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7"/>
  </p:notesMasterIdLst>
  <p:sldIdLst>
    <p:sldId id="292" r:id="rId9"/>
    <p:sldId id="294" r:id="rId10"/>
    <p:sldId id="295" r:id="rId11"/>
    <p:sldId id="1165" r:id="rId12"/>
    <p:sldId id="1091" r:id="rId13"/>
    <p:sldId id="1116" r:id="rId14"/>
    <p:sldId id="1180" r:id="rId15"/>
    <p:sldId id="40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84039C-6DA8-457A-B128-E837CE2D3054}" v="3" dt="2025-10-03T06:24:50.0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CB84039C-6DA8-457A-B128-E837CE2D3054}"/>
    <pc:docChg chg="undo custSel delSld modSld">
      <pc:chgData name="Munyaradzi Nicholas Murira" userId="6ab3fae5-94bd-47ef-9f25-6c1f645127cf" providerId="ADAL" clId="{CB84039C-6DA8-457A-B128-E837CE2D3054}" dt="2025-10-03T06:27:15.080" v="458" actId="47"/>
      <pc:docMkLst>
        <pc:docMk/>
      </pc:docMkLst>
      <pc:sldChg chg="modSp mod">
        <pc:chgData name="Munyaradzi Nicholas Murira" userId="6ab3fae5-94bd-47ef-9f25-6c1f645127cf" providerId="ADAL" clId="{CB84039C-6DA8-457A-B128-E837CE2D3054}" dt="2025-10-03T06:04:23.427" v="3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CB84039C-6DA8-457A-B128-E837CE2D3054}" dt="2025-10-03T06:04:23.427" v="34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CB84039C-6DA8-457A-B128-E837CE2D3054}" dt="2025-10-03T06:09:00.132" v="166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CB84039C-6DA8-457A-B128-E837CE2D3054}" dt="2025-10-03T06:09:00.132" v="166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CB84039C-6DA8-457A-B128-E837CE2D3054}" dt="2025-10-03T06:06:02.127" v="74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del mod">
        <pc:chgData name="Munyaradzi Nicholas Murira" userId="6ab3fae5-94bd-47ef-9f25-6c1f645127cf" providerId="ADAL" clId="{CB84039C-6DA8-457A-B128-E837CE2D3054}" dt="2025-10-03T06:27:15.080" v="458" actId="47"/>
        <pc:sldMkLst>
          <pc:docMk/>
          <pc:sldMk cId="3133872211" sldId="404"/>
        </pc:sldMkLst>
        <pc:spChg chg="mod">
          <ac:chgData name="Munyaradzi Nicholas Murira" userId="6ab3fae5-94bd-47ef-9f25-6c1f645127cf" providerId="ADAL" clId="{CB84039C-6DA8-457A-B128-E837CE2D3054}" dt="2025-10-03T06:26:57.163" v="457" actId="20577"/>
          <ac:spMkLst>
            <pc:docMk/>
            <pc:sldMk cId="3133872211" sldId="404"/>
            <ac:spMk id="5" creationId="{70EF733A-51C9-4841-81B5-FF55AEB4CF5A}"/>
          </ac:spMkLst>
        </pc:spChg>
      </pc:sldChg>
      <pc:sldChg chg="addSp delSp modSp mod">
        <pc:chgData name="Munyaradzi Nicholas Murira" userId="6ab3fae5-94bd-47ef-9f25-6c1f645127cf" providerId="ADAL" clId="{CB84039C-6DA8-457A-B128-E837CE2D3054}" dt="2025-10-03T06:17:05.851" v="283" actId="6549"/>
        <pc:sldMkLst>
          <pc:docMk/>
          <pc:sldMk cId="3203328640" sldId="1091"/>
        </pc:sldMkLst>
        <pc:spChg chg="add mod">
          <ac:chgData name="Munyaradzi Nicholas Murira" userId="6ab3fae5-94bd-47ef-9f25-6c1f645127cf" providerId="ADAL" clId="{CB84039C-6DA8-457A-B128-E837CE2D3054}" dt="2025-10-03T06:17:05.851" v="283" actId="6549"/>
          <ac:spMkLst>
            <pc:docMk/>
            <pc:sldMk cId="3203328640" sldId="1091"/>
            <ac:spMk id="6" creationId="{981218B5-D1F5-461C-5737-3510444A8D6E}"/>
          </ac:spMkLst>
        </pc:spChg>
        <pc:picChg chg="del">
          <ac:chgData name="Munyaradzi Nicholas Murira" userId="6ab3fae5-94bd-47ef-9f25-6c1f645127cf" providerId="ADAL" clId="{CB84039C-6DA8-457A-B128-E837CE2D3054}" dt="2025-10-03T06:13:30.350" v="252" actId="478"/>
          <ac:picMkLst>
            <pc:docMk/>
            <pc:sldMk cId="3203328640" sldId="1091"/>
            <ac:picMk id="5" creationId="{06339747-3BD0-7B98-5B80-71DC40509966}"/>
          </ac:picMkLst>
        </pc:picChg>
      </pc:sldChg>
      <pc:sldChg chg="modSp mod">
        <pc:chgData name="Munyaradzi Nicholas Murira" userId="6ab3fae5-94bd-47ef-9f25-6c1f645127cf" providerId="ADAL" clId="{CB84039C-6DA8-457A-B128-E837CE2D3054}" dt="2025-10-03T06:19:33.430" v="294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CB84039C-6DA8-457A-B128-E837CE2D3054}" dt="2025-10-03T06:19:33.430" v="294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CB84039C-6DA8-457A-B128-E837CE2D3054}" dt="2025-10-03T06:12:45.768" v="251" actId="20577"/>
        <pc:sldMkLst>
          <pc:docMk/>
          <pc:sldMk cId="1690371496" sldId="1165"/>
        </pc:sldMkLst>
        <pc:spChg chg="mod">
          <ac:chgData name="Munyaradzi Nicholas Murira" userId="6ab3fae5-94bd-47ef-9f25-6c1f645127cf" providerId="ADAL" clId="{CB84039C-6DA8-457A-B128-E837CE2D3054}" dt="2025-10-03T06:12:45.768" v="251" actId="20577"/>
          <ac:spMkLst>
            <pc:docMk/>
            <pc:sldMk cId="1690371496" sldId="1165"/>
            <ac:spMk id="3" creationId="{FA6C8E72-9D69-4A46-A3EB-A48DCBB93BAD}"/>
          </ac:spMkLst>
        </pc:spChg>
        <pc:picChg chg="del">
          <ac:chgData name="Munyaradzi Nicholas Murira" userId="6ab3fae5-94bd-47ef-9f25-6c1f645127cf" providerId="ADAL" clId="{CB84039C-6DA8-457A-B128-E837CE2D3054}" dt="2025-10-03T06:10:27.174" v="167" actId="478"/>
          <ac:picMkLst>
            <pc:docMk/>
            <pc:sldMk cId="1690371496" sldId="1165"/>
            <ac:picMk id="4" creationId="{753A7B23-DACC-62EB-D5E8-30E9ED00252B}"/>
          </ac:picMkLst>
        </pc:picChg>
        <pc:picChg chg="add mod">
          <ac:chgData name="Munyaradzi Nicholas Murira" userId="6ab3fae5-94bd-47ef-9f25-6c1f645127cf" providerId="ADAL" clId="{CB84039C-6DA8-457A-B128-E837CE2D3054}" dt="2025-10-03T06:10:36.643" v="171" actId="14100"/>
          <ac:picMkLst>
            <pc:docMk/>
            <pc:sldMk cId="1690371496" sldId="1165"/>
            <ac:picMk id="6" creationId="{02B3FD2F-1185-0F51-8520-DF2240B918F6}"/>
          </ac:picMkLst>
        </pc:picChg>
      </pc:sldChg>
      <pc:sldChg chg="modSp mod">
        <pc:chgData name="Munyaradzi Nicholas Murira" userId="6ab3fae5-94bd-47ef-9f25-6c1f645127cf" providerId="ADAL" clId="{CB84039C-6DA8-457A-B128-E837CE2D3054}" dt="2025-10-03T06:26:20.591" v="440" actId="20577"/>
        <pc:sldMkLst>
          <pc:docMk/>
          <pc:sldMk cId="13251497" sldId="1180"/>
        </pc:sldMkLst>
        <pc:graphicFrameChg chg="mod modGraphic">
          <ac:chgData name="Munyaradzi Nicholas Murira" userId="6ab3fae5-94bd-47ef-9f25-6c1f645127cf" providerId="ADAL" clId="{CB84039C-6DA8-457A-B128-E837CE2D3054}" dt="2025-10-03T06:26:20.591" v="440" actId="20577"/>
          <ac:graphicFrameMkLst>
            <pc:docMk/>
            <pc:sldMk cId="13251497" sldId="1180"/>
            <ac:graphicFrameMk id="3" creationId="{EDAD67E6-6A91-402D-6F5E-4544DADBAAD2}"/>
          </ac:graphicFrameMkLst>
        </pc:graphicFrameChg>
      </pc:sldChg>
    </pc:docChg>
  </pc:docChgLst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  <pc:docChgLst>
    <pc:chgData name="Munyaradzi Nicholas Murira" userId="6ab3fae5-94bd-47ef-9f25-6c1f645127cf" providerId="ADAL" clId="{7DD0CE8E-DA5A-4BE1-9B02-490B00063E76}"/>
    <pc:docChg chg="custSel modSld">
      <pc:chgData name="Munyaradzi Nicholas Murira" userId="6ab3fae5-94bd-47ef-9f25-6c1f645127cf" providerId="ADAL" clId="{7DD0CE8E-DA5A-4BE1-9B02-490B00063E76}" dt="2025-09-29T22:07:57.943" v="301" actId="14100"/>
      <pc:docMkLst>
        <pc:docMk/>
      </pc:docMkLst>
      <pc:sldChg chg="modSp mod">
        <pc:chgData name="Munyaradzi Nicholas Murira" userId="6ab3fae5-94bd-47ef-9f25-6c1f645127cf" providerId="ADAL" clId="{7DD0CE8E-DA5A-4BE1-9B02-490B00063E76}" dt="2025-09-29T07:46:18.594" v="279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7DD0CE8E-DA5A-4BE1-9B02-490B00063E76}" dt="2025-09-29T07:46:18.594" v="279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7DD0CE8E-DA5A-4BE1-9B02-490B00063E76}" dt="2025-09-29T07:48:08.088" v="28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7DD0CE8E-DA5A-4BE1-9B02-490B00063E76}" dt="2025-09-29T06:57:37.217" v="30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7DD0CE8E-DA5A-4BE1-9B02-490B00063E76}" dt="2025-09-29T07:48:08.088" v="289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7DD0CE8E-DA5A-4BE1-9B02-490B00063E76}" dt="2025-09-29T07:44:21.425" v="265" actId="20577"/>
        <pc:sldMkLst>
          <pc:docMk/>
          <pc:sldMk cId="3133872211" sldId="404"/>
        </pc:sldMkLst>
        <pc:spChg chg="mod">
          <ac:chgData name="Munyaradzi Nicholas Murira" userId="6ab3fae5-94bd-47ef-9f25-6c1f645127cf" providerId="ADAL" clId="{7DD0CE8E-DA5A-4BE1-9B02-490B00063E76}" dt="2025-09-29T07:44:21.425" v="265" actId="20577"/>
          <ac:spMkLst>
            <pc:docMk/>
            <pc:sldMk cId="3133872211" sldId="404"/>
            <ac:spMk id="5" creationId="{70EF733A-51C9-4841-81B5-FF55AEB4CF5A}"/>
          </ac:spMkLst>
        </pc:spChg>
      </pc:sldChg>
      <pc:sldChg chg="addSp delSp modSp mod">
        <pc:chgData name="Munyaradzi Nicholas Murira" userId="6ab3fae5-94bd-47ef-9f25-6c1f645127cf" providerId="ADAL" clId="{7DD0CE8E-DA5A-4BE1-9B02-490B00063E76}" dt="2025-09-29T22:07:57.943" v="301" actId="14100"/>
        <pc:sldMkLst>
          <pc:docMk/>
          <pc:sldMk cId="3203328640" sldId="1091"/>
        </pc:sldMkLst>
      </pc:sldChg>
      <pc:sldChg chg="modSp mod">
        <pc:chgData name="Munyaradzi Nicholas Murira" userId="6ab3fae5-94bd-47ef-9f25-6c1f645127cf" providerId="ADAL" clId="{7DD0CE8E-DA5A-4BE1-9B02-490B00063E76}" dt="2025-09-29T07:39:25.110" v="69" actId="20577"/>
        <pc:sldMkLst>
          <pc:docMk/>
          <pc:sldMk cId="13251497" sldId="1180"/>
        </pc:sldMkLst>
        <pc:graphicFrameChg chg="modGraphic">
          <ac:chgData name="Munyaradzi Nicholas Murira" userId="6ab3fae5-94bd-47ef-9f25-6c1f645127cf" providerId="ADAL" clId="{7DD0CE8E-DA5A-4BE1-9B02-490B00063E76}" dt="2025-09-29T07:39:25.110" v="69" actId="20577"/>
          <ac:graphicFrameMkLst>
            <pc:docMk/>
            <pc:sldMk cId="13251497" sldId="1180"/>
            <ac:graphicFrameMk id="3" creationId="{EDAD67E6-6A91-402D-6F5E-4544DADBAAD2}"/>
          </ac:graphicFrameMkLst>
        </pc:graphicFrameChg>
      </pc:sldChg>
    </pc:docChg>
  </pc:docChgLst>
  <pc:docChgLst>
    <pc:chgData name="Munyaradzi Nicholas Murira" userId="6ab3fae5-94bd-47ef-9f25-6c1f645127cf" providerId="ADAL" clId="{5BDC8010-64D6-4092-8973-975EA8150E19}"/>
    <pc:docChg chg="modSld">
      <pc:chgData name="Munyaradzi Nicholas Murira" userId="6ab3fae5-94bd-47ef-9f25-6c1f645127cf" providerId="ADAL" clId="{5BDC8010-64D6-4092-8973-975EA8150E19}" dt="2022-10-04T05:29:54.687" v="83" actId="20577"/>
      <pc:docMkLst>
        <pc:docMk/>
      </pc:docMkLst>
      <pc:sldChg chg="modSp mod">
        <pc:chgData name="Munyaradzi Nicholas Murira" userId="6ab3fae5-94bd-47ef-9f25-6c1f645127cf" providerId="ADAL" clId="{5BDC8010-64D6-4092-8973-975EA8150E19}" dt="2022-10-04T05:29:54.687" v="83" actId="20577"/>
        <pc:sldMkLst>
          <pc:docMk/>
          <pc:sldMk cId="4059603072" sldId="294"/>
        </pc:sldMkLst>
      </pc:sldChg>
    </pc:docChg>
  </pc:docChgLst>
  <pc:docChgLst>
    <pc:chgData name="Munyaradzi Nicholas Murira" userId="6ab3fae5-94bd-47ef-9f25-6c1f645127cf" providerId="ADAL" clId="{55484F2C-7FE5-40F9-AD3B-0D4CBE5A20A4}"/>
    <pc:docChg chg="undo custSel modSld">
      <pc:chgData name="Munyaradzi Nicholas Murira" userId="6ab3fae5-94bd-47ef-9f25-6c1f645127cf" providerId="ADAL" clId="{55484F2C-7FE5-40F9-AD3B-0D4CBE5A20A4}" dt="2022-10-04T06:12:37.053" v="439" actId="14100"/>
      <pc:docMkLst>
        <pc:docMk/>
      </pc:docMkLst>
      <pc:sldChg chg="modSp mod">
        <pc:chgData name="Munyaradzi Nicholas Murira" userId="6ab3fae5-94bd-47ef-9f25-6c1f645127cf" providerId="ADAL" clId="{55484F2C-7FE5-40F9-AD3B-0D4CBE5A20A4}" dt="2022-10-04T05:31:24.865" v="62" actId="20577"/>
        <pc:sldMkLst>
          <pc:docMk/>
          <pc:sldMk cId="4059603072" sldId="294"/>
        </pc:sldMkLst>
      </pc:sldChg>
      <pc:sldChg chg="modSp mod">
        <pc:chgData name="Munyaradzi Nicholas Murira" userId="6ab3fae5-94bd-47ef-9f25-6c1f645127cf" providerId="ADAL" clId="{55484F2C-7FE5-40F9-AD3B-0D4CBE5A20A4}" dt="2022-10-04T05:36:19.086" v="219" actId="20577"/>
        <pc:sldMkLst>
          <pc:docMk/>
          <pc:sldMk cId="3229398234" sldId="295"/>
        </pc:sldMkLst>
      </pc:sldChg>
      <pc:sldChg chg="modSp mod">
        <pc:chgData name="Munyaradzi Nicholas Murira" userId="6ab3fae5-94bd-47ef-9f25-6c1f645127cf" providerId="ADAL" clId="{55484F2C-7FE5-40F9-AD3B-0D4CBE5A20A4}" dt="2022-10-04T05:50:34.332" v="305" actId="120"/>
        <pc:sldMkLst>
          <pc:docMk/>
          <pc:sldMk cId="3203328640" sldId="1091"/>
        </pc:sldMkLst>
      </pc:sldChg>
      <pc:sldChg chg="modSp mod">
        <pc:chgData name="Munyaradzi Nicholas Murira" userId="6ab3fae5-94bd-47ef-9f25-6c1f645127cf" providerId="ADAL" clId="{55484F2C-7FE5-40F9-AD3B-0D4CBE5A20A4}" dt="2022-10-04T05:58:28.273" v="316" actId="255"/>
        <pc:sldMkLst>
          <pc:docMk/>
          <pc:sldMk cId="2423516101" sldId="1116"/>
        </pc:sldMkLst>
      </pc:sldChg>
      <pc:sldChg chg="addSp delSp modSp mod">
        <pc:chgData name="Munyaradzi Nicholas Murira" userId="6ab3fae5-94bd-47ef-9f25-6c1f645127cf" providerId="ADAL" clId="{55484F2C-7FE5-40F9-AD3B-0D4CBE5A20A4}" dt="2022-10-04T06:12:37.053" v="439" actId="14100"/>
        <pc:sldMkLst>
          <pc:docMk/>
          <pc:sldMk cId="1690371496" sldId="1165"/>
        </pc:sldMkLst>
      </pc:sldChg>
      <pc:sldChg chg="addSp delSp modSp mod">
        <pc:chgData name="Munyaradzi Nicholas Murira" userId="6ab3fae5-94bd-47ef-9f25-6c1f645127cf" providerId="ADAL" clId="{55484F2C-7FE5-40F9-AD3B-0D4CBE5A20A4}" dt="2022-10-04T06:08:59.880" v="428" actId="20577"/>
        <pc:sldMkLst>
          <pc:docMk/>
          <pc:sldMk cId="13251497" sldId="11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1171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Enterprise Network Security</a:t>
            </a:r>
          </a:p>
          <a:p>
            <a:r>
              <a:rPr lang="en-GB" sz="2400" b="1" i="1" dirty="0"/>
              <a:t>Module Code: ACCA7032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3</a:t>
            </a:r>
            <a:r>
              <a:rPr lang="en-GB" baseline="30000" dirty="0"/>
              <a:t>rd</a:t>
            </a:r>
            <a:r>
              <a:rPr lang="en-GB" dirty="0"/>
              <a:t> of October, 2025, we shall meet Face to Face at Cisco Lab (205) IQ Building.</a:t>
            </a:r>
          </a:p>
          <a:p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Reading week: 3-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9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Nov 2025</a:t>
            </a:r>
          </a:p>
          <a:p>
            <a:endParaRPr lang="en-GB" dirty="0"/>
          </a:p>
          <a:p>
            <a:r>
              <a:rPr lang="en-GB" dirty="0"/>
              <a:t>Fridays: 09:00  – 11:00 pm: Lecture/Tutorial</a:t>
            </a:r>
          </a:p>
          <a:p>
            <a:endParaRPr lang="en-GB" dirty="0"/>
          </a:p>
          <a:p>
            <a:r>
              <a:rPr lang="en-GB" dirty="0"/>
              <a:t>               1:00pm – 3:00  pm  :Tutorials/Lecture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Partially Aligned to CCSA 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and Practice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parts 20% &amp; 80 % Weightage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You will be provided with CCSA eBook Access Codes as part of study materials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B3FD2F-1185-0F51-8520-DF2240B91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55" y="800162"/>
            <a:ext cx="5496448" cy="397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1218B5-D1F5-461C-5737-3510444A8D6E}"/>
              </a:ext>
            </a:extLst>
          </p:cNvPr>
          <p:cNvSpPr txBox="1"/>
          <p:nvPr/>
        </p:nvSpPr>
        <p:spPr>
          <a:xfrm>
            <a:off x="3229981" y="194693"/>
            <a:ext cx="5732038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1.Current and emerging security related web-based technologies e.g. Intranet, ecommerce</a:t>
            </a:r>
          </a:p>
          <a:p>
            <a:endParaRPr lang="en-GB" dirty="0"/>
          </a:p>
          <a:p>
            <a:r>
              <a:rPr lang="en-GB" dirty="0"/>
              <a:t>2.Use of the Security Policy and Security Management in an organisation </a:t>
            </a:r>
            <a:r>
              <a:rPr lang="en-GB" dirty="0" err="1"/>
              <a:t>eg</a:t>
            </a:r>
            <a:r>
              <a:rPr lang="en-GB" dirty="0"/>
              <a:t> roles and responsibilities, security policies</a:t>
            </a:r>
          </a:p>
          <a:p>
            <a:endParaRPr lang="en-GB" dirty="0"/>
          </a:p>
          <a:p>
            <a:r>
              <a:rPr lang="en-GB" dirty="0"/>
              <a:t>3. Cryptography and Digital Identification: PKI, Signatures, Certificates</a:t>
            </a:r>
          </a:p>
          <a:p>
            <a:r>
              <a:rPr lang="en-GB" dirty="0"/>
              <a:t>4. Security: Web Server, Operating System, Wireless, Mobile</a:t>
            </a:r>
          </a:p>
          <a:p>
            <a:endParaRPr lang="en-GB" dirty="0"/>
          </a:p>
          <a:p>
            <a:r>
              <a:rPr lang="en-GB" dirty="0"/>
              <a:t>Firewalls and their architectures </a:t>
            </a:r>
          </a:p>
          <a:p>
            <a:r>
              <a:rPr lang="en-GB" dirty="0"/>
              <a:t>•	Policy Layers</a:t>
            </a:r>
          </a:p>
          <a:p>
            <a:r>
              <a:rPr lang="en-GB" dirty="0"/>
              <a:t>•	Application Control &amp; URL Filtering</a:t>
            </a:r>
          </a:p>
          <a:p>
            <a:r>
              <a:rPr lang="en-GB" dirty="0"/>
              <a:t>•	Managing User Access</a:t>
            </a:r>
          </a:p>
          <a:p>
            <a:r>
              <a:rPr lang="en-GB" dirty="0"/>
              <a:t>•	Network Address Translation</a:t>
            </a:r>
          </a:p>
          <a:p>
            <a:r>
              <a:rPr lang="en-GB" dirty="0"/>
              <a:t>•	Traffic Visibility</a:t>
            </a:r>
          </a:p>
          <a:p>
            <a:r>
              <a:rPr lang="en-GB" dirty="0"/>
              <a:t>•	Monitoring System States</a:t>
            </a:r>
          </a:p>
          <a:p>
            <a:r>
              <a:rPr lang="en-GB" dirty="0"/>
              <a:t>•	Threat Prevention</a:t>
            </a:r>
          </a:p>
          <a:p>
            <a:r>
              <a:rPr lang="en-GB" dirty="0"/>
              <a:t>o	Virtual Private Networks (VPNs) concepts</a:t>
            </a:r>
          </a:p>
          <a:p>
            <a:r>
              <a:rPr lang="en-GB" dirty="0"/>
              <a:t>o	</a:t>
            </a: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</a:t>
            </a: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provide students with an appreciation of information security concepts and a deep understanding of how they are applied using Internet technologies. Students will gain a thorough understanding of up-to-date security threats posed to networks and an understanding of the legal, policy and technical approaches that are necessary to mitigate such risks.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/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Upon the successful completion of this module, the student should be able to: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	Provide a systematic understanding of a wide range of current research and technological advances in network security and understand the key elements of unified security management architecture in managing and monitoring network traffic. </a:t>
            </a:r>
            <a:endParaRPr lang="en-GB" sz="20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	Apply the principles and practices of network security for mitigating the key technical security vulnerabilities that </a:t>
            </a:r>
            <a:r>
              <a:rPr lang="en-US" sz="20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organisations</a:t>
            </a: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face and gain insight on how security features are enabled, and policies applied.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graphicFrame>
        <p:nvGraphicFramePr>
          <p:cNvPr id="3" name="Content Placeholder 5">
            <a:extLst>
              <a:ext uri="{FF2B5EF4-FFF2-40B4-BE49-F238E27FC236}">
                <a16:creationId xmlns:a16="http://schemas.microsoft.com/office/drawing/2014/main" id="{EDAD67E6-6A91-402D-6F5E-4544DADBAA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4250677"/>
              </p:ext>
            </p:extLst>
          </p:nvPr>
        </p:nvGraphicFramePr>
        <p:xfrm>
          <a:off x="150322" y="906101"/>
          <a:ext cx="11164826" cy="421189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92686">
                  <a:extLst>
                    <a:ext uri="{9D8B030D-6E8A-4147-A177-3AD203B41FA5}">
                      <a16:colId xmlns:a16="http://schemas.microsoft.com/office/drawing/2014/main" val="2849510646"/>
                    </a:ext>
                  </a:extLst>
                </a:gridCol>
                <a:gridCol w="5721888">
                  <a:extLst>
                    <a:ext uri="{9D8B030D-6E8A-4147-A177-3AD203B41FA5}">
                      <a16:colId xmlns:a16="http://schemas.microsoft.com/office/drawing/2014/main" val="2372657142"/>
                    </a:ext>
                  </a:extLst>
                </a:gridCol>
                <a:gridCol w="1848678">
                  <a:extLst>
                    <a:ext uri="{9D8B030D-6E8A-4147-A177-3AD203B41FA5}">
                      <a16:colId xmlns:a16="http://schemas.microsoft.com/office/drawing/2014/main" val="3932086231"/>
                    </a:ext>
                  </a:extLst>
                </a:gridCol>
                <a:gridCol w="2101574">
                  <a:extLst>
                    <a:ext uri="{9D8B030D-6E8A-4147-A177-3AD203B41FA5}">
                      <a16:colId xmlns:a16="http://schemas.microsoft.com/office/drawing/2014/main" val="378317636"/>
                    </a:ext>
                  </a:extLst>
                </a:gridCol>
              </a:tblGrid>
              <a:tr h="507337"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Assessment (100%)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4516893"/>
                  </a:ext>
                </a:extLst>
              </a:tr>
              <a:tr h="5073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Outcome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Deadline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b"/>
                </a:tc>
                <a:extLst>
                  <a:ext uri="{0D108BD9-81ED-4DB2-BD59-A6C34878D82A}">
                    <a16:rowId xmlns:a16="http://schemas.microsoft.com/office/drawing/2014/main" val="383464115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Part 1-CTF(20%)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rowSpan="2">
                  <a:txBody>
                    <a:bodyPr/>
                    <a:lstStyle/>
                    <a:p>
                      <a:pPr algn="just" fontAlgn="ctr"/>
                      <a:r>
                        <a:rPr lang="en-US" sz="20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Provide a systematic understanding of a wide range of current research and technological advances in network security and understand the key elements of unified security management architecture in managing and monitoring network traffic. </a:t>
                      </a:r>
                    </a:p>
                    <a:p>
                      <a:pPr algn="just" fontAlgn="ctr"/>
                      <a:endParaRPr lang="en-US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just" fontAlgn="ctr"/>
                      <a:r>
                        <a:rPr lang="en-US" sz="20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Apply the principles and practices of network security for mitigating the key technical security vulnerabilities that </a:t>
                      </a:r>
                      <a:r>
                        <a:rPr lang="en-US" sz="2000" dirty="0" err="1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organisations</a:t>
                      </a:r>
                      <a:r>
                        <a:rPr lang="en-US" sz="20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face and gain insight on how security features are enabled, and policies applied.</a:t>
                      </a:r>
                      <a:endParaRPr lang="en-GB" sz="2000" u="none" strike="noStrike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24/10/2025</a:t>
                      </a: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CTF/ on Moodle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118994096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Part 2-Implentation of Security Solution 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16/01/2026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 Demo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3061917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477</Words>
  <Application>Microsoft Office PowerPoint</Application>
  <PresentationFormat>Widescreen</PresentationFormat>
  <Paragraphs>75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Arial</vt:lpstr>
      <vt:lpstr>Calibri</vt:lpstr>
      <vt:lpstr>Calibri Light</vt:lpstr>
      <vt:lpstr>Courier New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Topics to cover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61</cp:revision>
  <dcterms:created xsi:type="dcterms:W3CDTF">2021-03-05T06:07:01Z</dcterms:created>
  <dcterms:modified xsi:type="dcterms:W3CDTF">2025-10-03T06:27:17Z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