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458CEC-9E9C-B36F-16F8-E005C23C50C7}" v="17" dt="2026-07-01T13:48:47.9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Svejda" userId="S::m.svejda@uwtsd.ac.uk::8cc0682a-1f17-4534-acee-9b898a7be1ec" providerId="AD" clId="Web-{58458CEC-9E9C-B36F-16F8-E005C23C50C7}"/>
    <pc:docChg chg="addSld delSld modSld">
      <pc:chgData name="Martin Svejda" userId="S::m.svejda@uwtsd.ac.uk::8cc0682a-1f17-4534-acee-9b898a7be1ec" providerId="AD" clId="Web-{58458CEC-9E9C-B36F-16F8-E005C23C50C7}" dt="2026-07-01T13:48:47.904" v="16" actId="20577"/>
      <pc:docMkLst>
        <pc:docMk/>
      </pc:docMkLst>
      <pc:sldChg chg="modSp">
        <pc:chgData name="Martin Svejda" userId="S::m.svejda@uwtsd.ac.uk::8cc0682a-1f17-4534-acee-9b898a7be1ec" providerId="AD" clId="Web-{58458CEC-9E9C-B36F-16F8-E005C23C50C7}" dt="2026-07-01T13:33:27.793" v="3" actId="20577"/>
        <pc:sldMkLst>
          <pc:docMk/>
          <pc:sldMk cId="109857222" sldId="256"/>
        </pc:sldMkLst>
        <pc:spChg chg="mod">
          <ac:chgData name="Martin Svejda" userId="S::m.svejda@uwtsd.ac.uk::8cc0682a-1f17-4534-acee-9b898a7be1ec" providerId="AD" clId="Web-{58458CEC-9E9C-B36F-16F8-E005C23C50C7}" dt="2026-07-01T13:33:27.793" v="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Martin Svejda" userId="S::m.svejda@uwtsd.ac.uk::8cc0682a-1f17-4534-acee-9b898a7be1ec" providerId="AD" clId="Web-{58458CEC-9E9C-B36F-16F8-E005C23C50C7}" dt="2026-07-01T13:44:43.911" v="4"/>
        <pc:sldMkLst>
          <pc:docMk/>
          <pc:sldMk cId="3904482437" sldId="257"/>
        </pc:sldMkLst>
      </pc:sldChg>
      <pc:sldChg chg="add del replId">
        <pc:chgData name="Martin Svejda" userId="S::m.svejda@uwtsd.ac.uk::8cc0682a-1f17-4534-acee-9b898a7be1ec" providerId="AD" clId="Web-{58458CEC-9E9C-B36F-16F8-E005C23C50C7}" dt="2026-07-01T13:48:39.075" v="12"/>
        <pc:sldMkLst>
          <pc:docMk/>
          <pc:sldMk cId="112723687" sldId="258"/>
        </pc:sldMkLst>
      </pc:sldChg>
      <pc:sldChg chg="new del">
        <pc:chgData name="Martin Svejda" userId="S::m.svejda@uwtsd.ac.uk::8cc0682a-1f17-4534-acee-9b898a7be1ec" providerId="AD" clId="Web-{58458CEC-9E9C-B36F-16F8-E005C23C50C7}" dt="2026-07-01T13:46:04.226" v="8"/>
        <pc:sldMkLst>
          <pc:docMk/>
          <pc:sldMk cId="2135767934" sldId="258"/>
        </pc:sldMkLst>
      </pc:sldChg>
      <pc:sldChg chg="add del replId">
        <pc:chgData name="Martin Svejda" userId="S::m.svejda@uwtsd.ac.uk::8cc0682a-1f17-4534-acee-9b898a7be1ec" providerId="AD" clId="Web-{58458CEC-9E9C-B36F-16F8-E005C23C50C7}" dt="2026-07-01T13:48:40.529" v="13"/>
        <pc:sldMkLst>
          <pc:docMk/>
          <pc:sldMk cId="924930012" sldId="259"/>
        </pc:sldMkLst>
      </pc:sldChg>
      <pc:sldChg chg="new del">
        <pc:chgData name="Martin Svejda" userId="S::m.svejda@uwtsd.ac.uk::8cc0682a-1f17-4534-acee-9b898a7be1ec" providerId="AD" clId="Web-{58458CEC-9E9C-B36F-16F8-E005C23C50C7}" dt="2026-07-01T13:46:03.179" v="7"/>
        <pc:sldMkLst>
          <pc:docMk/>
          <pc:sldMk cId="950011450" sldId="259"/>
        </pc:sldMkLst>
      </pc:sldChg>
      <pc:sldChg chg="modSp add replId">
        <pc:chgData name="Martin Svejda" userId="S::m.svejda@uwtsd.ac.uk::8cc0682a-1f17-4534-acee-9b898a7be1ec" providerId="AD" clId="Web-{58458CEC-9E9C-B36F-16F8-E005C23C50C7}" dt="2026-07-01T13:48:47.904" v="16" actId="20577"/>
        <pc:sldMkLst>
          <pc:docMk/>
          <pc:sldMk cId="925070648" sldId="260"/>
        </pc:sldMkLst>
        <pc:spChg chg="mod">
          <ac:chgData name="Martin Svejda" userId="S::m.svejda@uwtsd.ac.uk::8cc0682a-1f17-4534-acee-9b898a7be1ec" providerId="AD" clId="Web-{58458CEC-9E9C-B36F-16F8-E005C23C50C7}" dt="2026-07-01T13:48:47.904" v="16" actId="20577"/>
          <ac:spMkLst>
            <pc:docMk/>
            <pc:sldMk cId="925070648" sldId="260"/>
            <ac:spMk id="2" creationId="{17E8443D-76ED-4E57-3D0C-6E6378AD83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Hello 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76B97-170F-6C82-49BE-6DCCDD19B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8443D-76ED-4E57-3D0C-6E6378AD83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Professional Dev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895056-347C-9403-440A-9D4F65CF2D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70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540C4-7123-CA66-BDAE-1052A52CB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D320D-81D1-183C-7C99-6BACB8877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482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Hello me</vt:lpstr>
      <vt:lpstr>Professional Dev Plan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2026-07-01T13:31:35Z</dcterms:created>
  <dcterms:modified xsi:type="dcterms:W3CDTF">2026-07-01T13:49:26Z</dcterms:modified>
</cp:coreProperties>
</file>