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4C6C82-0D47-DB20-25BF-0B9E83FCAE64}" v="26" dt="2026-06-21T13:28:20.290"/>
    <p1510:client id="{D5C5863F-EDCC-0F1F-BE01-39B6163A40A9}" v="13" dt="2026-06-21T13:41:28.1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vetlana Spinu (2419396)" userId="S::2419396@student.uwtsd.ac.uk::fac1be92-983e-4bf9-86af-2213641e2db3" providerId="AD" clId="Web-{D5C5863F-EDCC-0F1F-BE01-39B6163A40A9}"/>
    <pc:docChg chg="modSld">
      <pc:chgData name="Svetlana Spinu (2419396)" userId="S::2419396@student.uwtsd.ac.uk::fac1be92-983e-4bf9-86af-2213641e2db3" providerId="AD" clId="Web-{D5C5863F-EDCC-0F1F-BE01-39B6163A40A9}" dt="2026-06-21T13:41:22.982" v="11" actId="20577"/>
      <pc:docMkLst>
        <pc:docMk/>
      </pc:docMkLst>
      <pc:sldChg chg="modSp">
        <pc:chgData name="Svetlana Spinu (2419396)" userId="S::2419396@student.uwtsd.ac.uk::fac1be92-983e-4bf9-86af-2213641e2db3" providerId="AD" clId="Web-{D5C5863F-EDCC-0F1F-BE01-39B6163A40A9}" dt="2026-06-21T13:41:22.982" v="11" actId="20577"/>
        <pc:sldMkLst>
          <pc:docMk/>
          <pc:sldMk cId="713715472" sldId="257"/>
        </pc:sldMkLst>
        <pc:spChg chg="mod">
          <ac:chgData name="Svetlana Spinu (2419396)" userId="S::2419396@student.uwtsd.ac.uk::fac1be92-983e-4bf9-86af-2213641e2db3" providerId="AD" clId="Web-{D5C5863F-EDCC-0F1F-BE01-39B6163A40A9}" dt="2026-06-21T13:41:22.982" v="11" actId="20577"/>
          <ac:spMkLst>
            <pc:docMk/>
            <pc:sldMk cId="713715472" sldId="257"/>
            <ac:spMk id="2" creationId="{54575037-5F82-AC03-B0BE-D0EF87E2F5F1}"/>
          </ac:spMkLst>
        </pc:spChg>
      </pc:sldChg>
    </pc:docChg>
  </pc:docChgLst>
  <pc:docChgLst>
    <pc:chgData name="Svetlana Spinu (2419396)" userId="S::2419396@student.uwtsd.ac.uk::fac1be92-983e-4bf9-86af-2213641e2db3" providerId="AD" clId="Web-{234C6C82-0D47-DB20-25BF-0B9E83FCAE64}"/>
    <pc:docChg chg="addSld modSld">
      <pc:chgData name="Svetlana Spinu (2419396)" userId="S::2419396@student.uwtsd.ac.uk::fac1be92-983e-4bf9-86af-2213641e2db3" providerId="AD" clId="Web-{234C6C82-0D47-DB20-25BF-0B9E83FCAE64}" dt="2026-06-21T13:28:20.290" v="35" actId="14100"/>
      <pc:docMkLst>
        <pc:docMk/>
      </pc:docMkLst>
      <pc:sldChg chg="addSp delSp modSp mod setBg modClrScheme chgLayout">
        <pc:chgData name="Svetlana Spinu (2419396)" userId="S::2419396@student.uwtsd.ac.uk::fac1be92-983e-4bf9-86af-2213641e2db3" providerId="AD" clId="Web-{234C6C82-0D47-DB20-25BF-0B9E83FCAE64}" dt="2026-06-21T13:24:00.177" v="20"/>
        <pc:sldMkLst>
          <pc:docMk/>
          <pc:sldMk cId="109857222" sldId="256"/>
        </pc:sldMkLst>
        <pc:spChg chg="mod or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29.301" v="13"/>
          <ac:spMkLst>
            <pc:docMk/>
            <pc:sldMk cId="109857222" sldId="256"/>
            <ac:spMk id="8" creationId="{C2554CA6-288E-4202-BC52-2E5A8F0C0AED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29.301" v="13"/>
          <ac:spMkLst>
            <pc:docMk/>
            <pc:sldMk cId="109857222" sldId="256"/>
            <ac:spMk id="10" creationId="{B10BB131-AC8E-4A8E-A5D1-36260F720C3B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29.301" v="13"/>
          <ac:spMkLst>
            <pc:docMk/>
            <pc:sldMk cId="109857222" sldId="256"/>
            <ac:spMk id="12" creationId="{5B7778FC-632E-4DCA-A7CB-0D7731CCF970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29.301" v="13"/>
          <ac:spMkLst>
            <pc:docMk/>
            <pc:sldMk cId="109857222" sldId="256"/>
            <ac:spMk id="14" creationId="{FA23A907-97FB-4A8F-880A-DD77401C4296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55.318" v="17"/>
          <ac:spMkLst>
            <pc:docMk/>
            <pc:sldMk cId="109857222" sldId="256"/>
            <ac:spMk id="16" creationId="{9F835A99-04AC-494A-A572-AFE8413CC938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39.426" v="15"/>
          <ac:spMkLst>
            <pc:docMk/>
            <pc:sldMk cId="109857222" sldId="256"/>
            <ac:spMk id="17" creationId="{D038248A-211C-4EEC-8401-C761B929FB52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55.318" v="17"/>
          <ac:spMkLst>
            <pc:docMk/>
            <pc:sldMk cId="109857222" sldId="256"/>
            <ac:spMk id="20" creationId="{2D2964BB-484D-45AE-AD66-D407D0629652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55.318" v="17"/>
          <ac:spMkLst>
            <pc:docMk/>
            <pc:sldMk cId="109857222" sldId="256"/>
            <ac:spMk id="22" creationId="{6691AC69-A76E-4DAB-B565-468B6B87ACF3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39.426" v="15"/>
          <ac:spMkLst>
            <pc:docMk/>
            <pc:sldMk cId="109857222" sldId="256"/>
            <ac:spMk id="23" creationId="{C30A849F-66D9-40C8-BEC8-35AFF8F4568F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55.318" v="17"/>
          <ac:spMkLst>
            <pc:docMk/>
            <pc:sldMk cId="109857222" sldId="256"/>
            <ac:spMk id="27" creationId="{E92FEB64-6EEA-4759-B4A4-BD2C1E660BA8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55.318" v="17"/>
          <ac:spMkLst>
            <pc:docMk/>
            <pc:sldMk cId="109857222" sldId="256"/>
            <ac:spMk id="28" creationId="{B10BB131-AC8E-4A8E-A5D1-36260F720C3B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55.318" v="17"/>
          <ac:spMkLst>
            <pc:docMk/>
            <pc:sldMk cId="109857222" sldId="256"/>
            <ac:spMk id="29" creationId="{14847E93-7DC1-4D4B-8829-B19AA7137C50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55.318" v="17"/>
          <ac:spMkLst>
            <pc:docMk/>
            <pc:sldMk cId="109857222" sldId="256"/>
            <ac:spMk id="30" creationId="{5566D6E1-03A1-4D73-A4E0-35D74D568A04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3:55.318" v="17"/>
          <ac:spMkLst>
            <pc:docMk/>
            <pc:sldMk cId="109857222" sldId="256"/>
            <ac:spMk id="31" creationId="{7B786209-1B0B-4CA9-9BDD-F7327066A84D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4:00.162" v="19"/>
          <ac:spMkLst>
            <pc:docMk/>
            <pc:sldMk cId="109857222" sldId="256"/>
            <ac:spMk id="33" creationId="{18873D23-2DCF-4B31-A009-95721C06E8E1}"/>
          </ac:spMkLst>
        </pc:spChg>
        <pc:spChg chg="add del">
          <ac:chgData name="Svetlana Spinu (2419396)" userId="S::2419396@student.uwtsd.ac.uk::fac1be92-983e-4bf9-86af-2213641e2db3" providerId="AD" clId="Web-{234C6C82-0D47-DB20-25BF-0B9E83FCAE64}" dt="2026-06-21T13:24:00.162" v="19"/>
          <ac:spMkLst>
            <pc:docMk/>
            <pc:sldMk cId="109857222" sldId="256"/>
            <ac:spMk id="34" creationId="{C13EF075-D4EF-4929-ADBC-91B27DA19955}"/>
          </ac:spMkLst>
        </pc:spChg>
        <pc:spChg chg="ad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39" creationId="{E92FEB64-6EEA-4759-B4A4-BD2C1E660BA8}"/>
          </ac:spMkLst>
        </pc:spChg>
        <pc:spChg chg="ad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40" creationId="{B10BB131-AC8E-4A8E-A5D1-36260F720C3B}"/>
          </ac:spMkLst>
        </pc:spChg>
        <pc:spChg chg="ad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41" creationId="{14847E93-7DC1-4D4B-8829-B19AA7137C50}"/>
          </ac:spMkLst>
        </pc:spChg>
        <pc:spChg chg="ad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42" creationId="{5566D6E1-03A1-4D73-A4E0-35D74D568A04}"/>
          </ac:spMkLst>
        </pc:spChg>
        <pc:spChg chg="ad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43" creationId="{9F835A99-04AC-494A-A572-AFE8413CC938}"/>
          </ac:spMkLst>
        </pc:spChg>
        <pc:spChg chg="ad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44" creationId="{7B786209-1B0B-4CA9-9BDD-F7327066A84D}"/>
          </ac:spMkLst>
        </pc:spChg>
        <pc:spChg chg="ad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45" creationId="{2D2964BB-484D-45AE-AD66-D407D0629652}"/>
          </ac:spMkLst>
        </pc:spChg>
        <pc:spChg chg="add">
          <ac:chgData name="Svetlana Spinu (2419396)" userId="S::2419396@student.uwtsd.ac.uk::fac1be92-983e-4bf9-86af-2213641e2db3" providerId="AD" clId="Web-{234C6C82-0D47-DB20-25BF-0B9E83FCAE64}" dt="2026-06-21T13:24:00.177" v="20"/>
          <ac:spMkLst>
            <pc:docMk/>
            <pc:sldMk cId="109857222" sldId="256"/>
            <ac:spMk id="46" creationId="{6691AC69-A76E-4DAB-B565-468B6B87ACF3}"/>
          </ac:spMkLst>
        </pc:spChg>
        <pc:grpChg chg="add del">
          <ac:chgData name="Svetlana Spinu (2419396)" userId="S::2419396@student.uwtsd.ac.uk::fac1be92-983e-4bf9-86af-2213641e2db3" providerId="AD" clId="Web-{234C6C82-0D47-DB20-25BF-0B9E83FCAE64}" dt="2026-06-21T13:23:39.426" v="15"/>
          <ac:grpSpMkLst>
            <pc:docMk/>
            <pc:sldMk cId="109857222" sldId="256"/>
            <ac:grpSpMk id="18" creationId="{2A5C9C35-2375-49EB-B99C-17C87D42FE7C}"/>
          </ac:grpSpMkLst>
        </pc:grpChg>
        <pc:grpChg chg="add del">
          <ac:chgData name="Svetlana Spinu (2419396)" userId="S::2419396@student.uwtsd.ac.uk::fac1be92-983e-4bf9-86af-2213641e2db3" providerId="AD" clId="Web-{234C6C82-0D47-DB20-25BF-0B9E83FCAE64}" dt="2026-06-21T13:23:39.426" v="15"/>
          <ac:grpSpMkLst>
            <pc:docMk/>
            <pc:sldMk cId="109857222" sldId="256"/>
            <ac:grpSpMk id="24" creationId="{04542298-A2B1-480F-A11C-A40EDD19B857}"/>
          </ac:grpSpMkLst>
        </pc:grpChg>
        <pc:grpChg chg="add del">
          <ac:chgData name="Svetlana Spinu (2419396)" userId="S::2419396@student.uwtsd.ac.uk::fac1be92-983e-4bf9-86af-2213641e2db3" providerId="AD" clId="Web-{234C6C82-0D47-DB20-25BF-0B9E83FCAE64}" dt="2026-06-21T13:24:00.162" v="19"/>
          <ac:grpSpMkLst>
            <pc:docMk/>
            <pc:sldMk cId="109857222" sldId="256"/>
            <ac:grpSpMk id="35" creationId="{DAA26DFA-AAB2-4973-9C17-16D587C7B198}"/>
          </ac:grpSpMkLst>
        </pc:grpChg>
      </pc:sldChg>
      <pc:sldChg chg="addSp modSp new">
        <pc:chgData name="Svetlana Spinu (2419396)" userId="S::2419396@student.uwtsd.ac.uk::fac1be92-983e-4bf9-86af-2213641e2db3" providerId="AD" clId="Web-{234C6C82-0D47-DB20-25BF-0B9E83FCAE64}" dt="2026-06-21T13:28:20.290" v="35" actId="14100"/>
        <pc:sldMkLst>
          <pc:docMk/>
          <pc:sldMk cId="713715472" sldId="257"/>
        </pc:sldMkLst>
        <pc:spChg chg="add mod">
          <ac:chgData name="Svetlana Spinu (2419396)" userId="S::2419396@student.uwtsd.ac.uk::fac1be92-983e-4bf9-86af-2213641e2db3" providerId="AD" clId="Web-{234C6C82-0D47-DB20-25BF-0B9E83FCAE64}" dt="2026-06-21T13:28:20.290" v="35" actId="14100"/>
          <ac:spMkLst>
            <pc:docMk/>
            <pc:sldMk cId="713715472" sldId="257"/>
            <ac:spMk id="2" creationId="{54575037-5F82-AC03-B0BE-D0EF87E2F5F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" TargetMode="External"/><Relationship Id="rId3" Type="http://schemas.openxmlformats.org/officeDocument/2006/relationships/hyperlink" Target="https://www.legislation.gov.uk/ukpga/1989/41/contents" TargetMode="External"/><Relationship Id="rId7" Type="http://schemas.openxmlformats.org/officeDocument/2006/relationships/hyperlink" Target="https://www.who.int/" TargetMode="External"/><Relationship Id="rId2" Type="http://schemas.openxmlformats.org/officeDocument/2006/relationships/hyperlink" Target="https://lscpbirmingham.org.uk/wp-content/uploads/2023/10/BSCP-2020-21-02-Child-A-CSPR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2004/31/contents" TargetMode="External"/><Relationship Id="rId5" Type="http://schemas.openxmlformats.org/officeDocument/2006/relationships/hyperlink" Target="https://www.gov.uk/government/publications/working-together-to-safeguard-children--2" TargetMode="External"/><Relationship Id="rId4" Type="http://schemas.openxmlformats.org/officeDocument/2006/relationships/hyperlink" Target="https://www.gov.uk/government/publications/keeping-children-safe-in-education--2" TargetMode="External"/><Relationship Id="rId9" Type="http://schemas.openxmlformats.org/officeDocument/2006/relationships/hyperlink" Target="https://www.unicef.org/child-rights-conven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389278" y="1233241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Child Safeguarding Practice Review into the Death of Adult A: Child A . Teacher’s Perspective on Trauma, Safeguarding and Multi-Agency Working</a:t>
            </a: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highlight>
                  <a:srgbClr val="FFFFFF"/>
                </a:highlight>
              </a:rPr>
              <a:t>University of Wales Trinity Saint David  </a:t>
            </a:r>
            <a:endParaRPr lang="en-US" sz="2400"/>
          </a:p>
          <a:p>
            <a:r>
              <a:rPr lang="en-US" sz="2400" b="1">
                <a:highlight>
                  <a:srgbClr val="FFFFFF"/>
                </a:highlight>
              </a:rPr>
              <a:t>: Student’s Name</a:t>
            </a:r>
            <a:endParaRPr lang="en-US" sz="2400"/>
          </a:p>
          <a:p>
            <a:r>
              <a:rPr lang="en-US" sz="2400" b="1">
                <a:highlight>
                  <a:srgbClr val="FFFFFF"/>
                </a:highlight>
              </a:rPr>
              <a:t>Police) Abraham Andom)</a:t>
            </a:r>
            <a:endParaRPr lang="en-US" sz="2400"/>
          </a:p>
          <a:p>
            <a:r>
              <a:rPr lang="en-US" sz="2400" b="1">
                <a:highlight>
                  <a:srgbClr val="FFFFFF"/>
                </a:highlight>
              </a:rPr>
              <a:t>Social Worker) Asia Bakari)</a:t>
            </a:r>
            <a:endParaRPr lang="en-US" sz="2400"/>
          </a:p>
          <a:p>
            <a:r>
              <a:rPr lang="en-US" sz="2400" b="1">
                <a:highlight>
                  <a:srgbClr val="FFFFFF"/>
                </a:highlight>
              </a:rPr>
              <a:t>General Practitioner) Sunita Peter)</a:t>
            </a:r>
            <a:endParaRPr lang="en-US" sz="2400"/>
          </a:p>
          <a:p>
            <a:r>
              <a:rPr lang="en-US" sz="2400" b="1">
                <a:highlight>
                  <a:srgbClr val="FFFFFF"/>
                </a:highlight>
              </a:rPr>
              <a:t>Svetlana Spinu (2419396) - Teacher Role </a:t>
            </a:r>
            <a:endParaRPr lang="en-US" sz="2400"/>
          </a:p>
          <a:p>
            <a:r>
              <a:rPr lang="en-US" sz="2400" b="1">
                <a:highlight>
                  <a:srgbClr val="FFFFFF"/>
                </a:highlight>
              </a:rPr>
              <a:t>Module Code: BMHP5021_BIRM</a:t>
            </a:r>
            <a:endParaRPr lang="en-US" sz="2400"/>
          </a:p>
          <a:p>
            <a:r>
              <a:rPr lang="en-US" sz="2400" b="1">
                <a:highlight>
                  <a:srgbClr val="FFFFFF"/>
                </a:highlight>
              </a:rPr>
              <a:t>Lecture Name: Robert Nartowski</a:t>
            </a:r>
            <a:endParaRPr lang="en-US" sz="2400"/>
          </a:p>
        </p:txBody>
      </p:sp>
      <p:sp>
        <p:nvSpPr>
          <p:cNvPr id="44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575037-5F82-AC03-B0BE-D0EF87E2F5F1}"/>
              </a:ext>
            </a:extLst>
          </p:cNvPr>
          <p:cNvSpPr txBox="1"/>
          <p:nvPr/>
        </p:nvSpPr>
        <p:spPr>
          <a:xfrm>
            <a:off x="2309" y="370350"/>
            <a:ext cx="12189692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1"/>
            <a:r>
              <a:rPr lang="en-CA" sz="2200" b="1" i="0" u="none" strike="noStrike" baseline="0">
                <a:solidFill>
                  <a:srgbClr val="2C2C2C"/>
                </a:solidFill>
                <a:highlight>
                  <a:srgbClr val="FFFFFF"/>
                </a:highlight>
                <a:latin typeface="Times New Roman"/>
                <a:ea typeface="Segoe UI"/>
                <a:cs typeface="Segoe UI"/>
              </a:rPr>
              <a:t>R</a:t>
            </a:r>
            <a:r>
              <a:rPr lang="en-CA" sz="2000" b="1" i="0" u="none" strike="noStrike" baseline="0">
                <a:solidFill>
                  <a:srgbClr val="2C2C2C"/>
                </a:solidFill>
                <a:highlight>
                  <a:srgbClr val="FFFFFF"/>
                </a:highlight>
                <a:latin typeface="Times New Roman"/>
                <a:ea typeface="Segoe UI"/>
                <a:cs typeface="Segoe UI"/>
              </a:rPr>
              <a:t>eference List</a:t>
            </a:r>
            <a:r>
              <a:rPr lang="en-GB" sz="2000" b="0" i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Segoe UI"/>
                <a:cs typeface="Segoe UI"/>
              </a:rPr>
              <a:t>B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ellis, M.A., Ashton, K., Hughes, K., Ford, K.J., Bishop, J. and </a:t>
            </a:r>
            <a:r>
              <a:rPr lang="en-CA" sz="2000" b="0" i="0" u="none" strike="noStrike" baseline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Paranjothy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, S., 2016. </a:t>
            </a:r>
            <a:r>
              <a:rPr lang="en-CA" sz="2000" b="0" i="1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Adverse childhood experiences and their impact on health-harming behaviours in the Welsh adult population. Public Health Wales NHS Trust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Child Safeguarding Practice Review into the death of Adult A. (2021). Available at: </a:t>
            </a:r>
            <a:r>
              <a:rPr lang="en-CA" sz="2000" b="0" i="0" u="sng" strike="noStrike" baseline="0">
                <a:solidFill>
                  <a:srgbClr val="3E5318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2"/>
              </a:rPr>
              <a:t>https://lscpbirmingham.org.uk/wp-content/uploads/2023/10/BSCP-2020-21-02-Child-A-CSPR.pdf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Children Act (1989). Children Act 1989. [online] legislation.gov.uk. Available at: </a:t>
            </a:r>
            <a:r>
              <a:rPr lang="en-CA" sz="2000" b="0" i="0" u="sng" strike="noStrike" baseline="0">
                <a:solidFill>
                  <a:srgbClr val="3E5318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3"/>
              </a:rPr>
              <a:t>https://www.legislation.gov.uk/ukpga/1989/41/contents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Department for Education (2024). </a:t>
            </a:r>
            <a:r>
              <a:rPr lang="en-CA" sz="2000" b="0" i="1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Keeping Children Safe in Education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 [online] GOV.UK. Available at: </a:t>
            </a:r>
            <a:r>
              <a:rPr lang="en-CA" sz="2000" b="0" i="0" u="sng" strike="noStrike" baseline="0">
                <a:solidFill>
                  <a:srgbClr val="3E5318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4"/>
              </a:rPr>
              <a:t>https://www.gov.uk/government/publications/keeping-children-safe-in-education--2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Department for Education (2025). </a:t>
            </a:r>
            <a:r>
              <a:rPr lang="en-CA" sz="2000" b="0" i="1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Working Together to Safeguard Children. 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[online] GOV.UK. Available at: </a:t>
            </a:r>
            <a:r>
              <a:rPr lang="en-CA" sz="2000" b="0" i="0" u="sng" strike="noStrike" baseline="0">
                <a:solidFill>
                  <a:srgbClr val="3E5318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5"/>
              </a:rPr>
              <a:t>https://www.gov.uk/government/publications/working-together-to-safeguard-children--2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GOV.UK (2004). </a:t>
            </a:r>
            <a:r>
              <a:rPr lang="en-CA" sz="2000" b="0" i="1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Children Act 2004.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 [online] Legislation.gov.uk. Available at: </a:t>
            </a:r>
            <a:r>
              <a:rPr lang="en-CA" sz="2000" b="0" i="0" u="sng" strike="noStrike" baseline="0">
                <a:solidFill>
                  <a:srgbClr val="3E5318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6"/>
              </a:rPr>
              <a:t>https://www.legislation.gov.uk/ukpga/2004/31/contents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Publications. (2026). </a:t>
            </a:r>
            <a:r>
              <a:rPr lang="en-CA" sz="2000" b="0" i="0" u="sng" strike="noStrike" baseline="0">
                <a:solidFill>
                  <a:srgbClr val="3E5318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7"/>
              </a:rPr>
              <a:t>Www.who.int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 </a:t>
            </a:r>
            <a:r>
              <a:rPr lang="en-CA" sz="2000" b="0" i="0" u="sng" strike="noStrike" baseline="0">
                <a:solidFill>
                  <a:srgbClr val="3E5318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8"/>
              </a:rPr>
              <a:t>https://www.who.int/publications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Scottish Government (2019). </a:t>
            </a:r>
            <a:r>
              <a:rPr lang="en-CA" sz="2000" b="0" i="1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The Scottish Government - </a:t>
            </a:r>
            <a:r>
              <a:rPr lang="en-CA" sz="2000" b="0" i="1" u="none" strike="noStrike" baseline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gov.scot</a:t>
            </a:r>
            <a:r>
              <a:rPr lang="en-CA" sz="2000" b="0" i="1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 [online] </a:t>
            </a:r>
            <a:r>
              <a:rPr lang="en-CA" sz="2000" b="0" i="0" u="none" strike="noStrike" baseline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Gov.scot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 </a:t>
            </a:r>
            <a:r>
              <a:rPr lang="en-CA" sz="2000" b="0" i="0" u="none" strike="noStrike" baseline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Availablilable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 at//www.gov.scot/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1"/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UNICEF (2025). </a:t>
            </a:r>
            <a:r>
              <a:rPr lang="en-CA" sz="2000" b="0" i="1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Convention on the rights of the child.</a:t>
            </a:r>
            <a:r>
              <a:rPr lang="en-CA" sz="20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 [online] UNICEF. Available at: </a:t>
            </a:r>
            <a:r>
              <a:rPr lang="en-CA" sz="2000" b="0" i="0" u="sng" strike="noStrike" baseline="0">
                <a:solidFill>
                  <a:srgbClr val="3E5318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9"/>
              </a:rPr>
              <a:t>https://www.unicef.org/child-rightsconvention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715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Child Safeguarding Practice Review into the Death of Adult A: Child A . Teacher’s Perspective on Trauma, Safeguarding and Multi-Agency Working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2026-06-21T13:17:56Z</dcterms:created>
  <dcterms:modified xsi:type="dcterms:W3CDTF">2026-06-21T13:41:37Z</dcterms:modified>
</cp:coreProperties>
</file>