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6" r:id="rId6"/>
    <p:sldId id="258" r:id="rId7"/>
    <p:sldId id="259" r:id="rId8"/>
    <p:sldId id="260" r:id="rId9"/>
    <p:sldId id="261"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0" autoAdjust="0"/>
    <p:restoredTop sz="94660"/>
  </p:normalViewPr>
  <p:slideViewPr>
    <p:cSldViewPr snapToGrid="0">
      <p:cViewPr varScale="1">
        <p:scale>
          <a:sx n="64" d="100"/>
          <a:sy n="64" d="100"/>
        </p:scale>
        <p:origin x="36"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94C00-4404-452C-B026-73EA7ED4B7E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1FDE3DF-C708-4E5C-9983-B62CED2F11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8FA29A4-CB4B-44A5-92CA-9FA6FCE3C3F9}"/>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5861A6B9-AC5C-451B-8F20-26184CFFD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74499C-53A4-44B2-A820-BD07BBDD9A13}"/>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2073416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4F65F-53D8-44A8-9920-3FE487826A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E53F8C4-B9F5-457E-8F34-B7E9D7DDEF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3C4B98-54B3-458C-8F3A-FB6266928BFD}"/>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92D754CA-7CFC-438A-A150-5CF6757689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16F908-DADB-41F7-B91A-7B0FF29B4FCB}"/>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95619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666EC2-2598-4C06-8A46-F731B0BE33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AE7F84-53D5-492D-8526-5F5B0072EC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77F3220-3ACC-4C7A-8893-63BA2E12EA62}"/>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6F57E842-DB91-4DAA-A528-4EF516DA27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5EA740-248A-40F2-8705-8C4697382B2E}"/>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4120207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CE4AF4-2DB3-4B40-BBC9-5C1D3D79BB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789839-D5E1-4D00-8C2E-13A3981F01A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CAE8AC-DF28-47B3-81D7-20A3FB5C7CB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690EDED-8FC3-443E-877E-A9756BB0BD70}"/>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6" name="Footer Placeholder 5">
            <a:extLst>
              <a:ext uri="{FF2B5EF4-FFF2-40B4-BE49-F238E27FC236}">
                <a16:creationId xmlns:a16="http://schemas.microsoft.com/office/drawing/2014/main" id="{869E96EE-A33A-4BA5-8D89-B849C892D1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604A56-AC12-4F99-94D9-752C5B7A9A7F}"/>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609457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74E3B-6322-43C2-B1F1-C6E654B1C2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D5D633-CE8A-4E55-93C8-ED076F4211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B6D56DE-AFF2-4308-A55C-4FB478C5D5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FE43932-E003-4CCC-B672-F1C5F7239E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505745-B5DB-4673-BCAF-9CBA07378B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C487A04-511E-4FAE-963B-A8E6EDE8B1EE}"/>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8" name="Footer Placeholder 7">
            <a:extLst>
              <a:ext uri="{FF2B5EF4-FFF2-40B4-BE49-F238E27FC236}">
                <a16:creationId xmlns:a16="http://schemas.microsoft.com/office/drawing/2014/main" id="{6EF5378F-4A6B-4310-A777-9B42DFCB80A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2E44E43-81E4-4D31-8538-CA41C07CC2B4}"/>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579061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16CB2-9317-4285-81F9-5728F1DF1E5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1F53B6-DE06-4629-886E-0DAB59BAB102}"/>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4" name="Footer Placeholder 3">
            <a:extLst>
              <a:ext uri="{FF2B5EF4-FFF2-40B4-BE49-F238E27FC236}">
                <a16:creationId xmlns:a16="http://schemas.microsoft.com/office/drawing/2014/main" id="{B8BE5E99-FF36-44F4-93AA-73960FE8ABD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2F56D20-BADA-44E6-893D-F2F13678CEE9}"/>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4101820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523E22-FC03-4824-B745-BCA7867C37A4}"/>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3" name="Footer Placeholder 2">
            <a:extLst>
              <a:ext uri="{FF2B5EF4-FFF2-40B4-BE49-F238E27FC236}">
                <a16:creationId xmlns:a16="http://schemas.microsoft.com/office/drawing/2014/main" id="{3F286EE9-92EF-4DA2-BF6C-4FB9D3999F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C0F5AE-D950-485F-8826-F5AEAD1D12CD}"/>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1657673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7458F-93D9-4E0F-B017-EA8A6389C7C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9D0F76-F9C0-41EA-85F9-17CBA89863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EEACB9-E189-46FD-98F0-2082D812E6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6581E5-0D26-49BC-A923-D1B606F76232}"/>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6" name="Footer Placeholder 5">
            <a:extLst>
              <a:ext uri="{FF2B5EF4-FFF2-40B4-BE49-F238E27FC236}">
                <a16:creationId xmlns:a16="http://schemas.microsoft.com/office/drawing/2014/main" id="{02129204-6ADC-469E-A1D3-A2E310503B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CEEC565-C4F1-4931-AA98-B6EC2605918D}"/>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803938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BF8D3-1529-4BF6-847B-5F93A682DF2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E363040-95A2-43B2-ADFC-ABACF77FFE5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640F696-6377-4E91-835D-91C012715C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F8A407-77C7-4BA0-9B61-CB2B49840B92}"/>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6" name="Footer Placeholder 5">
            <a:extLst>
              <a:ext uri="{FF2B5EF4-FFF2-40B4-BE49-F238E27FC236}">
                <a16:creationId xmlns:a16="http://schemas.microsoft.com/office/drawing/2014/main" id="{C3C6495E-6DC0-496D-9AAC-D090179F75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BBD8DD-BD21-4A32-82C9-E86CA33023BB}"/>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2729216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1591E-4C5F-4EA3-B738-24366126FCF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110C48-E4B2-44ED-97A0-5769A650249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1985C9-E6CC-41C1-9F28-DC4A3259DFE2}"/>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9EE2BA48-06DE-450F-B782-9E2CE4FE12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E53D64-89D9-4E5E-A1F3-63928682735F}"/>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2244084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96D0E8-A12B-49A5-B9AD-73BA33311C4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C1CB71-42A9-46E7-B7A1-8C19AD153B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8A49DD-6F48-4641-AE58-AE18FF8505BD}"/>
              </a:ext>
            </a:extLst>
          </p:cNvPr>
          <p:cNvSpPr>
            <a:spLocks noGrp="1"/>
          </p:cNvSpPr>
          <p:nvPr>
            <p:ph type="dt" sz="half" idx="10"/>
          </p:nvPr>
        </p:nvSpPr>
        <p:spPr/>
        <p:txBody>
          <a:body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5C88B3CA-1032-4B6B-8396-3F4C5EF8F5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CC0272-B16D-4C91-A595-2E40E890AD07}"/>
              </a:ext>
            </a:extLst>
          </p:cNvPr>
          <p:cNvSpPr>
            <a:spLocks noGrp="1"/>
          </p:cNvSpPr>
          <p:nvPr>
            <p:ph type="sldNum" sz="quarter" idx="12"/>
          </p:nvPr>
        </p:nvSpPr>
        <p:spPr/>
        <p:txBody>
          <a:bodyPr/>
          <a:lstStyle/>
          <a:p>
            <a:fld id="{83775F99-DC2D-4FFE-AF59-40DFC8A410D9}" type="slidenum">
              <a:rPr lang="en-GB" smtClean="0"/>
              <a:t>‹#›</a:t>
            </a:fld>
            <a:endParaRPr lang="en-GB"/>
          </a:p>
        </p:txBody>
      </p:sp>
    </p:spTree>
    <p:extLst>
      <p:ext uri="{BB962C8B-B14F-4D97-AF65-F5344CB8AC3E}">
        <p14:creationId xmlns:p14="http://schemas.microsoft.com/office/powerpoint/2010/main" val="3003465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29267E-0567-43DA-8D31-53934C20E4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CDB3E80-5EDD-4300-A8A2-6153D48034D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73AFB1-4747-4D64-A006-E423383A6E5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388B10-6922-4B27-9882-5FAB03A14A20}" type="datetimeFigureOut">
              <a:rPr lang="en-GB" smtClean="0"/>
              <a:t>14/07/2026</a:t>
            </a:fld>
            <a:endParaRPr lang="en-GB"/>
          </a:p>
        </p:txBody>
      </p:sp>
      <p:sp>
        <p:nvSpPr>
          <p:cNvPr id="5" name="Footer Placeholder 4">
            <a:extLst>
              <a:ext uri="{FF2B5EF4-FFF2-40B4-BE49-F238E27FC236}">
                <a16:creationId xmlns:a16="http://schemas.microsoft.com/office/drawing/2014/main" id="{C6DAEF7E-3147-48DD-A67B-C8ABDBE4FA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D24EEAD-0B65-4897-8B88-135E2A608A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775F99-DC2D-4FFE-AF59-40DFC8A410D9}" type="slidenum">
              <a:rPr lang="en-GB" smtClean="0"/>
              <a:t>‹#›</a:t>
            </a:fld>
            <a:endParaRPr lang="en-GB"/>
          </a:p>
        </p:txBody>
      </p:sp>
    </p:spTree>
    <p:extLst>
      <p:ext uri="{BB962C8B-B14F-4D97-AF65-F5344CB8AC3E}">
        <p14:creationId xmlns:p14="http://schemas.microsoft.com/office/powerpoint/2010/main" val="29689752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353BFDC-8364-4178-9181-5492CB628537}"/>
              </a:ext>
            </a:extLst>
          </p:cNvPr>
          <p:cNvSpPr/>
          <p:nvPr/>
        </p:nvSpPr>
        <p:spPr>
          <a:xfrm>
            <a:off x="785191" y="755374"/>
            <a:ext cx="10933044" cy="3908762"/>
          </a:xfrm>
          <a:prstGeom prst="rect">
            <a:avLst/>
          </a:prstGeom>
        </p:spPr>
        <p:txBody>
          <a:bodyPr wrap="square">
            <a:spAutoFit/>
          </a:bodyPr>
          <a:lstStyle/>
          <a:p>
            <a:r>
              <a:rPr lang="en-GB" sz="2800" dirty="0"/>
              <a:t>Digital Skills and Research Method</a:t>
            </a:r>
            <a:br>
              <a:rPr lang="en-GB" sz="2800" dirty="0"/>
            </a:br>
            <a:r>
              <a:rPr lang="en-GB" sz="2800" dirty="0"/>
              <a:t>LCHS4007</a:t>
            </a:r>
            <a:br>
              <a:rPr lang="en-GB" sz="2800" dirty="0"/>
            </a:br>
            <a:r>
              <a:rPr lang="en-GB" sz="2400" dirty="0"/>
              <a:t>Component 1 : Group Presentation</a:t>
            </a:r>
            <a:br>
              <a:rPr lang="en-GB" sz="2400" dirty="0"/>
            </a:br>
            <a:r>
              <a:rPr lang="en-GB" sz="2400" dirty="0"/>
              <a:t>Programme: Certificate of Higher Education Skills For Workplace</a:t>
            </a:r>
            <a:br>
              <a:rPr lang="en-GB" sz="2400" dirty="0"/>
            </a:br>
            <a:r>
              <a:rPr lang="en-GB" sz="2400" dirty="0"/>
              <a:t>(Health and Social Care)</a:t>
            </a:r>
            <a:br>
              <a:rPr lang="en-GB" sz="2400" dirty="0"/>
            </a:br>
            <a:r>
              <a:rPr lang="en-GB" sz="2400" dirty="0"/>
              <a:t>Lecturer: </a:t>
            </a:r>
            <a:r>
              <a:rPr lang="en-GB" sz="2400" dirty="0" err="1"/>
              <a:t>Redhwan</a:t>
            </a:r>
            <a:r>
              <a:rPr lang="en-GB" sz="2400" dirty="0"/>
              <a:t> Al-Amri</a:t>
            </a:r>
            <a:br>
              <a:rPr lang="en-GB" sz="2400" dirty="0"/>
            </a:br>
            <a:r>
              <a:rPr lang="en-GB" sz="2400" dirty="0"/>
              <a:t>Submission: Monday 13</a:t>
            </a:r>
            <a:r>
              <a:rPr lang="en-GB" sz="2400" baseline="30000" dirty="0"/>
              <a:t>th</a:t>
            </a:r>
            <a:r>
              <a:rPr lang="en-GB" sz="2400" dirty="0"/>
              <a:t> July 2026</a:t>
            </a:r>
            <a:br>
              <a:rPr lang="en-GB" sz="2400" dirty="0"/>
            </a:br>
            <a:br>
              <a:rPr lang="en-GB" sz="2400" dirty="0"/>
            </a:br>
            <a:r>
              <a:rPr lang="en-GB" sz="2400" dirty="0"/>
              <a:t>Group member name: Olaniyi Ogundipe</a:t>
            </a:r>
            <a:br>
              <a:rPr lang="en-GB" sz="2400" dirty="0"/>
            </a:br>
            <a:r>
              <a:rPr lang="en-GB" sz="2400" dirty="0"/>
              <a:t>ID: 2538392</a:t>
            </a:r>
          </a:p>
        </p:txBody>
      </p:sp>
      <p:pic>
        <p:nvPicPr>
          <p:cNvPr id="5" name="Picture 2" descr="Doctor of Philosophy (PhD) | Swansea 4 Years Full-time and ...">
            <a:extLst>
              <a:ext uri="{FF2B5EF4-FFF2-40B4-BE49-F238E27FC236}">
                <a16:creationId xmlns:a16="http://schemas.microsoft.com/office/drawing/2014/main" id="{ADECA474-C7AD-436B-A69A-ADA132015E1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407485" y="47565"/>
            <a:ext cx="2705001" cy="14156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025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EE4B3-DB5D-49DE-9520-D02C74FF6386}"/>
              </a:ext>
            </a:extLst>
          </p:cNvPr>
          <p:cNvSpPr>
            <a:spLocks noGrp="1"/>
          </p:cNvSpPr>
          <p:nvPr>
            <p:ph type="ctrTitle"/>
          </p:nvPr>
        </p:nvSpPr>
        <p:spPr>
          <a:xfrm>
            <a:off x="405847" y="3308969"/>
            <a:ext cx="11380305" cy="2387600"/>
          </a:xfrm>
        </p:spPr>
        <p:txBody>
          <a:bodyPr>
            <a:normAutofit fontScale="90000"/>
          </a:bodyPr>
          <a:lstStyle/>
          <a:p>
            <a:r>
              <a:rPr lang="en-GB" sz="3200" dirty="0"/>
              <a:t>Introduction: Riverdale Nursing Home</a:t>
            </a:r>
            <a:br>
              <a:rPr lang="en-GB" sz="3200" dirty="0"/>
            </a:br>
            <a:r>
              <a:rPr lang="en-GB" sz="3200" dirty="0"/>
              <a:t> </a:t>
            </a:r>
            <a:br>
              <a:rPr lang="en-GB" sz="3200" dirty="0"/>
            </a:br>
            <a:r>
              <a:rPr lang="en-GB" sz="3200" dirty="0"/>
              <a:t>R</a:t>
            </a:r>
            <a:r>
              <a:rPr lang="en-GB" sz="2800" dirty="0"/>
              <a:t>iverdale nursing home is care home for elderly people. That their safety and care needs can no longer be safely managed at home.</a:t>
            </a:r>
            <a:br>
              <a:rPr lang="en-GB" sz="2800" dirty="0"/>
            </a:br>
            <a:r>
              <a:rPr lang="en-GB" sz="2800" dirty="0"/>
              <a:t>When they cannot manage their daily task by themselves any longer, like eating and washing, and some started has memory loss.</a:t>
            </a:r>
            <a:br>
              <a:rPr lang="en-GB" sz="2800" dirty="0"/>
            </a:br>
            <a:r>
              <a:rPr lang="en-GB" sz="2800" dirty="0"/>
              <a:t>We have staffs that work different shifts on rota for 24 hours on two building, like Nurse, Carer, Admin, Cleaner, Doctor at resident as well.</a:t>
            </a:r>
            <a:br>
              <a:rPr lang="en-GB" sz="2800" dirty="0"/>
            </a:br>
            <a:r>
              <a:rPr lang="en-GB" sz="2800" dirty="0"/>
              <a:t>The organisation uses Microsoft 365 </a:t>
            </a:r>
            <a:r>
              <a:rPr lang="en-GB" sz="2800" dirty="0" err="1"/>
              <a:t>Powerpoint</a:t>
            </a:r>
            <a:r>
              <a:rPr lang="en-GB" sz="2800" dirty="0"/>
              <a:t>, while some staff are struggling on which tools to use to perform their task.</a:t>
            </a:r>
            <a:br>
              <a:rPr lang="en-GB" sz="2800" dirty="0"/>
            </a:br>
            <a:r>
              <a:rPr lang="en-GB" sz="2800" dirty="0"/>
              <a:t>.</a:t>
            </a:r>
            <a:br>
              <a:rPr lang="en-GB" sz="2800" dirty="0"/>
            </a:br>
            <a:br>
              <a:rPr lang="en-GB" sz="2800" dirty="0"/>
            </a:br>
            <a:br>
              <a:rPr lang="en-GB" sz="2800" dirty="0"/>
            </a:br>
            <a:endParaRPr lang="en-GB" sz="2800" dirty="0"/>
          </a:p>
        </p:txBody>
      </p:sp>
    </p:spTree>
    <p:extLst>
      <p:ext uri="{BB962C8B-B14F-4D97-AF65-F5344CB8AC3E}">
        <p14:creationId xmlns:p14="http://schemas.microsoft.com/office/powerpoint/2010/main" val="656194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1B507-F870-4EA6-A653-7A539082A71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F5F2DE-62CD-40A3-BFC9-9128C6A952FB}"/>
              </a:ext>
            </a:extLst>
          </p:cNvPr>
          <p:cNvSpPr>
            <a:spLocks noGrp="1"/>
          </p:cNvSpPr>
          <p:nvPr>
            <p:ph idx="1"/>
          </p:nvPr>
        </p:nvSpPr>
        <p:spPr/>
        <p:txBody>
          <a:bodyPr/>
          <a:lstStyle/>
          <a:p>
            <a:pPr algn="ctr"/>
            <a:r>
              <a:rPr lang="en-GB" dirty="0"/>
              <a:t>We have staffs that work different shifts on rota for 24 hours on two building, like Nurse, Carer, Admin, Cleaner, Doctor at resident as well.</a:t>
            </a:r>
            <a:br>
              <a:rPr lang="en-GB" dirty="0"/>
            </a:br>
            <a:r>
              <a:rPr lang="en-GB" dirty="0"/>
              <a:t>The organisation uses Microsoft 365, while some staff are struggling on which tools to use to perform their task.</a:t>
            </a:r>
            <a:br>
              <a:rPr lang="en-GB" dirty="0"/>
            </a:br>
            <a:r>
              <a:rPr lang="en-GB" dirty="0"/>
              <a:t>The four key problem that facing staff is lack of new skill to perform the task. No enough communication on introduce new change. Uneducated skill worker, and outdated system of operation.</a:t>
            </a:r>
          </a:p>
        </p:txBody>
      </p:sp>
    </p:spTree>
    <p:extLst>
      <p:ext uri="{BB962C8B-B14F-4D97-AF65-F5344CB8AC3E}">
        <p14:creationId xmlns:p14="http://schemas.microsoft.com/office/powerpoint/2010/main" val="30068306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25191-4621-4284-B08F-EDCEBFFB5F7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44978F-3491-4900-9BC0-006FE4A8201E}"/>
              </a:ext>
            </a:extLst>
          </p:cNvPr>
          <p:cNvSpPr>
            <a:spLocks noGrp="1"/>
          </p:cNvSpPr>
          <p:nvPr>
            <p:ph idx="1"/>
          </p:nvPr>
        </p:nvSpPr>
        <p:spPr/>
        <p:txBody>
          <a:bodyPr/>
          <a:lstStyle/>
          <a:p>
            <a:pPr algn="ctr"/>
            <a:r>
              <a:rPr lang="en-GB" dirty="0"/>
              <a:t>The four key problem that facing staff is lack of new skill to perform the task. No enough communication on introduce new change. Uneducated skill worker, and outdated system of operation.</a:t>
            </a:r>
            <a:br>
              <a:rPr lang="en-GB" dirty="0"/>
            </a:br>
            <a:r>
              <a:rPr lang="en-GB" dirty="0"/>
              <a:t>Me and my group has introduce change to solve this problem facing the staff by introducing new Information technology such as Microsoft 365 word, Microsoft one drive, Cloud, </a:t>
            </a:r>
            <a:r>
              <a:rPr lang="en-GB" dirty="0" err="1"/>
              <a:t>Powerpoint</a:t>
            </a:r>
            <a:r>
              <a:rPr lang="en-GB" dirty="0"/>
              <a:t> to make job easy. And with adequate and efficiently training for staff</a:t>
            </a:r>
          </a:p>
        </p:txBody>
      </p:sp>
    </p:spTree>
    <p:extLst>
      <p:ext uri="{BB962C8B-B14F-4D97-AF65-F5344CB8AC3E}">
        <p14:creationId xmlns:p14="http://schemas.microsoft.com/office/powerpoint/2010/main" val="2827294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ED227-3051-4649-B8F7-850F0F524E60}"/>
              </a:ext>
            </a:extLst>
          </p:cNvPr>
          <p:cNvSpPr>
            <a:spLocks noGrp="1"/>
          </p:cNvSpPr>
          <p:nvPr>
            <p:ph type="title"/>
          </p:nvPr>
        </p:nvSpPr>
        <p:spPr/>
        <p:txBody>
          <a:bodyPr/>
          <a:lstStyle/>
          <a:p>
            <a:r>
              <a:rPr lang="en-GB" dirty="0"/>
              <a:t>Advantages Vs Disadvantages </a:t>
            </a:r>
          </a:p>
        </p:txBody>
      </p:sp>
      <p:graphicFrame>
        <p:nvGraphicFramePr>
          <p:cNvPr id="4" name="Table 4">
            <a:extLst>
              <a:ext uri="{FF2B5EF4-FFF2-40B4-BE49-F238E27FC236}">
                <a16:creationId xmlns:a16="http://schemas.microsoft.com/office/drawing/2014/main" id="{3E929E19-D512-47CA-8844-4D93395CBF2A}"/>
              </a:ext>
            </a:extLst>
          </p:cNvPr>
          <p:cNvGraphicFramePr>
            <a:graphicFrameLocks noGrp="1"/>
          </p:cNvGraphicFramePr>
          <p:nvPr>
            <p:ph idx="1"/>
            <p:extLst>
              <p:ext uri="{D42A27DB-BD31-4B8C-83A1-F6EECF244321}">
                <p14:modId xmlns:p14="http://schemas.microsoft.com/office/powerpoint/2010/main" val="326826119"/>
              </p:ext>
            </p:extLst>
          </p:nvPr>
        </p:nvGraphicFramePr>
        <p:xfrm>
          <a:off x="838200" y="1825625"/>
          <a:ext cx="10515600" cy="185420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234967381"/>
                    </a:ext>
                  </a:extLst>
                </a:gridCol>
                <a:gridCol w="5257800">
                  <a:extLst>
                    <a:ext uri="{9D8B030D-6E8A-4147-A177-3AD203B41FA5}">
                      <a16:colId xmlns:a16="http://schemas.microsoft.com/office/drawing/2014/main" val="2203477939"/>
                    </a:ext>
                  </a:extLst>
                </a:gridCol>
              </a:tblGrid>
              <a:tr h="370840">
                <a:tc>
                  <a:txBody>
                    <a:bodyPr/>
                    <a:lstStyle/>
                    <a:p>
                      <a:r>
                        <a:rPr lang="en-GB" dirty="0"/>
                        <a:t>Robust file access control</a:t>
                      </a:r>
                    </a:p>
                  </a:txBody>
                  <a:tcPr/>
                </a:tc>
                <a:tc>
                  <a:txBody>
                    <a:bodyPr/>
                    <a:lstStyle/>
                    <a:p>
                      <a:r>
                        <a:rPr lang="en-GB" dirty="0"/>
                        <a:t>Internet dependency</a:t>
                      </a:r>
                    </a:p>
                  </a:txBody>
                  <a:tcPr/>
                </a:tc>
                <a:extLst>
                  <a:ext uri="{0D108BD9-81ED-4DB2-BD59-A6C34878D82A}">
                    <a16:rowId xmlns:a16="http://schemas.microsoft.com/office/drawing/2014/main" val="1320526724"/>
                  </a:ext>
                </a:extLst>
              </a:tr>
              <a:tr h="370840">
                <a:tc>
                  <a:txBody>
                    <a:bodyPr/>
                    <a:lstStyle/>
                    <a:p>
                      <a:r>
                        <a:rPr lang="en-GB" dirty="0"/>
                        <a:t>Quick to use, Save time and space</a:t>
                      </a:r>
                    </a:p>
                  </a:txBody>
                  <a:tcPr/>
                </a:tc>
                <a:tc>
                  <a:txBody>
                    <a:bodyPr/>
                    <a:lstStyle/>
                    <a:p>
                      <a:r>
                        <a:rPr lang="en-GB" dirty="0"/>
                        <a:t>Staff training</a:t>
                      </a:r>
                    </a:p>
                  </a:txBody>
                  <a:tcPr/>
                </a:tc>
                <a:extLst>
                  <a:ext uri="{0D108BD9-81ED-4DB2-BD59-A6C34878D82A}">
                    <a16:rowId xmlns:a16="http://schemas.microsoft.com/office/drawing/2014/main" val="588728947"/>
                  </a:ext>
                </a:extLst>
              </a:tr>
              <a:tr h="370840">
                <a:tc>
                  <a:txBody>
                    <a:bodyPr/>
                    <a:lstStyle/>
                    <a:p>
                      <a:r>
                        <a:rPr lang="en-GB" dirty="0"/>
                        <a:t>Unlimited storage</a:t>
                      </a:r>
                    </a:p>
                  </a:txBody>
                  <a:tcPr/>
                </a:tc>
                <a:tc>
                  <a:txBody>
                    <a:bodyPr/>
                    <a:lstStyle/>
                    <a:p>
                      <a:r>
                        <a:rPr lang="en-GB" dirty="0"/>
                        <a:t>licence</a:t>
                      </a:r>
                    </a:p>
                  </a:txBody>
                  <a:tcPr/>
                </a:tc>
                <a:extLst>
                  <a:ext uri="{0D108BD9-81ED-4DB2-BD59-A6C34878D82A}">
                    <a16:rowId xmlns:a16="http://schemas.microsoft.com/office/drawing/2014/main" val="1106292519"/>
                  </a:ext>
                </a:extLst>
              </a:tr>
              <a:tr h="370840">
                <a:tc>
                  <a:txBody>
                    <a:bodyPr/>
                    <a:lstStyle/>
                    <a:p>
                      <a:r>
                        <a:rPr lang="en-GB" dirty="0"/>
                        <a:t>Security guarantee on file</a:t>
                      </a:r>
                    </a:p>
                  </a:txBody>
                  <a:tcPr/>
                </a:tc>
                <a:tc>
                  <a:txBody>
                    <a:bodyPr/>
                    <a:lstStyle/>
                    <a:p>
                      <a:r>
                        <a:rPr lang="en-GB" dirty="0"/>
                        <a:t>Hacked</a:t>
                      </a:r>
                    </a:p>
                  </a:txBody>
                  <a:tcPr/>
                </a:tc>
                <a:extLst>
                  <a:ext uri="{0D108BD9-81ED-4DB2-BD59-A6C34878D82A}">
                    <a16:rowId xmlns:a16="http://schemas.microsoft.com/office/drawing/2014/main" val="1241172213"/>
                  </a:ext>
                </a:extLst>
              </a:tr>
              <a:tr h="370840">
                <a:tc>
                  <a:txBody>
                    <a:bodyPr/>
                    <a:lstStyle/>
                    <a:p>
                      <a:r>
                        <a:rPr lang="en-GB" dirty="0" err="1"/>
                        <a:t>Softwear</a:t>
                      </a:r>
                      <a:r>
                        <a:rPr lang="en-GB" dirty="0"/>
                        <a:t> update, Email attachment</a:t>
                      </a:r>
                    </a:p>
                  </a:txBody>
                  <a:tcPr/>
                </a:tc>
                <a:tc>
                  <a:txBody>
                    <a:bodyPr/>
                    <a:lstStyle/>
                    <a:p>
                      <a:r>
                        <a:rPr lang="en-GB" dirty="0"/>
                        <a:t>Cost</a:t>
                      </a:r>
                    </a:p>
                  </a:txBody>
                  <a:tcPr/>
                </a:tc>
                <a:extLst>
                  <a:ext uri="{0D108BD9-81ED-4DB2-BD59-A6C34878D82A}">
                    <a16:rowId xmlns:a16="http://schemas.microsoft.com/office/drawing/2014/main" val="4149083389"/>
                  </a:ext>
                </a:extLst>
              </a:tr>
            </a:tbl>
          </a:graphicData>
        </a:graphic>
      </p:graphicFrame>
    </p:spTree>
    <p:extLst>
      <p:ext uri="{BB962C8B-B14F-4D97-AF65-F5344CB8AC3E}">
        <p14:creationId xmlns:p14="http://schemas.microsoft.com/office/powerpoint/2010/main" val="862496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92D5-C512-4CA0-ABCD-4DBA5A888875}"/>
              </a:ext>
            </a:extLst>
          </p:cNvPr>
          <p:cNvSpPr>
            <a:spLocks noGrp="1"/>
          </p:cNvSpPr>
          <p:nvPr>
            <p:ph type="title"/>
          </p:nvPr>
        </p:nvSpPr>
        <p:spPr/>
        <p:txBody>
          <a:bodyPr/>
          <a:lstStyle/>
          <a:p>
            <a:r>
              <a:rPr lang="en-GB" dirty="0"/>
              <a:t>Conclusion </a:t>
            </a:r>
          </a:p>
        </p:txBody>
      </p:sp>
      <p:sp>
        <p:nvSpPr>
          <p:cNvPr id="3" name="Content Placeholder 2">
            <a:extLst>
              <a:ext uri="{FF2B5EF4-FFF2-40B4-BE49-F238E27FC236}">
                <a16:creationId xmlns:a16="http://schemas.microsoft.com/office/drawing/2014/main" id="{3D10A428-708B-4A29-A357-A97562730AB5}"/>
              </a:ext>
            </a:extLst>
          </p:cNvPr>
          <p:cNvSpPr>
            <a:spLocks noGrp="1"/>
          </p:cNvSpPr>
          <p:nvPr>
            <p:ph idx="1"/>
          </p:nvPr>
        </p:nvSpPr>
        <p:spPr/>
        <p:txBody>
          <a:bodyPr/>
          <a:lstStyle/>
          <a:p>
            <a:r>
              <a:rPr lang="en-GB" dirty="0"/>
              <a:t>In </a:t>
            </a:r>
            <a:r>
              <a:rPr lang="en-GB" dirty="0" err="1"/>
              <a:t>coclusion</a:t>
            </a:r>
            <a:r>
              <a:rPr lang="en-GB" dirty="0"/>
              <a:t> one drive is the best tools to be use in saving our jobs documents, because its cheap, Very reliable, job lost prevention, prevent from hacker, easy and robust accessibility, improve efficiency communication.</a:t>
            </a:r>
          </a:p>
        </p:txBody>
      </p:sp>
    </p:spTree>
    <p:extLst>
      <p:ext uri="{BB962C8B-B14F-4D97-AF65-F5344CB8AC3E}">
        <p14:creationId xmlns:p14="http://schemas.microsoft.com/office/powerpoint/2010/main" val="2860006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8357CCDC245654FAB1F4DED54B9A2C2" ma:contentTypeVersion="4" ma:contentTypeDescription="Create a new document." ma:contentTypeScope="" ma:versionID="e889f212eb6ac6f4eeed0f17394034fe">
  <xsd:schema xmlns:xsd="http://www.w3.org/2001/XMLSchema" xmlns:xs="http://www.w3.org/2001/XMLSchema" xmlns:p="http://schemas.microsoft.com/office/2006/metadata/properties" xmlns:ns3="15fc19cd-fa26-435b-84bc-af8af48cbcc7" targetNamespace="http://schemas.microsoft.com/office/2006/metadata/properties" ma:root="true" ma:fieldsID="324b2b35b66aa6fc659b990336df37cd" ns3:_="">
    <xsd:import namespace="15fc19cd-fa26-435b-84bc-af8af48cbcc7"/>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5fc19cd-fa26-435b-84bc-af8af48cbcc7"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DC853D-222F-437F-9B75-63529E73C167}">
  <ds:schemaRefs>
    <ds:schemaRef ds:uri="http://purl.org/dc/dcmitype/"/>
    <ds:schemaRef ds:uri="15fc19cd-fa26-435b-84bc-af8af48cbcc7"/>
    <ds:schemaRef ds:uri="http://purl.org/dc/elements/1.1/"/>
    <ds:schemaRef ds:uri="http://schemas.microsoft.com/office/2006/documentManagement/types"/>
    <ds:schemaRef ds:uri="http://www.w3.org/XML/1998/namespace"/>
    <ds:schemaRef ds:uri="http://schemas.openxmlformats.org/package/2006/metadata/core-properties"/>
    <ds:schemaRef ds:uri="http://purl.org/dc/terms/"/>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B7B231E0-38B7-4422-8B90-4765B22BCF07}">
  <ds:schemaRefs>
    <ds:schemaRef ds:uri="http://schemas.microsoft.com/sharepoint/v3/contenttype/forms"/>
  </ds:schemaRefs>
</ds:datastoreItem>
</file>

<file path=customXml/itemProps3.xml><?xml version="1.0" encoding="utf-8"?>
<ds:datastoreItem xmlns:ds="http://schemas.openxmlformats.org/officeDocument/2006/customXml" ds:itemID="{8A523329-036D-4077-995D-F4E85B5668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5fc19cd-fa26-435b-84bc-af8af48cbcc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179</TotalTime>
  <Words>417</Words>
  <Application>Microsoft Office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PowerPoint Presentation</vt:lpstr>
      <vt:lpstr>Introduction: Riverdale Nursing Home   Riverdale nursing home is care home for elderly people. That their safety and care needs can no longer be safely managed at home. When they cannot manage their daily task by themselves any longer, like eating and washing, and some started has memory loss. We have staffs that work different shifts on rota for 24 hours on two building, like Nurse, Carer, Admin, Cleaner, Doctor at resident as well. The organisation uses Microsoft 365 Powerpoint, while some staff are struggling on which tools to use to perform their task. .   </vt:lpstr>
      <vt:lpstr>PowerPoint Presentation</vt:lpstr>
      <vt:lpstr>PowerPoint Presentation</vt:lpstr>
      <vt:lpstr>Advantages Vs Disadvantages </vt:lpstr>
      <vt:lpstr>Conclusion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Riverdale Nursing Home   Riverdale nursing home is care home for elderly people. That their safety and care needs can no longer be safely managed at home. When they cannot manage their daily task by themselves any longer, like eating and washing, and some started has memory loss. We have staffs that work different shifts on rota for 24 hours on two building, like Nurse, Carer, Admin, Cleaner, Doctor at resident as well. The organisation uses Microsoft 365, while some staff are struggling on which tools to use to perform their task. The four key problem that facing staff is lack of new skill to perform the task. No enough communication on introduce new change. Uneducated skill worker, and outdated system of operation. Me and my group has introduce change to solve this problem facing the staff by introducing new Information technology such as Microsoft 365 word, Microsoft one drive, Cloud, Powerpoint to make job easy. And with adequate and efficiently training for staff.</dc:title>
  <dc:creator>Olaniyi Ogundipe (2538392)</dc:creator>
  <cp:lastModifiedBy>Olaniyi Ogundipe (2538392)</cp:lastModifiedBy>
  <cp:revision>4</cp:revision>
  <dcterms:created xsi:type="dcterms:W3CDTF">2026-07-12T20:57:18Z</dcterms:created>
  <dcterms:modified xsi:type="dcterms:W3CDTF">2026-07-14T15:26:55Z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0x010100C8357CCDC245654FAB1F4DED54B9A2C2</vt:lpwstr>
  </property>
</Properties>
</file>