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4" r:id="rId6"/>
    <p:sldId id="265" r:id="rId7"/>
    <p:sldId id="260" r:id="rId8"/>
    <p:sldId id="262" r:id="rId9"/>
    <p:sldId id="263" r:id="rId10"/>
    <p:sldId id="266" r:id="rId11"/>
    <p:sldId id="267" r:id="rId12"/>
    <p:sldId id="268" r:id="rId13"/>
    <p:sldId id="269" r:id="rId14"/>
    <p:sldId id="261" r:id="rId1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641CE67-7C70-494A-948A-0D3659095EAE}" v="3674" dt="2021-02-27T20:13:18.275"/>
    <p1510:client id="{C803F405-8531-AEDE-4C9C-4A598E8E3C7E}" v="4684" dt="2021-03-01T21:18:12.60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bony Jade Goddard (1910397)" userId="S::1910397@student.uwtsd.ac.uk::74cebc61-6881-429d-aea6-01dd88c268da" providerId="AD" clId="Web-{0641CE67-7C70-494A-948A-0D3659095EAE}"/>
    <pc:docChg chg="addSld modSld">
      <pc:chgData name="Ebony Jade Goddard (1910397)" userId="S::1910397@student.uwtsd.ac.uk::74cebc61-6881-429d-aea6-01dd88c268da" providerId="AD" clId="Web-{0641CE67-7C70-494A-948A-0D3659095EAE}" dt="2021-02-27T20:13:07.993" v="1757" actId="20577"/>
      <pc:docMkLst>
        <pc:docMk/>
      </pc:docMkLst>
      <pc:sldChg chg="addSp modSp mod setBg setClrOvrMap">
        <pc:chgData name="Ebony Jade Goddard (1910397)" userId="S::1910397@student.uwtsd.ac.uk::74cebc61-6881-429d-aea6-01dd88c268da" providerId="AD" clId="Web-{0641CE67-7C70-494A-948A-0D3659095EAE}" dt="2021-02-27T18:59:11.251" v="37"/>
        <pc:sldMkLst>
          <pc:docMk/>
          <pc:sldMk cId="109857222" sldId="256"/>
        </pc:sldMkLst>
        <pc:spChg chg="mod">
          <ac:chgData name="Ebony Jade Goddard (1910397)" userId="S::1910397@student.uwtsd.ac.uk::74cebc61-6881-429d-aea6-01dd88c268da" providerId="AD" clId="Web-{0641CE67-7C70-494A-948A-0D3659095EAE}" dt="2021-02-27T18:59:11.251" v="37"/>
          <ac:spMkLst>
            <pc:docMk/>
            <pc:sldMk cId="109857222" sldId="256"/>
            <ac:spMk id="2" creationId="{00000000-0000-0000-0000-000000000000}"/>
          </ac:spMkLst>
        </pc:spChg>
        <pc:spChg chg="mod">
          <ac:chgData name="Ebony Jade Goddard (1910397)" userId="S::1910397@student.uwtsd.ac.uk::74cebc61-6881-429d-aea6-01dd88c268da" providerId="AD" clId="Web-{0641CE67-7C70-494A-948A-0D3659095EAE}" dt="2021-02-27T18:59:11.251" v="37"/>
          <ac:spMkLst>
            <pc:docMk/>
            <pc:sldMk cId="109857222" sldId="256"/>
            <ac:spMk id="3" creationId="{00000000-0000-0000-0000-000000000000}"/>
          </ac:spMkLst>
        </pc:spChg>
        <pc:spChg chg="add">
          <ac:chgData name="Ebony Jade Goddard (1910397)" userId="S::1910397@student.uwtsd.ac.uk::74cebc61-6881-429d-aea6-01dd88c268da" providerId="AD" clId="Web-{0641CE67-7C70-494A-948A-0D3659095EAE}" dt="2021-02-27T18:59:11.251" v="37"/>
          <ac:spMkLst>
            <pc:docMk/>
            <pc:sldMk cId="109857222" sldId="256"/>
            <ac:spMk id="9" creationId="{71B2258F-86CA-4D4D-8270-BC05FCDEBFB3}"/>
          </ac:spMkLst>
        </pc:spChg>
        <pc:picChg chg="add mod ord">
          <ac:chgData name="Ebony Jade Goddard (1910397)" userId="S::1910397@student.uwtsd.ac.uk::74cebc61-6881-429d-aea6-01dd88c268da" providerId="AD" clId="Web-{0641CE67-7C70-494A-948A-0D3659095EAE}" dt="2021-02-27T18:59:11.251" v="37"/>
          <ac:picMkLst>
            <pc:docMk/>
            <pc:sldMk cId="109857222" sldId="256"/>
            <ac:picMk id="4" creationId="{D051E475-7C75-488D-970A-986D3C3388A9}"/>
          </ac:picMkLst>
        </pc:picChg>
      </pc:sldChg>
      <pc:sldChg chg="addSp modSp new mod setBg">
        <pc:chgData name="Ebony Jade Goddard (1910397)" userId="S::1910397@student.uwtsd.ac.uk::74cebc61-6881-429d-aea6-01dd88c268da" providerId="AD" clId="Web-{0641CE67-7C70-494A-948A-0D3659095EAE}" dt="2021-02-27T19:17:36.377" v="422"/>
        <pc:sldMkLst>
          <pc:docMk/>
          <pc:sldMk cId="624011384" sldId="257"/>
        </pc:sldMkLst>
        <pc:spChg chg="mod">
          <ac:chgData name="Ebony Jade Goddard (1910397)" userId="S::1910397@student.uwtsd.ac.uk::74cebc61-6881-429d-aea6-01dd88c268da" providerId="AD" clId="Web-{0641CE67-7C70-494A-948A-0D3659095EAE}" dt="2021-02-27T19:17:36.377" v="422"/>
          <ac:spMkLst>
            <pc:docMk/>
            <pc:sldMk cId="624011384" sldId="257"/>
            <ac:spMk id="2" creationId="{D948A6F9-D436-4507-A947-11BE722CED5A}"/>
          </ac:spMkLst>
        </pc:spChg>
        <pc:spChg chg="mod">
          <ac:chgData name="Ebony Jade Goddard (1910397)" userId="S::1910397@student.uwtsd.ac.uk::74cebc61-6881-429d-aea6-01dd88c268da" providerId="AD" clId="Web-{0641CE67-7C70-494A-948A-0D3659095EAE}" dt="2021-02-27T19:17:36.377" v="422"/>
          <ac:spMkLst>
            <pc:docMk/>
            <pc:sldMk cId="624011384" sldId="257"/>
            <ac:spMk id="3" creationId="{25400F47-83B9-438B-A0A5-43A425B54588}"/>
          </ac:spMkLst>
        </pc:spChg>
        <pc:spChg chg="add">
          <ac:chgData name="Ebony Jade Goddard (1910397)" userId="S::1910397@student.uwtsd.ac.uk::74cebc61-6881-429d-aea6-01dd88c268da" providerId="AD" clId="Web-{0641CE67-7C70-494A-948A-0D3659095EAE}" dt="2021-02-27T19:17:36.377" v="422"/>
          <ac:spMkLst>
            <pc:docMk/>
            <pc:sldMk cId="624011384" sldId="257"/>
            <ac:spMk id="8" creationId="{327D73B4-9F5C-4A64-A179-51B9500CB8B5}"/>
          </ac:spMkLst>
        </pc:spChg>
        <pc:spChg chg="add">
          <ac:chgData name="Ebony Jade Goddard (1910397)" userId="S::1910397@student.uwtsd.ac.uk::74cebc61-6881-429d-aea6-01dd88c268da" providerId="AD" clId="Web-{0641CE67-7C70-494A-948A-0D3659095EAE}" dt="2021-02-27T19:17:36.377" v="422"/>
          <ac:spMkLst>
            <pc:docMk/>
            <pc:sldMk cId="624011384" sldId="257"/>
            <ac:spMk id="10" creationId="{C1F06963-6374-4B48-844F-071A9BAAAE02}"/>
          </ac:spMkLst>
        </pc:spChg>
        <pc:spChg chg="add">
          <ac:chgData name="Ebony Jade Goddard (1910397)" userId="S::1910397@student.uwtsd.ac.uk::74cebc61-6881-429d-aea6-01dd88c268da" providerId="AD" clId="Web-{0641CE67-7C70-494A-948A-0D3659095EAE}" dt="2021-02-27T19:17:36.377" v="422"/>
          <ac:spMkLst>
            <pc:docMk/>
            <pc:sldMk cId="624011384" sldId="257"/>
            <ac:spMk id="12" creationId="{6CB927A4-E432-4310-9CD5-E89FF5063179}"/>
          </ac:spMkLst>
        </pc:spChg>
        <pc:spChg chg="add">
          <ac:chgData name="Ebony Jade Goddard (1910397)" userId="S::1910397@student.uwtsd.ac.uk::74cebc61-6881-429d-aea6-01dd88c268da" providerId="AD" clId="Web-{0641CE67-7C70-494A-948A-0D3659095EAE}" dt="2021-02-27T19:17:36.377" v="422"/>
          <ac:spMkLst>
            <pc:docMk/>
            <pc:sldMk cId="624011384" sldId="257"/>
            <ac:spMk id="14" creationId="{1453BF6C-B012-48B7-B4E8-6D7AC7C27D02}"/>
          </ac:spMkLst>
        </pc:spChg>
        <pc:spChg chg="add">
          <ac:chgData name="Ebony Jade Goddard (1910397)" userId="S::1910397@student.uwtsd.ac.uk::74cebc61-6881-429d-aea6-01dd88c268da" providerId="AD" clId="Web-{0641CE67-7C70-494A-948A-0D3659095EAE}" dt="2021-02-27T19:17:36.377" v="422"/>
          <ac:spMkLst>
            <pc:docMk/>
            <pc:sldMk cId="624011384" sldId="257"/>
            <ac:spMk id="16" creationId="{E3020543-B24B-4EC4-8FFC-8DD88EEA91A8}"/>
          </ac:spMkLst>
        </pc:spChg>
        <pc:cxnChg chg="add">
          <ac:chgData name="Ebony Jade Goddard (1910397)" userId="S::1910397@student.uwtsd.ac.uk::74cebc61-6881-429d-aea6-01dd88c268da" providerId="AD" clId="Web-{0641CE67-7C70-494A-948A-0D3659095EAE}" dt="2021-02-27T19:17:36.377" v="422"/>
          <ac:cxnSpMkLst>
            <pc:docMk/>
            <pc:sldMk cId="624011384" sldId="257"/>
            <ac:cxnSpMk id="18" creationId="{C49DA8F6-BCC1-4447-B54C-57856834B94B}"/>
          </ac:cxnSpMkLst>
        </pc:cxnChg>
      </pc:sldChg>
      <pc:sldChg chg="addSp delSp modSp new mod setBg">
        <pc:chgData name="Ebony Jade Goddard (1910397)" userId="S::1910397@student.uwtsd.ac.uk::74cebc61-6881-429d-aea6-01dd88c268da" providerId="AD" clId="Web-{0641CE67-7C70-494A-948A-0D3659095EAE}" dt="2021-02-27T19:28:06.284" v="804"/>
        <pc:sldMkLst>
          <pc:docMk/>
          <pc:sldMk cId="167064874" sldId="258"/>
        </pc:sldMkLst>
        <pc:spChg chg="mod">
          <ac:chgData name="Ebony Jade Goddard (1910397)" userId="S::1910397@student.uwtsd.ac.uk::74cebc61-6881-429d-aea6-01dd88c268da" providerId="AD" clId="Web-{0641CE67-7C70-494A-948A-0D3659095EAE}" dt="2021-02-27T19:28:06.284" v="804"/>
          <ac:spMkLst>
            <pc:docMk/>
            <pc:sldMk cId="167064874" sldId="258"/>
            <ac:spMk id="2" creationId="{4E0C65D6-0F1C-4B74-8AA6-F493928160C3}"/>
          </ac:spMkLst>
        </pc:spChg>
        <pc:spChg chg="mod">
          <ac:chgData name="Ebony Jade Goddard (1910397)" userId="S::1910397@student.uwtsd.ac.uk::74cebc61-6881-429d-aea6-01dd88c268da" providerId="AD" clId="Web-{0641CE67-7C70-494A-948A-0D3659095EAE}" dt="2021-02-27T19:28:06.284" v="804"/>
          <ac:spMkLst>
            <pc:docMk/>
            <pc:sldMk cId="167064874" sldId="258"/>
            <ac:spMk id="3" creationId="{9AE64691-E072-4F1C-BE0D-4EEA7A1B314A}"/>
          </ac:spMkLst>
        </pc:spChg>
        <pc:picChg chg="add del">
          <ac:chgData name="Ebony Jade Goddard (1910397)" userId="S::1910397@student.uwtsd.ac.uk::74cebc61-6881-429d-aea6-01dd88c268da" providerId="AD" clId="Web-{0641CE67-7C70-494A-948A-0D3659095EAE}" dt="2021-02-27T19:28:06.269" v="803"/>
          <ac:picMkLst>
            <pc:docMk/>
            <pc:sldMk cId="167064874" sldId="258"/>
            <ac:picMk id="5" creationId="{E8111925-AC5F-470D-9302-E908DA2517F5}"/>
          </ac:picMkLst>
        </pc:picChg>
        <pc:picChg chg="add">
          <ac:chgData name="Ebony Jade Goddard (1910397)" userId="S::1910397@student.uwtsd.ac.uk::74cebc61-6881-429d-aea6-01dd88c268da" providerId="AD" clId="Web-{0641CE67-7C70-494A-948A-0D3659095EAE}" dt="2021-02-27T19:28:06.284" v="804"/>
          <ac:picMkLst>
            <pc:docMk/>
            <pc:sldMk cId="167064874" sldId="258"/>
            <ac:picMk id="6" creationId="{F1E5C118-99EA-4EAD-A16A-B2E0C30EE4DB}"/>
          </ac:picMkLst>
        </pc:picChg>
        <pc:cxnChg chg="add">
          <ac:chgData name="Ebony Jade Goddard (1910397)" userId="S::1910397@student.uwtsd.ac.uk::74cebc61-6881-429d-aea6-01dd88c268da" providerId="AD" clId="Web-{0641CE67-7C70-494A-948A-0D3659095EAE}" dt="2021-02-27T19:28:06.284" v="804"/>
          <ac:cxnSpMkLst>
            <pc:docMk/>
            <pc:sldMk cId="167064874" sldId="258"/>
            <ac:cxnSpMk id="7" creationId="{A7F400EE-A8A5-48AF-B4D6-291B52C6F0B0}"/>
          </ac:cxnSpMkLst>
        </pc:cxnChg>
        <pc:cxnChg chg="add del">
          <ac:chgData name="Ebony Jade Goddard (1910397)" userId="S::1910397@student.uwtsd.ac.uk::74cebc61-6881-429d-aea6-01dd88c268da" providerId="AD" clId="Web-{0641CE67-7C70-494A-948A-0D3659095EAE}" dt="2021-02-27T19:28:06.269" v="803"/>
          <ac:cxnSpMkLst>
            <pc:docMk/>
            <pc:sldMk cId="167064874" sldId="258"/>
            <ac:cxnSpMk id="9" creationId="{A7F400EE-A8A5-48AF-B4D6-291B52C6F0B0}"/>
          </ac:cxnSpMkLst>
        </pc:cxnChg>
      </pc:sldChg>
      <pc:sldChg chg="addSp delSp modSp new mod setBg">
        <pc:chgData name="Ebony Jade Goddard (1910397)" userId="S::1910397@student.uwtsd.ac.uk::74cebc61-6881-429d-aea6-01dd88c268da" providerId="AD" clId="Web-{0641CE67-7C70-494A-948A-0D3659095EAE}" dt="2021-02-27T19:40:38.888" v="1116"/>
        <pc:sldMkLst>
          <pc:docMk/>
          <pc:sldMk cId="2386391275" sldId="259"/>
        </pc:sldMkLst>
        <pc:spChg chg="mod">
          <ac:chgData name="Ebony Jade Goddard (1910397)" userId="S::1910397@student.uwtsd.ac.uk::74cebc61-6881-429d-aea6-01dd88c268da" providerId="AD" clId="Web-{0641CE67-7C70-494A-948A-0D3659095EAE}" dt="2021-02-27T19:40:38.888" v="1116"/>
          <ac:spMkLst>
            <pc:docMk/>
            <pc:sldMk cId="2386391275" sldId="259"/>
            <ac:spMk id="2" creationId="{28B0170C-7C28-4993-B6D3-37B614488F4D}"/>
          </ac:spMkLst>
        </pc:spChg>
        <pc:spChg chg="mod ord">
          <ac:chgData name="Ebony Jade Goddard (1910397)" userId="S::1910397@student.uwtsd.ac.uk::74cebc61-6881-429d-aea6-01dd88c268da" providerId="AD" clId="Web-{0641CE67-7C70-494A-948A-0D3659095EAE}" dt="2021-02-27T19:40:38.888" v="1116"/>
          <ac:spMkLst>
            <pc:docMk/>
            <pc:sldMk cId="2386391275" sldId="259"/>
            <ac:spMk id="3" creationId="{367A6708-6AA2-45C7-B709-B8E1F3E47E04}"/>
          </ac:spMkLst>
        </pc:spChg>
        <pc:spChg chg="add">
          <ac:chgData name="Ebony Jade Goddard (1910397)" userId="S::1910397@student.uwtsd.ac.uk::74cebc61-6881-429d-aea6-01dd88c268da" providerId="AD" clId="Web-{0641CE67-7C70-494A-948A-0D3659095EAE}" dt="2021-02-27T19:40:38.888" v="1116"/>
          <ac:spMkLst>
            <pc:docMk/>
            <pc:sldMk cId="2386391275" sldId="259"/>
            <ac:spMk id="6" creationId="{F13C74B1-5B17-4795-BED0-7140497B445A}"/>
          </ac:spMkLst>
        </pc:spChg>
        <pc:spChg chg="add">
          <ac:chgData name="Ebony Jade Goddard (1910397)" userId="S::1910397@student.uwtsd.ac.uk::74cebc61-6881-429d-aea6-01dd88c268da" providerId="AD" clId="Web-{0641CE67-7C70-494A-948A-0D3659095EAE}" dt="2021-02-27T19:40:38.888" v="1116"/>
          <ac:spMkLst>
            <pc:docMk/>
            <pc:sldMk cId="2386391275" sldId="259"/>
            <ac:spMk id="7" creationId="{D4974D33-8DC5-464E-8C6D-BE58F0669C17}"/>
          </ac:spMkLst>
        </pc:spChg>
        <pc:spChg chg="add del">
          <ac:chgData name="Ebony Jade Goddard (1910397)" userId="S::1910397@student.uwtsd.ac.uk::74cebc61-6881-429d-aea6-01dd88c268da" providerId="AD" clId="Web-{0641CE67-7C70-494A-948A-0D3659095EAE}" dt="2021-02-27T19:40:38.888" v="1115"/>
          <ac:spMkLst>
            <pc:docMk/>
            <pc:sldMk cId="2386391275" sldId="259"/>
            <ac:spMk id="9" creationId="{F56F5174-31D9-4DBB-AAB7-A1FD7BDB1352}"/>
          </ac:spMkLst>
        </pc:spChg>
        <pc:spChg chg="add del">
          <ac:chgData name="Ebony Jade Goddard (1910397)" userId="S::1910397@student.uwtsd.ac.uk::74cebc61-6881-429d-aea6-01dd88c268da" providerId="AD" clId="Web-{0641CE67-7C70-494A-948A-0D3659095EAE}" dt="2021-02-27T19:40:38.888" v="1115"/>
          <ac:spMkLst>
            <pc:docMk/>
            <pc:sldMk cId="2386391275" sldId="259"/>
            <ac:spMk id="13" creationId="{F9A95BEE-6BB1-4A28-A8E6-A34B2E42EF87}"/>
          </ac:spMkLst>
        </pc:spChg>
        <pc:picChg chg="add mod">
          <ac:chgData name="Ebony Jade Goddard (1910397)" userId="S::1910397@student.uwtsd.ac.uk::74cebc61-6881-429d-aea6-01dd88c268da" providerId="AD" clId="Web-{0641CE67-7C70-494A-948A-0D3659095EAE}" dt="2021-02-27T19:40:38.888" v="1116"/>
          <ac:picMkLst>
            <pc:docMk/>
            <pc:sldMk cId="2386391275" sldId="259"/>
            <ac:picMk id="4" creationId="{8ABCA6CD-7FB5-4214-9558-0FCE79CEA3B8}"/>
          </ac:picMkLst>
        </pc:picChg>
        <pc:picChg chg="add del">
          <ac:chgData name="Ebony Jade Goddard (1910397)" userId="S::1910397@student.uwtsd.ac.uk::74cebc61-6881-429d-aea6-01dd88c268da" providerId="AD" clId="Web-{0641CE67-7C70-494A-948A-0D3659095EAE}" dt="2021-02-27T19:40:38.888" v="1115"/>
          <ac:picMkLst>
            <pc:docMk/>
            <pc:sldMk cId="2386391275" sldId="259"/>
            <ac:picMk id="11" creationId="{AE113210-7872-481A-ADE6-3A05CCAF5EB2}"/>
          </ac:picMkLst>
        </pc:picChg>
      </pc:sldChg>
      <pc:sldChg chg="addSp delSp modSp new mod setBg">
        <pc:chgData name="Ebony Jade Goddard (1910397)" userId="S::1910397@student.uwtsd.ac.uk::74cebc61-6881-429d-aea6-01dd88c268da" providerId="AD" clId="Web-{0641CE67-7C70-494A-948A-0D3659095EAE}" dt="2021-02-27T19:59:40.217" v="1489"/>
        <pc:sldMkLst>
          <pc:docMk/>
          <pc:sldMk cId="2825501487" sldId="260"/>
        </pc:sldMkLst>
        <pc:spChg chg="mod">
          <ac:chgData name="Ebony Jade Goddard (1910397)" userId="S::1910397@student.uwtsd.ac.uk::74cebc61-6881-429d-aea6-01dd88c268da" providerId="AD" clId="Web-{0641CE67-7C70-494A-948A-0D3659095EAE}" dt="2021-02-27T19:59:40.217" v="1489"/>
          <ac:spMkLst>
            <pc:docMk/>
            <pc:sldMk cId="2825501487" sldId="260"/>
            <ac:spMk id="2" creationId="{2481BEDA-94A2-4CD9-8988-04FE6E583C07}"/>
          </ac:spMkLst>
        </pc:spChg>
        <pc:spChg chg="mod ord">
          <ac:chgData name="Ebony Jade Goddard (1910397)" userId="S::1910397@student.uwtsd.ac.uk::74cebc61-6881-429d-aea6-01dd88c268da" providerId="AD" clId="Web-{0641CE67-7C70-494A-948A-0D3659095EAE}" dt="2021-02-27T19:59:40.217" v="1489"/>
          <ac:spMkLst>
            <pc:docMk/>
            <pc:sldMk cId="2825501487" sldId="260"/>
            <ac:spMk id="3" creationId="{31553268-E839-423A-9CF0-A7A3DDDDF592}"/>
          </ac:spMkLst>
        </pc:spChg>
        <pc:spChg chg="add del">
          <ac:chgData name="Ebony Jade Goddard (1910397)" userId="S::1910397@student.uwtsd.ac.uk::74cebc61-6881-429d-aea6-01dd88c268da" providerId="AD" clId="Web-{0641CE67-7C70-494A-948A-0D3659095EAE}" dt="2021-02-27T19:59:40.201" v="1488"/>
          <ac:spMkLst>
            <pc:docMk/>
            <pc:sldMk cId="2825501487" sldId="260"/>
            <ac:spMk id="6" creationId="{AFA67CD3-AB4E-4A7A-BEB8-53C445D8C44E}"/>
          </ac:spMkLst>
        </pc:spChg>
        <pc:spChg chg="add">
          <ac:chgData name="Ebony Jade Goddard (1910397)" userId="S::1910397@student.uwtsd.ac.uk::74cebc61-6881-429d-aea6-01dd88c268da" providerId="AD" clId="Web-{0641CE67-7C70-494A-948A-0D3659095EAE}" dt="2021-02-27T19:59:40.217" v="1489"/>
          <ac:spMkLst>
            <pc:docMk/>
            <pc:sldMk cId="2825501487" sldId="260"/>
            <ac:spMk id="8" creationId="{F13C74B1-5B17-4795-BED0-7140497B445A}"/>
          </ac:spMkLst>
        </pc:spChg>
        <pc:spChg chg="add del">
          <ac:chgData name="Ebony Jade Goddard (1910397)" userId="S::1910397@student.uwtsd.ac.uk::74cebc61-6881-429d-aea6-01dd88c268da" providerId="AD" clId="Web-{0641CE67-7C70-494A-948A-0D3659095EAE}" dt="2021-02-27T19:59:35.764" v="1486"/>
          <ac:spMkLst>
            <pc:docMk/>
            <pc:sldMk cId="2825501487" sldId="260"/>
            <ac:spMk id="9" creationId="{3CD9DF72-87A3-404E-A828-84CBF11A8303}"/>
          </ac:spMkLst>
        </pc:spChg>
        <pc:spChg chg="add">
          <ac:chgData name="Ebony Jade Goddard (1910397)" userId="S::1910397@student.uwtsd.ac.uk::74cebc61-6881-429d-aea6-01dd88c268da" providerId="AD" clId="Web-{0641CE67-7C70-494A-948A-0D3659095EAE}" dt="2021-02-27T19:59:40.217" v="1489"/>
          <ac:spMkLst>
            <pc:docMk/>
            <pc:sldMk cId="2825501487" sldId="260"/>
            <ac:spMk id="10" creationId="{D4974D33-8DC5-464E-8C6D-BE58F0669C17}"/>
          </ac:spMkLst>
        </pc:spChg>
        <pc:spChg chg="add del">
          <ac:chgData name="Ebony Jade Goddard (1910397)" userId="S::1910397@student.uwtsd.ac.uk::74cebc61-6881-429d-aea6-01dd88c268da" providerId="AD" clId="Web-{0641CE67-7C70-494A-948A-0D3659095EAE}" dt="2021-02-27T19:59:40.201" v="1488"/>
          <ac:spMkLst>
            <pc:docMk/>
            <pc:sldMk cId="2825501487" sldId="260"/>
            <ac:spMk id="13" creationId="{339C8D78-A644-462F-B674-F440635E5353}"/>
          </ac:spMkLst>
        </pc:spChg>
        <pc:picChg chg="add mod ord">
          <ac:chgData name="Ebony Jade Goddard (1910397)" userId="S::1910397@student.uwtsd.ac.uk::74cebc61-6881-429d-aea6-01dd88c268da" providerId="AD" clId="Web-{0641CE67-7C70-494A-948A-0D3659095EAE}" dt="2021-02-27T19:59:40.217" v="1489"/>
          <ac:picMkLst>
            <pc:docMk/>
            <pc:sldMk cId="2825501487" sldId="260"/>
            <ac:picMk id="4" creationId="{DC052E44-B2B0-42DB-B4C4-8CCEAC4573C6}"/>
          </ac:picMkLst>
        </pc:picChg>
        <pc:picChg chg="add del">
          <ac:chgData name="Ebony Jade Goddard (1910397)" userId="S::1910397@student.uwtsd.ac.uk::74cebc61-6881-429d-aea6-01dd88c268da" providerId="AD" clId="Web-{0641CE67-7C70-494A-948A-0D3659095EAE}" dt="2021-02-27T19:59:40.201" v="1488"/>
          <ac:picMkLst>
            <pc:docMk/>
            <pc:sldMk cId="2825501487" sldId="260"/>
            <ac:picMk id="7" creationId="{07CF545F-9C2E-4446-97CD-AD92990C2B68}"/>
          </ac:picMkLst>
        </pc:picChg>
        <pc:cxnChg chg="add del">
          <ac:chgData name="Ebony Jade Goddard (1910397)" userId="S::1910397@student.uwtsd.ac.uk::74cebc61-6881-429d-aea6-01dd88c268da" providerId="AD" clId="Web-{0641CE67-7C70-494A-948A-0D3659095EAE}" dt="2021-02-27T19:59:35.764" v="1486"/>
          <ac:cxnSpMkLst>
            <pc:docMk/>
            <pc:sldMk cId="2825501487" sldId="260"/>
            <ac:cxnSpMk id="11" creationId="{20E3A342-4D61-4E3F-AF90-1AB42AEB96CC}"/>
          </ac:cxnSpMkLst>
        </pc:cxnChg>
      </pc:sldChg>
      <pc:sldChg chg="addSp delSp modSp new mod setBg">
        <pc:chgData name="Ebony Jade Goddard (1910397)" userId="S::1910397@student.uwtsd.ac.uk::74cebc61-6881-429d-aea6-01dd88c268da" providerId="AD" clId="Web-{0641CE67-7C70-494A-948A-0D3659095EAE}" dt="2021-02-27T20:13:07.993" v="1757" actId="20577"/>
        <pc:sldMkLst>
          <pc:docMk/>
          <pc:sldMk cId="1979514387" sldId="261"/>
        </pc:sldMkLst>
        <pc:spChg chg="mod">
          <ac:chgData name="Ebony Jade Goddard (1910397)" userId="S::1910397@student.uwtsd.ac.uk::74cebc61-6881-429d-aea6-01dd88c268da" providerId="AD" clId="Web-{0641CE67-7C70-494A-948A-0D3659095EAE}" dt="2021-02-27T19:44:26.673" v="1140"/>
          <ac:spMkLst>
            <pc:docMk/>
            <pc:sldMk cId="1979514387" sldId="261"/>
            <ac:spMk id="2" creationId="{8414F666-F783-42DA-87C4-63E09EF6770E}"/>
          </ac:spMkLst>
        </pc:spChg>
        <pc:spChg chg="mod">
          <ac:chgData name="Ebony Jade Goddard (1910397)" userId="S::1910397@student.uwtsd.ac.uk::74cebc61-6881-429d-aea6-01dd88c268da" providerId="AD" clId="Web-{0641CE67-7C70-494A-948A-0D3659095EAE}" dt="2021-02-27T20:13:07.993" v="1757" actId="20577"/>
          <ac:spMkLst>
            <pc:docMk/>
            <pc:sldMk cId="1979514387" sldId="261"/>
            <ac:spMk id="3" creationId="{EACAEDBC-9A50-4E93-BE8D-638CED0C0195}"/>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8" creationId="{09588DA8-065E-4F6F-8EFD-43104AB2E0CF}"/>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10" creationId="{C4285719-470E-454C-AF62-8323075F1F5B}"/>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12" creationId="{CD9FE4EF-C4D8-49A0-B2FF-81D8DB7D8A24}"/>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14" creationId="{4300840D-0A0B-4512-BACA-B439D5B9C57C}"/>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16" creationId="{D2B78728-A580-49A7-84F9-6EF6F583ADE0}"/>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18" creationId="{38FAA1A1-D861-433F-88FA-1E9D6FD31D11}"/>
          </ac:spMkLst>
        </pc:spChg>
        <pc:spChg chg="add del">
          <ac:chgData name="Ebony Jade Goddard (1910397)" userId="S::1910397@student.uwtsd.ac.uk::74cebc61-6881-429d-aea6-01dd88c268da" providerId="AD" clId="Web-{0641CE67-7C70-494A-948A-0D3659095EAE}" dt="2021-02-27T19:44:26.673" v="1140"/>
          <ac:spMkLst>
            <pc:docMk/>
            <pc:sldMk cId="1979514387" sldId="261"/>
            <ac:spMk id="20" creationId="{8D71EDA1-87BF-4D5D-AB79-F346FD19278A}"/>
          </ac:spMkLst>
        </pc:spChg>
      </pc:sldChg>
      <pc:sldChg chg="addSp delSp modSp new mod setBg">
        <pc:chgData name="Ebony Jade Goddard (1910397)" userId="S::1910397@student.uwtsd.ac.uk::74cebc61-6881-429d-aea6-01dd88c268da" providerId="AD" clId="Web-{0641CE67-7C70-494A-948A-0D3659095EAE}" dt="2021-02-27T20:12:42.398" v="1754"/>
        <pc:sldMkLst>
          <pc:docMk/>
          <pc:sldMk cId="8927425" sldId="262"/>
        </pc:sldMkLst>
        <pc:spChg chg="mod">
          <ac:chgData name="Ebony Jade Goddard (1910397)" userId="S::1910397@student.uwtsd.ac.uk::74cebc61-6881-429d-aea6-01dd88c268da" providerId="AD" clId="Web-{0641CE67-7C70-494A-948A-0D3659095EAE}" dt="2021-02-27T20:09:33.104" v="1742"/>
          <ac:spMkLst>
            <pc:docMk/>
            <pc:sldMk cId="8927425" sldId="262"/>
            <ac:spMk id="2" creationId="{79B6E6C9-0941-4A5F-B135-F4FAECF540E4}"/>
          </ac:spMkLst>
        </pc:spChg>
        <pc:spChg chg="mod ord">
          <ac:chgData name="Ebony Jade Goddard (1910397)" userId="S::1910397@student.uwtsd.ac.uk::74cebc61-6881-429d-aea6-01dd88c268da" providerId="AD" clId="Web-{0641CE67-7C70-494A-948A-0D3659095EAE}" dt="2021-02-27T20:12:42.398" v="1754"/>
          <ac:spMkLst>
            <pc:docMk/>
            <pc:sldMk cId="8927425" sldId="262"/>
            <ac:spMk id="3" creationId="{17B03C49-2705-4DB9-8B6B-EB0975C7FE18}"/>
          </ac:spMkLst>
        </pc:spChg>
        <pc:spChg chg="add del">
          <ac:chgData name="Ebony Jade Goddard (1910397)" userId="S::1910397@student.uwtsd.ac.uk::74cebc61-6881-429d-aea6-01dd88c268da" providerId="AD" clId="Web-{0641CE67-7C70-494A-948A-0D3659095EAE}" dt="2021-02-27T20:12:42.398" v="1754"/>
          <ac:spMkLst>
            <pc:docMk/>
            <pc:sldMk cId="8927425" sldId="262"/>
            <ac:spMk id="6" creationId="{F56F5174-31D9-4DBB-AAB7-A1FD7BDB1352}"/>
          </ac:spMkLst>
        </pc:spChg>
        <pc:spChg chg="add del">
          <ac:chgData name="Ebony Jade Goddard (1910397)" userId="S::1910397@student.uwtsd.ac.uk::74cebc61-6881-429d-aea6-01dd88c268da" providerId="AD" clId="Web-{0641CE67-7C70-494A-948A-0D3659095EAE}" dt="2021-02-27T20:09:33.073" v="1741"/>
          <ac:spMkLst>
            <pc:docMk/>
            <pc:sldMk cId="8927425" sldId="262"/>
            <ac:spMk id="9" creationId="{4038CB10-1F5C-4D54-9DF7-12586DE5B007}"/>
          </ac:spMkLst>
        </pc:spChg>
        <pc:spChg chg="add del">
          <ac:chgData name="Ebony Jade Goddard (1910397)" userId="S::1910397@student.uwtsd.ac.uk::74cebc61-6881-429d-aea6-01dd88c268da" providerId="AD" clId="Web-{0641CE67-7C70-494A-948A-0D3659095EAE}" dt="2021-02-27T20:09:33.073" v="1741"/>
          <ac:spMkLst>
            <pc:docMk/>
            <pc:sldMk cId="8927425" sldId="262"/>
            <ac:spMk id="11" creationId="{73ED6512-6858-4552-B699-9A97FE9A4EA2}"/>
          </ac:spMkLst>
        </pc:spChg>
        <pc:spChg chg="add del">
          <ac:chgData name="Ebony Jade Goddard (1910397)" userId="S::1910397@student.uwtsd.ac.uk::74cebc61-6881-429d-aea6-01dd88c268da" providerId="AD" clId="Web-{0641CE67-7C70-494A-948A-0D3659095EAE}" dt="2021-02-27T20:12:42.398" v="1754"/>
          <ac:spMkLst>
            <pc:docMk/>
            <pc:sldMk cId="8927425" sldId="262"/>
            <ac:spMk id="13" creationId="{F9A95BEE-6BB1-4A28-A8E6-A34B2E42EF87}"/>
          </ac:spMkLst>
        </pc:spChg>
        <pc:spChg chg="add">
          <ac:chgData name="Ebony Jade Goddard (1910397)" userId="S::1910397@student.uwtsd.ac.uk::74cebc61-6881-429d-aea6-01dd88c268da" providerId="AD" clId="Web-{0641CE67-7C70-494A-948A-0D3659095EAE}" dt="2021-02-27T20:12:42.398" v="1754"/>
          <ac:spMkLst>
            <pc:docMk/>
            <pc:sldMk cId="8927425" sldId="262"/>
            <ac:spMk id="18" creationId="{F56F5174-31D9-4DBB-AAB7-A1FD7BDB1352}"/>
          </ac:spMkLst>
        </pc:spChg>
        <pc:spChg chg="add">
          <ac:chgData name="Ebony Jade Goddard (1910397)" userId="S::1910397@student.uwtsd.ac.uk::74cebc61-6881-429d-aea6-01dd88c268da" providerId="AD" clId="Web-{0641CE67-7C70-494A-948A-0D3659095EAE}" dt="2021-02-27T20:12:42.398" v="1754"/>
          <ac:spMkLst>
            <pc:docMk/>
            <pc:sldMk cId="8927425" sldId="262"/>
            <ac:spMk id="22" creationId="{F9A95BEE-6BB1-4A28-A8E6-A34B2E42EF87}"/>
          </ac:spMkLst>
        </pc:spChg>
        <pc:picChg chg="add del mod">
          <ac:chgData name="Ebony Jade Goddard (1910397)" userId="S::1910397@student.uwtsd.ac.uk::74cebc61-6881-429d-aea6-01dd88c268da" providerId="AD" clId="Web-{0641CE67-7C70-494A-948A-0D3659095EAE}" dt="2021-02-27T20:12:09.958" v="1752"/>
          <ac:picMkLst>
            <pc:docMk/>
            <pc:sldMk cId="8927425" sldId="262"/>
            <ac:picMk id="4" creationId="{98EB987D-51C4-4F89-815F-8B533C43C7C0}"/>
          </ac:picMkLst>
        </pc:picChg>
        <pc:picChg chg="add mod">
          <ac:chgData name="Ebony Jade Goddard (1910397)" userId="S::1910397@student.uwtsd.ac.uk::74cebc61-6881-429d-aea6-01dd88c268da" providerId="AD" clId="Web-{0641CE67-7C70-494A-948A-0D3659095EAE}" dt="2021-02-27T20:12:42.398" v="1754"/>
          <ac:picMkLst>
            <pc:docMk/>
            <pc:sldMk cId="8927425" sldId="262"/>
            <ac:picMk id="5" creationId="{C69D95C5-0A5D-43CF-9703-6DB5599548C8}"/>
          </ac:picMkLst>
        </pc:picChg>
        <pc:picChg chg="add del">
          <ac:chgData name="Ebony Jade Goddard (1910397)" userId="S::1910397@student.uwtsd.ac.uk::74cebc61-6881-429d-aea6-01dd88c268da" providerId="AD" clId="Web-{0641CE67-7C70-494A-948A-0D3659095EAE}" dt="2021-02-27T20:12:42.398" v="1754"/>
          <ac:picMkLst>
            <pc:docMk/>
            <pc:sldMk cId="8927425" sldId="262"/>
            <ac:picMk id="7" creationId="{AE113210-7872-481A-ADE6-3A05CCAF5EB2}"/>
          </ac:picMkLst>
        </pc:picChg>
        <pc:picChg chg="add">
          <ac:chgData name="Ebony Jade Goddard (1910397)" userId="S::1910397@student.uwtsd.ac.uk::74cebc61-6881-429d-aea6-01dd88c268da" providerId="AD" clId="Web-{0641CE67-7C70-494A-948A-0D3659095EAE}" dt="2021-02-27T20:12:42.398" v="1754"/>
          <ac:picMkLst>
            <pc:docMk/>
            <pc:sldMk cId="8927425" sldId="262"/>
            <ac:picMk id="20" creationId="{AE113210-7872-481A-ADE6-3A05CCAF5EB2}"/>
          </ac:picMkLst>
        </pc:picChg>
      </pc:sldChg>
      <pc:sldChg chg="new">
        <pc:chgData name="Ebony Jade Goddard (1910397)" userId="S::1910397@student.uwtsd.ac.uk::74cebc61-6881-429d-aea6-01dd88c268da" providerId="AD" clId="Web-{0641CE67-7C70-494A-948A-0D3659095EAE}" dt="2021-02-27T20:09:53.137" v="1743"/>
        <pc:sldMkLst>
          <pc:docMk/>
          <pc:sldMk cId="3197459711" sldId="263"/>
        </pc:sldMkLst>
      </pc:sldChg>
    </pc:docChg>
  </pc:docChgLst>
  <pc:docChgLst>
    <pc:chgData name="Ebony Jade Goddard (1910397)" userId="S::1910397@student.uwtsd.ac.uk::74cebc61-6881-429d-aea6-01dd88c268da" providerId="AD" clId="Web-{C803F405-8531-AEDE-4C9C-4A598E8E3C7E}"/>
    <pc:docChg chg="addSld modSld">
      <pc:chgData name="Ebony Jade Goddard (1910397)" userId="S::1910397@student.uwtsd.ac.uk::74cebc61-6881-429d-aea6-01dd88c268da" providerId="AD" clId="Web-{C803F405-8531-AEDE-4C9C-4A598E8E3C7E}" dt="2021-03-01T21:18:05.825" v="2176" actId="20577"/>
      <pc:docMkLst>
        <pc:docMk/>
      </pc:docMkLst>
      <pc:sldChg chg="addSp delSp modSp">
        <pc:chgData name="Ebony Jade Goddard (1910397)" userId="S::1910397@student.uwtsd.ac.uk::74cebc61-6881-429d-aea6-01dd88c268da" providerId="AD" clId="Web-{C803F405-8531-AEDE-4C9C-4A598E8E3C7E}" dt="2021-03-01T20:07:01.166" v="533" actId="20577"/>
        <pc:sldMkLst>
          <pc:docMk/>
          <pc:sldMk cId="624011384" sldId="257"/>
        </pc:sldMkLst>
        <pc:spChg chg="mod">
          <ac:chgData name="Ebony Jade Goddard (1910397)" userId="S::1910397@student.uwtsd.ac.uk::74cebc61-6881-429d-aea6-01dd88c268da" providerId="AD" clId="Web-{C803F405-8531-AEDE-4C9C-4A598E8E3C7E}" dt="2021-03-01T20:00:04.624" v="319"/>
          <ac:spMkLst>
            <pc:docMk/>
            <pc:sldMk cId="624011384" sldId="257"/>
            <ac:spMk id="2" creationId="{D948A6F9-D436-4507-A947-11BE722CED5A}"/>
          </ac:spMkLst>
        </pc:spChg>
        <pc:spChg chg="mod">
          <ac:chgData name="Ebony Jade Goddard (1910397)" userId="S::1910397@student.uwtsd.ac.uk::74cebc61-6881-429d-aea6-01dd88c268da" providerId="AD" clId="Web-{C803F405-8531-AEDE-4C9C-4A598E8E3C7E}" dt="2021-03-01T20:07:01.166" v="533" actId="20577"/>
          <ac:spMkLst>
            <pc:docMk/>
            <pc:sldMk cId="624011384" sldId="257"/>
            <ac:spMk id="3" creationId="{25400F47-83B9-438B-A0A5-43A425B54588}"/>
          </ac:spMkLst>
        </pc:spChg>
        <pc:spChg chg="del">
          <ac:chgData name="Ebony Jade Goddard (1910397)" userId="S::1910397@student.uwtsd.ac.uk::74cebc61-6881-429d-aea6-01dd88c268da" providerId="AD" clId="Web-{C803F405-8531-AEDE-4C9C-4A598E8E3C7E}" dt="2021-03-01T20:00:04.624" v="319"/>
          <ac:spMkLst>
            <pc:docMk/>
            <pc:sldMk cId="624011384" sldId="257"/>
            <ac:spMk id="8" creationId="{327D73B4-9F5C-4A64-A179-51B9500CB8B5}"/>
          </ac:spMkLst>
        </pc:spChg>
        <pc:spChg chg="del">
          <ac:chgData name="Ebony Jade Goddard (1910397)" userId="S::1910397@student.uwtsd.ac.uk::74cebc61-6881-429d-aea6-01dd88c268da" providerId="AD" clId="Web-{C803F405-8531-AEDE-4C9C-4A598E8E3C7E}" dt="2021-03-01T20:00:04.624" v="319"/>
          <ac:spMkLst>
            <pc:docMk/>
            <pc:sldMk cId="624011384" sldId="257"/>
            <ac:spMk id="10" creationId="{C1F06963-6374-4B48-844F-071A9BAAAE02}"/>
          </ac:spMkLst>
        </pc:spChg>
        <pc:spChg chg="del">
          <ac:chgData name="Ebony Jade Goddard (1910397)" userId="S::1910397@student.uwtsd.ac.uk::74cebc61-6881-429d-aea6-01dd88c268da" providerId="AD" clId="Web-{C803F405-8531-AEDE-4C9C-4A598E8E3C7E}" dt="2021-03-01T20:00:04.624" v="319"/>
          <ac:spMkLst>
            <pc:docMk/>
            <pc:sldMk cId="624011384" sldId="257"/>
            <ac:spMk id="12" creationId="{6CB927A4-E432-4310-9CD5-E89FF5063179}"/>
          </ac:spMkLst>
        </pc:spChg>
        <pc:spChg chg="del">
          <ac:chgData name="Ebony Jade Goddard (1910397)" userId="S::1910397@student.uwtsd.ac.uk::74cebc61-6881-429d-aea6-01dd88c268da" providerId="AD" clId="Web-{C803F405-8531-AEDE-4C9C-4A598E8E3C7E}" dt="2021-03-01T20:00:04.624" v="319"/>
          <ac:spMkLst>
            <pc:docMk/>
            <pc:sldMk cId="624011384" sldId="257"/>
            <ac:spMk id="14" creationId="{1453BF6C-B012-48B7-B4E8-6D7AC7C27D02}"/>
          </ac:spMkLst>
        </pc:spChg>
        <pc:spChg chg="del">
          <ac:chgData name="Ebony Jade Goddard (1910397)" userId="S::1910397@student.uwtsd.ac.uk::74cebc61-6881-429d-aea6-01dd88c268da" providerId="AD" clId="Web-{C803F405-8531-AEDE-4C9C-4A598E8E3C7E}" dt="2021-03-01T20:00:04.624" v="319"/>
          <ac:spMkLst>
            <pc:docMk/>
            <pc:sldMk cId="624011384" sldId="257"/>
            <ac:spMk id="16" creationId="{E3020543-B24B-4EC4-8FFC-8DD88EEA91A8}"/>
          </ac:spMkLst>
        </pc:spChg>
        <pc:spChg chg="add">
          <ac:chgData name="Ebony Jade Goddard (1910397)" userId="S::1910397@student.uwtsd.ac.uk::74cebc61-6881-429d-aea6-01dd88c268da" providerId="AD" clId="Web-{C803F405-8531-AEDE-4C9C-4A598E8E3C7E}" dt="2021-03-01T20:00:04.624" v="319"/>
          <ac:spMkLst>
            <pc:docMk/>
            <pc:sldMk cId="624011384" sldId="257"/>
            <ac:spMk id="23" creationId="{827B839B-9ADE-406B-8590-F1CAEDED45A1}"/>
          </ac:spMkLst>
        </pc:spChg>
        <pc:spChg chg="add">
          <ac:chgData name="Ebony Jade Goddard (1910397)" userId="S::1910397@student.uwtsd.ac.uk::74cebc61-6881-429d-aea6-01dd88c268da" providerId="AD" clId="Web-{C803F405-8531-AEDE-4C9C-4A598E8E3C7E}" dt="2021-03-01T20:00:04.624" v="319"/>
          <ac:spMkLst>
            <pc:docMk/>
            <pc:sldMk cId="624011384" sldId="257"/>
            <ac:spMk id="25" creationId="{CFE45BF0-46DB-408C-B5F7-7B11716805D4}"/>
          </ac:spMkLst>
        </pc:spChg>
        <pc:spChg chg="add">
          <ac:chgData name="Ebony Jade Goddard (1910397)" userId="S::1910397@student.uwtsd.ac.uk::74cebc61-6881-429d-aea6-01dd88c268da" providerId="AD" clId="Web-{C803F405-8531-AEDE-4C9C-4A598E8E3C7E}" dt="2021-03-01T20:00:04.624" v="319"/>
          <ac:spMkLst>
            <pc:docMk/>
            <pc:sldMk cId="624011384" sldId="257"/>
            <ac:spMk id="27" creationId="{2AEBC8F2-97B1-41B4-93F1-2D289E197FBA}"/>
          </ac:spMkLst>
        </pc:spChg>
        <pc:spChg chg="add">
          <ac:chgData name="Ebony Jade Goddard (1910397)" userId="S::1910397@student.uwtsd.ac.uk::74cebc61-6881-429d-aea6-01dd88c268da" providerId="AD" clId="Web-{C803F405-8531-AEDE-4C9C-4A598E8E3C7E}" dt="2021-03-01T20:00:04.624" v="319"/>
          <ac:spMkLst>
            <pc:docMk/>
            <pc:sldMk cId="624011384" sldId="257"/>
            <ac:spMk id="29" creationId="{472E3A19-F5D5-48FC-BB9C-48C2F68F598B}"/>
          </ac:spMkLst>
        </pc:spChg>
        <pc:spChg chg="add">
          <ac:chgData name="Ebony Jade Goddard (1910397)" userId="S::1910397@student.uwtsd.ac.uk::74cebc61-6881-429d-aea6-01dd88c268da" providerId="AD" clId="Web-{C803F405-8531-AEDE-4C9C-4A598E8E3C7E}" dt="2021-03-01T20:00:04.624" v="319"/>
          <ac:spMkLst>
            <pc:docMk/>
            <pc:sldMk cId="624011384" sldId="257"/>
            <ac:spMk id="31" creationId="{7A62E32F-BB65-43A8-8EB5-92346890E549}"/>
          </ac:spMkLst>
        </pc:spChg>
        <pc:spChg chg="add">
          <ac:chgData name="Ebony Jade Goddard (1910397)" userId="S::1910397@student.uwtsd.ac.uk::74cebc61-6881-429d-aea6-01dd88c268da" providerId="AD" clId="Web-{C803F405-8531-AEDE-4C9C-4A598E8E3C7E}" dt="2021-03-01T20:00:04.624" v="319"/>
          <ac:spMkLst>
            <pc:docMk/>
            <pc:sldMk cId="624011384" sldId="257"/>
            <ac:spMk id="33" creationId="{14E91B64-9FCC-451E-AFB4-A827D6329367}"/>
          </ac:spMkLst>
        </pc:spChg>
        <pc:cxnChg chg="del">
          <ac:chgData name="Ebony Jade Goddard (1910397)" userId="S::1910397@student.uwtsd.ac.uk::74cebc61-6881-429d-aea6-01dd88c268da" providerId="AD" clId="Web-{C803F405-8531-AEDE-4C9C-4A598E8E3C7E}" dt="2021-03-01T20:00:04.624" v="319"/>
          <ac:cxnSpMkLst>
            <pc:docMk/>
            <pc:sldMk cId="624011384" sldId="257"/>
            <ac:cxnSpMk id="18" creationId="{C49DA8F6-BCC1-4447-B54C-57856834B94B}"/>
          </ac:cxnSpMkLst>
        </pc:cxnChg>
      </pc:sldChg>
      <pc:sldChg chg="addSp delSp modSp">
        <pc:chgData name="Ebony Jade Goddard (1910397)" userId="S::1910397@student.uwtsd.ac.uk::74cebc61-6881-429d-aea6-01dd88c268da" providerId="AD" clId="Web-{C803F405-8531-AEDE-4C9C-4A598E8E3C7E}" dt="2021-03-01T19:59:55.327" v="318"/>
        <pc:sldMkLst>
          <pc:docMk/>
          <pc:sldMk cId="167064874" sldId="258"/>
        </pc:sldMkLst>
        <pc:spChg chg="mod">
          <ac:chgData name="Ebony Jade Goddard (1910397)" userId="S::1910397@student.uwtsd.ac.uk::74cebc61-6881-429d-aea6-01dd88c268da" providerId="AD" clId="Web-{C803F405-8531-AEDE-4C9C-4A598E8E3C7E}" dt="2021-03-01T19:59:55.327" v="318"/>
          <ac:spMkLst>
            <pc:docMk/>
            <pc:sldMk cId="167064874" sldId="258"/>
            <ac:spMk id="2" creationId="{4E0C65D6-0F1C-4B74-8AA6-F493928160C3}"/>
          </ac:spMkLst>
        </pc:spChg>
        <pc:spChg chg="mod">
          <ac:chgData name="Ebony Jade Goddard (1910397)" userId="S::1910397@student.uwtsd.ac.uk::74cebc61-6881-429d-aea6-01dd88c268da" providerId="AD" clId="Web-{C803F405-8531-AEDE-4C9C-4A598E8E3C7E}" dt="2021-03-01T19:59:55.327" v="318"/>
          <ac:spMkLst>
            <pc:docMk/>
            <pc:sldMk cId="167064874" sldId="258"/>
            <ac:spMk id="3" creationId="{9AE64691-E072-4F1C-BE0D-4EEA7A1B314A}"/>
          </ac:spMkLst>
        </pc:spChg>
        <pc:spChg chg="add">
          <ac:chgData name="Ebony Jade Goddard (1910397)" userId="S::1910397@student.uwtsd.ac.uk::74cebc61-6881-429d-aea6-01dd88c268da" providerId="AD" clId="Web-{C803F405-8531-AEDE-4C9C-4A598E8E3C7E}" dt="2021-03-01T19:59:55.327" v="318"/>
          <ac:spMkLst>
            <pc:docMk/>
            <pc:sldMk cId="167064874" sldId="258"/>
            <ac:spMk id="12" creationId="{F4C0B10B-D2C4-4A54-AFAD-3D27DF88BB37}"/>
          </ac:spMkLst>
        </pc:spChg>
        <pc:grpChg chg="add">
          <ac:chgData name="Ebony Jade Goddard (1910397)" userId="S::1910397@student.uwtsd.ac.uk::74cebc61-6881-429d-aea6-01dd88c268da" providerId="AD" clId="Web-{C803F405-8531-AEDE-4C9C-4A598E8E3C7E}" dt="2021-03-01T19:59:55.327" v="318"/>
          <ac:grpSpMkLst>
            <pc:docMk/>
            <pc:sldMk cId="167064874" sldId="258"/>
            <ac:grpSpMk id="14" creationId="{B6BADB90-C74B-40D6-86DC-503F65FCE8DC}"/>
          </ac:grpSpMkLst>
        </pc:grpChg>
        <pc:picChg chg="mod">
          <ac:chgData name="Ebony Jade Goddard (1910397)" userId="S::1910397@student.uwtsd.ac.uk::74cebc61-6881-429d-aea6-01dd88c268da" providerId="AD" clId="Web-{C803F405-8531-AEDE-4C9C-4A598E8E3C7E}" dt="2021-03-01T19:59:55.327" v="318"/>
          <ac:picMkLst>
            <pc:docMk/>
            <pc:sldMk cId="167064874" sldId="258"/>
            <ac:picMk id="6" creationId="{F1E5C118-99EA-4EAD-A16A-B2E0C30EE4DB}"/>
          </ac:picMkLst>
        </pc:picChg>
        <pc:cxnChg chg="del">
          <ac:chgData name="Ebony Jade Goddard (1910397)" userId="S::1910397@student.uwtsd.ac.uk::74cebc61-6881-429d-aea6-01dd88c268da" providerId="AD" clId="Web-{C803F405-8531-AEDE-4C9C-4A598E8E3C7E}" dt="2021-03-01T19:59:55.327" v="318"/>
          <ac:cxnSpMkLst>
            <pc:docMk/>
            <pc:sldMk cId="167064874" sldId="258"/>
            <ac:cxnSpMk id="7" creationId="{A7F400EE-A8A5-48AF-B4D6-291B52C6F0B0}"/>
          </ac:cxnSpMkLst>
        </pc:cxnChg>
      </pc:sldChg>
      <pc:sldChg chg="addSp delSp modSp">
        <pc:chgData name="Ebony Jade Goddard (1910397)" userId="S::1910397@student.uwtsd.ac.uk::74cebc61-6881-429d-aea6-01dd88c268da" providerId="AD" clId="Web-{C803F405-8531-AEDE-4C9C-4A598E8E3C7E}" dt="2021-03-01T19:59:47.311" v="317"/>
        <pc:sldMkLst>
          <pc:docMk/>
          <pc:sldMk cId="2386391275" sldId="259"/>
        </pc:sldMkLst>
        <pc:spChg chg="mod">
          <ac:chgData name="Ebony Jade Goddard (1910397)" userId="S::1910397@student.uwtsd.ac.uk::74cebc61-6881-429d-aea6-01dd88c268da" providerId="AD" clId="Web-{C803F405-8531-AEDE-4C9C-4A598E8E3C7E}" dt="2021-03-01T19:59:47.311" v="317"/>
          <ac:spMkLst>
            <pc:docMk/>
            <pc:sldMk cId="2386391275" sldId="259"/>
            <ac:spMk id="2" creationId="{28B0170C-7C28-4993-B6D3-37B614488F4D}"/>
          </ac:spMkLst>
        </pc:spChg>
        <pc:spChg chg="mod">
          <ac:chgData name="Ebony Jade Goddard (1910397)" userId="S::1910397@student.uwtsd.ac.uk::74cebc61-6881-429d-aea6-01dd88c268da" providerId="AD" clId="Web-{C803F405-8531-AEDE-4C9C-4A598E8E3C7E}" dt="2021-03-01T19:59:47.311" v="317"/>
          <ac:spMkLst>
            <pc:docMk/>
            <pc:sldMk cId="2386391275" sldId="259"/>
            <ac:spMk id="3" creationId="{367A6708-6AA2-45C7-B709-B8E1F3E47E04}"/>
          </ac:spMkLst>
        </pc:spChg>
        <pc:spChg chg="del">
          <ac:chgData name="Ebony Jade Goddard (1910397)" userId="S::1910397@student.uwtsd.ac.uk::74cebc61-6881-429d-aea6-01dd88c268da" providerId="AD" clId="Web-{C803F405-8531-AEDE-4C9C-4A598E8E3C7E}" dt="2021-03-01T19:59:47.311" v="317"/>
          <ac:spMkLst>
            <pc:docMk/>
            <pc:sldMk cId="2386391275" sldId="259"/>
            <ac:spMk id="6" creationId="{F13C74B1-5B17-4795-BED0-7140497B445A}"/>
          </ac:spMkLst>
        </pc:spChg>
        <pc:spChg chg="del">
          <ac:chgData name="Ebony Jade Goddard (1910397)" userId="S::1910397@student.uwtsd.ac.uk::74cebc61-6881-429d-aea6-01dd88c268da" providerId="AD" clId="Web-{C803F405-8531-AEDE-4C9C-4A598E8E3C7E}" dt="2021-03-01T19:59:47.311" v="317"/>
          <ac:spMkLst>
            <pc:docMk/>
            <pc:sldMk cId="2386391275" sldId="259"/>
            <ac:spMk id="7" creationId="{D4974D33-8DC5-464E-8C6D-BE58F0669C17}"/>
          </ac:spMkLst>
        </pc:spChg>
        <pc:spChg chg="add">
          <ac:chgData name="Ebony Jade Goddard (1910397)" userId="S::1910397@student.uwtsd.ac.uk::74cebc61-6881-429d-aea6-01dd88c268da" providerId="AD" clId="Web-{C803F405-8531-AEDE-4C9C-4A598E8E3C7E}" dt="2021-03-01T19:59:47.311" v="317"/>
          <ac:spMkLst>
            <pc:docMk/>
            <pc:sldMk cId="2386391275" sldId="259"/>
            <ac:spMk id="12" creationId="{F4C0B10B-D2C4-4A54-AFAD-3D27DF88BB37}"/>
          </ac:spMkLst>
        </pc:spChg>
        <pc:grpChg chg="add">
          <ac:chgData name="Ebony Jade Goddard (1910397)" userId="S::1910397@student.uwtsd.ac.uk::74cebc61-6881-429d-aea6-01dd88c268da" providerId="AD" clId="Web-{C803F405-8531-AEDE-4C9C-4A598E8E3C7E}" dt="2021-03-01T19:59:47.311" v="317"/>
          <ac:grpSpMkLst>
            <pc:docMk/>
            <pc:sldMk cId="2386391275" sldId="259"/>
            <ac:grpSpMk id="14" creationId="{B6BADB90-C74B-40D6-86DC-503F65FCE8DC}"/>
          </ac:grpSpMkLst>
        </pc:grpChg>
        <pc:picChg chg="mod">
          <ac:chgData name="Ebony Jade Goddard (1910397)" userId="S::1910397@student.uwtsd.ac.uk::74cebc61-6881-429d-aea6-01dd88c268da" providerId="AD" clId="Web-{C803F405-8531-AEDE-4C9C-4A598E8E3C7E}" dt="2021-03-01T19:59:47.311" v="317"/>
          <ac:picMkLst>
            <pc:docMk/>
            <pc:sldMk cId="2386391275" sldId="259"/>
            <ac:picMk id="4" creationId="{8ABCA6CD-7FB5-4214-9558-0FCE79CEA3B8}"/>
          </ac:picMkLst>
        </pc:picChg>
      </pc:sldChg>
      <pc:sldChg chg="addSp delSp modSp">
        <pc:chgData name="Ebony Jade Goddard (1910397)" userId="S::1910397@student.uwtsd.ac.uk::74cebc61-6881-429d-aea6-01dd88c268da" providerId="AD" clId="Web-{C803F405-8531-AEDE-4C9C-4A598E8E3C7E}" dt="2021-03-01T20:05:36.051" v="476"/>
        <pc:sldMkLst>
          <pc:docMk/>
          <pc:sldMk cId="2825501487" sldId="260"/>
        </pc:sldMkLst>
        <pc:spChg chg="mod">
          <ac:chgData name="Ebony Jade Goddard (1910397)" userId="S::1910397@student.uwtsd.ac.uk::74cebc61-6881-429d-aea6-01dd88c268da" providerId="AD" clId="Web-{C803F405-8531-AEDE-4C9C-4A598E8E3C7E}" dt="2021-03-01T20:05:36.051" v="476"/>
          <ac:spMkLst>
            <pc:docMk/>
            <pc:sldMk cId="2825501487" sldId="260"/>
            <ac:spMk id="2" creationId="{2481BEDA-94A2-4CD9-8988-04FE6E583C07}"/>
          </ac:spMkLst>
        </pc:spChg>
        <pc:spChg chg="mod">
          <ac:chgData name="Ebony Jade Goddard (1910397)" userId="S::1910397@student.uwtsd.ac.uk::74cebc61-6881-429d-aea6-01dd88c268da" providerId="AD" clId="Web-{C803F405-8531-AEDE-4C9C-4A598E8E3C7E}" dt="2021-03-01T20:05:36.051" v="476"/>
          <ac:spMkLst>
            <pc:docMk/>
            <pc:sldMk cId="2825501487" sldId="260"/>
            <ac:spMk id="3" creationId="{31553268-E839-423A-9CF0-A7A3DDDDF592}"/>
          </ac:spMkLst>
        </pc:spChg>
        <pc:spChg chg="del">
          <ac:chgData name="Ebony Jade Goddard (1910397)" userId="S::1910397@student.uwtsd.ac.uk::74cebc61-6881-429d-aea6-01dd88c268da" providerId="AD" clId="Web-{C803F405-8531-AEDE-4C9C-4A598E8E3C7E}" dt="2021-03-01T20:05:36.051" v="476"/>
          <ac:spMkLst>
            <pc:docMk/>
            <pc:sldMk cId="2825501487" sldId="260"/>
            <ac:spMk id="8" creationId="{F13C74B1-5B17-4795-BED0-7140497B445A}"/>
          </ac:spMkLst>
        </pc:spChg>
        <pc:spChg chg="del">
          <ac:chgData name="Ebony Jade Goddard (1910397)" userId="S::1910397@student.uwtsd.ac.uk::74cebc61-6881-429d-aea6-01dd88c268da" providerId="AD" clId="Web-{C803F405-8531-AEDE-4C9C-4A598E8E3C7E}" dt="2021-03-01T20:05:36.051" v="476"/>
          <ac:spMkLst>
            <pc:docMk/>
            <pc:sldMk cId="2825501487" sldId="260"/>
            <ac:spMk id="10" creationId="{D4974D33-8DC5-464E-8C6D-BE58F0669C17}"/>
          </ac:spMkLst>
        </pc:spChg>
        <pc:spChg chg="add">
          <ac:chgData name="Ebony Jade Goddard (1910397)" userId="S::1910397@student.uwtsd.ac.uk::74cebc61-6881-429d-aea6-01dd88c268da" providerId="AD" clId="Web-{C803F405-8531-AEDE-4C9C-4A598E8E3C7E}" dt="2021-03-01T20:05:36.051" v="476"/>
          <ac:spMkLst>
            <pc:docMk/>
            <pc:sldMk cId="2825501487" sldId="260"/>
            <ac:spMk id="15" creationId="{F4C0B10B-D2C4-4A54-AFAD-3D27DF88BB37}"/>
          </ac:spMkLst>
        </pc:spChg>
        <pc:grpChg chg="add">
          <ac:chgData name="Ebony Jade Goddard (1910397)" userId="S::1910397@student.uwtsd.ac.uk::74cebc61-6881-429d-aea6-01dd88c268da" providerId="AD" clId="Web-{C803F405-8531-AEDE-4C9C-4A598E8E3C7E}" dt="2021-03-01T20:05:36.051" v="476"/>
          <ac:grpSpMkLst>
            <pc:docMk/>
            <pc:sldMk cId="2825501487" sldId="260"/>
            <ac:grpSpMk id="17" creationId="{B6BADB90-C74B-40D6-86DC-503F65FCE8DC}"/>
          </ac:grpSpMkLst>
        </pc:grpChg>
        <pc:picChg chg="mod">
          <ac:chgData name="Ebony Jade Goddard (1910397)" userId="S::1910397@student.uwtsd.ac.uk::74cebc61-6881-429d-aea6-01dd88c268da" providerId="AD" clId="Web-{C803F405-8531-AEDE-4C9C-4A598E8E3C7E}" dt="2021-03-01T20:05:36.051" v="476"/>
          <ac:picMkLst>
            <pc:docMk/>
            <pc:sldMk cId="2825501487" sldId="260"/>
            <ac:picMk id="4" creationId="{DC052E44-B2B0-42DB-B4C4-8CCEAC4573C6}"/>
          </ac:picMkLst>
        </pc:picChg>
      </pc:sldChg>
      <pc:sldChg chg="addSp delSp modSp mod setBg">
        <pc:chgData name="Ebony Jade Goddard (1910397)" userId="S::1910397@student.uwtsd.ac.uk::74cebc61-6881-429d-aea6-01dd88c268da" providerId="AD" clId="Web-{C803F405-8531-AEDE-4C9C-4A598E8E3C7E}" dt="2021-03-01T21:18:05.825" v="2176" actId="20577"/>
        <pc:sldMkLst>
          <pc:docMk/>
          <pc:sldMk cId="1979514387" sldId="261"/>
        </pc:sldMkLst>
        <pc:spChg chg="mod">
          <ac:chgData name="Ebony Jade Goddard (1910397)" userId="S::1910397@student.uwtsd.ac.uk::74cebc61-6881-429d-aea6-01dd88c268da" providerId="AD" clId="Web-{C803F405-8531-AEDE-4C9C-4A598E8E3C7E}" dt="2021-03-01T20:13:01.673" v="712" actId="20577"/>
          <ac:spMkLst>
            <pc:docMk/>
            <pc:sldMk cId="1979514387" sldId="261"/>
            <ac:spMk id="2" creationId="{8414F666-F783-42DA-87C4-63E09EF6770E}"/>
          </ac:spMkLst>
        </pc:spChg>
        <pc:spChg chg="mod">
          <ac:chgData name="Ebony Jade Goddard (1910397)" userId="S::1910397@student.uwtsd.ac.uk::74cebc61-6881-429d-aea6-01dd88c268da" providerId="AD" clId="Web-{C803F405-8531-AEDE-4C9C-4A598E8E3C7E}" dt="2021-03-01T21:18:05.825" v="2176" actId="20577"/>
          <ac:spMkLst>
            <pc:docMk/>
            <pc:sldMk cId="1979514387" sldId="261"/>
            <ac:spMk id="3" creationId="{EACAEDBC-9A50-4E93-BE8D-638CED0C0195}"/>
          </ac:spMkLst>
        </pc:spChg>
        <pc:spChg chg="add del">
          <ac:chgData name="Ebony Jade Goddard (1910397)" userId="S::1910397@student.uwtsd.ac.uk::74cebc61-6881-429d-aea6-01dd88c268da" providerId="AD" clId="Web-{C803F405-8531-AEDE-4C9C-4A598E8E3C7E}" dt="2021-03-01T20:12:39.688" v="705"/>
          <ac:spMkLst>
            <pc:docMk/>
            <pc:sldMk cId="1979514387" sldId="261"/>
            <ac:spMk id="5" creationId="{6A1473A6-3F22-483E-8A30-80B9D2B14592}"/>
          </ac:spMkLst>
        </pc:spChg>
        <pc:spChg chg="add del">
          <ac:chgData name="Ebony Jade Goddard (1910397)" userId="S::1910397@student.uwtsd.ac.uk::74cebc61-6881-429d-aea6-01dd88c268da" providerId="AD" clId="Web-{C803F405-8531-AEDE-4C9C-4A598E8E3C7E}" dt="2021-03-01T20:12:43.641" v="707"/>
          <ac:spMkLst>
            <pc:docMk/>
            <pc:sldMk cId="1979514387" sldId="261"/>
            <ac:spMk id="7" creationId="{827B839B-9ADE-406B-8590-F1CAEDED45A1}"/>
          </ac:spMkLst>
        </pc:spChg>
        <pc:spChg chg="add del">
          <ac:chgData name="Ebony Jade Goddard (1910397)" userId="S::1910397@student.uwtsd.ac.uk::74cebc61-6881-429d-aea6-01dd88c268da" providerId="AD" clId="Web-{C803F405-8531-AEDE-4C9C-4A598E8E3C7E}" dt="2021-03-01T20:12:43.641" v="707"/>
          <ac:spMkLst>
            <pc:docMk/>
            <pc:sldMk cId="1979514387" sldId="261"/>
            <ac:spMk id="9" creationId="{CFE45BF0-46DB-408C-B5F7-7B11716805D4}"/>
          </ac:spMkLst>
        </pc:spChg>
        <pc:spChg chg="add del">
          <ac:chgData name="Ebony Jade Goddard (1910397)" userId="S::1910397@student.uwtsd.ac.uk::74cebc61-6881-429d-aea6-01dd88c268da" providerId="AD" clId="Web-{C803F405-8531-AEDE-4C9C-4A598E8E3C7E}" dt="2021-03-01T20:12:43.641" v="707"/>
          <ac:spMkLst>
            <pc:docMk/>
            <pc:sldMk cId="1979514387" sldId="261"/>
            <ac:spMk id="11" creationId="{2AEBC8F2-97B1-41B4-93F1-2D289E197FBA}"/>
          </ac:spMkLst>
        </pc:spChg>
        <pc:spChg chg="add del">
          <ac:chgData name="Ebony Jade Goddard (1910397)" userId="S::1910397@student.uwtsd.ac.uk::74cebc61-6881-429d-aea6-01dd88c268da" providerId="AD" clId="Web-{C803F405-8531-AEDE-4C9C-4A598E8E3C7E}" dt="2021-03-01T20:12:43.641" v="707"/>
          <ac:spMkLst>
            <pc:docMk/>
            <pc:sldMk cId="1979514387" sldId="261"/>
            <ac:spMk id="13" creationId="{472E3A19-F5D5-48FC-BB9C-48C2F68F598B}"/>
          </ac:spMkLst>
        </pc:spChg>
        <pc:spChg chg="add del">
          <ac:chgData name="Ebony Jade Goddard (1910397)" userId="S::1910397@student.uwtsd.ac.uk::74cebc61-6881-429d-aea6-01dd88c268da" providerId="AD" clId="Web-{C803F405-8531-AEDE-4C9C-4A598E8E3C7E}" dt="2021-03-01T20:12:43.641" v="707"/>
          <ac:spMkLst>
            <pc:docMk/>
            <pc:sldMk cId="1979514387" sldId="261"/>
            <ac:spMk id="15" creationId="{7A62E32F-BB65-43A8-8EB5-92346890E549}"/>
          </ac:spMkLst>
        </pc:spChg>
        <pc:spChg chg="add del">
          <ac:chgData name="Ebony Jade Goddard (1910397)" userId="S::1910397@student.uwtsd.ac.uk::74cebc61-6881-429d-aea6-01dd88c268da" providerId="AD" clId="Web-{C803F405-8531-AEDE-4C9C-4A598E8E3C7E}" dt="2021-03-01T20:12:43.641" v="707"/>
          <ac:spMkLst>
            <pc:docMk/>
            <pc:sldMk cId="1979514387" sldId="261"/>
            <ac:spMk id="17" creationId="{14E91B64-9FCC-451E-AFB4-A827D6329367}"/>
          </ac:spMkLst>
        </pc:spChg>
        <pc:spChg chg="add del">
          <ac:chgData name="Ebony Jade Goddard (1910397)" userId="S::1910397@student.uwtsd.ac.uk::74cebc61-6881-429d-aea6-01dd88c268da" providerId="AD" clId="Web-{C803F405-8531-AEDE-4C9C-4A598E8E3C7E}" dt="2021-03-01T20:12:48.688" v="709"/>
          <ac:spMkLst>
            <pc:docMk/>
            <pc:sldMk cId="1979514387" sldId="261"/>
            <ac:spMk id="19" creationId="{6A1473A6-3F22-483E-8A30-80B9D2B14592}"/>
          </ac:spMkLst>
        </pc:spChg>
        <pc:spChg chg="add">
          <ac:chgData name="Ebony Jade Goddard (1910397)" userId="S::1910397@student.uwtsd.ac.uk::74cebc61-6881-429d-aea6-01dd88c268da" providerId="AD" clId="Web-{C803F405-8531-AEDE-4C9C-4A598E8E3C7E}" dt="2021-03-01T20:12:48.704" v="710"/>
          <ac:spMkLst>
            <pc:docMk/>
            <pc:sldMk cId="1979514387" sldId="261"/>
            <ac:spMk id="22" creationId="{7CB4857B-ED7C-444D-9F04-2F885114A1C2}"/>
          </ac:spMkLst>
        </pc:spChg>
        <pc:spChg chg="add">
          <ac:chgData name="Ebony Jade Goddard (1910397)" userId="S::1910397@student.uwtsd.ac.uk::74cebc61-6881-429d-aea6-01dd88c268da" providerId="AD" clId="Web-{C803F405-8531-AEDE-4C9C-4A598E8E3C7E}" dt="2021-03-01T20:12:48.704" v="710"/>
          <ac:spMkLst>
            <pc:docMk/>
            <pc:sldMk cId="1979514387" sldId="261"/>
            <ac:spMk id="23" creationId="{D18046FB-44EA-4FD8-A585-EA09A319B2D0}"/>
          </ac:spMkLst>
        </pc:spChg>
        <pc:spChg chg="add">
          <ac:chgData name="Ebony Jade Goddard (1910397)" userId="S::1910397@student.uwtsd.ac.uk::74cebc61-6881-429d-aea6-01dd88c268da" providerId="AD" clId="Web-{C803F405-8531-AEDE-4C9C-4A598E8E3C7E}" dt="2021-03-01T20:12:48.704" v="710"/>
          <ac:spMkLst>
            <pc:docMk/>
            <pc:sldMk cId="1979514387" sldId="261"/>
            <ac:spMk id="24" creationId="{479F5F2B-8B58-4140-AE6A-51F6C67B18D9}"/>
          </ac:spMkLst>
        </pc:spChg>
        <pc:grpChg chg="add del">
          <ac:chgData name="Ebony Jade Goddard (1910397)" userId="S::1910397@student.uwtsd.ac.uk::74cebc61-6881-429d-aea6-01dd88c268da" providerId="AD" clId="Web-{C803F405-8531-AEDE-4C9C-4A598E8E3C7E}" dt="2021-03-01T20:12:39.688" v="705"/>
          <ac:grpSpMkLst>
            <pc:docMk/>
            <pc:sldMk cId="1979514387" sldId="261"/>
            <ac:grpSpMk id="6" creationId="{AA1375E3-3E53-4D75-BAB7-E5929BFCB25F}"/>
          </ac:grpSpMkLst>
        </pc:grpChg>
        <pc:grpChg chg="add del">
          <ac:chgData name="Ebony Jade Goddard (1910397)" userId="S::1910397@student.uwtsd.ac.uk::74cebc61-6881-429d-aea6-01dd88c268da" providerId="AD" clId="Web-{C803F405-8531-AEDE-4C9C-4A598E8E3C7E}" dt="2021-03-01T20:12:48.688" v="709"/>
          <ac:grpSpMkLst>
            <pc:docMk/>
            <pc:sldMk cId="1979514387" sldId="261"/>
            <ac:grpSpMk id="21" creationId="{AA1375E3-3E53-4D75-BAB7-E5929BFCB25F}"/>
          </ac:grpSpMkLst>
        </pc:grpChg>
      </pc:sldChg>
      <pc:sldChg chg="addSp delSp modSp">
        <pc:chgData name="Ebony Jade Goddard (1910397)" userId="S::1910397@student.uwtsd.ac.uk::74cebc61-6881-429d-aea6-01dd88c268da" providerId="AD" clId="Web-{C803F405-8531-AEDE-4C9C-4A598E8E3C7E}" dt="2021-03-01T20:05:44.380" v="477"/>
        <pc:sldMkLst>
          <pc:docMk/>
          <pc:sldMk cId="8927425" sldId="262"/>
        </pc:sldMkLst>
        <pc:spChg chg="mod">
          <ac:chgData name="Ebony Jade Goddard (1910397)" userId="S::1910397@student.uwtsd.ac.uk::74cebc61-6881-429d-aea6-01dd88c268da" providerId="AD" clId="Web-{C803F405-8531-AEDE-4C9C-4A598E8E3C7E}" dt="2021-03-01T20:05:44.380" v="477"/>
          <ac:spMkLst>
            <pc:docMk/>
            <pc:sldMk cId="8927425" sldId="262"/>
            <ac:spMk id="2" creationId="{79B6E6C9-0941-4A5F-B135-F4FAECF540E4}"/>
          </ac:spMkLst>
        </pc:spChg>
        <pc:spChg chg="mod">
          <ac:chgData name="Ebony Jade Goddard (1910397)" userId="S::1910397@student.uwtsd.ac.uk::74cebc61-6881-429d-aea6-01dd88c268da" providerId="AD" clId="Web-{C803F405-8531-AEDE-4C9C-4A598E8E3C7E}" dt="2021-03-01T20:05:44.380" v="477"/>
          <ac:spMkLst>
            <pc:docMk/>
            <pc:sldMk cId="8927425" sldId="262"/>
            <ac:spMk id="3" creationId="{17B03C49-2705-4DB9-8B6B-EB0975C7FE18}"/>
          </ac:spMkLst>
        </pc:spChg>
        <pc:spChg chg="del">
          <ac:chgData name="Ebony Jade Goddard (1910397)" userId="S::1910397@student.uwtsd.ac.uk::74cebc61-6881-429d-aea6-01dd88c268da" providerId="AD" clId="Web-{C803F405-8531-AEDE-4C9C-4A598E8E3C7E}" dt="2021-03-01T20:05:44.380" v="477"/>
          <ac:spMkLst>
            <pc:docMk/>
            <pc:sldMk cId="8927425" sldId="262"/>
            <ac:spMk id="18" creationId="{F56F5174-31D9-4DBB-AAB7-A1FD7BDB1352}"/>
          </ac:spMkLst>
        </pc:spChg>
        <pc:spChg chg="del">
          <ac:chgData name="Ebony Jade Goddard (1910397)" userId="S::1910397@student.uwtsd.ac.uk::74cebc61-6881-429d-aea6-01dd88c268da" providerId="AD" clId="Web-{C803F405-8531-AEDE-4C9C-4A598E8E3C7E}" dt="2021-03-01T20:05:44.380" v="477"/>
          <ac:spMkLst>
            <pc:docMk/>
            <pc:sldMk cId="8927425" sldId="262"/>
            <ac:spMk id="22" creationId="{F9A95BEE-6BB1-4A28-A8E6-A34B2E42EF87}"/>
          </ac:spMkLst>
        </pc:spChg>
        <pc:spChg chg="add">
          <ac:chgData name="Ebony Jade Goddard (1910397)" userId="S::1910397@student.uwtsd.ac.uk::74cebc61-6881-429d-aea6-01dd88c268da" providerId="AD" clId="Web-{C803F405-8531-AEDE-4C9C-4A598E8E3C7E}" dt="2021-03-01T20:05:44.380" v="477"/>
          <ac:spMkLst>
            <pc:docMk/>
            <pc:sldMk cId="8927425" sldId="262"/>
            <ac:spMk id="27" creationId="{F4C0B10B-D2C4-4A54-AFAD-3D27DF88BB37}"/>
          </ac:spMkLst>
        </pc:spChg>
        <pc:grpChg chg="add">
          <ac:chgData name="Ebony Jade Goddard (1910397)" userId="S::1910397@student.uwtsd.ac.uk::74cebc61-6881-429d-aea6-01dd88c268da" providerId="AD" clId="Web-{C803F405-8531-AEDE-4C9C-4A598E8E3C7E}" dt="2021-03-01T20:05:44.380" v="477"/>
          <ac:grpSpMkLst>
            <pc:docMk/>
            <pc:sldMk cId="8927425" sldId="262"/>
            <ac:grpSpMk id="29" creationId="{B6BADB90-C74B-40D6-86DC-503F65FCE8DC}"/>
          </ac:grpSpMkLst>
        </pc:grpChg>
        <pc:picChg chg="mod ord">
          <ac:chgData name="Ebony Jade Goddard (1910397)" userId="S::1910397@student.uwtsd.ac.uk::74cebc61-6881-429d-aea6-01dd88c268da" providerId="AD" clId="Web-{C803F405-8531-AEDE-4C9C-4A598E8E3C7E}" dt="2021-03-01T20:05:44.380" v="477"/>
          <ac:picMkLst>
            <pc:docMk/>
            <pc:sldMk cId="8927425" sldId="262"/>
            <ac:picMk id="5" creationId="{C69D95C5-0A5D-43CF-9703-6DB5599548C8}"/>
          </ac:picMkLst>
        </pc:picChg>
        <pc:picChg chg="del">
          <ac:chgData name="Ebony Jade Goddard (1910397)" userId="S::1910397@student.uwtsd.ac.uk::74cebc61-6881-429d-aea6-01dd88c268da" providerId="AD" clId="Web-{C803F405-8531-AEDE-4C9C-4A598E8E3C7E}" dt="2021-03-01T20:05:44.380" v="477"/>
          <ac:picMkLst>
            <pc:docMk/>
            <pc:sldMk cId="8927425" sldId="262"/>
            <ac:picMk id="20" creationId="{AE113210-7872-481A-ADE6-3A05CCAF5EB2}"/>
          </ac:picMkLst>
        </pc:picChg>
      </pc:sldChg>
      <pc:sldChg chg="addSp modSp mod setBg">
        <pc:chgData name="Ebony Jade Goddard (1910397)" userId="S::1910397@student.uwtsd.ac.uk::74cebc61-6881-429d-aea6-01dd88c268da" providerId="AD" clId="Web-{C803F405-8531-AEDE-4C9C-4A598E8E3C7E}" dt="2021-03-01T20:12:14.983" v="703"/>
        <pc:sldMkLst>
          <pc:docMk/>
          <pc:sldMk cId="3197459711" sldId="263"/>
        </pc:sldMkLst>
        <pc:spChg chg="mod">
          <ac:chgData name="Ebony Jade Goddard (1910397)" userId="S::1910397@student.uwtsd.ac.uk::74cebc61-6881-429d-aea6-01dd88c268da" providerId="AD" clId="Web-{C803F405-8531-AEDE-4C9C-4A598E8E3C7E}" dt="2021-03-01T20:12:14.983" v="703"/>
          <ac:spMkLst>
            <pc:docMk/>
            <pc:sldMk cId="3197459711" sldId="263"/>
            <ac:spMk id="2" creationId="{0B5B7596-5655-4C80-AB71-76B2695CF99D}"/>
          </ac:spMkLst>
        </pc:spChg>
        <pc:spChg chg="mod">
          <ac:chgData name="Ebony Jade Goddard (1910397)" userId="S::1910397@student.uwtsd.ac.uk::74cebc61-6881-429d-aea6-01dd88c268da" providerId="AD" clId="Web-{C803F405-8531-AEDE-4C9C-4A598E8E3C7E}" dt="2021-03-01T20:12:14.983" v="703"/>
          <ac:spMkLst>
            <pc:docMk/>
            <pc:sldMk cId="3197459711" sldId="263"/>
            <ac:spMk id="3" creationId="{92EC22FB-EF27-463E-8F1A-148A864207A2}"/>
          </ac:spMkLst>
        </pc:spChg>
        <pc:spChg chg="add">
          <ac:chgData name="Ebony Jade Goddard (1910397)" userId="S::1910397@student.uwtsd.ac.uk::74cebc61-6881-429d-aea6-01dd88c268da" providerId="AD" clId="Web-{C803F405-8531-AEDE-4C9C-4A598E8E3C7E}" dt="2021-03-01T20:12:14.983" v="703"/>
          <ac:spMkLst>
            <pc:docMk/>
            <pc:sldMk cId="3197459711" sldId="263"/>
            <ac:spMk id="9" creationId="{F4C0B10B-D2C4-4A54-AFAD-3D27DF88BB37}"/>
          </ac:spMkLst>
        </pc:spChg>
        <pc:grpChg chg="add">
          <ac:chgData name="Ebony Jade Goddard (1910397)" userId="S::1910397@student.uwtsd.ac.uk::74cebc61-6881-429d-aea6-01dd88c268da" providerId="AD" clId="Web-{C803F405-8531-AEDE-4C9C-4A598E8E3C7E}" dt="2021-03-01T20:12:14.983" v="703"/>
          <ac:grpSpMkLst>
            <pc:docMk/>
            <pc:sldMk cId="3197459711" sldId="263"/>
            <ac:grpSpMk id="11" creationId="{B6BADB90-C74B-40D6-86DC-503F65FCE8DC}"/>
          </ac:grpSpMkLst>
        </pc:grpChg>
        <pc:picChg chg="add mod">
          <ac:chgData name="Ebony Jade Goddard (1910397)" userId="S::1910397@student.uwtsd.ac.uk::74cebc61-6881-429d-aea6-01dd88c268da" providerId="AD" clId="Web-{C803F405-8531-AEDE-4C9C-4A598E8E3C7E}" dt="2021-03-01T20:12:14.983" v="703"/>
          <ac:picMkLst>
            <pc:docMk/>
            <pc:sldMk cId="3197459711" sldId="263"/>
            <ac:picMk id="4" creationId="{3B508E6E-8771-49C5-891B-06951EF7408A}"/>
          </ac:picMkLst>
        </pc:picChg>
      </pc:sldChg>
      <pc:sldChg chg="addSp delSp modSp new mod setBg">
        <pc:chgData name="Ebony Jade Goddard (1910397)" userId="S::1910397@student.uwtsd.ac.uk::74cebc61-6881-429d-aea6-01dd88c268da" providerId="AD" clId="Web-{C803F405-8531-AEDE-4C9C-4A598E8E3C7E}" dt="2021-03-01T19:59:37.732" v="316"/>
        <pc:sldMkLst>
          <pc:docMk/>
          <pc:sldMk cId="2946262920" sldId="264"/>
        </pc:sldMkLst>
        <pc:spChg chg="mod">
          <ac:chgData name="Ebony Jade Goddard (1910397)" userId="S::1910397@student.uwtsd.ac.uk::74cebc61-6881-429d-aea6-01dd88c268da" providerId="AD" clId="Web-{C803F405-8531-AEDE-4C9C-4A598E8E3C7E}" dt="2021-03-01T19:59:37.732" v="316"/>
          <ac:spMkLst>
            <pc:docMk/>
            <pc:sldMk cId="2946262920" sldId="264"/>
            <ac:spMk id="2" creationId="{99D352DE-5B8E-4CD0-86D0-98D023434617}"/>
          </ac:spMkLst>
        </pc:spChg>
        <pc:spChg chg="mod">
          <ac:chgData name="Ebony Jade Goddard (1910397)" userId="S::1910397@student.uwtsd.ac.uk::74cebc61-6881-429d-aea6-01dd88c268da" providerId="AD" clId="Web-{C803F405-8531-AEDE-4C9C-4A598E8E3C7E}" dt="2021-03-01T19:59:37.732" v="316"/>
          <ac:spMkLst>
            <pc:docMk/>
            <pc:sldMk cId="2946262920" sldId="264"/>
            <ac:spMk id="3" creationId="{60082E06-0DFC-470A-880D-8158B4D052C0}"/>
          </ac:spMkLst>
        </pc:spChg>
        <pc:spChg chg="add del">
          <ac:chgData name="Ebony Jade Goddard (1910397)" userId="S::1910397@student.uwtsd.ac.uk::74cebc61-6881-429d-aea6-01dd88c268da" providerId="AD" clId="Web-{C803F405-8531-AEDE-4C9C-4A598E8E3C7E}" dt="2021-03-01T19:59:37.732" v="316"/>
          <ac:spMkLst>
            <pc:docMk/>
            <pc:sldMk cId="2946262920" sldId="264"/>
            <ac:spMk id="9" creationId="{F4C0B10B-D2C4-4A54-AFAD-3D27DF88BB37}"/>
          </ac:spMkLst>
        </pc:spChg>
        <pc:spChg chg="add">
          <ac:chgData name="Ebony Jade Goddard (1910397)" userId="S::1910397@student.uwtsd.ac.uk::74cebc61-6881-429d-aea6-01dd88c268da" providerId="AD" clId="Web-{C803F405-8531-AEDE-4C9C-4A598E8E3C7E}" dt="2021-03-01T19:59:37.732" v="316"/>
          <ac:spMkLst>
            <pc:docMk/>
            <pc:sldMk cId="2946262920" sldId="264"/>
            <ac:spMk id="21" creationId="{D4993743-B10A-433C-9996-3035D2C3ABC6}"/>
          </ac:spMkLst>
        </pc:spChg>
        <pc:spChg chg="add">
          <ac:chgData name="Ebony Jade Goddard (1910397)" userId="S::1910397@student.uwtsd.ac.uk::74cebc61-6881-429d-aea6-01dd88c268da" providerId="AD" clId="Web-{C803F405-8531-AEDE-4C9C-4A598E8E3C7E}" dt="2021-03-01T19:59:37.732" v="316"/>
          <ac:spMkLst>
            <pc:docMk/>
            <pc:sldMk cId="2946262920" sldId="264"/>
            <ac:spMk id="23" creationId="{BB3B8946-A0AA-42D4-8A24-639DC6EA170E}"/>
          </ac:spMkLst>
        </pc:spChg>
        <pc:spChg chg="add">
          <ac:chgData name="Ebony Jade Goddard (1910397)" userId="S::1910397@student.uwtsd.ac.uk::74cebc61-6881-429d-aea6-01dd88c268da" providerId="AD" clId="Web-{C803F405-8531-AEDE-4C9C-4A598E8E3C7E}" dt="2021-03-01T19:59:37.732" v="316"/>
          <ac:spMkLst>
            <pc:docMk/>
            <pc:sldMk cId="2946262920" sldId="264"/>
            <ac:spMk id="25" creationId="{AB1038E6-06EF-4DCB-B52E-D3825C50F7C6}"/>
          </ac:spMkLst>
        </pc:spChg>
        <pc:spChg chg="add">
          <ac:chgData name="Ebony Jade Goddard (1910397)" userId="S::1910397@student.uwtsd.ac.uk::74cebc61-6881-429d-aea6-01dd88c268da" providerId="AD" clId="Web-{C803F405-8531-AEDE-4C9C-4A598E8E3C7E}" dt="2021-03-01T19:59:37.732" v="316"/>
          <ac:spMkLst>
            <pc:docMk/>
            <pc:sldMk cId="2946262920" sldId="264"/>
            <ac:spMk id="27" creationId="{5C7EF35C-8B7D-4026-8F09-8B2B2250579B}"/>
          </ac:spMkLst>
        </pc:spChg>
        <pc:spChg chg="add">
          <ac:chgData name="Ebony Jade Goddard (1910397)" userId="S::1910397@student.uwtsd.ac.uk::74cebc61-6881-429d-aea6-01dd88c268da" providerId="AD" clId="Web-{C803F405-8531-AEDE-4C9C-4A598E8E3C7E}" dt="2021-03-01T19:59:37.732" v="316"/>
          <ac:spMkLst>
            <pc:docMk/>
            <pc:sldMk cId="2946262920" sldId="264"/>
            <ac:spMk id="29" creationId="{5F24A71D-C0A9-49AC-B2D1-5A9EA2BD383E}"/>
          </ac:spMkLst>
        </pc:spChg>
        <pc:spChg chg="add">
          <ac:chgData name="Ebony Jade Goddard (1910397)" userId="S::1910397@student.uwtsd.ac.uk::74cebc61-6881-429d-aea6-01dd88c268da" providerId="AD" clId="Web-{C803F405-8531-AEDE-4C9C-4A598E8E3C7E}" dt="2021-03-01T19:59:37.732" v="316"/>
          <ac:spMkLst>
            <pc:docMk/>
            <pc:sldMk cId="2946262920" sldId="264"/>
            <ac:spMk id="31" creationId="{14280C55-570C-4284-9850-B2BA33DB6726}"/>
          </ac:spMkLst>
        </pc:spChg>
        <pc:grpChg chg="add del">
          <ac:chgData name="Ebony Jade Goddard (1910397)" userId="S::1910397@student.uwtsd.ac.uk::74cebc61-6881-429d-aea6-01dd88c268da" providerId="AD" clId="Web-{C803F405-8531-AEDE-4C9C-4A598E8E3C7E}" dt="2021-03-01T19:59:37.732" v="316"/>
          <ac:grpSpMkLst>
            <pc:docMk/>
            <pc:sldMk cId="2946262920" sldId="264"/>
            <ac:grpSpMk id="11" creationId="{B6BADB90-C74B-40D6-86DC-503F65FCE8DC}"/>
          </ac:grpSpMkLst>
        </pc:grpChg>
        <pc:picChg chg="add mod ord">
          <ac:chgData name="Ebony Jade Goddard (1910397)" userId="S::1910397@student.uwtsd.ac.uk::74cebc61-6881-429d-aea6-01dd88c268da" providerId="AD" clId="Web-{C803F405-8531-AEDE-4C9C-4A598E8E3C7E}" dt="2021-03-01T19:59:37.732" v="316"/>
          <ac:picMkLst>
            <pc:docMk/>
            <pc:sldMk cId="2946262920" sldId="264"/>
            <ac:picMk id="4" creationId="{145E79FF-A252-4AC8-BA02-F415E62B7937}"/>
          </ac:picMkLst>
        </pc:picChg>
        <pc:picChg chg="add mod">
          <ac:chgData name="Ebony Jade Goddard (1910397)" userId="S::1910397@student.uwtsd.ac.uk::74cebc61-6881-429d-aea6-01dd88c268da" providerId="AD" clId="Web-{C803F405-8531-AEDE-4C9C-4A598E8E3C7E}" dt="2021-03-01T19:59:37.732" v="316"/>
          <ac:picMkLst>
            <pc:docMk/>
            <pc:sldMk cId="2946262920" sldId="264"/>
            <ac:picMk id="5" creationId="{D12E8EF1-7D28-4EA0-A1F9-0695615C8B2B}"/>
          </ac:picMkLst>
        </pc:picChg>
      </pc:sldChg>
      <pc:sldChg chg="addSp modSp new mod setBg">
        <pc:chgData name="Ebony Jade Goddard (1910397)" userId="S::1910397@student.uwtsd.ac.uk::74cebc61-6881-429d-aea6-01dd88c268da" providerId="AD" clId="Web-{C803F405-8531-AEDE-4C9C-4A598E8E3C7E}" dt="2021-03-01T20:05:23.301" v="475"/>
        <pc:sldMkLst>
          <pc:docMk/>
          <pc:sldMk cId="3807756444" sldId="265"/>
        </pc:sldMkLst>
        <pc:spChg chg="mod">
          <ac:chgData name="Ebony Jade Goddard (1910397)" userId="S::1910397@student.uwtsd.ac.uk::74cebc61-6881-429d-aea6-01dd88c268da" providerId="AD" clId="Web-{C803F405-8531-AEDE-4C9C-4A598E8E3C7E}" dt="2021-03-01T20:05:23.301" v="475"/>
          <ac:spMkLst>
            <pc:docMk/>
            <pc:sldMk cId="3807756444" sldId="265"/>
            <ac:spMk id="2" creationId="{298A392E-634D-4E20-A0F3-FE829B7DDE8C}"/>
          </ac:spMkLst>
        </pc:spChg>
        <pc:spChg chg="mod">
          <ac:chgData name="Ebony Jade Goddard (1910397)" userId="S::1910397@student.uwtsd.ac.uk::74cebc61-6881-429d-aea6-01dd88c268da" providerId="AD" clId="Web-{C803F405-8531-AEDE-4C9C-4A598E8E3C7E}" dt="2021-03-01T20:05:23.301" v="475"/>
          <ac:spMkLst>
            <pc:docMk/>
            <pc:sldMk cId="3807756444" sldId="265"/>
            <ac:spMk id="3" creationId="{063A4D9E-ED41-49A1-A3F9-0B768B064933}"/>
          </ac:spMkLst>
        </pc:spChg>
        <pc:spChg chg="add">
          <ac:chgData name="Ebony Jade Goddard (1910397)" userId="S::1910397@student.uwtsd.ac.uk::74cebc61-6881-429d-aea6-01dd88c268da" providerId="AD" clId="Web-{C803F405-8531-AEDE-4C9C-4A598E8E3C7E}" dt="2021-03-01T20:05:23.301" v="475"/>
          <ac:spMkLst>
            <pc:docMk/>
            <pc:sldMk cId="3807756444" sldId="265"/>
            <ac:spMk id="9" creationId="{F4C0B10B-D2C4-4A54-AFAD-3D27DF88BB37}"/>
          </ac:spMkLst>
        </pc:spChg>
        <pc:grpChg chg="add">
          <ac:chgData name="Ebony Jade Goddard (1910397)" userId="S::1910397@student.uwtsd.ac.uk::74cebc61-6881-429d-aea6-01dd88c268da" providerId="AD" clId="Web-{C803F405-8531-AEDE-4C9C-4A598E8E3C7E}" dt="2021-03-01T20:05:23.301" v="475"/>
          <ac:grpSpMkLst>
            <pc:docMk/>
            <pc:sldMk cId="3807756444" sldId="265"/>
            <ac:grpSpMk id="11" creationId="{B6BADB90-C74B-40D6-86DC-503F65FCE8DC}"/>
          </ac:grpSpMkLst>
        </pc:grpChg>
        <pc:picChg chg="add mod">
          <ac:chgData name="Ebony Jade Goddard (1910397)" userId="S::1910397@student.uwtsd.ac.uk::74cebc61-6881-429d-aea6-01dd88c268da" providerId="AD" clId="Web-{C803F405-8531-AEDE-4C9C-4A598E8E3C7E}" dt="2021-03-01T20:05:23.301" v="475"/>
          <ac:picMkLst>
            <pc:docMk/>
            <pc:sldMk cId="3807756444" sldId="265"/>
            <ac:picMk id="4" creationId="{8DC0D348-774D-43D0-9E46-121953F44E40}"/>
          </ac:picMkLst>
        </pc:picChg>
      </pc:sldChg>
      <pc:sldChg chg="addSp modSp new mod setBg">
        <pc:chgData name="Ebony Jade Goddard (1910397)" userId="S::1910397@student.uwtsd.ac.uk::74cebc61-6881-429d-aea6-01dd88c268da" providerId="AD" clId="Web-{C803F405-8531-AEDE-4C9C-4A598E8E3C7E}" dt="2021-03-01T20:27:49.449" v="1058"/>
        <pc:sldMkLst>
          <pc:docMk/>
          <pc:sldMk cId="967166566" sldId="266"/>
        </pc:sldMkLst>
        <pc:spChg chg="mod">
          <ac:chgData name="Ebony Jade Goddard (1910397)" userId="S::1910397@student.uwtsd.ac.uk::74cebc61-6881-429d-aea6-01dd88c268da" providerId="AD" clId="Web-{C803F405-8531-AEDE-4C9C-4A598E8E3C7E}" dt="2021-03-01T20:27:49.449" v="1058"/>
          <ac:spMkLst>
            <pc:docMk/>
            <pc:sldMk cId="967166566" sldId="266"/>
            <ac:spMk id="2" creationId="{3329B6C0-6BF8-439E-9B5C-14733E89ECCB}"/>
          </ac:spMkLst>
        </pc:spChg>
        <pc:spChg chg="mod">
          <ac:chgData name="Ebony Jade Goddard (1910397)" userId="S::1910397@student.uwtsd.ac.uk::74cebc61-6881-429d-aea6-01dd88c268da" providerId="AD" clId="Web-{C803F405-8531-AEDE-4C9C-4A598E8E3C7E}" dt="2021-03-01T20:27:49.449" v="1058"/>
          <ac:spMkLst>
            <pc:docMk/>
            <pc:sldMk cId="967166566" sldId="266"/>
            <ac:spMk id="3" creationId="{D46AA059-C178-49F7-9925-0F1193B940F8}"/>
          </ac:spMkLst>
        </pc:spChg>
        <pc:spChg chg="add">
          <ac:chgData name="Ebony Jade Goddard (1910397)" userId="S::1910397@student.uwtsd.ac.uk::74cebc61-6881-429d-aea6-01dd88c268da" providerId="AD" clId="Web-{C803F405-8531-AEDE-4C9C-4A598E8E3C7E}" dt="2021-03-01T20:27:49.449" v="1058"/>
          <ac:spMkLst>
            <pc:docMk/>
            <pc:sldMk cId="967166566" sldId="266"/>
            <ac:spMk id="9" creationId="{F4C0B10B-D2C4-4A54-AFAD-3D27DF88BB37}"/>
          </ac:spMkLst>
        </pc:spChg>
        <pc:grpChg chg="add">
          <ac:chgData name="Ebony Jade Goddard (1910397)" userId="S::1910397@student.uwtsd.ac.uk::74cebc61-6881-429d-aea6-01dd88c268da" providerId="AD" clId="Web-{C803F405-8531-AEDE-4C9C-4A598E8E3C7E}" dt="2021-03-01T20:27:49.449" v="1058"/>
          <ac:grpSpMkLst>
            <pc:docMk/>
            <pc:sldMk cId="967166566" sldId="266"/>
            <ac:grpSpMk id="11" creationId="{B6BADB90-C74B-40D6-86DC-503F65FCE8DC}"/>
          </ac:grpSpMkLst>
        </pc:grpChg>
        <pc:picChg chg="add mod">
          <ac:chgData name="Ebony Jade Goddard (1910397)" userId="S::1910397@student.uwtsd.ac.uk::74cebc61-6881-429d-aea6-01dd88c268da" providerId="AD" clId="Web-{C803F405-8531-AEDE-4C9C-4A598E8E3C7E}" dt="2021-03-01T20:27:49.449" v="1058"/>
          <ac:picMkLst>
            <pc:docMk/>
            <pc:sldMk cId="967166566" sldId="266"/>
            <ac:picMk id="4" creationId="{2E9660A6-5FE4-430B-94B1-614E65221B1A}"/>
          </ac:picMkLst>
        </pc:picChg>
      </pc:sldChg>
      <pc:sldChg chg="addSp delSp modSp new mod setBg">
        <pc:chgData name="Ebony Jade Goddard (1910397)" userId="S::1910397@student.uwtsd.ac.uk::74cebc61-6881-429d-aea6-01dd88c268da" providerId="AD" clId="Web-{C803F405-8531-AEDE-4C9C-4A598E8E3C7E}" dt="2021-03-01T20:58:22.081" v="1365"/>
        <pc:sldMkLst>
          <pc:docMk/>
          <pc:sldMk cId="1664268762" sldId="267"/>
        </pc:sldMkLst>
        <pc:spChg chg="mod">
          <ac:chgData name="Ebony Jade Goddard (1910397)" userId="S::1910397@student.uwtsd.ac.uk::74cebc61-6881-429d-aea6-01dd88c268da" providerId="AD" clId="Web-{C803F405-8531-AEDE-4C9C-4A598E8E3C7E}" dt="2021-03-01T20:58:22.081" v="1365"/>
          <ac:spMkLst>
            <pc:docMk/>
            <pc:sldMk cId="1664268762" sldId="267"/>
            <ac:spMk id="2" creationId="{61C9AA1C-8D31-4139-B6F8-413732EB463D}"/>
          </ac:spMkLst>
        </pc:spChg>
        <pc:spChg chg="mod">
          <ac:chgData name="Ebony Jade Goddard (1910397)" userId="S::1910397@student.uwtsd.ac.uk::74cebc61-6881-429d-aea6-01dd88c268da" providerId="AD" clId="Web-{C803F405-8531-AEDE-4C9C-4A598E8E3C7E}" dt="2021-03-01T20:58:22.081" v="1365"/>
          <ac:spMkLst>
            <pc:docMk/>
            <pc:sldMk cId="1664268762" sldId="267"/>
            <ac:spMk id="3" creationId="{D62E55EB-D96F-45CA-9142-E456D8ADE11E}"/>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8" creationId="{827B839B-9ADE-406B-8590-F1CAEDED45A1}"/>
          </ac:spMkLst>
        </pc:spChg>
        <pc:spChg chg="add">
          <ac:chgData name="Ebony Jade Goddard (1910397)" userId="S::1910397@student.uwtsd.ac.uk::74cebc61-6881-429d-aea6-01dd88c268da" providerId="AD" clId="Web-{C803F405-8531-AEDE-4C9C-4A598E8E3C7E}" dt="2021-03-01T20:58:22.081" v="1365"/>
          <ac:spMkLst>
            <pc:docMk/>
            <pc:sldMk cId="1664268762" sldId="267"/>
            <ac:spMk id="9" creationId="{DD38EE57-B708-47C9-A4A4-E25F09FAB029}"/>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10" creationId="{CFE45BF0-46DB-408C-B5F7-7B11716805D4}"/>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12" creationId="{2AEBC8F2-97B1-41B4-93F1-2D289E197FBA}"/>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14" creationId="{472E3A19-F5D5-48FC-BB9C-48C2F68F598B}"/>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16" creationId="{7A62E32F-BB65-43A8-8EB5-92346890E549}"/>
          </ac:spMkLst>
        </pc:spChg>
        <pc:spChg chg="add del">
          <ac:chgData name="Ebony Jade Goddard (1910397)" userId="S::1910397@student.uwtsd.ac.uk::74cebc61-6881-429d-aea6-01dd88c268da" providerId="AD" clId="Web-{C803F405-8531-AEDE-4C9C-4A598E8E3C7E}" dt="2021-03-01T20:28:52.593" v="1074"/>
          <ac:spMkLst>
            <pc:docMk/>
            <pc:sldMk cId="1664268762" sldId="267"/>
            <ac:spMk id="18" creationId="{14E91B64-9FCC-451E-AFB4-A827D6329367}"/>
          </ac:spMkLst>
        </pc:spChg>
        <pc:grpChg chg="add">
          <ac:chgData name="Ebony Jade Goddard (1910397)" userId="S::1910397@student.uwtsd.ac.uk::74cebc61-6881-429d-aea6-01dd88c268da" providerId="AD" clId="Web-{C803F405-8531-AEDE-4C9C-4A598E8E3C7E}" dt="2021-03-01T20:58:22.081" v="1365"/>
          <ac:grpSpMkLst>
            <pc:docMk/>
            <pc:sldMk cId="1664268762" sldId="267"/>
            <ac:grpSpMk id="11" creationId="{57A28182-58A5-4DBB-8F64-BD944BCA8154}"/>
          </ac:grpSpMkLst>
        </pc:grpChg>
        <pc:picChg chg="add mod">
          <ac:chgData name="Ebony Jade Goddard (1910397)" userId="S::1910397@student.uwtsd.ac.uk::74cebc61-6881-429d-aea6-01dd88c268da" providerId="AD" clId="Web-{C803F405-8531-AEDE-4C9C-4A598E8E3C7E}" dt="2021-03-01T20:58:22.081" v="1365"/>
          <ac:picMkLst>
            <pc:docMk/>
            <pc:sldMk cId="1664268762" sldId="267"/>
            <ac:picMk id="4" creationId="{DBBEF624-2566-49A3-8EB7-10387B0A2979}"/>
          </ac:picMkLst>
        </pc:picChg>
      </pc:sldChg>
      <pc:sldChg chg="addSp modSp new mod setBg">
        <pc:chgData name="Ebony Jade Goddard (1910397)" userId="S::1910397@student.uwtsd.ac.uk::74cebc61-6881-429d-aea6-01dd88c268da" providerId="AD" clId="Web-{C803F405-8531-AEDE-4C9C-4A598E8E3C7E}" dt="2021-03-01T21:07:03.741" v="1741"/>
        <pc:sldMkLst>
          <pc:docMk/>
          <pc:sldMk cId="3062816269" sldId="268"/>
        </pc:sldMkLst>
        <pc:spChg chg="mod">
          <ac:chgData name="Ebony Jade Goddard (1910397)" userId="S::1910397@student.uwtsd.ac.uk::74cebc61-6881-429d-aea6-01dd88c268da" providerId="AD" clId="Web-{C803F405-8531-AEDE-4C9C-4A598E8E3C7E}" dt="2021-03-01T21:07:03.741" v="1741"/>
          <ac:spMkLst>
            <pc:docMk/>
            <pc:sldMk cId="3062816269" sldId="268"/>
            <ac:spMk id="2" creationId="{B7A3531B-C33F-4C5F-8B87-E129FDED0DAA}"/>
          </ac:spMkLst>
        </pc:spChg>
        <pc:spChg chg="mod">
          <ac:chgData name="Ebony Jade Goddard (1910397)" userId="S::1910397@student.uwtsd.ac.uk::74cebc61-6881-429d-aea6-01dd88c268da" providerId="AD" clId="Web-{C803F405-8531-AEDE-4C9C-4A598E8E3C7E}" dt="2021-03-01T21:07:03.741" v="1741"/>
          <ac:spMkLst>
            <pc:docMk/>
            <pc:sldMk cId="3062816269" sldId="268"/>
            <ac:spMk id="3" creationId="{D8A33279-5334-4674-911D-2D0A4CF0B544}"/>
          </ac:spMkLst>
        </pc:spChg>
        <pc:spChg chg="add">
          <ac:chgData name="Ebony Jade Goddard (1910397)" userId="S::1910397@student.uwtsd.ac.uk::74cebc61-6881-429d-aea6-01dd88c268da" providerId="AD" clId="Web-{C803F405-8531-AEDE-4C9C-4A598E8E3C7E}" dt="2021-03-01T21:07:03.741" v="1741"/>
          <ac:spMkLst>
            <pc:docMk/>
            <pc:sldMk cId="3062816269" sldId="268"/>
            <ac:spMk id="9" creationId="{DD38EE57-B708-47C9-A4A4-E25F09FAB029}"/>
          </ac:spMkLst>
        </pc:spChg>
        <pc:grpChg chg="add">
          <ac:chgData name="Ebony Jade Goddard (1910397)" userId="S::1910397@student.uwtsd.ac.uk::74cebc61-6881-429d-aea6-01dd88c268da" providerId="AD" clId="Web-{C803F405-8531-AEDE-4C9C-4A598E8E3C7E}" dt="2021-03-01T21:07:03.741" v="1741"/>
          <ac:grpSpMkLst>
            <pc:docMk/>
            <pc:sldMk cId="3062816269" sldId="268"/>
            <ac:grpSpMk id="11" creationId="{57A28182-58A5-4DBB-8F64-BD944BCA8154}"/>
          </ac:grpSpMkLst>
        </pc:grpChg>
        <pc:picChg chg="add mod">
          <ac:chgData name="Ebony Jade Goddard (1910397)" userId="S::1910397@student.uwtsd.ac.uk::74cebc61-6881-429d-aea6-01dd88c268da" providerId="AD" clId="Web-{C803F405-8531-AEDE-4C9C-4A598E8E3C7E}" dt="2021-03-01T21:07:03.741" v="1741"/>
          <ac:picMkLst>
            <pc:docMk/>
            <pc:sldMk cId="3062816269" sldId="268"/>
            <ac:picMk id="4" creationId="{7FA8C9C7-9989-47EA-B2F8-DF8BEB63E6D1}"/>
          </ac:picMkLst>
        </pc:picChg>
      </pc:sldChg>
      <pc:sldChg chg="addSp delSp modSp new mod setBg">
        <pc:chgData name="Ebony Jade Goddard (1910397)" userId="S::1910397@student.uwtsd.ac.uk::74cebc61-6881-429d-aea6-01dd88c268da" providerId="AD" clId="Web-{C803F405-8531-AEDE-4C9C-4A598E8E3C7E}" dt="2021-03-01T21:17:32.385" v="2173"/>
        <pc:sldMkLst>
          <pc:docMk/>
          <pc:sldMk cId="2577580657" sldId="269"/>
        </pc:sldMkLst>
        <pc:spChg chg="mod">
          <ac:chgData name="Ebony Jade Goddard (1910397)" userId="S::1910397@student.uwtsd.ac.uk::74cebc61-6881-429d-aea6-01dd88c268da" providerId="AD" clId="Web-{C803F405-8531-AEDE-4C9C-4A598E8E3C7E}" dt="2021-03-01T21:17:32.385" v="2173"/>
          <ac:spMkLst>
            <pc:docMk/>
            <pc:sldMk cId="2577580657" sldId="269"/>
            <ac:spMk id="2" creationId="{E4E09B3D-50AC-44AD-A510-D70C3042523D}"/>
          </ac:spMkLst>
        </pc:spChg>
        <pc:spChg chg="mod">
          <ac:chgData name="Ebony Jade Goddard (1910397)" userId="S::1910397@student.uwtsd.ac.uk::74cebc61-6881-429d-aea6-01dd88c268da" providerId="AD" clId="Web-{C803F405-8531-AEDE-4C9C-4A598E8E3C7E}" dt="2021-03-01T21:17:32.385" v="2173"/>
          <ac:spMkLst>
            <pc:docMk/>
            <pc:sldMk cId="2577580657" sldId="269"/>
            <ac:spMk id="3" creationId="{0C1C8F37-29CA-4F89-B804-344E7903F837}"/>
          </ac:spMkLst>
        </pc:spChg>
        <pc:spChg chg="add">
          <ac:chgData name="Ebony Jade Goddard (1910397)" userId="S::1910397@student.uwtsd.ac.uk::74cebc61-6881-429d-aea6-01dd88c268da" providerId="AD" clId="Web-{C803F405-8531-AEDE-4C9C-4A598E8E3C7E}" dt="2021-03-01T21:17:32.385" v="2173"/>
          <ac:spMkLst>
            <pc:docMk/>
            <pc:sldMk cId="2577580657" sldId="269"/>
            <ac:spMk id="6" creationId="{F4C0B10B-D2C4-4A54-AFAD-3D27DF88BB37}"/>
          </ac:spMkLst>
        </pc:spChg>
        <pc:spChg chg="add del">
          <ac:chgData name="Ebony Jade Goddard (1910397)" userId="S::1910397@student.uwtsd.ac.uk::74cebc61-6881-429d-aea6-01dd88c268da" providerId="AD" clId="Web-{C803F405-8531-AEDE-4C9C-4A598E8E3C7E}" dt="2021-03-01T21:17:32.385" v="2172"/>
          <ac:spMkLst>
            <pc:docMk/>
            <pc:sldMk cId="2577580657" sldId="269"/>
            <ac:spMk id="9" creationId="{DD38EE57-B708-47C9-A4A4-E25F09FAB029}"/>
          </ac:spMkLst>
        </pc:spChg>
        <pc:grpChg chg="add">
          <ac:chgData name="Ebony Jade Goddard (1910397)" userId="S::1910397@student.uwtsd.ac.uk::74cebc61-6881-429d-aea6-01dd88c268da" providerId="AD" clId="Web-{C803F405-8531-AEDE-4C9C-4A598E8E3C7E}" dt="2021-03-01T21:17:32.385" v="2173"/>
          <ac:grpSpMkLst>
            <pc:docMk/>
            <pc:sldMk cId="2577580657" sldId="269"/>
            <ac:grpSpMk id="7" creationId="{B6BADB90-C74B-40D6-86DC-503F65FCE8DC}"/>
          </ac:grpSpMkLst>
        </pc:grpChg>
        <pc:grpChg chg="add del">
          <ac:chgData name="Ebony Jade Goddard (1910397)" userId="S::1910397@student.uwtsd.ac.uk::74cebc61-6881-429d-aea6-01dd88c268da" providerId="AD" clId="Web-{C803F405-8531-AEDE-4C9C-4A598E8E3C7E}" dt="2021-03-01T21:17:32.385" v="2172"/>
          <ac:grpSpMkLst>
            <pc:docMk/>
            <pc:sldMk cId="2577580657" sldId="269"/>
            <ac:grpSpMk id="11" creationId="{57A28182-58A5-4DBB-8F64-BD944BCA8154}"/>
          </ac:grpSpMkLst>
        </pc:grpChg>
        <pc:picChg chg="add mod">
          <ac:chgData name="Ebony Jade Goddard (1910397)" userId="S::1910397@student.uwtsd.ac.uk::74cebc61-6881-429d-aea6-01dd88c268da" providerId="AD" clId="Web-{C803F405-8531-AEDE-4C9C-4A598E8E3C7E}" dt="2021-03-01T21:17:32.385" v="2173"/>
          <ac:picMkLst>
            <pc:docMk/>
            <pc:sldMk cId="2577580657" sldId="269"/>
            <ac:picMk id="4" creationId="{A6BC268C-CD82-4C10-BAC8-29D974E4924F}"/>
          </ac:picMkLst>
        </pc:picChg>
      </pc:sldChg>
    </pc:docChg>
  </pc:docChgLst>
  <pc:docChgLst>
    <pc:chgData clId="Web-{0641CE67-7C70-494A-948A-0D3659095EAE}"/>
    <pc:docChg chg="modSld">
      <pc:chgData name="" userId="" providerId="" clId="Web-{0641CE67-7C70-494A-948A-0D3659095EAE}" dt="2021-02-27T18:57:04.821" v="6" actId="20577"/>
      <pc:docMkLst>
        <pc:docMk/>
      </pc:docMkLst>
      <pc:sldChg chg="modSp">
        <pc:chgData name="" userId="" providerId="" clId="Web-{0641CE67-7C70-494A-948A-0D3659095EAE}" dt="2021-02-27T18:57:04.821" v="6" actId="20577"/>
        <pc:sldMkLst>
          <pc:docMk/>
          <pc:sldMk cId="109857222" sldId="256"/>
        </pc:sldMkLst>
        <pc:spChg chg="mod">
          <ac:chgData name="" userId="" providerId="" clId="Web-{0641CE67-7C70-494A-948A-0D3659095EAE}" dt="2021-02-27T18:57:04.821" v="6" actId="20577"/>
          <ac:spMkLst>
            <pc:docMk/>
            <pc:sldMk cId="109857222" sldId="256"/>
            <ac:spMk id="2" creationId="{00000000-0000-0000-0000-00000000000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GB"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endParaRPr lang="en-GB"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7" name="Date Placeholder 6"/>
          <p:cNvSpPr>
            <a:spLocks noGrp="1"/>
          </p:cNvSpPr>
          <p:nvPr>
            <p:ph type="dt" sz="half" idx="10"/>
          </p:nvPr>
        </p:nvSpPr>
        <p:spPr/>
        <p:txBody>
          <a:bodyPr/>
          <a:lstStyle/>
          <a:p>
            <a:fld id="{846CE7D5-CF57-46EF-B807-FDD0502418D4}" type="datetimeFigureOut">
              <a:rPr lang="en-GB" smtClean="0"/>
              <a:t>01/03/2021</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Date Placeholder 2"/>
          <p:cNvSpPr>
            <a:spLocks noGrp="1"/>
          </p:cNvSpPr>
          <p:nvPr>
            <p:ph type="dt" sz="half" idx="10"/>
          </p:nvPr>
        </p:nvSpPr>
        <p:spPr/>
        <p:txBody>
          <a:bodyPr/>
          <a:lstStyle/>
          <a:p>
            <a:fld id="{846CE7D5-CF57-46EF-B807-FDD0502418D4}" type="datetimeFigureOut">
              <a:rPr lang="en-GB" smtClean="0"/>
              <a:t>01/03/2021</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01/03/2021</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GB"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GB"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01/03/2021</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endParaRPr lang="en-GB"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01/03/2021</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01/03/2021</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fromthedeskofmardrag.files.wordpress.com/2013/05/feelings-1.jpeg" TargetMode="External"/><Relationship Id="rId3" Type="http://schemas.openxmlformats.org/officeDocument/2006/relationships/hyperlink" Target="https://www.newsforpublic.com/wp-content/uploads/2018/07/Happy-Intercultural-Relationship.jpg" TargetMode="External"/><Relationship Id="rId7" Type="http://schemas.openxmlformats.org/officeDocument/2006/relationships/hyperlink" Target="https://cmsvoc.scdn8.secure.raxcdn.com/wp-content/uploads/2018/05/A-guide-to-equality-and-diversity.jpg" TargetMode="External"/><Relationship Id="rId12" Type="http://schemas.openxmlformats.org/officeDocument/2006/relationships/hyperlink" Target="https://thesafetygeek.com/wp-content/uploads/2019/08/Action-Planning.png" TargetMode="External"/><Relationship Id="rId2" Type="http://schemas.openxmlformats.org/officeDocument/2006/relationships/hyperlink" Target="https://www.achievers.com/blog/organizational-culture-definition/#:~:text=Organizational%20culture%20is%20the%20collection,your%20company%20what%20it%20is" TargetMode="External"/><Relationship Id="rId1" Type="http://schemas.openxmlformats.org/officeDocument/2006/relationships/slideLayout" Target="../slideLayouts/slideLayout2.xml"/><Relationship Id="rId6" Type="http://schemas.openxmlformats.org/officeDocument/2006/relationships/hyperlink" Target="https://www.digitalperks.co.uk/blog/equality-and-diversity-in-the-workplace-what-it-is-and-why-it-is-important#:~:text=Embracing%20diversity%20and%20providing%20equality,fosters%20better%20productivity%20and%20efficiency" TargetMode="External"/><Relationship Id="rId11" Type="http://schemas.openxmlformats.org/officeDocument/2006/relationships/hyperlink" Target="https://www.import.io/wp-content/uploads/2019/09/data-analysis-blog.jpg" TargetMode="External"/><Relationship Id="rId5" Type="http://schemas.openxmlformats.org/officeDocument/2006/relationships/hyperlink" Target="https://www.ontario.ca/document/environmental-scan-culture-sector-ontario-culture-strategy-background-document/importance-culture#:~:text=In%20addition%20to%20its%20intrinsic,for%20both%20individuals%20and%20communities" TargetMode="External"/><Relationship Id="rId10" Type="http://schemas.openxmlformats.org/officeDocument/2006/relationships/hyperlink" Target="https://blogs.glowscotland.org.uk/glowblogs/public/uodsseportfolio/uploads/sites/3286/2015/10/gibbs-reflective-cycle.jpg" TargetMode="External"/><Relationship Id="rId4" Type="http://schemas.openxmlformats.org/officeDocument/2006/relationships/hyperlink" Target="https://3k8pb633fck715pnk94793lq-wpengine.netdna-ssl.com/wp-content/uploads/Multicultural-character.jpg" TargetMode="External"/><Relationship Id="rId9" Type="http://schemas.openxmlformats.org/officeDocument/2006/relationships/hyperlink" Target="https://cdn.corporatefinanceinstitute.com/assets/SWOT.p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051E475-7C75-488D-970A-986D3C3388A9}"/>
              </a:ext>
            </a:extLst>
          </p:cNvPr>
          <p:cNvPicPr>
            <a:picLocks noChangeAspect="1"/>
          </p:cNvPicPr>
          <p:nvPr/>
        </p:nvPicPr>
        <p:blipFill rotWithShape="1">
          <a:blip r:embed="rId2">
            <a:alphaModFix amt="50000"/>
          </a:blip>
          <a:srcRect t="504" b="14909"/>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Interculteral relationships</a:t>
            </a:r>
            <a:endParaRPr lang="en-GB">
              <a:solidFill>
                <a:srgbClr val="FFFFFF"/>
              </a:solidFill>
            </a:endParaRPr>
          </a:p>
        </p:txBody>
      </p:sp>
      <p:sp>
        <p:nvSpPr>
          <p:cNvPr id="3" name="Subtitle 2"/>
          <p:cNvSpPr>
            <a:spLocks noGrp="1"/>
          </p:cNvSpPr>
          <p:nvPr>
            <p:ph type="subTitle" idx="1"/>
          </p:nvPr>
        </p:nvSpPr>
        <p:spPr>
          <a:xfrm>
            <a:off x="1524000" y="4159404"/>
            <a:ext cx="9144000" cy="1098395"/>
          </a:xfrm>
        </p:spPr>
        <p:txBody>
          <a:bodyPr vert="horz" lIns="91440" tIns="45720" rIns="91440" bIns="45720" rtlCol="0">
            <a:normAutofit/>
          </a:bodyPr>
          <a:lstStyle/>
          <a:p>
            <a:r>
              <a:rPr lang="en-GB">
                <a:solidFill>
                  <a:srgbClr val="FFFFFF"/>
                </a:solidFill>
                <a:cs typeface="Calibri"/>
              </a:rPr>
              <a:t>1910397 Ebony Goddard</a:t>
            </a:r>
          </a:p>
          <a:p>
            <a:r>
              <a:rPr lang="en-GB">
                <a:solidFill>
                  <a:srgbClr val="FFFFFF"/>
                </a:solidFill>
                <a:cs typeface="Calibri"/>
              </a:rPr>
              <a:t>Glen</a:t>
            </a:r>
          </a:p>
          <a:p>
            <a:endParaRPr lang="en-GB">
              <a:solidFill>
                <a:srgbClr val="FFFFFF"/>
              </a:solidFill>
              <a:cs typeface="Calibri"/>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827B839B-9ADE-406B-8590-F1CAEDED45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45">
            <a:extLst>
              <a:ext uri="{FF2B5EF4-FFF2-40B4-BE49-F238E27FC236}">
                <a16:creationId xmlns:a16="http://schemas.microsoft.com/office/drawing/2014/main" id="{CFE45BF0-46DB-408C-B5F7-7B11716805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6">
            <a:extLst>
              <a:ext uri="{FF2B5EF4-FFF2-40B4-BE49-F238E27FC236}">
                <a16:creationId xmlns:a16="http://schemas.microsoft.com/office/drawing/2014/main" id="{2AEBC8F2-97B1-41B4-93F1-2D289E197F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7">
            <a:extLst>
              <a:ext uri="{FF2B5EF4-FFF2-40B4-BE49-F238E27FC236}">
                <a16:creationId xmlns:a16="http://schemas.microsoft.com/office/drawing/2014/main" id="{472E3A19-F5D5-48FC-BB9C-48C2F68F59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4">
            <a:extLst>
              <a:ext uri="{FF2B5EF4-FFF2-40B4-BE49-F238E27FC236}">
                <a16:creationId xmlns:a16="http://schemas.microsoft.com/office/drawing/2014/main" id="{7A62E32F-BB65-43A8-8EB5-92346890E5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Rectangle 32">
            <a:extLst>
              <a:ext uri="{FF2B5EF4-FFF2-40B4-BE49-F238E27FC236}">
                <a16:creationId xmlns:a16="http://schemas.microsoft.com/office/drawing/2014/main" id="{14E91B64-9FCC-451E-AFB4-A827D63293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D948A6F9-D436-4507-A947-11BE722CED5A}"/>
              </a:ext>
            </a:extLst>
          </p:cNvPr>
          <p:cNvSpPr>
            <a:spLocks noGrp="1"/>
          </p:cNvSpPr>
          <p:nvPr>
            <p:ph type="title"/>
          </p:nvPr>
        </p:nvSpPr>
        <p:spPr>
          <a:xfrm>
            <a:off x="958506" y="800392"/>
            <a:ext cx="10264697" cy="1212102"/>
          </a:xfrm>
        </p:spPr>
        <p:txBody>
          <a:bodyPr>
            <a:normAutofit/>
          </a:bodyPr>
          <a:lstStyle/>
          <a:p>
            <a:r>
              <a:rPr lang="en-GB" sz="4000">
                <a:solidFill>
                  <a:srgbClr val="FFFFFF"/>
                </a:solidFill>
                <a:cs typeface="Calibri Light"/>
              </a:rPr>
              <a:t>Introduction </a:t>
            </a:r>
          </a:p>
        </p:txBody>
      </p:sp>
      <p:sp>
        <p:nvSpPr>
          <p:cNvPr id="3" name="Content Placeholder 2">
            <a:extLst>
              <a:ext uri="{FF2B5EF4-FFF2-40B4-BE49-F238E27FC236}">
                <a16:creationId xmlns:a16="http://schemas.microsoft.com/office/drawing/2014/main" id="{25400F47-83B9-438B-A0A5-43A425B54588}"/>
              </a:ext>
            </a:extLst>
          </p:cNvPr>
          <p:cNvSpPr>
            <a:spLocks noGrp="1"/>
          </p:cNvSpPr>
          <p:nvPr>
            <p:ph idx="1"/>
          </p:nvPr>
        </p:nvSpPr>
        <p:spPr>
          <a:xfrm>
            <a:off x="1367624" y="2490436"/>
            <a:ext cx="9708995" cy="3567173"/>
          </a:xfrm>
        </p:spPr>
        <p:txBody>
          <a:bodyPr vert="horz" lIns="91440" tIns="45720" rIns="91440" bIns="45720" rtlCol="0" anchor="ctr">
            <a:normAutofit/>
          </a:bodyPr>
          <a:lstStyle/>
          <a:p>
            <a:r>
              <a:rPr lang="en-GB" sz="2400" dirty="0">
                <a:cs typeface="Calibri"/>
              </a:rPr>
              <a:t>My name is Ebony Goddard </a:t>
            </a:r>
          </a:p>
          <a:p>
            <a:r>
              <a:rPr lang="en-GB" sz="2400" dirty="0">
                <a:cs typeface="Calibri"/>
              </a:rPr>
              <a:t>Today I will be presenting to you a reflection of my own learning throughout this module.</a:t>
            </a:r>
          </a:p>
          <a:p>
            <a:r>
              <a:rPr lang="en-GB" sz="2400" dirty="0">
                <a:cs typeface="Calibri"/>
              </a:rPr>
              <a:t>I think it is important to have intercultural relationships within the workplace as it creates an equal level of work and reduces the higher Archy feel in an organisation.</a:t>
            </a:r>
          </a:p>
          <a:p>
            <a:r>
              <a:rPr lang="en-GB" sz="2400" dirty="0">
                <a:cs typeface="Calibri"/>
              </a:rPr>
              <a:t>To help guide me through the reflection of my work I will be using the Gibbs reflective model as a guide, I found this very useful to break down what I had learnt.</a:t>
            </a:r>
          </a:p>
          <a:p>
            <a:endParaRPr lang="en-GB" sz="2400">
              <a:cs typeface="Calibri"/>
            </a:endParaRPr>
          </a:p>
          <a:p>
            <a:pPr marL="0" indent="0">
              <a:buNone/>
            </a:pPr>
            <a:endParaRPr lang="en-GB" sz="2400">
              <a:cs typeface="Calibri"/>
            </a:endParaRPr>
          </a:p>
        </p:txBody>
      </p:sp>
    </p:spTree>
    <p:extLst>
      <p:ext uri="{BB962C8B-B14F-4D97-AF65-F5344CB8AC3E}">
        <p14:creationId xmlns:p14="http://schemas.microsoft.com/office/powerpoint/2010/main" val="62401138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4E0C65D6-0F1C-4B74-8AA6-F493928160C3}"/>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What is organisational culture?</a:t>
            </a:r>
            <a:endParaRPr lang="en-US" sz="4000">
              <a:solidFill>
                <a:srgbClr val="FFFFFF"/>
              </a:solidFill>
            </a:endParaRPr>
          </a:p>
        </p:txBody>
      </p:sp>
      <p:sp>
        <p:nvSpPr>
          <p:cNvPr id="3" name="Content Placeholder 2">
            <a:extLst>
              <a:ext uri="{FF2B5EF4-FFF2-40B4-BE49-F238E27FC236}">
                <a16:creationId xmlns:a16="http://schemas.microsoft.com/office/drawing/2014/main" id="{9AE64691-E072-4F1C-BE0D-4EEA7A1B314A}"/>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300">
                <a:cs typeface="Calibri"/>
              </a:rPr>
              <a:t>Throughout this module I have learnt what organisational culture means and I believe it is important to have in a workplace.</a:t>
            </a:r>
          </a:p>
          <a:p>
            <a:r>
              <a:rPr lang="en-GB" sz="1300">
                <a:cs typeface="Calibri"/>
              </a:rPr>
              <a:t>As it creates value within the workplace </a:t>
            </a:r>
          </a:p>
          <a:p>
            <a:r>
              <a:rPr lang="en-GB" sz="1300">
                <a:cs typeface="Calibri"/>
              </a:rPr>
              <a:t>Staff members will feel valued within the organisation</a:t>
            </a:r>
          </a:p>
          <a:p>
            <a:r>
              <a:rPr lang="en-GB" sz="1300">
                <a:cs typeface="Calibri"/>
              </a:rPr>
              <a:t>Expectations in the organisation are higher </a:t>
            </a:r>
          </a:p>
          <a:p>
            <a:r>
              <a:rPr lang="en-GB" sz="1300">
                <a:cs typeface="Calibri"/>
              </a:rPr>
              <a:t>Because staff members feel valued, they will live up to the expectations of the organisation</a:t>
            </a:r>
          </a:p>
          <a:p>
            <a:r>
              <a:rPr lang="en-GB" sz="1300">
                <a:cs typeface="Calibri"/>
              </a:rPr>
              <a:t>There are also specific practices which guide the workforce as a whole </a:t>
            </a:r>
          </a:p>
          <a:p>
            <a:r>
              <a:rPr lang="en-GB" sz="1300">
                <a:cs typeface="Calibri"/>
              </a:rPr>
              <a:t>All these aspects are what makes an organisation strive for success.</a:t>
            </a:r>
          </a:p>
          <a:p>
            <a:endParaRPr lang="en-GB" sz="1300">
              <a:cs typeface="Calibri"/>
            </a:endParaRPr>
          </a:p>
          <a:p>
            <a:endParaRPr lang="en-GB" sz="1300">
              <a:cs typeface="Calibri"/>
            </a:endParaRPr>
          </a:p>
        </p:txBody>
      </p:sp>
      <p:pic>
        <p:nvPicPr>
          <p:cNvPr id="6" name="Picture 4" descr="White puzzle with one red piece">
            <a:extLst>
              <a:ext uri="{FF2B5EF4-FFF2-40B4-BE49-F238E27FC236}">
                <a16:creationId xmlns:a16="http://schemas.microsoft.com/office/drawing/2014/main" id="{F1E5C118-99EA-4EAD-A16A-B2E0C30EE4DB}"/>
              </a:ext>
            </a:extLst>
          </p:cNvPr>
          <p:cNvPicPr>
            <a:picLocks noChangeAspect="1"/>
          </p:cNvPicPr>
          <p:nvPr/>
        </p:nvPicPr>
        <p:blipFill rotWithShape="1">
          <a:blip r:embed="rId2"/>
          <a:srcRect l="12878" r="11312" b="-1"/>
          <a:stretch/>
        </p:blipFill>
        <p:spPr>
          <a:xfrm>
            <a:off x="6098892" y="2492376"/>
            <a:ext cx="4802404" cy="3563372"/>
          </a:xfrm>
          <a:prstGeom prst="rect">
            <a:avLst/>
          </a:prstGeom>
        </p:spPr>
      </p:pic>
    </p:spTree>
    <p:extLst>
      <p:ext uri="{BB962C8B-B14F-4D97-AF65-F5344CB8AC3E}">
        <p14:creationId xmlns:p14="http://schemas.microsoft.com/office/powerpoint/2010/main" val="1670648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4" name="Group 13">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5"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8"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Rectangle 18">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8B0170C-7C28-4993-B6D3-37B614488F4D}"/>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Importance of culture</a:t>
            </a:r>
            <a:endParaRPr lang="en-GB" sz="4000">
              <a:solidFill>
                <a:srgbClr val="FFFFFF"/>
              </a:solidFill>
            </a:endParaRPr>
          </a:p>
        </p:txBody>
      </p:sp>
      <p:sp>
        <p:nvSpPr>
          <p:cNvPr id="3" name="Content Placeholder 2">
            <a:extLst>
              <a:ext uri="{FF2B5EF4-FFF2-40B4-BE49-F238E27FC236}">
                <a16:creationId xmlns:a16="http://schemas.microsoft.com/office/drawing/2014/main" id="{367A6708-6AA2-45C7-B709-B8E1F3E47E04}"/>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700">
                <a:cs typeface="Calibri"/>
              </a:rPr>
              <a:t>Culture is what makes us all individual humans </a:t>
            </a:r>
          </a:p>
          <a:p>
            <a:r>
              <a:rPr lang="en-GB" sz="1700">
                <a:cs typeface="Calibri"/>
              </a:rPr>
              <a:t>I have learnt it is important to engage in other cultures as it creates wider learning especially in an organisation </a:t>
            </a:r>
          </a:p>
          <a:p>
            <a:r>
              <a:rPr lang="en-GB" sz="1700">
                <a:cs typeface="Calibri"/>
              </a:rPr>
              <a:t>Culture gives us more opportunities to engage with others</a:t>
            </a:r>
          </a:p>
          <a:p>
            <a:r>
              <a:rPr lang="en-GB" sz="1700">
                <a:cs typeface="Calibri"/>
              </a:rPr>
              <a:t>Engaging with other cultures makes us more diverse and accepting, culture gives us good well-being.</a:t>
            </a:r>
          </a:p>
        </p:txBody>
      </p:sp>
      <p:pic>
        <p:nvPicPr>
          <p:cNvPr id="4" name="Picture 4">
            <a:extLst>
              <a:ext uri="{FF2B5EF4-FFF2-40B4-BE49-F238E27FC236}">
                <a16:creationId xmlns:a16="http://schemas.microsoft.com/office/drawing/2014/main" id="{8ABCA6CD-7FB5-4214-9558-0FCE79CEA3B8}"/>
              </a:ext>
            </a:extLst>
          </p:cNvPr>
          <p:cNvPicPr>
            <a:picLocks noChangeAspect="1"/>
          </p:cNvPicPr>
          <p:nvPr/>
        </p:nvPicPr>
        <p:blipFill rotWithShape="1">
          <a:blip r:embed="rId2"/>
          <a:srcRect t="6648" b="19152"/>
          <a:stretch/>
        </p:blipFill>
        <p:spPr>
          <a:xfrm>
            <a:off x="6098892" y="2492376"/>
            <a:ext cx="4802404" cy="3563372"/>
          </a:xfrm>
          <a:prstGeom prst="rect">
            <a:avLst/>
          </a:prstGeom>
        </p:spPr>
      </p:pic>
    </p:spTree>
    <p:extLst>
      <p:ext uri="{BB962C8B-B14F-4D97-AF65-F5344CB8AC3E}">
        <p14:creationId xmlns:p14="http://schemas.microsoft.com/office/powerpoint/2010/main" val="238639127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D4993743-B10A-433C-9996-3035D2C3A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Freeform 45">
            <a:extLst>
              <a:ext uri="{FF2B5EF4-FFF2-40B4-BE49-F238E27FC236}">
                <a16:creationId xmlns:a16="http://schemas.microsoft.com/office/drawing/2014/main" id="{BB3B8946-A0AA-42D4-8A24-639DC6EA17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5" name="Freeform 46">
            <a:extLst>
              <a:ext uri="{FF2B5EF4-FFF2-40B4-BE49-F238E27FC236}">
                <a16:creationId xmlns:a16="http://schemas.microsoft.com/office/drawing/2014/main" id="{AB1038E6-06EF-4DCB-B52E-D3825C50F7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7" name="Freeform 47">
            <a:extLst>
              <a:ext uri="{FF2B5EF4-FFF2-40B4-BE49-F238E27FC236}">
                <a16:creationId xmlns:a16="http://schemas.microsoft.com/office/drawing/2014/main" id="{5C7EF35C-8B7D-4026-8F09-8B2B225057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9" name="Freeform 44">
            <a:extLst>
              <a:ext uri="{FF2B5EF4-FFF2-40B4-BE49-F238E27FC236}">
                <a16:creationId xmlns:a16="http://schemas.microsoft.com/office/drawing/2014/main" id="{5F24A71D-C0A9-49AC-B2D1-5A9EA2BD38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7348538"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Rectangle 30">
            <a:extLst>
              <a:ext uri="{FF2B5EF4-FFF2-40B4-BE49-F238E27FC236}">
                <a16:creationId xmlns:a16="http://schemas.microsoft.com/office/drawing/2014/main" id="{14280C55-570C-4284-9850-B2BA33DB672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644055" y="635715"/>
            <a:ext cx="7033095"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sp>
        <p:nvSpPr>
          <p:cNvPr id="2" name="Title 1">
            <a:extLst>
              <a:ext uri="{FF2B5EF4-FFF2-40B4-BE49-F238E27FC236}">
                <a16:creationId xmlns:a16="http://schemas.microsoft.com/office/drawing/2014/main" id="{99D352DE-5B8E-4CD0-86D0-98D023434617}"/>
              </a:ext>
            </a:extLst>
          </p:cNvPr>
          <p:cNvSpPr>
            <a:spLocks noGrp="1"/>
          </p:cNvSpPr>
          <p:nvPr>
            <p:ph type="title"/>
          </p:nvPr>
        </p:nvSpPr>
        <p:spPr>
          <a:xfrm>
            <a:off x="964760" y="804328"/>
            <a:ext cx="6091312" cy="1205821"/>
          </a:xfrm>
        </p:spPr>
        <p:txBody>
          <a:bodyPr>
            <a:normAutofit/>
          </a:bodyPr>
          <a:lstStyle/>
          <a:p>
            <a:r>
              <a:rPr lang="en-GB" sz="4000">
                <a:solidFill>
                  <a:srgbClr val="FEFFFF"/>
                </a:solidFill>
                <a:cs typeface="Calibri Light"/>
              </a:rPr>
              <a:t>Swot and Pestel analysis</a:t>
            </a:r>
            <a:endParaRPr lang="en-GB" sz="4000">
              <a:solidFill>
                <a:srgbClr val="FEFFFF"/>
              </a:solidFill>
            </a:endParaRPr>
          </a:p>
        </p:txBody>
      </p:sp>
      <p:sp>
        <p:nvSpPr>
          <p:cNvPr id="3" name="Content Placeholder 2">
            <a:extLst>
              <a:ext uri="{FF2B5EF4-FFF2-40B4-BE49-F238E27FC236}">
                <a16:creationId xmlns:a16="http://schemas.microsoft.com/office/drawing/2014/main" id="{60082E06-0DFC-470A-880D-8158B4D052C0}"/>
              </a:ext>
            </a:extLst>
          </p:cNvPr>
          <p:cNvSpPr>
            <a:spLocks noGrp="1"/>
          </p:cNvSpPr>
          <p:nvPr>
            <p:ph idx="1"/>
          </p:nvPr>
        </p:nvSpPr>
        <p:spPr>
          <a:xfrm>
            <a:off x="1282189" y="2494450"/>
            <a:ext cx="5773883" cy="3563159"/>
          </a:xfrm>
        </p:spPr>
        <p:txBody>
          <a:bodyPr vert="horz" lIns="91440" tIns="45720" rIns="91440" bIns="45720" rtlCol="0">
            <a:normAutofit/>
          </a:bodyPr>
          <a:lstStyle/>
          <a:p>
            <a:r>
              <a:rPr lang="en-GB" sz="2200">
                <a:cs typeface="Calibri"/>
              </a:rPr>
              <a:t>A swot analysis is an internal analysis of the organisation, strengths, weaknesses, opportunities, and threats. Analysing these aspects helps build opportunities and find out which area of the organisation is lacking. This creates a more successful business.</a:t>
            </a:r>
            <a:endParaRPr lang="en-US" sz="2200"/>
          </a:p>
          <a:p>
            <a:r>
              <a:rPr lang="en-GB" sz="2200">
                <a:cs typeface="Calibri"/>
              </a:rPr>
              <a:t>A Pestel analysis, political, economic, social, technological, legal, environmental, helps evaluate external factors of the business which may impact decision making internally to the organisation.</a:t>
            </a:r>
          </a:p>
          <a:p>
            <a:endParaRPr lang="en-GB" sz="2200">
              <a:cs typeface="Calibri"/>
            </a:endParaRPr>
          </a:p>
        </p:txBody>
      </p:sp>
      <p:pic>
        <p:nvPicPr>
          <p:cNvPr id="5" name="Picture 5" descr="Timeline&#10;&#10;Description automatically generated">
            <a:extLst>
              <a:ext uri="{FF2B5EF4-FFF2-40B4-BE49-F238E27FC236}">
                <a16:creationId xmlns:a16="http://schemas.microsoft.com/office/drawing/2014/main" id="{D12E8EF1-7D28-4EA0-A1F9-0695615C8B2B}"/>
              </a:ext>
            </a:extLst>
          </p:cNvPr>
          <p:cNvPicPr>
            <a:picLocks noChangeAspect="1"/>
          </p:cNvPicPr>
          <p:nvPr/>
        </p:nvPicPr>
        <p:blipFill>
          <a:blip r:embed="rId2"/>
          <a:stretch>
            <a:fillRect/>
          </a:stretch>
        </p:blipFill>
        <p:spPr>
          <a:xfrm>
            <a:off x="8024706" y="1042656"/>
            <a:ext cx="3343407" cy="1889024"/>
          </a:xfrm>
          <a:prstGeom prst="rect">
            <a:avLst/>
          </a:prstGeom>
        </p:spPr>
      </p:pic>
      <p:pic>
        <p:nvPicPr>
          <p:cNvPr id="4" name="Picture 4" descr="Diagram&#10;&#10;Description automatically generated">
            <a:extLst>
              <a:ext uri="{FF2B5EF4-FFF2-40B4-BE49-F238E27FC236}">
                <a16:creationId xmlns:a16="http://schemas.microsoft.com/office/drawing/2014/main" id="{145E79FF-A252-4AC8-BA02-F415E62B7937}"/>
              </a:ext>
            </a:extLst>
          </p:cNvPr>
          <p:cNvPicPr>
            <a:picLocks noChangeAspect="1"/>
          </p:cNvPicPr>
          <p:nvPr/>
        </p:nvPicPr>
        <p:blipFill rotWithShape="1">
          <a:blip r:embed="rId3"/>
          <a:srcRect r="-2" b="3576"/>
          <a:stretch/>
        </p:blipFill>
        <p:spPr>
          <a:xfrm>
            <a:off x="8024706" y="3650761"/>
            <a:ext cx="3340358" cy="2478539"/>
          </a:xfrm>
          <a:prstGeom prst="rect">
            <a:avLst/>
          </a:prstGeom>
        </p:spPr>
      </p:pic>
    </p:spTree>
    <p:extLst>
      <p:ext uri="{BB962C8B-B14F-4D97-AF65-F5344CB8AC3E}">
        <p14:creationId xmlns:p14="http://schemas.microsoft.com/office/powerpoint/2010/main" val="2946262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98A392E-634D-4E20-A0F3-FE829B7DDE8C}"/>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Gibbs reflective cycle  </a:t>
            </a:r>
            <a:endParaRPr lang="en-GB" sz="4000">
              <a:solidFill>
                <a:srgbClr val="FFFFFF"/>
              </a:solidFill>
            </a:endParaRPr>
          </a:p>
        </p:txBody>
      </p:sp>
      <p:sp>
        <p:nvSpPr>
          <p:cNvPr id="3" name="Content Placeholder 2">
            <a:extLst>
              <a:ext uri="{FF2B5EF4-FFF2-40B4-BE49-F238E27FC236}">
                <a16:creationId xmlns:a16="http://schemas.microsoft.com/office/drawing/2014/main" id="{063A4D9E-ED41-49A1-A3F9-0B768B064933}"/>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000">
                <a:cs typeface="Calibri"/>
              </a:rPr>
              <a:t>I have chosen Gibbs reflective cycle as it helped me put my work into perspective, gradually, and helped me gain a better understanding of what I have learn throughout this model.</a:t>
            </a:r>
          </a:p>
          <a:p>
            <a:r>
              <a:rPr lang="en-GB" sz="2000">
                <a:cs typeface="Calibri"/>
              </a:rPr>
              <a:t>Gibbs reflective model has 5 areas throughout the cycle, discription, feelings, evaluation, conclusion and an action plan </a:t>
            </a:r>
          </a:p>
        </p:txBody>
      </p:sp>
      <p:pic>
        <p:nvPicPr>
          <p:cNvPr id="4" name="Picture 4" descr="Diagram&#10;&#10;Description automatically generated">
            <a:extLst>
              <a:ext uri="{FF2B5EF4-FFF2-40B4-BE49-F238E27FC236}">
                <a16:creationId xmlns:a16="http://schemas.microsoft.com/office/drawing/2014/main" id="{8DC0D348-774D-43D0-9E46-121953F44E40}"/>
              </a:ext>
            </a:extLst>
          </p:cNvPr>
          <p:cNvPicPr>
            <a:picLocks noChangeAspect="1"/>
          </p:cNvPicPr>
          <p:nvPr/>
        </p:nvPicPr>
        <p:blipFill rotWithShape="1">
          <a:blip r:embed="rId2"/>
          <a:srcRect t="11257" b="9807"/>
          <a:stretch/>
        </p:blipFill>
        <p:spPr>
          <a:xfrm>
            <a:off x="6098892" y="2492376"/>
            <a:ext cx="4802404" cy="3563372"/>
          </a:xfrm>
          <a:prstGeom prst="rect">
            <a:avLst/>
          </a:prstGeom>
        </p:spPr>
      </p:pic>
    </p:spTree>
    <p:extLst>
      <p:ext uri="{BB962C8B-B14F-4D97-AF65-F5344CB8AC3E}">
        <p14:creationId xmlns:p14="http://schemas.microsoft.com/office/powerpoint/2010/main" val="380775644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7" name="Group 16">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8"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9"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1"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22" name="Rectangle 21">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2481BEDA-94A2-4CD9-8988-04FE6E583C07}"/>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Diversity and equality </a:t>
            </a:r>
            <a:endParaRPr lang="en-GB" sz="4000">
              <a:solidFill>
                <a:srgbClr val="FFFFFF"/>
              </a:solidFill>
            </a:endParaRPr>
          </a:p>
        </p:txBody>
      </p:sp>
      <p:sp>
        <p:nvSpPr>
          <p:cNvPr id="3" name="Content Placeholder 2">
            <a:extLst>
              <a:ext uri="{FF2B5EF4-FFF2-40B4-BE49-F238E27FC236}">
                <a16:creationId xmlns:a16="http://schemas.microsoft.com/office/drawing/2014/main" id="{31553268-E839-423A-9CF0-A7A3DDDDF592}"/>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700">
                <a:cs typeface="Calibri"/>
              </a:rPr>
              <a:t>Referring to Gibs reflective cycle, the description part 1 of the cycle, I have learnt a lot about culture.</a:t>
            </a:r>
          </a:p>
          <a:p>
            <a:r>
              <a:rPr lang="en-GB" sz="1700">
                <a:cs typeface="Calibri"/>
              </a:rPr>
              <a:t>Diversity and equality are an important part of culture in a workplace </a:t>
            </a:r>
          </a:p>
          <a:p>
            <a:r>
              <a:rPr lang="en-GB" sz="1700">
                <a:cs typeface="Calibri"/>
              </a:rPr>
              <a:t>Values intelligence, skills, mind set over stereotype</a:t>
            </a:r>
          </a:p>
          <a:p>
            <a:r>
              <a:rPr lang="en-GB" sz="1700">
                <a:cs typeface="Calibri"/>
              </a:rPr>
              <a:t>Gives people withing the workforce equal opertunities </a:t>
            </a:r>
          </a:p>
          <a:p>
            <a:r>
              <a:rPr lang="en-GB" sz="1700">
                <a:cs typeface="Calibri"/>
              </a:rPr>
              <a:t>And fosters a more productive and efficient workforce.</a:t>
            </a:r>
          </a:p>
          <a:p>
            <a:endParaRPr lang="en-GB" sz="1700">
              <a:cs typeface="Calibri"/>
            </a:endParaRPr>
          </a:p>
          <a:p>
            <a:endParaRPr lang="en-GB" sz="1700">
              <a:cs typeface="Calibri"/>
            </a:endParaRPr>
          </a:p>
          <a:p>
            <a:endParaRPr lang="en-GB" sz="1700">
              <a:cs typeface="Calibri"/>
            </a:endParaRPr>
          </a:p>
        </p:txBody>
      </p:sp>
      <p:pic>
        <p:nvPicPr>
          <p:cNvPr id="4" name="Picture 4" descr="Text&#10;&#10;Description automatically generated">
            <a:extLst>
              <a:ext uri="{FF2B5EF4-FFF2-40B4-BE49-F238E27FC236}">
                <a16:creationId xmlns:a16="http://schemas.microsoft.com/office/drawing/2014/main" id="{DC052E44-B2B0-42DB-B4C4-8CCEAC4573C6}"/>
              </a:ext>
            </a:extLst>
          </p:cNvPr>
          <p:cNvPicPr>
            <a:picLocks noChangeAspect="1"/>
          </p:cNvPicPr>
          <p:nvPr/>
        </p:nvPicPr>
        <p:blipFill rotWithShape="1">
          <a:blip r:embed="rId2"/>
          <a:srcRect l="21065" r="12896" b="-3"/>
          <a:stretch/>
        </p:blipFill>
        <p:spPr>
          <a:xfrm>
            <a:off x="6098892" y="2492376"/>
            <a:ext cx="4802404" cy="3563372"/>
          </a:xfrm>
          <a:prstGeom prst="rect">
            <a:avLst/>
          </a:prstGeom>
        </p:spPr>
      </p:pic>
    </p:spTree>
    <p:extLst>
      <p:ext uri="{BB962C8B-B14F-4D97-AF65-F5344CB8AC3E}">
        <p14:creationId xmlns:p14="http://schemas.microsoft.com/office/powerpoint/2010/main" val="28255014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9" name="Group 28">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30"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34" name="Rectangle 33">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79B6E6C9-0941-4A5F-B135-F4FAECF540E4}"/>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Personal feelings </a:t>
            </a:r>
          </a:p>
        </p:txBody>
      </p:sp>
      <p:sp>
        <p:nvSpPr>
          <p:cNvPr id="3" name="Content Placeholder 2">
            <a:extLst>
              <a:ext uri="{FF2B5EF4-FFF2-40B4-BE49-F238E27FC236}">
                <a16:creationId xmlns:a16="http://schemas.microsoft.com/office/drawing/2014/main" id="{17B03C49-2705-4DB9-8B6B-EB0975C7FE18}"/>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700">
                <a:cs typeface="Calibri"/>
              </a:rPr>
              <a:t>Referring to Gibbs reflective cycle, stage 2 feelings.</a:t>
            </a:r>
          </a:p>
          <a:p>
            <a:r>
              <a:rPr lang="en-GB" sz="1700">
                <a:cs typeface="Calibri"/>
              </a:rPr>
              <a:t>Reflecting on this module, I feel it has widened my knowledge on why culture is important to include in a business.</a:t>
            </a:r>
          </a:p>
          <a:p>
            <a:r>
              <a:rPr lang="en-GB" sz="1700">
                <a:cs typeface="Calibri"/>
              </a:rPr>
              <a:t>As a person of a mixed background myself it has made me feel more included within society and has given me hope for my future.</a:t>
            </a:r>
          </a:p>
          <a:p>
            <a:r>
              <a:rPr lang="en-GB" sz="1700">
                <a:cs typeface="Calibri"/>
              </a:rPr>
              <a:t>I feel positive knowing that one day my opinion will matter.</a:t>
            </a:r>
          </a:p>
          <a:p>
            <a:endParaRPr lang="en-GB" sz="1700">
              <a:cs typeface="Calibri"/>
            </a:endParaRPr>
          </a:p>
        </p:txBody>
      </p:sp>
      <p:pic>
        <p:nvPicPr>
          <p:cNvPr id="5" name="Picture 7" descr="A picture containing text&#10;&#10;Description automatically generated">
            <a:extLst>
              <a:ext uri="{FF2B5EF4-FFF2-40B4-BE49-F238E27FC236}">
                <a16:creationId xmlns:a16="http://schemas.microsoft.com/office/drawing/2014/main" id="{C69D95C5-0A5D-43CF-9703-6DB5599548C8}"/>
              </a:ext>
            </a:extLst>
          </p:cNvPr>
          <p:cNvPicPr>
            <a:picLocks noChangeAspect="1"/>
          </p:cNvPicPr>
          <p:nvPr/>
        </p:nvPicPr>
        <p:blipFill rotWithShape="1">
          <a:blip r:embed="rId2"/>
          <a:srcRect t="580" r="-2" b="485"/>
          <a:stretch/>
        </p:blipFill>
        <p:spPr>
          <a:xfrm>
            <a:off x="6098892" y="2492376"/>
            <a:ext cx="4802404" cy="3563372"/>
          </a:xfrm>
          <a:prstGeom prst="rect">
            <a:avLst/>
          </a:prstGeom>
        </p:spPr>
      </p:pic>
    </p:spTree>
    <p:extLst>
      <p:ext uri="{BB962C8B-B14F-4D97-AF65-F5344CB8AC3E}">
        <p14:creationId xmlns:p14="http://schemas.microsoft.com/office/powerpoint/2010/main" val="892742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0B5B7596-5655-4C80-AB71-76B2695CF99D}"/>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Useful learning </a:t>
            </a:r>
            <a:endParaRPr lang="en-GB" sz="4000">
              <a:solidFill>
                <a:srgbClr val="FFFFFF"/>
              </a:solidFill>
            </a:endParaRPr>
          </a:p>
        </p:txBody>
      </p:sp>
      <p:sp>
        <p:nvSpPr>
          <p:cNvPr id="3" name="Content Placeholder 2">
            <a:extLst>
              <a:ext uri="{FF2B5EF4-FFF2-40B4-BE49-F238E27FC236}">
                <a16:creationId xmlns:a16="http://schemas.microsoft.com/office/drawing/2014/main" id="{92EC22FB-EF27-463E-8F1A-148A864207A2}"/>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2200">
                <a:cs typeface="Calibri"/>
              </a:rPr>
              <a:t>The aspects of the module I found useful was how intercultural relationships, help define an organisation and how values and principles within a workplace is very important for organisational success.</a:t>
            </a:r>
          </a:p>
          <a:p>
            <a:r>
              <a:rPr lang="en-GB" sz="2200">
                <a:cs typeface="Calibri"/>
              </a:rPr>
              <a:t>How being divers and equal can create greater skills, widen our mindsets and deliver success.</a:t>
            </a:r>
          </a:p>
        </p:txBody>
      </p:sp>
      <p:pic>
        <p:nvPicPr>
          <p:cNvPr id="4" name="Picture 4" descr="Text&#10;&#10;Description automatically generated">
            <a:extLst>
              <a:ext uri="{FF2B5EF4-FFF2-40B4-BE49-F238E27FC236}">
                <a16:creationId xmlns:a16="http://schemas.microsoft.com/office/drawing/2014/main" id="{3B508E6E-8771-49C5-891B-06951EF7408A}"/>
              </a:ext>
            </a:extLst>
          </p:cNvPr>
          <p:cNvPicPr>
            <a:picLocks noChangeAspect="1"/>
          </p:cNvPicPr>
          <p:nvPr/>
        </p:nvPicPr>
        <p:blipFill rotWithShape="1">
          <a:blip r:embed="rId2"/>
          <a:srcRect l="114" r="1500" b="-3"/>
          <a:stretch/>
        </p:blipFill>
        <p:spPr>
          <a:xfrm>
            <a:off x="6098892" y="2492376"/>
            <a:ext cx="4802404" cy="3563372"/>
          </a:xfrm>
          <a:prstGeom prst="rect">
            <a:avLst/>
          </a:prstGeom>
        </p:spPr>
      </p:pic>
    </p:spTree>
    <p:extLst>
      <p:ext uri="{BB962C8B-B14F-4D97-AF65-F5344CB8AC3E}">
        <p14:creationId xmlns:p14="http://schemas.microsoft.com/office/powerpoint/2010/main" val="31974597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3329B6C0-6BF8-439E-9B5C-14733E89ECCB}"/>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Evaluation </a:t>
            </a:r>
          </a:p>
        </p:txBody>
      </p:sp>
      <p:sp>
        <p:nvSpPr>
          <p:cNvPr id="3" name="Content Placeholder 2">
            <a:extLst>
              <a:ext uri="{FF2B5EF4-FFF2-40B4-BE49-F238E27FC236}">
                <a16:creationId xmlns:a16="http://schemas.microsoft.com/office/drawing/2014/main" id="{D46AA059-C178-49F7-9925-0F1193B940F8}"/>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500">
                <a:cs typeface="Calibri"/>
              </a:rPr>
              <a:t>During my course of learning about intercultural relationships I found all aspects beneficial, I feel the organisational context co insides with culture as both areas include environmental factors of an organisation </a:t>
            </a:r>
          </a:p>
          <a:p>
            <a:r>
              <a:rPr lang="en-GB" sz="1500">
                <a:cs typeface="Calibri"/>
              </a:rPr>
              <a:t>I found the human resources very useful research as I learnt this area defines culture within the organisation, they sort out payroll, disciplinaries to staff who do not follow rules but also provide support to staff who need it </a:t>
            </a:r>
          </a:p>
          <a:p>
            <a:r>
              <a:rPr lang="en-GB" sz="1500">
                <a:cs typeface="Calibri"/>
              </a:rPr>
              <a:t>I personally didn’t find any areas challenging as there were plenty of resources to gather information from.</a:t>
            </a:r>
          </a:p>
        </p:txBody>
      </p:sp>
      <p:pic>
        <p:nvPicPr>
          <p:cNvPr id="4" name="Picture 4" descr="Text&#10;&#10;Description automatically generated">
            <a:extLst>
              <a:ext uri="{FF2B5EF4-FFF2-40B4-BE49-F238E27FC236}">
                <a16:creationId xmlns:a16="http://schemas.microsoft.com/office/drawing/2014/main" id="{2E9660A6-5FE4-430B-94B1-614E65221B1A}"/>
              </a:ext>
            </a:extLst>
          </p:cNvPr>
          <p:cNvPicPr>
            <a:picLocks noChangeAspect="1"/>
          </p:cNvPicPr>
          <p:nvPr/>
        </p:nvPicPr>
        <p:blipFill rotWithShape="1">
          <a:blip r:embed="rId2"/>
          <a:srcRect l="16333" r="7857" b="-1"/>
          <a:stretch/>
        </p:blipFill>
        <p:spPr>
          <a:xfrm>
            <a:off x="6098892" y="2492376"/>
            <a:ext cx="4802404" cy="3563372"/>
          </a:xfrm>
          <a:prstGeom prst="rect">
            <a:avLst/>
          </a:prstGeom>
        </p:spPr>
      </p:pic>
    </p:spTree>
    <p:extLst>
      <p:ext uri="{BB962C8B-B14F-4D97-AF65-F5344CB8AC3E}">
        <p14:creationId xmlns:p14="http://schemas.microsoft.com/office/powerpoint/2010/main" val="967166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6"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7"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7" name="Rectangle 1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61C9AA1C-8D31-4139-B6F8-413732EB463D}"/>
              </a:ext>
            </a:extLst>
          </p:cNvPr>
          <p:cNvSpPr>
            <a:spLocks noGrp="1"/>
          </p:cNvSpPr>
          <p:nvPr>
            <p:ph type="title"/>
          </p:nvPr>
        </p:nvSpPr>
        <p:spPr>
          <a:xfrm>
            <a:off x="1047280" y="759805"/>
            <a:ext cx="10306520" cy="1325563"/>
          </a:xfrm>
        </p:spPr>
        <p:txBody>
          <a:bodyPr>
            <a:normAutofit/>
          </a:bodyPr>
          <a:lstStyle/>
          <a:p>
            <a:r>
              <a:rPr lang="en-GB" sz="4000" dirty="0">
                <a:solidFill>
                  <a:srgbClr val="FFFFFF"/>
                </a:solidFill>
                <a:cs typeface="Calibri Light"/>
              </a:rPr>
              <a:t>Analysis</a:t>
            </a:r>
          </a:p>
        </p:txBody>
      </p:sp>
      <p:sp>
        <p:nvSpPr>
          <p:cNvPr id="3" name="Content Placeholder 2">
            <a:extLst>
              <a:ext uri="{FF2B5EF4-FFF2-40B4-BE49-F238E27FC236}">
                <a16:creationId xmlns:a16="http://schemas.microsoft.com/office/drawing/2014/main" id="{D62E55EB-D96F-45CA-9142-E456D8ADE11E}"/>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700">
                <a:cs typeface="Calibri"/>
              </a:rPr>
              <a:t>Within the assignment briefing literature I found this gave me the basis of what I needed to build my assignment, researching from credible sources gave me deeper knowledge on each section throughout my assignment.</a:t>
            </a:r>
          </a:p>
          <a:p>
            <a:r>
              <a:rPr lang="en-GB" sz="1700">
                <a:cs typeface="Calibri"/>
              </a:rPr>
              <a:t>I have found literature has helped shaped the reality of an organisation, it has brought greater detail to the culture aspects of an organisation and the importance human resources has within a business. </a:t>
            </a:r>
          </a:p>
          <a:p>
            <a:endParaRPr lang="en-GB" sz="1700">
              <a:cs typeface="Calibri"/>
            </a:endParaRPr>
          </a:p>
        </p:txBody>
      </p:sp>
      <p:pic>
        <p:nvPicPr>
          <p:cNvPr id="4" name="Picture 4" descr="A picture containing graphical user interface&#10;&#10;Description automatically generated">
            <a:extLst>
              <a:ext uri="{FF2B5EF4-FFF2-40B4-BE49-F238E27FC236}">
                <a16:creationId xmlns:a16="http://schemas.microsoft.com/office/drawing/2014/main" id="{DBBEF624-2566-49A3-8EB7-10387B0A2979}"/>
              </a:ext>
            </a:extLst>
          </p:cNvPr>
          <p:cNvPicPr>
            <a:picLocks noChangeAspect="1"/>
          </p:cNvPicPr>
          <p:nvPr/>
        </p:nvPicPr>
        <p:blipFill>
          <a:blip r:embed="rId2"/>
          <a:stretch>
            <a:fillRect/>
          </a:stretch>
        </p:blipFill>
        <p:spPr>
          <a:xfrm>
            <a:off x="6098892" y="2797323"/>
            <a:ext cx="4802404" cy="2953478"/>
          </a:xfrm>
          <a:prstGeom prst="rect">
            <a:avLst/>
          </a:prstGeom>
        </p:spPr>
      </p:pic>
    </p:spTree>
    <p:extLst>
      <p:ext uri="{BB962C8B-B14F-4D97-AF65-F5344CB8AC3E}">
        <p14:creationId xmlns:p14="http://schemas.microsoft.com/office/powerpoint/2010/main" val="16642687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D38EE57-B708-47C9-A4A4-E25F09FAB0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57A28182-58A5-4DBB-8F64-BD944BCA81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E4A9080E-7BA6-45FC-8677-8B9D5F4DAF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2163D516-75D4-4DE0-AC27-63719125AE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E74A26A5-C23A-46D4-B0FF-155FB38346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08E0243F-1062-43C6-AD04-130DFF66840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4C5517B-1B0F-47AA-93A5-36718996986F}"/>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B7A3531B-C33F-4C5F-8B87-E129FDED0DAA}"/>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Conclusion</a:t>
            </a:r>
            <a:endParaRPr lang="en-GB" sz="4000">
              <a:solidFill>
                <a:srgbClr val="FFFFFF"/>
              </a:solidFill>
            </a:endParaRPr>
          </a:p>
        </p:txBody>
      </p:sp>
      <p:sp>
        <p:nvSpPr>
          <p:cNvPr id="3" name="Content Placeholder 2">
            <a:extLst>
              <a:ext uri="{FF2B5EF4-FFF2-40B4-BE49-F238E27FC236}">
                <a16:creationId xmlns:a16="http://schemas.microsoft.com/office/drawing/2014/main" id="{D8A33279-5334-4674-911D-2D0A4CF0B544}"/>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500">
                <a:cs typeface="Calibri"/>
              </a:rPr>
              <a:t>To conclude I feel I have learnt a lot from all areas of intercultural relationships, it has expanded background knowledge of the importance a swot and Pestel analysis has on the growth and development of an organisation, how culture intermingles with all areas of a business, what job role human resources has in a large organisation to develop and grow further.</a:t>
            </a:r>
            <a:endParaRPr lang="en-US" sz="1500"/>
          </a:p>
          <a:p>
            <a:r>
              <a:rPr lang="en-GB" sz="1500">
                <a:cs typeface="Calibri"/>
              </a:rPr>
              <a:t>I feel I would have liked to look deeper into the human resources, but I believe I had gathered a lot of information and had learnt a lot from this area in the assignment.</a:t>
            </a:r>
          </a:p>
          <a:p>
            <a:endParaRPr lang="en-GB" sz="1500">
              <a:cs typeface="Calibri"/>
            </a:endParaRPr>
          </a:p>
        </p:txBody>
      </p:sp>
      <p:pic>
        <p:nvPicPr>
          <p:cNvPr id="4" name="Picture 4" descr="A picture containing chart&#10;&#10;Description automatically generated">
            <a:extLst>
              <a:ext uri="{FF2B5EF4-FFF2-40B4-BE49-F238E27FC236}">
                <a16:creationId xmlns:a16="http://schemas.microsoft.com/office/drawing/2014/main" id="{7FA8C9C7-9989-47EA-B2F8-DF8BEB63E6D1}"/>
              </a:ext>
            </a:extLst>
          </p:cNvPr>
          <p:cNvPicPr>
            <a:picLocks noChangeAspect="1"/>
          </p:cNvPicPr>
          <p:nvPr/>
        </p:nvPicPr>
        <p:blipFill>
          <a:blip r:embed="rId2"/>
          <a:stretch>
            <a:fillRect/>
          </a:stretch>
        </p:blipFill>
        <p:spPr>
          <a:xfrm>
            <a:off x="6718408" y="2492376"/>
            <a:ext cx="3563372" cy="3563372"/>
          </a:xfrm>
          <a:prstGeom prst="rect">
            <a:avLst/>
          </a:prstGeom>
        </p:spPr>
      </p:pic>
    </p:spTree>
    <p:extLst>
      <p:ext uri="{BB962C8B-B14F-4D97-AF65-F5344CB8AC3E}">
        <p14:creationId xmlns:p14="http://schemas.microsoft.com/office/powerpoint/2010/main" val="30628162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 name="Rectangle 8">
            <a:extLst>
              <a:ext uri="{FF2B5EF4-FFF2-40B4-BE49-F238E27FC236}">
                <a16:creationId xmlns:a16="http://schemas.microsoft.com/office/drawing/2014/main" id="{F4C0B10B-D2C4-4A54-AFAD-3D27DF88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10">
            <a:extLst>
              <a:ext uri="{FF2B5EF4-FFF2-40B4-BE49-F238E27FC236}">
                <a16:creationId xmlns:a16="http://schemas.microsoft.com/office/drawing/2014/main" id="{B6BADB90-C74B-40D6-86DC-503F65FCE8D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09710" y="635715"/>
            <a:ext cx="11142208" cy="2482136"/>
            <a:chOff x="409710" y="635715"/>
            <a:chExt cx="11142208" cy="2482136"/>
          </a:xfrm>
        </p:grpSpPr>
        <p:sp>
          <p:nvSpPr>
            <p:cNvPr id="12" name="Freeform 44">
              <a:extLst>
                <a:ext uri="{FF2B5EF4-FFF2-40B4-BE49-F238E27FC236}">
                  <a16:creationId xmlns:a16="http://schemas.microsoft.com/office/drawing/2014/main" id="{6559431D-1886-4AE0-9B87-9AD2ECAB84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23203" y="635716"/>
              <a:ext cx="328612" cy="1742360"/>
            </a:xfrm>
            <a:custGeom>
              <a:avLst/>
              <a:gdLst>
                <a:gd name="T0" fmla="*/ 207 w 207"/>
                <a:gd name="T1" fmla="*/ 987 h 1114"/>
                <a:gd name="T2" fmla="*/ 0 w 207"/>
                <a:gd name="T3" fmla="*/ 1114 h 1114"/>
                <a:gd name="T4" fmla="*/ 0 w 207"/>
                <a:gd name="T5" fmla="*/ 127 h 1114"/>
                <a:gd name="T6" fmla="*/ 207 w 207"/>
                <a:gd name="T7" fmla="*/ 0 h 1114"/>
                <a:gd name="T8" fmla="*/ 207 w 207"/>
                <a:gd name="T9" fmla="*/ 987 h 1114"/>
              </a:gdLst>
              <a:ahLst/>
              <a:cxnLst>
                <a:cxn ang="0">
                  <a:pos x="T0" y="T1"/>
                </a:cxn>
                <a:cxn ang="0">
                  <a:pos x="T2" y="T3"/>
                </a:cxn>
                <a:cxn ang="0">
                  <a:pos x="T4" y="T5"/>
                </a:cxn>
                <a:cxn ang="0">
                  <a:pos x="T6" y="T7"/>
                </a:cxn>
                <a:cxn ang="0">
                  <a:pos x="T8" y="T9"/>
                </a:cxn>
              </a:cxnLst>
              <a:rect l="0" t="0" r="r" b="b"/>
              <a:pathLst>
                <a:path w="207" h="1114">
                  <a:moveTo>
                    <a:pt x="207" y="987"/>
                  </a:moveTo>
                  <a:lnTo>
                    <a:pt x="0" y="1114"/>
                  </a:lnTo>
                  <a:lnTo>
                    <a:pt x="0" y="127"/>
                  </a:lnTo>
                  <a:lnTo>
                    <a:pt x="207" y="0"/>
                  </a:lnTo>
                  <a:lnTo>
                    <a:pt x="207" y="987"/>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3" name="Freeform 45">
              <a:extLst>
                <a:ext uri="{FF2B5EF4-FFF2-40B4-BE49-F238E27FC236}">
                  <a16:creationId xmlns:a16="http://schemas.microsoft.com/office/drawing/2014/main" id="{373850A5-B04A-4FCD-9E73-EE322167FB3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1022350"/>
              <a:ext cx="709612" cy="2095501"/>
            </a:xfrm>
            <a:custGeom>
              <a:avLst/>
              <a:gdLst>
                <a:gd name="T0" fmla="*/ 447 w 447"/>
                <a:gd name="T1" fmla="*/ 1363 h 1363"/>
                <a:gd name="T2" fmla="*/ 0 w 447"/>
                <a:gd name="T3" fmla="*/ 987 h 1363"/>
                <a:gd name="T4" fmla="*/ 0 w 447"/>
                <a:gd name="T5" fmla="*/ 0 h 1363"/>
                <a:gd name="T6" fmla="*/ 447 w 447"/>
                <a:gd name="T7" fmla="*/ 376 h 1363"/>
                <a:gd name="T8" fmla="*/ 447 w 447"/>
                <a:gd name="T9" fmla="*/ 1363 h 1363"/>
              </a:gdLst>
              <a:ahLst/>
              <a:cxnLst>
                <a:cxn ang="0">
                  <a:pos x="T0" y="T1"/>
                </a:cxn>
                <a:cxn ang="0">
                  <a:pos x="T2" y="T3"/>
                </a:cxn>
                <a:cxn ang="0">
                  <a:pos x="T4" y="T5"/>
                </a:cxn>
                <a:cxn ang="0">
                  <a:pos x="T6" y="T7"/>
                </a:cxn>
                <a:cxn ang="0">
                  <a:pos x="T8" y="T9"/>
                </a:cxn>
              </a:cxnLst>
              <a:rect l="0" t="0" r="r" b="b"/>
              <a:pathLst>
                <a:path w="447" h="1363">
                  <a:moveTo>
                    <a:pt x="447" y="1363"/>
                  </a:moveTo>
                  <a:lnTo>
                    <a:pt x="0" y="987"/>
                  </a:lnTo>
                  <a:lnTo>
                    <a:pt x="0" y="0"/>
                  </a:lnTo>
                  <a:lnTo>
                    <a:pt x="447" y="376"/>
                  </a:lnTo>
                  <a:lnTo>
                    <a:pt x="447" y="1363"/>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4" name="Freeform 46">
              <a:extLst>
                <a:ext uri="{FF2B5EF4-FFF2-40B4-BE49-F238E27FC236}">
                  <a16:creationId xmlns:a16="http://schemas.microsoft.com/office/drawing/2014/main" id="{82C18C67-80FA-4738-AA53-0AF2419F98E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09710" y="837744"/>
              <a:ext cx="403225" cy="1705431"/>
            </a:xfrm>
            <a:custGeom>
              <a:avLst/>
              <a:gdLst>
                <a:gd name="T0" fmla="*/ 254 w 254"/>
                <a:gd name="T1" fmla="*/ 987 h 1109"/>
                <a:gd name="T2" fmla="*/ 0 w 254"/>
                <a:gd name="T3" fmla="*/ 1109 h 1109"/>
                <a:gd name="T4" fmla="*/ 0 w 254"/>
                <a:gd name="T5" fmla="*/ 119 h 1109"/>
                <a:gd name="T6" fmla="*/ 254 w 254"/>
                <a:gd name="T7" fmla="*/ 0 h 1109"/>
                <a:gd name="T8" fmla="*/ 254 w 254"/>
                <a:gd name="T9" fmla="*/ 987 h 1109"/>
              </a:gdLst>
              <a:ahLst/>
              <a:cxnLst>
                <a:cxn ang="0">
                  <a:pos x="T0" y="T1"/>
                </a:cxn>
                <a:cxn ang="0">
                  <a:pos x="T2" y="T3"/>
                </a:cxn>
                <a:cxn ang="0">
                  <a:pos x="T4" y="T5"/>
                </a:cxn>
                <a:cxn ang="0">
                  <a:pos x="T6" y="T7"/>
                </a:cxn>
                <a:cxn ang="0">
                  <a:pos x="T8" y="T9"/>
                </a:cxn>
              </a:cxnLst>
              <a:rect l="0" t="0" r="r" b="b"/>
              <a:pathLst>
                <a:path w="254" h="1109">
                  <a:moveTo>
                    <a:pt x="254" y="987"/>
                  </a:moveTo>
                  <a:lnTo>
                    <a:pt x="0" y="1109"/>
                  </a:lnTo>
                  <a:lnTo>
                    <a:pt x="0" y="119"/>
                  </a:lnTo>
                  <a:lnTo>
                    <a:pt x="254" y="0"/>
                  </a:lnTo>
                  <a:lnTo>
                    <a:pt x="254" y="987"/>
                  </a:lnTo>
                  <a:close/>
                </a:path>
              </a:pathLst>
            </a:custGeom>
            <a:solidFill>
              <a:schemeClr val="accent1">
                <a:lumMod val="75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47">
              <a:extLst>
                <a:ext uri="{FF2B5EF4-FFF2-40B4-BE49-F238E27FC236}">
                  <a16:creationId xmlns:a16="http://schemas.microsoft.com/office/drawing/2014/main" id="{48543B1A-8BF5-4C63-8404-41B2EA70B3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4660" y="640894"/>
              <a:ext cx="168275" cy="1713195"/>
            </a:xfrm>
            <a:custGeom>
              <a:avLst/>
              <a:gdLst>
                <a:gd name="T0" fmla="*/ 106 w 106"/>
                <a:gd name="T1" fmla="*/ 1114 h 1114"/>
                <a:gd name="T2" fmla="*/ 0 w 106"/>
                <a:gd name="T3" fmla="*/ 1005 h 1114"/>
                <a:gd name="T4" fmla="*/ 0 w 106"/>
                <a:gd name="T5" fmla="*/ 0 h 1114"/>
                <a:gd name="T6" fmla="*/ 106 w 106"/>
                <a:gd name="T7" fmla="*/ 110 h 1114"/>
                <a:gd name="T8" fmla="*/ 106 w 106"/>
                <a:gd name="T9" fmla="*/ 1114 h 1114"/>
              </a:gdLst>
              <a:ahLst/>
              <a:cxnLst>
                <a:cxn ang="0">
                  <a:pos x="T0" y="T1"/>
                </a:cxn>
                <a:cxn ang="0">
                  <a:pos x="T2" y="T3"/>
                </a:cxn>
                <a:cxn ang="0">
                  <a:pos x="T4" y="T5"/>
                </a:cxn>
                <a:cxn ang="0">
                  <a:pos x="T6" y="T7"/>
                </a:cxn>
                <a:cxn ang="0">
                  <a:pos x="T8" y="T9"/>
                </a:cxn>
              </a:cxnLst>
              <a:rect l="0" t="0" r="r" b="b"/>
              <a:pathLst>
                <a:path w="106" h="1114">
                  <a:moveTo>
                    <a:pt x="106" y="1114"/>
                  </a:moveTo>
                  <a:lnTo>
                    <a:pt x="0" y="1005"/>
                  </a:lnTo>
                  <a:lnTo>
                    <a:pt x="0" y="0"/>
                  </a:lnTo>
                  <a:lnTo>
                    <a:pt x="106" y="110"/>
                  </a:lnTo>
                  <a:lnTo>
                    <a:pt x="106" y="1114"/>
                  </a:lnTo>
                  <a:close/>
                </a:path>
              </a:pathLst>
            </a:custGeom>
            <a:solidFill>
              <a:schemeClr val="accent1">
                <a:lumMod val="50000"/>
              </a:schemeClr>
            </a:solidFill>
            <a:ln>
              <a:noFill/>
            </a:ln>
          </p:spPr>
          <p:txBody>
            <a:bodyPr vert="horz" wrap="square" lIns="91440" tIns="45720" rIns="91440" bIns="45720" numCol="1" anchor="t" anchorCtr="0" compatLnSpc="1">
              <a:prstTxWarp prst="textNoShape">
                <a:avLst/>
              </a:prstTxWarp>
            </a:bodyPr>
            <a:lstStyle/>
            <a:p>
              <a:endParaRPr lang="en-US"/>
            </a:p>
          </p:txBody>
        </p:sp>
        <p:sp>
          <p:nvSpPr>
            <p:cNvPr id="16" name="Rectangle 15">
              <a:extLst>
                <a:ext uri="{FF2B5EF4-FFF2-40B4-BE49-F238E27FC236}">
                  <a16:creationId xmlns:a16="http://schemas.microsoft.com/office/drawing/2014/main" id="{92DF5096-E051-498C-A3ED-CBA77A813AAC}"/>
                </a:ext>
                <a:ext uri="{C183D7F6-B498-43B3-948B-1728B52AA6E4}">
                  <adec:decorative xmlns:adec="http://schemas.microsoft.com/office/drawing/2017/decorative" val="1"/>
                </a:ext>
              </a:extLst>
            </p:cNvPr>
            <p:cNvSpPr>
              <a:spLocks noChangeArrowheads="1"/>
            </p:cNvSpPr>
            <p:nvPr>
              <p:extLst>
                <p:ext uri="{386F3935-93C4-4BCD-93E2-E3B085C9AB24}">
                  <p16:designElem xmlns:p16="http://schemas.microsoft.com/office/powerpoint/2015/main" val="1"/>
                </p:ext>
              </p:extLst>
            </p:nvPr>
          </p:nvSpPr>
          <p:spPr bwMode="auto">
            <a:xfrm>
              <a:off x="644055" y="635715"/>
              <a:ext cx="10907863" cy="1541457"/>
            </a:xfrm>
            <a:prstGeom prst="rect">
              <a:avLst/>
            </a:prstGeom>
            <a:solidFill>
              <a:schemeClr val="accent1"/>
            </a:solidFill>
            <a:ln>
              <a:noFill/>
            </a:ln>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E4E09B3D-50AC-44AD-A510-D70C3042523D}"/>
              </a:ext>
            </a:extLst>
          </p:cNvPr>
          <p:cNvSpPr>
            <a:spLocks noGrp="1"/>
          </p:cNvSpPr>
          <p:nvPr>
            <p:ph type="title"/>
          </p:nvPr>
        </p:nvSpPr>
        <p:spPr>
          <a:xfrm>
            <a:off x="1047280" y="759805"/>
            <a:ext cx="10306520" cy="1325563"/>
          </a:xfrm>
        </p:spPr>
        <p:txBody>
          <a:bodyPr>
            <a:normAutofit/>
          </a:bodyPr>
          <a:lstStyle/>
          <a:p>
            <a:r>
              <a:rPr lang="en-GB" sz="4000">
                <a:solidFill>
                  <a:srgbClr val="FFFFFF"/>
                </a:solidFill>
                <a:cs typeface="Calibri Light"/>
              </a:rPr>
              <a:t>Action plan</a:t>
            </a:r>
            <a:endParaRPr lang="en-GB" sz="4000">
              <a:solidFill>
                <a:srgbClr val="FFFFFF"/>
              </a:solidFill>
            </a:endParaRPr>
          </a:p>
        </p:txBody>
      </p:sp>
      <p:sp>
        <p:nvSpPr>
          <p:cNvPr id="3" name="Content Placeholder 2">
            <a:extLst>
              <a:ext uri="{FF2B5EF4-FFF2-40B4-BE49-F238E27FC236}">
                <a16:creationId xmlns:a16="http://schemas.microsoft.com/office/drawing/2014/main" id="{0C1C8F37-29CA-4F89-B804-344E7903F837}"/>
              </a:ext>
            </a:extLst>
          </p:cNvPr>
          <p:cNvSpPr>
            <a:spLocks noGrp="1"/>
          </p:cNvSpPr>
          <p:nvPr>
            <p:ph idx="1"/>
          </p:nvPr>
        </p:nvSpPr>
        <p:spPr>
          <a:xfrm>
            <a:off x="1424904" y="2494450"/>
            <a:ext cx="4053545" cy="3563159"/>
          </a:xfrm>
        </p:spPr>
        <p:txBody>
          <a:bodyPr vert="horz" lIns="91440" tIns="45720" rIns="91440" bIns="45720" rtlCol="0">
            <a:normAutofit/>
          </a:bodyPr>
          <a:lstStyle/>
          <a:p>
            <a:r>
              <a:rPr lang="en-GB" sz="1700">
                <a:cs typeface="Calibri"/>
              </a:rPr>
              <a:t>I feel this module has helped define intercultural relationships and given me clear guidance as to why it is important to corporate these areas into a business.</a:t>
            </a:r>
          </a:p>
          <a:p>
            <a:r>
              <a:rPr lang="en-GB" sz="1700">
                <a:cs typeface="Calibri"/>
              </a:rPr>
              <a:t>I think my strengths were finding information I needed and relating  those views into my findings, but I believe my weaknesses are referencing these views.</a:t>
            </a:r>
          </a:p>
          <a:p>
            <a:r>
              <a:rPr lang="en-GB" sz="1700">
                <a:cs typeface="Calibri"/>
              </a:rPr>
              <a:t>I feel more confident about intercultural workplace as I now have more knowledge and understanding of the subject and believe I will take these views with me in the future.</a:t>
            </a:r>
          </a:p>
        </p:txBody>
      </p:sp>
      <p:pic>
        <p:nvPicPr>
          <p:cNvPr id="4" name="Picture 4" descr="Text, whiteboard&#10;&#10;Description automatically generated">
            <a:extLst>
              <a:ext uri="{FF2B5EF4-FFF2-40B4-BE49-F238E27FC236}">
                <a16:creationId xmlns:a16="http://schemas.microsoft.com/office/drawing/2014/main" id="{A6BC268C-CD82-4C10-BAC8-29D974E4924F}"/>
              </a:ext>
            </a:extLst>
          </p:cNvPr>
          <p:cNvPicPr>
            <a:picLocks noChangeAspect="1"/>
          </p:cNvPicPr>
          <p:nvPr/>
        </p:nvPicPr>
        <p:blipFill rotWithShape="1">
          <a:blip r:embed="rId2"/>
          <a:srcRect l="12407" r="11783" b="-1"/>
          <a:stretch/>
        </p:blipFill>
        <p:spPr>
          <a:xfrm>
            <a:off x="6098892" y="2492376"/>
            <a:ext cx="4802404" cy="3563372"/>
          </a:xfrm>
          <a:prstGeom prst="rect">
            <a:avLst/>
          </a:prstGeom>
        </p:spPr>
      </p:pic>
    </p:spTree>
    <p:extLst>
      <p:ext uri="{BB962C8B-B14F-4D97-AF65-F5344CB8AC3E}">
        <p14:creationId xmlns:p14="http://schemas.microsoft.com/office/powerpoint/2010/main" val="25775806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4F666-F783-42DA-87C4-63E09EF6770E}"/>
              </a:ext>
            </a:extLst>
          </p:cNvPr>
          <p:cNvSpPr>
            <a:spLocks noGrp="1"/>
          </p:cNvSpPr>
          <p:nvPr>
            <p:ph type="title"/>
          </p:nvPr>
        </p:nvSpPr>
        <p:spPr>
          <a:xfrm>
            <a:off x="1653363" y="365760"/>
            <a:ext cx="9367203" cy="1188720"/>
          </a:xfrm>
        </p:spPr>
        <p:txBody>
          <a:bodyPr>
            <a:normAutofit/>
          </a:bodyPr>
          <a:lstStyle/>
          <a:p>
            <a:r>
              <a:rPr lang="en-GB" dirty="0">
                <a:cs typeface="Calibri Light"/>
              </a:rPr>
              <a:t>References</a:t>
            </a:r>
            <a:endParaRPr lang="en-GB" dirty="0"/>
          </a:p>
        </p:txBody>
      </p:sp>
      <p:sp>
        <p:nvSpPr>
          <p:cNvPr id="22" name="Freeform: Shape 7">
            <a:extLst>
              <a:ext uri="{FF2B5EF4-FFF2-40B4-BE49-F238E27FC236}">
                <a16:creationId xmlns:a16="http://schemas.microsoft.com/office/drawing/2014/main" id="{7CB4857B-ED7C-444D-9F04-2F885114A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764099" cy="1558212"/>
          </a:xfrm>
          <a:custGeom>
            <a:avLst/>
            <a:gdLst>
              <a:gd name="connsiteX0" fmla="*/ 0 w 1764099"/>
              <a:gd name="connsiteY0" fmla="*/ 0 h 1558212"/>
              <a:gd name="connsiteX1" fmla="*/ 1764099 w 1764099"/>
              <a:gd name="connsiteY1" fmla="*/ 0 h 1558212"/>
              <a:gd name="connsiteX2" fmla="*/ 1042087 w 1764099"/>
              <a:gd name="connsiteY2" fmla="*/ 1558212 h 1558212"/>
              <a:gd name="connsiteX3" fmla="*/ 0 w 1764099"/>
              <a:gd name="connsiteY3" fmla="*/ 1558212 h 1558212"/>
            </a:gdLst>
            <a:ahLst/>
            <a:cxnLst>
              <a:cxn ang="0">
                <a:pos x="connsiteX0" y="connsiteY0"/>
              </a:cxn>
              <a:cxn ang="0">
                <a:pos x="connsiteX1" y="connsiteY1"/>
              </a:cxn>
              <a:cxn ang="0">
                <a:pos x="connsiteX2" y="connsiteY2"/>
              </a:cxn>
              <a:cxn ang="0">
                <a:pos x="connsiteX3" y="connsiteY3"/>
              </a:cxn>
            </a:cxnLst>
            <a:rect l="l" t="t" r="r" b="b"/>
            <a:pathLst>
              <a:path w="1764099" h="1558212">
                <a:moveTo>
                  <a:pt x="0" y="0"/>
                </a:moveTo>
                <a:lnTo>
                  <a:pt x="1764099" y="0"/>
                </a:lnTo>
                <a:lnTo>
                  <a:pt x="1042087" y="1558212"/>
                </a:lnTo>
                <a:lnTo>
                  <a:pt x="0" y="1558212"/>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Freeform: Shape 9">
            <a:extLst>
              <a:ext uri="{FF2B5EF4-FFF2-40B4-BE49-F238E27FC236}">
                <a16:creationId xmlns:a16="http://schemas.microsoft.com/office/drawing/2014/main" id="{D18046FB-44EA-4FD8-A585-EA09A319B2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691640"/>
            <a:ext cx="12191999" cy="5166360"/>
          </a:xfrm>
          <a:custGeom>
            <a:avLst/>
            <a:gdLst>
              <a:gd name="connsiteX0" fmla="*/ 0 w 12191999"/>
              <a:gd name="connsiteY0" fmla="*/ 0 h 5166360"/>
              <a:gd name="connsiteX1" fmla="*/ 1822388 w 12191999"/>
              <a:gd name="connsiteY1" fmla="*/ 0 h 5166360"/>
              <a:gd name="connsiteX2" fmla="*/ 6468290 w 12191999"/>
              <a:gd name="connsiteY2" fmla="*/ 0 h 5166360"/>
              <a:gd name="connsiteX3" fmla="*/ 7796394 w 12191999"/>
              <a:gd name="connsiteY3" fmla="*/ 0 h 5166360"/>
              <a:gd name="connsiteX4" fmla="*/ 8376834 w 12191999"/>
              <a:gd name="connsiteY4" fmla="*/ 0 h 5166360"/>
              <a:gd name="connsiteX5" fmla="*/ 9704938 w 12191999"/>
              <a:gd name="connsiteY5" fmla="*/ 0 h 5166360"/>
              <a:gd name="connsiteX6" fmla="*/ 9704938 w 12191999"/>
              <a:gd name="connsiteY6" fmla="*/ 2 h 5166360"/>
              <a:gd name="connsiteX7" fmla="*/ 10283456 w 12191999"/>
              <a:gd name="connsiteY7" fmla="*/ 2 h 5166360"/>
              <a:gd name="connsiteX8" fmla="*/ 10863897 w 12191999"/>
              <a:gd name="connsiteY8" fmla="*/ 2 h 5166360"/>
              <a:gd name="connsiteX9" fmla="*/ 12191999 w 12191999"/>
              <a:gd name="connsiteY9" fmla="*/ 2 h 5166360"/>
              <a:gd name="connsiteX10" fmla="*/ 12191999 w 12191999"/>
              <a:gd name="connsiteY10" fmla="*/ 5166360 h 5166360"/>
              <a:gd name="connsiteX11" fmla="*/ 0 w 12191999"/>
              <a:gd name="connsiteY11" fmla="*/ 5166360 h 5166360"/>
              <a:gd name="connsiteX12" fmla="*/ 0 w 12191999"/>
              <a:gd name="connsiteY12" fmla="*/ 2604436 h 5166360"/>
              <a:gd name="connsiteX13" fmla="*/ 862341 w 12191999"/>
              <a:gd name="connsiteY13" fmla="*/ 743371 h 5166360"/>
              <a:gd name="connsiteX14" fmla="*/ 0 w 12191999"/>
              <a:gd name="connsiteY14" fmla="*/ 743371 h 5166360"/>
              <a:gd name="connsiteX15" fmla="*/ 0 w 12191999"/>
              <a:gd name="connsiteY15" fmla="*/ 742508 h 5166360"/>
              <a:gd name="connsiteX16" fmla="*/ 92826 w 12191999"/>
              <a:gd name="connsiteY16" fmla="*/ 742508 h 5166360"/>
              <a:gd name="connsiteX17" fmla="*/ 406486 w 12191999"/>
              <a:gd name="connsiteY17" fmla="*/ 742508 h 5166360"/>
              <a:gd name="connsiteX18" fmla="*/ 406486 w 12191999"/>
              <a:gd name="connsiteY18" fmla="*/ 742507 h 5166360"/>
              <a:gd name="connsiteX19" fmla="*/ 862741 w 12191999"/>
              <a:gd name="connsiteY19" fmla="*/ 742507 h 5166360"/>
              <a:gd name="connsiteX20" fmla="*/ 1206388 w 12191999"/>
              <a:gd name="connsiteY20" fmla="*/ 864 h 5166360"/>
              <a:gd name="connsiteX21" fmla="*/ 748500 w 12191999"/>
              <a:gd name="connsiteY21" fmla="*/ 864 h 5166360"/>
              <a:gd name="connsiteX22" fmla="*/ 0 w 12191999"/>
              <a:gd name="connsiteY22" fmla="*/ 864 h 5166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191999" h="5166360">
                <a:moveTo>
                  <a:pt x="0" y="0"/>
                </a:moveTo>
                <a:lnTo>
                  <a:pt x="1822388" y="0"/>
                </a:lnTo>
                <a:lnTo>
                  <a:pt x="6468290" y="0"/>
                </a:lnTo>
                <a:lnTo>
                  <a:pt x="7796394" y="0"/>
                </a:lnTo>
                <a:lnTo>
                  <a:pt x="8376834" y="0"/>
                </a:lnTo>
                <a:lnTo>
                  <a:pt x="9704938" y="0"/>
                </a:lnTo>
                <a:lnTo>
                  <a:pt x="9704938" y="2"/>
                </a:lnTo>
                <a:lnTo>
                  <a:pt x="10283456" y="2"/>
                </a:lnTo>
                <a:lnTo>
                  <a:pt x="10863897" y="2"/>
                </a:lnTo>
                <a:lnTo>
                  <a:pt x="12191999" y="2"/>
                </a:lnTo>
                <a:lnTo>
                  <a:pt x="12191999" y="5166360"/>
                </a:lnTo>
                <a:lnTo>
                  <a:pt x="0" y="5166360"/>
                </a:lnTo>
                <a:lnTo>
                  <a:pt x="0" y="2604436"/>
                </a:lnTo>
                <a:lnTo>
                  <a:pt x="862341" y="743371"/>
                </a:lnTo>
                <a:lnTo>
                  <a:pt x="0" y="743371"/>
                </a:lnTo>
                <a:lnTo>
                  <a:pt x="0" y="742508"/>
                </a:lnTo>
                <a:lnTo>
                  <a:pt x="92826" y="742508"/>
                </a:lnTo>
                <a:lnTo>
                  <a:pt x="406486" y="742508"/>
                </a:lnTo>
                <a:lnTo>
                  <a:pt x="406486" y="742507"/>
                </a:lnTo>
                <a:lnTo>
                  <a:pt x="862741" y="742507"/>
                </a:lnTo>
                <a:lnTo>
                  <a:pt x="1206388" y="864"/>
                </a:lnTo>
                <a:lnTo>
                  <a:pt x="748500" y="864"/>
                </a:lnTo>
                <a:lnTo>
                  <a:pt x="0" y="864"/>
                </a:lnTo>
                <a:close/>
              </a:path>
            </a:pathLst>
          </a:custGeom>
          <a:solidFill>
            <a:srgbClr val="A6A6A6">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11">
            <a:extLst>
              <a:ext uri="{FF2B5EF4-FFF2-40B4-BE49-F238E27FC236}">
                <a16:creationId xmlns:a16="http://schemas.microsoft.com/office/drawing/2014/main" id="{479F5F2B-8B58-4140-AE6A-51F6C67B18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691641"/>
            <a:ext cx="971654" cy="2096979"/>
          </a:xfrm>
          <a:custGeom>
            <a:avLst/>
            <a:gdLst>
              <a:gd name="connsiteX0" fmla="*/ 0 w 971654"/>
              <a:gd name="connsiteY0" fmla="*/ 0 h 2096979"/>
              <a:gd name="connsiteX1" fmla="*/ 971654 w 971654"/>
              <a:gd name="connsiteY1" fmla="*/ 0 h 2096979"/>
              <a:gd name="connsiteX2" fmla="*/ 0 w 971654"/>
              <a:gd name="connsiteY2" fmla="*/ 2096979 h 2096979"/>
            </a:gdLst>
            <a:ahLst/>
            <a:cxnLst>
              <a:cxn ang="0">
                <a:pos x="connsiteX0" y="connsiteY0"/>
              </a:cxn>
              <a:cxn ang="0">
                <a:pos x="connsiteX1" y="connsiteY1"/>
              </a:cxn>
              <a:cxn ang="0">
                <a:pos x="connsiteX2" y="connsiteY2"/>
              </a:cxn>
            </a:cxnLst>
            <a:rect l="l" t="t" r="r" b="b"/>
            <a:pathLst>
              <a:path w="971654" h="2096979">
                <a:moveTo>
                  <a:pt x="0" y="0"/>
                </a:moveTo>
                <a:lnTo>
                  <a:pt x="971654" y="0"/>
                </a:lnTo>
                <a:lnTo>
                  <a:pt x="0" y="2096979"/>
                </a:lnTo>
                <a:close/>
              </a:path>
            </a:pathLst>
          </a:cu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EACAEDBC-9A50-4E93-BE8D-638CED0C0195}"/>
              </a:ext>
            </a:extLst>
          </p:cNvPr>
          <p:cNvSpPr>
            <a:spLocks noGrp="1"/>
          </p:cNvSpPr>
          <p:nvPr>
            <p:ph idx="1"/>
          </p:nvPr>
        </p:nvSpPr>
        <p:spPr>
          <a:xfrm>
            <a:off x="1653363" y="2176272"/>
            <a:ext cx="9367204" cy="4041648"/>
          </a:xfrm>
        </p:spPr>
        <p:txBody>
          <a:bodyPr vert="horz" lIns="91440" tIns="45720" rIns="91440" bIns="45720" rtlCol="0" anchor="t">
            <a:normAutofit/>
          </a:bodyPr>
          <a:lstStyle/>
          <a:p>
            <a:r>
              <a:rPr lang="en-GB" sz="1300" dirty="0">
                <a:ea typeface="+mn-lt"/>
                <a:cs typeface="+mn-lt"/>
                <a:hlinkClick r:id="rId2"/>
              </a:rPr>
              <a:t>https://www.achievers.com/blog/organizational-culture-definition/#:~:text=Organizational%20culture%20is%20the%20collection,your%20company%20what%20it%20is</a:t>
            </a:r>
            <a:r>
              <a:rPr lang="en-GB" sz="1300" dirty="0">
                <a:ea typeface="+mn-lt"/>
                <a:cs typeface="+mn-lt"/>
              </a:rPr>
              <a:t>.</a:t>
            </a:r>
          </a:p>
          <a:p>
            <a:r>
              <a:rPr lang="en-GB" sz="1300" dirty="0">
                <a:ea typeface="+mn-lt"/>
                <a:cs typeface="+mn-lt"/>
                <a:hlinkClick r:id="rId3"/>
              </a:rPr>
              <a:t>https://www.newsforpublic.com/wp-content/uploads/2018/07/Happy-Intercultural-Relationship.jpg</a:t>
            </a:r>
            <a:endParaRPr lang="en-GB" sz="1300" dirty="0">
              <a:cs typeface="Calibri"/>
            </a:endParaRPr>
          </a:p>
          <a:p>
            <a:r>
              <a:rPr lang="en-GB" sz="1300" dirty="0">
                <a:ea typeface="+mn-lt"/>
                <a:cs typeface="+mn-lt"/>
                <a:hlinkClick r:id="rId4"/>
              </a:rPr>
              <a:t>https://3k8pb633fck715pnk94793lq-wpengine.netdna-ssl.com/wp-content/uploads/Multicultural-character.jpg</a:t>
            </a:r>
            <a:endParaRPr lang="en-GB" sz="1300" dirty="0">
              <a:cs typeface="Calibri"/>
            </a:endParaRPr>
          </a:p>
          <a:p>
            <a:r>
              <a:rPr lang="en-GB" sz="1300" dirty="0">
                <a:ea typeface="+mn-lt"/>
                <a:cs typeface="+mn-lt"/>
                <a:hlinkClick r:id="rId5"/>
              </a:rPr>
              <a:t>https://www.ontario.ca/document/environmental-scan-culture-sector-ontario-culture-strategy-background-document/importance-culture#:~:text=In%20addition%20to%20its%20intrinsic,for%20both%20individuals%20and%20communities</a:t>
            </a:r>
            <a:r>
              <a:rPr lang="en-GB" sz="1300" dirty="0">
                <a:ea typeface="+mn-lt"/>
                <a:cs typeface="+mn-lt"/>
              </a:rPr>
              <a:t>.</a:t>
            </a:r>
            <a:endParaRPr lang="en-GB" sz="1300" dirty="0">
              <a:cs typeface="Calibri"/>
            </a:endParaRPr>
          </a:p>
          <a:p>
            <a:r>
              <a:rPr lang="en-GB" sz="1300" dirty="0">
                <a:ea typeface="+mn-lt"/>
                <a:cs typeface="+mn-lt"/>
                <a:hlinkClick r:id="rId6"/>
              </a:rPr>
              <a:t>https://www.digitalperks.co.uk/blog/equality-and-diversity-in-the-workplace-what-it-is-and-why-it-is-important#:~:text=Embracing%20diversity%20and%20providing%20equality,fosters%20better%20productivity%20and%20efficiency</a:t>
            </a:r>
            <a:r>
              <a:rPr lang="en-GB" sz="1300" dirty="0">
                <a:ea typeface="+mn-lt"/>
                <a:cs typeface="+mn-lt"/>
              </a:rPr>
              <a:t>.</a:t>
            </a:r>
            <a:endParaRPr lang="en-GB" sz="1300" dirty="0">
              <a:cs typeface="Calibri"/>
            </a:endParaRPr>
          </a:p>
          <a:p>
            <a:r>
              <a:rPr lang="en-GB" sz="1300" dirty="0">
                <a:ea typeface="+mn-lt"/>
                <a:cs typeface="+mn-lt"/>
                <a:hlinkClick r:id="rId7"/>
              </a:rPr>
              <a:t>https://cmsvoc.scdn8.secure.raxcdn.com/wp-content/uploads/2018/05/A-guide-to-equality-and-diversity.jpg</a:t>
            </a:r>
            <a:endParaRPr lang="en-GB" sz="1300" dirty="0">
              <a:cs typeface="Calibri"/>
            </a:endParaRPr>
          </a:p>
          <a:p>
            <a:r>
              <a:rPr lang="en-GB" sz="1300" dirty="0">
                <a:ea typeface="+mn-lt"/>
                <a:cs typeface="+mn-lt"/>
                <a:hlinkClick r:id="rId8"/>
              </a:rPr>
              <a:t>https://fromthedeskofmardrag.files.wordpress.com/2013/05/feelings-1.jpeg</a:t>
            </a:r>
            <a:endParaRPr lang="en-GB" sz="1300" dirty="0">
              <a:cs typeface="Calibri"/>
            </a:endParaRPr>
          </a:p>
          <a:p>
            <a:r>
              <a:rPr lang="en-GB" sz="1300" dirty="0">
                <a:ea typeface="+mn-lt"/>
                <a:cs typeface="+mn-lt"/>
                <a:hlinkClick r:id="rId9"/>
              </a:rPr>
              <a:t>https://cdn.corporatefinanceinstitute.com/assets/SWOT.png</a:t>
            </a:r>
          </a:p>
          <a:p>
            <a:r>
              <a:rPr lang="en-GB" sz="1300" dirty="0">
                <a:ea typeface="+mn-lt"/>
                <a:cs typeface="+mn-lt"/>
                <a:hlinkClick r:id="rId10"/>
              </a:rPr>
              <a:t>https://blogs.glowscotland.org.uk/glowblogs/public/uodsseportfolio/uploads/sites/3286/2015/10/gibbs-reflective-cycle.jpg</a:t>
            </a:r>
            <a:endParaRPr lang="en-GB" sz="1300" dirty="0">
              <a:cs typeface="Calibri"/>
            </a:endParaRPr>
          </a:p>
          <a:p>
            <a:r>
              <a:rPr lang="en-GB" sz="1300" dirty="0">
                <a:ea typeface="+mn-lt"/>
                <a:cs typeface="+mn-lt"/>
                <a:hlinkClick r:id="rId11"/>
              </a:rPr>
              <a:t>https://www.import.io/wp-content/uploads/2019/09/data-analysis-blog.jpg</a:t>
            </a:r>
            <a:endParaRPr lang="en-GB" sz="1300" dirty="0">
              <a:ea typeface="+mn-lt"/>
              <a:cs typeface="+mn-lt"/>
            </a:endParaRPr>
          </a:p>
          <a:p>
            <a:r>
              <a:rPr lang="en-GB" sz="1300" dirty="0">
                <a:ea typeface="+mn-lt"/>
                <a:cs typeface="+mn-lt"/>
                <a:hlinkClick r:id="rId12"/>
              </a:rPr>
              <a:t>https://thesafetygeek.com/wp-content/uploads/2019/08/Action-Planning.png</a:t>
            </a:r>
            <a:endParaRPr lang="en-GB" sz="1300" dirty="0">
              <a:ea typeface="+mn-lt"/>
              <a:cs typeface="+mn-lt"/>
            </a:endParaRPr>
          </a:p>
          <a:p>
            <a:endParaRPr lang="en-GB" sz="1300" dirty="0">
              <a:ea typeface="+mn-lt"/>
              <a:cs typeface="+mn-lt"/>
            </a:endParaRPr>
          </a:p>
          <a:p>
            <a:endParaRPr lang="en-GB" sz="1300" dirty="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a:p>
            <a:endParaRPr lang="en-GB" sz="1300">
              <a:cs typeface="Calibri"/>
            </a:endParaRPr>
          </a:p>
        </p:txBody>
      </p:sp>
    </p:spTree>
    <p:extLst>
      <p:ext uri="{BB962C8B-B14F-4D97-AF65-F5344CB8AC3E}">
        <p14:creationId xmlns:p14="http://schemas.microsoft.com/office/powerpoint/2010/main" val="1979514387"/>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14</Slides>
  <Notes>0</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Interculteral relationships</vt:lpstr>
      <vt:lpstr>Introduction </vt:lpstr>
      <vt:lpstr>What is organisational culture?</vt:lpstr>
      <vt:lpstr>Importance of culture</vt:lpstr>
      <vt:lpstr>Swot and Pestel analysis</vt:lpstr>
      <vt:lpstr>Gibbs reflective cycle  </vt:lpstr>
      <vt:lpstr>Diversity and equality </vt:lpstr>
      <vt:lpstr>Personal feelings </vt:lpstr>
      <vt:lpstr>Useful learning </vt:lpstr>
      <vt:lpstr>Evaluation </vt:lpstr>
      <vt:lpstr>Analysis</vt:lpstr>
      <vt:lpstr>Conclusion</vt:lpstr>
      <vt:lpstr>Action plan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revision>1436</cp:revision>
  <dcterms:created xsi:type="dcterms:W3CDTF">2021-02-27T18:56:40Z</dcterms:created>
  <dcterms:modified xsi:type="dcterms:W3CDTF">2021-03-01T21:18:20Z</dcterms:modified>
</cp:coreProperties>
</file>