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2" r:id="rId3"/>
    <p:sldId id="266" r:id="rId4"/>
    <p:sldId id="260" r:id="rId5"/>
    <p:sldId id="261" r:id="rId6"/>
    <p:sldId id="259" r:id="rId7"/>
    <p:sldId id="264" r:id="rId8"/>
    <p:sldId id="263" r:id="rId9"/>
    <p:sldId id="265" r:id="rId1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375F60A-2746-4DC3-A3D6-D9EE01790FED}" type="datetimeFigureOut">
              <a:rPr lang="en-GB"/>
              <a:pPr>
                <a:defRPr/>
              </a:pPr>
              <a:t>29/07/2020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9C2F42E-3A61-4523-8863-DADAB871A6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6063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C32DFF6-F927-466D-993F-B11358986806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4372583-C3BB-4881-A617-2FBB0252C3A7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2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CC1598A-F763-49CD-BD07-33D496FD652D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3DDFDE6-3B44-4161-8742-36277B001BBC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5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013BEC7-92C0-4F63-BEDB-30FE5C539DFB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E38C201-C833-4358-AA49-CA9E2B4F990C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7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507E572-E6FC-4521-9CCB-F606599E63C7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8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DBF11-5AE8-4D48-9070-B6C363BAD5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68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0BBB8-3D25-4048-8173-28AE3BD725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241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98E231-B137-4E3D-BB24-C63C803266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568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3F140-B84C-49C7-A9A6-B4131717CE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36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3E1AC-9FD3-4B25-8280-0AE910964B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671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472BA-5A4C-4BA6-99BF-1170807B3A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270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665CF-783D-44B2-823B-48A916FF59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000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75FAF-2CF1-451E-903A-B264960AC2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463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D151F6-906A-47CD-A3D9-23C3C5BC45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10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58941-5291-4883-A7BF-7F431FCDDC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059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6FBD10-B346-4AC3-925A-C071E5EDF2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181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3A723-892C-4794-83BC-1CDBFB85F4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989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990E718-C894-4131-9686-EB1AB80F62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.behenna@uwtsd.ac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BMSP6006 </a:t>
            </a:r>
            <a:br>
              <a:rPr lang="en-GB" altLang="en-US" dirty="0" smtClean="0"/>
            </a:br>
            <a:r>
              <a:rPr lang="en-GB" altLang="en-US" dirty="0" smtClean="0"/>
              <a:t>Strategies for Resilience</a:t>
            </a:r>
            <a:br>
              <a:rPr lang="en-GB" altLang="en-US" dirty="0" smtClean="0"/>
            </a:br>
            <a:r>
              <a:rPr lang="en-GB" altLang="en-US" dirty="0" smtClean="0"/>
              <a:t>and Prosperity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>
                <a:hlinkClick r:id="rId3"/>
              </a:rPr>
              <a:t>g.behenna@uwtsd.ac.uk</a:t>
            </a:r>
            <a:endParaRPr lang="en-GB" altLang="en-US" dirty="0" smtClean="0"/>
          </a:p>
          <a:p>
            <a:pPr eaLnBrk="1" hangingPunct="1"/>
            <a:r>
              <a:rPr lang="en-GB" altLang="en-US" dirty="0" smtClean="0"/>
              <a:t>Glenn </a:t>
            </a:r>
            <a:r>
              <a:rPr lang="en-GB" altLang="en-US" dirty="0" err="1" smtClean="0"/>
              <a:t>Behenna</a:t>
            </a:r>
            <a:endParaRPr lang="en-GB" altLang="en-US" dirty="0" smtClean="0"/>
          </a:p>
        </p:txBody>
      </p:sp>
      <p:sp>
        <p:nvSpPr>
          <p:cNvPr id="205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2343649-FF85-4E71-9D00-C66548F5F866}" type="slidenum">
              <a:rPr lang="en-GB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A bit about me</a:t>
            </a: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12874"/>
            <a:ext cx="4038600" cy="5112469"/>
          </a:xfrm>
        </p:spPr>
        <p:txBody>
          <a:bodyPr/>
          <a:lstStyle/>
          <a:p>
            <a:pPr eaLnBrk="1" hangingPunct="1"/>
            <a:r>
              <a:rPr lang="en-GB" altLang="en-US" sz="1800" dirty="0" smtClean="0"/>
              <a:t>You know me as a lecturer at UWTSD.</a:t>
            </a:r>
          </a:p>
          <a:p>
            <a:pPr eaLnBrk="1" hangingPunct="1"/>
            <a:r>
              <a:rPr lang="en-GB" altLang="en-US" sz="1800" dirty="0" smtClean="0"/>
              <a:t>I also consult to the UK and Welsh Governments:</a:t>
            </a:r>
          </a:p>
          <a:p>
            <a:pPr lvl="1" eaLnBrk="1" hangingPunct="1"/>
            <a:r>
              <a:rPr lang="en-GB" altLang="en-US" sz="1800" dirty="0" smtClean="0"/>
              <a:t>Knowledge Management</a:t>
            </a:r>
          </a:p>
          <a:p>
            <a:pPr lvl="1" eaLnBrk="1" hangingPunct="1"/>
            <a:r>
              <a:rPr lang="en-GB" altLang="en-US" sz="1800" dirty="0" smtClean="0"/>
              <a:t>Project Management</a:t>
            </a:r>
          </a:p>
          <a:p>
            <a:pPr lvl="1" eaLnBrk="1" hangingPunct="1"/>
            <a:r>
              <a:rPr lang="en-GB" altLang="en-US" sz="1800" dirty="0" smtClean="0"/>
              <a:t>Learning &amp; Development</a:t>
            </a:r>
          </a:p>
          <a:p>
            <a:pPr lvl="1" eaLnBrk="1" hangingPunct="1"/>
            <a:r>
              <a:rPr lang="en-GB" altLang="en-US" sz="1800" dirty="0" smtClean="0"/>
              <a:t>Leadership and Management</a:t>
            </a:r>
          </a:p>
          <a:p>
            <a:pPr lvl="1" eaLnBrk="1" hangingPunct="1"/>
            <a:r>
              <a:rPr lang="en-GB" altLang="en-US" sz="1800" dirty="0" smtClean="0"/>
              <a:t>Security &amp; Intelligence</a:t>
            </a:r>
          </a:p>
          <a:p>
            <a:pPr eaLnBrk="1" hangingPunct="1"/>
            <a:r>
              <a:rPr lang="en-GB" altLang="en-US" sz="1800" dirty="0" smtClean="0"/>
              <a:t>Loads of other jobs e.g. </a:t>
            </a:r>
          </a:p>
          <a:p>
            <a:pPr lvl="1" eaLnBrk="1" hangingPunct="1"/>
            <a:r>
              <a:rPr lang="en-GB" altLang="en-US" sz="1400" dirty="0" smtClean="0"/>
              <a:t>Steelworker</a:t>
            </a:r>
          </a:p>
          <a:p>
            <a:pPr lvl="1" eaLnBrk="1" hangingPunct="1"/>
            <a:r>
              <a:rPr lang="en-GB" altLang="en-US" sz="1400" dirty="0" smtClean="0"/>
              <a:t>Police</a:t>
            </a:r>
          </a:p>
          <a:p>
            <a:pPr lvl="1" eaLnBrk="1" hangingPunct="1"/>
            <a:r>
              <a:rPr lang="en-GB" altLang="en-US" sz="1400" dirty="0" smtClean="0"/>
              <a:t>Ford Motor Company</a:t>
            </a:r>
            <a:endParaRPr lang="en-GB" altLang="en-US" sz="1400" dirty="0" smtClean="0"/>
          </a:p>
          <a:p>
            <a:pPr lvl="1" eaLnBrk="1" hangingPunct="1"/>
            <a:r>
              <a:rPr lang="en-GB" altLang="en-US" sz="1400" dirty="0" smtClean="0"/>
              <a:t>Management Consultant</a:t>
            </a:r>
          </a:p>
          <a:p>
            <a:pPr lvl="1" eaLnBrk="1" hangingPunct="1"/>
            <a:r>
              <a:rPr lang="en-GB" altLang="en-US" sz="1400" dirty="0" smtClean="0"/>
              <a:t>Programme Manager (UK </a:t>
            </a:r>
            <a:r>
              <a:rPr lang="en-GB" altLang="en-US" sz="1400" dirty="0" err="1" smtClean="0"/>
              <a:t>Gov</a:t>
            </a:r>
            <a:r>
              <a:rPr lang="en-GB" altLang="en-US" sz="1400" dirty="0" smtClean="0"/>
              <a:t>)</a:t>
            </a:r>
          </a:p>
          <a:p>
            <a:pPr lvl="1" eaLnBrk="1" hangingPunct="1"/>
            <a:r>
              <a:rPr lang="en-GB" altLang="en-US" sz="1400" dirty="0" smtClean="0"/>
              <a:t>Self Employed</a:t>
            </a:r>
            <a:endParaRPr lang="en-GB" altLang="en-US" sz="1400" dirty="0" smtClean="0"/>
          </a:p>
          <a:p>
            <a:pPr lvl="1" eaLnBrk="1" hangingPunct="1"/>
            <a:r>
              <a:rPr lang="en-GB" altLang="en-US" sz="1400" dirty="0" smtClean="0"/>
              <a:t>University Lecturer (20 years)</a:t>
            </a:r>
            <a:endParaRPr lang="en-GB" altLang="en-US" sz="1400" dirty="0" smtClean="0"/>
          </a:p>
        </p:txBody>
      </p:sp>
      <p:pic>
        <p:nvPicPr>
          <p:cNvPr id="3076" name="Picture 6" descr="PA02036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70463" y="1600200"/>
            <a:ext cx="3394075" cy="4525963"/>
          </a:xfrm>
          <a:noFill/>
        </p:spPr>
      </p:pic>
      <p:sp>
        <p:nvSpPr>
          <p:cNvPr id="3077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67D3CA0-BDC2-483A-9552-245D8CCFA3FD}" type="slidenum">
              <a:rPr lang="en-GB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634678"/>
            <a:ext cx="8229600" cy="994122"/>
          </a:xfrm>
        </p:spPr>
        <p:txBody>
          <a:bodyPr/>
          <a:lstStyle/>
          <a:p>
            <a:r>
              <a:rPr lang="en-GB" dirty="0"/>
              <a:t>What you want to learn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from </a:t>
            </a:r>
            <a:r>
              <a:rPr lang="en-GB" dirty="0"/>
              <a:t>this module?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2104256"/>
            <a:ext cx="8229600" cy="3917032"/>
          </a:xfrm>
        </p:spPr>
        <p:txBody>
          <a:bodyPr/>
          <a:lstStyle/>
          <a:p>
            <a:pPr marL="342900" lvl="1" indent="-342900">
              <a:buFontTx/>
              <a:buChar char="•"/>
            </a:pPr>
            <a:r>
              <a:rPr lang="en-GB" altLang="en-US" dirty="0" smtClean="0"/>
              <a:t>Post </a:t>
            </a:r>
            <a:r>
              <a:rPr lang="en-GB" altLang="en-US" dirty="0"/>
              <a:t>your ideas </a:t>
            </a:r>
            <a:r>
              <a:rPr lang="en-GB" altLang="en-US" dirty="0" smtClean="0"/>
              <a:t>in </a:t>
            </a:r>
            <a:r>
              <a:rPr lang="en-GB" altLang="en-US" dirty="0"/>
              <a:t>the forum please</a:t>
            </a:r>
            <a:r>
              <a:rPr lang="en-GB" altLang="en-US" dirty="0" smtClean="0"/>
              <a:t>.  There </a:t>
            </a:r>
            <a:r>
              <a:rPr lang="en-GB" altLang="en-US" dirty="0"/>
              <a:t>is no right or wrong answer, so feel free to share your views and to comment on the views of others</a:t>
            </a:r>
            <a:r>
              <a:rPr lang="en-GB" altLang="en-US" dirty="0" smtClean="0"/>
              <a:t>.</a:t>
            </a:r>
            <a:endParaRPr lang="en-GB" altLang="en-US" dirty="0"/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23A723-892C-4794-83BC-1CDBFB85F415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Where should Strategy </a:t>
            </a:r>
            <a:br>
              <a:rPr lang="en-GB" altLang="en-US" dirty="0" smtClean="0"/>
            </a:br>
            <a:r>
              <a:rPr lang="en-GB" altLang="en-US" dirty="0" smtClean="0"/>
              <a:t>Start and Why?</a:t>
            </a:r>
            <a:endParaRPr lang="en-GB" altLang="en-US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92288"/>
            <a:ext cx="8229600" cy="3629000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800" dirty="0" smtClean="0"/>
              <a:t>Post your ideas in the forum please.  There is no right or wrong answer, so feel free to share your views and to comment on the views of others.</a:t>
            </a:r>
            <a:endParaRPr lang="en-GB" altLang="en-US" sz="2800" dirty="0" smtClean="0"/>
          </a:p>
        </p:txBody>
      </p:sp>
      <p:sp>
        <p:nvSpPr>
          <p:cNvPr id="614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DD8508B-3100-45A4-950C-D45416658D7C}" type="slidenum">
              <a:rPr lang="en-GB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What are Stakeholders?</a:t>
            </a:r>
            <a:endParaRPr lang="en-GB" altLang="en-US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60240"/>
            <a:ext cx="8229600" cy="3773016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en-GB" altLang="en-US" dirty="0"/>
              <a:t>Post your ideas in the forum please.  There is no right or wrong answer, so feel free to share your views and to comment on the views of others.</a:t>
            </a:r>
          </a:p>
          <a:p>
            <a:pPr eaLnBrk="1" hangingPunct="1"/>
            <a:endParaRPr lang="en-GB" altLang="en-US" dirty="0" smtClean="0"/>
          </a:p>
        </p:txBody>
      </p:sp>
      <p:sp>
        <p:nvSpPr>
          <p:cNvPr id="717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C00FA23-5EFC-4A26-B8C1-A56EC9841411}" type="slidenum">
              <a:rPr lang="en-GB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 smtClean="0"/>
              <a:t>Aspects of Strategic Management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784"/>
            <a:ext cx="8229600" cy="4544417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Take a look on the Internet and find examples of the following:</a:t>
            </a:r>
          </a:p>
          <a:p>
            <a:pPr lvl="1" eaLnBrk="1" hangingPunct="1"/>
            <a:r>
              <a:rPr lang="en-GB" altLang="en-US" dirty="0" smtClean="0"/>
              <a:t>Mission Statement</a:t>
            </a:r>
          </a:p>
          <a:p>
            <a:pPr lvl="1" eaLnBrk="1" hangingPunct="1"/>
            <a:r>
              <a:rPr lang="en-GB" altLang="en-US" dirty="0" smtClean="0"/>
              <a:t>Vision</a:t>
            </a:r>
          </a:p>
          <a:p>
            <a:pPr lvl="1" eaLnBrk="1" hangingPunct="1"/>
            <a:r>
              <a:rPr lang="en-GB" altLang="en-US" dirty="0" smtClean="0"/>
              <a:t>Objectives</a:t>
            </a:r>
          </a:p>
          <a:p>
            <a:pPr lvl="1" eaLnBrk="1" hangingPunct="1"/>
            <a:endParaRPr lang="en-GB" altLang="en-US" sz="1400" dirty="0" smtClean="0"/>
          </a:p>
          <a:p>
            <a:pPr marL="342900" lvl="1" indent="-342900" eaLnBrk="1" hangingPunct="1">
              <a:buFontTx/>
              <a:buChar char="•"/>
            </a:pPr>
            <a:r>
              <a:rPr lang="en-GB" altLang="en-US" dirty="0"/>
              <a:t>Post your ideas in the forum please.  There is no right or wrong answer, so feel free to share your views and to comment on the views of others</a:t>
            </a:r>
            <a:r>
              <a:rPr lang="en-GB" altLang="en-US" dirty="0" smtClean="0"/>
              <a:t>.</a:t>
            </a:r>
            <a:endParaRPr lang="en-GB" altLang="en-US" dirty="0" smtClean="0"/>
          </a:p>
          <a:p>
            <a:pPr eaLnBrk="1" hangingPunct="1"/>
            <a:endParaRPr lang="en-GB" altLang="en-US" dirty="0" smtClean="0"/>
          </a:p>
        </p:txBody>
      </p:sp>
      <p:sp>
        <p:nvSpPr>
          <p:cNvPr id="512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EBDA61-159A-4D15-98C4-677AD233DBA6}" type="slidenum">
              <a:rPr lang="en-GB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1824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dirty="0"/>
              <a:t>What are some of the m</a:t>
            </a:r>
            <a:r>
              <a:rPr lang="en-GB" altLang="en-US" sz="4000" dirty="0" smtClean="0"/>
              <a:t>ajor </a:t>
            </a:r>
            <a:r>
              <a:rPr lang="en-GB" altLang="en-US" sz="4000" dirty="0"/>
              <a:t>influences on strategic management today?</a:t>
            </a:r>
            <a:endParaRPr lang="en-GB" altLang="en-US" sz="4000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212976"/>
            <a:ext cx="8229600" cy="345611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en-GB" altLang="en-US" dirty="0"/>
              <a:t>Post your ideas in the forum please.  There is no right or wrong answer, so feel free to share your views and to comment on the views of others.</a:t>
            </a:r>
          </a:p>
          <a:p>
            <a:pPr eaLnBrk="1" hangingPunct="1"/>
            <a:endParaRPr lang="en-GB" altLang="en-US" dirty="0" smtClean="0"/>
          </a:p>
        </p:txBody>
      </p:sp>
      <p:sp>
        <p:nvSpPr>
          <p:cNvPr id="819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BCC72E9-7D8B-413A-8296-FB65D8FBDA99}" type="slidenum">
              <a:rPr lang="en-GB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1788"/>
            <a:ext cx="8229600" cy="1512887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Assessment Submission Dates</a:t>
            </a:r>
            <a:endParaRPr lang="en-GB" altLang="en-US" sz="3600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87575"/>
            <a:ext cx="8229600" cy="3689350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1</a:t>
            </a:r>
            <a:r>
              <a:rPr lang="en-US" altLang="en-US" sz="2800" baseline="30000" dirty="0" smtClean="0"/>
              <a:t>st</a:t>
            </a:r>
            <a:r>
              <a:rPr lang="en-US" altLang="en-US" sz="2800" dirty="0" smtClean="0"/>
              <a:t> Assignment on or before Friday 30</a:t>
            </a:r>
            <a:r>
              <a:rPr lang="en-US" altLang="en-US" sz="2800" baseline="30000" dirty="0" smtClean="0"/>
              <a:t>th</a:t>
            </a:r>
            <a:r>
              <a:rPr lang="en-US" altLang="en-US" sz="2800" dirty="0" smtClean="0"/>
              <a:t> October</a:t>
            </a:r>
          </a:p>
          <a:p>
            <a:pPr eaLnBrk="1" hangingPunct="1"/>
            <a:r>
              <a:rPr lang="en-US" altLang="en-US" sz="2800" dirty="0" smtClean="0"/>
              <a:t>2</a:t>
            </a:r>
            <a:r>
              <a:rPr lang="en-US" altLang="en-US" sz="2800" baseline="30000" dirty="0" smtClean="0"/>
              <a:t>nd</a:t>
            </a:r>
            <a:r>
              <a:rPr lang="en-US" altLang="en-US" sz="2800" dirty="0" smtClean="0"/>
              <a:t> Assignment on or before 6</a:t>
            </a:r>
            <a:r>
              <a:rPr lang="en-US" altLang="en-US" sz="2800" baseline="30000" dirty="0" smtClean="0"/>
              <a:t>th</a:t>
            </a:r>
            <a:r>
              <a:rPr lang="en-US" altLang="en-US" sz="2800" dirty="0" smtClean="0"/>
              <a:t> November</a:t>
            </a:r>
            <a:endParaRPr lang="en-US" altLang="en-US" sz="1200" dirty="0" smtClean="0"/>
          </a:p>
          <a:p>
            <a:pPr eaLnBrk="1" hangingPunct="1"/>
            <a:r>
              <a:rPr lang="en-US" altLang="en-US" sz="2800" dirty="0" smtClean="0"/>
              <a:t>See the Moodle module page for further information please.</a:t>
            </a:r>
          </a:p>
        </p:txBody>
      </p:sp>
      <p:sp>
        <p:nvSpPr>
          <p:cNvPr id="922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6B71355-B676-4E6C-AC82-B320026C41E5}" type="slidenum">
              <a:rPr lang="en-GB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 sz="4000" dirty="0" smtClean="0"/>
              <a:t>Your </a:t>
            </a:r>
            <a:r>
              <a:rPr lang="en-GB" altLang="en-US" sz="4000" dirty="0" smtClean="0"/>
              <a:t>Tasks Reminders</a:t>
            </a:r>
            <a:endParaRPr lang="en-GB" altLang="en-US" sz="4000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468313" y="1917502"/>
            <a:ext cx="8229600" cy="4751858"/>
          </a:xfrm>
        </p:spPr>
        <p:txBody>
          <a:bodyPr/>
          <a:lstStyle/>
          <a:p>
            <a:pPr marL="342900" lvl="1" indent="-342900">
              <a:buFontTx/>
              <a:buChar char="•"/>
            </a:pPr>
            <a:r>
              <a:rPr lang="en-GB" altLang="en-US" dirty="0"/>
              <a:t>Post </a:t>
            </a:r>
            <a:r>
              <a:rPr lang="en-GB" altLang="en-US" dirty="0" smtClean="0"/>
              <a:t>remember to post your </a:t>
            </a:r>
            <a:r>
              <a:rPr lang="en-GB" altLang="en-US" dirty="0"/>
              <a:t>ideas in the forum please</a:t>
            </a:r>
            <a:r>
              <a:rPr lang="en-GB" altLang="en-US" dirty="0" smtClean="0"/>
              <a:t>.</a:t>
            </a:r>
          </a:p>
          <a:p>
            <a:pPr marL="342900" lvl="1" indent="-342900">
              <a:buFontTx/>
              <a:buChar char="•"/>
            </a:pPr>
            <a:endParaRPr lang="en-GB" altLang="en-US" dirty="0"/>
          </a:p>
          <a:p>
            <a:pPr marL="342900" lvl="1" indent="-342900">
              <a:buFontTx/>
              <a:buChar char="•"/>
            </a:pPr>
            <a:r>
              <a:rPr lang="en-GB" altLang="en-US" dirty="0" smtClean="0"/>
              <a:t>There is no </a:t>
            </a:r>
            <a:r>
              <a:rPr lang="en-GB" altLang="en-US" dirty="0"/>
              <a:t>right or wrong answer, so feel free to share your views and to comment on the views of others.</a:t>
            </a:r>
          </a:p>
          <a:p>
            <a:pPr marL="0" indent="0">
              <a:buNone/>
            </a:pPr>
            <a:endParaRPr lang="en-GB" altLang="en-US" dirty="0" smtClean="0"/>
          </a:p>
        </p:txBody>
      </p:sp>
      <p:sp>
        <p:nvSpPr>
          <p:cNvPr id="1024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E857EE9-4D37-4415-B6FD-91B7FABE7911}" type="slidenum">
              <a:rPr lang="en-GB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354</Words>
  <Application>Microsoft Office PowerPoint</Application>
  <PresentationFormat>On-screen Show (4:3)</PresentationFormat>
  <Paragraphs>58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Default Design</vt:lpstr>
      <vt:lpstr>BMSP6006  Strategies for Resilience and Prosperity</vt:lpstr>
      <vt:lpstr>A bit about me</vt:lpstr>
      <vt:lpstr>What you want to learn  from this module?</vt:lpstr>
      <vt:lpstr>Where should Strategy  Start and Why?</vt:lpstr>
      <vt:lpstr>What are Stakeholders?</vt:lpstr>
      <vt:lpstr>Aspects of Strategic Management</vt:lpstr>
      <vt:lpstr>What are some of the major influences on strategic management today?</vt:lpstr>
      <vt:lpstr>Assessment Submission Dates</vt:lpstr>
      <vt:lpstr>Your Tasks Reminders</vt:lpstr>
    </vt:vector>
  </TitlesOfParts>
  <Company>CYD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SBUS6001  Strategic Management</dc:title>
  <dc:creator>clientadmin</dc:creator>
  <cp:lastModifiedBy>UWTSD</cp:lastModifiedBy>
  <cp:revision>39</cp:revision>
  <dcterms:created xsi:type="dcterms:W3CDTF">2013-10-01T10:49:03Z</dcterms:created>
  <dcterms:modified xsi:type="dcterms:W3CDTF">2020-07-29T13:31:02Z</dcterms:modified>
</cp:coreProperties>
</file>