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BA7316-D4B3-4977-BF2E-6123C7536FF3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1A160-876A-4BD6-A59A-1701F6794F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164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01A160-876A-4BD6-A59A-1701F6794F7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9674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0934A-9880-EC59-4195-56D73C0D91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61337F-85DD-F077-6F4C-2A326E3F3C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6E44A0-97B2-0060-B2AA-9FBDD3A81C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D6C77-99E8-47E4-9C4E-13170221FB2A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7D1BC1-01C2-8893-D6ED-B74C4999D9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3CE81A-0EA3-74C5-DDC3-CFD12D351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4929F-9B21-4D98-B57E-46C98BB8E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862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52A68-E7EE-0B9B-E1B3-7A0DC8ADD3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62DAA8-EE7E-6435-F2F6-5DBB1AFC82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5EB66D-F96E-0CCA-9364-1DC3AEA135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D6C77-99E8-47E4-9C4E-13170221FB2A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3E8459-937E-6696-8CF6-3F70682467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0C396D-28A4-462B-FCF6-73E66BBC59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4929F-9B21-4D98-B57E-46C98BB8E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5329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AE951-DE97-CE63-FE27-8256AC757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990B77-687E-CCFB-199B-D1881D203E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9BF739-B7B9-219C-DD67-A0E9E7F7A9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D6C77-99E8-47E4-9C4E-13170221FB2A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396B8D-612B-813D-93D9-658EA36588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E25AC8-B171-283C-3023-E5950C532F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4929F-9B21-4D98-B57E-46C98BB8E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912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B6B0D-BE61-D282-36F7-E0DFBF886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9203A9-40EE-8273-8A27-A6ED7C23AF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44FF27-097C-D399-8E67-4EE32266A2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0D5753-6667-1F4A-4FFA-56755D3534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D6C77-99E8-47E4-9C4E-13170221FB2A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8E3F07-0A09-8D56-EE69-6B56B2B9E1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B73B34-6887-F221-D39B-6E031F47CF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4929F-9B21-4D98-B57E-46C98BB8E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549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76111-8CFB-A6C5-5F13-378883335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CA1A4B-F0C5-6417-B7EB-7C822AA674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B19CEE-8CF8-7B9D-5A99-ECBC8DAEBB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54FC02-F408-3EB2-080D-8FE7C28D81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0B495D3-48BB-1523-FE98-390181C9A60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168D347-6865-06F5-968D-F154581E74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D6C77-99E8-47E4-9C4E-13170221FB2A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C7AC3A-1F4B-3DAC-2CFA-FA0CF801EE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65F9F18-4F8D-BF35-3F37-888EC3B08E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4929F-9B21-4D98-B57E-46C98BB8E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4121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795A9-8D69-E236-9ABD-088A30EA72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80BA417-32BF-AE3E-82CE-E69048B19B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D6C77-99E8-47E4-9C4E-13170221FB2A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F9610-C544-53E9-65A7-7C5739D813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66F455-33E8-E839-2F0A-0A6D8EF2D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4929F-9B21-4D98-B57E-46C98BB8E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542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9D402B-4838-0AD4-7728-D073B47C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D6C77-99E8-47E4-9C4E-13170221FB2A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5A8BBA-0998-7F25-49D9-0F909A063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9DA888-6A27-4064-BED0-529C46138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4929F-9B21-4D98-B57E-46C98BB8E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247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704757-8108-47DC-9B7E-0D48A7B3DF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76F0E5-1E74-2820-799A-2962468A9D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9C69B9-49DD-D380-5E3C-AA4A2CD5D9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BD7CCF-B344-F794-357E-342BC804E4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D6C77-99E8-47E4-9C4E-13170221FB2A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3DE24C-B6E1-4391-C731-519CEE0DCE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D811AF-C7DA-F71F-4C87-FA37442E7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4929F-9B21-4D98-B57E-46C98BB8E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8519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C234F-7337-E64F-2010-8B27C60FB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B91605-2FA5-FBC6-2723-F78F10B1432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3F6A35-F83C-123E-967B-FB748CB0CA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F2C254-09BF-F79A-B9D7-5CEFB0BB5F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D6C77-99E8-47E4-9C4E-13170221FB2A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966624-D03C-9E94-2A05-FED9537146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CBB537-8380-CF33-0078-177AD0B81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4929F-9B21-4D98-B57E-46C98BB8E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4724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CA4FA-0AA1-06E6-FBB7-AB5FEAD447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5438BA-41FB-84FC-7531-1FD306E8ED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F851F5-444C-6DEC-114D-9849812500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D6C77-99E8-47E4-9C4E-13170221FB2A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DD60E7-F33C-2E7B-6AFA-0D78F9EAD9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47E728-B471-3773-4960-8435ACA40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4929F-9B21-4D98-B57E-46C98BB8E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758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A708914-4814-3515-0B57-EFE674FE71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6D726E-E6F0-564A-76CE-4282D083B8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82E93-4EF7-CE4F-EA54-1974D8C7ED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D6C77-99E8-47E4-9C4E-13170221FB2A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AC8ED6-DFC5-77CF-3EFD-310E4A00A5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50F832-4C39-7F4B-E5A0-C25CBEE63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4929F-9B21-4D98-B57E-46C98BB8E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9826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6E44695-CC04-F29B-1019-22009E258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DE4890-997E-2B47-F360-B2A6C510EB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7A551B-F4CD-3739-226E-7E7B75A8DD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CD6C77-99E8-47E4-9C4E-13170221FB2A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D099C2-4B9D-5CC7-9D34-EDF676EE31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A3EA53-3D0D-D9EB-4001-A8A5201A99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74929F-9B21-4D98-B57E-46C98BB8E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737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EB807-8E14-491F-C248-A08F04DAE4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8142" y="478971"/>
            <a:ext cx="6509659" cy="409302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DS2 Assessment Business Digital Task</a:t>
            </a:r>
            <a:br>
              <a:rPr lang="en-GB" b="1" dirty="0"/>
            </a:br>
            <a:r>
              <a:rPr lang="en-GB" b="1" dirty="0"/>
              <a:t>Scenario 3</a:t>
            </a:r>
            <a:br>
              <a:rPr lang="en-GB" b="1" dirty="0"/>
            </a:br>
            <a:r>
              <a:rPr lang="en-GB" b="1" dirty="0"/>
              <a:t>Study Space</a:t>
            </a:r>
            <a:br>
              <a:rPr lang="en-GB" b="1" dirty="0"/>
            </a:b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5343864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92049-CB9E-0EA8-C176-44285CDD3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572" y="206829"/>
            <a:ext cx="10515600" cy="783771"/>
          </a:xfrm>
        </p:spPr>
        <p:txBody>
          <a:bodyPr>
            <a:normAutofit/>
          </a:bodyPr>
          <a:lstStyle/>
          <a:p>
            <a:r>
              <a:rPr lang="en-US" b="1" dirty="0"/>
              <a:t>About us</a:t>
            </a:r>
            <a:endParaRPr lang="en-GB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4A5575A-EFF6-F88B-DF67-D04DDB3271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6571" y="990600"/>
            <a:ext cx="10515600" cy="5382306"/>
          </a:xfrm>
        </p:spPr>
        <p:txBody>
          <a:bodyPr>
            <a:normAutofit fontScale="25000" lnSpcReduction="20000"/>
          </a:bodyPr>
          <a:lstStyle/>
          <a:p>
            <a:r>
              <a:rPr lang="en-GB" sz="8000" dirty="0"/>
              <a:t>Study Space is a small tutoring service. We teach the following subjects:</a:t>
            </a:r>
          </a:p>
          <a:p>
            <a:r>
              <a:rPr lang="en-GB" sz="8000" dirty="0"/>
              <a:t>Subjects We Teach</a:t>
            </a:r>
          </a:p>
          <a:p>
            <a:r>
              <a:rPr lang="en-GB" sz="8000" dirty="0"/>
              <a:t>English</a:t>
            </a:r>
          </a:p>
          <a:p>
            <a:r>
              <a:rPr lang="en-GB" sz="8000" dirty="0"/>
              <a:t>Maths</a:t>
            </a:r>
          </a:p>
          <a:p>
            <a:r>
              <a:rPr lang="en-GB" sz="8000" dirty="0"/>
              <a:t>Science</a:t>
            </a:r>
          </a:p>
          <a:p>
            <a:r>
              <a:rPr lang="en-GB" sz="8000" dirty="0"/>
              <a:t>Business Studies</a:t>
            </a:r>
          </a:p>
          <a:p>
            <a:r>
              <a:rPr lang="en-GB" sz="8000" dirty="0"/>
              <a:t>Digital Skills</a:t>
            </a:r>
          </a:p>
          <a:p>
            <a:r>
              <a:rPr lang="en-GB" sz="8000" b="1" dirty="0"/>
              <a:t>Opening Hours</a:t>
            </a:r>
          </a:p>
          <a:p>
            <a:r>
              <a:rPr lang="en-GB" sz="8000" dirty="0"/>
              <a:t>Monday Friday: 9:0018:00</a:t>
            </a:r>
          </a:p>
          <a:p>
            <a:r>
              <a:rPr lang="en-GB" sz="8000" dirty="0"/>
              <a:t>Saturday: 10:0014:00</a:t>
            </a:r>
          </a:p>
          <a:p>
            <a:r>
              <a:rPr lang="en-GB" sz="8000" dirty="0"/>
              <a:t>Sunday: Closed</a:t>
            </a:r>
          </a:p>
          <a:p>
            <a:r>
              <a:rPr lang="en-GB" sz="8000" b="1" dirty="0"/>
              <a:t>Contact</a:t>
            </a:r>
            <a:r>
              <a:rPr lang="en-GB" sz="8000" dirty="0"/>
              <a:t> Details</a:t>
            </a:r>
          </a:p>
          <a:p>
            <a:r>
              <a:rPr lang="en-GB" sz="8000" b="1" dirty="0"/>
              <a:t>Email: </a:t>
            </a:r>
            <a:r>
              <a:rPr lang="en-GB" sz="8000" dirty="0"/>
              <a:t>hello@studyspace.co.uk</a:t>
            </a:r>
          </a:p>
          <a:p>
            <a:r>
              <a:rPr lang="en-GB" sz="8000" b="1" dirty="0"/>
              <a:t>Phone</a:t>
            </a:r>
            <a:r>
              <a:rPr lang="en-GB" sz="8000" dirty="0"/>
              <a:t>: 07400 123456</a:t>
            </a:r>
          </a:p>
          <a:p>
            <a:r>
              <a:rPr lang="en-GB" sz="8000" b="1" dirty="0"/>
              <a:t>Location</a:t>
            </a:r>
            <a:r>
              <a:rPr lang="en-GB" sz="8000" dirty="0"/>
              <a:t>: 12 River Street, City Centre</a:t>
            </a:r>
          </a:p>
          <a:p>
            <a:pPr marL="0" indent="0">
              <a:buNone/>
            </a:pPr>
            <a:endParaRPr lang="en-GB" sz="8000" dirty="0"/>
          </a:p>
          <a:p>
            <a:pPr marL="0" indent="0">
              <a:buNone/>
            </a:pPr>
            <a:endParaRPr lang="en-GB" sz="8000" dirty="0"/>
          </a:p>
          <a:p>
            <a:pPr marL="0" indent="0">
              <a:buNone/>
            </a:pPr>
            <a:endParaRPr lang="en-GB" sz="7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14851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A1CF74F-AA01-439B-BD90-3333F4B67AD4}"/>
              </a:ext>
            </a:extLst>
          </p:cNvPr>
          <p:cNvSpPr txBox="1"/>
          <p:nvPr/>
        </p:nvSpPr>
        <p:spPr>
          <a:xfrm>
            <a:off x="337457" y="598714"/>
            <a:ext cx="8806543" cy="53432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u="sng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Prices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One-to-one tutoring: £18 per hour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Group sessions: £10 per hour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First session is free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What Makes Us Different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Friendly tutors who explain things clearly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Small group sizes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Step-by-step teaching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Support for all confidence levels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6343194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77A28-8C50-23C8-8DFD-6173489FF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</a:t>
            </a:r>
            <a:r>
              <a:rPr lang="en-US" b="1" dirty="0"/>
              <a:t>Decision and Iteration log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26EABB-6A59-D0E8-6157-E3A0D24D2D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5032375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US" b="1" dirty="0"/>
              <a:t>Why I chose  my  tool </a:t>
            </a:r>
          </a:p>
          <a:p>
            <a:pPr marL="0" indent="0">
              <a:buNone/>
            </a:pPr>
            <a:r>
              <a:rPr lang="en-GB" dirty="0"/>
              <a:t>PowerPoint is a user-friendly tool that help students to create professional and interactive presentations. According to </a:t>
            </a:r>
            <a:br>
              <a:rPr lang="en-US" dirty="0"/>
            </a:br>
            <a:r>
              <a:rPr lang="en-GB" dirty="0"/>
              <a:t>Craig and </a:t>
            </a:r>
            <a:r>
              <a:rPr lang="en-GB" dirty="0" err="1"/>
              <a:t>Amernic</a:t>
            </a:r>
            <a:r>
              <a:rPr lang="en-GB" dirty="0"/>
              <a:t>( 2006). PowerPoint, a powerful and ubiquitous communications technology and aid to teaching and business presentations. Its advanced features make communication and marketing easy for the user. Also, digital presentations are cost-effective, portable, easy to update, support multimedia and allow customisation. </a:t>
            </a:r>
          </a:p>
          <a:p>
            <a:pPr marL="514350" indent="-514350">
              <a:buAutoNum type="arabicPeriod" startAt="2"/>
            </a:pPr>
            <a:r>
              <a:rPr lang="en-GB" b="1" dirty="0"/>
              <a:t>What information I used </a:t>
            </a:r>
          </a:p>
          <a:p>
            <a:pPr marL="0" indent="0">
              <a:buNone/>
            </a:pPr>
            <a:r>
              <a:rPr lang="en-GB" dirty="0"/>
              <a:t> I  used the information from scenario 3. I created an About Us page for Study Space. I listed the number of subjects they teach and the prices for tutoring.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00841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1E2A3-AB87-FFA4-6660-BFACA5B162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7056" y="365126"/>
            <a:ext cx="10406743" cy="984704"/>
          </a:xfrm>
        </p:spPr>
        <p:txBody>
          <a:bodyPr/>
          <a:lstStyle/>
          <a:p>
            <a:r>
              <a:rPr lang="en-US" dirty="0"/>
              <a:t>3</a:t>
            </a:r>
            <a:r>
              <a:rPr lang="en-US" sz="2800" b="1" dirty="0"/>
              <a:t>.How I created  my artefact </a:t>
            </a: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DF5DC-0484-0D8D-2BF4-69F22AC07E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7429"/>
            <a:ext cx="10515599" cy="497953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I created the artefact by reviewing the source material, identifying the key points and organizing them into a clear, concise summary. I used simple language, arranged the information logically, and checked for accuracy and clarity.</a:t>
            </a:r>
          </a:p>
          <a:p>
            <a:pPr marL="0" indent="0">
              <a:buNone/>
            </a:pPr>
            <a:r>
              <a:rPr lang="en-US" dirty="0"/>
              <a:t>4. </a:t>
            </a:r>
            <a:r>
              <a:rPr lang="en-US" b="1" dirty="0"/>
              <a:t>What changes I made </a:t>
            </a:r>
          </a:p>
          <a:p>
            <a:pPr marL="0" indent="0">
              <a:buNone/>
            </a:pPr>
            <a:r>
              <a:rPr lang="en-US" dirty="0"/>
              <a:t>I listed the available subjects and gave reasons why students should use their service. I shortened the text, simplified the language and </a:t>
            </a:r>
            <a:r>
              <a:rPr lang="en-US" dirty="0" err="1"/>
              <a:t>organised</a:t>
            </a:r>
            <a:r>
              <a:rPr lang="en-US" dirty="0"/>
              <a:t> the main point into clear and concise statements.</a:t>
            </a:r>
          </a:p>
          <a:p>
            <a:pPr marL="0" indent="0">
              <a:buNone/>
            </a:pPr>
            <a:r>
              <a:rPr lang="en-US" dirty="0"/>
              <a:t>5. </a:t>
            </a:r>
            <a:r>
              <a:rPr lang="en-US" b="1" dirty="0"/>
              <a:t>The Feedback I used</a:t>
            </a:r>
          </a:p>
          <a:p>
            <a:pPr marL="0" indent="0">
              <a:buNone/>
            </a:pPr>
            <a:r>
              <a:rPr lang="en-US" dirty="0"/>
              <a:t>My tutor said I should add references to my write-up.</a:t>
            </a:r>
          </a:p>
          <a:p>
            <a:pPr marL="0" indent="0">
              <a:buNone/>
            </a:pPr>
            <a:r>
              <a:rPr lang="en-US" dirty="0"/>
              <a:t>6. </a:t>
            </a:r>
            <a:r>
              <a:rPr lang="en-US" b="1" dirty="0"/>
              <a:t>Final explanation </a:t>
            </a:r>
          </a:p>
          <a:p>
            <a:pPr marL="0" indent="0">
              <a:buNone/>
            </a:pPr>
            <a:r>
              <a:rPr lang="en-US" dirty="0"/>
              <a:t>The artefact helped the students to know the subjects Study Space offered and how they can get in contact with them.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97851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406D0-4E05-D217-51D5-D509C75CD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740229"/>
            <a:ext cx="10515600" cy="7445829"/>
          </a:xfrm>
        </p:spPr>
        <p:txBody>
          <a:bodyPr>
            <a:normAutofit/>
          </a:bodyPr>
          <a:lstStyle/>
          <a:p>
            <a:r>
              <a:rPr lang="en-US" sz="2800" b="1" dirty="0"/>
              <a:t>Reference</a:t>
            </a:r>
            <a:br>
              <a:rPr lang="en-US" sz="2800" dirty="0"/>
            </a:br>
            <a:br>
              <a:rPr lang="en-US" sz="2800" dirty="0"/>
            </a:br>
            <a:r>
              <a:rPr lang="en-GB" sz="2800" dirty="0"/>
              <a:t>Craig, R.J. and </a:t>
            </a:r>
            <a:r>
              <a:rPr lang="en-GB" sz="2800" dirty="0" err="1"/>
              <a:t>Amernic</a:t>
            </a:r>
            <a:r>
              <a:rPr lang="en-GB" sz="2800" dirty="0"/>
              <a:t>, J.H., 2006. PowerPoint presentation technology and the dynamics of teaching. </a:t>
            </a:r>
            <a:r>
              <a:rPr lang="en-GB" sz="2800" i="1" dirty="0"/>
              <a:t>Innovative higher education</a:t>
            </a:r>
            <a:r>
              <a:rPr lang="en-GB" sz="2800" dirty="0"/>
              <a:t>, </a:t>
            </a:r>
            <a:r>
              <a:rPr lang="en-GB" sz="2800" i="1" dirty="0"/>
              <a:t>31</a:t>
            </a:r>
            <a:r>
              <a:rPr lang="en-GB" sz="2800" dirty="0"/>
              <a:t>(3), pp.147-160.</a:t>
            </a:r>
          </a:p>
        </p:txBody>
      </p:sp>
    </p:spTree>
    <p:extLst>
      <p:ext uri="{BB962C8B-B14F-4D97-AF65-F5344CB8AC3E}">
        <p14:creationId xmlns:p14="http://schemas.microsoft.com/office/powerpoint/2010/main" val="16909391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402</Words>
  <Application>Microsoft Office PowerPoint</Application>
  <PresentationFormat>Widescreen</PresentationFormat>
  <Paragraphs>62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Arial</vt:lpstr>
      <vt:lpstr>Calibri</vt:lpstr>
      <vt:lpstr>Calibri Light</vt:lpstr>
      <vt:lpstr>Office Theme</vt:lpstr>
      <vt:lpstr>DS2 Assessment Business Digital Task Scenario 3 Study Space </vt:lpstr>
      <vt:lpstr>About us</vt:lpstr>
      <vt:lpstr>PowerPoint Presentation</vt:lpstr>
      <vt:lpstr> Decision and Iteration log</vt:lpstr>
      <vt:lpstr>3.How I created  my artefact </vt:lpstr>
      <vt:lpstr>Reference  Craig, R.J. and Amernic, J.H., 2006. PowerPoint presentation technology and the dynamics of teaching. Innovative higher education, 31(3), pp.147-160.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</dc:creator>
  <cp:lastModifiedBy>User</cp:lastModifiedBy>
  <cp:revision>14</cp:revision>
  <dcterms:created xsi:type="dcterms:W3CDTF">2026-07-18T14:05:17Z</dcterms:created>
  <dcterms:modified xsi:type="dcterms:W3CDTF">2026-07-25T14:06:28Z</dcterms:modified>
</cp:coreProperties>
</file>