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64" r:id="rId4"/>
    <p:sldId id="261" r:id="rId5"/>
    <p:sldId id="263" r:id="rId6"/>
    <p:sldId id="262" r:id="rId7"/>
    <p:sldId id="256" r:id="rId8"/>
    <p:sldId id="260" r:id="rId9"/>
    <p:sldId id="259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AD58EA-309E-4AEC-BA2D-E79E7FF0ADE5}" v="21" dt="2023-04-26T17:26:12.399"/>
    <p1510:client id="{CEFF4502-F4CC-3F42-6E0D-933E5E260491}" v="50" dt="2023-04-26T17:23:18.9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13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parkes" userId="0358deb5-a43c-4868-9412-7d0be21cc6b4" providerId="ADAL" clId="{EC020A2B-B31D-AC46-B0E4-FD7F5B020227}"/>
    <pc:docChg chg="undo custSel addSld modSld sldOrd">
      <pc:chgData name="Rebecca Sparkes" userId="0358deb5-a43c-4868-9412-7d0be21cc6b4" providerId="ADAL" clId="{EC020A2B-B31D-AC46-B0E4-FD7F5B020227}" dt="2023-04-09T20:37:46.231" v="141" actId="20577"/>
      <pc:docMkLst>
        <pc:docMk/>
      </pc:docMkLst>
      <pc:sldChg chg="addSp delSp modSp mod setBg">
        <pc:chgData name="Rebecca Sparkes" userId="0358deb5-a43c-4868-9412-7d0be21cc6b4" providerId="ADAL" clId="{EC020A2B-B31D-AC46-B0E4-FD7F5B020227}" dt="2023-04-09T18:45:54.142" v="82" actId="25668"/>
        <pc:sldMkLst>
          <pc:docMk/>
          <pc:sldMk cId="358247412" sldId="257"/>
        </pc:sldMkLst>
        <pc:spChg chg="mod">
          <ac:chgData name="Rebecca Sparkes" userId="0358deb5-a43c-4868-9412-7d0be21cc6b4" providerId="ADAL" clId="{EC020A2B-B31D-AC46-B0E4-FD7F5B020227}" dt="2023-04-09T18:35:58.006" v="34" actId="26606"/>
          <ac:spMkLst>
            <pc:docMk/>
            <pc:sldMk cId="358247412" sldId="257"/>
            <ac:spMk id="2" creationId="{AD60FED3-E51C-376B-73A4-E1EEA63E3D48}"/>
          </ac:spMkLst>
        </pc:spChg>
        <pc:spChg chg="mod">
          <ac:chgData name="Rebecca Sparkes" userId="0358deb5-a43c-4868-9412-7d0be21cc6b4" providerId="ADAL" clId="{EC020A2B-B31D-AC46-B0E4-FD7F5B020227}" dt="2023-04-09T18:35:58.006" v="34" actId="26606"/>
          <ac:spMkLst>
            <pc:docMk/>
            <pc:sldMk cId="358247412" sldId="257"/>
            <ac:spMk id="9" creationId="{F8EAC875-BFC5-B46C-2C64-48755C9C7D47}"/>
          </ac:spMkLst>
        </pc:spChg>
        <pc:spChg chg="del">
          <ac:chgData name="Rebecca Sparkes" userId="0358deb5-a43c-4868-9412-7d0be21cc6b4" providerId="ADAL" clId="{EC020A2B-B31D-AC46-B0E4-FD7F5B020227}" dt="2023-04-09T18:35:31.048" v="33" actId="26606"/>
          <ac:spMkLst>
            <pc:docMk/>
            <pc:sldMk cId="358247412" sldId="257"/>
            <ac:spMk id="12" creationId="{15616E5A-0504-67C0-4FD1-A7C2652DB901}"/>
          </ac:spMkLst>
        </pc:spChg>
        <pc:spChg chg="add">
          <ac:chgData name="Rebecca Sparkes" userId="0358deb5-a43c-4868-9412-7d0be21cc6b4" providerId="ADAL" clId="{EC020A2B-B31D-AC46-B0E4-FD7F5B020227}" dt="2023-04-09T18:35:58.006" v="34" actId="26606"/>
          <ac:spMkLst>
            <pc:docMk/>
            <pc:sldMk cId="358247412" sldId="257"/>
            <ac:spMk id="20" creationId="{B50AB553-2A96-4A92-96F2-93548E096954}"/>
          </ac:spMkLst>
        </pc:spChg>
        <pc:graphicFrameChg chg="add mod modGraphic">
          <ac:chgData name="Rebecca Sparkes" userId="0358deb5-a43c-4868-9412-7d0be21cc6b4" providerId="ADAL" clId="{EC020A2B-B31D-AC46-B0E4-FD7F5B020227}" dt="2023-04-09T18:45:54.142" v="82" actId="25668"/>
          <ac:graphicFrameMkLst>
            <pc:docMk/>
            <pc:sldMk cId="358247412" sldId="257"/>
            <ac:graphicFrameMk id="14" creationId="{7F96FEEF-57A2-A559-24A4-2C867C7AB85C}"/>
          </ac:graphicFrameMkLst>
        </pc:graphicFrameChg>
        <pc:picChg chg="add">
          <ac:chgData name="Rebecca Sparkes" userId="0358deb5-a43c-4868-9412-7d0be21cc6b4" providerId="ADAL" clId="{EC020A2B-B31D-AC46-B0E4-FD7F5B020227}" dt="2023-04-09T18:35:58.006" v="34" actId="26606"/>
          <ac:picMkLst>
            <pc:docMk/>
            <pc:sldMk cId="358247412" sldId="257"/>
            <ac:picMk id="16" creationId="{DF095047-AFE6-1356-D888-0E991342E753}"/>
          </ac:picMkLst>
        </pc:picChg>
      </pc:sldChg>
      <pc:sldChg chg="addSp delSp modSp mod setBg">
        <pc:chgData name="Rebecca Sparkes" userId="0358deb5-a43c-4868-9412-7d0be21cc6b4" providerId="ADAL" clId="{EC020A2B-B31D-AC46-B0E4-FD7F5B020227}" dt="2023-04-09T18:34:16.009" v="32" actId="20577"/>
        <pc:sldMkLst>
          <pc:docMk/>
          <pc:sldMk cId="2705842298" sldId="261"/>
        </pc:sldMkLst>
        <pc:spChg chg="mod">
          <ac:chgData name="Rebecca Sparkes" userId="0358deb5-a43c-4868-9412-7d0be21cc6b4" providerId="ADAL" clId="{EC020A2B-B31D-AC46-B0E4-FD7F5B020227}" dt="2023-04-09T18:34:16.009" v="32" actId="20577"/>
          <ac:spMkLst>
            <pc:docMk/>
            <pc:sldMk cId="2705842298" sldId="261"/>
            <ac:spMk id="2" creationId="{D74EA470-A353-C5A1-F7B6-C201392146B1}"/>
          </ac:spMkLst>
        </pc:spChg>
        <pc:spChg chg="del mod">
          <ac:chgData name="Rebecca Sparkes" userId="0358deb5-a43c-4868-9412-7d0be21cc6b4" providerId="ADAL" clId="{EC020A2B-B31D-AC46-B0E4-FD7F5B020227}" dt="2023-04-09T18:34:00.898" v="23" actId="26606"/>
          <ac:spMkLst>
            <pc:docMk/>
            <pc:sldMk cId="2705842298" sldId="261"/>
            <ac:spMk id="3" creationId="{5342D3EB-EE5A-8D59-0893-28AE60FA5955}"/>
          </ac:spMkLst>
        </pc:spChg>
        <pc:spChg chg="add del">
          <ac:chgData name="Rebecca Sparkes" userId="0358deb5-a43c-4868-9412-7d0be21cc6b4" providerId="ADAL" clId="{EC020A2B-B31D-AC46-B0E4-FD7F5B020227}" dt="2023-04-09T18:34:00.898" v="23" actId="26606"/>
          <ac:spMkLst>
            <pc:docMk/>
            <pc:sldMk cId="2705842298" sldId="261"/>
            <ac:spMk id="8" creationId="{18873D23-2DCF-4B31-A009-95721C06E8E1}"/>
          </ac:spMkLst>
        </pc:spChg>
        <pc:spChg chg="add del">
          <ac:chgData name="Rebecca Sparkes" userId="0358deb5-a43c-4868-9412-7d0be21cc6b4" providerId="ADAL" clId="{EC020A2B-B31D-AC46-B0E4-FD7F5B020227}" dt="2023-04-09T18:32:18.986" v="1" actId="26606"/>
          <ac:spMkLst>
            <pc:docMk/>
            <pc:sldMk cId="2705842298" sldId="261"/>
            <ac:spMk id="9" creationId="{79BB35BC-D5C2-4C8B-A22A-A71E6191913B}"/>
          </ac:spMkLst>
        </pc:spChg>
        <pc:spChg chg="add del">
          <ac:chgData name="Rebecca Sparkes" userId="0358deb5-a43c-4868-9412-7d0be21cc6b4" providerId="ADAL" clId="{EC020A2B-B31D-AC46-B0E4-FD7F5B020227}" dt="2023-04-09T18:34:00.898" v="23" actId="26606"/>
          <ac:spMkLst>
            <pc:docMk/>
            <pc:sldMk cId="2705842298" sldId="261"/>
            <ac:spMk id="10" creationId="{C13EF075-D4EF-4929-ADBC-91B27DA19955}"/>
          </ac:spMkLst>
        </pc:spChg>
        <pc:spChg chg="add del">
          <ac:chgData name="Rebecca Sparkes" userId="0358deb5-a43c-4868-9412-7d0be21cc6b4" providerId="ADAL" clId="{EC020A2B-B31D-AC46-B0E4-FD7F5B020227}" dt="2023-04-09T18:32:23.530" v="3" actId="26606"/>
          <ac:spMkLst>
            <pc:docMk/>
            <pc:sldMk cId="2705842298" sldId="261"/>
            <ac:spMk id="11" creationId="{D4974D33-8DC5-464E-8C6D-BE58F0669C17}"/>
          </ac:spMkLst>
        </pc:spChg>
        <pc:spChg chg="add del">
          <ac:chgData name="Rebecca Sparkes" userId="0358deb5-a43c-4868-9412-7d0be21cc6b4" providerId="ADAL" clId="{EC020A2B-B31D-AC46-B0E4-FD7F5B020227}" dt="2023-04-09T18:32:23.530" v="3" actId="26606"/>
          <ac:spMkLst>
            <pc:docMk/>
            <pc:sldMk cId="2705842298" sldId="261"/>
            <ac:spMk id="12" creationId="{F13C74B1-5B17-4795-BED0-7140497B445A}"/>
          </ac:spMkLst>
        </pc:spChg>
        <pc:spChg chg="add del">
          <ac:chgData name="Rebecca Sparkes" userId="0358deb5-a43c-4868-9412-7d0be21cc6b4" providerId="ADAL" clId="{EC020A2B-B31D-AC46-B0E4-FD7F5B020227}" dt="2023-04-09T18:32:35.666" v="5" actId="26606"/>
          <ac:spMkLst>
            <pc:docMk/>
            <pc:sldMk cId="2705842298" sldId="261"/>
            <ac:spMk id="15" creationId="{7A5F0580-5EE9-419F-96EE-B6529EF6E7D0}"/>
          </ac:spMkLst>
        </pc:spChg>
        <pc:spChg chg="add del">
          <ac:chgData name="Rebecca Sparkes" userId="0358deb5-a43c-4868-9412-7d0be21cc6b4" providerId="ADAL" clId="{EC020A2B-B31D-AC46-B0E4-FD7F5B020227}" dt="2023-04-09T18:32:35.666" v="5" actId="26606"/>
          <ac:spMkLst>
            <pc:docMk/>
            <pc:sldMk cId="2705842298" sldId="261"/>
            <ac:spMk id="16" creationId="{8FC9BE17-9A7B-462D-AE50-3D8777387304}"/>
          </ac:spMkLst>
        </pc:spChg>
        <pc:spChg chg="add del">
          <ac:chgData name="Rebecca Sparkes" userId="0358deb5-a43c-4868-9412-7d0be21cc6b4" providerId="ADAL" clId="{EC020A2B-B31D-AC46-B0E4-FD7F5B020227}" dt="2023-04-09T18:32:35.666" v="5" actId="26606"/>
          <ac:spMkLst>
            <pc:docMk/>
            <pc:sldMk cId="2705842298" sldId="261"/>
            <ac:spMk id="18" creationId="{3EBE8569-6AEC-4B8C-8D53-2DE337CDBA65}"/>
          </ac:spMkLst>
        </pc:spChg>
        <pc:spChg chg="add del">
          <ac:chgData name="Rebecca Sparkes" userId="0358deb5-a43c-4868-9412-7d0be21cc6b4" providerId="ADAL" clId="{EC020A2B-B31D-AC46-B0E4-FD7F5B020227}" dt="2023-04-09T18:32:35.666" v="5" actId="26606"/>
          <ac:spMkLst>
            <pc:docMk/>
            <pc:sldMk cId="2705842298" sldId="261"/>
            <ac:spMk id="19" creationId="{55D4142C-5077-457F-A6AD-3FECFDB39685}"/>
          </ac:spMkLst>
        </pc:spChg>
        <pc:spChg chg="add">
          <ac:chgData name="Rebecca Sparkes" userId="0358deb5-a43c-4868-9412-7d0be21cc6b4" providerId="ADAL" clId="{EC020A2B-B31D-AC46-B0E4-FD7F5B020227}" dt="2023-04-09T18:34:00.898" v="23" actId="26606"/>
          <ac:spMkLst>
            <pc:docMk/>
            <pc:sldMk cId="2705842298" sldId="261"/>
            <ac:spMk id="31" creationId="{B50AB553-2A96-4A92-96F2-93548E096954}"/>
          </ac:spMkLst>
        </pc:spChg>
        <pc:grpChg chg="add del">
          <ac:chgData name="Rebecca Sparkes" userId="0358deb5-a43c-4868-9412-7d0be21cc6b4" providerId="ADAL" clId="{EC020A2B-B31D-AC46-B0E4-FD7F5B020227}" dt="2023-04-09T18:34:00.898" v="23" actId="26606"/>
          <ac:grpSpMkLst>
            <pc:docMk/>
            <pc:sldMk cId="2705842298" sldId="261"/>
            <ac:grpSpMk id="21" creationId="{DAA26DFA-AAB2-4973-9C17-16D587C7B198}"/>
          </ac:grpSpMkLst>
        </pc:grpChg>
        <pc:graphicFrameChg chg="add">
          <ac:chgData name="Rebecca Sparkes" userId="0358deb5-a43c-4868-9412-7d0be21cc6b4" providerId="ADAL" clId="{EC020A2B-B31D-AC46-B0E4-FD7F5B020227}" dt="2023-04-09T18:34:00.898" v="23" actId="26606"/>
          <ac:graphicFrameMkLst>
            <pc:docMk/>
            <pc:sldMk cId="2705842298" sldId="261"/>
            <ac:graphicFrameMk id="26" creationId="{2B85DB99-978D-4586-2500-2E3FE55F0A26}"/>
          </ac:graphicFrameMkLst>
        </pc:graphicFrameChg>
        <pc:picChg chg="add del">
          <ac:chgData name="Rebecca Sparkes" userId="0358deb5-a43c-4868-9412-7d0be21cc6b4" providerId="ADAL" clId="{EC020A2B-B31D-AC46-B0E4-FD7F5B020227}" dt="2023-04-09T18:32:18.986" v="1" actId="26606"/>
          <ac:picMkLst>
            <pc:docMk/>
            <pc:sldMk cId="2705842298" sldId="261"/>
            <ac:picMk id="5" creationId="{B7991595-4A50-4C8A-CC40-5A9A4DEB5246}"/>
          </ac:picMkLst>
        </pc:picChg>
        <pc:picChg chg="add del">
          <ac:chgData name="Rebecca Sparkes" userId="0358deb5-a43c-4868-9412-7d0be21cc6b4" providerId="ADAL" clId="{EC020A2B-B31D-AC46-B0E4-FD7F5B020227}" dt="2023-04-09T18:32:23.530" v="3" actId="26606"/>
          <ac:picMkLst>
            <pc:docMk/>
            <pc:sldMk cId="2705842298" sldId="261"/>
            <ac:picMk id="13" creationId="{567E4874-E9D2-7121-211E-CBCF61A0668A}"/>
          </ac:picMkLst>
        </pc:picChg>
        <pc:picChg chg="add del">
          <ac:chgData name="Rebecca Sparkes" userId="0358deb5-a43c-4868-9412-7d0be21cc6b4" providerId="ADAL" clId="{EC020A2B-B31D-AC46-B0E4-FD7F5B020227}" dt="2023-04-09T18:32:35.666" v="5" actId="26606"/>
          <ac:picMkLst>
            <pc:docMk/>
            <pc:sldMk cId="2705842298" sldId="261"/>
            <ac:picMk id="17" creationId="{7C17A67E-8C10-916B-C279-5A8E7D93B124}"/>
          </ac:picMkLst>
        </pc:picChg>
        <pc:picChg chg="add">
          <ac:chgData name="Rebecca Sparkes" userId="0358deb5-a43c-4868-9412-7d0be21cc6b4" providerId="ADAL" clId="{EC020A2B-B31D-AC46-B0E4-FD7F5B020227}" dt="2023-04-09T18:34:00.898" v="23" actId="26606"/>
          <ac:picMkLst>
            <pc:docMk/>
            <pc:sldMk cId="2705842298" sldId="261"/>
            <ac:picMk id="27" creationId="{FD6730B6-4945-C916-F092-D81B3EE05095}"/>
          </ac:picMkLst>
        </pc:picChg>
      </pc:sldChg>
      <pc:sldChg chg="addSp delSp modSp mod setBg">
        <pc:chgData name="Rebecca Sparkes" userId="0358deb5-a43c-4868-9412-7d0be21cc6b4" providerId="ADAL" clId="{EC020A2B-B31D-AC46-B0E4-FD7F5B020227}" dt="2023-04-09T18:33:36.046" v="22" actId="478"/>
        <pc:sldMkLst>
          <pc:docMk/>
          <pc:sldMk cId="295212179" sldId="263"/>
        </pc:sldMkLst>
        <pc:spChg chg="mod">
          <ac:chgData name="Rebecca Sparkes" userId="0358deb5-a43c-4868-9412-7d0be21cc6b4" providerId="ADAL" clId="{EC020A2B-B31D-AC46-B0E4-FD7F5B020227}" dt="2023-04-09T18:33:28.976" v="21" actId="20577"/>
          <ac:spMkLst>
            <pc:docMk/>
            <pc:sldMk cId="295212179" sldId="263"/>
            <ac:spMk id="2" creationId="{A4BDD037-A2C5-05B6-59E1-1B1D3CAB3F33}"/>
          </ac:spMkLst>
        </pc:spChg>
        <pc:spChg chg="del mod">
          <ac:chgData name="Rebecca Sparkes" userId="0358deb5-a43c-4868-9412-7d0be21cc6b4" providerId="ADAL" clId="{EC020A2B-B31D-AC46-B0E4-FD7F5B020227}" dt="2023-04-09T18:33:13.292" v="11" actId="26606"/>
          <ac:spMkLst>
            <pc:docMk/>
            <pc:sldMk cId="295212179" sldId="263"/>
            <ac:spMk id="3" creationId="{2DBA151B-9C76-3957-F755-DF0EA88C43F1}"/>
          </ac:spMkLst>
        </pc:spChg>
        <pc:spChg chg="add del">
          <ac:chgData name="Rebecca Sparkes" userId="0358deb5-a43c-4868-9412-7d0be21cc6b4" providerId="ADAL" clId="{EC020A2B-B31D-AC46-B0E4-FD7F5B020227}" dt="2023-04-09T18:33:13.187" v="10" actId="26606"/>
          <ac:spMkLst>
            <pc:docMk/>
            <pc:sldMk cId="295212179" sldId="263"/>
            <ac:spMk id="8" creationId="{4BC99CB9-DDAD-44A2-8A1C-E3AF4E72DF5C}"/>
          </ac:spMkLst>
        </pc:spChg>
        <pc:spChg chg="add del">
          <ac:chgData name="Rebecca Sparkes" userId="0358deb5-a43c-4868-9412-7d0be21cc6b4" providerId="ADAL" clId="{EC020A2B-B31D-AC46-B0E4-FD7F5B020227}" dt="2023-04-09T18:33:06.776" v="8" actId="26606"/>
          <ac:spMkLst>
            <pc:docMk/>
            <pc:sldMk cId="295212179" sldId="263"/>
            <ac:spMk id="9" creationId="{79BB35BC-D5C2-4C8B-A22A-A71E6191913B}"/>
          </ac:spMkLst>
        </pc:spChg>
        <pc:spChg chg="add del">
          <ac:chgData name="Rebecca Sparkes" userId="0358deb5-a43c-4868-9412-7d0be21cc6b4" providerId="ADAL" clId="{EC020A2B-B31D-AC46-B0E4-FD7F5B020227}" dt="2023-04-09T18:33:13.187" v="10" actId="26606"/>
          <ac:spMkLst>
            <pc:docMk/>
            <pc:sldMk cId="295212179" sldId="263"/>
            <ac:spMk id="10" creationId="{1561AEE4-4E38-4BAC-976D-E0DE523FC5D1}"/>
          </ac:spMkLst>
        </pc:spChg>
        <pc:spChg chg="add">
          <ac:chgData name="Rebecca Sparkes" userId="0358deb5-a43c-4868-9412-7d0be21cc6b4" providerId="ADAL" clId="{EC020A2B-B31D-AC46-B0E4-FD7F5B020227}" dt="2023-04-09T18:33:13.292" v="11" actId="26606"/>
          <ac:spMkLst>
            <pc:docMk/>
            <pc:sldMk cId="295212179" sldId="263"/>
            <ac:spMk id="21" creationId="{B50AB553-2A96-4A92-96F2-93548E096954}"/>
          </ac:spMkLst>
        </pc:spChg>
        <pc:grpChg chg="add del">
          <ac:chgData name="Rebecca Sparkes" userId="0358deb5-a43c-4868-9412-7d0be21cc6b4" providerId="ADAL" clId="{EC020A2B-B31D-AC46-B0E4-FD7F5B020227}" dt="2023-04-09T18:33:13.187" v="10" actId="26606"/>
          <ac:grpSpMkLst>
            <pc:docMk/>
            <pc:sldMk cId="295212179" sldId="263"/>
            <ac:grpSpMk id="12" creationId="{F0BC676B-D19A-44DB-910A-0C0E6D433979}"/>
          </ac:grpSpMkLst>
        </pc:grpChg>
        <pc:graphicFrameChg chg="add modGraphic">
          <ac:chgData name="Rebecca Sparkes" userId="0358deb5-a43c-4868-9412-7d0be21cc6b4" providerId="ADAL" clId="{EC020A2B-B31D-AC46-B0E4-FD7F5B020227}" dt="2023-04-09T18:33:36.046" v="22" actId="478"/>
          <ac:graphicFrameMkLst>
            <pc:docMk/>
            <pc:sldMk cId="295212179" sldId="263"/>
            <ac:graphicFrameMk id="22" creationId="{0A11844D-04CE-C195-F6E0-24F8D114C5FD}"/>
          </ac:graphicFrameMkLst>
        </pc:graphicFrameChg>
        <pc:picChg chg="add del">
          <ac:chgData name="Rebecca Sparkes" userId="0358deb5-a43c-4868-9412-7d0be21cc6b4" providerId="ADAL" clId="{EC020A2B-B31D-AC46-B0E4-FD7F5B020227}" dt="2023-04-09T18:33:06.776" v="8" actId="26606"/>
          <ac:picMkLst>
            <pc:docMk/>
            <pc:sldMk cId="295212179" sldId="263"/>
            <ac:picMk id="5" creationId="{0F93D838-92BA-7A34-5071-6AD4F3E59285}"/>
          </ac:picMkLst>
        </pc:picChg>
        <pc:picChg chg="add">
          <ac:chgData name="Rebecca Sparkes" userId="0358deb5-a43c-4868-9412-7d0be21cc6b4" providerId="ADAL" clId="{EC020A2B-B31D-AC46-B0E4-FD7F5B020227}" dt="2023-04-09T18:33:13.292" v="11" actId="26606"/>
          <ac:picMkLst>
            <pc:docMk/>
            <pc:sldMk cId="295212179" sldId="263"/>
            <ac:picMk id="6" creationId="{997F8B7C-D520-9FE1-604A-0B7186571F6E}"/>
          </ac:picMkLst>
        </pc:picChg>
      </pc:sldChg>
      <pc:sldChg chg="modSp new ord">
        <pc:chgData name="Rebecca Sparkes" userId="0358deb5-a43c-4868-9412-7d0be21cc6b4" providerId="ADAL" clId="{EC020A2B-B31D-AC46-B0E4-FD7F5B020227}" dt="2023-04-09T20:37:46.231" v="141" actId="20577"/>
        <pc:sldMkLst>
          <pc:docMk/>
          <pc:sldMk cId="598122948" sldId="264"/>
        </pc:sldMkLst>
        <pc:spChg chg="mod">
          <ac:chgData name="Rebecca Sparkes" userId="0358deb5-a43c-4868-9412-7d0be21cc6b4" providerId="ADAL" clId="{EC020A2B-B31D-AC46-B0E4-FD7F5B020227}" dt="2023-04-09T20:37:46.231" v="141" actId="20577"/>
          <ac:spMkLst>
            <pc:docMk/>
            <pc:sldMk cId="598122948" sldId="264"/>
            <ac:spMk id="2" creationId="{B42AC607-DD00-A225-504F-C72849FE32B4}"/>
          </ac:spMkLst>
        </pc:spChg>
      </pc:sldChg>
    </pc:docChg>
  </pc:docChgLst>
  <pc:docChgLst>
    <pc:chgData name="Rebecca Sparkes (2011028)" userId="S::2011028@student.uwtsd.ac.uk::0358deb5-a43c-4868-9412-7d0be21cc6b4" providerId="AD" clId="Web-{CEFF4502-F4CC-3F42-6E0D-933E5E260491}"/>
    <pc:docChg chg="addSld modSld sldOrd">
      <pc:chgData name="Rebecca Sparkes (2011028)" userId="S::2011028@student.uwtsd.ac.uk::0358deb5-a43c-4868-9412-7d0be21cc6b4" providerId="AD" clId="Web-{CEFF4502-F4CC-3F42-6E0D-933E5E260491}" dt="2023-04-26T17:23:18.914" v="49" actId="20577"/>
      <pc:docMkLst>
        <pc:docMk/>
      </pc:docMkLst>
      <pc:sldChg chg="delSp modSp new ord">
        <pc:chgData name="Rebecca Sparkes (2011028)" userId="S::2011028@student.uwtsd.ac.uk::0358deb5-a43c-4868-9412-7d0be21cc6b4" providerId="AD" clId="Web-{CEFF4502-F4CC-3F42-6E0D-933E5E260491}" dt="2023-04-26T17:23:18.914" v="49" actId="20577"/>
        <pc:sldMkLst>
          <pc:docMk/>
          <pc:sldMk cId="2354139124" sldId="267"/>
        </pc:sldMkLst>
        <pc:spChg chg="del">
          <ac:chgData name="Rebecca Sparkes (2011028)" userId="S::2011028@student.uwtsd.ac.uk::0358deb5-a43c-4868-9412-7d0be21cc6b4" providerId="AD" clId="Web-{CEFF4502-F4CC-3F42-6E0D-933E5E260491}" dt="2023-04-26T17:21:51.255" v="2"/>
          <ac:spMkLst>
            <pc:docMk/>
            <pc:sldMk cId="2354139124" sldId="267"/>
            <ac:spMk id="2" creationId="{9A9043AB-0815-7BD1-B9C8-B4C227D37C47}"/>
          </ac:spMkLst>
        </pc:spChg>
        <pc:spChg chg="mod">
          <ac:chgData name="Rebecca Sparkes (2011028)" userId="S::2011028@student.uwtsd.ac.uk::0358deb5-a43c-4868-9412-7d0be21cc6b4" providerId="AD" clId="Web-{CEFF4502-F4CC-3F42-6E0D-933E5E260491}" dt="2023-04-26T17:23:18.914" v="49" actId="20577"/>
          <ac:spMkLst>
            <pc:docMk/>
            <pc:sldMk cId="2354139124" sldId="267"/>
            <ac:spMk id="3" creationId="{F279FAA5-42D3-BEEB-EEB5-2EED39EB1F9D}"/>
          </ac:spMkLst>
        </pc:spChg>
      </pc:sldChg>
    </pc:docChg>
  </pc:docChgLst>
  <pc:docChgLst>
    <pc:chgData name="Rebecca" userId="0358deb5-a43c-4868-9412-7d0be21cc6b4" providerId="ADAL" clId="{F6135BF9-9419-4143-A589-77A0CFEE2DEA}"/>
    <pc:docChg chg="undo redo custSel addSld delSld modSld sldOrd">
      <pc:chgData name="Rebecca" userId="0358deb5-a43c-4868-9412-7d0be21cc6b4" providerId="ADAL" clId="{F6135BF9-9419-4143-A589-77A0CFEE2DEA}" dt="2023-04-11T09:31:51.795" v="4277" actId="20577"/>
      <pc:docMkLst>
        <pc:docMk/>
      </pc:docMkLst>
      <pc:sldChg chg="addSp delSp modSp new mod ord setBg">
        <pc:chgData name="Rebecca" userId="0358deb5-a43c-4868-9412-7d0be21cc6b4" providerId="ADAL" clId="{F6135BF9-9419-4143-A589-77A0CFEE2DEA}" dt="2023-04-07T21:19:20.616" v="18"/>
        <pc:sldMkLst>
          <pc:docMk/>
          <pc:sldMk cId="2188492524" sldId="256"/>
        </pc:sldMkLst>
        <pc:spChg chg="del">
          <ac:chgData name="Rebecca" userId="0358deb5-a43c-4868-9412-7d0be21cc6b4" providerId="ADAL" clId="{F6135BF9-9419-4143-A589-77A0CFEE2DEA}" dt="2023-04-07T21:11:18.045" v="1" actId="478"/>
          <ac:spMkLst>
            <pc:docMk/>
            <pc:sldMk cId="2188492524" sldId="256"/>
            <ac:spMk id="2" creationId="{3647CD77-6024-743B-FD42-119772F4E5B1}"/>
          </ac:spMkLst>
        </pc:spChg>
        <pc:spChg chg="del">
          <ac:chgData name="Rebecca" userId="0358deb5-a43c-4868-9412-7d0be21cc6b4" providerId="ADAL" clId="{F6135BF9-9419-4143-A589-77A0CFEE2DEA}" dt="2023-04-07T21:11:19.569" v="2" actId="478"/>
          <ac:spMkLst>
            <pc:docMk/>
            <pc:sldMk cId="2188492524" sldId="256"/>
            <ac:spMk id="3" creationId="{AD49660E-5E5E-65E7-6D60-DE7307EB70B0}"/>
          </ac:spMkLst>
        </pc:spChg>
        <pc:spChg chg="add del">
          <ac:chgData name="Rebecca" userId="0358deb5-a43c-4868-9412-7d0be21cc6b4" providerId="ADAL" clId="{F6135BF9-9419-4143-A589-77A0CFEE2DEA}" dt="2023-04-07T21:12:56.517" v="6" actId="26606"/>
          <ac:spMkLst>
            <pc:docMk/>
            <pc:sldMk cId="2188492524" sldId="256"/>
            <ac:spMk id="12" creationId="{A8CCCB6D-5162-4AAE-A5E3-3AC55410DBCE}"/>
          </ac:spMkLst>
        </pc:spChg>
        <pc:spChg chg="add del">
          <ac:chgData name="Rebecca" userId="0358deb5-a43c-4868-9412-7d0be21cc6b4" providerId="ADAL" clId="{F6135BF9-9419-4143-A589-77A0CFEE2DEA}" dt="2023-04-07T21:12:56.517" v="6" actId="26606"/>
          <ac:spMkLst>
            <pc:docMk/>
            <pc:sldMk cId="2188492524" sldId="256"/>
            <ac:spMk id="14" creationId="{0BCD8C04-CC7B-40EF-82EB-E9821F79BB86}"/>
          </ac:spMkLst>
        </pc:spChg>
        <pc:spChg chg="add del">
          <ac:chgData name="Rebecca" userId="0358deb5-a43c-4868-9412-7d0be21cc6b4" providerId="ADAL" clId="{F6135BF9-9419-4143-A589-77A0CFEE2DEA}" dt="2023-04-07T21:14:30.232" v="14" actId="26606"/>
          <ac:spMkLst>
            <pc:docMk/>
            <pc:sldMk cId="2188492524" sldId="256"/>
            <ac:spMk id="17" creationId="{F8446B12-7391-4711-8B31-112A0B896C76}"/>
          </ac:spMkLst>
        </pc:spChg>
        <pc:spChg chg="add">
          <ac:chgData name="Rebecca" userId="0358deb5-a43c-4868-9412-7d0be21cc6b4" providerId="ADAL" clId="{F6135BF9-9419-4143-A589-77A0CFEE2DEA}" dt="2023-04-07T21:14:30.232" v="14" actId="26606"/>
          <ac:spMkLst>
            <pc:docMk/>
            <pc:sldMk cId="2188492524" sldId="256"/>
            <ac:spMk id="23" creationId="{F8446B12-7391-4711-8B31-112A0B896C76}"/>
          </ac:spMkLst>
        </pc:spChg>
        <pc:grpChg chg="add del">
          <ac:chgData name="Rebecca" userId="0358deb5-a43c-4868-9412-7d0be21cc6b4" providerId="ADAL" clId="{F6135BF9-9419-4143-A589-77A0CFEE2DEA}" dt="2023-04-07T21:14:30.232" v="14" actId="26606"/>
          <ac:grpSpMkLst>
            <pc:docMk/>
            <pc:sldMk cId="2188492524" sldId="256"/>
            <ac:grpSpMk id="18" creationId="{AC0B7807-0C83-4963-821A-69B172722E49}"/>
          </ac:grpSpMkLst>
        </pc:grpChg>
        <pc:grpChg chg="add">
          <ac:chgData name="Rebecca" userId="0358deb5-a43c-4868-9412-7d0be21cc6b4" providerId="ADAL" clId="{F6135BF9-9419-4143-A589-77A0CFEE2DEA}" dt="2023-04-07T21:14:30.232" v="14" actId="26606"/>
          <ac:grpSpMkLst>
            <pc:docMk/>
            <pc:sldMk cId="2188492524" sldId="256"/>
            <ac:grpSpMk id="25" creationId="{AC0B7807-0C83-4963-821A-69B172722E49}"/>
          </ac:grpSpMkLst>
        </pc:grpChg>
        <pc:picChg chg="add del mod">
          <ac:chgData name="Rebecca" userId="0358deb5-a43c-4868-9412-7d0be21cc6b4" providerId="ADAL" clId="{F6135BF9-9419-4143-A589-77A0CFEE2DEA}" dt="2023-04-07T21:14:20.353" v="11" actId="478"/>
          <ac:picMkLst>
            <pc:docMk/>
            <pc:sldMk cId="2188492524" sldId="256"/>
            <ac:picMk id="5" creationId="{6DA741F7-E1F5-F66B-D7D0-415ED8BEEF5F}"/>
          </ac:picMkLst>
        </pc:picChg>
        <pc:picChg chg="add mod">
          <ac:chgData name="Rebecca" userId="0358deb5-a43c-4868-9412-7d0be21cc6b4" providerId="ADAL" clId="{F6135BF9-9419-4143-A589-77A0CFEE2DEA}" dt="2023-04-07T21:14:30.232" v="14" actId="26606"/>
          <ac:picMkLst>
            <pc:docMk/>
            <pc:sldMk cId="2188492524" sldId="256"/>
            <ac:picMk id="7" creationId="{8F11964A-F5D3-F053-25C5-2113854A7229}"/>
          </ac:picMkLst>
        </pc:picChg>
        <pc:picChg chg="add mod">
          <ac:chgData name="Rebecca" userId="0358deb5-a43c-4868-9412-7d0be21cc6b4" providerId="ADAL" clId="{F6135BF9-9419-4143-A589-77A0CFEE2DEA}" dt="2023-04-07T21:14:30.232" v="14" actId="26606"/>
          <ac:picMkLst>
            <pc:docMk/>
            <pc:sldMk cId="2188492524" sldId="256"/>
            <ac:picMk id="8" creationId="{A8DC608A-E5D9-4C16-4845-904CB3222AE9}"/>
          </ac:picMkLst>
        </pc:picChg>
      </pc:sldChg>
      <pc:sldChg chg="addSp delSp modSp new mod">
        <pc:chgData name="Rebecca" userId="0358deb5-a43c-4868-9412-7d0be21cc6b4" providerId="ADAL" clId="{F6135BF9-9419-4143-A589-77A0CFEE2DEA}" dt="2023-04-11T07:57:42.930" v="4168" actId="20577"/>
        <pc:sldMkLst>
          <pc:docMk/>
          <pc:sldMk cId="358247412" sldId="257"/>
        </pc:sldMkLst>
        <pc:spChg chg="mod">
          <ac:chgData name="Rebecca" userId="0358deb5-a43c-4868-9412-7d0be21cc6b4" providerId="ADAL" clId="{F6135BF9-9419-4143-A589-77A0CFEE2DEA}" dt="2023-04-07T21:20:19.795" v="178" actId="20577"/>
          <ac:spMkLst>
            <pc:docMk/>
            <pc:sldMk cId="358247412" sldId="257"/>
            <ac:spMk id="2" creationId="{AD60FED3-E51C-376B-73A4-E1EEA63E3D48}"/>
          </ac:spMkLst>
        </pc:spChg>
        <pc:spChg chg="del">
          <ac:chgData name="Rebecca" userId="0358deb5-a43c-4868-9412-7d0be21cc6b4" providerId="ADAL" clId="{F6135BF9-9419-4143-A589-77A0CFEE2DEA}" dt="2023-04-07T21:14:13.840" v="9" actId="931"/>
          <ac:spMkLst>
            <pc:docMk/>
            <pc:sldMk cId="358247412" sldId="257"/>
            <ac:spMk id="3" creationId="{B111777C-218B-0735-27A4-21CBC018CF07}"/>
          </ac:spMkLst>
        </pc:spChg>
        <pc:spChg chg="add del mod">
          <ac:chgData name="Rebecca" userId="0358deb5-a43c-4868-9412-7d0be21cc6b4" providerId="ADAL" clId="{F6135BF9-9419-4143-A589-77A0CFEE2DEA}" dt="2023-04-08T17:34:29.009" v="966" actId="478"/>
          <ac:spMkLst>
            <pc:docMk/>
            <pc:sldMk cId="358247412" sldId="257"/>
            <ac:spMk id="7" creationId="{E5C5F012-0827-DEA8-0DA2-F71B6DBAECC8}"/>
          </ac:spMkLst>
        </pc:spChg>
        <pc:spChg chg="add del mod">
          <ac:chgData name="Rebecca" userId="0358deb5-a43c-4868-9412-7d0be21cc6b4" providerId="ADAL" clId="{F6135BF9-9419-4143-A589-77A0CFEE2DEA}" dt="2023-04-08T17:34:41.658" v="970" actId="478"/>
          <ac:spMkLst>
            <pc:docMk/>
            <pc:sldMk cId="358247412" sldId="257"/>
            <ac:spMk id="8" creationId="{021B3EFD-07A6-339E-9422-61A6C8D82233}"/>
          </ac:spMkLst>
        </pc:spChg>
        <pc:spChg chg="add mod">
          <ac:chgData name="Rebecca" userId="0358deb5-a43c-4868-9412-7d0be21cc6b4" providerId="ADAL" clId="{F6135BF9-9419-4143-A589-77A0CFEE2DEA}" dt="2023-04-07T21:31:53.511" v="944" actId="20577"/>
          <ac:spMkLst>
            <pc:docMk/>
            <pc:sldMk cId="358247412" sldId="257"/>
            <ac:spMk id="9" creationId="{F8EAC875-BFC5-B46C-2C64-48755C9C7D47}"/>
          </ac:spMkLst>
        </pc:spChg>
        <pc:spChg chg="add del mod">
          <ac:chgData name="Rebecca" userId="0358deb5-a43c-4868-9412-7d0be21cc6b4" providerId="ADAL" clId="{F6135BF9-9419-4143-A589-77A0CFEE2DEA}" dt="2023-04-08T17:34:38.978" v="968" actId="478"/>
          <ac:spMkLst>
            <pc:docMk/>
            <pc:sldMk cId="358247412" sldId="257"/>
            <ac:spMk id="11" creationId="{CAD9E10B-E1BD-21B0-092E-379EAFBC0304}"/>
          </ac:spMkLst>
        </pc:spChg>
        <pc:spChg chg="add mod">
          <ac:chgData name="Rebecca" userId="0358deb5-a43c-4868-9412-7d0be21cc6b4" providerId="ADAL" clId="{F6135BF9-9419-4143-A589-77A0CFEE2DEA}" dt="2023-04-08T18:17:39.069" v="3417" actId="20577"/>
          <ac:spMkLst>
            <pc:docMk/>
            <pc:sldMk cId="358247412" sldId="257"/>
            <ac:spMk id="12" creationId="{15616E5A-0504-67C0-4FD1-A7C2652DB901}"/>
          </ac:spMkLst>
        </pc:spChg>
        <pc:spChg chg="add mod">
          <ac:chgData name="Rebecca" userId="0358deb5-a43c-4868-9412-7d0be21cc6b4" providerId="ADAL" clId="{F6135BF9-9419-4143-A589-77A0CFEE2DEA}" dt="2023-04-11T07:57:42.930" v="4168" actId="20577"/>
          <ac:spMkLst>
            <pc:docMk/>
            <pc:sldMk cId="358247412" sldId="257"/>
            <ac:spMk id="13" creationId="{DE70D545-52F0-3A4E-91B6-863AD82F23D9}"/>
          </ac:spMkLst>
        </pc:spChg>
        <pc:graphicFrameChg chg="mod">
          <ac:chgData name="Rebecca" userId="0358deb5-a43c-4868-9412-7d0be21cc6b4" providerId="ADAL" clId="{F6135BF9-9419-4143-A589-77A0CFEE2DEA}" dt="2023-04-11T07:33:45.842" v="4150" actId="20577"/>
          <ac:graphicFrameMkLst>
            <pc:docMk/>
            <pc:sldMk cId="358247412" sldId="257"/>
            <ac:graphicFrameMk id="14" creationId="{7F96FEEF-57A2-A559-24A4-2C867C7AB85C}"/>
          </ac:graphicFrameMkLst>
        </pc:graphicFrameChg>
        <pc:picChg chg="add del mod">
          <ac:chgData name="Rebecca" userId="0358deb5-a43c-4868-9412-7d0be21cc6b4" providerId="ADAL" clId="{F6135BF9-9419-4143-A589-77A0CFEE2DEA}" dt="2023-04-07T21:14:16.707" v="10" actId="21"/>
          <ac:picMkLst>
            <pc:docMk/>
            <pc:sldMk cId="358247412" sldId="257"/>
            <ac:picMk id="5" creationId="{B6B47F4F-97F5-E2FC-4233-D90619F3140F}"/>
          </ac:picMkLst>
        </pc:picChg>
      </pc:sldChg>
      <pc:sldChg chg="modSp new del mod ord">
        <pc:chgData name="Rebecca" userId="0358deb5-a43c-4868-9412-7d0be21cc6b4" providerId="ADAL" clId="{F6135BF9-9419-4143-A589-77A0CFEE2DEA}" dt="2023-04-11T07:35:00.480" v="4161" actId="2696"/>
        <pc:sldMkLst>
          <pc:docMk/>
          <pc:sldMk cId="3423963281" sldId="258"/>
        </pc:sldMkLst>
        <pc:spChg chg="mod">
          <ac:chgData name="Rebecca" userId="0358deb5-a43c-4868-9412-7d0be21cc6b4" providerId="ADAL" clId="{F6135BF9-9419-4143-A589-77A0CFEE2DEA}" dt="2023-04-07T21:21:56.149" v="305" actId="20577"/>
          <ac:spMkLst>
            <pc:docMk/>
            <pc:sldMk cId="3423963281" sldId="258"/>
            <ac:spMk id="2" creationId="{1452D0B3-9CC9-3AFE-FFFB-768B3977B24C}"/>
          </ac:spMkLst>
        </pc:spChg>
        <pc:spChg chg="mod">
          <ac:chgData name="Rebecca" userId="0358deb5-a43c-4868-9412-7d0be21cc6b4" providerId="ADAL" clId="{F6135BF9-9419-4143-A589-77A0CFEE2DEA}" dt="2023-04-11T07:28:34.473" v="3920" actId="20577"/>
          <ac:spMkLst>
            <pc:docMk/>
            <pc:sldMk cId="3423963281" sldId="258"/>
            <ac:spMk id="3" creationId="{CD16AE6E-A5C0-CCAE-87B0-CB67717E7ED6}"/>
          </ac:spMkLst>
        </pc:spChg>
      </pc:sldChg>
      <pc:sldChg chg="modSp new mod">
        <pc:chgData name="Rebecca" userId="0358deb5-a43c-4868-9412-7d0be21cc6b4" providerId="ADAL" clId="{F6135BF9-9419-4143-A589-77A0CFEE2DEA}" dt="2023-04-11T09:31:51.795" v="4277" actId="20577"/>
        <pc:sldMkLst>
          <pc:docMk/>
          <pc:sldMk cId="3588569822" sldId="259"/>
        </pc:sldMkLst>
        <pc:spChg chg="mod">
          <ac:chgData name="Rebecca" userId="0358deb5-a43c-4868-9412-7d0be21cc6b4" providerId="ADAL" clId="{F6135BF9-9419-4143-A589-77A0CFEE2DEA}" dt="2023-04-07T21:27:41.030" v="770" actId="20577"/>
          <ac:spMkLst>
            <pc:docMk/>
            <pc:sldMk cId="3588569822" sldId="259"/>
            <ac:spMk id="2" creationId="{B570A767-A864-4892-6B40-B67ACCD39EDE}"/>
          </ac:spMkLst>
        </pc:spChg>
        <pc:spChg chg="mod">
          <ac:chgData name="Rebecca" userId="0358deb5-a43c-4868-9412-7d0be21cc6b4" providerId="ADAL" clId="{F6135BF9-9419-4143-A589-77A0CFEE2DEA}" dt="2023-04-11T09:31:51.795" v="4277" actId="20577"/>
          <ac:spMkLst>
            <pc:docMk/>
            <pc:sldMk cId="3588569822" sldId="259"/>
            <ac:spMk id="3" creationId="{F495CC06-6506-B323-6F30-1A694C8E2A68}"/>
          </ac:spMkLst>
        </pc:spChg>
      </pc:sldChg>
      <pc:sldChg chg="addSp modSp new mod">
        <pc:chgData name="Rebecca" userId="0358deb5-a43c-4868-9412-7d0be21cc6b4" providerId="ADAL" clId="{F6135BF9-9419-4143-A589-77A0CFEE2DEA}" dt="2023-04-11T08:04:48.227" v="4265" actId="20577"/>
        <pc:sldMkLst>
          <pc:docMk/>
          <pc:sldMk cId="2579711946" sldId="260"/>
        </pc:sldMkLst>
        <pc:spChg chg="mod">
          <ac:chgData name="Rebecca" userId="0358deb5-a43c-4868-9412-7d0be21cc6b4" providerId="ADAL" clId="{F6135BF9-9419-4143-A589-77A0CFEE2DEA}" dt="2023-04-07T21:25:38.421" v="558" actId="20577"/>
          <ac:spMkLst>
            <pc:docMk/>
            <pc:sldMk cId="2579711946" sldId="260"/>
            <ac:spMk id="2" creationId="{8D2D7DED-FD14-440B-3FF4-517A0D4907A9}"/>
          </ac:spMkLst>
        </pc:spChg>
        <pc:spChg chg="mod">
          <ac:chgData name="Rebecca" userId="0358deb5-a43c-4868-9412-7d0be21cc6b4" providerId="ADAL" clId="{F6135BF9-9419-4143-A589-77A0CFEE2DEA}" dt="2023-04-11T08:04:48.227" v="4265" actId="20577"/>
          <ac:spMkLst>
            <pc:docMk/>
            <pc:sldMk cId="2579711946" sldId="260"/>
            <ac:spMk id="3" creationId="{4769512C-494D-99E3-E746-836BD9E83D61}"/>
          </ac:spMkLst>
        </pc:spChg>
        <pc:spChg chg="add mod">
          <ac:chgData name="Rebecca" userId="0358deb5-a43c-4868-9412-7d0be21cc6b4" providerId="ADAL" clId="{F6135BF9-9419-4143-A589-77A0CFEE2DEA}" dt="2023-04-11T08:04:34.791" v="4241" actId="20577"/>
          <ac:spMkLst>
            <pc:docMk/>
            <pc:sldMk cId="2579711946" sldId="260"/>
            <ac:spMk id="4" creationId="{04175E00-3B06-BC9C-2A53-DA5913E4B217}"/>
          </ac:spMkLst>
        </pc:spChg>
      </pc:sldChg>
      <pc:sldChg chg="addSp modSp new mod">
        <pc:chgData name="Rebecca" userId="0358deb5-a43c-4868-9412-7d0be21cc6b4" providerId="ADAL" clId="{F6135BF9-9419-4143-A589-77A0CFEE2DEA}" dt="2023-04-11T08:01:08.382" v="4204" actId="1076"/>
        <pc:sldMkLst>
          <pc:docMk/>
          <pc:sldMk cId="2705842298" sldId="261"/>
        </pc:sldMkLst>
        <pc:spChg chg="mod">
          <ac:chgData name="Rebecca" userId="0358deb5-a43c-4868-9412-7d0be21cc6b4" providerId="ADAL" clId="{F6135BF9-9419-4143-A589-77A0CFEE2DEA}" dt="2023-04-08T17:53:49.953" v="1739" actId="20577"/>
          <ac:spMkLst>
            <pc:docMk/>
            <pc:sldMk cId="2705842298" sldId="261"/>
            <ac:spMk id="2" creationId="{D74EA470-A353-C5A1-F7B6-C201392146B1}"/>
          </ac:spMkLst>
        </pc:spChg>
        <pc:spChg chg="mod">
          <ac:chgData name="Rebecca" userId="0358deb5-a43c-4868-9412-7d0be21cc6b4" providerId="ADAL" clId="{F6135BF9-9419-4143-A589-77A0CFEE2DEA}" dt="2023-04-08T18:18:31.312" v="3499" actId="20577"/>
          <ac:spMkLst>
            <pc:docMk/>
            <pc:sldMk cId="2705842298" sldId="261"/>
            <ac:spMk id="3" creationId="{5342D3EB-EE5A-8D59-0893-28AE60FA5955}"/>
          </ac:spMkLst>
        </pc:spChg>
        <pc:spChg chg="add mod">
          <ac:chgData name="Rebecca" userId="0358deb5-a43c-4868-9412-7d0be21cc6b4" providerId="ADAL" clId="{F6135BF9-9419-4143-A589-77A0CFEE2DEA}" dt="2023-04-11T08:01:08.382" v="4204" actId="1076"/>
          <ac:spMkLst>
            <pc:docMk/>
            <pc:sldMk cId="2705842298" sldId="261"/>
            <ac:spMk id="4" creationId="{111497BF-5E08-9452-5886-CA3E26CA2F01}"/>
          </ac:spMkLst>
        </pc:spChg>
        <pc:graphicFrameChg chg="mod">
          <ac:chgData name="Rebecca" userId="0358deb5-a43c-4868-9412-7d0be21cc6b4" providerId="ADAL" clId="{F6135BF9-9419-4143-A589-77A0CFEE2DEA}" dt="2023-04-10T19:23:38.160" v="3523" actId="20577"/>
          <ac:graphicFrameMkLst>
            <pc:docMk/>
            <pc:sldMk cId="2705842298" sldId="261"/>
            <ac:graphicFrameMk id="26" creationId="{2B85DB99-978D-4586-2500-2E3FE55F0A26}"/>
          </ac:graphicFrameMkLst>
        </pc:graphicFrameChg>
      </pc:sldChg>
      <pc:sldChg chg="delSp modSp new mod">
        <pc:chgData name="Rebecca" userId="0358deb5-a43c-4868-9412-7d0be21cc6b4" providerId="ADAL" clId="{F6135BF9-9419-4143-A589-77A0CFEE2DEA}" dt="2023-04-10T19:31:45.837" v="3918" actId="1076"/>
        <pc:sldMkLst>
          <pc:docMk/>
          <pc:sldMk cId="2125938469" sldId="262"/>
        </pc:sldMkLst>
        <pc:spChg chg="mod">
          <ac:chgData name="Rebecca" userId="0358deb5-a43c-4868-9412-7d0be21cc6b4" providerId="ADAL" clId="{F6135BF9-9419-4143-A589-77A0CFEE2DEA}" dt="2023-04-10T19:31:45.837" v="3918" actId="1076"/>
          <ac:spMkLst>
            <pc:docMk/>
            <pc:sldMk cId="2125938469" sldId="262"/>
            <ac:spMk id="2" creationId="{277B4830-037E-FD9A-99A9-E1349DA7149A}"/>
          </ac:spMkLst>
        </pc:spChg>
        <pc:spChg chg="del">
          <ac:chgData name="Rebecca" userId="0358deb5-a43c-4868-9412-7d0be21cc6b4" providerId="ADAL" clId="{F6135BF9-9419-4143-A589-77A0CFEE2DEA}" dt="2023-04-10T19:31:42.165" v="3917" actId="478"/>
          <ac:spMkLst>
            <pc:docMk/>
            <pc:sldMk cId="2125938469" sldId="262"/>
            <ac:spMk id="3" creationId="{F1EB6001-606A-683F-E919-C5D55F502BFE}"/>
          </ac:spMkLst>
        </pc:spChg>
      </pc:sldChg>
      <pc:sldChg chg="addSp modSp new mod">
        <pc:chgData name="Rebecca" userId="0358deb5-a43c-4868-9412-7d0be21cc6b4" providerId="ADAL" clId="{F6135BF9-9419-4143-A589-77A0CFEE2DEA}" dt="2023-04-11T08:05:46.495" v="4276" actId="20577"/>
        <pc:sldMkLst>
          <pc:docMk/>
          <pc:sldMk cId="295212179" sldId="263"/>
        </pc:sldMkLst>
        <pc:spChg chg="mod">
          <ac:chgData name="Rebecca" userId="0358deb5-a43c-4868-9412-7d0be21cc6b4" providerId="ADAL" clId="{F6135BF9-9419-4143-A589-77A0CFEE2DEA}" dt="2023-04-08T18:10:52.773" v="2772"/>
          <ac:spMkLst>
            <pc:docMk/>
            <pc:sldMk cId="295212179" sldId="263"/>
            <ac:spMk id="2" creationId="{A4BDD037-A2C5-05B6-59E1-1B1D3CAB3F33}"/>
          </ac:spMkLst>
        </pc:spChg>
        <pc:spChg chg="mod">
          <ac:chgData name="Rebecca" userId="0358deb5-a43c-4868-9412-7d0be21cc6b4" providerId="ADAL" clId="{F6135BF9-9419-4143-A589-77A0CFEE2DEA}" dt="2023-04-08T18:17:55.148" v="3461" actId="20577"/>
          <ac:spMkLst>
            <pc:docMk/>
            <pc:sldMk cId="295212179" sldId="263"/>
            <ac:spMk id="3" creationId="{2DBA151B-9C76-3957-F755-DF0EA88C43F1}"/>
          </ac:spMkLst>
        </pc:spChg>
        <pc:spChg chg="add mod">
          <ac:chgData name="Rebecca" userId="0358deb5-a43c-4868-9412-7d0be21cc6b4" providerId="ADAL" clId="{F6135BF9-9419-4143-A589-77A0CFEE2DEA}" dt="2023-04-11T08:05:46.495" v="4276" actId="20577"/>
          <ac:spMkLst>
            <pc:docMk/>
            <pc:sldMk cId="295212179" sldId="263"/>
            <ac:spMk id="4" creationId="{84F220EC-E45C-A64B-F5F6-A10026BD00E2}"/>
          </ac:spMkLst>
        </pc:spChg>
        <pc:graphicFrameChg chg="mod">
          <ac:chgData name="Rebecca" userId="0358deb5-a43c-4868-9412-7d0be21cc6b4" providerId="ADAL" clId="{F6135BF9-9419-4143-A589-77A0CFEE2DEA}" dt="2023-04-10T19:30:19.527" v="3896" actId="20577"/>
          <ac:graphicFrameMkLst>
            <pc:docMk/>
            <pc:sldMk cId="295212179" sldId="263"/>
            <ac:graphicFrameMk id="22" creationId="{0A11844D-04CE-C195-F6E0-24F8D114C5FD}"/>
          </ac:graphicFrameMkLst>
        </pc:graphicFrameChg>
      </pc:sldChg>
      <pc:sldChg chg="modSp mod">
        <pc:chgData name="Rebecca" userId="0358deb5-a43c-4868-9412-7d0be21cc6b4" providerId="ADAL" clId="{F6135BF9-9419-4143-A589-77A0CFEE2DEA}" dt="2023-04-11T07:34:20.049" v="4160" actId="20577"/>
        <pc:sldMkLst>
          <pc:docMk/>
          <pc:sldMk cId="598122948" sldId="264"/>
        </pc:sldMkLst>
        <pc:spChg chg="mod">
          <ac:chgData name="Rebecca" userId="0358deb5-a43c-4868-9412-7d0be21cc6b4" providerId="ADAL" clId="{F6135BF9-9419-4143-A589-77A0CFEE2DEA}" dt="2023-04-11T07:34:20.049" v="4160" actId="20577"/>
          <ac:spMkLst>
            <pc:docMk/>
            <pc:sldMk cId="598122948" sldId="264"/>
            <ac:spMk id="2" creationId="{B42AC607-DD00-A225-504F-C72849FE32B4}"/>
          </ac:spMkLst>
        </pc:spChg>
        <pc:spChg chg="mod">
          <ac:chgData name="Rebecca" userId="0358deb5-a43c-4868-9412-7d0be21cc6b4" providerId="ADAL" clId="{F6135BF9-9419-4143-A589-77A0CFEE2DEA}" dt="2023-04-10T19:22:30.049" v="3503" actId="27636"/>
          <ac:spMkLst>
            <pc:docMk/>
            <pc:sldMk cId="598122948" sldId="264"/>
            <ac:spMk id="3" creationId="{8E32DA3C-104A-FC4B-7C42-A65AED5BD4FD}"/>
          </ac:spMkLst>
        </pc:spChg>
      </pc:sldChg>
    </pc:docChg>
  </pc:docChgLst>
  <pc:docChgLst>
    <pc:chgData name="Rebecca" userId="0358deb5-a43c-4868-9412-7d0be21cc6b4" providerId="ADAL" clId="{29AD58EA-309E-4AEC-BA2D-E79E7FF0ADE5}"/>
    <pc:docChg chg="undo redo custSel addSld modSld">
      <pc:chgData name="Rebecca" userId="0358deb5-a43c-4868-9412-7d0be21cc6b4" providerId="ADAL" clId="{29AD58EA-309E-4AEC-BA2D-E79E7FF0ADE5}" dt="2023-04-26T17:26:12.398" v="1369" actId="20577"/>
      <pc:docMkLst>
        <pc:docMk/>
      </pc:docMkLst>
      <pc:sldChg chg="addSp delSp modSp mod">
        <pc:chgData name="Rebecca" userId="0358deb5-a43c-4868-9412-7d0be21cc6b4" providerId="ADAL" clId="{29AD58EA-309E-4AEC-BA2D-E79E7FF0ADE5}" dt="2023-04-26T09:14:58.711" v="1239" actId="20577"/>
        <pc:sldMkLst>
          <pc:docMk/>
          <pc:sldMk cId="2188492524" sldId="256"/>
        </pc:sldMkLst>
        <pc:spChg chg="add mod">
          <ac:chgData name="Rebecca" userId="0358deb5-a43c-4868-9412-7d0be21cc6b4" providerId="ADAL" clId="{29AD58EA-309E-4AEC-BA2D-E79E7FF0ADE5}" dt="2023-04-26T09:14:58.711" v="1239" actId="20577"/>
          <ac:spMkLst>
            <pc:docMk/>
            <pc:sldMk cId="2188492524" sldId="256"/>
            <ac:spMk id="2" creationId="{3BD3A30F-36E2-19C9-8EF2-3AB108624B37}"/>
          </ac:spMkLst>
        </pc:spChg>
        <pc:spChg chg="add del">
          <ac:chgData name="Rebecca" userId="0358deb5-a43c-4868-9412-7d0be21cc6b4" providerId="ADAL" clId="{29AD58EA-309E-4AEC-BA2D-E79E7FF0ADE5}" dt="2023-04-26T08:46:04.841" v="151" actId="26606"/>
          <ac:spMkLst>
            <pc:docMk/>
            <pc:sldMk cId="2188492524" sldId="256"/>
            <ac:spMk id="23" creationId="{F8446B12-7391-4711-8B31-112A0B896C76}"/>
          </ac:spMkLst>
        </pc:spChg>
        <pc:spChg chg="add del">
          <ac:chgData name="Rebecca" userId="0358deb5-a43c-4868-9412-7d0be21cc6b4" providerId="ADAL" clId="{29AD58EA-309E-4AEC-BA2D-E79E7FF0ADE5}" dt="2023-04-26T08:46:04.839" v="150" actId="26606"/>
          <ac:spMkLst>
            <pc:docMk/>
            <pc:sldMk cId="2188492524" sldId="256"/>
            <ac:spMk id="32" creationId="{69D184B2-2226-4E31-BCCB-444330767440}"/>
          </ac:spMkLst>
        </pc:spChg>
        <pc:spChg chg="add del">
          <ac:chgData name="Rebecca" userId="0358deb5-a43c-4868-9412-7d0be21cc6b4" providerId="ADAL" clId="{29AD58EA-309E-4AEC-BA2D-E79E7FF0ADE5}" dt="2023-04-26T08:46:04.839" v="150" actId="26606"/>
          <ac:spMkLst>
            <pc:docMk/>
            <pc:sldMk cId="2188492524" sldId="256"/>
            <ac:spMk id="34" creationId="{1AC4D4E3-486A-464A-8EC8-D44881097267}"/>
          </ac:spMkLst>
        </pc:spChg>
        <pc:spChg chg="add del">
          <ac:chgData name="Rebecca" userId="0358deb5-a43c-4868-9412-7d0be21cc6b4" providerId="ADAL" clId="{29AD58EA-309E-4AEC-BA2D-E79E7FF0ADE5}" dt="2023-04-26T08:46:04.839" v="150" actId="26606"/>
          <ac:spMkLst>
            <pc:docMk/>
            <pc:sldMk cId="2188492524" sldId="256"/>
            <ac:spMk id="36" creationId="{864DE13E-58EB-4475-B79C-0D4FC651239B}"/>
          </ac:spMkLst>
        </pc:spChg>
        <pc:grpChg chg="add del">
          <ac:chgData name="Rebecca" userId="0358deb5-a43c-4868-9412-7d0be21cc6b4" providerId="ADAL" clId="{29AD58EA-309E-4AEC-BA2D-E79E7FF0ADE5}" dt="2023-04-26T08:46:04.841" v="151" actId="26606"/>
          <ac:grpSpMkLst>
            <pc:docMk/>
            <pc:sldMk cId="2188492524" sldId="256"/>
            <ac:grpSpMk id="25" creationId="{AC0B7807-0C83-4963-821A-69B172722E49}"/>
          </ac:grpSpMkLst>
        </pc:grpChg>
        <pc:picChg chg="mod">
          <ac:chgData name="Rebecca" userId="0358deb5-a43c-4868-9412-7d0be21cc6b4" providerId="ADAL" clId="{29AD58EA-309E-4AEC-BA2D-E79E7FF0ADE5}" dt="2023-04-26T08:46:04.841" v="151" actId="26606"/>
          <ac:picMkLst>
            <pc:docMk/>
            <pc:sldMk cId="2188492524" sldId="256"/>
            <ac:picMk id="7" creationId="{8F11964A-F5D3-F053-25C5-2113854A7229}"/>
          </ac:picMkLst>
        </pc:picChg>
        <pc:picChg chg="mod">
          <ac:chgData name="Rebecca" userId="0358deb5-a43c-4868-9412-7d0be21cc6b4" providerId="ADAL" clId="{29AD58EA-309E-4AEC-BA2D-E79E7FF0ADE5}" dt="2023-04-26T08:46:04.841" v="151" actId="26606"/>
          <ac:picMkLst>
            <pc:docMk/>
            <pc:sldMk cId="2188492524" sldId="256"/>
            <ac:picMk id="8" creationId="{A8DC608A-E5D9-4C16-4845-904CB3222AE9}"/>
          </ac:picMkLst>
        </pc:picChg>
        <pc:cxnChg chg="add del">
          <ac:chgData name="Rebecca" userId="0358deb5-a43c-4868-9412-7d0be21cc6b4" providerId="ADAL" clId="{29AD58EA-309E-4AEC-BA2D-E79E7FF0ADE5}" dt="2023-04-26T08:46:04.839" v="150" actId="26606"/>
          <ac:cxnSpMkLst>
            <pc:docMk/>
            <pc:sldMk cId="2188492524" sldId="256"/>
            <ac:cxnSpMk id="38" creationId="{02E9B2EE-76CA-47F3-9977-3F2FCB7FD252}"/>
          </ac:cxnSpMkLst>
        </pc:cxnChg>
      </pc:sldChg>
      <pc:sldChg chg="modSp mod">
        <pc:chgData name="Rebecca" userId="0358deb5-a43c-4868-9412-7d0be21cc6b4" providerId="ADAL" clId="{29AD58EA-309E-4AEC-BA2D-E79E7FF0ADE5}" dt="2023-04-26T08:39:24.278" v="48" actId="1076"/>
        <pc:sldMkLst>
          <pc:docMk/>
          <pc:sldMk cId="358247412" sldId="257"/>
        </pc:sldMkLst>
        <pc:spChg chg="mod">
          <ac:chgData name="Rebecca" userId="0358deb5-a43c-4868-9412-7d0be21cc6b4" providerId="ADAL" clId="{29AD58EA-309E-4AEC-BA2D-E79E7FF0ADE5}" dt="2023-04-26T08:39:24.278" v="48" actId="1076"/>
          <ac:spMkLst>
            <pc:docMk/>
            <pc:sldMk cId="358247412" sldId="257"/>
            <ac:spMk id="13" creationId="{DE70D545-52F0-3A4E-91B6-863AD82F23D9}"/>
          </ac:spMkLst>
        </pc:spChg>
      </pc:sldChg>
      <pc:sldChg chg="addSp modSp mod">
        <pc:chgData name="Rebecca" userId="0358deb5-a43c-4868-9412-7d0be21cc6b4" providerId="ADAL" clId="{29AD58EA-309E-4AEC-BA2D-E79E7FF0ADE5}" dt="2023-04-26T09:29:23.430" v="1348" actId="1076"/>
        <pc:sldMkLst>
          <pc:docMk/>
          <pc:sldMk cId="3588569822" sldId="259"/>
        </pc:sldMkLst>
        <pc:spChg chg="mod">
          <ac:chgData name="Rebecca" userId="0358deb5-a43c-4868-9412-7d0be21cc6b4" providerId="ADAL" clId="{29AD58EA-309E-4AEC-BA2D-E79E7FF0ADE5}" dt="2023-04-26T09:29:23.430" v="1348" actId="1076"/>
          <ac:spMkLst>
            <pc:docMk/>
            <pc:sldMk cId="3588569822" sldId="259"/>
            <ac:spMk id="2" creationId="{B570A767-A864-4892-6B40-B67ACCD39EDE}"/>
          </ac:spMkLst>
        </pc:spChg>
        <pc:spChg chg="add mod">
          <ac:chgData name="Rebecca" userId="0358deb5-a43c-4868-9412-7d0be21cc6b4" providerId="ADAL" clId="{29AD58EA-309E-4AEC-BA2D-E79E7FF0ADE5}" dt="2023-04-26T09:29:08.641" v="1344" actId="14100"/>
          <ac:spMkLst>
            <pc:docMk/>
            <pc:sldMk cId="3588569822" sldId="259"/>
            <ac:spMk id="4" creationId="{004503DE-DC2C-421A-A49C-BA949FF5A9D0}"/>
          </ac:spMkLst>
        </pc:spChg>
      </pc:sldChg>
      <pc:sldChg chg="addSp delSp modSp mod setBg">
        <pc:chgData name="Rebecca" userId="0358deb5-a43c-4868-9412-7d0be21cc6b4" providerId="ADAL" clId="{29AD58EA-309E-4AEC-BA2D-E79E7FF0ADE5}" dt="2023-04-26T09:26:00.004" v="1310" actId="20577"/>
        <pc:sldMkLst>
          <pc:docMk/>
          <pc:sldMk cId="2579711946" sldId="260"/>
        </pc:sldMkLst>
        <pc:spChg chg="mod">
          <ac:chgData name="Rebecca" userId="0358deb5-a43c-4868-9412-7d0be21cc6b4" providerId="ADAL" clId="{29AD58EA-309E-4AEC-BA2D-E79E7FF0ADE5}" dt="2023-04-26T09:13:48.532" v="1234" actId="1076"/>
          <ac:spMkLst>
            <pc:docMk/>
            <pc:sldMk cId="2579711946" sldId="260"/>
            <ac:spMk id="2" creationId="{8D2D7DED-FD14-440B-3FF4-517A0D4907A9}"/>
          </ac:spMkLst>
        </pc:spChg>
        <pc:spChg chg="del mod">
          <ac:chgData name="Rebecca" userId="0358deb5-a43c-4868-9412-7d0be21cc6b4" providerId="ADAL" clId="{29AD58EA-309E-4AEC-BA2D-E79E7FF0ADE5}" dt="2023-04-26T09:10:16.223" v="1208" actId="478"/>
          <ac:spMkLst>
            <pc:docMk/>
            <pc:sldMk cId="2579711946" sldId="260"/>
            <ac:spMk id="3" creationId="{4769512C-494D-99E3-E746-836BD9E83D61}"/>
          </ac:spMkLst>
        </pc:spChg>
        <pc:spChg chg="mod">
          <ac:chgData name="Rebecca" userId="0358deb5-a43c-4868-9412-7d0be21cc6b4" providerId="ADAL" clId="{29AD58EA-309E-4AEC-BA2D-E79E7FF0ADE5}" dt="2023-04-26T09:26:00.004" v="1310" actId="20577"/>
          <ac:spMkLst>
            <pc:docMk/>
            <pc:sldMk cId="2579711946" sldId="260"/>
            <ac:spMk id="4" creationId="{04175E00-3B06-BC9C-2A53-DA5913E4B217}"/>
          </ac:spMkLst>
        </pc:spChg>
        <pc:spChg chg="add">
          <ac:chgData name="Rebecca" userId="0358deb5-a43c-4868-9412-7d0be21cc6b4" providerId="ADAL" clId="{29AD58EA-309E-4AEC-BA2D-E79E7FF0ADE5}" dt="2023-04-26T09:13:11.245" v="1225" actId="26606"/>
          <ac:spMkLst>
            <pc:docMk/>
            <pc:sldMk cId="2579711946" sldId="260"/>
            <ac:spMk id="13" creationId="{AAAE94E3-A7DB-4868-B1E3-E49703488BBC}"/>
          </ac:spMkLst>
        </pc:spChg>
        <pc:spChg chg="add">
          <ac:chgData name="Rebecca" userId="0358deb5-a43c-4868-9412-7d0be21cc6b4" providerId="ADAL" clId="{29AD58EA-309E-4AEC-BA2D-E79E7FF0ADE5}" dt="2023-04-26T09:13:11.245" v="1225" actId="26606"/>
          <ac:spMkLst>
            <pc:docMk/>
            <pc:sldMk cId="2579711946" sldId="260"/>
            <ac:spMk id="19" creationId="{3873B707-463F-40B0-8227-E8CC6C67EB25}"/>
          </ac:spMkLst>
        </pc:spChg>
        <pc:spChg chg="add">
          <ac:chgData name="Rebecca" userId="0358deb5-a43c-4868-9412-7d0be21cc6b4" providerId="ADAL" clId="{29AD58EA-309E-4AEC-BA2D-E79E7FF0ADE5}" dt="2023-04-26T09:13:11.245" v="1225" actId="26606"/>
          <ac:spMkLst>
            <pc:docMk/>
            <pc:sldMk cId="2579711946" sldId="260"/>
            <ac:spMk id="21" creationId="{C13237C8-E62C-4F0D-A318-BD6FB6C2D138}"/>
          </ac:spMkLst>
        </pc:spChg>
        <pc:spChg chg="add">
          <ac:chgData name="Rebecca" userId="0358deb5-a43c-4868-9412-7d0be21cc6b4" providerId="ADAL" clId="{29AD58EA-309E-4AEC-BA2D-E79E7FF0ADE5}" dt="2023-04-26T09:13:11.245" v="1225" actId="26606"/>
          <ac:spMkLst>
            <pc:docMk/>
            <pc:sldMk cId="2579711946" sldId="260"/>
            <ac:spMk id="23" creationId="{19C9EAEA-39D0-4B0E-A0EB-51E7B26740B1}"/>
          </ac:spMkLst>
        </pc:spChg>
        <pc:spChg chg="add">
          <ac:chgData name="Rebecca" userId="0358deb5-a43c-4868-9412-7d0be21cc6b4" providerId="ADAL" clId="{29AD58EA-309E-4AEC-BA2D-E79E7FF0ADE5}" dt="2023-04-26T09:13:11.245" v="1225" actId="26606"/>
          <ac:spMkLst>
            <pc:docMk/>
            <pc:sldMk cId="2579711946" sldId="260"/>
            <ac:spMk id="25" creationId="{8CB5D2D7-DF65-4E86-BFBA-FFB9B5ACEB64}"/>
          </ac:spMkLst>
        </pc:spChg>
        <pc:grpChg chg="add">
          <ac:chgData name="Rebecca" userId="0358deb5-a43c-4868-9412-7d0be21cc6b4" providerId="ADAL" clId="{29AD58EA-309E-4AEC-BA2D-E79E7FF0ADE5}" dt="2023-04-26T09:13:11.245" v="1225" actId="26606"/>
          <ac:grpSpMkLst>
            <pc:docMk/>
            <pc:sldMk cId="2579711946" sldId="260"/>
            <ac:grpSpMk id="15" creationId="{1DE889C7-FAD6-4397-98E2-05D503484459}"/>
          </ac:grpSpMkLst>
        </pc:grpChg>
        <pc:picChg chg="add mod ord">
          <ac:chgData name="Rebecca" userId="0358deb5-a43c-4868-9412-7d0be21cc6b4" providerId="ADAL" clId="{29AD58EA-309E-4AEC-BA2D-E79E7FF0ADE5}" dt="2023-04-26T09:13:11.245" v="1225" actId="26606"/>
          <ac:picMkLst>
            <pc:docMk/>
            <pc:sldMk cId="2579711946" sldId="260"/>
            <ac:picMk id="6" creationId="{0613EC6B-9BED-0FE6-9F20-D0A50D86CD1A}"/>
          </ac:picMkLst>
        </pc:picChg>
        <pc:picChg chg="add mod">
          <ac:chgData name="Rebecca" userId="0358deb5-a43c-4868-9412-7d0be21cc6b4" providerId="ADAL" clId="{29AD58EA-309E-4AEC-BA2D-E79E7FF0ADE5}" dt="2023-04-26T09:13:11.245" v="1225" actId="26606"/>
          <ac:picMkLst>
            <pc:docMk/>
            <pc:sldMk cId="2579711946" sldId="260"/>
            <ac:picMk id="8" creationId="{6C80AD36-9641-263B-C711-516C27240F57}"/>
          </ac:picMkLst>
        </pc:picChg>
      </pc:sldChg>
      <pc:sldChg chg="modSp mod">
        <pc:chgData name="Rebecca" userId="0358deb5-a43c-4868-9412-7d0be21cc6b4" providerId="ADAL" clId="{29AD58EA-309E-4AEC-BA2D-E79E7FF0ADE5}" dt="2023-04-26T08:42:44.883" v="114" actId="313"/>
        <pc:sldMkLst>
          <pc:docMk/>
          <pc:sldMk cId="2705842298" sldId="261"/>
        </pc:sldMkLst>
        <pc:spChg chg="mod">
          <ac:chgData name="Rebecca" userId="0358deb5-a43c-4868-9412-7d0be21cc6b4" providerId="ADAL" clId="{29AD58EA-309E-4AEC-BA2D-E79E7FF0ADE5}" dt="2023-04-26T08:42:44.883" v="114" actId="313"/>
          <ac:spMkLst>
            <pc:docMk/>
            <pc:sldMk cId="2705842298" sldId="261"/>
            <ac:spMk id="4" creationId="{111497BF-5E08-9452-5886-CA3E26CA2F01}"/>
          </ac:spMkLst>
        </pc:spChg>
      </pc:sldChg>
      <pc:sldChg chg="addSp modSp mod setBg">
        <pc:chgData name="Rebecca" userId="0358deb5-a43c-4868-9412-7d0be21cc6b4" providerId="ADAL" clId="{29AD58EA-309E-4AEC-BA2D-E79E7FF0ADE5}" dt="2023-04-26T08:44:57.243" v="148" actId="27107"/>
        <pc:sldMkLst>
          <pc:docMk/>
          <pc:sldMk cId="2125938469" sldId="262"/>
        </pc:sldMkLst>
        <pc:spChg chg="mod">
          <ac:chgData name="Rebecca" userId="0358deb5-a43c-4868-9412-7d0be21cc6b4" providerId="ADAL" clId="{29AD58EA-309E-4AEC-BA2D-E79E7FF0ADE5}" dt="2023-04-26T08:44:57.243" v="148" actId="27107"/>
          <ac:spMkLst>
            <pc:docMk/>
            <pc:sldMk cId="2125938469" sldId="262"/>
            <ac:spMk id="2" creationId="{277B4830-037E-FD9A-99A9-E1349DA7149A}"/>
          </ac:spMkLst>
        </pc:spChg>
        <pc:spChg chg="add">
          <ac:chgData name="Rebecca" userId="0358deb5-a43c-4868-9412-7d0be21cc6b4" providerId="ADAL" clId="{29AD58EA-309E-4AEC-BA2D-E79E7FF0ADE5}" dt="2023-04-26T08:43:42.424" v="119" actId="26606"/>
          <ac:spMkLst>
            <pc:docMk/>
            <pc:sldMk cId="2125938469" sldId="262"/>
            <ac:spMk id="8" creationId="{C1DD1A8A-57D5-4A81-AD04-532B043C5611}"/>
          </ac:spMkLst>
        </pc:spChg>
        <pc:spChg chg="add">
          <ac:chgData name="Rebecca" userId="0358deb5-a43c-4868-9412-7d0be21cc6b4" providerId="ADAL" clId="{29AD58EA-309E-4AEC-BA2D-E79E7FF0ADE5}" dt="2023-04-26T08:43:42.424" v="119" actId="26606"/>
          <ac:spMkLst>
            <pc:docMk/>
            <pc:sldMk cId="2125938469" sldId="262"/>
            <ac:spMk id="10" creationId="{007891EC-4501-44ED-A8C8-B11B6DB767AB}"/>
          </ac:spMkLst>
        </pc:spChg>
        <pc:picChg chg="add mod">
          <ac:chgData name="Rebecca" userId="0358deb5-a43c-4868-9412-7d0be21cc6b4" providerId="ADAL" clId="{29AD58EA-309E-4AEC-BA2D-E79E7FF0ADE5}" dt="2023-04-26T08:44:20.973" v="135" actId="1076"/>
          <ac:picMkLst>
            <pc:docMk/>
            <pc:sldMk cId="2125938469" sldId="262"/>
            <ac:picMk id="4" creationId="{6A814C0B-9EE2-9CFE-06F4-CC274F616A8E}"/>
          </ac:picMkLst>
        </pc:picChg>
      </pc:sldChg>
      <pc:sldChg chg="modSp mod">
        <pc:chgData name="Rebecca" userId="0358deb5-a43c-4868-9412-7d0be21cc6b4" providerId="ADAL" clId="{29AD58EA-309E-4AEC-BA2D-E79E7FF0ADE5}" dt="2023-04-26T17:17:07.088" v="1349" actId="313"/>
        <pc:sldMkLst>
          <pc:docMk/>
          <pc:sldMk cId="295212179" sldId="263"/>
        </pc:sldMkLst>
        <pc:spChg chg="mod">
          <ac:chgData name="Rebecca" userId="0358deb5-a43c-4868-9412-7d0be21cc6b4" providerId="ADAL" clId="{29AD58EA-309E-4AEC-BA2D-E79E7FF0ADE5}" dt="2023-04-26T08:43:21.222" v="118" actId="1076"/>
          <ac:spMkLst>
            <pc:docMk/>
            <pc:sldMk cId="295212179" sldId="263"/>
            <ac:spMk id="4" creationId="{84F220EC-E45C-A64B-F5F6-A10026BD00E2}"/>
          </ac:spMkLst>
        </pc:spChg>
        <pc:graphicFrameChg chg="mod">
          <ac:chgData name="Rebecca" userId="0358deb5-a43c-4868-9412-7d0be21cc6b4" providerId="ADAL" clId="{29AD58EA-309E-4AEC-BA2D-E79E7FF0ADE5}" dt="2023-04-26T17:17:07.088" v="1349" actId="313"/>
          <ac:graphicFrameMkLst>
            <pc:docMk/>
            <pc:sldMk cId="295212179" sldId="263"/>
            <ac:graphicFrameMk id="22" creationId="{0A11844D-04CE-C195-F6E0-24F8D114C5FD}"/>
          </ac:graphicFrameMkLst>
        </pc:graphicFrameChg>
      </pc:sldChg>
      <pc:sldChg chg="addSp delSp modSp mod setBg">
        <pc:chgData name="Rebecca" userId="0358deb5-a43c-4868-9412-7d0be21cc6b4" providerId="ADAL" clId="{29AD58EA-309E-4AEC-BA2D-E79E7FF0ADE5}" dt="2023-04-26T17:26:12.398" v="1369" actId="20577"/>
        <pc:sldMkLst>
          <pc:docMk/>
          <pc:sldMk cId="598122948" sldId="264"/>
        </pc:sldMkLst>
        <pc:spChg chg="mod">
          <ac:chgData name="Rebecca" userId="0358deb5-a43c-4868-9412-7d0be21cc6b4" providerId="ADAL" clId="{29AD58EA-309E-4AEC-BA2D-E79E7FF0ADE5}" dt="2023-04-26T08:39:44.079" v="49" actId="26606"/>
          <ac:spMkLst>
            <pc:docMk/>
            <pc:sldMk cId="598122948" sldId="264"/>
            <ac:spMk id="2" creationId="{B42AC607-DD00-A225-504F-C72849FE32B4}"/>
          </ac:spMkLst>
        </pc:spChg>
        <pc:spChg chg="del mod">
          <ac:chgData name="Rebecca" userId="0358deb5-a43c-4868-9412-7d0be21cc6b4" providerId="ADAL" clId="{29AD58EA-309E-4AEC-BA2D-E79E7FF0ADE5}" dt="2023-04-26T09:14:18.988" v="1235" actId="26606"/>
          <ac:spMkLst>
            <pc:docMk/>
            <pc:sldMk cId="598122948" sldId="264"/>
            <ac:spMk id="3" creationId="{8E32DA3C-104A-FC4B-7C42-A65AED5BD4FD}"/>
          </ac:spMkLst>
        </pc:spChg>
        <pc:spChg chg="add mod">
          <ac:chgData name="Rebecca" userId="0358deb5-a43c-4868-9412-7d0be21cc6b4" providerId="ADAL" clId="{29AD58EA-309E-4AEC-BA2D-E79E7FF0ADE5}" dt="2023-04-26T08:42:17.786" v="108" actId="1076"/>
          <ac:spMkLst>
            <pc:docMk/>
            <pc:sldMk cId="598122948" sldId="264"/>
            <ac:spMk id="4" creationId="{A07C12B8-0E5C-596D-0EAB-F5F142EE9221}"/>
          </ac:spMkLst>
        </pc:spChg>
        <pc:spChg chg="add">
          <ac:chgData name="Rebecca" userId="0358deb5-a43c-4868-9412-7d0be21cc6b4" providerId="ADAL" clId="{29AD58EA-309E-4AEC-BA2D-E79E7FF0ADE5}" dt="2023-04-26T08:39:44.079" v="49" actId="26606"/>
          <ac:spMkLst>
            <pc:docMk/>
            <pc:sldMk cId="598122948" sldId="264"/>
            <ac:spMk id="9" creationId="{2C61293E-6EBE-43EF-A52C-9BEBFD7679D4}"/>
          </ac:spMkLst>
        </pc:spChg>
        <pc:spChg chg="add">
          <ac:chgData name="Rebecca" userId="0358deb5-a43c-4868-9412-7d0be21cc6b4" providerId="ADAL" clId="{29AD58EA-309E-4AEC-BA2D-E79E7FF0ADE5}" dt="2023-04-26T08:39:44.079" v="49" actId="26606"/>
          <ac:spMkLst>
            <pc:docMk/>
            <pc:sldMk cId="598122948" sldId="264"/>
            <ac:spMk id="11" creationId="{21540236-BFD5-4A9D-8840-4703E7F76825}"/>
          </ac:spMkLst>
        </pc:spChg>
        <pc:graphicFrameChg chg="add mod modGraphic">
          <ac:chgData name="Rebecca" userId="0358deb5-a43c-4868-9412-7d0be21cc6b4" providerId="ADAL" clId="{29AD58EA-309E-4AEC-BA2D-E79E7FF0ADE5}" dt="2023-04-26T17:26:12.398" v="1369" actId="20577"/>
          <ac:graphicFrameMkLst>
            <pc:docMk/>
            <pc:sldMk cId="598122948" sldId="264"/>
            <ac:graphicFrameMk id="13" creationId="{AAA4EFF3-DF95-D894-9E06-7EB2DE3AD02F}"/>
          </ac:graphicFrameMkLst>
        </pc:graphicFrameChg>
        <pc:picChg chg="add">
          <ac:chgData name="Rebecca" userId="0358deb5-a43c-4868-9412-7d0be21cc6b4" providerId="ADAL" clId="{29AD58EA-309E-4AEC-BA2D-E79E7FF0ADE5}" dt="2023-04-26T08:39:44.079" v="49" actId="26606"/>
          <ac:picMkLst>
            <pc:docMk/>
            <pc:sldMk cId="598122948" sldId="264"/>
            <ac:picMk id="5" creationId="{6FCC7043-2DBB-96EB-FC88-686A8EE0578C}"/>
          </ac:picMkLst>
        </pc:picChg>
      </pc:sldChg>
      <pc:sldChg chg="addSp modSp new mod">
        <pc:chgData name="Rebecca" userId="0358deb5-a43c-4868-9412-7d0be21cc6b4" providerId="ADAL" clId="{29AD58EA-309E-4AEC-BA2D-E79E7FF0ADE5}" dt="2023-04-26T09:28:54.773" v="1340" actId="21"/>
        <pc:sldMkLst>
          <pc:docMk/>
          <pc:sldMk cId="2580256408" sldId="265"/>
        </pc:sldMkLst>
        <pc:spChg chg="add mod">
          <ac:chgData name="Rebecca" userId="0358deb5-a43c-4868-9412-7d0be21cc6b4" providerId="ADAL" clId="{29AD58EA-309E-4AEC-BA2D-E79E7FF0ADE5}" dt="2023-04-26T09:28:54.773" v="1340" actId="21"/>
          <ac:spMkLst>
            <pc:docMk/>
            <pc:sldMk cId="2580256408" sldId="265"/>
            <ac:spMk id="2" creationId="{07CDE308-20D9-474F-27B9-DAC0ED136802}"/>
          </ac:spMkLst>
        </pc:spChg>
      </pc:sldChg>
      <pc:sldChg chg="addSp modSp new mod">
        <pc:chgData name="Rebecca" userId="0358deb5-a43c-4868-9412-7d0be21cc6b4" providerId="ADAL" clId="{29AD58EA-309E-4AEC-BA2D-E79E7FF0ADE5}" dt="2023-04-26T09:29:00.813" v="1343" actId="1076"/>
        <pc:sldMkLst>
          <pc:docMk/>
          <pc:sldMk cId="1986291407" sldId="266"/>
        </pc:sldMkLst>
        <pc:spChg chg="add mod">
          <ac:chgData name="Rebecca" userId="0358deb5-a43c-4868-9412-7d0be21cc6b4" providerId="ADAL" clId="{29AD58EA-309E-4AEC-BA2D-E79E7FF0ADE5}" dt="2023-04-26T09:29:00.813" v="1343" actId="1076"/>
          <ac:spMkLst>
            <pc:docMk/>
            <pc:sldMk cId="1986291407" sldId="266"/>
            <ac:spMk id="2" creationId="{91E23F72-FD77-1163-BABC-4474F8EB1DB4}"/>
          </ac:spMkLst>
        </pc:spChg>
      </pc:sldChg>
      <pc:sldChg chg="addSp modSp mod setBg">
        <pc:chgData name="Rebecca" userId="0358deb5-a43c-4868-9412-7d0be21cc6b4" providerId="ADAL" clId="{29AD58EA-309E-4AEC-BA2D-E79E7FF0ADE5}" dt="2023-04-26T17:24:24.165" v="1365" actId="26606"/>
        <pc:sldMkLst>
          <pc:docMk/>
          <pc:sldMk cId="2354139124" sldId="267"/>
        </pc:sldMkLst>
        <pc:spChg chg="mod">
          <ac:chgData name="Rebecca" userId="0358deb5-a43c-4868-9412-7d0be21cc6b4" providerId="ADAL" clId="{29AD58EA-309E-4AEC-BA2D-E79E7FF0ADE5}" dt="2023-04-26T17:24:24.165" v="1365" actId="26606"/>
          <ac:spMkLst>
            <pc:docMk/>
            <pc:sldMk cId="2354139124" sldId="267"/>
            <ac:spMk id="3" creationId="{F279FAA5-42D3-BEEB-EEB5-2EED39EB1F9D}"/>
          </ac:spMkLst>
        </pc:spChg>
        <pc:spChg chg="add">
          <ac:chgData name="Rebecca" userId="0358deb5-a43c-4868-9412-7d0be21cc6b4" providerId="ADAL" clId="{29AD58EA-309E-4AEC-BA2D-E79E7FF0ADE5}" dt="2023-04-26T17:24:24.165" v="1365" actId="26606"/>
          <ac:spMkLst>
            <pc:docMk/>
            <pc:sldMk cId="2354139124" sldId="267"/>
            <ac:spMk id="8" creationId="{081EA652-8C6A-4E69-BEB9-170809474553}"/>
          </ac:spMkLst>
        </pc:spChg>
        <pc:spChg chg="add">
          <ac:chgData name="Rebecca" userId="0358deb5-a43c-4868-9412-7d0be21cc6b4" providerId="ADAL" clId="{29AD58EA-309E-4AEC-BA2D-E79E7FF0ADE5}" dt="2023-04-26T17:24:24.165" v="1365" actId="26606"/>
          <ac:spMkLst>
            <pc:docMk/>
            <pc:sldMk cId="2354139124" sldId="267"/>
            <ac:spMk id="10" creationId="{5298780A-33B9-4EA2-8F67-DE68AD62841B}"/>
          </ac:spMkLst>
        </pc:spChg>
        <pc:spChg chg="add">
          <ac:chgData name="Rebecca" userId="0358deb5-a43c-4868-9412-7d0be21cc6b4" providerId="ADAL" clId="{29AD58EA-309E-4AEC-BA2D-E79E7FF0ADE5}" dt="2023-04-26T17:24:24.165" v="1365" actId="26606"/>
          <ac:spMkLst>
            <pc:docMk/>
            <pc:sldMk cId="2354139124" sldId="267"/>
            <ac:spMk id="12" creationId="{7F488E8B-4E1E-4402-8935-D4E6C02615C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EACCE-538B-47DB-A974-9B3F4F52FA2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3D98D6A-9BF3-43D2-B2B1-5620847992C0}">
      <dgm:prSet/>
      <dgm:spPr/>
      <dgm:t>
        <a:bodyPr/>
        <a:lstStyle/>
        <a:p>
          <a:r>
            <a:rPr lang="en-GB" dirty="0"/>
            <a:t>A child’s behaviour is their responses or actions to a challenge or situation that they face and be influenced by many factors including family, friends, teachers, peers, their development age, societal issues, beliefs, attitudes and sleep; but for today's presentation we will be looking at digital media and if it influences a child's behavioural development negatively or positively.</a:t>
          </a:r>
          <a:endParaRPr lang="en-US" dirty="0"/>
        </a:p>
      </dgm:t>
    </dgm:pt>
    <dgm:pt modelId="{6129DC2E-2B34-42D8-A8C0-8B981C0626DF}" type="parTrans" cxnId="{66031F48-D93D-4BA7-865F-80C03EB18156}">
      <dgm:prSet/>
      <dgm:spPr/>
      <dgm:t>
        <a:bodyPr/>
        <a:lstStyle/>
        <a:p>
          <a:endParaRPr lang="en-US"/>
        </a:p>
      </dgm:t>
    </dgm:pt>
    <dgm:pt modelId="{B5C4C742-BE7E-48AF-87D4-BCF20C45929A}" type="sibTrans" cxnId="{66031F48-D93D-4BA7-865F-80C03EB18156}">
      <dgm:prSet/>
      <dgm:spPr/>
      <dgm:t>
        <a:bodyPr/>
        <a:lstStyle/>
        <a:p>
          <a:endParaRPr lang="en-US"/>
        </a:p>
      </dgm:t>
    </dgm:pt>
    <dgm:pt modelId="{C0EDF686-7C1E-46CF-BE42-F2822497D597}">
      <dgm:prSet/>
      <dgm:spPr/>
      <dgm:t>
        <a:bodyPr/>
        <a:lstStyle/>
        <a:p>
          <a:r>
            <a:rPr lang="en-GB"/>
            <a:t>Digital media is the sharing of digital content for education, entertainment and distribution through devices such as television, gaming consoles, iPads, computers and mobile phones.</a:t>
          </a:r>
          <a:endParaRPr lang="en-US"/>
        </a:p>
      </dgm:t>
    </dgm:pt>
    <dgm:pt modelId="{E39C20EA-9F84-4AD0-87D2-05CD234274D5}" type="parTrans" cxnId="{B07AAADD-0438-417C-B874-2E06A015C5E5}">
      <dgm:prSet/>
      <dgm:spPr/>
      <dgm:t>
        <a:bodyPr/>
        <a:lstStyle/>
        <a:p>
          <a:endParaRPr lang="en-US"/>
        </a:p>
      </dgm:t>
    </dgm:pt>
    <dgm:pt modelId="{078E8CFD-0710-4644-8C80-B74287A66CF7}" type="sibTrans" cxnId="{B07AAADD-0438-417C-B874-2E06A015C5E5}">
      <dgm:prSet/>
      <dgm:spPr/>
      <dgm:t>
        <a:bodyPr/>
        <a:lstStyle/>
        <a:p>
          <a:endParaRPr lang="en-US"/>
        </a:p>
      </dgm:t>
    </dgm:pt>
    <dgm:pt modelId="{1AAC749A-7606-4F8A-BEF4-9D9622047323}">
      <dgm:prSet/>
      <dgm:spPr/>
      <dgm:t>
        <a:bodyPr/>
        <a:lstStyle/>
        <a:p>
          <a:r>
            <a:rPr lang="en-GB"/>
            <a:t>We are going to focus in on television as a form of digital media</a:t>
          </a:r>
          <a:endParaRPr lang="en-US"/>
        </a:p>
      </dgm:t>
    </dgm:pt>
    <dgm:pt modelId="{592A6E7C-FE91-4869-91CC-8E69A9D38269}" type="parTrans" cxnId="{E815C789-3EEF-463A-BB1D-58BCDF23B3F9}">
      <dgm:prSet/>
      <dgm:spPr/>
      <dgm:t>
        <a:bodyPr/>
        <a:lstStyle/>
        <a:p>
          <a:endParaRPr lang="en-US"/>
        </a:p>
      </dgm:t>
    </dgm:pt>
    <dgm:pt modelId="{F10A9F02-612D-4A42-A9D7-CF389291DF82}" type="sibTrans" cxnId="{E815C789-3EEF-463A-BB1D-58BCDF23B3F9}">
      <dgm:prSet/>
      <dgm:spPr/>
      <dgm:t>
        <a:bodyPr/>
        <a:lstStyle/>
        <a:p>
          <a:endParaRPr lang="en-US"/>
        </a:p>
      </dgm:t>
    </dgm:pt>
    <dgm:pt modelId="{B667DD1F-2219-BF42-8444-A506A803709D}" type="pres">
      <dgm:prSet presAssocID="{77DEACCE-538B-47DB-A974-9B3F4F52FA21}" presName="outerComposite" presStyleCnt="0">
        <dgm:presLayoutVars>
          <dgm:chMax val="5"/>
          <dgm:dir/>
          <dgm:resizeHandles val="exact"/>
        </dgm:presLayoutVars>
      </dgm:prSet>
      <dgm:spPr/>
    </dgm:pt>
    <dgm:pt modelId="{6847EDE8-FAF1-5241-BDC0-4B866E8BBE25}" type="pres">
      <dgm:prSet presAssocID="{77DEACCE-538B-47DB-A974-9B3F4F52FA21}" presName="dummyMaxCanvas" presStyleCnt="0">
        <dgm:presLayoutVars/>
      </dgm:prSet>
      <dgm:spPr/>
    </dgm:pt>
    <dgm:pt modelId="{40FDAE81-2443-A24B-8590-B286AC36696C}" type="pres">
      <dgm:prSet presAssocID="{77DEACCE-538B-47DB-A974-9B3F4F52FA21}" presName="ThreeNodes_1" presStyleLbl="node1" presStyleIdx="0" presStyleCnt="3">
        <dgm:presLayoutVars>
          <dgm:bulletEnabled val="1"/>
        </dgm:presLayoutVars>
      </dgm:prSet>
      <dgm:spPr/>
    </dgm:pt>
    <dgm:pt modelId="{018E22D0-7784-644C-B1AA-D1E40D4F4BD4}" type="pres">
      <dgm:prSet presAssocID="{77DEACCE-538B-47DB-A974-9B3F4F52FA21}" presName="ThreeNodes_2" presStyleLbl="node1" presStyleIdx="1" presStyleCnt="3">
        <dgm:presLayoutVars>
          <dgm:bulletEnabled val="1"/>
        </dgm:presLayoutVars>
      </dgm:prSet>
      <dgm:spPr/>
    </dgm:pt>
    <dgm:pt modelId="{BD1E33A6-19C4-3C44-AE58-069A07924490}" type="pres">
      <dgm:prSet presAssocID="{77DEACCE-538B-47DB-A974-9B3F4F52FA21}" presName="ThreeNodes_3" presStyleLbl="node1" presStyleIdx="2" presStyleCnt="3">
        <dgm:presLayoutVars>
          <dgm:bulletEnabled val="1"/>
        </dgm:presLayoutVars>
      </dgm:prSet>
      <dgm:spPr/>
    </dgm:pt>
    <dgm:pt modelId="{91FDB4C7-6A62-054A-9432-055ACE4B4D74}" type="pres">
      <dgm:prSet presAssocID="{77DEACCE-538B-47DB-A974-9B3F4F52FA21}" presName="ThreeConn_1-2" presStyleLbl="fgAccFollowNode1" presStyleIdx="0" presStyleCnt="2">
        <dgm:presLayoutVars>
          <dgm:bulletEnabled val="1"/>
        </dgm:presLayoutVars>
      </dgm:prSet>
      <dgm:spPr/>
    </dgm:pt>
    <dgm:pt modelId="{2022DCAF-C5C6-1E47-A2B2-2B8A4A8D7D5F}" type="pres">
      <dgm:prSet presAssocID="{77DEACCE-538B-47DB-A974-9B3F4F52FA21}" presName="ThreeConn_2-3" presStyleLbl="fgAccFollowNode1" presStyleIdx="1" presStyleCnt="2">
        <dgm:presLayoutVars>
          <dgm:bulletEnabled val="1"/>
        </dgm:presLayoutVars>
      </dgm:prSet>
      <dgm:spPr/>
    </dgm:pt>
    <dgm:pt modelId="{3C3270DF-9AE6-C547-8756-BAFA6F7695B3}" type="pres">
      <dgm:prSet presAssocID="{77DEACCE-538B-47DB-A974-9B3F4F52FA21}" presName="ThreeNodes_1_text" presStyleLbl="node1" presStyleIdx="2" presStyleCnt="3">
        <dgm:presLayoutVars>
          <dgm:bulletEnabled val="1"/>
        </dgm:presLayoutVars>
      </dgm:prSet>
      <dgm:spPr/>
    </dgm:pt>
    <dgm:pt modelId="{78D54B4B-F8FF-8C40-9B7E-C6C6860F5E94}" type="pres">
      <dgm:prSet presAssocID="{77DEACCE-538B-47DB-A974-9B3F4F52FA21}" presName="ThreeNodes_2_text" presStyleLbl="node1" presStyleIdx="2" presStyleCnt="3">
        <dgm:presLayoutVars>
          <dgm:bulletEnabled val="1"/>
        </dgm:presLayoutVars>
      </dgm:prSet>
      <dgm:spPr/>
    </dgm:pt>
    <dgm:pt modelId="{F231696D-A130-D740-86AA-ADDB6626EEA2}" type="pres">
      <dgm:prSet presAssocID="{77DEACCE-538B-47DB-A974-9B3F4F52FA2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344933C-554A-3C4C-9C50-3AF4187E8173}" type="presOf" srcId="{C0EDF686-7C1E-46CF-BE42-F2822497D597}" destId="{78D54B4B-F8FF-8C40-9B7E-C6C6860F5E94}" srcOrd="1" destOrd="0" presId="urn:microsoft.com/office/officeart/2005/8/layout/vProcess5"/>
    <dgm:cxn modelId="{66031F48-D93D-4BA7-865F-80C03EB18156}" srcId="{77DEACCE-538B-47DB-A974-9B3F4F52FA21}" destId="{D3D98D6A-9BF3-43D2-B2B1-5620847992C0}" srcOrd="0" destOrd="0" parTransId="{6129DC2E-2B34-42D8-A8C0-8B981C0626DF}" sibTransId="{B5C4C742-BE7E-48AF-87D4-BCF20C45929A}"/>
    <dgm:cxn modelId="{5849BC4D-D09A-484B-8378-12412104FA55}" type="presOf" srcId="{078E8CFD-0710-4644-8C80-B74287A66CF7}" destId="{2022DCAF-C5C6-1E47-A2B2-2B8A4A8D7D5F}" srcOrd="0" destOrd="0" presId="urn:microsoft.com/office/officeart/2005/8/layout/vProcess5"/>
    <dgm:cxn modelId="{F4235F55-1719-5841-B573-61E887143254}" type="presOf" srcId="{1AAC749A-7606-4F8A-BEF4-9D9622047323}" destId="{F231696D-A130-D740-86AA-ADDB6626EEA2}" srcOrd="1" destOrd="0" presId="urn:microsoft.com/office/officeart/2005/8/layout/vProcess5"/>
    <dgm:cxn modelId="{E815C789-3EEF-463A-BB1D-58BCDF23B3F9}" srcId="{77DEACCE-538B-47DB-A974-9B3F4F52FA21}" destId="{1AAC749A-7606-4F8A-BEF4-9D9622047323}" srcOrd="2" destOrd="0" parTransId="{592A6E7C-FE91-4869-91CC-8E69A9D38269}" sibTransId="{F10A9F02-612D-4A42-A9D7-CF389291DF82}"/>
    <dgm:cxn modelId="{57161B99-7221-4642-BDD7-9FE58938A5FB}" type="presOf" srcId="{B5C4C742-BE7E-48AF-87D4-BCF20C45929A}" destId="{91FDB4C7-6A62-054A-9432-055ACE4B4D74}" srcOrd="0" destOrd="0" presId="urn:microsoft.com/office/officeart/2005/8/layout/vProcess5"/>
    <dgm:cxn modelId="{9BCC5B9F-2DD5-B44A-A491-BC183DE81359}" type="presOf" srcId="{D3D98D6A-9BF3-43D2-B2B1-5620847992C0}" destId="{3C3270DF-9AE6-C547-8756-BAFA6F7695B3}" srcOrd="1" destOrd="0" presId="urn:microsoft.com/office/officeart/2005/8/layout/vProcess5"/>
    <dgm:cxn modelId="{CD820FA6-4730-DD48-82AA-B5DBF12903B9}" type="presOf" srcId="{1AAC749A-7606-4F8A-BEF4-9D9622047323}" destId="{BD1E33A6-19C4-3C44-AE58-069A07924490}" srcOrd="0" destOrd="0" presId="urn:microsoft.com/office/officeart/2005/8/layout/vProcess5"/>
    <dgm:cxn modelId="{C69C67A8-5FEA-0045-8037-EA381F152C58}" type="presOf" srcId="{C0EDF686-7C1E-46CF-BE42-F2822497D597}" destId="{018E22D0-7784-644C-B1AA-D1E40D4F4BD4}" srcOrd="0" destOrd="0" presId="urn:microsoft.com/office/officeart/2005/8/layout/vProcess5"/>
    <dgm:cxn modelId="{DE958BAC-5B03-3D4B-89D0-E042763A176B}" type="presOf" srcId="{77DEACCE-538B-47DB-A974-9B3F4F52FA21}" destId="{B667DD1F-2219-BF42-8444-A506A803709D}" srcOrd="0" destOrd="0" presId="urn:microsoft.com/office/officeart/2005/8/layout/vProcess5"/>
    <dgm:cxn modelId="{B07AAADD-0438-417C-B874-2E06A015C5E5}" srcId="{77DEACCE-538B-47DB-A974-9B3F4F52FA21}" destId="{C0EDF686-7C1E-46CF-BE42-F2822497D597}" srcOrd="1" destOrd="0" parTransId="{E39C20EA-9F84-4AD0-87D2-05CD234274D5}" sibTransId="{078E8CFD-0710-4644-8C80-B74287A66CF7}"/>
    <dgm:cxn modelId="{2FDC2DFD-4E0B-1448-BA30-824C3C52031D}" type="presOf" srcId="{D3D98D6A-9BF3-43D2-B2B1-5620847992C0}" destId="{40FDAE81-2443-A24B-8590-B286AC36696C}" srcOrd="0" destOrd="0" presId="urn:microsoft.com/office/officeart/2005/8/layout/vProcess5"/>
    <dgm:cxn modelId="{ED27016F-8FCB-714B-AF88-C025BC732C65}" type="presParOf" srcId="{B667DD1F-2219-BF42-8444-A506A803709D}" destId="{6847EDE8-FAF1-5241-BDC0-4B866E8BBE25}" srcOrd="0" destOrd="0" presId="urn:microsoft.com/office/officeart/2005/8/layout/vProcess5"/>
    <dgm:cxn modelId="{6A173758-5F2D-7747-A49E-AC8FE25C67F4}" type="presParOf" srcId="{B667DD1F-2219-BF42-8444-A506A803709D}" destId="{40FDAE81-2443-A24B-8590-B286AC36696C}" srcOrd="1" destOrd="0" presId="urn:microsoft.com/office/officeart/2005/8/layout/vProcess5"/>
    <dgm:cxn modelId="{F34D14AC-FD48-AB4F-983A-5BA95A03C65E}" type="presParOf" srcId="{B667DD1F-2219-BF42-8444-A506A803709D}" destId="{018E22D0-7784-644C-B1AA-D1E40D4F4BD4}" srcOrd="2" destOrd="0" presId="urn:microsoft.com/office/officeart/2005/8/layout/vProcess5"/>
    <dgm:cxn modelId="{601B1E62-60CC-9B40-B461-B12494C14BCF}" type="presParOf" srcId="{B667DD1F-2219-BF42-8444-A506A803709D}" destId="{BD1E33A6-19C4-3C44-AE58-069A07924490}" srcOrd="3" destOrd="0" presId="urn:microsoft.com/office/officeart/2005/8/layout/vProcess5"/>
    <dgm:cxn modelId="{EA9D6BEC-012E-E14D-806C-D5F76C57E2D3}" type="presParOf" srcId="{B667DD1F-2219-BF42-8444-A506A803709D}" destId="{91FDB4C7-6A62-054A-9432-055ACE4B4D74}" srcOrd="4" destOrd="0" presId="urn:microsoft.com/office/officeart/2005/8/layout/vProcess5"/>
    <dgm:cxn modelId="{6DFDDC62-D7E5-1B4E-8595-7890B6975B26}" type="presParOf" srcId="{B667DD1F-2219-BF42-8444-A506A803709D}" destId="{2022DCAF-C5C6-1E47-A2B2-2B8A4A8D7D5F}" srcOrd="5" destOrd="0" presId="urn:microsoft.com/office/officeart/2005/8/layout/vProcess5"/>
    <dgm:cxn modelId="{4219701C-BBAF-3D4A-9BE4-950D9FA2CD59}" type="presParOf" srcId="{B667DD1F-2219-BF42-8444-A506A803709D}" destId="{3C3270DF-9AE6-C547-8756-BAFA6F7695B3}" srcOrd="6" destOrd="0" presId="urn:microsoft.com/office/officeart/2005/8/layout/vProcess5"/>
    <dgm:cxn modelId="{8F136B33-CB92-8046-9A56-480702EF276F}" type="presParOf" srcId="{B667DD1F-2219-BF42-8444-A506A803709D}" destId="{78D54B4B-F8FF-8C40-9B7E-C6C6860F5E94}" srcOrd="7" destOrd="0" presId="urn:microsoft.com/office/officeart/2005/8/layout/vProcess5"/>
    <dgm:cxn modelId="{8A83974F-391D-4B42-90A9-ABC18435A957}" type="presParOf" srcId="{B667DD1F-2219-BF42-8444-A506A803709D}" destId="{F231696D-A130-D740-86AA-ADDB6626EEA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F8B00E-1943-43E4-AC5D-1B77778F62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539041-CD70-4538-B841-63DEBC382B83}">
      <dgm:prSet/>
      <dgm:spPr/>
      <dgm:t>
        <a:bodyPr/>
        <a:lstStyle/>
        <a:p>
          <a:r>
            <a:rPr lang="en-GB"/>
            <a:t>The content that children view</a:t>
          </a:r>
          <a:endParaRPr lang="en-US"/>
        </a:p>
      </dgm:t>
    </dgm:pt>
    <dgm:pt modelId="{F511B6B6-6383-4AC3-BDEA-28D94FA303E4}" type="parTrans" cxnId="{93C6F49B-BAAC-4E3A-9082-D658289F9D75}">
      <dgm:prSet/>
      <dgm:spPr/>
      <dgm:t>
        <a:bodyPr/>
        <a:lstStyle/>
        <a:p>
          <a:endParaRPr lang="en-US"/>
        </a:p>
      </dgm:t>
    </dgm:pt>
    <dgm:pt modelId="{5070721C-D6FC-4E1E-B6A9-EF686FEFB070}" type="sibTrans" cxnId="{93C6F49B-BAAC-4E3A-9082-D658289F9D75}">
      <dgm:prSet/>
      <dgm:spPr/>
      <dgm:t>
        <a:bodyPr/>
        <a:lstStyle/>
        <a:p>
          <a:endParaRPr lang="en-US"/>
        </a:p>
      </dgm:t>
    </dgm:pt>
    <dgm:pt modelId="{10655892-4ABD-49CE-A5BE-C8A39D930548}">
      <dgm:prSet/>
      <dgm:spPr/>
      <dgm:t>
        <a:bodyPr/>
        <a:lstStyle/>
        <a:p>
          <a:r>
            <a:rPr lang="en-GB" dirty="0"/>
            <a:t>The amount of time children spend on screen time</a:t>
          </a:r>
          <a:endParaRPr lang="en-US" dirty="0"/>
        </a:p>
      </dgm:t>
    </dgm:pt>
    <dgm:pt modelId="{7A799997-FC88-4D65-B9E7-53665754412D}" type="parTrans" cxnId="{A9DF82D7-3AC0-4168-97FD-EDA69D31EF7E}">
      <dgm:prSet/>
      <dgm:spPr/>
      <dgm:t>
        <a:bodyPr/>
        <a:lstStyle/>
        <a:p>
          <a:endParaRPr lang="en-US"/>
        </a:p>
      </dgm:t>
    </dgm:pt>
    <dgm:pt modelId="{C69E6461-A097-4EFC-A308-2CA2CFF86E3B}" type="sibTrans" cxnId="{A9DF82D7-3AC0-4168-97FD-EDA69D31EF7E}">
      <dgm:prSet/>
      <dgm:spPr/>
      <dgm:t>
        <a:bodyPr/>
        <a:lstStyle/>
        <a:p>
          <a:endParaRPr lang="en-US"/>
        </a:p>
      </dgm:t>
    </dgm:pt>
    <dgm:pt modelId="{9C1B9829-BCFF-4663-B94B-4A3E3FE5AE05}">
      <dgm:prSet/>
      <dgm:spPr/>
      <dgm:t>
        <a:bodyPr/>
        <a:lstStyle/>
        <a:p>
          <a:r>
            <a:rPr lang="en-GB" dirty="0"/>
            <a:t>The encouragement for children to use digital media</a:t>
          </a:r>
          <a:endParaRPr lang="en-US" dirty="0"/>
        </a:p>
      </dgm:t>
    </dgm:pt>
    <dgm:pt modelId="{C611B542-5B1E-4CBB-9DC1-0C67F755407E}" type="parTrans" cxnId="{DDB19949-7664-467D-BDD8-8973B6695BE9}">
      <dgm:prSet/>
      <dgm:spPr/>
      <dgm:t>
        <a:bodyPr/>
        <a:lstStyle/>
        <a:p>
          <a:endParaRPr lang="en-US"/>
        </a:p>
      </dgm:t>
    </dgm:pt>
    <dgm:pt modelId="{0D36BE97-02B3-42C2-8684-A5216B94B73C}" type="sibTrans" cxnId="{DDB19949-7664-467D-BDD8-8973B6695BE9}">
      <dgm:prSet/>
      <dgm:spPr/>
      <dgm:t>
        <a:bodyPr/>
        <a:lstStyle/>
        <a:p>
          <a:endParaRPr lang="en-US"/>
        </a:p>
      </dgm:t>
    </dgm:pt>
    <dgm:pt modelId="{FA00385C-2864-486B-A4B8-7972C91B752D}">
      <dgm:prSet/>
      <dgm:spPr/>
      <dgm:t>
        <a:bodyPr/>
        <a:lstStyle/>
        <a:p>
          <a:r>
            <a:rPr lang="en-GB"/>
            <a:t>The absence of protection for children in the digital world</a:t>
          </a:r>
          <a:endParaRPr lang="en-US"/>
        </a:p>
      </dgm:t>
    </dgm:pt>
    <dgm:pt modelId="{685C5191-D435-497E-9656-E13C194F8731}" type="parTrans" cxnId="{CA5DB051-63B4-4B03-B4C2-63F8F09CABE8}">
      <dgm:prSet/>
      <dgm:spPr/>
      <dgm:t>
        <a:bodyPr/>
        <a:lstStyle/>
        <a:p>
          <a:endParaRPr lang="en-US"/>
        </a:p>
      </dgm:t>
    </dgm:pt>
    <dgm:pt modelId="{60A0DE64-1056-4C7E-805F-2690E39B0AE7}" type="sibTrans" cxnId="{CA5DB051-63B4-4B03-B4C2-63F8F09CABE8}">
      <dgm:prSet/>
      <dgm:spPr/>
      <dgm:t>
        <a:bodyPr/>
        <a:lstStyle/>
        <a:p>
          <a:endParaRPr lang="en-US"/>
        </a:p>
      </dgm:t>
    </dgm:pt>
    <dgm:pt modelId="{AC0D19E1-64E7-4EF8-BCE7-ABACF2DF45EF}">
      <dgm:prSet/>
      <dgm:spPr/>
      <dgm:t>
        <a:bodyPr/>
        <a:lstStyle/>
        <a:p>
          <a:r>
            <a:rPr lang="en-GB" dirty="0"/>
            <a:t>How easily children access digital media </a:t>
          </a:r>
          <a:endParaRPr lang="en-US" dirty="0"/>
        </a:p>
      </dgm:t>
    </dgm:pt>
    <dgm:pt modelId="{6AD263E9-C455-491F-B676-4626435D9AB7}" type="parTrans" cxnId="{91E5C5C7-B979-45C6-A871-DAF8DBC5A009}">
      <dgm:prSet/>
      <dgm:spPr/>
      <dgm:t>
        <a:bodyPr/>
        <a:lstStyle/>
        <a:p>
          <a:endParaRPr lang="en-US"/>
        </a:p>
      </dgm:t>
    </dgm:pt>
    <dgm:pt modelId="{27B7DAAB-22D5-4EB2-84AA-2E4F7504ADBF}" type="sibTrans" cxnId="{91E5C5C7-B979-45C6-A871-DAF8DBC5A009}">
      <dgm:prSet/>
      <dgm:spPr/>
      <dgm:t>
        <a:bodyPr/>
        <a:lstStyle/>
        <a:p>
          <a:endParaRPr lang="en-US"/>
        </a:p>
      </dgm:t>
    </dgm:pt>
    <dgm:pt modelId="{C6045484-BCF5-4F39-ADA2-C2ECF3CE1094}" type="pres">
      <dgm:prSet presAssocID="{B6F8B00E-1943-43E4-AC5D-1B77778F6252}" presName="linear" presStyleCnt="0">
        <dgm:presLayoutVars>
          <dgm:animLvl val="lvl"/>
          <dgm:resizeHandles val="exact"/>
        </dgm:presLayoutVars>
      </dgm:prSet>
      <dgm:spPr/>
    </dgm:pt>
    <dgm:pt modelId="{B5884B45-44E6-4343-A7B2-3AEEBE49FC87}" type="pres">
      <dgm:prSet presAssocID="{13539041-CD70-4538-B841-63DEBC382B8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D3E379A-D408-4F84-87C8-74319C5082CB}" type="pres">
      <dgm:prSet presAssocID="{5070721C-D6FC-4E1E-B6A9-EF686FEFB070}" presName="spacer" presStyleCnt="0"/>
      <dgm:spPr/>
    </dgm:pt>
    <dgm:pt modelId="{88A48A7B-BD7B-4D51-933C-58D30775C0C7}" type="pres">
      <dgm:prSet presAssocID="{10655892-4ABD-49CE-A5BE-C8A39D93054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CB3B224-F66E-4056-85AA-FDEF6D68774F}" type="pres">
      <dgm:prSet presAssocID="{C69E6461-A097-4EFC-A308-2CA2CFF86E3B}" presName="spacer" presStyleCnt="0"/>
      <dgm:spPr/>
    </dgm:pt>
    <dgm:pt modelId="{FA89B1E0-F26A-46FC-9B82-8AF12A05DAF3}" type="pres">
      <dgm:prSet presAssocID="{9C1B9829-BCFF-4663-B94B-4A3E3FE5AE0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30F5AC7-CDEC-48F2-AE17-B270489349FC}" type="pres">
      <dgm:prSet presAssocID="{0D36BE97-02B3-42C2-8684-A5216B94B73C}" presName="spacer" presStyleCnt="0"/>
      <dgm:spPr/>
    </dgm:pt>
    <dgm:pt modelId="{6D71DDBD-9854-43AF-A3AA-2751990BE907}" type="pres">
      <dgm:prSet presAssocID="{FA00385C-2864-486B-A4B8-7972C91B752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C463FBF-52DE-4330-8620-FE442A8CD2D0}" type="pres">
      <dgm:prSet presAssocID="{60A0DE64-1056-4C7E-805F-2690E39B0AE7}" presName="spacer" presStyleCnt="0"/>
      <dgm:spPr/>
    </dgm:pt>
    <dgm:pt modelId="{F316B284-DEBB-4DDE-B6B5-81C209AE7595}" type="pres">
      <dgm:prSet presAssocID="{AC0D19E1-64E7-4EF8-BCE7-ABACF2DF45E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039A708-1145-4DFD-9BBE-CC429C368957}" type="presOf" srcId="{FA00385C-2864-486B-A4B8-7972C91B752D}" destId="{6D71DDBD-9854-43AF-A3AA-2751990BE907}" srcOrd="0" destOrd="0" presId="urn:microsoft.com/office/officeart/2005/8/layout/vList2"/>
    <dgm:cxn modelId="{526DC40E-E0EA-4C02-86FE-BB8737170A30}" type="presOf" srcId="{10655892-4ABD-49CE-A5BE-C8A39D930548}" destId="{88A48A7B-BD7B-4D51-933C-58D30775C0C7}" srcOrd="0" destOrd="0" presId="urn:microsoft.com/office/officeart/2005/8/layout/vList2"/>
    <dgm:cxn modelId="{80DD3037-5474-4C63-AC7A-DEF3BA08B78A}" type="presOf" srcId="{13539041-CD70-4538-B841-63DEBC382B83}" destId="{B5884B45-44E6-4343-A7B2-3AEEBE49FC87}" srcOrd="0" destOrd="0" presId="urn:microsoft.com/office/officeart/2005/8/layout/vList2"/>
    <dgm:cxn modelId="{DDB19949-7664-467D-BDD8-8973B6695BE9}" srcId="{B6F8B00E-1943-43E4-AC5D-1B77778F6252}" destId="{9C1B9829-BCFF-4663-B94B-4A3E3FE5AE05}" srcOrd="2" destOrd="0" parTransId="{C611B542-5B1E-4CBB-9DC1-0C67F755407E}" sibTransId="{0D36BE97-02B3-42C2-8684-A5216B94B73C}"/>
    <dgm:cxn modelId="{CA5DB051-63B4-4B03-B4C2-63F8F09CABE8}" srcId="{B6F8B00E-1943-43E4-AC5D-1B77778F6252}" destId="{FA00385C-2864-486B-A4B8-7972C91B752D}" srcOrd="3" destOrd="0" parTransId="{685C5191-D435-497E-9656-E13C194F8731}" sibTransId="{60A0DE64-1056-4C7E-805F-2690E39B0AE7}"/>
    <dgm:cxn modelId="{93C6F49B-BAAC-4E3A-9082-D658289F9D75}" srcId="{B6F8B00E-1943-43E4-AC5D-1B77778F6252}" destId="{13539041-CD70-4538-B841-63DEBC382B83}" srcOrd="0" destOrd="0" parTransId="{F511B6B6-6383-4AC3-BDEA-28D94FA303E4}" sibTransId="{5070721C-D6FC-4E1E-B6A9-EF686FEFB070}"/>
    <dgm:cxn modelId="{C25D88BA-E0B9-4D75-9E98-0F310ABC6BA5}" type="presOf" srcId="{9C1B9829-BCFF-4663-B94B-4A3E3FE5AE05}" destId="{FA89B1E0-F26A-46FC-9B82-8AF12A05DAF3}" srcOrd="0" destOrd="0" presId="urn:microsoft.com/office/officeart/2005/8/layout/vList2"/>
    <dgm:cxn modelId="{91E5C5C7-B979-45C6-A871-DAF8DBC5A009}" srcId="{B6F8B00E-1943-43E4-AC5D-1B77778F6252}" destId="{AC0D19E1-64E7-4EF8-BCE7-ABACF2DF45EF}" srcOrd="4" destOrd="0" parTransId="{6AD263E9-C455-491F-B676-4626435D9AB7}" sibTransId="{27B7DAAB-22D5-4EB2-84AA-2E4F7504ADBF}"/>
    <dgm:cxn modelId="{FB5A71D6-5215-4CD3-929D-9A4D1BCBA96C}" type="presOf" srcId="{B6F8B00E-1943-43E4-AC5D-1B77778F6252}" destId="{C6045484-BCF5-4F39-ADA2-C2ECF3CE1094}" srcOrd="0" destOrd="0" presId="urn:microsoft.com/office/officeart/2005/8/layout/vList2"/>
    <dgm:cxn modelId="{A9DF82D7-3AC0-4168-97FD-EDA69D31EF7E}" srcId="{B6F8B00E-1943-43E4-AC5D-1B77778F6252}" destId="{10655892-4ABD-49CE-A5BE-C8A39D930548}" srcOrd="1" destOrd="0" parTransId="{7A799997-FC88-4D65-B9E7-53665754412D}" sibTransId="{C69E6461-A097-4EFC-A308-2CA2CFF86E3B}"/>
    <dgm:cxn modelId="{930BB7DF-BA3A-41E1-8F21-A5DD74260EC6}" type="presOf" srcId="{AC0D19E1-64E7-4EF8-BCE7-ABACF2DF45EF}" destId="{F316B284-DEBB-4DDE-B6B5-81C209AE7595}" srcOrd="0" destOrd="0" presId="urn:microsoft.com/office/officeart/2005/8/layout/vList2"/>
    <dgm:cxn modelId="{FBD2691B-1A40-4E81-8703-CFEEC5B4C12D}" type="presParOf" srcId="{C6045484-BCF5-4F39-ADA2-C2ECF3CE1094}" destId="{B5884B45-44E6-4343-A7B2-3AEEBE49FC87}" srcOrd="0" destOrd="0" presId="urn:microsoft.com/office/officeart/2005/8/layout/vList2"/>
    <dgm:cxn modelId="{6E0DC33A-B511-4D1B-8846-AD9C9E63F0FB}" type="presParOf" srcId="{C6045484-BCF5-4F39-ADA2-C2ECF3CE1094}" destId="{1D3E379A-D408-4F84-87C8-74319C5082CB}" srcOrd="1" destOrd="0" presId="urn:microsoft.com/office/officeart/2005/8/layout/vList2"/>
    <dgm:cxn modelId="{DAFB685B-FFD3-4CC5-9F5F-26945BFCBABA}" type="presParOf" srcId="{C6045484-BCF5-4F39-ADA2-C2ECF3CE1094}" destId="{88A48A7B-BD7B-4D51-933C-58D30775C0C7}" srcOrd="2" destOrd="0" presId="urn:microsoft.com/office/officeart/2005/8/layout/vList2"/>
    <dgm:cxn modelId="{AA58F4EF-39A4-4262-BB41-9496821FCF81}" type="presParOf" srcId="{C6045484-BCF5-4F39-ADA2-C2ECF3CE1094}" destId="{8CB3B224-F66E-4056-85AA-FDEF6D68774F}" srcOrd="3" destOrd="0" presId="urn:microsoft.com/office/officeart/2005/8/layout/vList2"/>
    <dgm:cxn modelId="{4C4B53E6-40FE-4DC6-8689-0A8A85495C10}" type="presParOf" srcId="{C6045484-BCF5-4F39-ADA2-C2ECF3CE1094}" destId="{FA89B1E0-F26A-46FC-9B82-8AF12A05DAF3}" srcOrd="4" destOrd="0" presId="urn:microsoft.com/office/officeart/2005/8/layout/vList2"/>
    <dgm:cxn modelId="{6F62C449-CF7B-4CED-8D8D-9D164792041D}" type="presParOf" srcId="{C6045484-BCF5-4F39-ADA2-C2ECF3CE1094}" destId="{330F5AC7-CDEC-48F2-AE17-B270489349FC}" srcOrd="5" destOrd="0" presId="urn:microsoft.com/office/officeart/2005/8/layout/vList2"/>
    <dgm:cxn modelId="{B8FD14DA-76C4-4178-87BB-651CC55945E8}" type="presParOf" srcId="{C6045484-BCF5-4F39-ADA2-C2ECF3CE1094}" destId="{6D71DDBD-9854-43AF-A3AA-2751990BE907}" srcOrd="6" destOrd="0" presId="urn:microsoft.com/office/officeart/2005/8/layout/vList2"/>
    <dgm:cxn modelId="{1C517564-A38A-4278-AD38-3C7417A66458}" type="presParOf" srcId="{C6045484-BCF5-4F39-ADA2-C2ECF3CE1094}" destId="{CC463FBF-52DE-4330-8620-FE442A8CD2D0}" srcOrd="7" destOrd="0" presId="urn:microsoft.com/office/officeart/2005/8/layout/vList2"/>
    <dgm:cxn modelId="{F0E94C9E-BF8D-42EF-8E4A-1ED0EBD107E7}" type="presParOf" srcId="{C6045484-BCF5-4F39-ADA2-C2ECF3CE1094}" destId="{F316B284-DEBB-4DDE-B6B5-81C209AE759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27ED03-4C07-46F6-BCB6-C7E76845F3C7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B67FA5F-B096-4272-901E-A9886C41E261}">
      <dgm:prSet/>
      <dgm:spPr/>
      <dgm:t>
        <a:bodyPr/>
        <a:lstStyle/>
        <a:p>
          <a:r>
            <a:rPr lang="en-GB"/>
            <a:t>Educational </a:t>
          </a:r>
          <a:endParaRPr lang="en-US"/>
        </a:p>
      </dgm:t>
    </dgm:pt>
    <dgm:pt modelId="{7CC4B284-CB74-4E5C-A267-021F043433A4}" type="parTrans" cxnId="{C91164BC-90FE-416B-B27E-BCBD1503A03A}">
      <dgm:prSet/>
      <dgm:spPr/>
      <dgm:t>
        <a:bodyPr/>
        <a:lstStyle/>
        <a:p>
          <a:endParaRPr lang="en-US"/>
        </a:p>
      </dgm:t>
    </dgm:pt>
    <dgm:pt modelId="{8BA99082-C767-4C7E-BCDA-B76EA1BD579F}" type="sibTrans" cxnId="{C91164BC-90FE-416B-B27E-BCBD1503A03A}">
      <dgm:prSet/>
      <dgm:spPr/>
      <dgm:t>
        <a:bodyPr/>
        <a:lstStyle/>
        <a:p>
          <a:endParaRPr lang="en-US"/>
        </a:p>
      </dgm:t>
    </dgm:pt>
    <dgm:pt modelId="{9EC02C17-8858-4B0F-99C6-8208ED0FF9AD}">
      <dgm:prSet/>
      <dgm:spPr/>
      <dgm:t>
        <a:bodyPr/>
        <a:lstStyle/>
        <a:p>
          <a:r>
            <a:rPr lang="en-GB"/>
            <a:t>Builds resilience</a:t>
          </a:r>
          <a:endParaRPr lang="en-US"/>
        </a:p>
      </dgm:t>
    </dgm:pt>
    <dgm:pt modelId="{631B57AD-FF59-41C9-B196-F5BB4D7F79D0}" type="parTrans" cxnId="{A76280CF-DD98-4E1E-AA3A-32C0AAF66F25}">
      <dgm:prSet/>
      <dgm:spPr/>
      <dgm:t>
        <a:bodyPr/>
        <a:lstStyle/>
        <a:p>
          <a:endParaRPr lang="en-US"/>
        </a:p>
      </dgm:t>
    </dgm:pt>
    <dgm:pt modelId="{5969A885-27A9-433A-A504-6E35BC070667}" type="sibTrans" cxnId="{A76280CF-DD98-4E1E-AA3A-32C0AAF66F25}">
      <dgm:prSet/>
      <dgm:spPr/>
      <dgm:t>
        <a:bodyPr/>
        <a:lstStyle/>
        <a:p>
          <a:endParaRPr lang="en-US"/>
        </a:p>
      </dgm:t>
    </dgm:pt>
    <dgm:pt modelId="{C175A647-5E97-4C30-BB10-D3DA6B5A4D81}">
      <dgm:prSet/>
      <dgm:spPr/>
      <dgm:t>
        <a:bodyPr/>
        <a:lstStyle/>
        <a:p>
          <a:r>
            <a:rPr lang="en-GB"/>
            <a:t>Inclusion </a:t>
          </a:r>
          <a:endParaRPr lang="en-US"/>
        </a:p>
      </dgm:t>
    </dgm:pt>
    <dgm:pt modelId="{3C70CB36-9975-4F4B-AC71-03A4F0030B58}" type="parTrans" cxnId="{A30F3694-B56B-477B-965A-55F3B4B542D5}">
      <dgm:prSet/>
      <dgm:spPr/>
      <dgm:t>
        <a:bodyPr/>
        <a:lstStyle/>
        <a:p>
          <a:endParaRPr lang="en-US"/>
        </a:p>
      </dgm:t>
    </dgm:pt>
    <dgm:pt modelId="{FC9B0417-07FF-4C46-89D3-9DCA3EC6AA12}" type="sibTrans" cxnId="{A30F3694-B56B-477B-965A-55F3B4B542D5}">
      <dgm:prSet/>
      <dgm:spPr/>
      <dgm:t>
        <a:bodyPr/>
        <a:lstStyle/>
        <a:p>
          <a:endParaRPr lang="en-US"/>
        </a:p>
      </dgm:t>
    </dgm:pt>
    <dgm:pt modelId="{157682F5-C7CC-40FD-9E5D-20707BEB10EB}">
      <dgm:prSet/>
      <dgm:spPr/>
      <dgm:t>
        <a:bodyPr/>
        <a:lstStyle/>
        <a:p>
          <a:r>
            <a:rPr lang="en-GB" dirty="0"/>
            <a:t>Spreads positive messages</a:t>
          </a:r>
          <a:endParaRPr lang="en-US" dirty="0"/>
        </a:p>
      </dgm:t>
    </dgm:pt>
    <dgm:pt modelId="{1E132D7F-2E98-43A5-97C8-728B7D75A57D}" type="parTrans" cxnId="{42139C89-A0F1-471F-90E5-B1E77366B5C9}">
      <dgm:prSet/>
      <dgm:spPr/>
      <dgm:t>
        <a:bodyPr/>
        <a:lstStyle/>
        <a:p>
          <a:endParaRPr lang="en-US"/>
        </a:p>
      </dgm:t>
    </dgm:pt>
    <dgm:pt modelId="{6B0AC4CA-EB19-47B6-9C39-A6CD3495D200}" type="sibTrans" cxnId="{42139C89-A0F1-471F-90E5-B1E77366B5C9}">
      <dgm:prSet/>
      <dgm:spPr/>
      <dgm:t>
        <a:bodyPr/>
        <a:lstStyle/>
        <a:p>
          <a:endParaRPr lang="en-US"/>
        </a:p>
      </dgm:t>
    </dgm:pt>
    <dgm:pt modelId="{5E958ACD-AF2E-4574-8A7E-80D920E842F0}">
      <dgm:prSet/>
      <dgm:spPr/>
      <dgm:t>
        <a:bodyPr/>
        <a:lstStyle/>
        <a:p>
          <a:r>
            <a:rPr lang="en-US" dirty="0"/>
            <a:t>Shapes beliefs</a:t>
          </a:r>
        </a:p>
      </dgm:t>
    </dgm:pt>
    <dgm:pt modelId="{5C5E70B7-7DE4-47D3-B21F-1C1BCF6D90FB}" type="parTrans" cxnId="{914B9999-64C7-48BE-8223-E73954C4567F}">
      <dgm:prSet/>
      <dgm:spPr/>
      <dgm:t>
        <a:bodyPr/>
        <a:lstStyle/>
        <a:p>
          <a:endParaRPr lang="en-GB"/>
        </a:p>
      </dgm:t>
    </dgm:pt>
    <dgm:pt modelId="{CB88DB1A-4C5F-40E5-95D5-5D58C5951E76}" type="sibTrans" cxnId="{914B9999-64C7-48BE-8223-E73954C4567F}">
      <dgm:prSet/>
      <dgm:spPr/>
      <dgm:t>
        <a:bodyPr/>
        <a:lstStyle/>
        <a:p>
          <a:endParaRPr lang="en-GB"/>
        </a:p>
      </dgm:t>
    </dgm:pt>
    <dgm:pt modelId="{B19E1513-1880-F845-B4C4-112B51031258}" type="pres">
      <dgm:prSet presAssocID="{9827ED03-4C07-46F6-BCB6-C7E76845F3C7}" presName="diagram" presStyleCnt="0">
        <dgm:presLayoutVars>
          <dgm:dir/>
          <dgm:resizeHandles val="exact"/>
        </dgm:presLayoutVars>
      </dgm:prSet>
      <dgm:spPr/>
    </dgm:pt>
    <dgm:pt modelId="{AFF44CC8-BEA5-7848-BE99-CD339E397B3E}" type="pres">
      <dgm:prSet presAssocID="{3B67FA5F-B096-4272-901E-A9886C41E261}" presName="node" presStyleLbl="node1" presStyleIdx="0" presStyleCnt="5">
        <dgm:presLayoutVars>
          <dgm:bulletEnabled val="1"/>
        </dgm:presLayoutVars>
      </dgm:prSet>
      <dgm:spPr/>
    </dgm:pt>
    <dgm:pt modelId="{E64C53B1-31E6-4F49-8388-458B2B65636D}" type="pres">
      <dgm:prSet presAssocID="{8BA99082-C767-4C7E-BCDA-B76EA1BD579F}" presName="sibTrans" presStyleCnt="0"/>
      <dgm:spPr/>
    </dgm:pt>
    <dgm:pt modelId="{4C712CBF-38F4-2E4B-A100-1C41DB90263B}" type="pres">
      <dgm:prSet presAssocID="{9EC02C17-8858-4B0F-99C6-8208ED0FF9AD}" presName="node" presStyleLbl="node1" presStyleIdx="1" presStyleCnt="5">
        <dgm:presLayoutVars>
          <dgm:bulletEnabled val="1"/>
        </dgm:presLayoutVars>
      </dgm:prSet>
      <dgm:spPr/>
    </dgm:pt>
    <dgm:pt modelId="{6F975C5D-3050-F94A-B1B1-9093BBE08A40}" type="pres">
      <dgm:prSet presAssocID="{5969A885-27A9-433A-A504-6E35BC070667}" presName="sibTrans" presStyleCnt="0"/>
      <dgm:spPr/>
    </dgm:pt>
    <dgm:pt modelId="{7C733FB2-D5FF-EB4A-B3F0-3C0CDED78C1F}" type="pres">
      <dgm:prSet presAssocID="{C175A647-5E97-4C30-BB10-D3DA6B5A4D81}" presName="node" presStyleLbl="node1" presStyleIdx="2" presStyleCnt="5">
        <dgm:presLayoutVars>
          <dgm:bulletEnabled val="1"/>
        </dgm:presLayoutVars>
      </dgm:prSet>
      <dgm:spPr/>
    </dgm:pt>
    <dgm:pt modelId="{60B2A3B5-34FF-DB40-8699-19A7CF770FBA}" type="pres">
      <dgm:prSet presAssocID="{FC9B0417-07FF-4C46-89D3-9DCA3EC6AA12}" presName="sibTrans" presStyleCnt="0"/>
      <dgm:spPr/>
    </dgm:pt>
    <dgm:pt modelId="{C7D2E1F8-E790-6E48-BB2F-1FF0C0848D76}" type="pres">
      <dgm:prSet presAssocID="{157682F5-C7CC-40FD-9E5D-20707BEB10EB}" presName="node" presStyleLbl="node1" presStyleIdx="3" presStyleCnt="5">
        <dgm:presLayoutVars>
          <dgm:bulletEnabled val="1"/>
        </dgm:presLayoutVars>
      </dgm:prSet>
      <dgm:spPr/>
    </dgm:pt>
    <dgm:pt modelId="{F242DC86-2736-44F3-B984-21194D756EFE}" type="pres">
      <dgm:prSet presAssocID="{6B0AC4CA-EB19-47B6-9C39-A6CD3495D200}" presName="sibTrans" presStyleCnt="0"/>
      <dgm:spPr/>
    </dgm:pt>
    <dgm:pt modelId="{651A7642-8D3E-4AD4-93F0-42A3192A2807}" type="pres">
      <dgm:prSet presAssocID="{5E958ACD-AF2E-4574-8A7E-80D920E842F0}" presName="node" presStyleLbl="node1" presStyleIdx="4" presStyleCnt="5">
        <dgm:presLayoutVars>
          <dgm:bulletEnabled val="1"/>
        </dgm:presLayoutVars>
      </dgm:prSet>
      <dgm:spPr/>
    </dgm:pt>
  </dgm:ptLst>
  <dgm:cxnLst>
    <dgm:cxn modelId="{B02D4639-F012-6843-92F7-1BBDE2E59FAA}" type="presOf" srcId="{9827ED03-4C07-46F6-BCB6-C7E76845F3C7}" destId="{B19E1513-1880-F845-B4C4-112B51031258}" srcOrd="0" destOrd="0" presId="urn:microsoft.com/office/officeart/2005/8/layout/default"/>
    <dgm:cxn modelId="{D6BAC241-4C3C-004F-957F-ACC6C3E5D63E}" type="presOf" srcId="{3B67FA5F-B096-4272-901E-A9886C41E261}" destId="{AFF44CC8-BEA5-7848-BE99-CD339E397B3E}" srcOrd="0" destOrd="0" presId="urn:microsoft.com/office/officeart/2005/8/layout/default"/>
    <dgm:cxn modelId="{6BB93E48-4636-4881-B0F2-33B7D9DAA16F}" type="presOf" srcId="{5E958ACD-AF2E-4574-8A7E-80D920E842F0}" destId="{651A7642-8D3E-4AD4-93F0-42A3192A2807}" srcOrd="0" destOrd="0" presId="urn:microsoft.com/office/officeart/2005/8/layout/default"/>
    <dgm:cxn modelId="{42139C89-A0F1-471F-90E5-B1E77366B5C9}" srcId="{9827ED03-4C07-46F6-BCB6-C7E76845F3C7}" destId="{157682F5-C7CC-40FD-9E5D-20707BEB10EB}" srcOrd="3" destOrd="0" parTransId="{1E132D7F-2E98-43A5-97C8-728B7D75A57D}" sibTransId="{6B0AC4CA-EB19-47B6-9C39-A6CD3495D200}"/>
    <dgm:cxn modelId="{A30F3694-B56B-477B-965A-55F3B4B542D5}" srcId="{9827ED03-4C07-46F6-BCB6-C7E76845F3C7}" destId="{C175A647-5E97-4C30-BB10-D3DA6B5A4D81}" srcOrd="2" destOrd="0" parTransId="{3C70CB36-9975-4F4B-AC71-03A4F0030B58}" sibTransId="{FC9B0417-07FF-4C46-89D3-9DCA3EC6AA12}"/>
    <dgm:cxn modelId="{914B9999-64C7-48BE-8223-E73954C4567F}" srcId="{9827ED03-4C07-46F6-BCB6-C7E76845F3C7}" destId="{5E958ACD-AF2E-4574-8A7E-80D920E842F0}" srcOrd="4" destOrd="0" parTransId="{5C5E70B7-7DE4-47D3-B21F-1C1BCF6D90FB}" sibTransId="{CB88DB1A-4C5F-40E5-95D5-5D58C5951E76}"/>
    <dgm:cxn modelId="{D62177AE-1408-D44E-8B8D-D5AE771FFFF4}" type="presOf" srcId="{9EC02C17-8858-4B0F-99C6-8208ED0FF9AD}" destId="{4C712CBF-38F4-2E4B-A100-1C41DB90263B}" srcOrd="0" destOrd="0" presId="urn:microsoft.com/office/officeart/2005/8/layout/default"/>
    <dgm:cxn modelId="{5F6122B5-447F-AD42-AFE1-ED053FBC09E8}" type="presOf" srcId="{157682F5-C7CC-40FD-9E5D-20707BEB10EB}" destId="{C7D2E1F8-E790-6E48-BB2F-1FF0C0848D76}" srcOrd="0" destOrd="0" presId="urn:microsoft.com/office/officeart/2005/8/layout/default"/>
    <dgm:cxn modelId="{4ABCF1B7-1061-F345-B71D-F34216B8153A}" type="presOf" srcId="{C175A647-5E97-4C30-BB10-D3DA6B5A4D81}" destId="{7C733FB2-D5FF-EB4A-B3F0-3C0CDED78C1F}" srcOrd="0" destOrd="0" presId="urn:microsoft.com/office/officeart/2005/8/layout/default"/>
    <dgm:cxn modelId="{C91164BC-90FE-416B-B27E-BCBD1503A03A}" srcId="{9827ED03-4C07-46F6-BCB6-C7E76845F3C7}" destId="{3B67FA5F-B096-4272-901E-A9886C41E261}" srcOrd="0" destOrd="0" parTransId="{7CC4B284-CB74-4E5C-A267-021F043433A4}" sibTransId="{8BA99082-C767-4C7E-BCDA-B76EA1BD579F}"/>
    <dgm:cxn modelId="{A76280CF-DD98-4E1E-AA3A-32C0AAF66F25}" srcId="{9827ED03-4C07-46F6-BCB6-C7E76845F3C7}" destId="{9EC02C17-8858-4B0F-99C6-8208ED0FF9AD}" srcOrd="1" destOrd="0" parTransId="{631B57AD-FF59-41C9-B196-F5BB4D7F79D0}" sibTransId="{5969A885-27A9-433A-A504-6E35BC070667}"/>
    <dgm:cxn modelId="{FE6242A5-7EC8-E64C-8AB0-2F9ACDC1AC8E}" type="presParOf" srcId="{B19E1513-1880-F845-B4C4-112B51031258}" destId="{AFF44CC8-BEA5-7848-BE99-CD339E397B3E}" srcOrd="0" destOrd="0" presId="urn:microsoft.com/office/officeart/2005/8/layout/default"/>
    <dgm:cxn modelId="{6FC839C5-C327-B548-A154-A4A5B2810527}" type="presParOf" srcId="{B19E1513-1880-F845-B4C4-112B51031258}" destId="{E64C53B1-31E6-4F49-8388-458B2B65636D}" srcOrd="1" destOrd="0" presId="urn:microsoft.com/office/officeart/2005/8/layout/default"/>
    <dgm:cxn modelId="{590341CC-E7C7-9B4E-B019-54A4F00B5FBE}" type="presParOf" srcId="{B19E1513-1880-F845-B4C4-112B51031258}" destId="{4C712CBF-38F4-2E4B-A100-1C41DB90263B}" srcOrd="2" destOrd="0" presId="urn:microsoft.com/office/officeart/2005/8/layout/default"/>
    <dgm:cxn modelId="{9BC10421-8C04-8640-BA8E-86F5DE5F02CF}" type="presParOf" srcId="{B19E1513-1880-F845-B4C4-112B51031258}" destId="{6F975C5D-3050-F94A-B1B1-9093BBE08A40}" srcOrd="3" destOrd="0" presId="urn:microsoft.com/office/officeart/2005/8/layout/default"/>
    <dgm:cxn modelId="{0A5B055F-A104-274A-BC2C-B1F68CF30DA0}" type="presParOf" srcId="{B19E1513-1880-F845-B4C4-112B51031258}" destId="{7C733FB2-D5FF-EB4A-B3F0-3C0CDED78C1F}" srcOrd="4" destOrd="0" presId="urn:microsoft.com/office/officeart/2005/8/layout/default"/>
    <dgm:cxn modelId="{DD36FF8F-9A1C-4649-B923-C4FAC988F998}" type="presParOf" srcId="{B19E1513-1880-F845-B4C4-112B51031258}" destId="{60B2A3B5-34FF-DB40-8699-19A7CF770FBA}" srcOrd="5" destOrd="0" presId="urn:microsoft.com/office/officeart/2005/8/layout/default"/>
    <dgm:cxn modelId="{6CF5DF4D-C2E6-174A-A9DC-809D68C7E376}" type="presParOf" srcId="{B19E1513-1880-F845-B4C4-112B51031258}" destId="{C7D2E1F8-E790-6E48-BB2F-1FF0C0848D76}" srcOrd="6" destOrd="0" presId="urn:microsoft.com/office/officeart/2005/8/layout/default"/>
    <dgm:cxn modelId="{2E6E0869-AD9C-4C4C-B09B-6D26EF8DF58B}" type="presParOf" srcId="{B19E1513-1880-F845-B4C4-112B51031258}" destId="{F242DC86-2736-44F3-B984-21194D756EFE}" srcOrd="7" destOrd="0" presId="urn:microsoft.com/office/officeart/2005/8/layout/default"/>
    <dgm:cxn modelId="{737587B8-5EB7-492A-A3EF-2457E99BC419}" type="presParOf" srcId="{B19E1513-1880-F845-B4C4-112B51031258}" destId="{651A7642-8D3E-4AD4-93F0-42A3192A280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B4B632D-966F-4563-BCED-C9D14A9DA45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A9B0723-599F-4B65-BCDD-2727960208AA}">
      <dgm:prSet/>
      <dgm:spPr/>
      <dgm:t>
        <a:bodyPr/>
        <a:lstStyle/>
        <a:p>
          <a:r>
            <a:rPr lang="en-GB" dirty="0"/>
            <a:t>Risky behaviours</a:t>
          </a:r>
          <a:endParaRPr lang="en-US" dirty="0"/>
        </a:p>
      </dgm:t>
    </dgm:pt>
    <dgm:pt modelId="{4D5F9EA2-EF88-4ED5-8D47-C498763FA795}" type="parTrans" cxnId="{B21EC84E-2911-4DF1-8B3C-350EF6A5BAFF}">
      <dgm:prSet/>
      <dgm:spPr/>
      <dgm:t>
        <a:bodyPr/>
        <a:lstStyle/>
        <a:p>
          <a:endParaRPr lang="en-US"/>
        </a:p>
      </dgm:t>
    </dgm:pt>
    <dgm:pt modelId="{D155982F-7079-409F-A848-9F911D53C75C}" type="sibTrans" cxnId="{B21EC84E-2911-4DF1-8B3C-350EF6A5BAFF}">
      <dgm:prSet/>
      <dgm:spPr/>
      <dgm:t>
        <a:bodyPr/>
        <a:lstStyle/>
        <a:p>
          <a:endParaRPr lang="en-US"/>
        </a:p>
      </dgm:t>
    </dgm:pt>
    <dgm:pt modelId="{23302200-A8F0-44A2-B606-4BE2D37C8801}">
      <dgm:prSet/>
      <dgm:spPr/>
      <dgm:t>
        <a:bodyPr/>
        <a:lstStyle/>
        <a:p>
          <a:r>
            <a:rPr lang="en-GB" dirty="0"/>
            <a:t>Inappropriate content</a:t>
          </a:r>
          <a:endParaRPr lang="en-US" dirty="0"/>
        </a:p>
      </dgm:t>
    </dgm:pt>
    <dgm:pt modelId="{F98159F1-E467-4BD1-AC71-FDD8B2CA9A0D}" type="parTrans" cxnId="{BD3CA02A-99BD-4BFF-B68C-AF195567A568}">
      <dgm:prSet/>
      <dgm:spPr/>
      <dgm:t>
        <a:bodyPr/>
        <a:lstStyle/>
        <a:p>
          <a:endParaRPr lang="en-US"/>
        </a:p>
      </dgm:t>
    </dgm:pt>
    <dgm:pt modelId="{412D125A-5A8B-4954-9909-3E33A78C011E}" type="sibTrans" cxnId="{BD3CA02A-99BD-4BFF-B68C-AF195567A568}">
      <dgm:prSet/>
      <dgm:spPr/>
      <dgm:t>
        <a:bodyPr/>
        <a:lstStyle/>
        <a:p>
          <a:endParaRPr lang="en-US"/>
        </a:p>
      </dgm:t>
    </dgm:pt>
    <dgm:pt modelId="{487EED81-1538-4F85-A79B-0E11777EE6D1}">
      <dgm:prSet/>
      <dgm:spPr/>
      <dgm:t>
        <a:bodyPr/>
        <a:lstStyle/>
        <a:p>
          <a:r>
            <a:rPr lang="en-GB" dirty="0"/>
            <a:t>Low self-esteem, anxiety and depression</a:t>
          </a:r>
          <a:endParaRPr lang="en-US" dirty="0"/>
        </a:p>
      </dgm:t>
    </dgm:pt>
    <dgm:pt modelId="{EC491A90-EC8D-4FA1-9083-C9B798E1582C}" type="parTrans" cxnId="{197DE475-8103-41EE-AFEF-00B72FC143CA}">
      <dgm:prSet/>
      <dgm:spPr/>
      <dgm:t>
        <a:bodyPr/>
        <a:lstStyle/>
        <a:p>
          <a:endParaRPr lang="en-US"/>
        </a:p>
      </dgm:t>
    </dgm:pt>
    <dgm:pt modelId="{B5C45D35-5742-4015-8440-83385382A94E}" type="sibTrans" cxnId="{197DE475-8103-41EE-AFEF-00B72FC143CA}">
      <dgm:prSet/>
      <dgm:spPr/>
      <dgm:t>
        <a:bodyPr/>
        <a:lstStyle/>
        <a:p>
          <a:endParaRPr lang="en-US"/>
        </a:p>
      </dgm:t>
    </dgm:pt>
    <dgm:pt modelId="{AB94496C-CA7A-42FB-AA72-9D789075B656}">
      <dgm:prSet/>
      <dgm:spPr/>
      <dgm:t>
        <a:bodyPr/>
        <a:lstStyle/>
        <a:p>
          <a:r>
            <a:rPr lang="en-GB" dirty="0"/>
            <a:t>Glorifies unhealthy behaviours</a:t>
          </a:r>
          <a:endParaRPr lang="en-US" dirty="0"/>
        </a:p>
      </dgm:t>
    </dgm:pt>
    <dgm:pt modelId="{AE15BC77-84AB-4FD8-A95C-1CAD5CFE2859}" type="parTrans" cxnId="{3622A08E-025C-4CE0-A642-7E5F02B64A64}">
      <dgm:prSet/>
      <dgm:spPr/>
      <dgm:t>
        <a:bodyPr/>
        <a:lstStyle/>
        <a:p>
          <a:endParaRPr lang="en-US"/>
        </a:p>
      </dgm:t>
    </dgm:pt>
    <dgm:pt modelId="{51824527-169D-4128-B866-1FBF59C9A4AD}" type="sibTrans" cxnId="{3622A08E-025C-4CE0-A642-7E5F02B64A64}">
      <dgm:prSet/>
      <dgm:spPr/>
      <dgm:t>
        <a:bodyPr/>
        <a:lstStyle/>
        <a:p>
          <a:endParaRPr lang="en-US"/>
        </a:p>
      </dgm:t>
    </dgm:pt>
    <dgm:pt modelId="{D310FEA6-C292-4412-A2C2-05DC00DB4672}">
      <dgm:prSet/>
      <dgm:spPr/>
      <dgm:t>
        <a:bodyPr/>
        <a:lstStyle/>
        <a:p>
          <a:r>
            <a:rPr lang="en-GB" dirty="0"/>
            <a:t>Spreads negative messages</a:t>
          </a:r>
          <a:endParaRPr lang="en-US" dirty="0"/>
        </a:p>
      </dgm:t>
    </dgm:pt>
    <dgm:pt modelId="{903C83A0-5E36-4AAD-859E-A6326F424736}" type="parTrans" cxnId="{7B6B0FDE-136F-455D-8BC5-A2C5AD83081F}">
      <dgm:prSet/>
      <dgm:spPr/>
      <dgm:t>
        <a:bodyPr/>
        <a:lstStyle/>
        <a:p>
          <a:endParaRPr lang="en-US"/>
        </a:p>
      </dgm:t>
    </dgm:pt>
    <dgm:pt modelId="{46A7A68C-C0CD-487C-BF56-FE3E933611DE}" type="sibTrans" cxnId="{7B6B0FDE-136F-455D-8BC5-A2C5AD83081F}">
      <dgm:prSet/>
      <dgm:spPr/>
      <dgm:t>
        <a:bodyPr/>
        <a:lstStyle/>
        <a:p>
          <a:endParaRPr lang="en-US"/>
        </a:p>
      </dgm:t>
    </dgm:pt>
    <dgm:pt modelId="{0798B257-82B5-4491-A373-0E50646A30DE}">
      <dgm:prSet/>
      <dgm:spPr/>
      <dgm:t>
        <a:bodyPr/>
        <a:lstStyle/>
        <a:p>
          <a:r>
            <a:rPr lang="en-US" dirty="0"/>
            <a:t>Poor sleep</a:t>
          </a:r>
        </a:p>
      </dgm:t>
    </dgm:pt>
    <dgm:pt modelId="{6377734E-3293-4D01-999A-5151177AFE4A}" type="parTrans" cxnId="{67D3155A-BDEF-43D6-A5BF-738A80E25AE9}">
      <dgm:prSet/>
      <dgm:spPr/>
      <dgm:t>
        <a:bodyPr/>
        <a:lstStyle/>
        <a:p>
          <a:endParaRPr lang="en-US"/>
        </a:p>
      </dgm:t>
    </dgm:pt>
    <dgm:pt modelId="{ADD5F338-F975-4575-905C-5DD8A4BBFCDA}" type="sibTrans" cxnId="{67D3155A-BDEF-43D6-A5BF-738A80E25AE9}">
      <dgm:prSet/>
      <dgm:spPr/>
      <dgm:t>
        <a:bodyPr/>
        <a:lstStyle/>
        <a:p>
          <a:endParaRPr lang="en-US"/>
        </a:p>
      </dgm:t>
    </dgm:pt>
    <dgm:pt modelId="{A730DDBB-0DF1-41B0-8D2E-6E2CFACBEA0F}">
      <dgm:prSet/>
      <dgm:spPr/>
      <dgm:t>
        <a:bodyPr/>
        <a:lstStyle/>
        <a:p>
          <a:r>
            <a:rPr lang="en-US" dirty="0"/>
            <a:t>Difficult to distinguish between real life and fantasy</a:t>
          </a:r>
        </a:p>
      </dgm:t>
    </dgm:pt>
    <dgm:pt modelId="{2E03ECEA-3B07-43B0-92AC-15C2AE6A3815}" type="parTrans" cxnId="{3036E69A-8068-415A-91B4-E1E23A034D63}">
      <dgm:prSet/>
      <dgm:spPr/>
      <dgm:t>
        <a:bodyPr/>
        <a:lstStyle/>
        <a:p>
          <a:endParaRPr lang="en-US"/>
        </a:p>
      </dgm:t>
    </dgm:pt>
    <dgm:pt modelId="{FCA32C8B-4274-47C7-80A1-F3C70523BE55}" type="sibTrans" cxnId="{3036E69A-8068-415A-91B4-E1E23A034D63}">
      <dgm:prSet/>
      <dgm:spPr/>
      <dgm:t>
        <a:bodyPr/>
        <a:lstStyle/>
        <a:p>
          <a:endParaRPr lang="en-US"/>
        </a:p>
      </dgm:t>
    </dgm:pt>
    <dgm:pt modelId="{FE1F2138-FF37-400F-B26F-A2C991C26E85}">
      <dgm:prSet/>
      <dgm:spPr/>
      <dgm:t>
        <a:bodyPr/>
        <a:lstStyle/>
        <a:p>
          <a:r>
            <a:rPr lang="en-GB" dirty="0"/>
            <a:t>Replaces other activities</a:t>
          </a:r>
          <a:endParaRPr lang="en-US" dirty="0"/>
        </a:p>
      </dgm:t>
    </dgm:pt>
    <dgm:pt modelId="{D3B88ACA-CF30-489D-8C5C-56A2C6CCC7E6}" type="parTrans" cxnId="{79F13171-FB16-41C3-AE34-546FADAB0BF6}">
      <dgm:prSet/>
      <dgm:spPr/>
      <dgm:t>
        <a:bodyPr/>
        <a:lstStyle/>
        <a:p>
          <a:endParaRPr lang="en-US"/>
        </a:p>
      </dgm:t>
    </dgm:pt>
    <dgm:pt modelId="{7858BF22-CCCD-4B7E-A160-04E32A1DD9E1}" type="sibTrans" cxnId="{79F13171-FB16-41C3-AE34-546FADAB0BF6}">
      <dgm:prSet/>
      <dgm:spPr/>
      <dgm:t>
        <a:bodyPr/>
        <a:lstStyle/>
        <a:p>
          <a:endParaRPr lang="en-US"/>
        </a:p>
      </dgm:t>
    </dgm:pt>
    <dgm:pt modelId="{ECE0F24F-CF06-4CBC-9AB3-923134465C43}">
      <dgm:prSet/>
      <dgm:spPr/>
      <dgm:t>
        <a:bodyPr/>
        <a:lstStyle/>
        <a:p>
          <a:r>
            <a:rPr lang="en-US" dirty="0"/>
            <a:t>Addictive</a:t>
          </a:r>
        </a:p>
      </dgm:t>
    </dgm:pt>
    <dgm:pt modelId="{86F3D057-F26F-481C-A043-B35FF44D634F}" type="parTrans" cxnId="{A32AF391-2722-4B10-B3AD-7D7E64AEEEBF}">
      <dgm:prSet/>
      <dgm:spPr/>
      <dgm:t>
        <a:bodyPr/>
        <a:lstStyle/>
        <a:p>
          <a:endParaRPr lang="en-US"/>
        </a:p>
      </dgm:t>
    </dgm:pt>
    <dgm:pt modelId="{D64E5D54-3199-4124-8A05-76D3422C704F}" type="sibTrans" cxnId="{A32AF391-2722-4B10-B3AD-7D7E64AEEEBF}">
      <dgm:prSet/>
      <dgm:spPr/>
      <dgm:t>
        <a:bodyPr/>
        <a:lstStyle/>
        <a:p>
          <a:endParaRPr lang="en-US"/>
        </a:p>
      </dgm:t>
    </dgm:pt>
    <dgm:pt modelId="{02C8946D-8675-4842-B465-C46BD4224C98}">
      <dgm:prSet/>
      <dgm:spPr/>
      <dgm:t>
        <a:bodyPr/>
        <a:lstStyle/>
        <a:p>
          <a:r>
            <a:rPr lang="en-GB" dirty="0"/>
            <a:t>Physical exercise</a:t>
          </a:r>
        </a:p>
        <a:p>
          <a:r>
            <a:rPr lang="en-GB" dirty="0"/>
            <a:t>And diet</a:t>
          </a:r>
          <a:endParaRPr lang="en-US" dirty="0"/>
        </a:p>
      </dgm:t>
    </dgm:pt>
    <dgm:pt modelId="{3C05C70F-3593-484A-A14C-82377116061E}" type="parTrans" cxnId="{E69DDB40-7A58-448B-B994-74F61D6C7852}">
      <dgm:prSet/>
      <dgm:spPr/>
      <dgm:t>
        <a:bodyPr/>
        <a:lstStyle/>
        <a:p>
          <a:endParaRPr lang="en-US"/>
        </a:p>
      </dgm:t>
    </dgm:pt>
    <dgm:pt modelId="{F592CA1C-11AB-432B-9BB6-C6A2C0B84A83}" type="sibTrans" cxnId="{E69DDB40-7A58-448B-B994-74F61D6C7852}">
      <dgm:prSet/>
      <dgm:spPr/>
      <dgm:t>
        <a:bodyPr/>
        <a:lstStyle/>
        <a:p>
          <a:endParaRPr lang="en-US"/>
        </a:p>
      </dgm:t>
    </dgm:pt>
    <dgm:pt modelId="{35A6AEDA-82D9-462C-9101-E5B4B510B946}">
      <dgm:prSet/>
      <dgm:spPr/>
      <dgm:t>
        <a:bodyPr/>
        <a:lstStyle/>
        <a:p>
          <a:r>
            <a:rPr lang="en-GB" dirty="0"/>
            <a:t>Poor educational attainment and life opportunities</a:t>
          </a:r>
          <a:endParaRPr lang="en-US" dirty="0"/>
        </a:p>
      </dgm:t>
    </dgm:pt>
    <dgm:pt modelId="{A7FD4513-1873-4E5E-A1DA-A7139E553CCC}" type="parTrans" cxnId="{A931CB63-8CBB-4A6B-A11B-2CB04C9ACF9B}">
      <dgm:prSet/>
      <dgm:spPr/>
      <dgm:t>
        <a:bodyPr/>
        <a:lstStyle/>
        <a:p>
          <a:endParaRPr lang="en-US"/>
        </a:p>
      </dgm:t>
    </dgm:pt>
    <dgm:pt modelId="{0A007392-C84F-413E-B625-28295028B6C2}" type="sibTrans" cxnId="{A931CB63-8CBB-4A6B-A11B-2CB04C9ACF9B}">
      <dgm:prSet/>
      <dgm:spPr/>
      <dgm:t>
        <a:bodyPr/>
        <a:lstStyle/>
        <a:p>
          <a:endParaRPr lang="en-US"/>
        </a:p>
      </dgm:t>
    </dgm:pt>
    <dgm:pt modelId="{6D88D76E-DE14-4CC0-9BAE-407F32BB8275}">
      <dgm:prSet/>
      <dgm:spPr/>
      <dgm:t>
        <a:bodyPr/>
        <a:lstStyle/>
        <a:p>
          <a:r>
            <a:rPr lang="en-GB"/>
            <a:t>Shape beliefs and attitudes (less empathetic, more resilient to violence/aggression)</a:t>
          </a:r>
          <a:endParaRPr lang="en-US" dirty="0"/>
        </a:p>
      </dgm:t>
    </dgm:pt>
    <dgm:pt modelId="{CE0456D8-7DFE-4DE0-814E-E38320470F4E}" type="parTrans" cxnId="{55DEB29C-E8E9-4DCC-862F-7D884F5E8CCE}">
      <dgm:prSet/>
      <dgm:spPr/>
      <dgm:t>
        <a:bodyPr/>
        <a:lstStyle/>
        <a:p>
          <a:endParaRPr lang="en-GB"/>
        </a:p>
      </dgm:t>
    </dgm:pt>
    <dgm:pt modelId="{40C2D2AA-0949-4D1E-892E-30EFEA01A3CE}" type="sibTrans" cxnId="{55DEB29C-E8E9-4DCC-862F-7D884F5E8CCE}">
      <dgm:prSet/>
      <dgm:spPr/>
      <dgm:t>
        <a:bodyPr/>
        <a:lstStyle/>
        <a:p>
          <a:endParaRPr lang="en-GB"/>
        </a:p>
      </dgm:t>
    </dgm:pt>
    <dgm:pt modelId="{BAC0F6DB-AB04-0445-8C63-58C0C181E3E9}" type="pres">
      <dgm:prSet presAssocID="{CB4B632D-966F-4563-BCED-C9D14A9DA450}" presName="diagram" presStyleCnt="0">
        <dgm:presLayoutVars>
          <dgm:dir/>
          <dgm:resizeHandles val="exact"/>
        </dgm:presLayoutVars>
      </dgm:prSet>
      <dgm:spPr/>
    </dgm:pt>
    <dgm:pt modelId="{4D9731D7-4FFD-A944-9B46-440421E87F5B}" type="pres">
      <dgm:prSet presAssocID="{5A9B0723-599F-4B65-BCDD-2727960208AA}" presName="node" presStyleLbl="node1" presStyleIdx="0" presStyleCnt="12">
        <dgm:presLayoutVars>
          <dgm:bulletEnabled val="1"/>
        </dgm:presLayoutVars>
      </dgm:prSet>
      <dgm:spPr/>
    </dgm:pt>
    <dgm:pt modelId="{C04CEDF7-52A7-1444-A30F-F2FB926737D9}" type="pres">
      <dgm:prSet presAssocID="{D155982F-7079-409F-A848-9F911D53C75C}" presName="sibTrans" presStyleCnt="0"/>
      <dgm:spPr/>
    </dgm:pt>
    <dgm:pt modelId="{A27D03A5-B691-1B4F-B69F-13CB6E0BA400}" type="pres">
      <dgm:prSet presAssocID="{23302200-A8F0-44A2-B606-4BE2D37C8801}" presName="node" presStyleLbl="node1" presStyleIdx="1" presStyleCnt="12">
        <dgm:presLayoutVars>
          <dgm:bulletEnabled val="1"/>
        </dgm:presLayoutVars>
      </dgm:prSet>
      <dgm:spPr/>
    </dgm:pt>
    <dgm:pt modelId="{10DA22F8-C7AC-FA43-AA63-33ACBD77A9D8}" type="pres">
      <dgm:prSet presAssocID="{412D125A-5A8B-4954-9909-3E33A78C011E}" presName="sibTrans" presStyleCnt="0"/>
      <dgm:spPr/>
    </dgm:pt>
    <dgm:pt modelId="{59BE470C-CF33-487D-9C40-3AFB8E87D28B}" type="pres">
      <dgm:prSet presAssocID="{6D88D76E-DE14-4CC0-9BAE-407F32BB8275}" presName="node" presStyleLbl="node1" presStyleIdx="2" presStyleCnt="12">
        <dgm:presLayoutVars>
          <dgm:bulletEnabled val="1"/>
        </dgm:presLayoutVars>
      </dgm:prSet>
      <dgm:spPr/>
    </dgm:pt>
    <dgm:pt modelId="{A7AB218A-3F75-4C94-BAF4-2CA516E49801}" type="pres">
      <dgm:prSet presAssocID="{40C2D2AA-0949-4D1E-892E-30EFEA01A3CE}" presName="sibTrans" presStyleCnt="0"/>
      <dgm:spPr/>
    </dgm:pt>
    <dgm:pt modelId="{6E80B202-4880-8B4B-A4ED-F4B8D0BF43C0}" type="pres">
      <dgm:prSet presAssocID="{487EED81-1538-4F85-A79B-0E11777EE6D1}" presName="node" presStyleLbl="node1" presStyleIdx="3" presStyleCnt="12">
        <dgm:presLayoutVars>
          <dgm:bulletEnabled val="1"/>
        </dgm:presLayoutVars>
      </dgm:prSet>
      <dgm:spPr/>
    </dgm:pt>
    <dgm:pt modelId="{9C7D5C1C-63DD-6644-8161-3985F960DA3E}" type="pres">
      <dgm:prSet presAssocID="{B5C45D35-5742-4015-8440-83385382A94E}" presName="sibTrans" presStyleCnt="0"/>
      <dgm:spPr/>
    </dgm:pt>
    <dgm:pt modelId="{8A4023C4-C838-C543-9190-389D72C870B7}" type="pres">
      <dgm:prSet presAssocID="{AB94496C-CA7A-42FB-AA72-9D789075B656}" presName="node" presStyleLbl="node1" presStyleIdx="4" presStyleCnt="12">
        <dgm:presLayoutVars>
          <dgm:bulletEnabled val="1"/>
        </dgm:presLayoutVars>
      </dgm:prSet>
      <dgm:spPr/>
    </dgm:pt>
    <dgm:pt modelId="{7494A077-3435-8F45-833F-45FAC14E49C8}" type="pres">
      <dgm:prSet presAssocID="{51824527-169D-4128-B866-1FBF59C9A4AD}" presName="sibTrans" presStyleCnt="0"/>
      <dgm:spPr/>
    </dgm:pt>
    <dgm:pt modelId="{76F06DE8-61FE-E847-A7FA-256B0699EE64}" type="pres">
      <dgm:prSet presAssocID="{D310FEA6-C292-4412-A2C2-05DC00DB4672}" presName="node" presStyleLbl="node1" presStyleIdx="5" presStyleCnt="12">
        <dgm:presLayoutVars>
          <dgm:bulletEnabled val="1"/>
        </dgm:presLayoutVars>
      </dgm:prSet>
      <dgm:spPr/>
    </dgm:pt>
    <dgm:pt modelId="{A8EB76C2-11D1-FA4D-84AD-B2F7DD89E959}" type="pres">
      <dgm:prSet presAssocID="{46A7A68C-C0CD-487C-BF56-FE3E933611DE}" presName="sibTrans" presStyleCnt="0"/>
      <dgm:spPr/>
    </dgm:pt>
    <dgm:pt modelId="{E9456309-4239-3C46-84B8-7F08218EC2C3}" type="pres">
      <dgm:prSet presAssocID="{0798B257-82B5-4491-A373-0E50646A30DE}" presName="node" presStyleLbl="node1" presStyleIdx="6" presStyleCnt="12">
        <dgm:presLayoutVars>
          <dgm:bulletEnabled val="1"/>
        </dgm:presLayoutVars>
      </dgm:prSet>
      <dgm:spPr/>
    </dgm:pt>
    <dgm:pt modelId="{C0872AB3-689E-024B-A642-C1AE17803501}" type="pres">
      <dgm:prSet presAssocID="{ADD5F338-F975-4575-905C-5DD8A4BBFCDA}" presName="sibTrans" presStyleCnt="0"/>
      <dgm:spPr/>
    </dgm:pt>
    <dgm:pt modelId="{5DEA4B79-0EDF-F04E-A820-DDFEC6ACCCAD}" type="pres">
      <dgm:prSet presAssocID="{A730DDBB-0DF1-41B0-8D2E-6E2CFACBEA0F}" presName="node" presStyleLbl="node1" presStyleIdx="7" presStyleCnt="12">
        <dgm:presLayoutVars>
          <dgm:bulletEnabled val="1"/>
        </dgm:presLayoutVars>
      </dgm:prSet>
      <dgm:spPr/>
    </dgm:pt>
    <dgm:pt modelId="{7354A59D-EBC8-2145-9B7C-65C39E68439C}" type="pres">
      <dgm:prSet presAssocID="{FCA32C8B-4274-47C7-80A1-F3C70523BE55}" presName="sibTrans" presStyleCnt="0"/>
      <dgm:spPr/>
    </dgm:pt>
    <dgm:pt modelId="{297EADB3-CA34-A748-ABCA-3F49238BBE86}" type="pres">
      <dgm:prSet presAssocID="{FE1F2138-FF37-400F-B26F-A2C991C26E85}" presName="node" presStyleLbl="node1" presStyleIdx="8" presStyleCnt="12">
        <dgm:presLayoutVars>
          <dgm:bulletEnabled val="1"/>
        </dgm:presLayoutVars>
      </dgm:prSet>
      <dgm:spPr/>
    </dgm:pt>
    <dgm:pt modelId="{97FCA8B7-80F5-154F-B7D9-526877D28E1C}" type="pres">
      <dgm:prSet presAssocID="{7858BF22-CCCD-4B7E-A160-04E32A1DD9E1}" presName="sibTrans" presStyleCnt="0"/>
      <dgm:spPr/>
    </dgm:pt>
    <dgm:pt modelId="{1ECC9B24-1712-6048-9F3D-3EE00C795105}" type="pres">
      <dgm:prSet presAssocID="{ECE0F24F-CF06-4CBC-9AB3-923134465C43}" presName="node" presStyleLbl="node1" presStyleIdx="9" presStyleCnt="12">
        <dgm:presLayoutVars>
          <dgm:bulletEnabled val="1"/>
        </dgm:presLayoutVars>
      </dgm:prSet>
      <dgm:spPr/>
    </dgm:pt>
    <dgm:pt modelId="{0D07043D-EEEE-764B-892F-DAA5596FCAE1}" type="pres">
      <dgm:prSet presAssocID="{D64E5D54-3199-4124-8A05-76D3422C704F}" presName="sibTrans" presStyleCnt="0"/>
      <dgm:spPr/>
    </dgm:pt>
    <dgm:pt modelId="{02951E2C-C73A-124E-B784-FFBD10909AD5}" type="pres">
      <dgm:prSet presAssocID="{02C8946D-8675-4842-B465-C46BD4224C98}" presName="node" presStyleLbl="node1" presStyleIdx="10" presStyleCnt="12">
        <dgm:presLayoutVars>
          <dgm:bulletEnabled val="1"/>
        </dgm:presLayoutVars>
      </dgm:prSet>
      <dgm:spPr/>
    </dgm:pt>
    <dgm:pt modelId="{2DC2B7A4-818D-F949-A520-F781626B8F17}" type="pres">
      <dgm:prSet presAssocID="{F592CA1C-11AB-432B-9BB6-C6A2C0B84A83}" presName="sibTrans" presStyleCnt="0"/>
      <dgm:spPr/>
    </dgm:pt>
    <dgm:pt modelId="{13E357B5-6794-0149-A64A-57DF902692AB}" type="pres">
      <dgm:prSet presAssocID="{35A6AEDA-82D9-462C-9101-E5B4B510B946}" presName="node" presStyleLbl="node1" presStyleIdx="11" presStyleCnt="12">
        <dgm:presLayoutVars>
          <dgm:bulletEnabled val="1"/>
        </dgm:presLayoutVars>
      </dgm:prSet>
      <dgm:spPr/>
    </dgm:pt>
  </dgm:ptLst>
  <dgm:cxnLst>
    <dgm:cxn modelId="{4081F71D-626B-EC4E-A2B0-F1A6177C43D7}" type="presOf" srcId="{CB4B632D-966F-4563-BCED-C9D14A9DA450}" destId="{BAC0F6DB-AB04-0445-8C63-58C0C181E3E9}" srcOrd="0" destOrd="0" presId="urn:microsoft.com/office/officeart/2005/8/layout/default"/>
    <dgm:cxn modelId="{BD3CA02A-99BD-4BFF-B68C-AF195567A568}" srcId="{CB4B632D-966F-4563-BCED-C9D14A9DA450}" destId="{23302200-A8F0-44A2-B606-4BE2D37C8801}" srcOrd="1" destOrd="0" parTransId="{F98159F1-E467-4BD1-AC71-FDD8B2CA9A0D}" sibTransId="{412D125A-5A8B-4954-9909-3E33A78C011E}"/>
    <dgm:cxn modelId="{B051B537-13A2-A14A-B4D6-4FC740D5E58F}" type="presOf" srcId="{0798B257-82B5-4491-A373-0E50646A30DE}" destId="{E9456309-4239-3C46-84B8-7F08218EC2C3}" srcOrd="0" destOrd="0" presId="urn:microsoft.com/office/officeart/2005/8/layout/default"/>
    <dgm:cxn modelId="{464F0F3E-D498-504E-9F86-A01B3FD8D04F}" type="presOf" srcId="{487EED81-1538-4F85-A79B-0E11777EE6D1}" destId="{6E80B202-4880-8B4B-A4ED-F4B8D0BF43C0}" srcOrd="0" destOrd="0" presId="urn:microsoft.com/office/officeart/2005/8/layout/default"/>
    <dgm:cxn modelId="{E69DDB40-7A58-448B-B994-74F61D6C7852}" srcId="{CB4B632D-966F-4563-BCED-C9D14A9DA450}" destId="{02C8946D-8675-4842-B465-C46BD4224C98}" srcOrd="10" destOrd="0" parTransId="{3C05C70F-3593-484A-A14C-82377116061E}" sibTransId="{F592CA1C-11AB-432B-9BB6-C6A2C0B84A83}"/>
    <dgm:cxn modelId="{A931CB63-8CBB-4A6B-A11B-2CB04C9ACF9B}" srcId="{CB4B632D-966F-4563-BCED-C9D14A9DA450}" destId="{35A6AEDA-82D9-462C-9101-E5B4B510B946}" srcOrd="11" destOrd="0" parTransId="{A7FD4513-1873-4E5E-A1DA-A7139E553CCC}" sibTransId="{0A007392-C84F-413E-B625-28295028B6C2}"/>
    <dgm:cxn modelId="{64C5BC45-1AA0-804B-B9C8-8E02C33501FF}" type="presOf" srcId="{ECE0F24F-CF06-4CBC-9AB3-923134465C43}" destId="{1ECC9B24-1712-6048-9F3D-3EE00C795105}" srcOrd="0" destOrd="0" presId="urn:microsoft.com/office/officeart/2005/8/layout/default"/>
    <dgm:cxn modelId="{688C8B66-36D9-1E46-96B6-02E0B7F7513E}" type="presOf" srcId="{A730DDBB-0DF1-41B0-8D2E-6E2CFACBEA0F}" destId="{5DEA4B79-0EDF-F04E-A820-DDFEC6ACCCAD}" srcOrd="0" destOrd="0" presId="urn:microsoft.com/office/officeart/2005/8/layout/default"/>
    <dgm:cxn modelId="{310BDC67-3E66-AA43-A1E4-8A95638CBE6A}" type="presOf" srcId="{5A9B0723-599F-4B65-BCDD-2727960208AA}" destId="{4D9731D7-4FFD-A944-9B46-440421E87F5B}" srcOrd="0" destOrd="0" presId="urn:microsoft.com/office/officeart/2005/8/layout/default"/>
    <dgm:cxn modelId="{B21EC84E-2911-4DF1-8B3C-350EF6A5BAFF}" srcId="{CB4B632D-966F-4563-BCED-C9D14A9DA450}" destId="{5A9B0723-599F-4B65-BCDD-2727960208AA}" srcOrd="0" destOrd="0" parTransId="{4D5F9EA2-EF88-4ED5-8D47-C498763FA795}" sibTransId="{D155982F-7079-409F-A848-9F911D53C75C}"/>
    <dgm:cxn modelId="{79F13171-FB16-41C3-AE34-546FADAB0BF6}" srcId="{CB4B632D-966F-4563-BCED-C9D14A9DA450}" destId="{FE1F2138-FF37-400F-B26F-A2C991C26E85}" srcOrd="8" destOrd="0" parTransId="{D3B88ACA-CF30-489D-8C5C-56A2C6CCC7E6}" sibTransId="{7858BF22-CCCD-4B7E-A160-04E32A1DD9E1}"/>
    <dgm:cxn modelId="{197DE475-8103-41EE-AFEF-00B72FC143CA}" srcId="{CB4B632D-966F-4563-BCED-C9D14A9DA450}" destId="{487EED81-1538-4F85-A79B-0E11777EE6D1}" srcOrd="3" destOrd="0" parTransId="{EC491A90-EC8D-4FA1-9083-C9B798E1582C}" sibTransId="{B5C45D35-5742-4015-8440-83385382A94E}"/>
    <dgm:cxn modelId="{67D3155A-BDEF-43D6-A5BF-738A80E25AE9}" srcId="{CB4B632D-966F-4563-BCED-C9D14A9DA450}" destId="{0798B257-82B5-4491-A373-0E50646A30DE}" srcOrd="6" destOrd="0" parTransId="{6377734E-3293-4D01-999A-5151177AFE4A}" sibTransId="{ADD5F338-F975-4575-905C-5DD8A4BBFCDA}"/>
    <dgm:cxn modelId="{69D0BE7E-84B2-BA48-B0CE-85CFE2273370}" type="presOf" srcId="{FE1F2138-FF37-400F-B26F-A2C991C26E85}" destId="{297EADB3-CA34-A748-ABCA-3F49238BBE86}" srcOrd="0" destOrd="0" presId="urn:microsoft.com/office/officeart/2005/8/layout/default"/>
    <dgm:cxn modelId="{3622A08E-025C-4CE0-A642-7E5F02B64A64}" srcId="{CB4B632D-966F-4563-BCED-C9D14A9DA450}" destId="{AB94496C-CA7A-42FB-AA72-9D789075B656}" srcOrd="4" destOrd="0" parTransId="{AE15BC77-84AB-4FD8-A95C-1CAD5CFE2859}" sibTransId="{51824527-169D-4128-B866-1FBF59C9A4AD}"/>
    <dgm:cxn modelId="{A32AF391-2722-4B10-B3AD-7D7E64AEEEBF}" srcId="{CB4B632D-966F-4563-BCED-C9D14A9DA450}" destId="{ECE0F24F-CF06-4CBC-9AB3-923134465C43}" srcOrd="9" destOrd="0" parTransId="{86F3D057-F26F-481C-A043-B35FF44D634F}" sibTransId="{D64E5D54-3199-4124-8A05-76D3422C704F}"/>
    <dgm:cxn modelId="{3036E69A-8068-415A-91B4-E1E23A034D63}" srcId="{CB4B632D-966F-4563-BCED-C9D14A9DA450}" destId="{A730DDBB-0DF1-41B0-8D2E-6E2CFACBEA0F}" srcOrd="7" destOrd="0" parTransId="{2E03ECEA-3B07-43B0-92AC-15C2AE6A3815}" sibTransId="{FCA32C8B-4274-47C7-80A1-F3C70523BE55}"/>
    <dgm:cxn modelId="{55DEB29C-E8E9-4DCC-862F-7D884F5E8CCE}" srcId="{CB4B632D-966F-4563-BCED-C9D14A9DA450}" destId="{6D88D76E-DE14-4CC0-9BAE-407F32BB8275}" srcOrd="2" destOrd="0" parTransId="{CE0456D8-7DFE-4DE0-814E-E38320470F4E}" sibTransId="{40C2D2AA-0949-4D1E-892E-30EFEA01A3CE}"/>
    <dgm:cxn modelId="{AFABAAA8-53D3-4846-8CBE-7D4C8C8B8DB4}" type="presOf" srcId="{6D88D76E-DE14-4CC0-9BAE-407F32BB8275}" destId="{59BE470C-CF33-487D-9C40-3AFB8E87D28B}" srcOrd="0" destOrd="0" presId="urn:microsoft.com/office/officeart/2005/8/layout/default"/>
    <dgm:cxn modelId="{3DF9E2B9-0FC1-D24E-9058-C0085250DD21}" type="presOf" srcId="{02C8946D-8675-4842-B465-C46BD4224C98}" destId="{02951E2C-C73A-124E-B784-FFBD10909AD5}" srcOrd="0" destOrd="0" presId="urn:microsoft.com/office/officeart/2005/8/layout/default"/>
    <dgm:cxn modelId="{3F6A3DC1-1538-6A4E-899C-D747217179EA}" type="presOf" srcId="{35A6AEDA-82D9-462C-9101-E5B4B510B946}" destId="{13E357B5-6794-0149-A64A-57DF902692AB}" srcOrd="0" destOrd="0" presId="urn:microsoft.com/office/officeart/2005/8/layout/default"/>
    <dgm:cxn modelId="{6C03CAC9-304B-3C42-9359-E7BB1E84EE57}" type="presOf" srcId="{23302200-A8F0-44A2-B606-4BE2D37C8801}" destId="{A27D03A5-B691-1B4F-B69F-13CB6E0BA400}" srcOrd="0" destOrd="0" presId="urn:microsoft.com/office/officeart/2005/8/layout/default"/>
    <dgm:cxn modelId="{7B6B0FDE-136F-455D-8BC5-A2C5AD83081F}" srcId="{CB4B632D-966F-4563-BCED-C9D14A9DA450}" destId="{D310FEA6-C292-4412-A2C2-05DC00DB4672}" srcOrd="5" destOrd="0" parTransId="{903C83A0-5E36-4AAD-859E-A6326F424736}" sibTransId="{46A7A68C-C0CD-487C-BF56-FE3E933611DE}"/>
    <dgm:cxn modelId="{02D1DBE7-DBB5-714D-9EEF-07538307D13A}" type="presOf" srcId="{AB94496C-CA7A-42FB-AA72-9D789075B656}" destId="{8A4023C4-C838-C543-9190-389D72C870B7}" srcOrd="0" destOrd="0" presId="urn:microsoft.com/office/officeart/2005/8/layout/default"/>
    <dgm:cxn modelId="{2CB55BFE-4F25-294C-AE81-A760FB6A8224}" type="presOf" srcId="{D310FEA6-C292-4412-A2C2-05DC00DB4672}" destId="{76F06DE8-61FE-E847-A7FA-256B0699EE64}" srcOrd="0" destOrd="0" presId="urn:microsoft.com/office/officeart/2005/8/layout/default"/>
    <dgm:cxn modelId="{A5A7BA3A-AAFA-1C4C-8253-ACD54A1E986E}" type="presParOf" srcId="{BAC0F6DB-AB04-0445-8C63-58C0C181E3E9}" destId="{4D9731D7-4FFD-A944-9B46-440421E87F5B}" srcOrd="0" destOrd="0" presId="urn:microsoft.com/office/officeart/2005/8/layout/default"/>
    <dgm:cxn modelId="{58F5285B-0163-184B-A4AC-76FDC4599F61}" type="presParOf" srcId="{BAC0F6DB-AB04-0445-8C63-58C0C181E3E9}" destId="{C04CEDF7-52A7-1444-A30F-F2FB926737D9}" srcOrd="1" destOrd="0" presId="urn:microsoft.com/office/officeart/2005/8/layout/default"/>
    <dgm:cxn modelId="{AF3F50DC-8EFF-5B44-A421-EC857FED1ADD}" type="presParOf" srcId="{BAC0F6DB-AB04-0445-8C63-58C0C181E3E9}" destId="{A27D03A5-B691-1B4F-B69F-13CB6E0BA400}" srcOrd="2" destOrd="0" presId="urn:microsoft.com/office/officeart/2005/8/layout/default"/>
    <dgm:cxn modelId="{E116D713-6E5A-C344-B084-8D6B4B671A2B}" type="presParOf" srcId="{BAC0F6DB-AB04-0445-8C63-58C0C181E3E9}" destId="{10DA22F8-C7AC-FA43-AA63-33ACBD77A9D8}" srcOrd="3" destOrd="0" presId="urn:microsoft.com/office/officeart/2005/8/layout/default"/>
    <dgm:cxn modelId="{A2FBF8D5-BC69-48FB-8CAA-5A0E830B8041}" type="presParOf" srcId="{BAC0F6DB-AB04-0445-8C63-58C0C181E3E9}" destId="{59BE470C-CF33-487D-9C40-3AFB8E87D28B}" srcOrd="4" destOrd="0" presId="urn:microsoft.com/office/officeart/2005/8/layout/default"/>
    <dgm:cxn modelId="{05F2BF0A-6C82-43F1-9220-144488EFC055}" type="presParOf" srcId="{BAC0F6DB-AB04-0445-8C63-58C0C181E3E9}" destId="{A7AB218A-3F75-4C94-BAF4-2CA516E49801}" srcOrd="5" destOrd="0" presId="urn:microsoft.com/office/officeart/2005/8/layout/default"/>
    <dgm:cxn modelId="{C1F4F7D6-3AE2-EB4A-A5EE-A22178DAC25B}" type="presParOf" srcId="{BAC0F6DB-AB04-0445-8C63-58C0C181E3E9}" destId="{6E80B202-4880-8B4B-A4ED-F4B8D0BF43C0}" srcOrd="6" destOrd="0" presId="urn:microsoft.com/office/officeart/2005/8/layout/default"/>
    <dgm:cxn modelId="{C6E90AF0-99EE-0445-8594-85BD83BAC800}" type="presParOf" srcId="{BAC0F6DB-AB04-0445-8C63-58C0C181E3E9}" destId="{9C7D5C1C-63DD-6644-8161-3985F960DA3E}" srcOrd="7" destOrd="0" presId="urn:microsoft.com/office/officeart/2005/8/layout/default"/>
    <dgm:cxn modelId="{4D5846BE-4F7A-A642-A155-3DDD932E8C33}" type="presParOf" srcId="{BAC0F6DB-AB04-0445-8C63-58C0C181E3E9}" destId="{8A4023C4-C838-C543-9190-389D72C870B7}" srcOrd="8" destOrd="0" presId="urn:microsoft.com/office/officeart/2005/8/layout/default"/>
    <dgm:cxn modelId="{39A00930-701A-D14B-A269-FE38DA87B711}" type="presParOf" srcId="{BAC0F6DB-AB04-0445-8C63-58C0C181E3E9}" destId="{7494A077-3435-8F45-833F-45FAC14E49C8}" srcOrd="9" destOrd="0" presId="urn:microsoft.com/office/officeart/2005/8/layout/default"/>
    <dgm:cxn modelId="{A68DFE0E-0E73-4440-8DD2-23FB35E685B4}" type="presParOf" srcId="{BAC0F6DB-AB04-0445-8C63-58C0C181E3E9}" destId="{76F06DE8-61FE-E847-A7FA-256B0699EE64}" srcOrd="10" destOrd="0" presId="urn:microsoft.com/office/officeart/2005/8/layout/default"/>
    <dgm:cxn modelId="{A4806279-6255-6E44-97FC-641CD572E44C}" type="presParOf" srcId="{BAC0F6DB-AB04-0445-8C63-58C0C181E3E9}" destId="{A8EB76C2-11D1-FA4D-84AD-B2F7DD89E959}" srcOrd="11" destOrd="0" presId="urn:microsoft.com/office/officeart/2005/8/layout/default"/>
    <dgm:cxn modelId="{CF313A03-C6A4-F64D-8FC1-0718FA0EB4B2}" type="presParOf" srcId="{BAC0F6DB-AB04-0445-8C63-58C0C181E3E9}" destId="{E9456309-4239-3C46-84B8-7F08218EC2C3}" srcOrd="12" destOrd="0" presId="urn:microsoft.com/office/officeart/2005/8/layout/default"/>
    <dgm:cxn modelId="{1708991A-BA1F-F140-B0CC-3270E3A3F384}" type="presParOf" srcId="{BAC0F6DB-AB04-0445-8C63-58C0C181E3E9}" destId="{C0872AB3-689E-024B-A642-C1AE17803501}" srcOrd="13" destOrd="0" presId="urn:microsoft.com/office/officeart/2005/8/layout/default"/>
    <dgm:cxn modelId="{0966E0EB-7FCF-7848-A45C-F272D9C92AAC}" type="presParOf" srcId="{BAC0F6DB-AB04-0445-8C63-58C0C181E3E9}" destId="{5DEA4B79-0EDF-F04E-A820-DDFEC6ACCCAD}" srcOrd="14" destOrd="0" presId="urn:microsoft.com/office/officeart/2005/8/layout/default"/>
    <dgm:cxn modelId="{9C19121C-D19E-0F41-92A4-0BEE51B6D8EC}" type="presParOf" srcId="{BAC0F6DB-AB04-0445-8C63-58C0C181E3E9}" destId="{7354A59D-EBC8-2145-9B7C-65C39E68439C}" srcOrd="15" destOrd="0" presId="urn:microsoft.com/office/officeart/2005/8/layout/default"/>
    <dgm:cxn modelId="{E2821C2E-F976-B548-A652-2860266D9726}" type="presParOf" srcId="{BAC0F6DB-AB04-0445-8C63-58C0C181E3E9}" destId="{297EADB3-CA34-A748-ABCA-3F49238BBE86}" srcOrd="16" destOrd="0" presId="urn:microsoft.com/office/officeart/2005/8/layout/default"/>
    <dgm:cxn modelId="{C26C279D-497A-0849-9EA6-C97C1A45E6D6}" type="presParOf" srcId="{BAC0F6DB-AB04-0445-8C63-58C0C181E3E9}" destId="{97FCA8B7-80F5-154F-B7D9-526877D28E1C}" srcOrd="17" destOrd="0" presId="urn:microsoft.com/office/officeart/2005/8/layout/default"/>
    <dgm:cxn modelId="{FAE597FB-20D6-EE43-941A-1277A661DE48}" type="presParOf" srcId="{BAC0F6DB-AB04-0445-8C63-58C0C181E3E9}" destId="{1ECC9B24-1712-6048-9F3D-3EE00C795105}" srcOrd="18" destOrd="0" presId="urn:microsoft.com/office/officeart/2005/8/layout/default"/>
    <dgm:cxn modelId="{9774C4E7-60C2-5641-94DC-041F9ADCBEA0}" type="presParOf" srcId="{BAC0F6DB-AB04-0445-8C63-58C0C181E3E9}" destId="{0D07043D-EEEE-764B-892F-DAA5596FCAE1}" srcOrd="19" destOrd="0" presId="urn:microsoft.com/office/officeart/2005/8/layout/default"/>
    <dgm:cxn modelId="{266E0E9E-A12C-214D-A93F-5493527812CA}" type="presParOf" srcId="{BAC0F6DB-AB04-0445-8C63-58C0C181E3E9}" destId="{02951E2C-C73A-124E-B784-FFBD10909AD5}" srcOrd="20" destOrd="0" presId="urn:microsoft.com/office/officeart/2005/8/layout/default"/>
    <dgm:cxn modelId="{60917E9B-BFAE-544B-B20D-6D7B48255846}" type="presParOf" srcId="{BAC0F6DB-AB04-0445-8C63-58C0C181E3E9}" destId="{2DC2B7A4-818D-F949-A520-F781626B8F17}" srcOrd="21" destOrd="0" presId="urn:microsoft.com/office/officeart/2005/8/layout/default"/>
    <dgm:cxn modelId="{22A70E8A-9B18-3541-9739-B9D246F99906}" type="presParOf" srcId="{BAC0F6DB-AB04-0445-8C63-58C0C181E3E9}" destId="{13E357B5-6794-0149-A64A-57DF902692AB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DAE81-2443-A24B-8590-B286AC36696C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 child’s behaviour is their responses or actions to a challenge or situation that they face and be influenced by many factors including family, friends, teachers, peers, their development age, societal issues, beliefs, attitudes and sleep; but for today's presentation we will be looking at digital media and if it influences a child's behavioural development negatively or positively.</a:t>
          </a:r>
          <a:endParaRPr lang="en-US" sz="1500" kern="1200" dirty="0"/>
        </a:p>
      </dsp:txBody>
      <dsp:txXfrm>
        <a:off x="38234" y="38234"/>
        <a:ext cx="7529629" cy="1228933"/>
      </dsp:txXfrm>
    </dsp:sp>
    <dsp:sp modelId="{018E22D0-7784-644C-B1AA-D1E40D4F4BD4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Digital media is the sharing of digital content for education, entertainment and distribution through devices such as television, gaming consoles, iPads, computers and mobile phones.</a:t>
          </a:r>
          <a:endParaRPr lang="en-US" sz="1500" kern="1200"/>
        </a:p>
      </dsp:txBody>
      <dsp:txXfrm>
        <a:off x="826903" y="1561202"/>
        <a:ext cx="7224611" cy="1228933"/>
      </dsp:txXfrm>
    </dsp:sp>
    <dsp:sp modelId="{BD1E33A6-19C4-3C44-AE58-069A07924490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 are going to focus in on television as a form of digital media</a:t>
          </a:r>
          <a:endParaRPr lang="en-US" sz="1500" kern="1200"/>
        </a:p>
      </dsp:txBody>
      <dsp:txXfrm>
        <a:off x="1615573" y="3084170"/>
        <a:ext cx="7224611" cy="1228933"/>
      </dsp:txXfrm>
    </dsp:sp>
    <dsp:sp modelId="{91FDB4C7-6A62-054A-9432-055ACE4B4D74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2022DCAF-C5C6-1E47-A2B2-2B8A4A8D7D5F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84B45-44E6-4343-A7B2-3AEEBE49FC87}">
      <dsp:nvSpPr>
        <dsp:cNvPr id="0" name=""/>
        <dsp:cNvSpPr/>
      </dsp:nvSpPr>
      <dsp:spPr>
        <a:xfrm>
          <a:off x="0" y="427481"/>
          <a:ext cx="6251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content that children view</a:t>
          </a:r>
          <a:endParaRPr lang="en-US" sz="2000" kern="1200"/>
        </a:p>
      </dsp:txBody>
      <dsp:txXfrm>
        <a:off x="23417" y="450898"/>
        <a:ext cx="6204276" cy="432866"/>
      </dsp:txXfrm>
    </dsp:sp>
    <dsp:sp modelId="{88A48A7B-BD7B-4D51-933C-58D30775C0C7}">
      <dsp:nvSpPr>
        <dsp:cNvPr id="0" name=""/>
        <dsp:cNvSpPr/>
      </dsp:nvSpPr>
      <dsp:spPr>
        <a:xfrm>
          <a:off x="0" y="964781"/>
          <a:ext cx="6251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amount of time children spend on screen time</a:t>
          </a:r>
          <a:endParaRPr lang="en-US" sz="2000" kern="1200" dirty="0"/>
        </a:p>
      </dsp:txBody>
      <dsp:txXfrm>
        <a:off x="23417" y="988198"/>
        <a:ext cx="6204276" cy="432866"/>
      </dsp:txXfrm>
    </dsp:sp>
    <dsp:sp modelId="{FA89B1E0-F26A-46FC-9B82-8AF12A05DAF3}">
      <dsp:nvSpPr>
        <dsp:cNvPr id="0" name=""/>
        <dsp:cNvSpPr/>
      </dsp:nvSpPr>
      <dsp:spPr>
        <a:xfrm>
          <a:off x="0" y="1502082"/>
          <a:ext cx="6251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encouragement for children to use digital media</a:t>
          </a:r>
          <a:endParaRPr lang="en-US" sz="2000" kern="1200" dirty="0"/>
        </a:p>
      </dsp:txBody>
      <dsp:txXfrm>
        <a:off x="23417" y="1525499"/>
        <a:ext cx="6204276" cy="432866"/>
      </dsp:txXfrm>
    </dsp:sp>
    <dsp:sp modelId="{6D71DDBD-9854-43AF-A3AA-2751990BE907}">
      <dsp:nvSpPr>
        <dsp:cNvPr id="0" name=""/>
        <dsp:cNvSpPr/>
      </dsp:nvSpPr>
      <dsp:spPr>
        <a:xfrm>
          <a:off x="0" y="2039382"/>
          <a:ext cx="6251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absence of protection for children in the digital world</a:t>
          </a:r>
          <a:endParaRPr lang="en-US" sz="2000" kern="1200"/>
        </a:p>
      </dsp:txBody>
      <dsp:txXfrm>
        <a:off x="23417" y="2062799"/>
        <a:ext cx="6204276" cy="432866"/>
      </dsp:txXfrm>
    </dsp:sp>
    <dsp:sp modelId="{F316B284-DEBB-4DDE-B6B5-81C209AE7595}">
      <dsp:nvSpPr>
        <dsp:cNvPr id="0" name=""/>
        <dsp:cNvSpPr/>
      </dsp:nvSpPr>
      <dsp:spPr>
        <a:xfrm>
          <a:off x="0" y="2576682"/>
          <a:ext cx="6251110" cy="47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easily children access digital media </a:t>
          </a:r>
          <a:endParaRPr lang="en-US" sz="2000" kern="1200" dirty="0"/>
        </a:p>
      </dsp:txBody>
      <dsp:txXfrm>
        <a:off x="23417" y="2600099"/>
        <a:ext cx="6204276" cy="432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44CC8-BEA5-7848-BE99-CD339E397B3E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Educational </a:t>
          </a:r>
          <a:endParaRPr lang="en-US" sz="3900" kern="1200"/>
        </a:p>
      </dsp:txBody>
      <dsp:txXfrm>
        <a:off x="0" y="39687"/>
        <a:ext cx="3286125" cy="1971675"/>
      </dsp:txXfrm>
    </dsp:sp>
    <dsp:sp modelId="{4C712CBF-38F4-2E4B-A100-1C41DB90263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Builds resilience</a:t>
          </a:r>
          <a:endParaRPr lang="en-US" sz="3900" kern="1200"/>
        </a:p>
      </dsp:txBody>
      <dsp:txXfrm>
        <a:off x="3614737" y="39687"/>
        <a:ext cx="3286125" cy="1971675"/>
      </dsp:txXfrm>
    </dsp:sp>
    <dsp:sp modelId="{7C733FB2-D5FF-EB4A-B3F0-3C0CDED78C1F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Inclusion </a:t>
          </a:r>
          <a:endParaRPr lang="en-US" sz="3900" kern="1200"/>
        </a:p>
      </dsp:txBody>
      <dsp:txXfrm>
        <a:off x="7229475" y="39687"/>
        <a:ext cx="3286125" cy="1971675"/>
      </dsp:txXfrm>
    </dsp:sp>
    <dsp:sp modelId="{C7D2E1F8-E790-6E48-BB2F-1FF0C0848D76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Spreads positive messages</a:t>
          </a:r>
          <a:endParaRPr lang="en-US" sz="3900" kern="1200" dirty="0"/>
        </a:p>
      </dsp:txBody>
      <dsp:txXfrm>
        <a:off x="1807368" y="2339975"/>
        <a:ext cx="3286125" cy="1971675"/>
      </dsp:txXfrm>
    </dsp:sp>
    <dsp:sp modelId="{651A7642-8D3E-4AD4-93F0-42A3192A2807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 dirty="0"/>
            <a:t>Shapes beliefs</a:t>
          </a: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9731D7-4FFD-A944-9B46-440421E87F5B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Risky behaviours</a:t>
          </a:r>
          <a:endParaRPr lang="en-US" sz="1600" kern="1200" dirty="0"/>
        </a:p>
      </dsp:txBody>
      <dsp:txXfrm>
        <a:off x="582645" y="1178"/>
        <a:ext cx="2174490" cy="1304694"/>
      </dsp:txXfrm>
    </dsp:sp>
    <dsp:sp modelId="{A27D03A5-B691-1B4F-B69F-13CB6E0BA400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32306"/>
                <a:satOff val="-76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32306"/>
                <a:satOff val="-76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32306"/>
                <a:satOff val="-76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Inappropriate content</a:t>
          </a:r>
          <a:endParaRPr lang="en-US" sz="1600" kern="1200" dirty="0"/>
        </a:p>
      </dsp:txBody>
      <dsp:txXfrm>
        <a:off x="2974584" y="1178"/>
        <a:ext cx="2174490" cy="1304694"/>
      </dsp:txXfrm>
    </dsp:sp>
    <dsp:sp modelId="{59BE470C-CF33-487D-9C40-3AFB8E87D28B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264611"/>
                <a:satOff val="-15260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264611"/>
                <a:satOff val="-15260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264611"/>
                <a:satOff val="-15260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Shape beliefs and attitudes (less empathetic, more resilient to violence/aggression)</a:t>
          </a:r>
          <a:endParaRPr lang="en-US" sz="1600" kern="1200" dirty="0"/>
        </a:p>
      </dsp:txBody>
      <dsp:txXfrm>
        <a:off x="5366524" y="1178"/>
        <a:ext cx="2174490" cy="1304694"/>
      </dsp:txXfrm>
    </dsp:sp>
    <dsp:sp modelId="{6E80B202-4880-8B4B-A4ED-F4B8D0BF43C0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396917"/>
                <a:satOff val="-22889"/>
                <a:lumOff val="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96917"/>
                <a:satOff val="-22889"/>
                <a:lumOff val="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96917"/>
                <a:satOff val="-22889"/>
                <a:lumOff val="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Low self-esteem, anxiety and depression</a:t>
          </a:r>
          <a:endParaRPr lang="en-US" sz="1600" kern="1200" dirty="0"/>
        </a:p>
      </dsp:txBody>
      <dsp:txXfrm>
        <a:off x="7758464" y="1178"/>
        <a:ext cx="2174490" cy="1304694"/>
      </dsp:txXfrm>
    </dsp:sp>
    <dsp:sp modelId="{8A4023C4-C838-C543-9190-389D72C870B7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529223"/>
                <a:satOff val="-30519"/>
                <a:lumOff val="31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529223"/>
                <a:satOff val="-30519"/>
                <a:lumOff val="31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529223"/>
                <a:satOff val="-30519"/>
                <a:lumOff val="31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Glorifies unhealthy behaviours</a:t>
          </a:r>
          <a:endParaRPr lang="en-US" sz="1600" kern="1200" dirty="0"/>
        </a:p>
      </dsp:txBody>
      <dsp:txXfrm>
        <a:off x="582645" y="1523321"/>
        <a:ext cx="2174490" cy="1304694"/>
      </dsp:txXfrm>
    </dsp:sp>
    <dsp:sp modelId="{76F06DE8-61FE-E847-A7FA-256B0699EE64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661529"/>
                <a:satOff val="-38149"/>
                <a:lumOff val="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661529"/>
                <a:satOff val="-38149"/>
                <a:lumOff val="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661529"/>
                <a:satOff val="-38149"/>
                <a:lumOff val="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Spreads negative messages</a:t>
          </a:r>
          <a:endParaRPr lang="en-US" sz="1600" kern="1200" dirty="0"/>
        </a:p>
      </dsp:txBody>
      <dsp:txXfrm>
        <a:off x="2974584" y="1523321"/>
        <a:ext cx="2174490" cy="1304694"/>
      </dsp:txXfrm>
    </dsp:sp>
    <dsp:sp modelId="{E9456309-4239-3C46-84B8-7F08218EC2C3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793834"/>
                <a:satOff val="-45779"/>
                <a:lumOff val="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93834"/>
                <a:satOff val="-45779"/>
                <a:lumOff val="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93834"/>
                <a:satOff val="-45779"/>
                <a:lumOff val="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Poor sleep</a:t>
          </a:r>
        </a:p>
      </dsp:txBody>
      <dsp:txXfrm>
        <a:off x="5366524" y="1523321"/>
        <a:ext cx="2174490" cy="1304694"/>
      </dsp:txXfrm>
    </dsp:sp>
    <dsp:sp modelId="{5DEA4B79-0EDF-F04E-A820-DDFEC6ACCCAD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926140"/>
                <a:satOff val="-53409"/>
                <a:lumOff val="549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926140"/>
                <a:satOff val="-53409"/>
                <a:lumOff val="549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926140"/>
                <a:satOff val="-53409"/>
                <a:lumOff val="549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Difficult to distinguish between real life and fantasy</a:t>
          </a:r>
        </a:p>
      </dsp:txBody>
      <dsp:txXfrm>
        <a:off x="7758464" y="1523321"/>
        <a:ext cx="2174490" cy="1304694"/>
      </dsp:txXfrm>
    </dsp:sp>
    <dsp:sp modelId="{297EADB3-CA34-A748-ABCA-3F49238BBE86}">
      <dsp:nvSpPr>
        <dsp:cNvPr id="0" name=""/>
        <dsp:cNvSpPr/>
      </dsp:nvSpPr>
      <dsp:spPr>
        <a:xfrm>
          <a:off x="582645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058446"/>
                <a:satOff val="-61039"/>
                <a:lumOff val="627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58446"/>
                <a:satOff val="-61039"/>
                <a:lumOff val="627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58446"/>
                <a:satOff val="-61039"/>
                <a:lumOff val="627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Replaces other activities</a:t>
          </a:r>
          <a:endParaRPr lang="en-US" sz="1600" kern="1200" dirty="0"/>
        </a:p>
      </dsp:txBody>
      <dsp:txXfrm>
        <a:off x="582645" y="3045465"/>
        <a:ext cx="2174490" cy="1304694"/>
      </dsp:txXfrm>
    </dsp:sp>
    <dsp:sp modelId="{1ECC9B24-1712-6048-9F3D-3EE00C795105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190752"/>
                <a:satOff val="-68668"/>
                <a:lumOff val="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190752"/>
                <a:satOff val="-68668"/>
                <a:lumOff val="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190752"/>
                <a:satOff val="-68668"/>
                <a:lumOff val="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Addictive</a:t>
          </a:r>
        </a:p>
      </dsp:txBody>
      <dsp:txXfrm>
        <a:off x="2974584" y="3045465"/>
        <a:ext cx="2174490" cy="1304694"/>
      </dsp:txXfrm>
    </dsp:sp>
    <dsp:sp modelId="{02951E2C-C73A-124E-B784-FFBD10909AD5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323057"/>
                <a:satOff val="-76298"/>
                <a:lumOff val="7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323057"/>
                <a:satOff val="-76298"/>
                <a:lumOff val="7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323057"/>
                <a:satOff val="-76298"/>
                <a:lumOff val="7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Physical exercise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And diet</a:t>
          </a:r>
          <a:endParaRPr lang="en-US" sz="1600" kern="1200" dirty="0"/>
        </a:p>
      </dsp:txBody>
      <dsp:txXfrm>
        <a:off x="5366524" y="3045465"/>
        <a:ext cx="2174490" cy="1304694"/>
      </dsp:txXfrm>
    </dsp:sp>
    <dsp:sp modelId="{13E357B5-6794-0149-A64A-57DF902692AB}">
      <dsp:nvSpPr>
        <dsp:cNvPr id="0" name=""/>
        <dsp:cNvSpPr/>
      </dsp:nvSpPr>
      <dsp:spPr>
        <a:xfrm>
          <a:off x="7758464" y="3045465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Poor educational attainment and life opportunities</a:t>
          </a:r>
          <a:endParaRPr lang="en-US" sz="1600" kern="1200" dirty="0"/>
        </a:p>
      </dsp:txBody>
      <dsp:txXfrm>
        <a:off x="775846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DBFD9F-8DDD-45CC-A386-659AD6D231F8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981D8A-022A-438E-BB6E-C589F4C8B3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597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981D8A-022A-438E-BB6E-C589F4C8B3A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183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CB8A-99C0-DBA0-3433-B8C0E29CAF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9923C7-7E06-01E5-4D48-200609E3E8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01B38-948B-400E-E649-8418B80B7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821EE3-B104-DB24-8B75-0B3565390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19B70-0119-57E5-F215-556BB7700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7376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F5744-F89F-912E-FC19-369FF8DAD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A144A-A1B8-D776-87FC-90C5BC0ECF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579BC-3C06-7BBD-DDBB-A6BECA3FC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9AF198-2DDF-1C12-D607-BF27E49C5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8DF27-F9CA-1C04-51F1-C55763ECC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888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21CF-0F88-F18C-C038-658A1F16E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066699-5C12-AA22-AC42-B496E3AC0F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5A6302-0ADC-6C75-FADE-7B298FC3A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B0621-15FC-1892-CE58-4E4C7478B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78B3A-9130-EF41-8162-4A6834C07D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66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58FEA-4698-C3C3-CBE9-35A541839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A5C42-B6AE-0BDC-6AFD-781988DFB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2C0C7-425A-94B7-720B-2518DEB637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DAE8E-A655-A45A-4C39-D9FDCC553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67B5C-DB91-58DD-0173-3F85C5369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368697-F6A0-9FA7-B6DA-5A3502549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5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C9999-324A-3D83-4468-F04FCE001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D7827F-7032-9652-5C90-F6EBA69E4E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AF2C8D-CB1C-192B-C777-178F2ADF24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E4A5FF-323A-9371-D1A8-132600E192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35E63-2E11-3F22-5D81-20CCB18AE7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7FFAC8-801B-5956-9FDD-E8E93886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8634CB-333A-6BCF-EC77-438E455D5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D9E59B-EF89-A732-BBBE-D9B887095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217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7BB5B-5055-EB37-3913-FE50B6E65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E56307-F0A2-3161-DE3B-46FCACC9A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A91F43-987B-5317-74C3-C6259A118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07DAD4-E325-E251-C2D2-62AC03932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832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6A51E4-0209-435E-29D8-762728D38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27D588-F754-6E91-2A3F-E8CEA454C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67B58A-C6A3-49AC-A2AE-CC28E8439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885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DF1B8-37FE-56CE-D1FD-3FDF1125A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93990-7127-551B-518F-571CE3B6E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FADEB-613D-47CA-B610-445A4FE50E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16C3DB-660B-FC2D-FFB9-EF813DE20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55D050-2A2B-AAFC-5B89-77724329E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2732F-9AAD-B438-4540-F1053B56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561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55898-4786-828F-0472-A8CFA742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010564-C5AD-3053-A819-C65894C014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1F1C8A-DFCB-1535-9816-4159BB5C9A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9CD83E-CBA1-F56E-8B81-9FEA71172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CAD27-7A0A-EE41-E9B5-8698328E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2E6E59-1546-D975-8E4B-EC9AF03637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11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B4211-5E53-BF1C-83F3-3143CB016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DA47D7-4959-74DB-ADF6-DC433B4AD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707D8-B14D-A571-BB2A-4ED452594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C98EF-53AD-7AEE-5345-92C3D08A1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A7D955-630C-0A5F-24BA-9F31E55AF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0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A35AD7-F09C-4247-CD7D-334ACCC152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52BB9F-C15C-E65F-AA03-1233549397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6E82B-2093-14FF-66E9-0B546A15B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F3934-7274-DA2E-0CA6-340C698ED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4DC0C0-B688-E610-F4C5-5142BCACE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827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231C93-1835-CF11-AABC-8288173FB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27346-790A-ADC4-62E4-A35A6955C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56433-EB8D-EC73-93CA-00FD15F293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D0C15D-466B-4413-9964-960CE7934815}" type="datetimeFigureOut">
              <a:rPr lang="en-GB" smtClean="0"/>
              <a:t>26/04/2023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C5BA0-0D09-11C2-0793-F97E895A97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472C02-C9FE-E158-D137-464C1B7B99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E1996-C1E5-42A1-8E58-2372D1C3E1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93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9FAA5-42D3-BEEB-EEB5-2EED39EB1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Times New Roman"/>
                <a:cs typeface="Times New Roman"/>
              </a:rPr>
              <a:t>Children, Young People and the Media (BMHP6019)</a:t>
            </a:r>
          </a:p>
          <a:p>
            <a:pPr marL="0" indent="0">
              <a:buNone/>
            </a:pPr>
            <a:r>
              <a:rPr lang="en-GB" sz="2400">
                <a:latin typeface="Times New Roman"/>
                <a:cs typeface="Times New Roman"/>
              </a:rPr>
              <a:t>Assignment two</a:t>
            </a:r>
            <a:endParaRPr lang="en-US" sz="2400"/>
          </a:p>
          <a:p>
            <a:pPr marL="0" indent="0">
              <a:buNone/>
            </a:pPr>
            <a:endParaRPr lang="en-GB" sz="24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400">
                <a:latin typeface="Times New Roman"/>
                <a:cs typeface="Times New Roman"/>
              </a:rPr>
              <a:t>Rebecca Sparkes</a:t>
            </a:r>
          </a:p>
          <a:p>
            <a:pPr marL="0" indent="0">
              <a:buNone/>
            </a:pPr>
            <a:r>
              <a:rPr lang="en-GB" sz="2400">
                <a:latin typeface="Times New Roman"/>
                <a:cs typeface="Times New Roman"/>
              </a:rPr>
              <a:t>2011028</a:t>
            </a:r>
          </a:p>
        </p:txBody>
      </p:sp>
    </p:spTree>
    <p:extLst>
      <p:ext uri="{BB962C8B-B14F-4D97-AF65-F5344CB8AC3E}">
        <p14:creationId xmlns:p14="http://schemas.microsoft.com/office/powerpoint/2010/main" val="2354139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DF095047-AFE6-1356-D888-0E991342E7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0FED3-E51C-376B-73A4-E1EEA63E3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The impacts of digital media on children’s behavioural development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EAC875-BFC5-B46C-2C64-48755C9C7D47}"/>
              </a:ext>
            </a:extLst>
          </p:cNvPr>
          <p:cNvSpPr txBox="1"/>
          <p:nvPr/>
        </p:nvSpPr>
        <p:spPr>
          <a:xfrm>
            <a:off x="1901952" y="1883664"/>
            <a:ext cx="8549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Briefly introduce behavioural development and digital media</a:t>
            </a:r>
            <a:endParaRPr lang="en-GB"/>
          </a:p>
        </p:txBody>
      </p:sp>
      <p:graphicFrame>
        <p:nvGraphicFramePr>
          <p:cNvPr id="14" name="TextBox 11">
            <a:extLst>
              <a:ext uri="{FF2B5EF4-FFF2-40B4-BE49-F238E27FC236}">
                <a16:creationId xmlns:a16="http://schemas.microsoft.com/office/drawing/2014/main" id="{7F96FEEF-57A2-A559-24A4-2C867C7AB8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89415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DE70D545-52F0-3A4E-91B6-863AD82F23D9}"/>
              </a:ext>
            </a:extLst>
          </p:cNvPr>
          <p:cNvSpPr txBox="1"/>
          <p:nvPr/>
        </p:nvSpPr>
        <p:spPr>
          <a:xfrm>
            <a:off x="6714724" y="6509970"/>
            <a:ext cx="5477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(Ofcom, 2015: Office for National Statistics, 2021: Smith, Cowie, and Blades, 2011).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8247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AC607-DD00-A225-504F-C72849FE3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What are the issues around digital media?</a:t>
            </a:r>
            <a:endParaRPr lang="en-US" sz="540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6FCC7043-2DBB-96EB-FC88-686A8EE057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685" r="11115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AA4EFF3-DF95-D894-9E06-7EB2DE3AD0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0168413"/>
              </p:ext>
            </p:extLst>
          </p:nvPr>
        </p:nvGraphicFramePr>
        <p:xfrm>
          <a:off x="5297762" y="2706624"/>
          <a:ext cx="6251110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7C12B8-0E5C-596D-0EAB-F5F142EE9221}"/>
              </a:ext>
            </a:extLst>
          </p:cNvPr>
          <p:cNvSpPr txBox="1"/>
          <p:nvPr/>
        </p:nvSpPr>
        <p:spPr>
          <a:xfrm>
            <a:off x="7183265" y="6365377"/>
            <a:ext cx="494167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(Office for National Statistics, 2021: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Welsh Government 2021; 2023a).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8122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FD6730B6-4945-C916-F092-D81B3EE050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188" b="5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EA470-A353-C5A1-F7B6-C20139214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Let’s explore the positive impacts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2B85DB99-978D-4586-2500-2E3FE55F0A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82028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11497BF-5E08-9452-5886-CA3E26CA2F01}"/>
              </a:ext>
            </a:extLst>
          </p:cNvPr>
          <p:cNvSpPr txBox="1"/>
          <p:nvPr/>
        </p:nvSpPr>
        <p:spPr>
          <a:xfrm>
            <a:off x="3814572" y="6509970"/>
            <a:ext cx="85115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(Calvert, 2015: Deaton, 2015: Fisch,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Truglio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and Cole, 2009: Mares and Pan, 2013: Kearney and Levine, 2013: Bandura, 1971, pg.5).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05842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97F8B7C-D520-9FE1-604A-0B7186571F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833" b="98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DD037-A2C5-05B6-59E1-1B1D3CAB3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Let’s explore the negative impacts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0A11844D-04CE-C195-F6E0-24F8D114C5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865609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4F220EC-E45C-A64B-F5F6-A10026BD00E2}"/>
              </a:ext>
            </a:extLst>
          </p:cNvPr>
          <p:cNvSpPr txBox="1"/>
          <p:nvPr/>
        </p:nvSpPr>
        <p:spPr>
          <a:xfrm>
            <a:off x="405364" y="6396325"/>
            <a:ext cx="11786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(Porter and Standing, 2019: Mental Health Foundation, 2019: Women’s Aid, 2021: Pagani, Bernard and Fitzpatrick, 2022: The Canadian Paediatric Society, 2017: Lund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2021: Anitha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 al.,</a:t>
            </a:r>
            <a:r>
              <a:rPr lang="en-GB" sz="1200" i="1" dirty="0"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2021).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5212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mpty speech bubbles">
            <a:extLst>
              <a:ext uri="{FF2B5EF4-FFF2-40B4-BE49-F238E27FC236}">
                <a16:creationId xmlns:a16="http://schemas.microsoft.com/office/drawing/2014/main" id="{6A814C0B-9EE2-9CFE-06F4-CC274F616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16" b="10215"/>
          <a:stretch/>
        </p:blipFill>
        <p:spPr>
          <a:xfrm>
            <a:off x="-3049" y="-994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B4830-037E-FD9A-99A9-E1349DA71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456" y="2278904"/>
            <a:ext cx="4983480" cy="33115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200" b="1" dirty="0"/>
              <a:t>Let’s take a look at the two pictures on the next slide and tell me your thoughts...</a:t>
            </a:r>
          </a:p>
        </p:txBody>
      </p:sp>
    </p:spTree>
    <p:extLst>
      <p:ext uri="{BB962C8B-B14F-4D97-AF65-F5344CB8AC3E}">
        <p14:creationId xmlns:p14="http://schemas.microsoft.com/office/powerpoint/2010/main" val="2125938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aby and child playing with blocks">
            <a:extLst>
              <a:ext uri="{FF2B5EF4-FFF2-40B4-BE49-F238E27FC236}">
                <a16:creationId xmlns:a16="http://schemas.microsoft.com/office/drawing/2014/main" id="{8F11964A-F5D3-F053-25C5-2113854A7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07" r="1" b="1"/>
          <a:stretch/>
        </p:blipFill>
        <p:spPr>
          <a:xfrm>
            <a:off x="643467" y="1704214"/>
            <a:ext cx="5291666" cy="3449571"/>
          </a:xfrm>
          <a:prstGeom prst="rect">
            <a:avLst/>
          </a:prstGeom>
        </p:spPr>
      </p:pic>
      <p:pic>
        <p:nvPicPr>
          <p:cNvPr id="8" name="Content Placeholder 4" descr="Young people looking at smartphones">
            <a:extLst>
              <a:ext uri="{FF2B5EF4-FFF2-40B4-BE49-F238E27FC236}">
                <a16:creationId xmlns:a16="http://schemas.microsoft.com/office/drawing/2014/main" id="{A8DC608A-E5D9-4C16-4845-904CB3222AE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" r="1" b="1"/>
          <a:stretch/>
        </p:blipFill>
        <p:spPr>
          <a:xfrm>
            <a:off x="6256865" y="1670605"/>
            <a:ext cx="5291667" cy="35167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D3A30F-36E2-19C9-8EF2-3AB108624B37}"/>
              </a:ext>
            </a:extLst>
          </p:cNvPr>
          <p:cNvSpPr txBox="1"/>
          <p:nvPr/>
        </p:nvSpPr>
        <p:spPr>
          <a:xfrm>
            <a:off x="5813805" y="6391277"/>
            <a:ext cx="74085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(Azmitia and Hesser, 1993: Spadafora and Downes, 2020: Whiteman, McHale and Soli, 2011).</a:t>
            </a:r>
          </a:p>
        </p:txBody>
      </p:sp>
    </p:spTree>
    <p:extLst>
      <p:ext uri="{BB962C8B-B14F-4D97-AF65-F5344CB8AC3E}">
        <p14:creationId xmlns:p14="http://schemas.microsoft.com/office/powerpoint/2010/main" val="2188492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D7DED-FD14-440B-3FF4-517A0D490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085" y="2543592"/>
            <a:ext cx="5279408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question is, do you advocate for the inclusion of digital media in the lives of children and young people?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175E00-3B06-BC9C-2A53-DA5913E4B217}"/>
              </a:ext>
            </a:extLst>
          </p:cNvPr>
          <p:cNvSpPr txBox="1"/>
          <p:nvPr/>
        </p:nvSpPr>
        <p:spPr>
          <a:xfrm>
            <a:off x="257268" y="6215252"/>
            <a:ext cx="5762144" cy="4276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(Welsh Government, 2021; 2023a; 2023b: Future Generations Commissioner for Wales, 2023: GOV.UK, 2022).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6C80AD36-9641-263B-C711-516C27240F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22761" y="581892"/>
            <a:ext cx="2518756" cy="2518756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Checkmark with solid fill">
            <a:extLst>
              <a:ext uri="{FF2B5EF4-FFF2-40B4-BE49-F238E27FC236}">
                <a16:creationId xmlns:a16="http://schemas.microsoft.com/office/drawing/2014/main" id="{0613EC6B-9BED-0FE6-9F20-D0A50D86C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21829" y="3707894"/>
            <a:ext cx="2518756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711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0A767-A864-4892-6B40-B67ACCD39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24" y="401827"/>
            <a:ext cx="10098024" cy="558419"/>
          </a:xfrm>
        </p:spPr>
        <p:txBody>
          <a:bodyPr>
            <a:normAutofit/>
          </a:bodyPr>
          <a:lstStyle/>
          <a:p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5CC06-6506-B323-6F30-1A694C8E2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4503DE-DC2C-421A-A49C-BA949FF5A9D0}"/>
              </a:ext>
            </a:extLst>
          </p:cNvPr>
          <p:cNvSpPr txBox="1"/>
          <p:nvPr/>
        </p:nvSpPr>
        <p:spPr>
          <a:xfrm>
            <a:off x="731520" y="923544"/>
            <a:ext cx="10735056" cy="5383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Anitha, F.S.,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Udayakumar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Janakiraman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Janakarajan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Tamilselvan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(2021). ‘Association of digital media exposure and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additction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with child development and behaviour: A cross-sectional study’,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Industrial Psychiatry Journal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 30 (2), pp. 265-271. Available at: https://www.ncbi.nlm.nih.gov/pmc/articles/PMC8709520/ (Accessed: 08 April 2023). 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Azmitia, M. and Hesser, J. (1993) ‘Why Siblings Are important Agents of Cognitive Development: A Comparison of Siblings and Peers’,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Development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vol 64(2), pp. 430-444. Available at: https://www.jstor.org/stable/1131260 (Accessed: 26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Bandura, A. (1971)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Social Learning Theory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http://www.asecib.ase.ro/mps/Bandura_SocialLearningTheory.pdf (Accessed: 10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Calvert, S.L. (2015). ‘Children and Digital Media’,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Handbook of Child Psychology and Developmental Science.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John Wiley and Sons, pp. 376-414. Available at: https://doi.org/10.1002/9781118963418.childpsy410 (Accessed: 14 February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Canadian Paediatric Society, Digital Health Task Force, Ottawa, Ontario (2017) ‘Screen time and young children: Promoting health and development in a digital world’,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Paediatrics Child Health,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vol 22(8), pp. 461-468. Available at: https://www.ncbi.nlm.nih.gov/pmc/articles/PMC5823000/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Deaton, S. (2015). ‘Social learning theory in the age of social media: implications for educational practitioners’,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I-manager’s Journal of Educational Technology,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vol 12. Available at: https://files.eric.ed.gov/fulltext/EJ1098574.pdf (Accessed: 14 February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Fisch, S.M.,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Truglio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R.T. and Cole, C.F. (2009) ‘The Impact of Sesame Street on Preschool Children: A Review and Synthesis of 30 Years Research’,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Media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 1(2), pp. 165-190. Available at: https://www.tandfonline.com/doi/abs/10.1207/s1532785xmep0102_5 (Accessed: 07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Future Generations Commissioner for Wales (2023)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More Equal Wales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https://www.futuregenerations.wales/a-more-equal-wales/ (Accessed: 06 April 2023).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5698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E23F72-FD77-1163-BABC-4474F8EB1DB4}"/>
              </a:ext>
            </a:extLst>
          </p:cNvPr>
          <p:cNvSpPr txBox="1"/>
          <p:nvPr/>
        </p:nvSpPr>
        <p:spPr>
          <a:xfrm>
            <a:off x="742188" y="448056"/>
            <a:ext cx="10707624" cy="66250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(2022)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guide to the Online Safety Bill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https://www.gov.uk/guidance/a-guide-to-the-online-safety-bill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Kearney, M.S. and Levine, P.B. (2019) ‘Early Childhood Education by Television: Lessons from Sesame Street’, 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American Economic Journal: Applied Economics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vol 11, pp. 318-50. Available at: https://www.aeaweb.org/articles?id=10.1257/app.20170300 (Accessed: 07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Lund, L.,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Solvhoj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I.N., Danielsen, D. and Andersen, S. (2021). ‘Electronic media use and sleep in children and adolescents in western countries: a systematic review’,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BMC Public Health,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 1598 (21). Available at: https://bmcpublichealth.biomedcentral.com/articles/10.1186/s12889-021-11640-9 (Accessed: 08 April 2023).  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Mares, M.L. and Pan, Z. (2013) ‘Effects of Sesame Street: A meta-analysis of children’s learning in 15 countries’,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Applied Developmental Psychology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 34, pp. 140-151. Available at: http://hillkm.com/EDUC_715/Unit_8/mares_pan_2013.pdf (Accessed: 07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Foundation (2019)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Mental Health Foundation criticises new serios of Love Island as it releases new statistics about body image and reality TV.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https://www.mentalhealth.org.uk/about-us/news/mental-health-foundation-criticises-new-series-love-island-it-releases-new-statistics-about-body (Accessed: 07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Ofcom (2015).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Children and Parents: Media Use and Attitudes Report 2015.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http://stakeholders.ofcom.org.uk/market-data-research/other/research-publications/childrens/children-parents-nov-15/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Pagani, L.S., Bernard, J. and Fitzpatrick, C. (2022) ‘ Prospective Associations Between Preschool Exposure to Violent Televiewing and Psychosocial and Academic Risks in Early Adolescent Boys’ and Girls’,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Developmental and Behavioural Pediatrics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 44, pp. 1-11. Available at: https://journals.lww.com/jrnldbp/Abstract/2023/01000/Prospective_Associations_Between_Preschool.1.aspx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Porter, J. and Standing, K. (2019) ‘ Love Island and Relationship Education’,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Sociology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 4(79). Available at: https://www.ncbi.nlm.nih.gov/pmc/articles/PMC8022790/ (Accessed: 08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Smith, P.K., Cowie, H. and Blades, M. (2011).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Children’s Development,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(5</a:t>
            </a:r>
            <a:r>
              <a:rPr lang="en-GB" sz="12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.). West Sussex: John Wiley and Sons.  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6291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CDE308-20D9-474F-27B9-DAC0ED136802}"/>
              </a:ext>
            </a:extLst>
          </p:cNvPr>
          <p:cNvSpPr txBox="1"/>
          <p:nvPr/>
        </p:nvSpPr>
        <p:spPr>
          <a:xfrm>
            <a:off x="740664" y="438912"/>
            <a:ext cx="10872216" cy="35496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Spadafora, N. and Downes, T. (2020) ‘Scaffolding in Learning’,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Encyclopaedia of Evolutionary Psychological Science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https://www.researchgate.net/publication/338397380_Scaffolding_in_Learning (Accessed: 25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(2021)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strategy for Wales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https://www.gov.wales/digital-strategy-wales-html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(2023a)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Competence Framework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https://hwb.gov.wales/curriculum-for-wales/cross-curricular-skills-frameworks/digital-competence-framework (Accessed: 06 April 2023).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(2023b)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Well-being of Future Generations.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https://www.gov.wales/well-being-of-future-generations-wales (Accessed: 06 April 2023).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Whiteman, S.D., McHale, S.M. and Soli, A. (2011) ‘Theoretical Perspectives on Sibling Relationships’,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 Fam Theory Rev,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 3(2), pp. 124-139. Available at: https://www.ncbi.nlm.nih.gov/pmc/articles/PMC3127252/ (Accessed: 25 April 2023).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Women’s Aid (2021)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Women’s Aid responds to gaslighting, and manipulative behaviour shown on Love Island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https://www.womensaid.org.uk/womens-aid-responds-to-love-island/ (Accessed: 08 April 2023).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2564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5610</TotalTime>
  <Words>1706</Words>
  <Application>Microsoft Office PowerPoint</Application>
  <PresentationFormat>Widescreen</PresentationFormat>
  <Paragraphs>69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The impacts of digital media on children’s behavioural development</vt:lpstr>
      <vt:lpstr>What are the issues around digital media?</vt:lpstr>
      <vt:lpstr>Let’s explore the positive impacts</vt:lpstr>
      <vt:lpstr>Let’s explore the negative impacts </vt:lpstr>
      <vt:lpstr>Let’s take a look at the two pictures on the next slide and tell me your thoughts...</vt:lpstr>
      <vt:lpstr>PowerPoint Presentation</vt:lpstr>
      <vt:lpstr>The question is, do you advocate for the inclusion of digital media in the lives of children and young people?</vt:lpstr>
      <vt:lpstr>Reference list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impacts of digital media on children’s behavioural development</dc:title>
  <dc:creator>Becca Sparkes</dc:creator>
  <cp:lastModifiedBy>Becca Sparkes</cp:lastModifiedBy>
  <cp:revision>1</cp:revision>
  <dcterms:created xsi:type="dcterms:W3CDTF">2023-04-07T21:11:12Z</dcterms:created>
  <dcterms:modified xsi:type="dcterms:W3CDTF">2023-04-26T17:26:19Z</dcterms:modified>
</cp:coreProperties>
</file>