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Lst>
  <p:sldSz cy="6858000" cx="9144000"/>
  <p:notesSz cx="6797675" cy="9926625"/>
  <p:embeddedFontLst>
    <p:embeddedFont>
      <p:font typeface="Garamond"/>
      <p:regular r:id="rId39"/>
      <p:bold r:id="rId40"/>
      <p:italic r:id="rId41"/>
      <p:boldItalic r:id="rId4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40" Type="http://schemas.openxmlformats.org/officeDocument/2006/relationships/font" Target="fonts/Garamond-bold.fntdata"/><Relationship Id="rId20" Type="http://schemas.openxmlformats.org/officeDocument/2006/relationships/slide" Target="slides/slide15.xml"/><Relationship Id="rId42" Type="http://schemas.openxmlformats.org/officeDocument/2006/relationships/font" Target="fonts/Garamond-boldItalic.fntdata"/><Relationship Id="rId41" Type="http://schemas.openxmlformats.org/officeDocument/2006/relationships/font" Target="fonts/Garamond-italic.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font" Target="fonts/Garamond-regular.fntdata"/><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0000"/>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46400" cy="496887"/>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9pPr>
          </a:lstStyle>
          <a:p/>
        </p:txBody>
      </p:sp>
      <p:sp>
        <p:nvSpPr>
          <p:cNvPr id="4" name="Shape 4"/>
          <p:cNvSpPr txBox="1"/>
          <p:nvPr>
            <p:ph idx="10" type="dt"/>
          </p:nvPr>
        </p:nvSpPr>
        <p:spPr>
          <a:xfrm>
            <a:off x="3851275" y="0"/>
            <a:ext cx="2946400" cy="496887"/>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9pPr>
          </a:lstStyle>
          <a:p/>
        </p:txBody>
      </p:sp>
      <p:sp>
        <p:nvSpPr>
          <p:cNvPr id="5" name="Shape 5"/>
          <p:cNvSpPr/>
          <p:nvPr>
            <p:ph idx="3"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
            <a:headEnd len="med" w="med" type="none"/>
            <a:tailEnd len="med" w="med" type="none"/>
          </a:ln>
        </p:spPr>
      </p:sp>
      <p:sp>
        <p:nvSpPr>
          <p:cNvPr id="6" name="Shape 6"/>
          <p:cNvSpPr txBox="1"/>
          <p:nvPr>
            <p:ph idx="1" type="body"/>
          </p:nvPr>
        </p:nvSpPr>
        <p:spPr>
          <a:xfrm>
            <a:off x="906462" y="4714875"/>
            <a:ext cx="4984750" cy="4467225"/>
          </a:xfrm>
          <a:prstGeom prst="rect">
            <a:avLst/>
          </a:prstGeom>
          <a:noFill/>
          <a:ln>
            <a:noFill/>
          </a:ln>
        </p:spPr>
        <p:txBody>
          <a:bodyPr anchorCtr="0" anchor="t" bIns="91425" lIns="91425" rIns="91425" wrap="square" tIns="91425"/>
          <a:lstStyle>
            <a:lvl1pPr indent="0" lvl="0" marL="0" marR="0" rtl="0" algn="l">
              <a:spcBef>
                <a:spcPts val="0"/>
              </a:spcBef>
              <a:buChar char="●"/>
              <a:defRPr b="0" i="0" sz="1800" u="none" cap="none" strike="noStrike"/>
            </a:lvl1pPr>
            <a:lvl2pPr indent="0" lvl="1" marL="457200" marR="0" rtl="0" algn="l">
              <a:spcBef>
                <a:spcPts val="0"/>
              </a:spcBef>
              <a:buChar char="○"/>
              <a:defRPr b="0" i="0" sz="1800" u="none" cap="none" strike="noStrike"/>
            </a:lvl2pPr>
            <a:lvl3pPr indent="0" lvl="2" marL="914400" marR="0" rtl="0" algn="l">
              <a:spcBef>
                <a:spcPts val="0"/>
              </a:spcBef>
              <a:buChar char="■"/>
              <a:defRPr b="0" i="0" sz="1800" u="none" cap="none" strike="noStrike"/>
            </a:lvl3pPr>
            <a:lvl4pPr indent="0" lvl="3" marL="1371600" marR="0" rtl="0" algn="l">
              <a:spcBef>
                <a:spcPts val="0"/>
              </a:spcBef>
              <a:buChar char="●"/>
              <a:defRPr b="0" i="0" sz="1800" u="none" cap="none" strike="noStrike"/>
            </a:lvl4pPr>
            <a:lvl5pPr indent="0" lvl="4" marL="1828800" marR="0" rtl="0" algn="l">
              <a:spcBef>
                <a:spcPts val="0"/>
              </a:spcBef>
              <a:buChar char="○"/>
              <a:defRPr b="0" i="0" sz="1800" u="none" cap="none" strike="noStrike"/>
            </a:lvl5pPr>
            <a:lvl6pPr indent="0" lvl="5" marL="2286000" marR="0" rtl="0" algn="l">
              <a:spcBef>
                <a:spcPts val="0"/>
              </a:spcBef>
              <a:buChar char="■"/>
              <a:defRPr b="0" i="0" sz="1800" u="none" cap="none" strike="noStrike"/>
            </a:lvl6pPr>
            <a:lvl7pPr indent="0" lvl="6" marL="2743200" marR="0" rtl="0" algn="l">
              <a:spcBef>
                <a:spcPts val="0"/>
              </a:spcBef>
              <a:buChar char="●"/>
              <a:defRPr b="0" i="0" sz="1800" u="none" cap="none" strike="noStrike"/>
            </a:lvl7pPr>
            <a:lvl8pPr indent="0" lvl="7" marL="3200400" marR="0" rtl="0" algn="l">
              <a:spcBef>
                <a:spcPts val="0"/>
              </a:spcBef>
              <a:buChar char="○"/>
              <a:defRPr b="0" i="0" sz="1800" u="none" cap="none" strike="noStrike"/>
            </a:lvl8pPr>
            <a:lvl9pPr indent="0" lvl="8" marL="3657600" marR="0" rtl="0" algn="l">
              <a:spcBef>
                <a:spcPts val="0"/>
              </a:spcBef>
              <a:buChar char="■"/>
              <a:defRPr b="0" i="0" sz="1800" u="none" cap="none" strike="noStrike"/>
            </a:lvl9pPr>
          </a:lstStyle>
          <a:p/>
        </p:txBody>
      </p:sp>
      <p:sp>
        <p:nvSpPr>
          <p:cNvPr id="7" name="Shape 7"/>
          <p:cNvSpPr txBox="1"/>
          <p:nvPr>
            <p:ph idx="11" type="ftr"/>
          </p:nvPr>
        </p:nvSpPr>
        <p:spPr>
          <a:xfrm>
            <a:off x="0" y="9429750"/>
            <a:ext cx="2946400" cy="496887"/>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9pPr>
          </a:lstStyle>
          <a:p/>
        </p:txBody>
      </p:sp>
      <p:sp>
        <p:nvSpPr>
          <p:cNvPr id="8" name="Shape 8"/>
          <p:cNvSpPr txBox="1"/>
          <p:nvPr>
            <p:ph idx="12" type="sldNum"/>
          </p:nvPr>
        </p:nvSpPr>
        <p:spPr>
          <a:xfrm>
            <a:off x="3851275" y="9429750"/>
            <a:ext cx="29464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4" name="Shape 94"/>
        <p:cNvGrpSpPr/>
        <p:nvPr/>
      </p:nvGrpSpPr>
      <p:grpSpPr>
        <a:xfrm>
          <a:off x="0" y="0"/>
          <a:ext cx="0" cy="0"/>
          <a:chOff x="0" y="0"/>
          <a:chExt cx="0" cy="0"/>
        </a:xfrm>
      </p:grpSpPr>
      <p:sp>
        <p:nvSpPr>
          <p:cNvPr id="95" name="Shape 95"/>
          <p:cNvSpPr txBox="1"/>
          <p:nvPr/>
        </p:nvSpPr>
        <p:spPr>
          <a:xfrm>
            <a:off x="3851275" y="9429750"/>
            <a:ext cx="29464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a:solidFill>
                  <a:srgbClr val="000000"/>
                </a:solidFill>
                <a:latin typeface="Arial"/>
                <a:ea typeface="Arial"/>
                <a:cs typeface="Arial"/>
                <a:sym typeface="Arial"/>
              </a:rPr>
              <a:t>‹#›</a:t>
            </a:fld>
          </a:p>
        </p:txBody>
      </p:sp>
      <p:sp>
        <p:nvSpPr>
          <p:cNvPr id="96" name="Shape 96"/>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a:noFill/>
          <a:ln>
            <a:noFill/>
          </a:ln>
        </p:spPr>
      </p:sp>
      <p:sp>
        <p:nvSpPr>
          <p:cNvPr id="97" name="Shape 97"/>
          <p:cNvSpPr txBox="1"/>
          <p:nvPr>
            <p:ph idx="1" type="body"/>
          </p:nvPr>
        </p:nvSpPr>
        <p:spPr>
          <a:xfrm>
            <a:off x="906462" y="4714875"/>
            <a:ext cx="4984750" cy="4467225"/>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2" name="Shape 102"/>
        <p:cNvGrpSpPr/>
        <p:nvPr/>
      </p:nvGrpSpPr>
      <p:grpSpPr>
        <a:xfrm>
          <a:off x="0" y="0"/>
          <a:ext cx="0" cy="0"/>
          <a:chOff x="0" y="0"/>
          <a:chExt cx="0" cy="0"/>
        </a:xfrm>
      </p:grpSpPr>
      <p:sp>
        <p:nvSpPr>
          <p:cNvPr id="103" name="Shape 10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04" name="Shape 10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8" name="Shape 108"/>
        <p:cNvGrpSpPr/>
        <p:nvPr/>
      </p:nvGrpSpPr>
      <p:grpSpPr>
        <a:xfrm>
          <a:off x="0" y="0"/>
          <a:ext cx="0" cy="0"/>
          <a:chOff x="0" y="0"/>
          <a:chExt cx="0" cy="0"/>
        </a:xfrm>
      </p:grpSpPr>
      <p:sp>
        <p:nvSpPr>
          <p:cNvPr id="109" name="Shape 109"/>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10" name="Shape 110"/>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Shape 116"/>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17" name="Shape 117"/>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Shape 12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24" name="Shape 12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9" name="Shape 129"/>
        <p:cNvGrpSpPr/>
        <p:nvPr/>
      </p:nvGrpSpPr>
      <p:grpSpPr>
        <a:xfrm>
          <a:off x="0" y="0"/>
          <a:ext cx="0" cy="0"/>
          <a:chOff x="0" y="0"/>
          <a:chExt cx="0" cy="0"/>
        </a:xfrm>
      </p:grpSpPr>
      <p:sp>
        <p:nvSpPr>
          <p:cNvPr id="130" name="Shape 130"/>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31" name="Shape 131"/>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Shape 136"/>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37" name="Shape 137"/>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Shape 14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44" name="Shape 14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Shape 150"/>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51" name="Shape 151"/>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6" name="Shape 156"/>
        <p:cNvGrpSpPr/>
        <p:nvPr/>
      </p:nvGrpSpPr>
      <p:grpSpPr>
        <a:xfrm>
          <a:off x="0" y="0"/>
          <a:ext cx="0" cy="0"/>
          <a:chOff x="0" y="0"/>
          <a:chExt cx="0" cy="0"/>
        </a:xfrm>
      </p:grpSpPr>
      <p:sp>
        <p:nvSpPr>
          <p:cNvPr id="157" name="Shape 157"/>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58" name="Shape 158"/>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Shape 16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64" name="Shape 16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Shape 170"/>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71" name="Shape 171"/>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Shape 177"/>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78" name="Shape 178"/>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3" name="Shape 183"/>
        <p:cNvGrpSpPr/>
        <p:nvPr/>
      </p:nvGrpSpPr>
      <p:grpSpPr>
        <a:xfrm>
          <a:off x="0" y="0"/>
          <a:ext cx="0" cy="0"/>
          <a:chOff x="0" y="0"/>
          <a:chExt cx="0" cy="0"/>
        </a:xfrm>
      </p:grpSpPr>
      <p:sp>
        <p:nvSpPr>
          <p:cNvPr id="184" name="Shape 184"/>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85" name="Shape 185"/>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0" name="Shape 190"/>
        <p:cNvGrpSpPr/>
        <p:nvPr/>
      </p:nvGrpSpPr>
      <p:grpSpPr>
        <a:xfrm>
          <a:off x="0" y="0"/>
          <a:ext cx="0" cy="0"/>
          <a:chOff x="0" y="0"/>
          <a:chExt cx="0" cy="0"/>
        </a:xfrm>
      </p:grpSpPr>
      <p:sp>
        <p:nvSpPr>
          <p:cNvPr id="191" name="Shape 191"/>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92" name="Shape 192"/>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7" name="Shape 197"/>
        <p:cNvGrpSpPr/>
        <p:nvPr/>
      </p:nvGrpSpPr>
      <p:grpSpPr>
        <a:xfrm>
          <a:off x="0" y="0"/>
          <a:ext cx="0" cy="0"/>
          <a:chOff x="0" y="0"/>
          <a:chExt cx="0" cy="0"/>
        </a:xfrm>
      </p:grpSpPr>
      <p:sp>
        <p:nvSpPr>
          <p:cNvPr id="198" name="Shape 198"/>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199" name="Shape 199"/>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4" name="Shape 204"/>
        <p:cNvGrpSpPr/>
        <p:nvPr/>
      </p:nvGrpSpPr>
      <p:grpSpPr>
        <a:xfrm>
          <a:off x="0" y="0"/>
          <a:ext cx="0" cy="0"/>
          <a:chOff x="0" y="0"/>
          <a:chExt cx="0" cy="0"/>
        </a:xfrm>
      </p:grpSpPr>
      <p:sp>
        <p:nvSpPr>
          <p:cNvPr id="205" name="Shape 205"/>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06" name="Shape 206"/>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1" name="Shape 211"/>
        <p:cNvGrpSpPr/>
        <p:nvPr/>
      </p:nvGrpSpPr>
      <p:grpSpPr>
        <a:xfrm>
          <a:off x="0" y="0"/>
          <a:ext cx="0" cy="0"/>
          <a:chOff x="0" y="0"/>
          <a:chExt cx="0" cy="0"/>
        </a:xfrm>
      </p:grpSpPr>
      <p:sp>
        <p:nvSpPr>
          <p:cNvPr id="212" name="Shape 212"/>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13" name="Shape 213"/>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8" name="Shape 218"/>
        <p:cNvGrpSpPr/>
        <p:nvPr/>
      </p:nvGrpSpPr>
      <p:grpSpPr>
        <a:xfrm>
          <a:off x="0" y="0"/>
          <a:ext cx="0" cy="0"/>
          <a:chOff x="0" y="0"/>
          <a:chExt cx="0" cy="0"/>
        </a:xfrm>
      </p:grpSpPr>
      <p:sp>
        <p:nvSpPr>
          <p:cNvPr id="219" name="Shape 219"/>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20" name="Shape 220"/>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5" name="Shape 225"/>
        <p:cNvGrpSpPr/>
        <p:nvPr/>
      </p:nvGrpSpPr>
      <p:grpSpPr>
        <a:xfrm>
          <a:off x="0" y="0"/>
          <a:ext cx="0" cy="0"/>
          <a:chOff x="0" y="0"/>
          <a:chExt cx="0" cy="0"/>
        </a:xfrm>
      </p:grpSpPr>
      <p:sp>
        <p:nvSpPr>
          <p:cNvPr id="226" name="Shape 226"/>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27" name="Shape 227"/>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2" name="Shape 232"/>
        <p:cNvGrpSpPr/>
        <p:nvPr/>
      </p:nvGrpSpPr>
      <p:grpSpPr>
        <a:xfrm>
          <a:off x="0" y="0"/>
          <a:ext cx="0" cy="0"/>
          <a:chOff x="0" y="0"/>
          <a:chExt cx="0" cy="0"/>
        </a:xfrm>
      </p:grpSpPr>
      <p:sp>
        <p:nvSpPr>
          <p:cNvPr id="233" name="Shape 23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34" name="Shape 23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9" name="Shape 239"/>
        <p:cNvGrpSpPr/>
        <p:nvPr/>
      </p:nvGrpSpPr>
      <p:grpSpPr>
        <a:xfrm>
          <a:off x="0" y="0"/>
          <a:ext cx="0" cy="0"/>
          <a:chOff x="0" y="0"/>
          <a:chExt cx="0" cy="0"/>
        </a:xfrm>
      </p:grpSpPr>
      <p:sp>
        <p:nvSpPr>
          <p:cNvPr id="240" name="Shape 240"/>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41" name="Shape 241"/>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5" name="Shape 245"/>
        <p:cNvGrpSpPr/>
        <p:nvPr/>
      </p:nvGrpSpPr>
      <p:grpSpPr>
        <a:xfrm>
          <a:off x="0" y="0"/>
          <a:ext cx="0" cy="0"/>
          <a:chOff x="0" y="0"/>
          <a:chExt cx="0" cy="0"/>
        </a:xfrm>
      </p:grpSpPr>
      <p:sp>
        <p:nvSpPr>
          <p:cNvPr id="246" name="Shape 246"/>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47" name="Shape 247"/>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2" name="Shape 252"/>
        <p:cNvGrpSpPr/>
        <p:nvPr/>
      </p:nvGrpSpPr>
      <p:grpSpPr>
        <a:xfrm>
          <a:off x="0" y="0"/>
          <a:ext cx="0" cy="0"/>
          <a:chOff x="0" y="0"/>
          <a:chExt cx="0" cy="0"/>
        </a:xfrm>
      </p:grpSpPr>
      <p:sp>
        <p:nvSpPr>
          <p:cNvPr id="253" name="Shape 25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54" name="Shape 25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9" name="Shape 259"/>
        <p:cNvGrpSpPr/>
        <p:nvPr/>
      </p:nvGrpSpPr>
      <p:grpSpPr>
        <a:xfrm>
          <a:off x="0" y="0"/>
          <a:ext cx="0" cy="0"/>
          <a:chOff x="0" y="0"/>
          <a:chExt cx="0" cy="0"/>
        </a:xfrm>
      </p:grpSpPr>
      <p:sp>
        <p:nvSpPr>
          <p:cNvPr id="260" name="Shape 260"/>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61" name="Shape 261"/>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5" name="Shape 265"/>
        <p:cNvGrpSpPr/>
        <p:nvPr/>
      </p:nvGrpSpPr>
      <p:grpSpPr>
        <a:xfrm>
          <a:off x="0" y="0"/>
          <a:ext cx="0" cy="0"/>
          <a:chOff x="0" y="0"/>
          <a:chExt cx="0" cy="0"/>
        </a:xfrm>
      </p:grpSpPr>
      <p:sp>
        <p:nvSpPr>
          <p:cNvPr id="266" name="Shape 266"/>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67" name="Shape 267"/>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2" name="Shape 272"/>
        <p:cNvGrpSpPr/>
        <p:nvPr/>
      </p:nvGrpSpPr>
      <p:grpSpPr>
        <a:xfrm>
          <a:off x="0" y="0"/>
          <a:ext cx="0" cy="0"/>
          <a:chOff x="0" y="0"/>
          <a:chExt cx="0" cy="0"/>
        </a:xfrm>
      </p:grpSpPr>
      <p:sp>
        <p:nvSpPr>
          <p:cNvPr id="273" name="Shape 273"/>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74" name="Shape 274"/>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9" name="Shape 279"/>
        <p:cNvGrpSpPr/>
        <p:nvPr/>
      </p:nvGrpSpPr>
      <p:grpSpPr>
        <a:xfrm>
          <a:off x="0" y="0"/>
          <a:ext cx="0" cy="0"/>
          <a:chOff x="0" y="0"/>
          <a:chExt cx="0" cy="0"/>
        </a:xfrm>
      </p:grpSpPr>
      <p:sp>
        <p:nvSpPr>
          <p:cNvPr id="280" name="Shape 280"/>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81" name="Shape 281"/>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6" name="Shape 286"/>
        <p:cNvGrpSpPr/>
        <p:nvPr/>
      </p:nvGrpSpPr>
      <p:grpSpPr>
        <a:xfrm>
          <a:off x="0" y="0"/>
          <a:ext cx="0" cy="0"/>
          <a:chOff x="0" y="0"/>
          <a:chExt cx="0" cy="0"/>
        </a:xfrm>
      </p:grpSpPr>
      <p:sp>
        <p:nvSpPr>
          <p:cNvPr id="287" name="Shape 287"/>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88" name="Shape 288"/>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3" name="Shape 293"/>
        <p:cNvGrpSpPr/>
        <p:nvPr/>
      </p:nvGrpSpPr>
      <p:grpSpPr>
        <a:xfrm>
          <a:off x="0" y="0"/>
          <a:ext cx="0" cy="0"/>
          <a:chOff x="0" y="0"/>
          <a:chExt cx="0" cy="0"/>
        </a:xfrm>
      </p:grpSpPr>
      <p:sp>
        <p:nvSpPr>
          <p:cNvPr id="294" name="Shape 294"/>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295" name="Shape 295"/>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0" name="Shape 300"/>
        <p:cNvGrpSpPr/>
        <p:nvPr/>
      </p:nvGrpSpPr>
      <p:grpSpPr>
        <a:xfrm>
          <a:off x="0" y="0"/>
          <a:ext cx="0" cy="0"/>
          <a:chOff x="0" y="0"/>
          <a:chExt cx="0" cy="0"/>
        </a:xfrm>
      </p:grpSpPr>
      <p:sp>
        <p:nvSpPr>
          <p:cNvPr id="301" name="Shape 301"/>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302" name="Shape 302"/>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7" name="Shape 307"/>
        <p:cNvGrpSpPr/>
        <p:nvPr/>
      </p:nvGrpSpPr>
      <p:grpSpPr>
        <a:xfrm>
          <a:off x="0" y="0"/>
          <a:ext cx="0" cy="0"/>
          <a:chOff x="0" y="0"/>
          <a:chExt cx="0" cy="0"/>
        </a:xfrm>
      </p:grpSpPr>
      <p:sp>
        <p:nvSpPr>
          <p:cNvPr id="308" name="Shape 308"/>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309" name="Shape 309"/>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4" name="Shape 314"/>
        <p:cNvGrpSpPr/>
        <p:nvPr/>
      </p:nvGrpSpPr>
      <p:grpSpPr>
        <a:xfrm>
          <a:off x="0" y="0"/>
          <a:ext cx="0" cy="0"/>
          <a:chOff x="0" y="0"/>
          <a:chExt cx="0" cy="0"/>
        </a:xfrm>
      </p:grpSpPr>
      <p:sp>
        <p:nvSpPr>
          <p:cNvPr id="315" name="Shape 315"/>
          <p:cNvSpPr txBox="1"/>
          <p:nvPr>
            <p:ph idx="1" type="body"/>
          </p:nvPr>
        </p:nvSpPr>
        <p:spPr>
          <a:xfrm>
            <a:off x="906462" y="4714875"/>
            <a:ext cx="4984750" cy="4467225"/>
          </a:xfrm>
          <a:prstGeom prst="rect">
            <a:avLst/>
          </a:prstGeom>
        </p:spPr>
        <p:txBody>
          <a:bodyPr anchorCtr="0" anchor="t" bIns="91425" lIns="91425" rIns="91425" wrap="square" tIns="91425">
            <a:noAutofit/>
          </a:bodyPr>
          <a:lstStyle/>
          <a:p>
            <a:pPr lvl="0">
              <a:spcBef>
                <a:spcPts val="0"/>
              </a:spcBef>
              <a:buNone/>
            </a:pPr>
            <a:r>
              <a:t/>
            </a:r>
            <a:endParaRPr/>
          </a:p>
        </p:txBody>
      </p:sp>
      <p:sp>
        <p:nvSpPr>
          <p:cNvPr id="316" name="Shape 316"/>
          <p:cNvSpPr/>
          <p:nvPr>
            <p:ph idx="2" type="sldImg"/>
          </p:nvPr>
        </p:nvSpPr>
        <p:spPr>
          <a:xfrm>
            <a:off x="917575" y="744537"/>
            <a:ext cx="4962525" cy="372268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17" name="Shape 17"/>
        <p:cNvGrpSpPr/>
        <p:nvPr/>
      </p:nvGrpSpPr>
      <p:grpSpPr>
        <a:xfrm>
          <a:off x="0" y="0"/>
          <a:ext cx="0" cy="0"/>
          <a:chOff x="0" y="0"/>
          <a:chExt cx="0" cy="0"/>
        </a:xfrm>
      </p:grpSpPr>
      <p:sp>
        <p:nvSpPr>
          <p:cNvPr id="18" name="Shape 18"/>
          <p:cNvSpPr txBox="1"/>
          <p:nvPr>
            <p:ph type="ctrTitle"/>
          </p:nvPr>
        </p:nvSpPr>
        <p:spPr>
          <a:xfrm>
            <a:off x="914400" y="1524000"/>
            <a:ext cx="7623175" cy="175260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50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19" name="Shape 19"/>
          <p:cNvSpPr txBox="1"/>
          <p:nvPr>
            <p:ph idx="1" type="subTitle"/>
          </p:nvPr>
        </p:nvSpPr>
        <p:spPr>
          <a:xfrm>
            <a:off x="1981200" y="3962400"/>
            <a:ext cx="6553200" cy="1752600"/>
          </a:xfrm>
          <a:prstGeom prst="rect">
            <a:avLst/>
          </a:prstGeom>
          <a:noFill/>
          <a:ln>
            <a:noFill/>
          </a:ln>
        </p:spPr>
        <p:txBody>
          <a:bodyPr anchorCtr="0" anchor="t" bIns="91425" lIns="91425" rIns="91425" wrap="square" tIns="91425"/>
          <a:lstStyle>
            <a:lvl1pPr indent="0" lvl="0" marL="0" marR="0" rtl="0" algn="l">
              <a:spcBef>
                <a:spcPts val="560"/>
              </a:spcBef>
              <a:spcAft>
                <a:spcPts val="0"/>
              </a:spcAft>
              <a:buClr>
                <a:schemeClr val="accent1"/>
              </a:buClr>
              <a:buFont typeface="Noto Sans Symbols"/>
              <a:buNone/>
              <a:defRPr b="0" i="0" sz="2800" u="none" cap="none" strike="noStrike">
                <a:solidFill>
                  <a:schemeClr val="dk1"/>
                </a:solidFill>
                <a:latin typeface="Arial"/>
                <a:ea typeface="Arial"/>
                <a:cs typeface="Arial"/>
                <a:sym typeface="Arial"/>
              </a:defRPr>
            </a:lvl1pPr>
            <a:lvl2pPr indent="-227965" lvl="1" marL="669925" marR="0" rtl="0" algn="l">
              <a:spcBef>
                <a:spcPts val="520"/>
              </a:spcBef>
              <a:spcAft>
                <a:spcPts val="0"/>
              </a:spcAft>
              <a:buClr>
                <a:schemeClr val="accent2"/>
              </a:buClr>
              <a:buSzPct val="60000"/>
              <a:buFont typeface="Noto Sans Symbols"/>
              <a:buChar char="❑"/>
              <a:defRPr b="0" i="0" sz="2600" u="none" cap="none" strike="noStrike">
                <a:solidFill>
                  <a:schemeClr val="dk1"/>
                </a:solidFill>
                <a:latin typeface="Arial"/>
                <a:ea typeface="Arial"/>
                <a:cs typeface="Arial"/>
                <a:sym typeface="Arial"/>
              </a:defRPr>
            </a:lvl2pPr>
            <a:lvl3pPr indent="-271144" lvl="2" marL="1022350" marR="0" rtl="0" algn="l">
              <a:spcBef>
                <a:spcPts val="440"/>
              </a:spcBef>
              <a:spcAft>
                <a:spcPts val="0"/>
              </a:spcAft>
              <a:buClr>
                <a:schemeClr val="accent1"/>
              </a:buClr>
              <a:buSzPct val="65000"/>
              <a:buFont typeface="Noto Sans Symbols"/>
              <a:buChar char="■"/>
              <a:defRPr b="0" i="0" sz="22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20" name="Shape 20"/>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1" name="Shape 21"/>
          <p:cNvSpPr txBox="1"/>
          <p:nvPr>
            <p:ph idx="11" type="ftr"/>
          </p:nvPr>
        </p:nvSpPr>
        <p:spPr>
          <a:xfrm>
            <a:off x="3124200" y="6243637"/>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2" name="Shape 22"/>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spTree>
      <p:nvGrpSpPr>
        <p:cNvPr id="31" name="Shape 31"/>
        <p:cNvGrpSpPr/>
        <p:nvPr/>
      </p:nvGrpSpPr>
      <p:grpSpPr>
        <a:xfrm>
          <a:off x="0" y="0"/>
          <a:ext cx="0" cy="0"/>
          <a:chOff x="0" y="0"/>
          <a:chExt cx="0" cy="0"/>
        </a:xfrm>
      </p:grpSpPr>
      <p:sp>
        <p:nvSpPr>
          <p:cNvPr id="32" name="Shape 32"/>
          <p:cNvSpPr txBox="1"/>
          <p:nvPr>
            <p:ph type="title"/>
          </p:nvPr>
        </p:nvSpPr>
        <p:spPr>
          <a:xfrm>
            <a:off x="457200" y="277812"/>
            <a:ext cx="8229600" cy="113982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33" name="Shape 33"/>
          <p:cNvSpPr txBox="1"/>
          <p:nvPr>
            <p:ph idx="1" type="body"/>
          </p:nvPr>
        </p:nvSpPr>
        <p:spPr>
          <a:xfrm>
            <a:off x="457200" y="1600200"/>
            <a:ext cx="8229600" cy="4530725"/>
          </a:xfrm>
          <a:prstGeom prst="rect">
            <a:avLst/>
          </a:prstGeom>
          <a:noFill/>
          <a:ln>
            <a:noFill/>
          </a:ln>
        </p:spPr>
        <p:txBody>
          <a:bodyPr anchorCtr="0" anchor="t" bIns="91425" lIns="91425" rIns="91425" wrap="square" tIns="91425"/>
          <a:lstStyle>
            <a:lvl1pPr indent="-219075" lvl="0" marL="342900" marR="0" rtl="0" algn="l">
              <a:spcBef>
                <a:spcPts val="600"/>
              </a:spcBef>
              <a:spcAft>
                <a:spcPts val="0"/>
              </a:spcAft>
              <a:buClr>
                <a:schemeClr val="accent1"/>
              </a:buClr>
              <a:buSzPct val="64999"/>
              <a:buFont typeface="Noto Sans Symbols"/>
              <a:buChar char="■"/>
              <a:defRPr b="0" i="0" sz="3000" u="none" cap="none" strike="noStrike">
                <a:solidFill>
                  <a:schemeClr val="dk1"/>
                </a:solidFill>
                <a:latin typeface="Arial"/>
                <a:ea typeface="Arial"/>
                <a:cs typeface="Arial"/>
                <a:sym typeface="Arial"/>
              </a:defRPr>
            </a:lvl1pPr>
            <a:lvl2pPr indent="-227965" lvl="1" marL="669925" marR="0" rtl="0" algn="l">
              <a:spcBef>
                <a:spcPts val="520"/>
              </a:spcBef>
              <a:spcAft>
                <a:spcPts val="0"/>
              </a:spcAft>
              <a:buClr>
                <a:schemeClr val="accent2"/>
              </a:buClr>
              <a:buSzPct val="60000"/>
              <a:buFont typeface="Noto Sans Symbols"/>
              <a:buChar char="❑"/>
              <a:defRPr b="0" i="0" sz="2600" u="none" cap="none" strike="noStrike">
                <a:solidFill>
                  <a:schemeClr val="dk1"/>
                </a:solidFill>
                <a:latin typeface="Arial"/>
                <a:ea typeface="Arial"/>
                <a:cs typeface="Arial"/>
                <a:sym typeface="Arial"/>
              </a:defRPr>
            </a:lvl2pPr>
            <a:lvl3pPr indent="-271144" lvl="2" marL="1022350" marR="0" rtl="0" algn="l">
              <a:spcBef>
                <a:spcPts val="440"/>
              </a:spcBef>
              <a:spcAft>
                <a:spcPts val="0"/>
              </a:spcAft>
              <a:buClr>
                <a:schemeClr val="accent1"/>
              </a:buClr>
              <a:buSzPct val="65000"/>
              <a:buFont typeface="Noto Sans Symbols"/>
              <a:buChar char="■"/>
              <a:defRPr b="0" i="0" sz="22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34" name="Shape 34"/>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35" name="Shape 35"/>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36" name="Shape 36"/>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itleAndTx">
  <p:cSld name="Vertical Title and Text">
    <p:spTree>
      <p:nvGrpSpPr>
        <p:cNvPr id="37" name="Shape 37"/>
        <p:cNvGrpSpPr/>
        <p:nvPr/>
      </p:nvGrpSpPr>
      <p:grpSpPr>
        <a:xfrm>
          <a:off x="0" y="0"/>
          <a:ext cx="0" cy="0"/>
          <a:chOff x="0" y="0"/>
          <a:chExt cx="0" cy="0"/>
        </a:xfrm>
      </p:grpSpPr>
      <p:sp>
        <p:nvSpPr>
          <p:cNvPr id="38" name="Shape 38"/>
          <p:cNvSpPr txBox="1"/>
          <p:nvPr>
            <p:ph type="title"/>
          </p:nvPr>
        </p:nvSpPr>
        <p:spPr>
          <a:xfrm rot="5400000">
            <a:off x="4731544" y="2175669"/>
            <a:ext cx="5853112" cy="205740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39" name="Shape 39"/>
          <p:cNvSpPr txBox="1"/>
          <p:nvPr>
            <p:ph idx="1" type="body"/>
          </p:nvPr>
        </p:nvSpPr>
        <p:spPr>
          <a:xfrm rot="5400000">
            <a:off x="540544" y="194469"/>
            <a:ext cx="5853112" cy="6019800"/>
          </a:xfrm>
          <a:prstGeom prst="rect">
            <a:avLst/>
          </a:prstGeom>
          <a:noFill/>
          <a:ln>
            <a:noFill/>
          </a:ln>
        </p:spPr>
        <p:txBody>
          <a:bodyPr anchorCtr="0" anchor="t" bIns="91425" lIns="91425" rIns="91425" wrap="square" tIns="91425"/>
          <a:lstStyle>
            <a:lvl1pPr indent="-219075" lvl="0" marL="342900" marR="0" rtl="0" algn="l">
              <a:spcBef>
                <a:spcPts val="600"/>
              </a:spcBef>
              <a:spcAft>
                <a:spcPts val="0"/>
              </a:spcAft>
              <a:buClr>
                <a:schemeClr val="accent1"/>
              </a:buClr>
              <a:buSzPct val="64999"/>
              <a:buFont typeface="Noto Sans Symbols"/>
              <a:buChar char="■"/>
              <a:defRPr b="0" i="0" sz="3000" u="none" cap="none" strike="noStrike">
                <a:solidFill>
                  <a:schemeClr val="dk1"/>
                </a:solidFill>
                <a:latin typeface="Arial"/>
                <a:ea typeface="Arial"/>
                <a:cs typeface="Arial"/>
                <a:sym typeface="Arial"/>
              </a:defRPr>
            </a:lvl1pPr>
            <a:lvl2pPr indent="-227965" lvl="1" marL="669925" marR="0" rtl="0" algn="l">
              <a:spcBef>
                <a:spcPts val="520"/>
              </a:spcBef>
              <a:spcAft>
                <a:spcPts val="0"/>
              </a:spcAft>
              <a:buClr>
                <a:schemeClr val="accent2"/>
              </a:buClr>
              <a:buSzPct val="60000"/>
              <a:buFont typeface="Noto Sans Symbols"/>
              <a:buChar char="❑"/>
              <a:defRPr b="0" i="0" sz="2600" u="none" cap="none" strike="noStrike">
                <a:solidFill>
                  <a:schemeClr val="dk1"/>
                </a:solidFill>
                <a:latin typeface="Arial"/>
                <a:ea typeface="Arial"/>
                <a:cs typeface="Arial"/>
                <a:sym typeface="Arial"/>
              </a:defRPr>
            </a:lvl2pPr>
            <a:lvl3pPr indent="-271144" lvl="2" marL="1022350" marR="0" rtl="0" algn="l">
              <a:spcBef>
                <a:spcPts val="440"/>
              </a:spcBef>
              <a:spcAft>
                <a:spcPts val="0"/>
              </a:spcAft>
              <a:buClr>
                <a:schemeClr val="accent1"/>
              </a:buClr>
              <a:buSzPct val="65000"/>
              <a:buFont typeface="Noto Sans Symbols"/>
              <a:buChar char="■"/>
              <a:defRPr b="0" i="0" sz="22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40" name="Shape 40"/>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41" name="Shape 41"/>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42" name="Shape 42"/>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spTree>
      <p:nvGrpSpPr>
        <p:cNvPr id="43" name="Shape 43"/>
        <p:cNvGrpSpPr/>
        <p:nvPr/>
      </p:nvGrpSpPr>
      <p:grpSpPr>
        <a:xfrm>
          <a:off x="0" y="0"/>
          <a:ext cx="0" cy="0"/>
          <a:chOff x="0" y="0"/>
          <a:chExt cx="0" cy="0"/>
        </a:xfrm>
      </p:grpSpPr>
      <p:sp>
        <p:nvSpPr>
          <p:cNvPr id="44" name="Shape 44"/>
          <p:cNvSpPr txBox="1"/>
          <p:nvPr>
            <p:ph type="title"/>
          </p:nvPr>
        </p:nvSpPr>
        <p:spPr>
          <a:xfrm>
            <a:off x="457200" y="277812"/>
            <a:ext cx="8229600" cy="113982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45" name="Shape 45"/>
          <p:cNvSpPr txBox="1"/>
          <p:nvPr>
            <p:ph idx="1" type="body"/>
          </p:nvPr>
        </p:nvSpPr>
        <p:spPr>
          <a:xfrm rot="5400000">
            <a:off x="2306637" y="-249238"/>
            <a:ext cx="4530725" cy="8229600"/>
          </a:xfrm>
          <a:prstGeom prst="rect">
            <a:avLst/>
          </a:prstGeom>
          <a:noFill/>
          <a:ln>
            <a:noFill/>
          </a:ln>
        </p:spPr>
        <p:txBody>
          <a:bodyPr anchorCtr="0" anchor="t" bIns="91425" lIns="91425" rIns="91425" wrap="square" tIns="91425"/>
          <a:lstStyle>
            <a:lvl1pPr indent="-219075" lvl="0" marL="342900" marR="0" rtl="0" algn="l">
              <a:spcBef>
                <a:spcPts val="600"/>
              </a:spcBef>
              <a:spcAft>
                <a:spcPts val="0"/>
              </a:spcAft>
              <a:buClr>
                <a:schemeClr val="accent1"/>
              </a:buClr>
              <a:buSzPct val="64999"/>
              <a:buFont typeface="Noto Sans Symbols"/>
              <a:buChar char="■"/>
              <a:defRPr b="0" i="0" sz="3000" u="none" cap="none" strike="noStrike">
                <a:solidFill>
                  <a:schemeClr val="dk1"/>
                </a:solidFill>
                <a:latin typeface="Arial"/>
                <a:ea typeface="Arial"/>
                <a:cs typeface="Arial"/>
                <a:sym typeface="Arial"/>
              </a:defRPr>
            </a:lvl1pPr>
            <a:lvl2pPr indent="-227965" lvl="1" marL="669925" marR="0" rtl="0" algn="l">
              <a:spcBef>
                <a:spcPts val="520"/>
              </a:spcBef>
              <a:spcAft>
                <a:spcPts val="0"/>
              </a:spcAft>
              <a:buClr>
                <a:schemeClr val="accent2"/>
              </a:buClr>
              <a:buSzPct val="60000"/>
              <a:buFont typeface="Noto Sans Symbols"/>
              <a:buChar char="❑"/>
              <a:defRPr b="0" i="0" sz="2600" u="none" cap="none" strike="noStrike">
                <a:solidFill>
                  <a:schemeClr val="dk1"/>
                </a:solidFill>
                <a:latin typeface="Arial"/>
                <a:ea typeface="Arial"/>
                <a:cs typeface="Arial"/>
                <a:sym typeface="Arial"/>
              </a:defRPr>
            </a:lvl2pPr>
            <a:lvl3pPr indent="-271144" lvl="2" marL="1022350" marR="0" rtl="0" algn="l">
              <a:spcBef>
                <a:spcPts val="440"/>
              </a:spcBef>
              <a:spcAft>
                <a:spcPts val="0"/>
              </a:spcAft>
              <a:buClr>
                <a:schemeClr val="accent1"/>
              </a:buClr>
              <a:buSzPct val="65000"/>
              <a:buFont typeface="Noto Sans Symbols"/>
              <a:buChar char="■"/>
              <a:defRPr b="0" i="0" sz="22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46" name="Shape 46"/>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47" name="Shape 47"/>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48" name="Shape 48"/>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picTx">
  <p:cSld name="Picture with Caption">
    <p:spTree>
      <p:nvGrpSpPr>
        <p:cNvPr id="49" name="Shape 49"/>
        <p:cNvGrpSpPr/>
        <p:nvPr/>
      </p:nvGrpSpPr>
      <p:grpSpPr>
        <a:xfrm>
          <a:off x="0" y="0"/>
          <a:ext cx="0" cy="0"/>
          <a:chOff x="0" y="0"/>
          <a:chExt cx="0" cy="0"/>
        </a:xfrm>
      </p:grpSpPr>
      <p:sp>
        <p:nvSpPr>
          <p:cNvPr id="50" name="Shape 50"/>
          <p:cNvSpPr txBox="1"/>
          <p:nvPr>
            <p:ph type="title"/>
          </p:nvPr>
        </p:nvSpPr>
        <p:spPr>
          <a:xfrm>
            <a:off x="1792288" y="4800600"/>
            <a:ext cx="5486400" cy="566738"/>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1" i="0" sz="20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51" name="Shape 51"/>
          <p:cNvSpPr/>
          <p:nvPr>
            <p:ph idx="2" type="pic"/>
          </p:nvPr>
        </p:nvSpPr>
        <p:spPr>
          <a:xfrm>
            <a:off x="1792288" y="612775"/>
            <a:ext cx="5486400" cy="4114800"/>
          </a:xfrm>
          <a:prstGeom prst="rect">
            <a:avLst/>
          </a:prstGeom>
          <a:noFill/>
          <a:ln>
            <a:noFill/>
          </a:ln>
        </p:spPr>
        <p:txBody>
          <a:bodyPr anchorCtr="0" anchor="t" bIns="91425" lIns="91425" rIns="91425" wrap="square" tIns="91425"/>
          <a:lstStyle>
            <a:lvl1pPr indent="0" lvl="0" marL="0" marR="0" rtl="0" algn="l">
              <a:spcBef>
                <a:spcPts val="640"/>
              </a:spcBef>
              <a:spcAft>
                <a:spcPts val="0"/>
              </a:spcAft>
              <a:buClr>
                <a:schemeClr val="accent1"/>
              </a:buClr>
              <a:buFont typeface="Noto Sans Symbols"/>
              <a:buNone/>
              <a:defRPr b="0" i="0" sz="3200" u="none" cap="none" strike="noStrike">
                <a:solidFill>
                  <a:schemeClr val="dk1"/>
                </a:solidFill>
                <a:latin typeface="Arial"/>
                <a:ea typeface="Arial"/>
                <a:cs typeface="Arial"/>
                <a:sym typeface="Arial"/>
              </a:defRPr>
            </a:lvl1pPr>
            <a:lvl2pPr indent="0" lvl="1" marL="457200" marR="0" rtl="0" algn="l">
              <a:spcBef>
                <a:spcPts val="560"/>
              </a:spcBef>
              <a:spcAft>
                <a:spcPts val="0"/>
              </a:spcAft>
              <a:buClr>
                <a:schemeClr val="accent2"/>
              </a:buClr>
              <a:buFont typeface="Noto Sans Symbols"/>
              <a:buNone/>
              <a:defRPr b="0" i="0" sz="2800" u="none" cap="none" strike="noStrike">
                <a:solidFill>
                  <a:schemeClr val="dk1"/>
                </a:solidFill>
                <a:latin typeface="Arial"/>
                <a:ea typeface="Arial"/>
                <a:cs typeface="Arial"/>
                <a:sym typeface="Arial"/>
              </a:defRPr>
            </a:lvl2pPr>
            <a:lvl3pPr indent="0" lvl="2" marL="914400" marR="0" rtl="0" algn="l">
              <a:spcBef>
                <a:spcPts val="480"/>
              </a:spcBef>
              <a:spcAft>
                <a:spcPts val="0"/>
              </a:spcAft>
              <a:buClr>
                <a:schemeClr val="accent1"/>
              </a:buClr>
              <a:buFont typeface="Noto Sans Symbols"/>
              <a:buNone/>
              <a:defRPr b="0" i="0" sz="2400" u="none" cap="none" strike="noStrike">
                <a:solidFill>
                  <a:schemeClr val="dk1"/>
                </a:solidFill>
                <a:latin typeface="Arial"/>
                <a:ea typeface="Arial"/>
                <a:cs typeface="Arial"/>
                <a:sym typeface="Arial"/>
              </a:defRPr>
            </a:lvl3pPr>
            <a:lvl4pPr indent="0" lvl="3" marL="1371600" marR="0" rtl="0" algn="l">
              <a:spcBef>
                <a:spcPts val="400"/>
              </a:spcBef>
              <a:spcAft>
                <a:spcPts val="0"/>
              </a:spcAft>
              <a:buClr>
                <a:schemeClr val="accent2"/>
              </a:buClr>
              <a:buFont typeface="Noto Sans Symbols"/>
              <a:buNone/>
              <a:defRPr b="0" i="0" sz="2000" u="none" cap="none" strike="noStrike">
                <a:solidFill>
                  <a:schemeClr val="dk1"/>
                </a:solidFill>
                <a:latin typeface="Arial"/>
                <a:ea typeface="Arial"/>
                <a:cs typeface="Arial"/>
                <a:sym typeface="Arial"/>
              </a:defRPr>
            </a:lvl4pPr>
            <a:lvl5pPr indent="0" lvl="4" marL="1828800" marR="0" rtl="0" algn="l">
              <a:spcBef>
                <a:spcPts val="400"/>
              </a:spcBef>
              <a:spcAft>
                <a:spcPts val="0"/>
              </a:spcAft>
              <a:buClr>
                <a:schemeClr val="accent1"/>
              </a:buClr>
              <a:buFont typeface="Noto Sans Symbols"/>
              <a:buNone/>
              <a:defRPr b="0" i="0" sz="2000" u="none" cap="none" strike="noStrike">
                <a:solidFill>
                  <a:schemeClr val="dk1"/>
                </a:solidFill>
                <a:latin typeface="Arial"/>
                <a:ea typeface="Arial"/>
                <a:cs typeface="Arial"/>
                <a:sym typeface="Arial"/>
              </a:defRPr>
            </a:lvl5pPr>
            <a:lvl6pPr indent="0" lvl="5" marL="2286000" marR="0" rtl="0" algn="l">
              <a:spcBef>
                <a:spcPts val="400"/>
              </a:spcBef>
              <a:spcAft>
                <a:spcPts val="0"/>
              </a:spcAft>
              <a:buClr>
                <a:schemeClr val="accent1"/>
              </a:buClr>
              <a:buFont typeface="Noto Sans Symbols"/>
              <a:buNone/>
              <a:defRPr b="0" i="0" sz="2000" u="none" cap="none" strike="noStrike">
                <a:solidFill>
                  <a:schemeClr val="dk1"/>
                </a:solidFill>
                <a:latin typeface="Arial"/>
                <a:ea typeface="Arial"/>
                <a:cs typeface="Arial"/>
                <a:sym typeface="Arial"/>
              </a:defRPr>
            </a:lvl6pPr>
            <a:lvl7pPr indent="0" lvl="6" marL="2743200" marR="0" rtl="0" algn="l">
              <a:spcBef>
                <a:spcPts val="400"/>
              </a:spcBef>
              <a:spcAft>
                <a:spcPts val="0"/>
              </a:spcAft>
              <a:buClr>
                <a:schemeClr val="accent1"/>
              </a:buClr>
              <a:buFont typeface="Noto Sans Symbols"/>
              <a:buNone/>
              <a:defRPr b="0" i="0" sz="2000" u="none" cap="none" strike="noStrike">
                <a:solidFill>
                  <a:schemeClr val="dk1"/>
                </a:solidFill>
                <a:latin typeface="Arial"/>
                <a:ea typeface="Arial"/>
                <a:cs typeface="Arial"/>
                <a:sym typeface="Arial"/>
              </a:defRPr>
            </a:lvl7pPr>
            <a:lvl8pPr indent="0" lvl="7" marL="3200400" marR="0" rtl="0" algn="l">
              <a:spcBef>
                <a:spcPts val="400"/>
              </a:spcBef>
              <a:spcAft>
                <a:spcPts val="0"/>
              </a:spcAft>
              <a:buClr>
                <a:schemeClr val="accent1"/>
              </a:buClr>
              <a:buFont typeface="Noto Sans Symbols"/>
              <a:buNone/>
              <a:defRPr b="0" i="0" sz="2000" u="none" cap="none" strike="noStrike">
                <a:solidFill>
                  <a:schemeClr val="dk1"/>
                </a:solidFill>
                <a:latin typeface="Arial"/>
                <a:ea typeface="Arial"/>
                <a:cs typeface="Arial"/>
                <a:sym typeface="Arial"/>
              </a:defRPr>
            </a:lvl8pPr>
            <a:lvl9pPr indent="0" lvl="8" marL="3657600" marR="0" rtl="0" algn="l">
              <a:spcBef>
                <a:spcPts val="400"/>
              </a:spcBef>
              <a:spcAft>
                <a:spcPts val="0"/>
              </a:spcAft>
              <a:buClr>
                <a:schemeClr val="accent1"/>
              </a:buClr>
              <a:buFont typeface="Noto Sans Symbols"/>
              <a:buNone/>
              <a:defRPr b="0" i="0" sz="2000" u="none" cap="none" strike="noStrike">
                <a:solidFill>
                  <a:schemeClr val="dk1"/>
                </a:solidFill>
                <a:latin typeface="Arial"/>
                <a:ea typeface="Arial"/>
                <a:cs typeface="Arial"/>
                <a:sym typeface="Arial"/>
              </a:defRPr>
            </a:lvl9pPr>
          </a:lstStyle>
          <a:p/>
        </p:txBody>
      </p:sp>
      <p:sp>
        <p:nvSpPr>
          <p:cNvPr id="52" name="Shape 52"/>
          <p:cNvSpPr txBox="1"/>
          <p:nvPr>
            <p:ph idx="1" type="body"/>
          </p:nvPr>
        </p:nvSpPr>
        <p:spPr>
          <a:xfrm>
            <a:off x="1792288" y="5367338"/>
            <a:ext cx="5486400" cy="804862"/>
          </a:xfrm>
          <a:prstGeom prst="rect">
            <a:avLst/>
          </a:prstGeom>
          <a:noFill/>
          <a:ln>
            <a:noFill/>
          </a:ln>
        </p:spPr>
        <p:txBody>
          <a:bodyPr anchorCtr="0" anchor="t" bIns="91425" lIns="91425" rIns="91425" wrap="square" tIns="91425"/>
          <a:lstStyle>
            <a:lvl1pPr indent="0" lvl="0" marL="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1pPr>
            <a:lvl2pPr indent="0" lvl="1" marL="457200" marR="0" rtl="0" algn="l">
              <a:spcBef>
                <a:spcPts val="240"/>
              </a:spcBef>
              <a:spcAft>
                <a:spcPts val="0"/>
              </a:spcAft>
              <a:buClr>
                <a:schemeClr val="accent2"/>
              </a:buClr>
              <a:buFont typeface="Noto Sans Symbols"/>
              <a:buNone/>
              <a:defRPr b="0" i="0" sz="1200" u="none" cap="none" strike="noStrike">
                <a:solidFill>
                  <a:schemeClr val="dk1"/>
                </a:solidFill>
                <a:latin typeface="Arial"/>
                <a:ea typeface="Arial"/>
                <a:cs typeface="Arial"/>
                <a:sym typeface="Arial"/>
              </a:defRPr>
            </a:lvl2pPr>
            <a:lvl3pPr indent="0" lvl="2" marL="914400" marR="0" rtl="0" algn="l">
              <a:spcBef>
                <a:spcPts val="200"/>
              </a:spcBef>
              <a:spcAft>
                <a:spcPts val="0"/>
              </a:spcAft>
              <a:buClr>
                <a:schemeClr val="accent1"/>
              </a:buClr>
              <a:buFont typeface="Noto Sans Symbols"/>
              <a:buNone/>
              <a:defRPr b="0" i="0" sz="1000" u="none" cap="none" strike="noStrike">
                <a:solidFill>
                  <a:schemeClr val="dk1"/>
                </a:solidFill>
                <a:latin typeface="Arial"/>
                <a:ea typeface="Arial"/>
                <a:cs typeface="Arial"/>
                <a:sym typeface="Arial"/>
              </a:defRPr>
            </a:lvl3pPr>
            <a:lvl4pPr indent="0" lvl="3" marL="1371600" marR="0" rtl="0" algn="l">
              <a:spcBef>
                <a:spcPts val="180"/>
              </a:spcBef>
              <a:spcAft>
                <a:spcPts val="0"/>
              </a:spcAft>
              <a:buClr>
                <a:schemeClr val="accent2"/>
              </a:buClr>
              <a:buFont typeface="Noto Sans Symbols"/>
              <a:buNone/>
              <a:defRPr b="0" i="0" sz="900" u="none" cap="none" strike="noStrike">
                <a:solidFill>
                  <a:schemeClr val="dk1"/>
                </a:solidFill>
                <a:latin typeface="Arial"/>
                <a:ea typeface="Arial"/>
                <a:cs typeface="Arial"/>
                <a:sym typeface="Arial"/>
              </a:defRPr>
            </a:lvl4pPr>
            <a:lvl5pPr indent="0" lvl="4" marL="18288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5pPr>
            <a:lvl6pPr indent="0" lvl="5" marL="22860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6pPr>
            <a:lvl7pPr indent="0" lvl="6" marL="27432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7pPr>
            <a:lvl8pPr indent="0" lvl="7" marL="32004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8pPr>
            <a:lvl9pPr indent="0" lvl="8" marL="36576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9pPr>
          </a:lstStyle>
          <a:p/>
        </p:txBody>
      </p:sp>
      <p:sp>
        <p:nvSpPr>
          <p:cNvPr id="53" name="Shape 53"/>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54" name="Shape 54"/>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55" name="Shape 55"/>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Tx">
  <p:cSld name="Content with Caption">
    <p:spTree>
      <p:nvGrpSpPr>
        <p:cNvPr id="56" name="Shape 56"/>
        <p:cNvGrpSpPr/>
        <p:nvPr/>
      </p:nvGrpSpPr>
      <p:grpSpPr>
        <a:xfrm>
          <a:off x="0" y="0"/>
          <a:ext cx="0" cy="0"/>
          <a:chOff x="0" y="0"/>
          <a:chExt cx="0" cy="0"/>
        </a:xfrm>
      </p:grpSpPr>
      <p:sp>
        <p:nvSpPr>
          <p:cNvPr id="57" name="Shape 57"/>
          <p:cNvSpPr txBox="1"/>
          <p:nvPr>
            <p:ph type="title"/>
          </p:nvPr>
        </p:nvSpPr>
        <p:spPr>
          <a:xfrm>
            <a:off x="457200" y="273050"/>
            <a:ext cx="3008313" cy="1162050"/>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1" i="0" sz="20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58" name="Shape 58"/>
          <p:cNvSpPr txBox="1"/>
          <p:nvPr>
            <p:ph idx="1" type="body"/>
          </p:nvPr>
        </p:nvSpPr>
        <p:spPr>
          <a:xfrm>
            <a:off x="3575050" y="273050"/>
            <a:ext cx="5111750" cy="5853113"/>
          </a:xfrm>
          <a:prstGeom prst="rect">
            <a:avLst/>
          </a:prstGeom>
          <a:noFill/>
          <a:ln>
            <a:noFill/>
          </a:ln>
        </p:spPr>
        <p:txBody>
          <a:bodyPr anchorCtr="0" anchor="t" bIns="91425" lIns="91425" rIns="91425" wrap="square" tIns="91425"/>
          <a:lstStyle>
            <a:lvl1pPr indent="-210820" lvl="0" marL="342900" marR="0" rtl="0" algn="l">
              <a:spcBef>
                <a:spcPts val="640"/>
              </a:spcBef>
              <a:spcAft>
                <a:spcPts val="0"/>
              </a:spcAft>
              <a:buClr>
                <a:schemeClr val="accent1"/>
              </a:buClr>
              <a:buSzPct val="64999"/>
              <a:buFont typeface="Noto Sans Symbols"/>
              <a:buChar char="■"/>
              <a:defRPr b="0" i="0" sz="3200" u="none" cap="none" strike="noStrike">
                <a:solidFill>
                  <a:schemeClr val="dk1"/>
                </a:solidFill>
                <a:latin typeface="Arial"/>
                <a:ea typeface="Arial"/>
                <a:cs typeface="Arial"/>
                <a:sym typeface="Arial"/>
              </a:defRPr>
            </a:lvl1pPr>
            <a:lvl2pPr indent="-220344" lvl="1" marL="669925" marR="0" rtl="0" algn="l">
              <a:spcBef>
                <a:spcPts val="560"/>
              </a:spcBef>
              <a:spcAft>
                <a:spcPts val="0"/>
              </a:spcAft>
              <a:buClr>
                <a:schemeClr val="accent2"/>
              </a:buClr>
              <a:buSzPct val="59999"/>
              <a:buFont typeface="Noto Sans Symbols"/>
              <a:buChar char="❑"/>
              <a:defRPr b="0" i="0" sz="2800" u="none" cap="none" strike="noStrike">
                <a:solidFill>
                  <a:schemeClr val="dk1"/>
                </a:solidFill>
                <a:latin typeface="Arial"/>
                <a:ea typeface="Arial"/>
                <a:cs typeface="Arial"/>
                <a:sym typeface="Arial"/>
              </a:defRPr>
            </a:lvl2pPr>
            <a:lvl3pPr indent="-262890" lvl="2" marL="1022350" marR="0" rtl="0" algn="l">
              <a:spcBef>
                <a:spcPts val="480"/>
              </a:spcBef>
              <a:spcAft>
                <a:spcPts val="0"/>
              </a:spcAft>
              <a:buClr>
                <a:schemeClr val="accent1"/>
              </a:buClr>
              <a:buSzPct val="65000"/>
              <a:buFont typeface="Noto Sans Symbols"/>
              <a:buChar char="■"/>
              <a:defRPr b="0" i="0" sz="24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59" name="Shape 59"/>
          <p:cNvSpPr txBox="1"/>
          <p:nvPr>
            <p:ph idx="2" type="body"/>
          </p:nvPr>
        </p:nvSpPr>
        <p:spPr>
          <a:xfrm>
            <a:off x="457200" y="1435100"/>
            <a:ext cx="3008313" cy="4691063"/>
          </a:xfrm>
          <a:prstGeom prst="rect">
            <a:avLst/>
          </a:prstGeom>
          <a:noFill/>
          <a:ln>
            <a:noFill/>
          </a:ln>
        </p:spPr>
        <p:txBody>
          <a:bodyPr anchorCtr="0" anchor="t" bIns="91425" lIns="91425" rIns="91425" wrap="square" tIns="91425"/>
          <a:lstStyle>
            <a:lvl1pPr indent="0" lvl="0" marL="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1pPr>
            <a:lvl2pPr indent="0" lvl="1" marL="457200" marR="0" rtl="0" algn="l">
              <a:spcBef>
                <a:spcPts val="240"/>
              </a:spcBef>
              <a:spcAft>
                <a:spcPts val="0"/>
              </a:spcAft>
              <a:buClr>
                <a:schemeClr val="accent2"/>
              </a:buClr>
              <a:buFont typeface="Noto Sans Symbols"/>
              <a:buNone/>
              <a:defRPr b="0" i="0" sz="1200" u="none" cap="none" strike="noStrike">
                <a:solidFill>
                  <a:schemeClr val="dk1"/>
                </a:solidFill>
                <a:latin typeface="Arial"/>
                <a:ea typeface="Arial"/>
                <a:cs typeface="Arial"/>
                <a:sym typeface="Arial"/>
              </a:defRPr>
            </a:lvl2pPr>
            <a:lvl3pPr indent="0" lvl="2" marL="914400" marR="0" rtl="0" algn="l">
              <a:spcBef>
                <a:spcPts val="200"/>
              </a:spcBef>
              <a:spcAft>
                <a:spcPts val="0"/>
              </a:spcAft>
              <a:buClr>
                <a:schemeClr val="accent1"/>
              </a:buClr>
              <a:buFont typeface="Noto Sans Symbols"/>
              <a:buNone/>
              <a:defRPr b="0" i="0" sz="1000" u="none" cap="none" strike="noStrike">
                <a:solidFill>
                  <a:schemeClr val="dk1"/>
                </a:solidFill>
                <a:latin typeface="Arial"/>
                <a:ea typeface="Arial"/>
                <a:cs typeface="Arial"/>
                <a:sym typeface="Arial"/>
              </a:defRPr>
            </a:lvl3pPr>
            <a:lvl4pPr indent="0" lvl="3" marL="1371600" marR="0" rtl="0" algn="l">
              <a:spcBef>
                <a:spcPts val="180"/>
              </a:spcBef>
              <a:spcAft>
                <a:spcPts val="0"/>
              </a:spcAft>
              <a:buClr>
                <a:schemeClr val="accent2"/>
              </a:buClr>
              <a:buFont typeface="Noto Sans Symbols"/>
              <a:buNone/>
              <a:defRPr b="0" i="0" sz="900" u="none" cap="none" strike="noStrike">
                <a:solidFill>
                  <a:schemeClr val="dk1"/>
                </a:solidFill>
                <a:latin typeface="Arial"/>
                <a:ea typeface="Arial"/>
                <a:cs typeface="Arial"/>
                <a:sym typeface="Arial"/>
              </a:defRPr>
            </a:lvl4pPr>
            <a:lvl5pPr indent="0" lvl="4" marL="18288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5pPr>
            <a:lvl6pPr indent="0" lvl="5" marL="22860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6pPr>
            <a:lvl7pPr indent="0" lvl="6" marL="27432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7pPr>
            <a:lvl8pPr indent="0" lvl="7" marL="32004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8pPr>
            <a:lvl9pPr indent="0" lvl="8" marL="3657600" marR="0" rtl="0" algn="l">
              <a:spcBef>
                <a:spcPts val="180"/>
              </a:spcBef>
              <a:spcAft>
                <a:spcPts val="0"/>
              </a:spcAft>
              <a:buClr>
                <a:schemeClr val="accent1"/>
              </a:buClr>
              <a:buFont typeface="Noto Sans Symbols"/>
              <a:buNone/>
              <a:defRPr b="0" i="0" sz="900" u="none" cap="none" strike="noStrike">
                <a:solidFill>
                  <a:schemeClr val="dk1"/>
                </a:solidFill>
                <a:latin typeface="Arial"/>
                <a:ea typeface="Arial"/>
                <a:cs typeface="Arial"/>
                <a:sym typeface="Arial"/>
              </a:defRPr>
            </a:lvl9pPr>
          </a:lstStyle>
          <a:p/>
        </p:txBody>
      </p:sp>
      <p:sp>
        <p:nvSpPr>
          <p:cNvPr id="60" name="Shape 60"/>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1" name="Shape 61"/>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2" name="Shape 62"/>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63" name="Shape 63"/>
        <p:cNvGrpSpPr/>
        <p:nvPr/>
      </p:nvGrpSpPr>
      <p:grpSpPr>
        <a:xfrm>
          <a:off x="0" y="0"/>
          <a:ext cx="0" cy="0"/>
          <a:chOff x="0" y="0"/>
          <a:chExt cx="0" cy="0"/>
        </a:xfrm>
      </p:grpSpPr>
      <p:sp>
        <p:nvSpPr>
          <p:cNvPr id="64" name="Shape 64"/>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5" name="Shape 65"/>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6" name="Shape 66"/>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67" name="Shape 67"/>
        <p:cNvGrpSpPr/>
        <p:nvPr/>
      </p:nvGrpSpPr>
      <p:grpSpPr>
        <a:xfrm>
          <a:off x="0" y="0"/>
          <a:ext cx="0" cy="0"/>
          <a:chOff x="0" y="0"/>
          <a:chExt cx="0" cy="0"/>
        </a:xfrm>
      </p:grpSpPr>
      <p:sp>
        <p:nvSpPr>
          <p:cNvPr id="68" name="Shape 68"/>
          <p:cNvSpPr txBox="1"/>
          <p:nvPr>
            <p:ph type="title"/>
          </p:nvPr>
        </p:nvSpPr>
        <p:spPr>
          <a:xfrm>
            <a:off x="457200" y="277812"/>
            <a:ext cx="8229600" cy="113982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69" name="Shape 69"/>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70" name="Shape 70"/>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71" name="Shape 71"/>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TxTwoObj">
  <p:cSld name="Comparison">
    <p:spTree>
      <p:nvGrpSpPr>
        <p:cNvPr id="72" name="Shape 72"/>
        <p:cNvGrpSpPr/>
        <p:nvPr/>
      </p:nvGrpSpPr>
      <p:grpSpPr>
        <a:xfrm>
          <a:off x="0" y="0"/>
          <a:ext cx="0" cy="0"/>
          <a:chOff x="0" y="0"/>
          <a:chExt cx="0" cy="0"/>
        </a:xfrm>
      </p:grpSpPr>
      <p:sp>
        <p:nvSpPr>
          <p:cNvPr id="73" name="Shape 73"/>
          <p:cNvSpPr txBox="1"/>
          <p:nvPr>
            <p:ph type="title"/>
          </p:nvPr>
        </p:nvSpPr>
        <p:spPr>
          <a:xfrm>
            <a:off x="457200" y="274638"/>
            <a:ext cx="8229600" cy="1143000"/>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74" name="Shape 74"/>
          <p:cNvSpPr txBox="1"/>
          <p:nvPr>
            <p:ph idx="1" type="body"/>
          </p:nvPr>
        </p:nvSpPr>
        <p:spPr>
          <a:xfrm>
            <a:off x="457200" y="1535113"/>
            <a:ext cx="4040188" cy="639762"/>
          </a:xfrm>
          <a:prstGeom prst="rect">
            <a:avLst/>
          </a:prstGeom>
          <a:noFill/>
          <a:ln>
            <a:noFill/>
          </a:ln>
        </p:spPr>
        <p:txBody>
          <a:bodyPr anchorCtr="0" anchor="b" bIns="91425" lIns="91425" rIns="91425" wrap="square" tIns="91425"/>
          <a:lstStyle>
            <a:lvl1pPr indent="0" lvl="0" marL="0" marR="0" rtl="0" algn="l">
              <a:spcBef>
                <a:spcPts val="480"/>
              </a:spcBef>
              <a:spcAft>
                <a:spcPts val="0"/>
              </a:spcAft>
              <a:buClr>
                <a:schemeClr val="accent1"/>
              </a:buClr>
              <a:buFont typeface="Noto Sans Symbols"/>
              <a:buNone/>
              <a:defRPr b="1" i="0" sz="2400" u="none" cap="none" strike="noStrike">
                <a:solidFill>
                  <a:schemeClr val="dk1"/>
                </a:solidFill>
                <a:latin typeface="Arial"/>
                <a:ea typeface="Arial"/>
                <a:cs typeface="Arial"/>
                <a:sym typeface="Arial"/>
              </a:defRPr>
            </a:lvl1pPr>
            <a:lvl2pPr indent="0" lvl="1" marL="457200" marR="0" rtl="0" algn="l">
              <a:spcBef>
                <a:spcPts val="400"/>
              </a:spcBef>
              <a:spcAft>
                <a:spcPts val="0"/>
              </a:spcAft>
              <a:buClr>
                <a:schemeClr val="accent2"/>
              </a:buClr>
              <a:buFont typeface="Noto Sans Symbols"/>
              <a:buNone/>
              <a:defRPr b="1" i="0" sz="2000" u="none" cap="none" strike="noStrike">
                <a:solidFill>
                  <a:schemeClr val="dk1"/>
                </a:solidFill>
                <a:latin typeface="Arial"/>
                <a:ea typeface="Arial"/>
                <a:cs typeface="Arial"/>
                <a:sym typeface="Arial"/>
              </a:defRPr>
            </a:lvl2pPr>
            <a:lvl3pPr indent="0" lvl="2" marL="914400" marR="0" rtl="0" algn="l">
              <a:spcBef>
                <a:spcPts val="360"/>
              </a:spcBef>
              <a:spcAft>
                <a:spcPts val="0"/>
              </a:spcAft>
              <a:buClr>
                <a:schemeClr val="accent1"/>
              </a:buClr>
              <a:buFont typeface="Noto Sans Symbols"/>
              <a:buNone/>
              <a:defRPr b="1" i="0" sz="1800" u="none" cap="none" strike="noStrike">
                <a:solidFill>
                  <a:schemeClr val="dk1"/>
                </a:solidFill>
                <a:latin typeface="Arial"/>
                <a:ea typeface="Arial"/>
                <a:cs typeface="Arial"/>
                <a:sym typeface="Arial"/>
              </a:defRPr>
            </a:lvl3pPr>
            <a:lvl4pPr indent="0" lvl="3" marL="1371600" marR="0" rtl="0" algn="l">
              <a:spcBef>
                <a:spcPts val="320"/>
              </a:spcBef>
              <a:spcAft>
                <a:spcPts val="0"/>
              </a:spcAft>
              <a:buClr>
                <a:schemeClr val="accent2"/>
              </a:buClr>
              <a:buFont typeface="Noto Sans Symbols"/>
              <a:buNone/>
              <a:defRPr b="1" i="0" sz="1600" u="none" cap="none" strike="noStrike">
                <a:solidFill>
                  <a:schemeClr val="dk1"/>
                </a:solidFill>
                <a:latin typeface="Arial"/>
                <a:ea typeface="Arial"/>
                <a:cs typeface="Arial"/>
                <a:sym typeface="Arial"/>
              </a:defRPr>
            </a:lvl4pPr>
            <a:lvl5pPr indent="0" lvl="4" marL="18288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5pPr>
            <a:lvl6pPr indent="0" lvl="5" marL="22860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6pPr>
            <a:lvl7pPr indent="0" lvl="6" marL="27432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7pPr>
            <a:lvl8pPr indent="0" lvl="7" marL="32004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8pPr>
            <a:lvl9pPr indent="0" lvl="8" marL="36576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9pPr>
          </a:lstStyle>
          <a:p/>
        </p:txBody>
      </p:sp>
      <p:sp>
        <p:nvSpPr>
          <p:cNvPr id="75" name="Shape 75"/>
          <p:cNvSpPr txBox="1"/>
          <p:nvPr>
            <p:ph idx="2" type="body"/>
          </p:nvPr>
        </p:nvSpPr>
        <p:spPr>
          <a:xfrm>
            <a:off x="457200" y="2174875"/>
            <a:ext cx="4040188" cy="3951288"/>
          </a:xfrm>
          <a:prstGeom prst="rect">
            <a:avLst/>
          </a:prstGeom>
          <a:noFill/>
          <a:ln>
            <a:noFill/>
          </a:ln>
        </p:spPr>
        <p:txBody>
          <a:bodyPr anchorCtr="0" anchor="t" bIns="91425" lIns="91425" rIns="91425" wrap="square" tIns="91425"/>
          <a:lstStyle>
            <a:lvl1pPr indent="-243840" lvl="0" marL="342900" marR="0" rtl="0" algn="l">
              <a:spcBef>
                <a:spcPts val="480"/>
              </a:spcBef>
              <a:spcAft>
                <a:spcPts val="0"/>
              </a:spcAft>
              <a:buClr>
                <a:schemeClr val="accent1"/>
              </a:buClr>
              <a:buSzPct val="65000"/>
              <a:buFont typeface="Noto Sans Symbols"/>
              <a:buChar char="■"/>
              <a:defRPr b="0" i="0" sz="2400" u="none" cap="none" strike="noStrike">
                <a:solidFill>
                  <a:schemeClr val="dk1"/>
                </a:solidFill>
                <a:latin typeface="Arial"/>
                <a:ea typeface="Arial"/>
                <a:cs typeface="Arial"/>
                <a:sym typeface="Arial"/>
              </a:defRPr>
            </a:lvl1pPr>
            <a:lvl2pPr indent="-250825" lvl="1" marL="669925" marR="0" rtl="0" algn="l">
              <a:spcBef>
                <a:spcPts val="400"/>
              </a:spcBef>
              <a:spcAft>
                <a:spcPts val="0"/>
              </a:spcAft>
              <a:buClr>
                <a:schemeClr val="accent2"/>
              </a:buClr>
              <a:buSzPct val="60000"/>
              <a:buFont typeface="Noto Sans Symbols"/>
              <a:buChar char="❑"/>
              <a:defRPr b="0" i="0" sz="2000" u="none" cap="none" strike="noStrike">
                <a:solidFill>
                  <a:schemeClr val="dk1"/>
                </a:solidFill>
                <a:latin typeface="Arial"/>
                <a:ea typeface="Arial"/>
                <a:cs typeface="Arial"/>
                <a:sym typeface="Arial"/>
              </a:defRPr>
            </a:lvl2pPr>
            <a:lvl3pPr indent="-287655" lvl="2" marL="1022350" marR="0" rtl="0" algn="l">
              <a:spcBef>
                <a:spcPts val="360"/>
              </a:spcBef>
              <a:spcAft>
                <a:spcPts val="0"/>
              </a:spcAft>
              <a:buClr>
                <a:schemeClr val="accent1"/>
              </a:buClr>
              <a:buSzPct val="64999"/>
              <a:buFont typeface="Noto Sans Symbols"/>
              <a:buChar char="■"/>
              <a:defRPr b="0" i="0" sz="1800" u="none" cap="none" strike="noStrike">
                <a:solidFill>
                  <a:schemeClr val="dk1"/>
                </a:solidFill>
                <a:latin typeface="Arial"/>
                <a:ea typeface="Arial"/>
                <a:cs typeface="Arial"/>
                <a:sym typeface="Arial"/>
              </a:defRPr>
            </a:lvl3pPr>
            <a:lvl4pPr indent="-252730" lvl="3" marL="1339850" marR="0" rtl="0" algn="l">
              <a:spcBef>
                <a:spcPts val="320"/>
              </a:spcBef>
              <a:spcAft>
                <a:spcPts val="0"/>
              </a:spcAft>
              <a:buClr>
                <a:schemeClr val="accent2"/>
              </a:buClr>
              <a:buSzPct val="70000"/>
              <a:buFont typeface="Noto Sans Symbols"/>
              <a:buChar char="❑"/>
              <a:defRPr b="0" i="0" sz="1600" u="none" cap="none" strike="noStrike">
                <a:solidFill>
                  <a:schemeClr val="dk1"/>
                </a:solidFill>
                <a:latin typeface="Arial"/>
                <a:ea typeface="Arial"/>
                <a:cs typeface="Arial"/>
                <a:sym typeface="Arial"/>
              </a:defRPr>
            </a:lvl4pPr>
            <a:lvl5pPr indent="-271463" lvl="4" marL="16811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5pPr>
            <a:lvl6pPr indent="-271463" lvl="5" marL="21383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6pPr>
            <a:lvl7pPr indent="-271463" lvl="6" marL="25955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7pPr>
            <a:lvl8pPr indent="-271463" lvl="7" marL="30527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8pPr>
            <a:lvl9pPr indent="-271462" lvl="8" marL="35099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9pPr>
          </a:lstStyle>
          <a:p/>
        </p:txBody>
      </p:sp>
      <p:sp>
        <p:nvSpPr>
          <p:cNvPr id="76" name="Shape 76"/>
          <p:cNvSpPr txBox="1"/>
          <p:nvPr>
            <p:ph idx="3" type="body"/>
          </p:nvPr>
        </p:nvSpPr>
        <p:spPr>
          <a:xfrm>
            <a:off x="4645025" y="1535113"/>
            <a:ext cx="4041775" cy="639762"/>
          </a:xfrm>
          <a:prstGeom prst="rect">
            <a:avLst/>
          </a:prstGeom>
          <a:noFill/>
          <a:ln>
            <a:noFill/>
          </a:ln>
        </p:spPr>
        <p:txBody>
          <a:bodyPr anchorCtr="0" anchor="b" bIns="91425" lIns="91425" rIns="91425" wrap="square" tIns="91425"/>
          <a:lstStyle>
            <a:lvl1pPr indent="0" lvl="0" marL="0" marR="0" rtl="0" algn="l">
              <a:spcBef>
                <a:spcPts val="480"/>
              </a:spcBef>
              <a:spcAft>
                <a:spcPts val="0"/>
              </a:spcAft>
              <a:buClr>
                <a:schemeClr val="accent1"/>
              </a:buClr>
              <a:buFont typeface="Noto Sans Symbols"/>
              <a:buNone/>
              <a:defRPr b="1" i="0" sz="2400" u="none" cap="none" strike="noStrike">
                <a:solidFill>
                  <a:schemeClr val="dk1"/>
                </a:solidFill>
                <a:latin typeface="Arial"/>
                <a:ea typeface="Arial"/>
                <a:cs typeface="Arial"/>
                <a:sym typeface="Arial"/>
              </a:defRPr>
            </a:lvl1pPr>
            <a:lvl2pPr indent="0" lvl="1" marL="457200" marR="0" rtl="0" algn="l">
              <a:spcBef>
                <a:spcPts val="400"/>
              </a:spcBef>
              <a:spcAft>
                <a:spcPts val="0"/>
              </a:spcAft>
              <a:buClr>
                <a:schemeClr val="accent2"/>
              </a:buClr>
              <a:buFont typeface="Noto Sans Symbols"/>
              <a:buNone/>
              <a:defRPr b="1" i="0" sz="2000" u="none" cap="none" strike="noStrike">
                <a:solidFill>
                  <a:schemeClr val="dk1"/>
                </a:solidFill>
                <a:latin typeface="Arial"/>
                <a:ea typeface="Arial"/>
                <a:cs typeface="Arial"/>
                <a:sym typeface="Arial"/>
              </a:defRPr>
            </a:lvl2pPr>
            <a:lvl3pPr indent="0" lvl="2" marL="914400" marR="0" rtl="0" algn="l">
              <a:spcBef>
                <a:spcPts val="360"/>
              </a:spcBef>
              <a:spcAft>
                <a:spcPts val="0"/>
              </a:spcAft>
              <a:buClr>
                <a:schemeClr val="accent1"/>
              </a:buClr>
              <a:buFont typeface="Noto Sans Symbols"/>
              <a:buNone/>
              <a:defRPr b="1" i="0" sz="1800" u="none" cap="none" strike="noStrike">
                <a:solidFill>
                  <a:schemeClr val="dk1"/>
                </a:solidFill>
                <a:latin typeface="Arial"/>
                <a:ea typeface="Arial"/>
                <a:cs typeface="Arial"/>
                <a:sym typeface="Arial"/>
              </a:defRPr>
            </a:lvl3pPr>
            <a:lvl4pPr indent="0" lvl="3" marL="1371600" marR="0" rtl="0" algn="l">
              <a:spcBef>
                <a:spcPts val="320"/>
              </a:spcBef>
              <a:spcAft>
                <a:spcPts val="0"/>
              </a:spcAft>
              <a:buClr>
                <a:schemeClr val="accent2"/>
              </a:buClr>
              <a:buFont typeface="Noto Sans Symbols"/>
              <a:buNone/>
              <a:defRPr b="1" i="0" sz="1600" u="none" cap="none" strike="noStrike">
                <a:solidFill>
                  <a:schemeClr val="dk1"/>
                </a:solidFill>
                <a:latin typeface="Arial"/>
                <a:ea typeface="Arial"/>
                <a:cs typeface="Arial"/>
                <a:sym typeface="Arial"/>
              </a:defRPr>
            </a:lvl4pPr>
            <a:lvl5pPr indent="0" lvl="4" marL="18288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5pPr>
            <a:lvl6pPr indent="0" lvl="5" marL="22860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6pPr>
            <a:lvl7pPr indent="0" lvl="6" marL="27432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7pPr>
            <a:lvl8pPr indent="0" lvl="7" marL="32004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8pPr>
            <a:lvl9pPr indent="0" lvl="8" marL="3657600" marR="0" rtl="0" algn="l">
              <a:spcBef>
                <a:spcPts val="320"/>
              </a:spcBef>
              <a:spcAft>
                <a:spcPts val="0"/>
              </a:spcAft>
              <a:buClr>
                <a:schemeClr val="accent1"/>
              </a:buClr>
              <a:buFont typeface="Noto Sans Symbols"/>
              <a:buNone/>
              <a:defRPr b="1" i="0" sz="1600" u="none" cap="none" strike="noStrike">
                <a:solidFill>
                  <a:schemeClr val="dk1"/>
                </a:solidFill>
                <a:latin typeface="Arial"/>
                <a:ea typeface="Arial"/>
                <a:cs typeface="Arial"/>
                <a:sym typeface="Arial"/>
              </a:defRPr>
            </a:lvl9pPr>
          </a:lstStyle>
          <a:p/>
        </p:txBody>
      </p:sp>
      <p:sp>
        <p:nvSpPr>
          <p:cNvPr id="77" name="Shape 77"/>
          <p:cNvSpPr txBox="1"/>
          <p:nvPr>
            <p:ph idx="4" type="body"/>
          </p:nvPr>
        </p:nvSpPr>
        <p:spPr>
          <a:xfrm>
            <a:off x="4645025" y="2174875"/>
            <a:ext cx="4041775" cy="3951288"/>
          </a:xfrm>
          <a:prstGeom prst="rect">
            <a:avLst/>
          </a:prstGeom>
          <a:noFill/>
          <a:ln>
            <a:noFill/>
          </a:ln>
        </p:spPr>
        <p:txBody>
          <a:bodyPr anchorCtr="0" anchor="t" bIns="91425" lIns="91425" rIns="91425" wrap="square" tIns="91425"/>
          <a:lstStyle>
            <a:lvl1pPr indent="-243840" lvl="0" marL="342900" marR="0" rtl="0" algn="l">
              <a:spcBef>
                <a:spcPts val="480"/>
              </a:spcBef>
              <a:spcAft>
                <a:spcPts val="0"/>
              </a:spcAft>
              <a:buClr>
                <a:schemeClr val="accent1"/>
              </a:buClr>
              <a:buSzPct val="65000"/>
              <a:buFont typeface="Noto Sans Symbols"/>
              <a:buChar char="■"/>
              <a:defRPr b="0" i="0" sz="2400" u="none" cap="none" strike="noStrike">
                <a:solidFill>
                  <a:schemeClr val="dk1"/>
                </a:solidFill>
                <a:latin typeface="Arial"/>
                <a:ea typeface="Arial"/>
                <a:cs typeface="Arial"/>
                <a:sym typeface="Arial"/>
              </a:defRPr>
            </a:lvl1pPr>
            <a:lvl2pPr indent="-250825" lvl="1" marL="669925" marR="0" rtl="0" algn="l">
              <a:spcBef>
                <a:spcPts val="400"/>
              </a:spcBef>
              <a:spcAft>
                <a:spcPts val="0"/>
              </a:spcAft>
              <a:buClr>
                <a:schemeClr val="accent2"/>
              </a:buClr>
              <a:buSzPct val="60000"/>
              <a:buFont typeface="Noto Sans Symbols"/>
              <a:buChar char="❑"/>
              <a:defRPr b="0" i="0" sz="2000" u="none" cap="none" strike="noStrike">
                <a:solidFill>
                  <a:schemeClr val="dk1"/>
                </a:solidFill>
                <a:latin typeface="Arial"/>
                <a:ea typeface="Arial"/>
                <a:cs typeface="Arial"/>
                <a:sym typeface="Arial"/>
              </a:defRPr>
            </a:lvl2pPr>
            <a:lvl3pPr indent="-287655" lvl="2" marL="1022350" marR="0" rtl="0" algn="l">
              <a:spcBef>
                <a:spcPts val="360"/>
              </a:spcBef>
              <a:spcAft>
                <a:spcPts val="0"/>
              </a:spcAft>
              <a:buClr>
                <a:schemeClr val="accent1"/>
              </a:buClr>
              <a:buSzPct val="64999"/>
              <a:buFont typeface="Noto Sans Symbols"/>
              <a:buChar char="■"/>
              <a:defRPr b="0" i="0" sz="1800" u="none" cap="none" strike="noStrike">
                <a:solidFill>
                  <a:schemeClr val="dk1"/>
                </a:solidFill>
                <a:latin typeface="Arial"/>
                <a:ea typeface="Arial"/>
                <a:cs typeface="Arial"/>
                <a:sym typeface="Arial"/>
              </a:defRPr>
            </a:lvl3pPr>
            <a:lvl4pPr indent="-252730" lvl="3" marL="1339850" marR="0" rtl="0" algn="l">
              <a:spcBef>
                <a:spcPts val="320"/>
              </a:spcBef>
              <a:spcAft>
                <a:spcPts val="0"/>
              </a:spcAft>
              <a:buClr>
                <a:schemeClr val="accent2"/>
              </a:buClr>
              <a:buSzPct val="70000"/>
              <a:buFont typeface="Noto Sans Symbols"/>
              <a:buChar char="❑"/>
              <a:defRPr b="0" i="0" sz="1600" u="none" cap="none" strike="noStrike">
                <a:solidFill>
                  <a:schemeClr val="dk1"/>
                </a:solidFill>
                <a:latin typeface="Arial"/>
                <a:ea typeface="Arial"/>
                <a:cs typeface="Arial"/>
                <a:sym typeface="Arial"/>
              </a:defRPr>
            </a:lvl4pPr>
            <a:lvl5pPr indent="-271463" lvl="4" marL="16811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5pPr>
            <a:lvl6pPr indent="-271463" lvl="5" marL="21383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6pPr>
            <a:lvl7pPr indent="-271463" lvl="6" marL="25955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7pPr>
            <a:lvl8pPr indent="-271463" lvl="7" marL="30527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8pPr>
            <a:lvl9pPr indent="-271462" lvl="8" marL="3509963" marR="0" rtl="0" algn="l">
              <a:spcBef>
                <a:spcPts val="320"/>
              </a:spcBef>
              <a:spcAft>
                <a:spcPts val="0"/>
              </a:spcAft>
              <a:buClr>
                <a:schemeClr val="accent1"/>
              </a:buClr>
              <a:buSzPct val="75000"/>
              <a:buFont typeface="Noto Sans Symbols"/>
              <a:buChar char="▪"/>
              <a:defRPr b="0" i="0" sz="1600" u="none" cap="none" strike="noStrike">
                <a:solidFill>
                  <a:schemeClr val="dk1"/>
                </a:solidFill>
                <a:latin typeface="Arial"/>
                <a:ea typeface="Arial"/>
                <a:cs typeface="Arial"/>
                <a:sym typeface="Arial"/>
              </a:defRPr>
            </a:lvl9pPr>
          </a:lstStyle>
          <a:p/>
        </p:txBody>
      </p:sp>
      <p:sp>
        <p:nvSpPr>
          <p:cNvPr id="78" name="Shape 78"/>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79" name="Shape 79"/>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80" name="Shape 80"/>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spTree>
      <p:nvGrpSpPr>
        <p:cNvPr id="81" name="Shape 81"/>
        <p:cNvGrpSpPr/>
        <p:nvPr/>
      </p:nvGrpSpPr>
      <p:grpSpPr>
        <a:xfrm>
          <a:off x="0" y="0"/>
          <a:ext cx="0" cy="0"/>
          <a:chOff x="0" y="0"/>
          <a:chExt cx="0" cy="0"/>
        </a:xfrm>
      </p:grpSpPr>
      <p:sp>
        <p:nvSpPr>
          <p:cNvPr id="82" name="Shape 82"/>
          <p:cNvSpPr txBox="1"/>
          <p:nvPr>
            <p:ph type="title"/>
          </p:nvPr>
        </p:nvSpPr>
        <p:spPr>
          <a:xfrm>
            <a:off x="457200" y="277812"/>
            <a:ext cx="8229600" cy="113982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83" name="Shape 83"/>
          <p:cNvSpPr txBox="1"/>
          <p:nvPr>
            <p:ph idx="1" type="body"/>
          </p:nvPr>
        </p:nvSpPr>
        <p:spPr>
          <a:xfrm>
            <a:off x="457200" y="1600200"/>
            <a:ext cx="4038600" cy="4530725"/>
          </a:xfrm>
          <a:prstGeom prst="rect">
            <a:avLst/>
          </a:prstGeom>
          <a:noFill/>
          <a:ln>
            <a:noFill/>
          </a:ln>
        </p:spPr>
        <p:txBody>
          <a:bodyPr anchorCtr="0" anchor="t" bIns="91425" lIns="91425" rIns="91425" wrap="square" tIns="91425"/>
          <a:lstStyle>
            <a:lvl1pPr indent="-227330" lvl="0" marL="342900" marR="0" rtl="0" algn="l">
              <a:spcBef>
                <a:spcPts val="560"/>
              </a:spcBef>
              <a:spcAft>
                <a:spcPts val="0"/>
              </a:spcAft>
              <a:buClr>
                <a:schemeClr val="accent1"/>
              </a:buClr>
              <a:buSzPct val="65000"/>
              <a:buFont typeface="Noto Sans Symbols"/>
              <a:buChar char="■"/>
              <a:defRPr b="0" i="0" sz="2800" u="none" cap="none" strike="noStrike">
                <a:solidFill>
                  <a:schemeClr val="dk1"/>
                </a:solidFill>
                <a:latin typeface="Arial"/>
                <a:ea typeface="Arial"/>
                <a:cs typeface="Arial"/>
                <a:sym typeface="Arial"/>
              </a:defRPr>
            </a:lvl1pPr>
            <a:lvl2pPr indent="-235584" lvl="1" marL="669925" marR="0" rtl="0" algn="l">
              <a:spcBef>
                <a:spcPts val="480"/>
              </a:spcBef>
              <a:spcAft>
                <a:spcPts val="0"/>
              </a:spcAft>
              <a:buClr>
                <a:schemeClr val="accent2"/>
              </a:buClr>
              <a:buSzPct val="59999"/>
              <a:buFont typeface="Noto Sans Symbols"/>
              <a:buChar char="❑"/>
              <a:defRPr b="0" i="0" sz="2400" u="none" cap="none" strike="noStrike">
                <a:solidFill>
                  <a:schemeClr val="dk1"/>
                </a:solidFill>
                <a:latin typeface="Arial"/>
                <a:ea typeface="Arial"/>
                <a:cs typeface="Arial"/>
                <a:sym typeface="Arial"/>
              </a:defRPr>
            </a:lvl2pPr>
            <a:lvl3pPr indent="-279400" lvl="2" marL="1022350" marR="0" rtl="0" algn="l">
              <a:spcBef>
                <a:spcPts val="400"/>
              </a:spcBef>
              <a:spcAft>
                <a:spcPts val="0"/>
              </a:spcAft>
              <a:buClr>
                <a:schemeClr val="accent1"/>
              </a:buClr>
              <a:buSzPct val="64999"/>
              <a:buFont typeface="Noto Sans Symbols"/>
              <a:buChar char="■"/>
              <a:defRPr b="0" i="0" sz="2000" u="none" cap="none" strike="noStrike">
                <a:solidFill>
                  <a:schemeClr val="dk1"/>
                </a:solidFill>
                <a:latin typeface="Arial"/>
                <a:ea typeface="Arial"/>
                <a:cs typeface="Arial"/>
                <a:sym typeface="Arial"/>
              </a:defRPr>
            </a:lvl3pPr>
            <a:lvl4pPr indent="-243839" lvl="3" marL="1339850" marR="0" rtl="0" algn="l">
              <a:spcBef>
                <a:spcPts val="360"/>
              </a:spcBef>
              <a:spcAft>
                <a:spcPts val="0"/>
              </a:spcAft>
              <a:buClr>
                <a:schemeClr val="accent2"/>
              </a:buClr>
              <a:buSzPct val="70000"/>
              <a:buFont typeface="Noto Sans Symbols"/>
              <a:buChar char="❑"/>
              <a:defRPr b="0" i="0" sz="1800" u="none" cap="none" strike="noStrike">
                <a:solidFill>
                  <a:schemeClr val="dk1"/>
                </a:solidFill>
                <a:latin typeface="Arial"/>
                <a:ea typeface="Arial"/>
                <a:cs typeface="Arial"/>
                <a:sym typeface="Arial"/>
              </a:defRPr>
            </a:lvl4pPr>
            <a:lvl5pPr indent="-261938" lvl="4" marL="16811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5pPr>
            <a:lvl6pPr indent="-261938" lvl="5" marL="21383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6pPr>
            <a:lvl7pPr indent="-261938" lvl="6" marL="25955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7pPr>
            <a:lvl8pPr indent="-261938" lvl="7" marL="30527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8pPr>
            <a:lvl9pPr indent="-261937" lvl="8" marL="35099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9pPr>
          </a:lstStyle>
          <a:p/>
        </p:txBody>
      </p:sp>
      <p:sp>
        <p:nvSpPr>
          <p:cNvPr id="84" name="Shape 84"/>
          <p:cNvSpPr txBox="1"/>
          <p:nvPr>
            <p:ph idx="2" type="body"/>
          </p:nvPr>
        </p:nvSpPr>
        <p:spPr>
          <a:xfrm>
            <a:off x="4648200" y="1600200"/>
            <a:ext cx="4038600" cy="4530725"/>
          </a:xfrm>
          <a:prstGeom prst="rect">
            <a:avLst/>
          </a:prstGeom>
          <a:noFill/>
          <a:ln>
            <a:noFill/>
          </a:ln>
        </p:spPr>
        <p:txBody>
          <a:bodyPr anchorCtr="0" anchor="t" bIns="91425" lIns="91425" rIns="91425" wrap="square" tIns="91425"/>
          <a:lstStyle>
            <a:lvl1pPr indent="-227330" lvl="0" marL="342900" marR="0" rtl="0" algn="l">
              <a:spcBef>
                <a:spcPts val="560"/>
              </a:spcBef>
              <a:spcAft>
                <a:spcPts val="0"/>
              </a:spcAft>
              <a:buClr>
                <a:schemeClr val="accent1"/>
              </a:buClr>
              <a:buSzPct val="65000"/>
              <a:buFont typeface="Noto Sans Symbols"/>
              <a:buChar char="■"/>
              <a:defRPr b="0" i="0" sz="2800" u="none" cap="none" strike="noStrike">
                <a:solidFill>
                  <a:schemeClr val="dk1"/>
                </a:solidFill>
                <a:latin typeface="Arial"/>
                <a:ea typeface="Arial"/>
                <a:cs typeface="Arial"/>
                <a:sym typeface="Arial"/>
              </a:defRPr>
            </a:lvl1pPr>
            <a:lvl2pPr indent="-235584" lvl="1" marL="669925" marR="0" rtl="0" algn="l">
              <a:spcBef>
                <a:spcPts val="480"/>
              </a:spcBef>
              <a:spcAft>
                <a:spcPts val="0"/>
              </a:spcAft>
              <a:buClr>
                <a:schemeClr val="accent2"/>
              </a:buClr>
              <a:buSzPct val="59999"/>
              <a:buFont typeface="Noto Sans Symbols"/>
              <a:buChar char="❑"/>
              <a:defRPr b="0" i="0" sz="2400" u="none" cap="none" strike="noStrike">
                <a:solidFill>
                  <a:schemeClr val="dk1"/>
                </a:solidFill>
                <a:latin typeface="Arial"/>
                <a:ea typeface="Arial"/>
                <a:cs typeface="Arial"/>
                <a:sym typeface="Arial"/>
              </a:defRPr>
            </a:lvl2pPr>
            <a:lvl3pPr indent="-279400" lvl="2" marL="1022350" marR="0" rtl="0" algn="l">
              <a:spcBef>
                <a:spcPts val="400"/>
              </a:spcBef>
              <a:spcAft>
                <a:spcPts val="0"/>
              </a:spcAft>
              <a:buClr>
                <a:schemeClr val="accent1"/>
              </a:buClr>
              <a:buSzPct val="64999"/>
              <a:buFont typeface="Noto Sans Symbols"/>
              <a:buChar char="■"/>
              <a:defRPr b="0" i="0" sz="2000" u="none" cap="none" strike="noStrike">
                <a:solidFill>
                  <a:schemeClr val="dk1"/>
                </a:solidFill>
                <a:latin typeface="Arial"/>
                <a:ea typeface="Arial"/>
                <a:cs typeface="Arial"/>
                <a:sym typeface="Arial"/>
              </a:defRPr>
            </a:lvl3pPr>
            <a:lvl4pPr indent="-243839" lvl="3" marL="1339850" marR="0" rtl="0" algn="l">
              <a:spcBef>
                <a:spcPts val="360"/>
              </a:spcBef>
              <a:spcAft>
                <a:spcPts val="0"/>
              </a:spcAft>
              <a:buClr>
                <a:schemeClr val="accent2"/>
              </a:buClr>
              <a:buSzPct val="70000"/>
              <a:buFont typeface="Noto Sans Symbols"/>
              <a:buChar char="❑"/>
              <a:defRPr b="0" i="0" sz="1800" u="none" cap="none" strike="noStrike">
                <a:solidFill>
                  <a:schemeClr val="dk1"/>
                </a:solidFill>
                <a:latin typeface="Arial"/>
                <a:ea typeface="Arial"/>
                <a:cs typeface="Arial"/>
                <a:sym typeface="Arial"/>
              </a:defRPr>
            </a:lvl4pPr>
            <a:lvl5pPr indent="-261938" lvl="4" marL="16811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5pPr>
            <a:lvl6pPr indent="-261938" lvl="5" marL="21383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6pPr>
            <a:lvl7pPr indent="-261938" lvl="6" marL="25955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7pPr>
            <a:lvl8pPr indent="-261938" lvl="7" marL="30527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8pPr>
            <a:lvl9pPr indent="-261937" lvl="8" marL="3509963" marR="0" rtl="0" algn="l">
              <a:spcBef>
                <a:spcPts val="360"/>
              </a:spcBef>
              <a:spcAft>
                <a:spcPts val="0"/>
              </a:spcAft>
              <a:buClr>
                <a:schemeClr val="accent1"/>
              </a:buClr>
              <a:buSzPct val="75000"/>
              <a:buFont typeface="Noto Sans Symbols"/>
              <a:buChar char="▪"/>
              <a:defRPr b="0" i="0" sz="1800" u="none" cap="none" strike="noStrike">
                <a:solidFill>
                  <a:schemeClr val="dk1"/>
                </a:solidFill>
                <a:latin typeface="Arial"/>
                <a:ea typeface="Arial"/>
                <a:cs typeface="Arial"/>
                <a:sym typeface="Arial"/>
              </a:defRPr>
            </a:lvl9pPr>
          </a:lstStyle>
          <a:p/>
        </p:txBody>
      </p:sp>
      <p:sp>
        <p:nvSpPr>
          <p:cNvPr id="85" name="Shape 85"/>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86" name="Shape 86"/>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87" name="Shape 87"/>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88" name="Shape 88"/>
        <p:cNvGrpSpPr/>
        <p:nvPr/>
      </p:nvGrpSpPr>
      <p:grpSpPr>
        <a:xfrm>
          <a:off x="0" y="0"/>
          <a:ext cx="0" cy="0"/>
          <a:chOff x="0" y="0"/>
          <a:chExt cx="0" cy="0"/>
        </a:xfrm>
      </p:grpSpPr>
      <p:sp>
        <p:nvSpPr>
          <p:cNvPr id="89" name="Shape 89"/>
          <p:cNvSpPr txBox="1"/>
          <p:nvPr>
            <p:ph type="title"/>
          </p:nvPr>
        </p:nvSpPr>
        <p:spPr>
          <a:xfrm>
            <a:off x="722313" y="4406900"/>
            <a:ext cx="7772400" cy="136207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1" i="0" sz="40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90" name="Shape 90"/>
          <p:cNvSpPr txBox="1"/>
          <p:nvPr>
            <p:ph idx="1" type="body"/>
          </p:nvPr>
        </p:nvSpPr>
        <p:spPr>
          <a:xfrm>
            <a:off x="722313" y="2906713"/>
            <a:ext cx="7772400" cy="1500187"/>
          </a:xfrm>
          <a:prstGeom prst="rect">
            <a:avLst/>
          </a:prstGeom>
          <a:noFill/>
          <a:ln>
            <a:noFill/>
          </a:ln>
        </p:spPr>
        <p:txBody>
          <a:bodyPr anchorCtr="0" anchor="b" bIns="91425" lIns="91425" rIns="91425" wrap="square" tIns="91425"/>
          <a:lstStyle>
            <a:lvl1pPr indent="0" lvl="0" marL="0" marR="0" rtl="0" algn="l">
              <a:spcBef>
                <a:spcPts val="400"/>
              </a:spcBef>
              <a:spcAft>
                <a:spcPts val="0"/>
              </a:spcAft>
              <a:buClr>
                <a:schemeClr val="accent1"/>
              </a:buClr>
              <a:buFont typeface="Noto Sans Symbols"/>
              <a:buNone/>
              <a:defRPr b="0" i="0" sz="2000" u="none" cap="none" strike="noStrike">
                <a:solidFill>
                  <a:schemeClr val="dk1"/>
                </a:solidFill>
                <a:latin typeface="Arial"/>
                <a:ea typeface="Arial"/>
                <a:cs typeface="Arial"/>
                <a:sym typeface="Arial"/>
              </a:defRPr>
            </a:lvl1pPr>
            <a:lvl2pPr indent="0" lvl="1" marL="457200" marR="0" rtl="0" algn="l">
              <a:spcBef>
                <a:spcPts val="360"/>
              </a:spcBef>
              <a:spcAft>
                <a:spcPts val="0"/>
              </a:spcAft>
              <a:buClr>
                <a:schemeClr val="accent2"/>
              </a:buClr>
              <a:buFont typeface="Noto Sans Symbols"/>
              <a:buNone/>
              <a:defRPr b="0" i="0" sz="1800" u="none" cap="none" strike="noStrike">
                <a:solidFill>
                  <a:schemeClr val="dk1"/>
                </a:solidFill>
                <a:latin typeface="Arial"/>
                <a:ea typeface="Arial"/>
                <a:cs typeface="Arial"/>
                <a:sym typeface="Arial"/>
              </a:defRPr>
            </a:lvl2pPr>
            <a:lvl3pPr indent="0" lvl="2" marL="914400" marR="0" rtl="0" algn="l">
              <a:spcBef>
                <a:spcPts val="320"/>
              </a:spcBef>
              <a:spcAft>
                <a:spcPts val="0"/>
              </a:spcAft>
              <a:buClr>
                <a:schemeClr val="accent1"/>
              </a:buClr>
              <a:buFont typeface="Noto Sans Symbols"/>
              <a:buNone/>
              <a:defRPr b="0" i="0" sz="1600" u="none" cap="none" strike="noStrike">
                <a:solidFill>
                  <a:schemeClr val="dk1"/>
                </a:solidFill>
                <a:latin typeface="Arial"/>
                <a:ea typeface="Arial"/>
                <a:cs typeface="Arial"/>
                <a:sym typeface="Arial"/>
              </a:defRPr>
            </a:lvl3pPr>
            <a:lvl4pPr indent="0" lvl="3" marL="1371600" marR="0" rtl="0" algn="l">
              <a:spcBef>
                <a:spcPts val="280"/>
              </a:spcBef>
              <a:spcAft>
                <a:spcPts val="0"/>
              </a:spcAft>
              <a:buClr>
                <a:schemeClr val="accent2"/>
              </a:buClr>
              <a:buFont typeface="Noto Sans Symbols"/>
              <a:buNone/>
              <a:defRPr b="0" i="0" sz="1400" u="none" cap="none" strike="noStrike">
                <a:solidFill>
                  <a:schemeClr val="dk1"/>
                </a:solidFill>
                <a:latin typeface="Arial"/>
                <a:ea typeface="Arial"/>
                <a:cs typeface="Arial"/>
                <a:sym typeface="Arial"/>
              </a:defRPr>
            </a:lvl4pPr>
            <a:lvl5pPr indent="0" lvl="4" marL="182880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5pPr>
            <a:lvl6pPr indent="0" lvl="5" marL="228600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6pPr>
            <a:lvl7pPr indent="0" lvl="6" marL="274320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7pPr>
            <a:lvl8pPr indent="0" lvl="7" marL="320040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8pPr>
            <a:lvl9pPr indent="0" lvl="8" marL="3657600" marR="0" rtl="0" algn="l">
              <a:spcBef>
                <a:spcPts val="280"/>
              </a:spcBef>
              <a:spcAft>
                <a:spcPts val="0"/>
              </a:spcAft>
              <a:buClr>
                <a:schemeClr val="accent1"/>
              </a:buClr>
              <a:buFont typeface="Noto Sans Symbols"/>
              <a:buNone/>
              <a:defRPr b="0" i="0" sz="1400" u="none" cap="none" strike="noStrike">
                <a:solidFill>
                  <a:schemeClr val="dk1"/>
                </a:solidFill>
                <a:latin typeface="Arial"/>
                <a:ea typeface="Arial"/>
                <a:cs typeface="Arial"/>
                <a:sym typeface="Arial"/>
              </a:defRPr>
            </a:lvl9pPr>
          </a:lstStyle>
          <a:p/>
        </p:txBody>
      </p:sp>
      <p:sp>
        <p:nvSpPr>
          <p:cNvPr id="91" name="Shape 91"/>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92" name="Shape 92"/>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93" name="Shape 93"/>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3.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theme" Target="../theme/theme1.xml"/><Relationship Id="rId10" Type="http://schemas.openxmlformats.org/officeDocument/2006/relationships/slideLayout" Target="../slideLayouts/slideLayout11.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9" name="Shape 9"/>
        <p:cNvGrpSpPr/>
        <p:nvPr/>
      </p:nvGrpSpPr>
      <p:grpSpPr>
        <a:xfrm>
          <a:off x="0" y="0"/>
          <a:ext cx="0" cy="0"/>
          <a:chOff x="0" y="0"/>
          <a:chExt cx="0" cy="0"/>
        </a:xfrm>
      </p:grpSpPr>
      <p:sp>
        <p:nvSpPr>
          <p:cNvPr id="10" name="Shape 10"/>
          <p:cNvSpPr/>
          <p:nvPr/>
        </p:nvSpPr>
        <p:spPr>
          <a:xfrm>
            <a:off x="609600" y="1219200"/>
            <a:ext cx="7924800" cy="914400"/>
          </a:xfrm>
          <a:custGeom>
            <a:pathLst>
              <a:path extrusionOk="0" h="120000" w="120000">
                <a:moveTo>
                  <a:pt x="0" y="120000"/>
                </a:moveTo>
                <a:lnTo>
                  <a:pt x="0" y="0"/>
                </a:lnTo>
                <a:lnTo>
                  <a:pt x="120000" y="0"/>
                </a:lnTo>
              </a:path>
            </a:pathLst>
          </a:custGeom>
          <a:noFill/>
          <a:ln cap="flat" cmpd="sng" w="25400">
            <a:solidFill>
              <a:schemeClr val="accent1"/>
            </a:solidFill>
            <a:prstDash val="solid"/>
            <a:miter lim="8000"/>
            <a:headEnd len="med" w="med" type="none"/>
            <a:tailEnd len="med" w="med" type="none"/>
          </a:ln>
        </p:spPr>
        <p:txBody>
          <a:bodyPr anchorCtr="0" anchor="t" bIns="45700" lIns="91425" rIns="91425" wrap="square"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Arial"/>
              <a:ea typeface="Arial"/>
              <a:cs typeface="Arial"/>
              <a:sym typeface="Arial"/>
            </a:endParaRPr>
          </a:p>
        </p:txBody>
      </p:sp>
      <p:cxnSp>
        <p:nvCxnSpPr>
          <p:cNvPr id="11" name="Shape 11"/>
          <p:cNvCxnSpPr/>
          <p:nvPr/>
        </p:nvCxnSpPr>
        <p:spPr>
          <a:xfrm>
            <a:off x="1981200" y="3962400"/>
            <a:ext cx="6511925" cy="0"/>
          </a:xfrm>
          <a:prstGeom prst="straightConnector1">
            <a:avLst/>
          </a:prstGeom>
          <a:noFill/>
          <a:ln cap="flat" cmpd="sng" w="19050">
            <a:solidFill>
              <a:schemeClr val="accent1"/>
            </a:solidFill>
            <a:prstDash val="solid"/>
            <a:miter lim="8000"/>
            <a:headEnd len="med" w="med" type="none"/>
            <a:tailEnd len="med" w="med" type="none"/>
          </a:ln>
        </p:spPr>
      </p:cxnSp>
      <p:sp>
        <p:nvSpPr>
          <p:cNvPr id="12" name="Shape 12"/>
          <p:cNvSpPr txBox="1"/>
          <p:nvPr>
            <p:ph type="title"/>
          </p:nvPr>
        </p:nvSpPr>
        <p:spPr>
          <a:xfrm>
            <a:off x="457200" y="277812"/>
            <a:ext cx="8229600" cy="113982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13" name="Shape 13"/>
          <p:cNvSpPr txBox="1"/>
          <p:nvPr>
            <p:ph idx="1" type="body"/>
          </p:nvPr>
        </p:nvSpPr>
        <p:spPr>
          <a:xfrm>
            <a:off x="457200" y="1600200"/>
            <a:ext cx="8229600" cy="4530725"/>
          </a:xfrm>
          <a:prstGeom prst="rect">
            <a:avLst/>
          </a:prstGeom>
          <a:noFill/>
          <a:ln>
            <a:noFill/>
          </a:ln>
        </p:spPr>
        <p:txBody>
          <a:bodyPr anchorCtr="0" anchor="t" bIns="91425" lIns="91425" rIns="91425" wrap="square" tIns="91425"/>
          <a:lstStyle>
            <a:lvl1pPr indent="-219075" lvl="0" marL="342900" marR="0" rtl="0" algn="l">
              <a:spcBef>
                <a:spcPts val="600"/>
              </a:spcBef>
              <a:spcAft>
                <a:spcPts val="0"/>
              </a:spcAft>
              <a:buClr>
                <a:schemeClr val="accent1"/>
              </a:buClr>
              <a:buSzPct val="64999"/>
              <a:buFont typeface="Noto Sans Symbols"/>
              <a:buChar char="■"/>
              <a:defRPr b="0" i="0" sz="3000" u="none" cap="none" strike="noStrike">
                <a:solidFill>
                  <a:schemeClr val="dk1"/>
                </a:solidFill>
                <a:latin typeface="Arial"/>
                <a:ea typeface="Arial"/>
                <a:cs typeface="Arial"/>
                <a:sym typeface="Arial"/>
              </a:defRPr>
            </a:lvl1pPr>
            <a:lvl2pPr indent="-227965" lvl="1" marL="669925" marR="0" rtl="0" algn="l">
              <a:spcBef>
                <a:spcPts val="520"/>
              </a:spcBef>
              <a:spcAft>
                <a:spcPts val="0"/>
              </a:spcAft>
              <a:buClr>
                <a:schemeClr val="accent2"/>
              </a:buClr>
              <a:buSzPct val="60000"/>
              <a:buFont typeface="Noto Sans Symbols"/>
              <a:buChar char="❑"/>
              <a:defRPr b="0" i="0" sz="2600" u="none" cap="none" strike="noStrike">
                <a:solidFill>
                  <a:schemeClr val="dk1"/>
                </a:solidFill>
                <a:latin typeface="Arial"/>
                <a:ea typeface="Arial"/>
                <a:cs typeface="Arial"/>
                <a:sym typeface="Arial"/>
              </a:defRPr>
            </a:lvl2pPr>
            <a:lvl3pPr indent="-271144" lvl="2" marL="1022350" marR="0" rtl="0" algn="l">
              <a:spcBef>
                <a:spcPts val="440"/>
              </a:spcBef>
              <a:spcAft>
                <a:spcPts val="0"/>
              </a:spcAft>
              <a:buClr>
                <a:schemeClr val="accent1"/>
              </a:buClr>
              <a:buSzPct val="65000"/>
              <a:buFont typeface="Noto Sans Symbols"/>
              <a:buChar char="■"/>
              <a:defRPr b="0" i="0" sz="22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14" name="Shape 14"/>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15" name="Shape 15"/>
          <p:cNvSpPr txBox="1"/>
          <p:nvPr>
            <p:ph idx="11" type="ftr"/>
          </p:nvPr>
        </p:nvSpPr>
        <p:spPr>
          <a:xfrm>
            <a:off x="3124200" y="6243637"/>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16" name="Shape 16"/>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Tree>
  </p:cSld>
  <p:clrMap accent1="accent1" accent2="accent2" accent3="accent3" accent4="accent4" accent5="accent5" accent6="accent6" bg1="lt1" bg2="dk2" tx1="dk1" tx2="lt2" folHlink="folHlink" hlink="hlink"/>
  <p:sldLayoutIdLst>
    <p:sldLayoutId id="2147483648" r:id="rId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3" name="Shape 23"/>
        <p:cNvGrpSpPr/>
        <p:nvPr/>
      </p:nvGrpSpPr>
      <p:grpSpPr>
        <a:xfrm>
          <a:off x="0" y="0"/>
          <a:ext cx="0" cy="0"/>
          <a:chOff x="0" y="0"/>
          <a:chExt cx="0" cy="0"/>
        </a:xfrm>
      </p:grpSpPr>
      <p:sp>
        <p:nvSpPr>
          <p:cNvPr id="24" name="Shape 24"/>
          <p:cNvSpPr txBox="1"/>
          <p:nvPr>
            <p:ph type="title"/>
          </p:nvPr>
        </p:nvSpPr>
        <p:spPr>
          <a:xfrm>
            <a:off x="457200" y="277812"/>
            <a:ext cx="8229600" cy="113982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1pPr>
            <a:lvl2pPr indent="0" lvl="1"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2pPr>
            <a:lvl3pPr indent="0" lvl="2"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3pPr>
            <a:lvl4pPr indent="0" lvl="3"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4pPr>
            <a:lvl5pPr indent="0" lvl="4" marL="0" marR="0" rtl="0" algn="l">
              <a:spcBef>
                <a:spcPts val="0"/>
              </a:spcBef>
              <a:spcAft>
                <a:spcPts val="0"/>
              </a:spcAft>
              <a:buNone/>
              <a:defRPr b="0" i="0" sz="4200" u="none" cap="none" strike="noStrike">
                <a:solidFill>
                  <a:schemeClr val="dk2"/>
                </a:solidFill>
                <a:latin typeface="Garamond"/>
                <a:ea typeface="Garamond"/>
                <a:cs typeface="Garamond"/>
                <a:sym typeface="Garamond"/>
              </a:defRPr>
            </a:lvl5pPr>
            <a:lvl6pPr indent="0" lvl="5" marL="457200" marR="0" rtl="0" algn="l">
              <a:spcBef>
                <a:spcPts val="0"/>
              </a:spcBef>
              <a:spcAft>
                <a:spcPts val="0"/>
              </a:spcAft>
              <a:buNone/>
              <a:defRPr b="0" i="0" sz="4200" u="none" cap="none" strike="noStrike">
                <a:solidFill>
                  <a:schemeClr val="dk2"/>
                </a:solidFill>
                <a:latin typeface="Garamond"/>
                <a:ea typeface="Garamond"/>
                <a:cs typeface="Garamond"/>
                <a:sym typeface="Garamond"/>
              </a:defRPr>
            </a:lvl6pPr>
            <a:lvl7pPr indent="0" lvl="6" marL="914400" marR="0" rtl="0" algn="l">
              <a:spcBef>
                <a:spcPts val="0"/>
              </a:spcBef>
              <a:spcAft>
                <a:spcPts val="0"/>
              </a:spcAft>
              <a:buNone/>
              <a:defRPr b="0" i="0" sz="4200" u="none" cap="none" strike="noStrike">
                <a:solidFill>
                  <a:schemeClr val="dk2"/>
                </a:solidFill>
                <a:latin typeface="Garamond"/>
                <a:ea typeface="Garamond"/>
                <a:cs typeface="Garamond"/>
                <a:sym typeface="Garamond"/>
              </a:defRPr>
            </a:lvl7pPr>
            <a:lvl8pPr indent="0" lvl="7" marL="1371600" marR="0" rtl="0" algn="l">
              <a:spcBef>
                <a:spcPts val="0"/>
              </a:spcBef>
              <a:spcAft>
                <a:spcPts val="0"/>
              </a:spcAft>
              <a:buNone/>
              <a:defRPr b="0" i="0" sz="4200" u="none" cap="none" strike="noStrike">
                <a:solidFill>
                  <a:schemeClr val="dk2"/>
                </a:solidFill>
                <a:latin typeface="Garamond"/>
                <a:ea typeface="Garamond"/>
                <a:cs typeface="Garamond"/>
                <a:sym typeface="Garamond"/>
              </a:defRPr>
            </a:lvl8pPr>
            <a:lvl9pPr indent="0" lvl="8" marL="1828800" marR="0" rtl="0" algn="l">
              <a:spcBef>
                <a:spcPts val="0"/>
              </a:spcBef>
              <a:spcAft>
                <a:spcPts val="0"/>
              </a:spcAft>
              <a:buNone/>
              <a:defRPr b="0" i="0" sz="4200" u="none" cap="none" strike="noStrike">
                <a:solidFill>
                  <a:schemeClr val="dk2"/>
                </a:solidFill>
                <a:latin typeface="Garamond"/>
                <a:ea typeface="Garamond"/>
                <a:cs typeface="Garamond"/>
                <a:sym typeface="Garamond"/>
              </a:defRPr>
            </a:lvl9pPr>
          </a:lstStyle>
          <a:p/>
        </p:txBody>
      </p:sp>
      <p:sp>
        <p:nvSpPr>
          <p:cNvPr id="25" name="Shape 25"/>
          <p:cNvSpPr txBox="1"/>
          <p:nvPr>
            <p:ph idx="1" type="body"/>
          </p:nvPr>
        </p:nvSpPr>
        <p:spPr>
          <a:xfrm>
            <a:off x="457200" y="1600200"/>
            <a:ext cx="8229600" cy="4530725"/>
          </a:xfrm>
          <a:prstGeom prst="rect">
            <a:avLst/>
          </a:prstGeom>
          <a:noFill/>
          <a:ln>
            <a:noFill/>
          </a:ln>
        </p:spPr>
        <p:txBody>
          <a:bodyPr anchorCtr="0" anchor="t" bIns="91425" lIns="91425" rIns="91425" wrap="square" tIns="91425"/>
          <a:lstStyle>
            <a:lvl1pPr indent="-219075" lvl="0" marL="342900" marR="0" rtl="0" algn="l">
              <a:spcBef>
                <a:spcPts val="600"/>
              </a:spcBef>
              <a:spcAft>
                <a:spcPts val="0"/>
              </a:spcAft>
              <a:buClr>
                <a:schemeClr val="accent1"/>
              </a:buClr>
              <a:buSzPct val="64999"/>
              <a:buFont typeface="Noto Sans Symbols"/>
              <a:buChar char="■"/>
              <a:defRPr b="0" i="0" sz="3000" u="none" cap="none" strike="noStrike">
                <a:solidFill>
                  <a:schemeClr val="dk1"/>
                </a:solidFill>
                <a:latin typeface="Arial"/>
                <a:ea typeface="Arial"/>
                <a:cs typeface="Arial"/>
                <a:sym typeface="Arial"/>
              </a:defRPr>
            </a:lvl1pPr>
            <a:lvl2pPr indent="-227965" lvl="1" marL="669925" marR="0" rtl="0" algn="l">
              <a:spcBef>
                <a:spcPts val="520"/>
              </a:spcBef>
              <a:spcAft>
                <a:spcPts val="0"/>
              </a:spcAft>
              <a:buClr>
                <a:schemeClr val="accent2"/>
              </a:buClr>
              <a:buSzPct val="60000"/>
              <a:buFont typeface="Noto Sans Symbols"/>
              <a:buChar char="❑"/>
              <a:defRPr b="0" i="0" sz="2600" u="none" cap="none" strike="noStrike">
                <a:solidFill>
                  <a:schemeClr val="dk1"/>
                </a:solidFill>
                <a:latin typeface="Arial"/>
                <a:ea typeface="Arial"/>
                <a:cs typeface="Arial"/>
                <a:sym typeface="Arial"/>
              </a:defRPr>
            </a:lvl2pPr>
            <a:lvl3pPr indent="-271144" lvl="2" marL="1022350" marR="0" rtl="0" algn="l">
              <a:spcBef>
                <a:spcPts val="440"/>
              </a:spcBef>
              <a:spcAft>
                <a:spcPts val="0"/>
              </a:spcAft>
              <a:buClr>
                <a:schemeClr val="accent1"/>
              </a:buClr>
              <a:buSzPct val="65000"/>
              <a:buFont typeface="Noto Sans Symbols"/>
              <a:buChar char="■"/>
              <a:defRPr b="0" i="0" sz="2200" u="none" cap="none" strike="noStrike">
                <a:solidFill>
                  <a:schemeClr val="dk1"/>
                </a:solidFill>
                <a:latin typeface="Arial"/>
                <a:ea typeface="Arial"/>
                <a:cs typeface="Arial"/>
                <a:sym typeface="Arial"/>
              </a:defRPr>
            </a:lvl3pPr>
            <a:lvl4pPr indent="-234950" lvl="3" marL="1339850" marR="0" rtl="0" algn="l">
              <a:spcBef>
                <a:spcPts val="400"/>
              </a:spcBef>
              <a:spcAft>
                <a:spcPts val="0"/>
              </a:spcAft>
              <a:buClr>
                <a:schemeClr val="accent2"/>
              </a:buClr>
              <a:buSzPct val="70000"/>
              <a:buFont typeface="Noto Sans Symbols"/>
              <a:buChar char="❑"/>
              <a:defRPr b="0" i="0" sz="2000" u="none" cap="none" strike="noStrike">
                <a:solidFill>
                  <a:schemeClr val="dk1"/>
                </a:solidFill>
                <a:latin typeface="Arial"/>
                <a:ea typeface="Arial"/>
                <a:cs typeface="Arial"/>
                <a:sym typeface="Arial"/>
              </a:defRPr>
            </a:lvl4pPr>
            <a:lvl5pPr indent="-252413" lvl="4" marL="16811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5pPr>
            <a:lvl6pPr indent="-252413" lvl="5" marL="21383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6pPr>
            <a:lvl7pPr indent="-252413" lvl="6" marL="25955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7pPr>
            <a:lvl8pPr indent="-252413" lvl="7" marL="30527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8pPr>
            <a:lvl9pPr indent="-252412" lvl="8" marL="3509963" marR="0" rtl="0" algn="l">
              <a:spcBef>
                <a:spcPts val="400"/>
              </a:spcBef>
              <a:spcAft>
                <a:spcPts val="0"/>
              </a:spcAft>
              <a:buClr>
                <a:schemeClr val="accent1"/>
              </a:buClr>
              <a:buSzPct val="75000"/>
              <a:buFont typeface="Noto Sans Symbols"/>
              <a:buChar char="▪"/>
              <a:defRPr b="0" i="0" sz="2000" u="none" cap="none" strike="noStrike">
                <a:solidFill>
                  <a:schemeClr val="dk1"/>
                </a:solidFill>
                <a:latin typeface="Arial"/>
                <a:ea typeface="Arial"/>
                <a:cs typeface="Arial"/>
                <a:sym typeface="Arial"/>
              </a:defRPr>
            </a:lvl9pPr>
          </a:lstStyle>
          <a:p/>
        </p:txBody>
      </p:sp>
      <p:sp>
        <p:nvSpPr>
          <p:cNvPr id="26" name="Shape 26"/>
          <p:cNvSpPr txBox="1"/>
          <p:nvPr>
            <p:ph idx="10" type="dt"/>
          </p:nvPr>
        </p:nvSpPr>
        <p:spPr>
          <a:xfrm>
            <a:off x="457200" y="6243637"/>
            <a:ext cx="2133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7" name="Shape 27"/>
          <p:cNvSpPr txBox="1"/>
          <p:nvPr>
            <p:ph idx="11" type="ftr"/>
          </p:nvPr>
        </p:nvSpPr>
        <p:spPr>
          <a:xfrm>
            <a:off x="3124200" y="6248400"/>
            <a:ext cx="2895600" cy="457200"/>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8" name="Shape 28"/>
          <p:cNvSpPr txBox="1"/>
          <p:nvPr>
            <p:ph idx="12" type="sldNum"/>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9" name="Shape 29"/>
          <p:cNvSpPr/>
          <p:nvPr/>
        </p:nvSpPr>
        <p:spPr>
          <a:xfrm>
            <a:off x="381000" y="228600"/>
            <a:ext cx="8229600" cy="609600"/>
          </a:xfrm>
          <a:custGeom>
            <a:pathLst>
              <a:path extrusionOk="0" h="120000" w="120000">
                <a:moveTo>
                  <a:pt x="0" y="120000"/>
                </a:moveTo>
                <a:lnTo>
                  <a:pt x="0" y="0"/>
                </a:lnTo>
                <a:lnTo>
                  <a:pt x="120000" y="0"/>
                </a:lnTo>
              </a:path>
            </a:pathLst>
          </a:custGeom>
          <a:noFill/>
          <a:ln cap="flat" cmpd="sng" w="19050">
            <a:solidFill>
              <a:schemeClr val="accent1"/>
            </a:solidFill>
            <a:prstDash val="solid"/>
            <a:miter lim="8000"/>
            <a:headEnd len="med" w="med" type="none"/>
            <a:tailEnd len="med" w="med" type="none"/>
          </a:ln>
        </p:spPr>
        <p:txBody>
          <a:bodyPr anchorCtr="0" anchor="t" bIns="45700" lIns="91425" rIns="91425" wrap="square"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Arial"/>
              <a:ea typeface="Arial"/>
              <a:cs typeface="Arial"/>
              <a:sym typeface="Arial"/>
            </a:endParaRPr>
          </a:p>
        </p:txBody>
      </p:sp>
      <p:cxnSp>
        <p:nvCxnSpPr>
          <p:cNvPr id="30" name="Shape 30"/>
          <p:cNvCxnSpPr/>
          <p:nvPr/>
        </p:nvCxnSpPr>
        <p:spPr>
          <a:xfrm>
            <a:off x="457200" y="6172200"/>
            <a:ext cx="8229600" cy="0"/>
          </a:xfrm>
          <a:prstGeom prst="straightConnector1">
            <a:avLst/>
          </a:prstGeom>
          <a:noFill/>
          <a:ln cap="flat" cmpd="sng" w="19050">
            <a:solidFill>
              <a:schemeClr val="accent1"/>
            </a:solidFill>
            <a:prstDash val="solid"/>
            <a:miter lim="8000"/>
            <a:headEnd len="med" w="med" type="none"/>
            <a:tailEnd len="med" w="med" type="none"/>
          </a:ln>
        </p:spPr>
      </p:cxn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8" name="Shape 98"/>
        <p:cNvGrpSpPr/>
        <p:nvPr/>
      </p:nvGrpSpPr>
      <p:grpSpPr>
        <a:xfrm>
          <a:off x="0" y="0"/>
          <a:ext cx="0" cy="0"/>
          <a:chOff x="0" y="0"/>
          <a:chExt cx="0" cy="0"/>
        </a:xfrm>
      </p:grpSpPr>
      <p:sp>
        <p:nvSpPr>
          <p:cNvPr id="99" name="Shape 99"/>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00" name="Shape 100"/>
          <p:cNvSpPr txBox="1"/>
          <p:nvPr>
            <p:ph type="ctrTitle"/>
          </p:nvPr>
        </p:nvSpPr>
        <p:spPr>
          <a:xfrm>
            <a:off x="685800" y="0"/>
            <a:ext cx="7772400" cy="10668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5000" u="none" cap="none" strike="noStrike">
                <a:solidFill>
                  <a:srgbClr val="FF1F1F"/>
                </a:solidFill>
                <a:latin typeface="Garamond"/>
                <a:ea typeface="Garamond"/>
                <a:cs typeface="Garamond"/>
                <a:sym typeface="Garamond"/>
              </a:rPr>
              <a:t>Recording Contract pt 2</a:t>
            </a:r>
            <a:r>
              <a:rPr b="0" i="0" lang="en-US" sz="5000" u="none" cap="none" strike="noStrike">
                <a:solidFill>
                  <a:schemeClr val="dk2"/>
                </a:solidFill>
                <a:latin typeface="Garamond"/>
                <a:ea typeface="Garamond"/>
                <a:cs typeface="Garamond"/>
                <a:sym typeface="Garamond"/>
              </a:rPr>
              <a:t> </a:t>
            </a:r>
          </a:p>
        </p:txBody>
      </p:sp>
      <p:sp>
        <p:nvSpPr>
          <p:cNvPr id="101" name="Shape 101"/>
          <p:cNvSpPr txBox="1"/>
          <p:nvPr>
            <p:ph idx="1" type="subTitle"/>
          </p:nvPr>
        </p:nvSpPr>
        <p:spPr>
          <a:xfrm>
            <a:off x="1116012" y="1295400"/>
            <a:ext cx="6400800" cy="55626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chemeClr val="accent1"/>
              </a:buClr>
              <a:buSzPct val="25000"/>
              <a:buFont typeface="Noto Sans Symbols"/>
              <a:buNone/>
            </a:pPr>
            <a:r>
              <a:rPr b="0" i="0" lang="en-US" sz="2800" u="none" cap="none" strike="noStrike">
                <a:solidFill>
                  <a:schemeClr val="dk1"/>
                </a:solidFill>
                <a:latin typeface="Arial"/>
                <a:ea typeface="Arial"/>
                <a:cs typeface="Arial"/>
                <a:sym typeface="Arial"/>
              </a:rPr>
              <a:t>How Many Options ?</a:t>
            </a:r>
          </a:p>
          <a:p>
            <a:pPr indent="0" lvl="0" marL="0" marR="0" rtl="0" algn="l">
              <a:lnSpc>
                <a:spcPct val="100000"/>
              </a:lnSpc>
              <a:spcBef>
                <a:spcPts val="400"/>
              </a:spcBef>
              <a:spcAft>
                <a:spcPts val="0"/>
              </a:spcAft>
              <a:buClr>
                <a:schemeClr val="accent1"/>
              </a:buClr>
              <a:buSzPct val="64999"/>
              <a:buFont typeface="Noto Sans Symbols"/>
              <a:buChar char="■"/>
            </a:pPr>
            <a:r>
              <a:rPr b="0" i="0" lang="en-US" sz="2000" u="none" cap="none" strike="noStrike">
                <a:solidFill>
                  <a:schemeClr val="dk1"/>
                </a:solidFill>
                <a:latin typeface="Arial"/>
                <a:ea typeface="Arial"/>
                <a:cs typeface="Arial"/>
                <a:sym typeface="Arial"/>
              </a:rPr>
              <a:t>Most UK majors ask for up to five or, more usually, six albums when signing new artists. </a:t>
            </a:r>
            <a:r>
              <a:rPr b="0" i="0" lang="en-US" sz="1800" u="none" cap="none" strike="noStrike">
                <a:solidFill>
                  <a:schemeClr val="dk1"/>
                </a:solidFill>
                <a:latin typeface="Arial"/>
                <a:ea typeface="Arial"/>
                <a:cs typeface="Arial"/>
                <a:sym typeface="Arial"/>
              </a:rPr>
              <a:t>Sony may call for more. US record companies, when signing in the US, still tend to ask for seven or eight albums</a:t>
            </a:r>
          </a:p>
          <a:p>
            <a:pPr indent="0" lvl="0" marL="0" marR="0" rtl="0" algn="l">
              <a:lnSpc>
                <a:spcPct val="100000"/>
              </a:lnSpc>
              <a:spcBef>
                <a:spcPts val="560"/>
              </a:spcBef>
              <a:spcAft>
                <a:spcPts val="0"/>
              </a:spcAft>
              <a:buClr>
                <a:schemeClr val="accent1"/>
              </a:buClr>
              <a:buSzPct val="65000"/>
              <a:buFont typeface="Noto Sans Symbols"/>
              <a:buChar char="■"/>
            </a:pPr>
            <a:r>
              <a:rPr b="0" i="0" lang="en-US" sz="2800" u="none" cap="none" strike="noStrike">
                <a:solidFill>
                  <a:schemeClr val="dk1"/>
                </a:solidFill>
                <a:latin typeface="Arial"/>
                <a:ea typeface="Arial"/>
                <a:cs typeface="Arial"/>
                <a:sym typeface="Arial"/>
              </a:rPr>
              <a:t> </a:t>
            </a:r>
            <a:r>
              <a:rPr b="0" i="0" lang="en-US" sz="2000" u="none" cap="none" strike="noStrike">
                <a:solidFill>
                  <a:schemeClr val="dk1"/>
                </a:solidFill>
                <a:latin typeface="Arial"/>
                <a:ea typeface="Arial"/>
                <a:cs typeface="Arial"/>
                <a:sym typeface="Arial"/>
              </a:rPr>
              <a:t>The artist should restrict the company to as </a:t>
            </a:r>
            <a:r>
              <a:rPr b="1" i="0" lang="en-US" sz="2000" u="none" cap="none" strike="noStrike">
                <a:solidFill>
                  <a:schemeClr val="dk1"/>
                </a:solidFill>
                <a:latin typeface="Arial"/>
                <a:ea typeface="Arial"/>
                <a:cs typeface="Arial"/>
                <a:sym typeface="Arial"/>
              </a:rPr>
              <a:t>few</a:t>
            </a:r>
            <a:r>
              <a:rPr b="0" i="0" lang="en-US" sz="2000" u="none" cap="none" strike="noStrike">
                <a:solidFill>
                  <a:schemeClr val="dk1"/>
                </a:solidFill>
                <a:latin typeface="Arial"/>
                <a:ea typeface="Arial"/>
                <a:cs typeface="Arial"/>
                <a:sym typeface="Arial"/>
              </a:rPr>
              <a:t> options as possible.</a:t>
            </a:r>
          </a:p>
          <a:p>
            <a:pPr indent="0" lvl="0" marL="0" marR="0" rtl="0" algn="l">
              <a:lnSpc>
                <a:spcPct val="100000"/>
              </a:lnSpc>
              <a:spcBef>
                <a:spcPts val="400"/>
              </a:spcBef>
              <a:spcAft>
                <a:spcPts val="0"/>
              </a:spcAft>
              <a:buClr>
                <a:schemeClr val="accent1"/>
              </a:buClr>
              <a:buSzPct val="64999"/>
              <a:buFont typeface="Noto Sans Symbols"/>
              <a:buNone/>
            </a:pPr>
            <a:r>
              <a:t/>
            </a:r>
            <a:endParaRPr b="0" i="0" sz="2000" u="none" cap="none" strike="noStrike">
              <a:solidFill>
                <a:schemeClr val="dk1"/>
              </a:solidFill>
              <a:latin typeface="Arial"/>
              <a:ea typeface="Arial"/>
              <a:cs typeface="Arial"/>
              <a:sym typeface="Arial"/>
            </a:endParaRPr>
          </a:p>
          <a:p>
            <a:pPr indent="0" lvl="0" marL="0" marR="0" rtl="0" algn="l">
              <a:lnSpc>
                <a:spcPct val="100000"/>
              </a:lnSpc>
              <a:spcBef>
                <a:spcPts val="400"/>
              </a:spcBef>
              <a:spcAft>
                <a:spcPts val="0"/>
              </a:spcAft>
              <a:buClr>
                <a:schemeClr val="accent1"/>
              </a:buClr>
              <a:buSzPct val="64999"/>
              <a:buFont typeface="Noto Sans Symbols"/>
              <a:buChar char="■"/>
            </a:pPr>
            <a:r>
              <a:rPr b="0" i="0" lang="en-US" sz="2000" u="none" cap="none" strike="noStrike">
                <a:solidFill>
                  <a:schemeClr val="dk1"/>
                </a:solidFill>
                <a:latin typeface="Arial"/>
                <a:ea typeface="Arial"/>
                <a:cs typeface="Arial"/>
                <a:sym typeface="Arial"/>
              </a:rPr>
              <a:t>In the </a:t>
            </a:r>
            <a:r>
              <a:rPr b="0" i="1" lang="en-US" sz="2000" u="none" cap="none" strike="noStrike">
                <a:solidFill>
                  <a:schemeClr val="dk1"/>
                </a:solidFill>
                <a:latin typeface="Arial"/>
                <a:ea typeface="Arial"/>
                <a:cs typeface="Arial"/>
                <a:sym typeface="Arial"/>
              </a:rPr>
              <a:t>majority</a:t>
            </a:r>
            <a:r>
              <a:rPr b="0" i="0" lang="en-US" sz="2000" u="none" cap="none" strike="noStrike">
                <a:solidFill>
                  <a:schemeClr val="dk1"/>
                </a:solidFill>
                <a:latin typeface="Arial"/>
                <a:ea typeface="Arial"/>
                <a:cs typeface="Arial"/>
                <a:sym typeface="Arial"/>
              </a:rPr>
              <a:t> of recording contracts the option for the second album is not exercised. Even when it is exercised the option for the third album may not be exercised. As a general rule, if a third album is delivered this demonstrates that the artist has achieved some real success</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
        <p:nvSpPr>
          <p:cNvPr id="106" name="Shape 10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07" name="Shape 107"/>
          <p:cNvSpPr txBox="1"/>
          <p:nvPr>
            <p:ph idx="1" type="body"/>
          </p:nvPr>
        </p:nvSpPr>
        <p:spPr>
          <a:xfrm>
            <a:off x="533400" y="914400"/>
            <a:ext cx="7772400" cy="4114800"/>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In summary, if a record deal is not going to survive beyond the first few albums then it does not matter whether the maximum number of albums allowed for is five, ten or any other number. However, if a contract survives beyond three albums (at which point the stakes are higher all round) then every extra album for the company wins the company perhaps two more years before it may have to give the artist improved terms.</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1" name="Shape 111"/>
        <p:cNvGrpSpPr/>
        <p:nvPr/>
      </p:nvGrpSpPr>
      <p:grpSpPr>
        <a:xfrm>
          <a:off x="0" y="0"/>
          <a:ext cx="0" cy="0"/>
          <a:chOff x="0" y="0"/>
          <a:chExt cx="0" cy="0"/>
        </a:xfrm>
      </p:grpSpPr>
      <p:sp>
        <p:nvSpPr>
          <p:cNvPr id="112" name="Shape 112"/>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13" name="Shape 113"/>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3400" u="none" cap="none" strike="noStrike">
                <a:solidFill>
                  <a:srgbClr val="FF1F1F"/>
                </a:solidFill>
                <a:latin typeface="Garamond"/>
                <a:ea typeface="Garamond"/>
                <a:cs typeface="Garamond"/>
                <a:sym typeface="Garamond"/>
              </a:rPr>
              <a:t>Product Commitment</a:t>
            </a:r>
            <a:br>
              <a:rPr b="0" i="0" lang="en-US" sz="3400" u="none" cap="none" strike="noStrike">
                <a:solidFill>
                  <a:srgbClr val="FF1F1F"/>
                </a:solidFill>
                <a:latin typeface="Garamond"/>
                <a:ea typeface="Garamond"/>
                <a:cs typeface="Garamond"/>
                <a:sym typeface="Garamond"/>
              </a:rPr>
            </a:br>
            <a:r>
              <a:rPr b="0" i="0" lang="en-US" sz="3400" u="none" cap="none" strike="noStrike">
                <a:solidFill>
                  <a:srgbClr val="FF1F1F"/>
                </a:solidFill>
                <a:latin typeface="Garamond"/>
                <a:ea typeface="Garamond"/>
                <a:cs typeface="Garamond"/>
                <a:sym typeface="Garamond"/>
              </a:rPr>
              <a:t>Artistic Standards</a:t>
            </a:r>
          </a:p>
        </p:txBody>
      </p:sp>
      <p:sp>
        <p:nvSpPr>
          <p:cNvPr id="114" name="Shape 114"/>
          <p:cNvSpPr txBox="1"/>
          <p:nvPr>
            <p:ph idx="1" type="body"/>
          </p:nvPr>
        </p:nvSpPr>
        <p:spPr>
          <a:xfrm>
            <a:off x="685800" y="1752600"/>
            <a:ext cx="7772400" cy="4348162"/>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Generally, the albums must be studio recorded, rather than live recordings. </a:t>
            </a:r>
          </a:p>
          <a:p>
            <a:pPr indent="-342900" lvl="0" marL="342900" marR="0" rtl="0" algn="l">
              <a:lnSpc>
                <a:spcPct val="8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The company will want to set a minimum standard. At worst (for the artist), the company will be entitled to reject any recordings which the company (in its absolute discretion) decides are commercially unsatisfactory, whatever that means.</a:t>
            </a:r>
          </a:p>
          <a:p>
            <a:pPr indent="-342900" lvl="0" marL="342900" marR="0" rtl="0" algn="l">
              <a:lnSpc>
                <a:spcPct val="8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 Ideally, for the artist, the record company's right to reject master recordings should only apply if they are </a:t>
            </a:r>
            <a:r>
              <a:rPr b="1" i="0" lang="en-US" sz="2500" u="none" cap="none" strike="noStrike">
                <a:solidFill>
                  <a:schemeClr val="dk1"/>
                </a:solidFill>
                <a:latin typeface="Arial"/>
                <a:ea typeface="Arial"/>
                <a:cs typeface="Arial"/>
                <a:sym typeface="Arial"/>
              </a:rPr>
              <a:t>technically unsatisfactory</a:t>
            </a:r>
            <a:r>
              <a:rPr b="0" i="0" lang="en-US" sz="2500" u="none" cap="none" strike="noStrike">
                <a:solidFill>
                  <a:schemeClr val="dk1"/>
                </a:solidFill>
                <a:latin typeface="Arial"/>
                <a:ea typeface="Arial"/>
                <a:cs typeface="Arial"/>
                <a:sym typeface="Arial"/>
              </a:rPr>
              <a:t> for records to be made from them. A suitable compromise is usually found.</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Shape 119"/>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20" name="Shape 120"/>
          <p:cNvSpPr txBox="1"/>
          <p:nvPr>
            <p:ph type="title"/>
          </p:nvPr>
        </p:nvSpPr>
        <p:spPr>
          <a:xfrm>
            <a:off x="685800" y="228600"/>
            <a:ext cx="7772400" cy="9144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Exclusions</a:t>
            </a:r>
          </a:p>
        </p:txBody>
      </p:sp>
      <p:sp>
        <p:nvSpPr>
          <p:cNvPr id="121" name="Shape 121"/>
          <p:cNvSpPr txBox="1"/>
          <p:nvPr>
            <p:ph idx="1" type="body"/>
          </p:nvPr>
        </p:nvSpPr>
        <p:spPr>
          <a:xfrm>
            <a:off x="685800" y="1295400"/>
            <a:ext cx="7772400" cy="51816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Recording agreements are invariably exclusive. </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If the artist records additional material beyond the contracted minimum product commitment, the record company will own all of the additional material.</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Most recording agreements contain limitations upon this exclusivity. For example, the artist may normally undertake session work (within defined limits), and may record TV and radio broadcasts, provided the TV and radio companies undertake not to exploit those recordings except by means of broadcast</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sp>
        <p:nvSpPr>
          <p:cNvPr id="126" name="Shape 12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27" name="Shape 127"/>
          <p:cNvSpPr txBox="1"/>
          <p:nvPr>
            <p:ph type="title"/>
          </p:nvPr>
        </p:nvSpPr>
        <p:spPr>
          <a:xfrm>
            <a:off x="609600" y="228600"/>
            <a:ext cx="7772400" cy="9144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Territory</a:t>
            </a:r>
          </a:p>
        </p:txBody>
      </p:sp>
      <p:sp>
        <p:nvSpPr>
          <p:cNvPr id="128" name="Shape 128"/>
          <p:cNvSpPr txBox="1"/>
          <p:nvPr>
            <p:ph idx="1" type="body"/>
          </p:nvPr>
        </p:nvSpPr>
        <p:spPr>
          <a:xfrm>
            <a:off x="611187" y="1341437"/>
            <a:ext cx="7772400" cy="53340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100" u="none" cap="none" strike="noStrike">
                <a:solidFill>
                  <a:schemeClr val="dk1"/>
                </a:solidFill>
                <a:latin typeface="Arial"/>
                <a:ea typeface="Arial"/>
                <a:cs typeface="Arial"/>
                <a:sym typeface="Arial"/>
              </a:rPr>
              <a:t>Where a major signs a new artist the company's right to manufacture and sell records will invariably extend worldwide.</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Majors do not like to give up any territory. This is not only because they will lose profits from sales in the excluded territory, but also because the company will be at risk, throughout its territory, from imports of records coming from the excluded territory. In practice, the excluded territory will often be the </a:t>
            </a:r>
            <a:r>
              <a:rPr b="1" i="0" lang="en-US" sz="2100" u="none" cap="none" strike="noStrike">
                <a:solidFill>
                  <a:schemeClr val="dk1"/>
                </a:solidFill>
                <a:latin typeface="Arial"/>
                <a:ea typeface="Arial"/>
                <a:cs typeface="Arial"/>
                <a:sym typeface="Arial"/>
              </a:rPr>
              <a:t>USA and Canada. </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2" name="Shape 132"/>
        <p:cNvGrpSpPr/>
        <p:nvPr/>
      </p:nvGrpSpPr>
      <p:grpSpPr>
        <a:xfrm>
          <a:off x="0" y="0"/>
          <a:ext cx="0" cy="0"/>
          <a:chOff x="0" y="0"/>
          <a:chExt cx="0" cy="0"/>
        </a:xfrm>
      </p:grpSpPr>
      <p:sp>
        <p:nvSpPr>
          <p:cNvPr id="133" name="Shape 133"/>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34" name="Shape 134"/>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This territory accounts for more than one third to half of worldwide record sales. For that reason alone, most artists aspire to success there and record companies do not want to give up their rights there. An artist may wish to exclude North America because he thinks that his company's US affiliate is either inept or is likely to dismiss the artist's talents, and that the UK company has little or no influence over its US affiliate</a:t>
            </a:r>
          </a:p>
          <a:p>
            <a:pPr indent="-342900" lvl="0" marL="342900" marR="0" rtl="0" algn="l">
              <a:lnSpc>
                <a:spcPct val="90000"/>
              </a:lnSpc>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a:p>
            <a:pPr indent="-342900" lvl="0" marL="342900" marR="0" rtl="0" algn="l">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Shape 139"/>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40" name="Shape 140"/>
          <p:cNvSpPr txBox="1"/>
          <p:nvPr>
            <p:ph type="title"/>
          </p:nvPr>
        </p:nvSpPr>
        <p:spPr>
          <a:xfrm>
            <a:off x="684212" y="333375"/>
            <a:ext cx="7772400" cy="12192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3800" u="none" cap="none" strike="noStrike">
                <a:solidFill>
                  <a:srgbClr val="FF1F1F"/>
                </a:solidFill>
                <a:latin typeface="Garamond"/>
                <a:ea typeface="Garamond"/>
                <a:cs typeface="Garamond"/>
                <a:sym typeface="Garamond"/>
              </a:rPr>
              <a:t>Creative Issues</a:t>
            </a:r>
          </a:p>
        </p:txBody>
      </p:sp>
      <p:sp>
        <p:nvSpPr>
          <p:cNvPr id="141" name="Shape 141"/>
          <p:cNvSpPr txBox="1"/>
          <p:nvPr>
            <p:ph idx="1" type="body"/>
          </p:nvPr>
        </p:nvSpPr>
        <p:spPr>
          <a:xfrm>
            <a:off x="685800" y="762000"/>
            <a:ext cx="7772400" cy="53340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1" i="0" lang="en-US" sz="2100" u="none" cap="none" strike="noStrike">
                <a:solidFill>
                  <a:schemeClr val="dk1"/>
                </a:solidFill>
                <a:latin typeface="Arial"/>
                <a:ea typeface="Arial"/>
                <a:cs typeface="Arial"/>
                <a:sym typeface="Arial"/>
              </a:rPr>
              <a:t>Control</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There are four basic alternatives:-</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record company has complete control (i.e. what it says goes); or</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record company has control, subject to an obligation to consult with the artist; or</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both parties must mutually agree upon the matters in question (perhaps on the basis that in the event of a stalemate the company and the artist have an alternate casting vote); or</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artist has complete control.</a:t>
            </a:r>
          </a:p>
          <a:p>
            <a:pPr indent="-342900" lvl="0" marL="342900" marR="0" rtl="0" algn="l">
              <a:lnSpc>
                <a:spcPct val="90000"/>
              </a:lnSpc>
              <a:spcBef>
                <a:spcPts val="420"/>
              </a:spcBef>
              <a:spcAft>
                <a:spcPts val="0"/>
              </a:spcAft>
              <a:buClr>
                <a:schemeClr val="accent1"/>
              </a:buClr>
              <a:buSzPct val="64999"/>
              <a:buFont typeface="Noto Sans Symbols"/>
              <a:buChar char="■"/>
            </a:pPr>
            <a:r>
              <a:rPr b="0" i="1" lang="en-US" sz="2100" u="none" cap="none" strike="noStrike">
                <a:solidFill>
                  <a:schemeClr val="dk1"/>
                </a:solidFill>
                <a:latin typeface="Arial"/>
                <a:ea typeface="Arial"/>
                <a:cs typeface="Arial"/>
                <a:sym typeface="Arial"/>
              </a:rPr>
              <a:t>Most agreements contain a mixture of these four alternatives</a:t>
            </a:r>
            <a:r>
              <a:rPr b="0" i="0" lang="en-US" sz="2100" u="none" cap="none" strike="noStrike">
                <a:solidFill>
                  <a:schemeClr val="dk1"/>
                </a:solidFill>
                <a:latin typeface="Arial"/>
                <a:ea typeface="Arial"/>
                <a:cs typeface="Arial"/>
                <a:sym typeface="Arial"/>
              </a:rPr>
              <a:t>. A new artist is unlikely to achieve complete control and would normally be happy with a mix of consultation rights and, in key areas, mutual approval.</a:t>
            </a:r>
          </a:p>
          <a:p>
            <a:pPr indent="-342900" lvl="0" marL="342900" marR="0" rtl="0" algn="l">
              <a:spcBef>
                <a:spcPts val="420"/>
              </a:spcBef>
              <a:spcAft>
                <a:spcPts val="0"/>
              </a:spcAft>
              <a:buClr>
                <a:schemeClr val="accent1"/>
              </a:buClr>
              <a:buSzPct val="64999"/>
              <a:buFont typeface="Noto Sans Symbols"/>
              <a:buNone/>
            </a:pPr>
            <a:r>
              <a:t/>
            </a:r>
            <a:endParaRPr b="0" i="0" sz="2100" u="none" cap="none" strike="noStrik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Shape 14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47" name="Shape 147"/>
          <p:cNvSpPr txBox="1"/>
          <p:nvPr>
            <p:ph type="title"/>
          </p:nvPr>
        </p:nvSpPr>
        <p:spPr>
          <a:xfrm>
            <a:off x="684212" y="333375"/>
            <a:ext cx="7772400" cy="9144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3800" u="none" cap="none" strike="noStrike">
                <a:solidFill>
                  <a:srgbClr val="FF1F1F"/>
                </a:solidFill>
                <a:latin typeface="Garamond"/>
                <a:ea typeface="Garamond"/>
                <a:cs typeface="Garamond"/>
                <a:sym typeface="Garamond"/>
              </a:rPr>
              <a:t>The Record Company's Obligations</a:t>
            </a:r>
          </a:p>
        </p:txBody>
      </p:sp>
      <p:sp>
        <p:nvSpPr>
          <p:cNvPr id="148" name="Shape 148"/>
          <p:cNvSpPr txBox="1"/>
          <p:nvPr>
            <p:ph idx="1" type="body"/>
          </p:nvPr>
        </p:nvSpPr>
        <p:spPr>
          <a:xfrm>
            <a:off x="685800" y="914400"/>
            <a:ext cx="7772400" cy="5181600"/>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One Sided</a:t>
            </a:r>
          </a:p>
          <a:p>
            <a:pPr indent="-342900" lvl="0" marL="342900" marR="0" rtl="0" algn="l">
              <a:lnSpc>
                <a:spcPct val="10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Recording contracts issued by majors now stretch to sixty or seventy pages.</a:t>
            </a:r>
          </a:p>
          <a:p>
            <a:pPr indent="-342900" lvl="0" marL="342900" marR="0" rtl="0" algn="l">
              <a:lnSpc>
                <a:spcPct val="10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About a third of the agreement is taken up with financial provisions most of which, as we will see,later deal with the various means by which the artist's basic royalty is reduced.  </a:t>
            </a:r>
          </a:p>
          <a:p>
            <a:pPr indent="-342900" lvl="0" marL="342900" marR="0" rtl="0" algn="l">
              <a:lnSpc>
                <a:spcPct val="10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bulk of the contract is for the company's benefit. It imposes obligations on, and extracts warranties (legally-binding promises) from, the artist. Beyond the obligation to pay an advance and possibly, at some future time, some royalties, it is difficult to find anything in the document which imposes </a:t>
            </a:r>
            <a:r>
              <a:rPr b="0" i="1" lang="en-US" sz="2100" u="none" cap="none" strike="noStrike">
                <a:solidFill>
                  <a:schemeClr val="dk1"/>
                </a:solidFill>
                <a:latin typeface="Arial"/>
                <a:ea typeface="Arial"/>
                <a:cs typeface="Arial"/>
                <a:sym typeface="Arial"/>
              </a:rPr>
              <a:t>any </a:t>
            </a:r>
            <a:r>
              <a:rPr b="0" i="0" lang="en-US" sz="2100" u="none" cap="none" strike="noStrike">
                <a:solidFill>
                  <a:schemeClr val="dk1"/>
                </a:solidFill>
                <a:latin typeface="Arial"/>
                <a:ea typeface="Arial"/>
                <a:cs typeface="Arial"/>
                <a:sym typeface="Arial"/>
              </a:rPr>
              <a:t>obligation on the company. </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Shape 153"/>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54" name="Shape 154"/>
          <p:cNvSpPr txBox="1"/>
          <p:nvPr>
            <p:ph type="title"/>
          </p:nvPr>
        </p:nvSpPr>
        <p:spPr>
          <a:xfrm>
            <a:off x="755650" y="404812"/>
            <a:ext cx="7772400" cy="14478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Release Commitments</a:t>
            </a:r>
          </a:p>
        </p:txBody>
      </p:sp>
      <p:sp>
        <p:nvSpPr>
          <p:cNvPr id="155" name="Shape 155"/>
          <p:cNvSpPr txBox="1"/>
          <p:nvPr>
            <p:ph idx="1" type="body"/>
          </p:nvPr>
        </p:nvSpPr>
        <p:spPr>
          <a:xfrm>
            <a:off x="685800" y="1066800"/>
            <a:ext cx="7772400" cy="502920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accent1"/>
              </a:buClr>
              <a:buSzPct val="64999"/>
              <a:buFont typeface="Noto Sans Symbols"/>
              <a:buChar char="■"/>
            </a:pPr>
            <a:r>
              <a:rPr b="0" i="0" lang="en-US" sz="3100" u="none" cap="none" strike="noStrike">
                <a:solidFill>
                  <a:schemeClr val="dk1"/>
                </a:solidFill>
                <a:latin typeface="Arial"/>
                <a:ea typeface="Arial"/>
                <a:cs typeface="Arial"/>
                <a:sym typeface="Arial"/>
              </a:rPr>
              <a:t> </a:t>
            </a:r>
            <a:r>
              <a:rPr b="0" i="0" lang="en-US" sz="2500" u="none" cap="none" strike="noStrike">
                <a:solidFill>
                  <a:schemeClr val="dk1"/>
                </a:solidFill>
                <a:latin typeface="Arial"/>
                <a:ea typeface="Arial"/>
                <a:cs typeface="Arial"/>
                <a:sym typeface="Arial"/>
              </a:rPr>
              <a:t>One exception is that most recording agreements now include a release commitment of some kind. This would appear to favour the artist, but appearances can be deceptive. Record companies rarely agree to a positive commitment to release a particular record in a particular territory within a given period.</a:t>
            </a:r>
          </a:p>
          <a:p>
            <a:pPr indent="-342900" lvl="0" marL="342900" marR="0" rtl="0" algn="l">
              <a:lnSpc>
                <a:spcPct val="8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 A company would probably give such a commitment only for a record which has already been made, and for which there is an obvious market.. The </a:t>
            </a:r>
            <a:r>
              <a:rPr b="0" i="1" lang="en-US" sz="2500" u="sng" cap="none" strike="noStrike">
                <a:solidFill>
                  <a:schemeClr val="dk1"/>
                </a:solidFill>
                <a:latin typeface="Arial"/>
                <a:ea typeface="Arial"/>
                <a:cs typeface="Arial"/>
                <a:sym typeface="Arial"/>
              </a:rPr>
              <a:t>main </a:t>
            </a:r>
            <a:r>
              <a:rPr b="0" i="0" lang="en-US" sz="2500" u="none" cap="none" strike="noStrike">
                <a:solidFill>
                  <a:schemeClr val="dk1"/>
                </a:solidFill>
                <a:latin typeface="Arial"/>
                <a:ea typeface="Arial"/>
                <a:cs typeface="Arial"/>
                <a:sym typeface="Arial"/>
              </a:rPr>
              <a:t>reason for the release commitment is to satisfy the company's concern that, without this there might be a stronger argument that the agreement constitutes an </a:t>
            </a:r>
            <a:r>
              <a:rPr b="0" i="1" lang="en-US" sz="2500" u="none" cap="none" strike="noStrike">
                <a:solidFill>
                  <a:schemeClr val="dk1"/>
                </a:solidFill>
                <a:latin typeface="Arial"/>
                <a:ea typeface="Arial"/>
                <a:cs typeface="Arial"/>
                <a:sym typeface="Arial"/>
              </a:rPr>
              <a:t>unreasonable restraint of trade.</a:t>
            </a:r>
          </a:p>
          <a:p>
            <a:pPr indent="-342900" lvl="0" marL="342900" marR="0" rtl="0" algn="l">
              <a:spcBef>
                <a:spcPts val="500"/>
              </a:spcBef>
              <a:spcAft>
                <a:spcPts val="0"/>
              </a:spcAft>
              <a:buClr>
                <a:schemeClr val="accent1"/>
              </a:buClr>
              <a:buSzPct val="64999"/>
              <a:buFont typeface="Noto Sans Symbols"/>
              <a:buNone/>
            </a:pPr>
            <a:r>
              <a:t/>
            </a:r>
            <a:endParaRPr b="0" i="1" sz="2500" u="none" cap="none" strike="noStrik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9" name="Shape 159"/>
        <p:cNvGrpSpPr/>
        <p:nvPr/>
      </p:nvGrpSpPr>
      <p:grpSpPr>
        <a:xfrm>
          <a:off x="0" y="0"/>
          <a:ext cx="0" cy="0"/>
          <a:chOff x="0" y="0"/>
          <a:chExt cx="0" cy="0"/>
        </a:xfrm>
      </p:grpSpPr>
      <p:sp>
        <p:nvSpPr>
          <p:cNvPr id="160" name="Shape 160"/>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61" name="Shape 161"/>
          <p:cNvSpPr txBox="1"/>
          <p:nvPr>
            <p:ph idx="1" type="body"/>
          </p:nvPr>
        </p:nvSpPr>
        <p:spPr>
          <a:xfrm>
            <a:off x="685800" y="914400"/>
            <a:ext cx="7772400" cy="51054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Most release commitments are not "positive" commitments. They are best described as </a:t>
            </a:r>
            <a:r>
              <a:rPr b="0" i="1" lang="en-US" sz="2600" u="none" cap="none" strike="noStrike">
                <a:solidFill>
                  <a:schemeClr val="dk1"/>
                </a:solidFill>
                <a:latin typeface="Arial"/>
                <a:ea typeface="Arial"/>
                <a:cs typeface="Arial"/>
                <a:sym typeface="Arial"/>
              </a:rPr>
              <a:t>"negative" release commitments</a:t>
            </a:r>
            <a:r>
              <a:rPr b="0" i="0" lang="en-US" sz="2600" u="none" cap="none" strike="noStrike">
                <a:solidFill>
                  <a:schemeClr val="dk1"/>
                </a:solidFill>
                <a:latin typeface="Arial"/>
                <a:ea typeface="Arial"/>
                <a:cs typeface="Arial"/>
                <a:sym typeface="Arial"/>
              </a:rPr>
              <a:t>. Typically, release obligations relate only to the UK and apply only to minimum commitment albums (and not singles) and provide that the album must be released within, say, six months of delivery.</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If the company fails to release within that period the artist may serve a "cure" notice. This gives the company a further period, perhaps sixty days, from its receipt of the cure notice in which to release the album.</a:t>
            </a:r>
          </a:p>
          <a:p>
            <a:pPr indent="-342900" lvl="0" marL="342900" marR="0" rtl="0" algn="l">
              <a:lnSpc>
                <a:spcPct val="90000"/>
              </a:lnSpc>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a:p>
            <a:pPr indent="-342900" lvl="0" marL="342900" marR="0" rtl="0" algn="l">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5" name="Shape 165"/>
        <p:cNvGrpSpPr/>
        <p:nvPr/>
      </p:nvGrpSpPr>
      <p:grpSpPr>
        <a:xfrm>
          <a:off x="0" y="0"/>
          <a:ext cx="0" cy="0"/>
          <a:chOff x="0" y="0"/>
          <a:chExt cx="0" cy="0"/>
        </a:xfrm>
      </p:grpSpPr>
      <p:sp>
        <p:nvSpPr>
          <p:cNvPr id="166" name="Shape 16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67" name="Shape 167"/>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Reversion</a:t>
            </a:r>
          </a:p>
        </p:txBody>
      </p:sp>
      <p:sp>
        <p:nvSpPr>
          <p:cNvPr id="168" name="Shape 168"/>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100" u="none" cap="none" strike="noStrike">
                <a:solidFill>
                  <a:schemeClr val="dk1"/>
                </a:solidFill>
                <a:latin typeface="Arial"/>
                <a:ea typeface="Arial"/>
                <a:cs typeface="Arial"/>
                <a:sym typeface="Arial"/>
              </a:rPr>
              <a:t>In order to make release obligations more effective, the artist should try to shorten the periods involved and to ensure that if the right of termination arises, </a:t>
            </a:r>
            <a:r>
              <a:rPr b="0" i="1" lang="en-US" sz="2100" u="none" cap="none" strike="noStrike">
                <a:solidFill>
                  <a:schemeClr val="dk1"/>
                </a:solidFill>
                <a:latin typeface="Arial"/>
                <a:ea typeface="Arial"/>
                <a:cs typeface="Arial"/>
                <a:sym typeface="Arial"/>
              </a:rPr>
              <a:t>copyright in the unreleased album should automatically revert to the artist.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This is difficult to achieve, but the company may agree to it, either on repayment of all or part of the recording costs and/or in return for a small royalty (normally referred to as an "override") on any subsequent sales of the album through a third party.</a:t>
            </a:r>
          </a:p>
          <a:p>
            <a:pPr indent="-342900" lvl="0" marL="342900" marR="0" rtl="0" algn="l">
              <a:spcBef>
                <a:spcPts val="420"/>
              </a:spcBef>
              <a:spcAft>
                <a:spcPts val="0"/>
              </a:spcAft>
              <a:buClr>
                <a:schemeClr val="accent1"/>
              </a:buClr>
              <a:buSzPct val="64999"/>
              <a:buFont typeface="Noto Sans Symbols"/>
              <a:buNone/>
            </a:pPr>
            <a:r>
              <a:t/>
            </a:r>
            <a:endParaRPr b="0" i="0" sz="2100" u="none" cap="none" strike="noStrik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Shape 173"/>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74" name="Shape 174"/>
          <p:cNvSpPr txBox="1"/>
          <p:nvPr>
            <p:ph type="title"/>
          </p:nvPr>
        </p:nvSpPr>
        <p:spPr>
          <a:xfrm>
            <a:off x="684212" y="333375"/>
            <a:ext cx="7772400" cy="12192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Overseas Releases</a:t>
            </a:r>
          </a:p>
        </p:txBody>
      </p:sp>
      <p:sp>
        <p:nvSpPr>
          <p:cNvPr id="175" name="Shape 175"/>
          <p:cNvSpPr txBox="1"/>
          <p:nvPr>
            <p:ph idx="1" type="body"/>
          </p:nvPr>
        </p:nvSpPr>
        <p:spPr>
          <a:xfrm>
            <a:off x="685800" y="914400"/>
            <a:ext cx="7772400" cy="518160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accent1"/>
              </a:buClr>
              <a:buSzPct val="64999"/>
              <a:buFont typeface="Noto Sans Symbols"/>
              <a:buChar char="■"/>
            </a:pPr>
            <a:r>
              <a:rPr b="0" i="0" lang="en-US" sz="3100" u="none" cap="none" strike="noStrike">
                <a:solidFill>
                  <a:schemeClr val="dk1"/>
                </a:solidFill>
                <a:latin typeface="Arial"/>
                <a:ea typeface="Arial"/>
                <a:cs typeface="Arial"/>
                <a:sym typeface="Arial"/>
              </a:rPr>
              <a:t> </a:t>
            </a:r>
            <a:r>
              <a:rPr b="0" i="0" lang="en-US" sz="2500" u="none" cap="none" strike="noStrike">
                <a:solidFill>
                  <a:schemeClr val="dk1"/>
                </a:solidFill>
                <a:latin typeface="Arial"/>
                <a:ea typeface="Arial"/>
                <a:cs typeface="Arial"/>
                <a:sym typeface="Arial"/>
              </a:rPr>
              <a:t>In practical terms, disputes are more likely to arise over the company's failure to release a particular record overseas, especially North America.</a:t>
            </a:r>
          </a:p>
          <a:p>
            <a:pPr indent="-342900" lvl="0" marL="342900" marR="0" rtl="0" algn="l">
              <a:lnSpc>
                <a:spcPct val="8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 Even a successful artist may have difficulty in securing a release in the US. The US is such a large market that the costs involved in "breaking" a new artist are much greater than elsewhere. Artists have to compete both with American artists and other foreign artists for the limited promotion and marketing resources of the US affiliate. The US affiliate may not wish to </a:t>
            </a:r>
            <a:r>
              <a:rPr b="0" i="1" lang="en-US" sz="2500" u="none" cap="none" strike="noStrike">
                <a:solidFill>
                  <a:schemeClr val="dk1"/>
                </a:solidFill>
                <a:latin typeface="Arial"/>
                <a:ea typeface="Arial"/>
                <a:cs typeface="Arial"/>
                <a:sym typeface="Arial"/>
              </a:rPr>
              <a:t>prioritise</a:t>
            </a:r>
            <a:r>
              <a:rPr b="0" i="0" lang="en-US" sz="2500" u="none" cap="none" strike="noStrike">
                <a:solidFill>
                  <a:schemeClr val="dk1"/>
                </a:solidFill>
                <a:latin typeface="Arial"/>
                <a:ea typeface="Arial"/>
                <a:cs typeface="Arial"/>
                <a:sym typeface="Arial"/>
              </a:rPr>
              <a:t> the artist.</a:t>
            </a:r>
          </a:p>
          <a:p>
            <a:pPr indent="-342900" lvl="0" marL="342900" marR="0" rtl="0" algn="l">
              <a:lnSpc>
                <a:spcPct val="8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 The UK company, which must grant rights to its US affiliate, may have </a:t>
            </a:r>
            <a:r>
              <a:rPr b="0" i="1" lang="en-US" sz="2500" u="none" cap="none" strike="noStrike">
                <a:solidFill>
                  <a:schemeClr val="dk1"/>
                </a:solidFill>
                <a:latin typeface="Arial"/>
                <a:ea typeface="Arial"/>
                <a:cs typeface="Arial"/>
                <a:sym typeface="Arial"/>
              </a:rPr>
              <a:t>no real influence</a:t>
            </a:r>
            <a:r>
              <a:rPr b="0" i="0" lang="en-US" sz="2500" u="none" cap="none" strike="noStrike">
                <a:solidFill>
                  <a:schemeClr val="dk1"/>
                </a:solidFill>
                <a:latin typeface="Arial"/>
                <a:ea typeface="Arial"/>
                <a:cs typeface="Arial"/>
                <a:sym typeface="Arial"/>
              </a:rPr>
              <a:t> over the extent, if at all, to which the US affiliate exploits those rights.</a:t>
            </a:r>
          </a:p>
          <a:p>
            <a:pPr indent="-342900" lvl="0" marL="342900" marR="0" rtl="0" algn="l">
              <a:spcBef>
                <a:spcPts val="500"/>
              </a:spcBef>
              <a:spcAft>
                <a:spcPts val="0"/>
              </a:spcAft>
              <a:buClr>
                <a:schemeClr val="accent1"/>
              </a:buClr>
              <a:buSzPct val="64999"/>
              <a:buFont typeface="Noto Sans Symbols"/>
              <a:buNone/>
            </a:pPr>
            <a:r>
              <a:t/>
            </a:r>
            <a:endParaRPr b="0" i="0" sz="2500" u="none" cap="none" strike="noStrik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9" name="Shape 179"/>
        <p:cNvGrpSpPr/>
        <p:nvPr/>
      </p:nvGrpSpPr>
      <p:grpSpPr>
        <a:xfrm>
          <a:off x="0" y="0"/>
          <a:ext cx="0" cy="0"/>
          <a:chOff x="0" y="0"/>
          <a:chExt cx="0" cy="0"/>
        </a:xfrm>
      </p:grpSpPr>
      <p:sp>
        <p:nvSpPr>
          <p:cNvPr id="180" name="Shape 180"/>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81" name="Shape 181"/>
          <p:cNvSpPr txBox="1"/>
          <p:nvPr>
            <p:ph type="title"/>
          </p:nvPr>
        </p:nvSpPr>
        <p:spPr>
          <a:xfrm>
            <a:off x="684212" y="404812"/>
            <a:ext cx="7772400" cy="9906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Territorial Reversions</a:t>
            </a:r>
          </a:p>
        </p:txBody>
      </p:sp>
      <p:sp>
        <p:nvSpPr>
          <p:cNvPr id="182" name="Shape 182"/>
          <p:cNvSpPr txBox="1"/>
          <p:nvPr>
            <p:ph idx="1" type="body"/>
          </p:nvPr>
        </p:nvSpPr>
        <p:spPr>
          <a:xfrm>
            <a:off x="684212" y="1125537"/>
            <a:ext cx="7772400" cy="51816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The artist should therefore try to secure a positive commitment of some kind for the release of his records not only in the US and Canada but all other major territories.</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Ideally, if the company fails to release in any overseas territory, all rights for that territory, i.e. should revert to the artist, i.e. not only for the unreleased album but for all future recordings. </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This is very difficult to obtain and is in any event problematic because usually the company has secured worldwide rights on the basis that it makes and pays for all of the recordings.</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6" name="Shape 186"/>
        <p:cNvGrpSpPr/>
        <p:nvPr/>
      </p:nvGrpSpPr>
      <p:grpSpPr>
        <a:xfrm>
          <a:off x="0" y="0"/>
          <a:ext cx="0" cy="0"/>
          <a:chOff x="0" y="0"/>
          <a:chExt cx="0" cy="0"/>
        </a:xfrm>
      </p:grpSpPr>
      <p:sp>
        <p:nvSpPr>
          <p:cNvPr id="187" name="Shape 187"/>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88" name="Shape 188"/>
          <p:cNvSpPr txBox="1"/>
          <p:nvPr>
            <p:ph type="title"/>
          </p:nvPr>
        </p:nvSpPr>
        <p:spPr>
          <a:xfrm>
            <a:off x="684212" y="260350"/>
            <a:ext cx="7918450" cy="7207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Marketing and Promotion</a:t>
            </a:r>
          </a:p>
        </p:txBody>
      </p:sp>
      <p:sp>
        <p:nvSpPr>
          <p:cNvPr id="189" name="Shape 189"/>
          <p:cNvSpPr txBox="1"/>
          <p:nvPr>
            <p:ph idx="1" type="body"/>
          </p:nvPr>
        </p:nvSpPr>
        <p:spPr>
          <a:xfrm>
            <a:off x="685800" y="1219200"/>
            <a:ext cx="7772400" cy="50895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It is difficult to persuade any record company to give a precise commitment on marketing and promotion. Sometimes, a company will agree to use "all reasonable endeavours to exploit" but this is fairly meaningless. </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What the artist needs (but rarely gets) is a commitment that the company will spend a minimum sum on direct marketing and promotional expenses.</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 Sometimes a company will agree to appoint independent promoters to support a record and may commit to spending a minimum sum on this. Beyond this, a company might commit to a minimum number of promotional videos (perhaps one or two for each album) in accordance with an agreed budget.</a:t>
            </a:r>
          </a:p>
          <a:p>
            <a:pPr indent="-342900" lvl="0" marL="342900" marR="0" rtl="0" algn="l">
              <a:spcBef>
                <a:spcPts val="480"/>
              </a:spcBef>
              <a:spcAft>
                <a:spcPts val="0"/>
              </a:spcAft>
              <a:buClr>
                <a:schemeClr val="accent1"/>
              </a:buClr>
              <a:buSzPct val="65000"/>
              <a:buFont typeface="Noto Sans Symbols"/>
              <a:buNone/>
            </a:pPr>
            <a:r>
              <a:t/>
            </a:r>
            <a:endParaRPr b="0" i="0" sz="2400" u="none" cap="none" strike="noStrike">
              <a:solidFill>
                <a:schemeClr val="dk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3" name="Shape 193"/>
        <p:cNvGrpSpPr/>
        <p:nvPr/>
      </p:nvGrpSpPr>
      <p:grpSpPr>
        <a:xfrm>
          <a:off x="0" y="0"/>
          <a:ext cx="0" cy="0"/>
          <a:chOff x="0" y="0"/>
          <a:chExt cx="0" cy="0"/>
        </a:xfrm>
      </p:grpSpPr>
      <p:sp>
        <p:nvSpPr>
          <p:cNvPr id="194" name="Shape 194"/>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195" name="Shape 195"/>
          <p:cNvSpPr txBox="1"/>
          <p:nvPr>
            <p:ph type="title"/>
          </p:nvPr>
        </p:nvSpPr>
        <p:spPr>
          <a:xfrm>
            <a:off x="611187" y="188912"/>
            <a:ext cx="7772400" cy="8382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Ownership/copyright ?</a:t>
            </a:r>
          </a:p>
        </p:txBody>
      </p:sp>
      <p:sp>
        <p:nvSpPr>
          <p:cNvPr id="196" name="Shape 196"/>
          <p:cNvSpPr txBox="1"/>
          <p:nvPr>
            <p:ph idx="1" type="body"/>
          </p:nvPr>
        </p:nvSpPr>
        <p:spPr>
          <a:xfrm>
            <a:off x="685800" y="838200"/>
            <a:ext cx="7772400" cy="52578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Almost without exception, the company owns copyright in the artist's recordings for the full period of copyright, which lasts for fifty years from first release. This feature of recording agreements reflects the perhaps outdated view that an artist's work is effectively available for outright purchase. </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This approach was traditionally taken in music publishing. Twenty years ago it was still common for writers to grant copyright in all songs to the publisher for the full life of copyright, which in the case of any song is now for the life of the composer plus a further seventy years. This is now unusual.</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0" name="Shape 200"/>
        <p:cNvGrpSpPr/>
        <p:nvPr/>
      </p:nvGrpSpPr>
      <p:grpSpPr>
        <a:xfrm>
          <a:off x="0" y="0"/>
          <a:ext cx="0" cy="0"/>
          <a:chOff x="0" y="0"/>
          <a:chExt cx="0" cy="0"/>
        </a:xfrm>
      </p:grpSpPr>
      <p:sp>
        <p:nvSpPr>
          <p:cNvPr id="201" name="Shape 201"/>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02" name="Shape 202"/>
          <p:cNvSpPr txBox="1"/>
          <p:nvPr>
            <p:ph type="title"/>
          </p:nvPr>
        </p:nvSpPr>
        <p:spPr>
          <a:xfrm>
            <a:off x="684212" y="260350"/>
            <a:ext cx="7772400" cy="12192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3800" u="none" cap="none" strike="noStrike">
                <a:solidFill>
                  <a:srgbClr val="FF1F1F"/>
                </a:solidFill>
                <a:latin typeface="Garamond"/>
                <a:ea typeface="Garamond"/>
                <a:cs typeface="Garamond"/>
                <a:sym typeface="Garamond"/>
              </a:rPr>
              <a:t>You Pay ;We Own</a:t>
            </a:r>
            <a:r>
              <a:rPr b="0" i="0" lang="en-US" sz="4200" u="none" cap="none" strike="noStrike">
                <a:solidFill>
                  <a:srgbClr val="FF1F1F"/>
                </a:solidFill>
                <a:latin typeface="Garamond"/>
                <a:ea typeface="Garamond"/>
                <a:cs typeface="Garamond"/>
                <a:sym typeface="Garamond"/>
              </a:rPr>
              <a:t>.</a:t>
            </a:r>
          </a:p>
        </p:txBody>
      </p:sp>
      <p:sp>
        <p:nvSpPr>
          <p:cNvPr id="203" name="Shape 203"/>
          <p:cNvSpPr txBox="1"/>
          <p:nvPr>
            <p:ph idx="1" type="body"/>
          </p:nvPr>
        </p:nvSpPr>
        <p:spPr>
          <a:xfrm>
            <a:off x="684212" y="1052512"/>
            <a:ext cx="7772400" cy="5105400"/>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The record company's position is difficult to justify when coupled with the practice of recouping all recording costs from the artist's royalty. Provided sufficient records are sold, the company is repaid its recording costs by the artist by deduction from his royalties.</a:t>
            </a:r>
          </a:p>
          <a:p>
            <a:pPr indent="-342900" lvl="0" marL="342900" marR="0" rtl="0" algn="l">
              <a:lnSpc>
                <a:spcPct val="10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The practice of insisting upon outright ownership of copyright is seen by many (and certainly by the MMF) as an abuse of record company power. The MMF is campaigning on behalf of its members and the recording artists they represent to end this practice.</a:t>
            </a:r>
          </a:p>
          <a:p>
            <a:pPr indent="-342900" lvl="0" marL="342900" marR="0" rtl="0" algn="l">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7" name="Shape 207"/>
        <p:cNvGrpSpPr/>
        <p:nvPr/>
      </p:nvGrpSpPr>
      <p:grpSpPr>
        <a:xfrm>
          <a:off x="0" y="0"/>
          <a:ext cx="0" cy="0"/>
          <a:chOff x="0" y="0"/>
          <a:chExt cx="0" cy="0"/>
        </a:xfrm>
      </p:grpSpPr>
      <p:sp>
        <p:nvSpPr>
          <p:cNvPr id="208" name="Shape 208"/>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09" name="Shape 209"/>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Copyright Reversion</a:t>
            </a:r>
          </a:p>
        </p:txBody>
      </p:sp>
      <p:sp>
        <p:nvSpPr>
          <p:cNvPr id="210" name="Shape 210"/>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 very successful artist may eventually succeed in obtaining reversion to him of copyright in his recordings. This would rarely be granted by way of concession. It would normally only reluctantly be conceded in a re-negotiation. In effect, the artist will pay a price for the reversion of copyright, usually in the form of an agreement to record more material for the company.</a:t>
            </a:r>
          </a:p>
          <a:p>
            <a:pPr indent="-342900" lvl="0" marL="342900" marR="0" rtl="0" algn="l">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4" name="Shape 214"/>
        <p:cNvGrpSpPr/>
        <p:nvPr/>
      </p:nvGrpSpPr>
      <p:grpSpPr>
        <a:xfrm>
          <a:off x="0" y="0"/>
          <a:ext cx="0" cy="0"/>
          <a:chOff x="0" y="0"/>
          <a:chExt cx="0" cy="0"/>
        </a:xfrm>
      </p:grpSpPr>
      <p:sp>
        <p:nvSpPr>
          <p:cNvPr id="215" name="Shape 215"/>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16" name="Shape 216"/>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ARTWORK</a:t>
            </a:r>
          </a:p>
        </p:txBody>
      </p:sp>
      <p:sp>
        <p:nvSpPr>
          <p:cNvPr id="217" name="Shape 217"/>
          <p:cNvSpPr txBox="1"/>
          <p:nvPr>
            <p:ph idx="1" type="body"/>
          </p:nvPr>
        </p:nvSpPr>
        <p:spPr>
          <a:xfrm>
            <a:off x="609600" y="1052512"/>
            <a:ext cx="7772400" cy="4586287"/>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400" u="none" cap="none" strike="noStrike">
                <a:solidFill>
                  <a:schemeClr val="dk1"/>
                </a:solidFill>
                <a:latin typeface="Arial"/>
                <a:ea typeface="Arial"/>
                <a:cs typeface="Arial"/>
                <a:sym typeface="Arial"/>
              </a:rPr>
              <a:t>The artist will often require the right of approval over any artwork. Usually the record company will pay all artwork origination costs on a non-recoupable basis. In the absence of any agreement to the contrary, the company (as between the company and the artist) will own the artwork. </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The artist may nevertheless have a right of approval. In other cases, the artist will insist on the right to originate artwork, in which case he may own the artwork. </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Sometimes the company will pay the origination costs up to an agreed budget but nevertheless accept that the artist owns any available rights</a:t>
            </a:r>
          </a:p>
          <a:p>
            <a:pPr indent="-342900" lvl="0" marL="342900" marR="0" rtl="0" algn="l">
              <a:lnSpc>
                <a:spcPct val="90000"/>
              </a:lnSpc>
              <a:spcBef>
                <a:spcPts val="480"/>
              </a:spcBef>
              <a:spcAft>
                <a:spcPts val="0"/>
              </a:spcAft>
              <a:buClr>
                <a:schemeClr val="accent1"/>
              </a:buClr>
              <a:buSzPct val="65000"/>
              <a:buFont typeface="Noto Sans Symbols"/>
              <a:buChar char="■"/>
            </a:pPr>
            <a:r>
              <a:rPr b="0" i="1" lang="en-US" sz="2400" u="none" cap="none" strike="noStrike">
                <a:solidFill>
                  <a:schemeClr val="dk1"/>
                </a:solidFill>
                <a:latin typeface="Arial"/>
                <a:ea typeface="Arial"/>
                <a:cs typeface="Arial"/>
                <a:sym typeface="Arial"/>
              </a:rPr>
              <a:t>Now see h/outs on 360 deal and Controlled Comp</a:t>
            </a:r>
          </a:p>
          <a:p>
            <a:pPr indent="-342900" lvl="0" marL="342900" marR="0" rtl="0" algn="l">
              <a:spcBef>
                <a:spcPts val="480"/>
              </a:spcBef>
              <a:spcAft>
                <a:spcPts val="0"/>
              </a:spcAft>
              <a:buClr>
                <a:schemeClr val="accent1"/>
              </a:buClr>
              <a:buSzPct val="65000"/>
              <a:buFont typeface="Noto Sans Symbols"/>
              <a:buNone/>
            </a:pPr>
            <a:r>
              <a:t/>
            </a:r>
            <a:endParaRPr b="0" i="1" sz="2400" u="none" cap="none" strike="noStrike">
              <a:solidFill>
                <a:schemeClr val="dk1"/>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1" name="Shape 221"/>
        <p:cNvGrpSpPr/>
        <p:nvPr/>
      </p:nvGrpSpPr>
      <p:grpSpPr>
        <a:xfrm>
          <a:off x="0" y="0"/>
          <a:ext cx="0" cy="0"/>
          <a:chOff x="0" y="0"/>
          <a:chExt cx="0" cy="0"/>
        </a:xfrm>
      </p:grpSpPr>
      <p:sp>
        <p:nvSpPr>
          <p:cNvPr id="222" name="Shape 222"/>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23" name="Shape 223"/>
          <p:cNvSpPr txBox="1"/>
          <p:nvPr>
            <p:ph type="title"/>
          </p:nvPr>
        </p:nvSpPr>
        <p:spPr>
          <a:xfrm>
            <a:off x="755650" y="404812"/>
            <a:ext cx="7772400" cy="11430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The Basic Royalty System</a:t>
            </a:r>
          </a:p>
        </p:txBody>
      </p:sp>
      <p:sp>
        <p:nvSpPr>
          <p:cNvPr id="224" name="Shape 224"/>
          <p:cNvSpPr txBox="1"/>
          <p:nvPr>
            <p:ph idx="1" type="body"/>
          </p:nvPr>
        </p:nvSpPr>
        <p:spPr>
          <a:xfrm>
            <a:off x="685800" y="990600"/>
            <a:ext cx="7772400" cy="5105400"/>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400" u="none" cap="none" strike="noStrike">
                <a:solidFill>
                  <a:schemeClr val="dk1"/>
                </a:solidFill>
                <a:latin typeface="Arial"/>
                <a:ea typeface="Arial"/>
                <a:cs typeface="Arial"/>
                <a:sym typeface="Arial"/>
              </a:rPr>
              <a:t>Under the system operated by the majors, the company pays for everything and assumes all financial risk.</a:t>
            </a:r>
          </a:p>
          <a:p>
            <a:pPr indent="-342900" lvl="0" marL="342900" marR="0" rtl="0" algn="l">
              <a:lnSpc>
                <a:spcPct val="10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 However, certain expenses are recovered, or "recouped" from the artist's royalties. The artist never has to pay money back to the company from his own pocket. </a:t>
            </a:r>
          </a:p>
          <a:p>
            <a:pPr indent="-342900" lvl="0" marL="342900" marR="0" rtl="0" algn="l">
              <a:lnSpc>
                <a:spcPct val="10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Recoupment forms a very significant part of the calculation of the payments to be made to the artist. A common misconception is that recoupment has something to do with profit.</a:t>
            </a:r>
          </a:p>
          <a:p>
            <a:pPr indent="-342900" lvl="0" marL="342900" marR="0" rtl="0" algn="l">
              <a:lnSpc>
                <a:spcPct val="10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 However, the point at which "recoupment" occurs </a:t>
            </a:r>
            <a:r>
              <a:rPr b="0" i="1" lang="en-US" sz="2400" u="sng" cap="none" strike="noStrike">
                <a:solidFill>
                  <a:schemeClr val="dk1"/>
                </a:solidFill>
                <a:latin typeface="Arial"/>
                <a:ea typeface="Arial"/>
                <a:cs typeface="Arial"/>
                <a:sym typeface="Arial"/>
              </a:rPr>
              <a:t>bears no relation</a:t>
            </a:r>
            <a:r>
              <a:rPr b="0" i="0" lang="en-US" sz="2400" u="none" cap="none" strike="noStrike">
                <a:solidFill>
                  <a:schemeClr val="dk1"/>
                </a:solidFill>
                <a:latin typeface="Arial"/>
                <a:ea typeface="Arial"/>
                <a:cs typeface="Arial"/>
                <a:sym typeface="Arial"/>
              </a:rPr>
              <a:t> to the point at which the company may begin to make a profit.</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8" name="Shape 228"/>
        <p:cNvGrpSpPr/>
        <p:nvPr/>
      </p:nvGrpSpPr>
      <p:grpSpPr>
        <a:xfrm>
          <a:off x="0" y="0"/>
          <a:ext cx="0" cy="0"/>
          <a:chOff x="0" y="0"/>
          <a:chExt cx="0" cy="0"/>
        </a:xfrm>
      </p:grpSpPr>
      <p:sp>
        <p:nvSpPr>
          <p:cNvPr id="229" name="Shape 229"/>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30" name="Shape 230"/>
          <p:cNvSpPr txBox="1"/>
          <p:nvPr>
            <p:ph type="title"/>
          </p:nvPr>
        </p:nvSpPr>
        <p:spPr>
          <a:xfrm>
            <a:off x="685800" y="307975"/>
            <a:ext cx="7772400" cy="9112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Recoupable Expenditure</a:t>
            </a:r>
          </a:p>
        </p:txBody>
      </p:sp>
      <p:sp>
        <p:nvSpPr>
          <p:cNvPr id="231" name="Shape 231"/>
          <p:cNvSpPr txBox="1"/>
          <p:nvPr>
            <p:ph idx="1" type="body"/>
          </p:nvPr>
        </p:nvSpPr>
        <p:spPr>
          <a:xfrm>
            <a:off x="685800" y="1219200"/>
            <a:ext cx="7772400" cy="48768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 So what is recouped from the artist's royalty and how does this work? The artist will be entitled to a royalty for each record sold. The calculation of the per unit royalty is complex </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Assume the royalty for each album sold is £1 If the company sells 100,000 albums, the artist is owed:</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£100,000 in royalties. </a:t>
            </a:r>
            <a:r>
              <a:rPr b="1" i="0" lang="en-US" sz="2400" u="sng" cap="none" strike="noStrike">
                <a:solidFill>
                  <a:schemeClr val="dk1"/>
                </a:solidFill>
                <a:latin typeface="Arial"/>
                <a:ea typeface="Arial"/>
                <a:cs typeface="Arial"/>
                <a:sym typeface="Arial"/>
              </a:rPr>
              <a:t>See separate Slide show </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The company will first recoup from this any advances previously paid to the artist and any other recoupable expenditure. Recording costs are always recoupable. Manufacturing and distribution expenses are not recoupable. Nor, ordinarily, are marketing and promotional expenses. However, a number of grey areas have developed.</a:t>
            </a: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5" name="Shape 235"/>
        <p:cNvGrpSpPr/>
        <p:nvPr/>
      </p:nvGrpSpPr>
      <p:grpSpPr>
        <a:xfrm>
          <a:off x="0" y="0"/>
          <a:ext cx="0" cy="0"/>
          <a:chOff x="0" y="0"/>
          <a:chExt cx="0" cy="0"/>
        </a:xfrm>
      </p:grpSpPr>
      <p:sp>
        <p:nvSpPr>
          <p:cNvPr id="236" name="Shape 23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37" name="Shape 237"/>
          <p:cNvSpPr txBox="1"/>
          <p:nvPr>
            <p:ph type="title"/>
          </p:nvPr>
        </p:nvSpPr>
        <p:spPr>
          <a:xfrm>
            <a:off x="685800" y="152400"/>
            <a:ext cx="7772400" cy="10668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What is recoupable?</a:t>
            </a:r>
          </a:p>
        </p:txBody>
      </p:sp>
      <p:sp>
        <p:nvSpPr>
          <p:cNvPr id="238" name="Shape 238"/>
          <p:cNvSpPr txBox="1"/>
          <p:nvPr>
            <p:ph idx="1" type="body"/>
          </p:nvPr>
        </p:nvSpPr>
        <p:spPr>
          <a:xfrm>
            <a:off x="685800" y="1143000"/>
            <a:ext cx="7772400" cy="4953000"/>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1" i="0" lang="en-US" sz="3000" u="none" cap="none" strike="noStrike">
                <a:solidFill>
                  <a:schemeClr val="dk1"/>
                </a:solidFill>
                <a:latin typeface="Arial"/>
                <a:ea typeface="Arial"/>
                <a:cs typeface="Arial"/>
                <a:sym typeface="Arial"/>
              </a:rPr>
              <a:t>Recording Costs</a:t>
            </a:r>
          </a:p>
          <a:p>
            <a:pPr indent="-342900" lvl="0" marL="342900" marR="0" rtl="0" algn="l">
              <a:lnSpc>
                <a:spcPct val="100000"/>
              </a:lnSpc>
              <a:spcBef>
                <a:spcPts val="600"/>
              </a:spcBef>
              <a:spcAft>
                <a:spcPts val="0"/>
              </a:spcAft>
              <a:buClr>
                <a:schemeClr val="accent1"/>
              </a:buClr>
              <a:buSzPct val="64999"/>
              <a:buFont typeface="Noto Sans Symbols"/>
              <a:buChar char="■"/>
            </a:pPr>
            <a:r>
              <a:rPr b="0" i="0" lang="en-US" sz="3000" u="none" cap="none" strike="noStrike">
                <a:solidFill>
                  <a:schemeClr val="dk1"/>
                </a:solidFill>
                <a:latin typeface="Arial"/>
                <a:ea typeface="Arial"/>
                <a:cs typeface="Arial"/>
                <a:sym typeface="Arial"/>
              </a:rPr>
              <a:t>Recording costs are fully recoupable and the recording agreement will include a wide definition of such costs which will extend to studio costs, musicians' fees, equipment hire, travel and accommodation expenses, producers' fees and so on. The definition will also extend to "cutting" and mastering costs but where does the recording process end? </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2" name="Shape 242"/>
        <p:cNvGrpSpPr/>
        <p:nvPr/>
      </p:nvGrpSpPr>
      <p:grpSpPr>
        <a:xfrm>
          <a:off x="0" y="0"/>
          <a:ext cx="0" cy="0"/>
          <a:chOff x="0" y="0"/>
          <a:chExt cx="0" cy="0"/>
        </a:xfrm>
      </p:grpSpPr>
      <p:sp>
        <p:nvSpPr>
          <p:cNvPr id="243" name="Shape 243"/>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44" name="Shape 244"/>
          <p:cNvSpPr txBox="1"/>
          <p:nvPr>
            <p:ph idx="1" type="body"/>
          </p:nvPr>
        </p:nvSpPr>
        <p:spPr>
          <a:xfrm>
            <a:off x="685800" y="685800"/>
            <a:ext cx="7772400" cy="54102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One grey area is the extent to which mixing costs incurred after "delivery" of the finished master should be treated as a recoupable recording cost. </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Some companies (and artists) like to release many different mixes of a particular single. Arguably, this is more in the nature of a marketing exercise, so the costs involved should be borne by the company on a non-recoupable basis. </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An artist very rarely achieves this; the best that might be done is to restrict the company's ability to recoup re-mix costs from royalties which accrue in relation to that particular remix. </a:t>
            </a:r>
          </a:p>
          <a:p>
            <a:pPr indent="-342900" lvl="0" marL="342900" marR="0" rtl="0" algn="l">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8" name="Shape 248"/>
        <p:cNvGrpSpPr/>
        <p:nvPr/>
      </p:nvGrpSpPr>
      <p:grpSpPr>
        <a:xfrm>
          <a:off x="0" y="0"/>
          <a:ext cx="0" cy="0"/>
          <a:chOff x="0" y="0"/>
          <a:chExt cx="0" cy="0"/>
        </a:xfrm>
      </p:grpSpPr>
      <p:sp>
        <p:nvSpPr>
          <p:cNvPr id="249" name="Shape 249"/>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50" name="Shape 250"/>
          <p:cNvSpPr txBox="1"/>
          <p:nvPr>
            <p:ph type="title"/>
          </p:nvPr>
        </p:nvSpPr>
        <p:spPr>
          <a:xfrm>
            <a:off x="684212" y="476250"/>
            <a:ext cx="7772400" cy="11430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Re-Mixing Costs</a:t>
            </a:r>
          </a:p>
        </p:txBody>
      </p:sp>
      <p:sp>
        <p:nvSpPr>
          <p:cNvPr id="251" name="Shape 251"/>
          <p:cNvSpPr txBox="1"/>
          <p:nvPr>
            <p:ph idx="1" type="body"/>
          </p:nvPr>
        </p:nvSpPr>
        <p:spPr>
          <a:xfrm>
            <a:off x="685800" y="1600200"/>
            <a:ext cx="7772400" cy="4500562"/>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3000" u="none" cap="none" strike="noStrike">
                <a:solidFill>
                  <a:schemeClr val="dk1"/>
                </a:solidFill>
                <a:latin typeface="Arial"/>
                <a:ea typeface="Arial"/>
                <a:cs typeface="Arial"/>
                <a:sym typeface="Arial"/>
              </a:rPr>
              <a:t> Aside from marketing exercises of that kind, record companies often spend substantial sums on mixing and re-mixing an album, even before any of the material is released. </a:t>
            </a:r>
          </a:p>
          <a:p>
            <a:pPr indent="-342900" lvl="0" marL="342900" marR="0" rtl="0" algn="l">
              <a:lnSpc>
                <a:spcPct val="100000"/>
              </a:lnSpc>
              <a:spcBef>
                <a:spcPts val="600"/>
              </a:spcBef>
              <a:spcAft>
                <a:spcPts val="0"/>
              </a:spcAft>
              <a:buClr>
                <a:schemeClr val="accent1"/>
              </a:buClr>
              <a:buSzPct val="64999"/>
              <a:buFont typeface="Noto Sans Symbols"/>
              <a:buChar char="■"/>
            </a:pPr>
            <a:r>
              <a:rPr b="0" i="0" lang="en-US" sz="3000" u="none" cap="none" strike="noStrike">
                <a:solidFill>
                  <a:schemeClr val="dk1"/>
                </a:solidFill>
                <a:latin typeface="Arial"/>
                <a:ea typeface="Arial"/>
                <a:cs typeface="Arial"/>
                <a:sym typeface="Arial"/>
              </a:rPr>
              <a:t>Again, these costs are recoupable.</a:t>
            </a:r>
          </a:p>
          <a:p>
            <a:pPr indent="-342900" lvl="0" marL="342900" marR="0" rtl="0" algn="l">
              <a:lnSpc>
                <a:spcPct val="100000"/>
              </a:lnSpc>
              <a:spcBef>
                <a:spcPts val="600"/>
              </a:spcBef>
              <a:spcAft>
                <a:spcPts val="0"/>
              </a:spcAft>
              <a:buClr>
                <a:schemeClr val="accent1"/>
              </a:buClr>
              <a:buSzPct val="64999"/>
              <a:buFont typeface="Noto Sans Symbols"/>
              <a:buChar char="■"/>
            </a:pPr>
            <a:r>
              <a:rPr b="0" i="0" lang="en-US" sz="3000" u="none" cap="none" strike="noStrike">
                <a:solidFill>
                  <a:schemeClr val="dk1"/>
                </a:solidFill>
                <a:latin typeface="Arial"/>
                <a:ea typeface="Arial"/>
                <a:cs typeface="Arial"/>
                <a:sym typeface="Arial"/>
              </a:rPr>
              <a:t> As a limited means of protection an artist should try to secure a right of approval over the budget for any re-mixing. </a:t>
            </a:r>
          </a:p>
          <a:p>
            <a:pPr indent="-342900" lvl="0" marL="342900" marR="0" rtl="0" algn="l">
              <a:spcBef>
                <a:spcPts val="600"/>
              </a:spcBef>
              <a:spcAft>
                <a:spcPts val="0"/>
              </a:spcAft>
              <a:buClr>
                <a:schemeClr val="accent1"/>
              </a:buClr>
              <a:buSzPct val="64999"/>
              <a:buFont typeface="Noto Sans Symbols"/>
              <a:buNone/>
            </a:pPr>
            <a:r>
              <a:t/>
            </a:r>
            <a:endParaRPr b="0" i="0" sz="3000" u="none" cap="none" strike="noStrike">
              <a:solidFill>
                <a:schemeClr val="dk1"/>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5" name="Shape 255"/>
        <p:cNvGrpSpPr/>
        <p:nvPr/>
      </p:nvGrpSpPr>
      <p:grpSpPr>
        <a:xfrm>
          <a:off x="0" y="0"/>
          <a:ext cx="0" cy="0"/>
          <a:chOff x="0" y="0"/>
          <a:chExt cx="0" cy="0"/>
        </a:xfrm>
      </p:grpSpPr>
      <p:sp>
        <p:nvSpPr>
          <p:cNvPr id="256" name="Shape 25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57" name="Shape 257"/>
          <p:cNvSpPr txBox="1"/>
          <p:nvPr>
            <p:ph type="title"/>
          </p:nvPr>
        </p:nvSpPr>
        <p:spPr>
          <a:xfrm>
            <a:off x="685800" y="384175"/>
            <a:ext cx="7772400" cy="8350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Promotional video costs</a:t>
            </a:r>
          </a:p>
        </p:txBody>
      </p:sp>
      <p:sp>
        <p:nvSpPr>
          <p:cNvPr id="258" name="Shape 258"/>
          <p:cNvSpPr txBox="1"/>
          <p:nvPr>
            <p:ph idx="1" type="body"/>
          </p:nvPr>
        </p:nvSpPr>
        <p:spPr>
          <a:xfrm>
            <a:off x="685800" y="1219200"/>
            <a:ext cx="7772400" cy="48768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3100" u="none" cap="none" strike="noStrike">
                <a:solidFill>
                  <a:schemeClr val="dk1"/>
                </a:solidFill>
                <a:latin typeface="Arial"/>
                <a:ea typeface="Arial"/>
                <a:cs typeface="Arial"/>
                <a:sym typeface="Arial"/>
              </a:rPr>
              <a:t> </a:t>
            </a:r>
            <a:r>
              <a:rPr b="0" i="0" lang="en-US" sz="2500" u="none" cap="none" strike="noStrike">
                <a:solidFill>
                  <a:schemeClr val="dk1"/>
                </a:solidFill>
                <a:latin typeface="Arial"/>
                <a:ea typeface="Arial"/>
                <a:cs typeface="Arial"/>
                <a:sym typeface="Arial"/>
              </a:rPr>
              <a:t>As a rule, promotional costs incurred by a company are non-recoupable. However, the company will argue that promotional video costs are in the nature of recording costs, which are recoupable.</a:t>
            </a:r>
          </a:p>
          <a:p>
            <a:pPr indent="-342900" lvl="0" marL="342900" marR="0" rtl="0" algn="l">
              <a:lnSpc>
                <a:spcPct val="90000"/>
              </a:lnSpc>
              <a:spcBef>
                <a:spcPts val="500"/>
              </a:spcBef>
              <a:spcAft>
                <a:spcPts val="0"/>
              </a:spcAft>
              <a:buClr>
                <a:schemeClr val="accent1"/>
              </a:buClr>
              <a:buSzPct val="64999"/>
              <a:buFont typeface="Noto Sans Symbols"/>
              <a:buNone/>
            </a:pPr>
            <a:r>
              <a:t/>
            </a:r>
            <a:endParaRPr b="0" i="0" sz="2500" u="none" cap="none" strike="noStrike">
              <a:solidFill>
                <a:schemeClr val="dk1"/>
              </a:solidFill>
              <a:latin typeface="Arial"/>
              <a:ea typeface="Arial"/>
              <a:cs typeface="Arial"/>
              <a:sym typeface="Arial"/>
            </a:endParaRPr>
          </a:p>
          <a:p>
            <a:pPr indent="-342900" lvl="0" marL="342900" marR="0" rtl="0" algn="l">
              <a:lnSpc>
                <a:spcPct val="90000"/>
              </a:lnSpc>
              <a:spcBef>
                <a:spcPts val="500"/>
              </a:spcBef>
              <a:spcAft>
                <a:spcPts val="0"/>
              </a:spcAft>
              <a:buClr>
                <a:schemeClr val="accent1"/>
              </a:buClr>
              <a:buSzPct val="64999"/>
              <a:buFont typeface="Noto Sans Symbols"/>
              <a:buNone/>
            </a:pPr>
            <a:r>
              <a:t/>
            </a:r>
            <a:endParaRPr b="0" i="0" sz="2500" u="none" cap="none" strike="noStrike">
              <a:solidFill>
                <a:schemeClr val="dk1"/>
              </a:solidFill>
              <a:latin typeface="Arial"/>
              <a:ea typeface="Arial"/>
              <a:cs typeface="Arial"/>
              <a:sym typeface="Arial"/>
            </a:endParaRPr>
          </a:p>
          <a:p>
            <a:pPr indent="-342900" lvl="0" marL="342900" marR="0" rtl="0" algn="l">
              <a:lnSpc>
                <a:spcPct val="9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 The usual compromise is that 50% of video costs are recoupable from the artist's record royalties. The company will invariably insist that any video costs which are unrecouped (including the 50% which is not recoupable from record royalties) may be recouped from video royalties. </a:t>
            </a: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2" name="Shape 262"/>
        <p:cNvGrpSpPr/>
        <p:nvPr/>
      </p:nvGrpSpPr>
      <p:grpSpPr>
        <a:xfrm>
          <a:off x="0" y="0"/>
          <a:ext cx="0" cy="0"/>
          <a:chOff x="0" y="0"/>
          <a:chExt cx="0" cy="0"/>
        </a:xfrm>
      </p:grpSpPr>
      <p:sp>
        <p:nvSpPr>
          <p:cNvPr id="263" name="Shape 263"/>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64" name="Shape 264"/>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accent1"/>
              </a:buClr>
              <a:buSzPct val="64999"/>
              <a:buFont typeface="Noto Sans Symbols"/>
              <a:buChar char="■"/>
            </a:pPr>
            <a:r>
              <a:rPr b="0" i="0" lang="en-US" sz="3000" u="none" cap="none" strike="noStrike">
                <a:solidFill>
                  <a:schemeClr val="dk1"/>
                </a:solidFill>
                <a:latin typeface="Arial"/>
                <a:ea typeface="Arial"/>
                <a:cs typeface="Arial"/>
                <a:sym typeface="Arial"/>
              </a:rPr>
              <a:t>The opportunities to profit from videos are generally limited to the release of compilation videos, video juke box payments and broadcast. The recoupment provisions ensure that the artist is </a:t>
            </a:r>
            <a:r>
              <a:rPr b="0" i="1" lang="en-US" sz="3000" u="none" cap="none" strike="noStrike">
                <a:solidFill>
                  <a:schemeClr val="dk1"/>
                </a:solidFill>
                <a:latin typeface="Arial"/>
                <a:ea typeface="Arial"/>
                <a:cs typeface="Arial"/>
                <a:sym typeface="Arial"/>
              </a:rPr>
              <a:t>unlikely ever</a:t>
            </a:r>
            <a:r>
              <a:rPr b="0" i="0" lang="en-US" sz="3000" u="none" cap="none" strike="noStrike">
                <a:solidFill>
                  <a:schemeClr val="dk1"/>
                </a:solidFill>
                <a:latin typeface="Arial"/>
                <a:ea typeface="Arial"/>
                <a:cs typeface="Arial"/>
                <a:sym typeface="Arial"/>
              </a:rPr>
              <a:t> to receive any income from the exploitation of promotional video material.</a:t>
            </a:r>
          </a:p>
          <a:p>
            <a:pPr indent="-342900" lvl="0" marL="342900" marR="0" rtl="0" algn="l">
              <a:lnSpc>
                <a:spcPct val="100000"/>
              </a:lnSpc>
              <a:spcBef>
                <a:spcPts val="600"/>
              </a:spcBef>
              <a:spcAft>
                <a:spcPts val="0"/>
              </a:spcAft>
              <a:buClr>
                <a:schemeClr val="accent1"/>
              </a:buClr>
              <a:buSzPct val="64999"/>
              <a:buFont typeface="Noto Sans Symbols"/>
              <a:buNone/>
            </a:pPr>
            <a:r>
              <a:t/>
            </a:r>
            <a:endParaRPr b="0" i="0" sz="3000" u="none" cap="none" strike="noStrike">
              <a:solidFill>
                <a:schemeClr val="dk1"/>
              </a:solidFill>
              <a:latin typeface="Arial"/>
              <a:ea typeface="Arial"/>
              <a:cs typeface="Arial"/>
              <a:sym typeface="Arial"/>
            </a:endParaRPr>
          </a:p>
          <a:p>
            <a:pPr indent="-342900" lvl="0" marL="342900" marR="0" rtl="0" algn="l">
              <a:spcBef>
                <a:spcPts val="600"/>
              </a:spcBef>
              <a:spcAft>
                <a:spcPts val="0"/>
              </a:spcAft>
              <a:buClr>
                <a:schemeClr val="accent1"/>
              </a:buClr>
              <a:buSzPct val="64999"/>
              <a:buFont typeface="Noto Sans Symbols"/>
              <a:buNone/>
            </a:pPr>
            <a:r>
              <a:t/>
            </a:r>
            <a:endParaRPr b="0" i="0" sz="3000" u="none" cap="none" strike="noStrike">
              <a:solidFill>
                <a:schemeClr val="dk1"/>
              </a:solidFill>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8" name="Shape 268"/>
        <p:cNvGrpSpPr/>
        <p:nvPr/>
      </p:nvGrpSpPr>
      <p:grpSpPr>
        <a:xfrm>
          <a:off x="0" y="0"/>
          <a:ext cx="0" cy="0"/>
          <a:chOff x="0" y="0"/>
          <a:chExt cx="0" cy="0"/>
        </a:xfrm>
      </p:grpSpPr>
      <p:sp>
        <p:nvSpPr>
          <p:cNvPr id="269" name="Shape 269"/>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70" name="Shape 270"/>
          <p:cNvSpPr txBox="1"/>
          <p:nvPr>
            <p:ph type="title"/>
          </p:nvPr>
        </p:nvSpPr>
        <p:spPr>
          <a:xfrm>
            <a:off x="457200" y="339725"/>
            <a:ext cx="8229600" cy="830262"/>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Independent promotion costs</a:t>
            </a:r>
          </a:p>
        </p:txBody>
      </p:sp>
      <p:sp>
        <p:nvSpPr>
          <p:cNvPr id="271" name="Shape 271"/>
          <p:cNvSpPr txBox="1"/>
          <p:nvPr>
            <p:ph idx="1" type="body"/>
          </p:nvPr>
        </p:nvSpPr>
        <p:spPr>
          <a:xfrm>
            <a:off x="685800" y="1295400"/>
            <a:ext cx="7772400" cy="48006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400" u="none" cap="none" strike="noStrike">
                <a:solidFill>
                  <a:schemeClr val="dk1"/>
                </a:solidFill>
                <a:latin typeface="Arial"/>
                <a:ea typeface="Arial"/>
                <a:cs typeface="Arial"/>
                <a:sym typeface="Arial"/>
              </a:rPr>
              <a:t>An artist may try to persuade the company to use independent promoters.</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 Many companies will resist this because they have their own in-house promotion teams, and will not wish to incur the expense of outside promoters. Independent promotion is sometimes the only means of ensuring that a new release is given sufficient priority and is worked hard enough.</a:t>
            </a:r>
          </a:p>
          <a:p>
            <a:pPr indent="-342900" lvl="0" marL="342900" marR="0" rtl="0" algn="l">
              <a:lnSpc>
                <a:spcPct val="90000"/>
              </a:lnSpc>
              <a:spcBef>
                <a:spcPts val="480"/>
              </a:spcBef>
              <a:spcAft>
                <a:spcPts val="0"/>
              </a:spcAft>
              <a:buClr>
                <a:schemeClr val="accent1"/>
              </a:buClr>
              <a:buSzPct val="65000"/>
              <a:buFont typeface="Noto Sans Symbols"/>
              <a:buChar char="■"/>
            </a:pPr>
            <a:r>
              <a:rPr b="0" i="0" lang="en-US" sz="2400" u="none" cap="none" strike="noStrike">
                <a:solidFill>
                  <a:schemeClr val="dk1"/>
                </a:solidFill>
                <a:latin typeface="Arial"/>
                <a:ea typeface="Arial"/>
                <a:cs typeface="Arial"/>
                <a:sym typeface="Arial"/>
              </a:rPr>
              <a:t> The company is likely to insist that some or all of the costs must be recoupable. US companies tend not to have strong in-house promotion teams. Some cynics assume this is because it would not be seemly for a record company employee to do some of the things which promotion teams have to do in order to help break a new record</a:t>
            </a:r>
            <a:r>
              <a:rPr b="0" i="0" lang="en-US" sz="2100" u="none" cap="none" strike="noStrike">
                <a:solidFill>
                  <a:schemeClr val="dk1"/>
                </a:solidFill>
                <a:latin typeface="Arial"/>
                <a:ea typeface="Arial"/>
                <a:cs typeface="Arial"/>
                <a:sym typeface="Arial"/>
              </a:rPr>
              <a:t>.</a:t>
            </a: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5" name="Shape 275"/>
        <p:cNvGrpSpPr/>
        <p:nvPr/>
      </p:nvGrpSpPr>
      <p:grpSpPr>
        <a:xfrm>
          <a:off x="0" y="0"/>
          <a:ext cx="0" cy="0"/>
          <a:chOff x="0" y="0"/>
          <a:chExt cx="0" cy="0"/>
        </a:xfrm>
      </p:grpSpPr>
      <p:sp>
        <p:nvSpPr>
          <p:cNvPr id="276" name="Shape 276"/>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77" name="Shape 277"/>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Tour Support</a:t>
            </a:r>
          </a:p>
        </p:txBody>
      </p:sp>
      <p:sp>
        <p:nvSpPr>
          <p:cNvPr id="278" name="Shape 278"/>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Likewise, there will often be pressure from the artist/manager for the company to provide tour support. Again, this is a promotional expense. The artist would not be touring at a loss (which is what gives rise to the need for tour support) except to promote record sales. </a:t>
            </a:r>
          </a:p>
          <a:p>
            <a:pPr indent="-342900" lvl="0" marL="342900" marR="0" rtl="0" algn="l">
              <a:lnSpc>
                <a:spcPct val="90000"/>
              </a:lnSpc>
              <a:spcBef>
                <a:spcPts val="52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At one time, tour support payments tended to be 50% recoupable but in recent years the trend has been for 100% of any such payments to be recoupable. </a:t>
            </a: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2" name="Shape 282"/>
        <p:cNvGrpSpPr/>
        <p:nvPr/>
      </p:nvGrpSpPr>
      <p:grpSpPr>
        <a:xfrm>
          <a:off x="0" y="0"/>
          <a:ext cx="0" cy="0"/>
          <a:chOff x="0" y="0"/>
          <a:chExt cx="0" cy="0"/>
        </a:xfrm>
      </p:grpSpPr>
      <p:sp>
        <p:nvSpPr>
          <p:cNvPr id="283" name="Shape 283"/>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84" name="Shape 284"/>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TV advertising</a:t>
            </a:r>
            <a:r>
              <a:rPr b="0" i="0" lang="en-US" sz="4200" u="none" cap="none" strike="noStrike">
                <a:solidFill>
                  <a:schemeClr val="dk2"/>
                </a:solidFill>
                <a:latin typeface="Garamond"/>
                <a:ea typeface="Garamond"/>
                <a:cs typeface="Garamond"/>
                <a:sym typeface="Garamond"/>
              </a:rPr>
              <a:t> </a:t>
            </a:r>
          </a:p>
        </p:txBody>
      </p:sp>
      <p:sp>
        <p:nvSpPr>
          <p:cNvPr id="285" name="Shape 285"/>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None/>
            </a:pPr>
            <a:r>
              <a:t/>
            </a:r>
            <a:endParaRPr b="0" i="0" sz="3100" u="none" cap="none" strike="noStrike">
              <a:solidFill>
                <a:schemeClr val="dk1"/>
              </a:solidFill>
              <a:latin typeface="Arial"/>
              <a:ea typeface="Arial"/>
              <a:cs typeface="Arial"/>
              <a:sym typeface="Arial"/>
            </a:endParaRPr>
          </a:p>
          <a:p>
            <a:pPr indent="-342900" lvl="0" marL="342900" marR="0" rtl="0" algn="l">
              <a:lnSpc>
                <a:spcPct val="9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Most recording contracts allow the record company to decide whether or not it wishes to spend money on television advertising. The usual arrangement is that such expenditure is non-recoupable.</a:t>
            </a:r>
          </a:p>
          <a:p>
            <a:pPr indent="-342900" lvl="0" marL="342900" marR="0" rtl="0" algn="l">
              <a:lnSpc>
                <a:spcPct val="9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 However, the company claws back all or part of the costs by reducing the royalty payable on sales promoted by the advertising campaign </a:t>
            </a:r>
          </a:p>
          <a:p>
            <a:pPr indent="-342900" lvl="0" marL="342900" marR="0" rtl="0" algn="l">
              <a:lnSpc>
                <a:spcPct val="90000"/>
              </a:lnSpc>
              <a:spcBef>
                <a:spcPts val="500"/>
              </a:spcBef>
              <a:spcAft>
                <a:spcPts val="0"/>
              </a:spcAft>
              <a:buClr>
                <a:schemeClr val="accent1"/>
              </a:buClr>
              <a:buSzPct val="64999"/>
              <a:buFont typeface="Noto Sans Symbols"/>
              <a:buChar char="■"/>
            </a:pPr>
            <a:r>
              <a:rPr b="0" i="0" lang="en-US" sz="2500" u="none" cap="none" strike="noStrike">
                <a:solidFill>
                  <a:schemeClr val="dk1"/>
                </a:solidFill>
                <a:latin typeface="Arial"/>
                <a:ea typeface="Arial"/>
                <a:cs typeface="Arial"/>
                <a:sym typeface="Arial"/>
              </a:rPr>
              <a:t>Recently, there has been a trend towards paying full royalties in the ordinary way but instead treating all or part (often only 50%) of advertising costs as recoupable.</a:t>
            </a: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9" name="Shape 289"/>
        <p:cNvGrpSpPr/>
        <p:nvPr/>
      </p:nvGrpSpPr>
      <p:grpSpPr>
        <a:xfrm>
          <a:off x="0" y="0"/>
          <a:ext cx="0" cy="0"/>
          <a:chOff x="0" y="0"/>
          <a:chExt cx="0" cy="0"/>
        </a:xfrm>
      </p:grpSpPr>
      <p:sp>
        <p:nvSpPr>
          <p:cNvPr id="290" name="Shape 290"/>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91" name="Shape 291"/>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Contract Administration</a:t>
            </a:r>
          </a:p>
        </p:txBody>
      </p:sp>
      <p:sp>
        <p:nvSpPr>
          <p:cNvPr id="292" name="Shape 292"/>
          <p:cNvSpPr txBox="1"/>
          <p:nvPr>
            <p:ph idx="1" type="body"/>
          </p:nvPr>
        </p:nvSpPr>
        <p:spPr>
          <a:xfrm>
            <a:off x="685800" y="1447800"/>
            <a:ext cx="7772400" cy="46482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Filing</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A recording contract is like a living thing. It tends to adapt and grow. Somebody needs to look after it. During the life of a recording contract there will usually be "side letters" adding to, or varying, the agreement. These might deal with the purchase of equipment, or tour support arrangements for various territories, or royalty breaks on campaigns in particular territories. Somebody (usually the lawyer) should be given housekeeping responsibilities. The housekeeper should maintain a file which will include the contract itself and any correspondence concerning it. In particular, it is sensible to fix to the contract all formal amendments together with copies of option notices.</a:t>
            </a: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6" name="Shape 296"/>
        <p:cNvGrpSpPr/>
        <p:nvPr/>
      </p:nvGrpSpPr>
      <p:grpSpPr>
        <a:xfrm>
          <a:off x="0" y="0"/>
          <a:ext cx="0" cy="0"/>
          <a:chOff x="0" y="0"/>
          <a:chExt cx="0" cy="0"/>
        </a:xfrm>
      </p:grpSpPr>
      <p:sp>
        <p:nvSpPr>
          <p:cNvPr id="297" name="Shape 297"/>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298" name="Shape 298"/>
          <p:cNvSpPr txBox="1"/>
          <p:nvPr>
            <p:ph type="title"/>
          </p:nvPr>
        </p:nvSpPr>
        <p:spPr>
          <a:xfrm>
            <a:off x="685800" y="0"/>
            <a:ext cx="7772400" cy="8382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Dates</a:t>
            </a:r>
          </a:p>
        </p:txBody>
      </p:sp>
      <p:sp>
        <p:nvSpPr>
          <p:cNvPr id="299" name="Shape 299"/>
          <p:cNvSpPr txBox="1"/>
          <p:nvPr>
            <p:ph idx="1" type="body"/>
          </p:nvPr>
        </p:nvSpPr>
        <p:spPr>
          <a:xfrm>
            <a:off x="685800" y="762000"/>
            <a:ext cx="7772400" cy="53340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100" u="none" cap="none" strike="noStrike">
                <a:solidFill>
                  <a:schemeClr val="dk1"/>
                </a:solidFill>
                <a:latin typeface="Arial"/>
                <a:ea typeface="Arial"/>
                <a:cs typeface="Arial"/>
                <a:sym typeface="Arial"/>
              </a:rPr>
              <a:t>Somebody has to keep an eye on any important dates. This might be the manager, the lawyer or the accountant.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main reason for carefully monitoring option dates and the like is to ensure that there is no delay in invoicing for any advance which is due. Record companies rarely pay advances unprompted. If they are late in paying they will seldom agree to pay interest. It is also worth noting option dates in case the record company mistakenly fails to exercise an option in time.</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Mistakes do happen.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Missing an option is the only cardinal sin in a business affairs department and is likely to lead to </a:t>
            </a:r>
            <a:r>
              <a:rPr b="0" i="1" lang="en-US" sz="2100" u="sng" cap="none" strike="noStrike">
                <a:solidFill>
                  <a:schemeClr val="dk1"/>
                </a:solidFill>
                <a:latin typeface="Arial"/>
                <a:ea typeface="Arial"/>
                <a:cs typeface="Arial"/>
                <a:sym typeface="Arial"/>
              </a:rPr>
              <a:t>instant dismissal</a:t>
            </a:r>
            <a:r>
              <a:rPr b="0" i="0" lang="en-US" sz="2100" u="none" cap="none" strike="noStrike">
                <a:solidFill>
                  <a:schemeClr val="dk1"/>
                </a:solidFill>
                <a:latin typeface="Arial"/>
                <a:ea typeface="Arial"/>
                <a:cs typeface="Arial"/>
                <a:sym typeface="Arial"/>
              </a:rPr>
              <a:t>. A careful note should be made of exactly when masters are delivered.</a:t>
            </a: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3" name="Shape 303"/>
        <p:cNvGrpSpPr/>
        <p:nvPr/>
      </p:nvGrpSpPr>
      <p:grpSpPr>
        <a:xfrm>
          <a:off x="0" y="0"/>
          <a:ext cx="0" cy="0"/>
          <a:chOff x="0" y="0"/>
          <a:chExt cx="0" cy="0"/>
        </a:xfrm>
      </p:grpSpPr>
      <p:sp>
        <p:nvSpPr>
          <p:cNvPr id="304" name="Shape 304"/>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305" name="Shape 305"/>
          <p:cNvSpPr txBox="1"/>
          <p:nvPr>
            <p:ph type="title"/>
          </p:nvPr>
        </p:nvSpPr>
        <p:spPr>
          <a:xfrm>
            <a:off x="684212" y="404812"/>
            <a:ext cx="7772400" cy="1524000"/>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3800" u="none" cap="none" strike="noStrike">
                <a:solidFill>
                  <a:srgbClr val="FF1F1F"/>
                </a:solidFill>
                <a:latin typeface="Garamond"/>
                <a:ea typeface="Garamond"/>
                <a:cs typeface="Garamond"/>
                <a:sym typeface="Garamond"/>
              </a:rPr>
              <a:t>Re-negotiations</a:t>
            </a:r>
            <a:br>
              <a:rPr b="0" i="0" lang="en-US" sz="3800" u="none" cap="none" strike="noStrike">
                <a:solidFill>
                  <a:srgbClr val="FF1F1F"/>
                </a:solidFill>
                <a:latin typeface="Garamond"/>
                <a:ea typeface="Garamond"/>
                <a:cs typeface="Garamond"/>
                <a:sym typeface="Garamond"/>
              </a:rPr>
            </a:br>
            <a:r>
              <a:rPr b="0" i="0" lang="en-US" sz="3800" u="none" cap="none" strike="noStrike">
                <a:solidFill>
                  <a:srgbClr val="FF1F1F"/>
                </a:solidFill>
                <a:latin typeface="Garamond"/>
                <a:ea typeface="Garamond"/>
                <a:cs typeface="Garamond"/>
                <a:sym typeface="Garamond"/>
              </a:rPr>
              <a:t>When?</a:t>
            </a:r>
          </a:p>
        </p:txBody>
      </p:sp>
      <p:sp>
        <p:nvSpPr>
          <p:cNvPr id="306" name="Shape 306"/>
          <p:cNvSpPr txBox="1"/>
          <p:nvPr>
            <p:ph idx="1" type="body"/>
          </p:nvPr>
        </p:nvSpPr>
        <p:spPr>
          <a:xfrm>
            <a:off x="685800" y="1371600"/>
            <a:ext cx="7772400" cy="47244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100" u="none" cap="none" strike="noStrike">
                <a:solidFill>
                  <a:schemeClr val="dk1"/>
                </a:solidFill>
                <a:latin typeface="Arial"/>
                <a:ea typeface="Arial"/>
                <a:cs typeface="Arial"/>
                <a:sym typeface="Arial"/>
              </a:rPr>
              <a:t>The more cynical type of manager relies heavily on the fact that recording contracts are probably unenforceable and in any event will always be re-negotiated in the event of success.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Basically, this is nonsense.</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Some years ago, similar cynics were to be found in record companies. They issued recording contracts which were quite unfair and which they assumed were probably unenforceable.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industry does not really work this way any more. If the record company is in profit, an aggressive manager can usually extract more advances on one pretext or another. However, such concessions would rarely come close to what is generally meant by a re-negotiation.</a:t>
            </a:r>
          </a:p>
          <a:p>
            <a:pPr indent="-342900" lvl="0" marL="342900" marR="0" rtl="0" algn="l">
              <a:lnSpc>
                <a:spcPct val="90000"/>
              </a:lnSpc>
              <a:spcBef>
                <a:spcPts val="420"/>
              </a:spcBef>
              <a:spcAft>
                <a:spcPts val="0"/>
              </a:spcAft>
              <a:buClr>
                <a:schemeClr val="accent1"/>
              </a:buClr>
              <a:buSzPct val="64999"/>
              <a:buFont typeface="Noto Sans Symbols"/>
              <a:buNone/>
            </a:pPr>
            <a:r>
              <a:t/>
            </a:r>
            <a:endParaRPr b="0" i="0" sz="2100" u="none" cap="none" strike="noStrike">
              <a:solidFill>
                <a:schemeClr val="dk1"/>
              </a:solidFill>
              <a:latin typeface="Arial"/>
              <a:ea typeface="Arial"/>
              <a:cs typeface="Arial"/>
              <a:sym typeface="Arial"/>
            </a:endParaRPr>
          </a:p>
          <a:p>
            <a:pPr indent="-342900" lvl="0" marL="342900" marR="0" rtl="0" algn="l">
              <a:spcBef>
                <a:spcPts val="420"/>
              </a:spcBef>
              <a:spcAft>
                <a:spcPts val="0"/>
              </a:spcAft>
              <a:buClr>
                <a:schemeClr val="accent1"/>
              </a:buClr>
              <a:buSzPct val="64999"/>
              <a:buFont typeface="Noto Sans Symbols"/>
              <a:buNone/>
            </a:pPr>
            <a:r>
              <a:t/>
            </a:r>
            <a:endParaRPr b="0" i="0" sz="2100" u="none" cap="none" strike="noStrike">
              <a:solidFill>
                <a:schemeClr val="dk1"/>
              </a:solidFill>
              <a:latin typeface="Arial"/>
              <a:ea typeface="Arial"/>
              <a:cs typeface="Arial"/>
              <a:sym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0" name="Shape 310"/>
        <p:cNvGrpSpPr/>
        <p:nvPr/>
      </p:nvGrpSpPr>
      <p:grpSpPr>
        <a:xfrm>
          <a:off x="0" y="0"/>
          <a:ext cx="0" cy="0"/>
          <a:chOff x="0" y="0"/>
          <a:chExt cx="0" cy="0"/>
        </a:xfrm>
      </p:grpSpPr>
      <p:sp>
        <p:nvSpPr>
          <p:cNvPr id="311" name="Shape 311"/>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312" name="Shape 312"/>
          <p:cNvSpPr txBox="1"/>
          <p:nvPr>
            <p:ph type="title"/>
          </p:nvPr>
        </p:nvSpPr>
        <p:spPr>
          <a:xfrm>
            <a:off x="457200" y="277812"/>
            <a:ext cx="8229600" cy="1139825"/>
          </a:xfrm>
          <a:prstGeom prst="rect">
            <a:avLst/>
          </a:prstGeom>
          <a:noFill/>
          <a:ln>
            <a:noFill/>
          </a:ln>
        </p:spPr>
        <p:txBody>
          <a:bodyPr anchorCtr="0" anchor="t" bIns="45700" lIns="91425" rIns="91425" wrap="square" tIns="45700">
            <a:noAutofit/>
          </a:bodyPr>
          <a:lstStyle/>
          <a:p>
            <a:pPr indent="0" lvl="0" marL="0" marR="0" rtl="0" algn="l">
              <a:lnSpc>
                <a:spcPct val="100000"/>
              </a:lnSpc>
              <a:spcBef>
                <a:spcPts val="0"/>
              </a:spcBef>
              <a:spcAft>
                <a:spcPts val="0"/>
              </a:spcAft>
              <a:buClr>
                <a:srgbClr val="FF1F1F"/>
              </a:buClr>
              <a:buSzPct val="25000"/>
              <a:buFont typeface="Garamond"/>
              <a:buNone/>
            </a:pPr>
            <a:r>
              <a:rPr b="0" i="0" lang="en-US" sz="4200" u="none" cap="none" strike="noStrike">
                <a:solidFill>
                  <a:srgbClr val="FF1F1F"/>
                </a:solidFill>
                <a:latin typeface="Garamond"/>
                <a:ea typeface="Garamond"/>
                <a:cs typeface="Garamond"/>
                <a:sym typeface="Garamond"/>
              </a:rPr>
              <a:t>Re- negotiation</a:t>
            </a:r>
          </a:p>
        </p:txBody>
      </p:sp>
      <p:sp>
        <p:nvSpPr>
          <p:cNvPr id="313" name="Shape 313"/>
          <p:cNvSpPr txBox="1"/>
          <p:nvPr>
            <p:ph idx="1" type="body"/>
          </p:nvPr>
        </p:nvSpPr>
        <p:spPr>
          <a:xfrm>
            <a:off x="457200" y="1600200"/>
            <a:ext cx="8229600" cy="45307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 proper re-negotiation is difficult to achieve. Record companies are generally confident in the enforceability of their contracts. Whilst a record company will do what is necessary, within reason, to keep a successful artist happy, this rarely extends to giving away anything valuable. Accordingly, if a contract is to be re-negotiated it has to be a two way street; the artist has to give something in return for the improvements he seeks.</a:t>
            </a:r>
          </a:p>
          <a:p>
            <a:pPr indent="-342900" lvl="0" marL="342900" marR="0" rtl="0" algn="l">
              <a:spcBef>
                <a:spcPts val="520"/>
              </a:spcBef>
              <a:spcAft>
                <a:spcPts val="0"/>
              </a:spcAft>
              <a:buClr>
                <a:schemeClr val="accent1"/>
              </a:buClr>
              <a:buSzPct val="64999"/>
              <a:buFont typeface="Noto Sans Symbols"/>
              <a:buNone/>
            </a:pPr>
            <a:r>
              <a:t/>
            </a:r>
            <a:endParaRPr b="0" i="0" sz="2600" u="none" cap="none" strike="noStrike">
              <a:solidFill>
                <a:schemeClr val="dk1"/>
              </a:solidFill>
              <a:latin typeface="Arial"/>
              <a:ea typeface="Arial"/>
              <a:cs typeface="Arial"/>
              <a:sym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7" name="Shape 317"/>
        <p:cNvGrpSpPr/>
        <p:nvPr/>
      </p:nvGrpSpPr>
      <p:grpSpPr>
        <a:xfrm>
          <a:off x="0" y="0"/>
          <a:ext cx="0" cy="0"/>
          <a:chOff x="0" y="0"/>
          <a:chExt cx="0" cy="0"/>
        </a:xfrm>
      </p:grpSpPr>
      <p:sp>
        <p:nvSpPr>
          <p:cNvPr id="318" name="Shape 318"/>
          <p:cNvSpPr txBox="1"/>
          <p:nvPr/>
        </p:nvSpPr>
        <p:spPr>
          <a:xfrm>
            <a:off x="6553200" y="6243637"/>
            <a:ext cx="2133600" cy="457200"/>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Garamond"/>
              <a:buNone/>
            </a:pPr>
            <a:fld id="{00000000-1234-1234-1234-123412341234}" type="slidenum">
              <a:rPr b="0" i="0" lang="en-US" sz="1200" u="none">
                <a:solidFill>
                  <a:schemeClr val="dk1"/>
                </a:solidFill>
                <a:latin typeface="Garamond"/>
                <a:ea typeface="Garamond"/>
                <a:cs typeface="Garamond"/>
                <a:sym typeface="Garamond"/>
              </a:rPr>
              <a:t>‹#›</a:t>
            </a:fld>
          </a:p>
        </p:txBody>
      </p:sp>
      <p:sp>
        <p:nvSpPr>
          <p:cNvPr id="319" name="Shape 319"/>
          <p:cNvSpPr txBox="1"/>
          <p:nvPr>
            <p:ph idx="1" type="body"/>
          </p:nvPr>
        </p:nvSpPr>
        <p:spPr>
          <a:xfrm>
            <a:off x="685800" y="457200"/>
            <a:ext cx="7772400" cy="5638800"/>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accent1"/>
              </a:buClr>
              <a:buSzPct val="64999"/>
              <a:buFont typeface="Noto Sans Symbols"/>
              <a:buChar char="■"/>
            </a:pPr>
            <a:r>
              <a:rPr b="0" i="0" lang="en-US" sz="2600" u="none" cap="none" strike="noStrike">
                <a:solidFill>
                  <a:schemeClr val="dk1"/>
                </a:solidFill>
                <a:latin typeface="Arial"/>
                <a:ea typeface="Arial"/>
                <a:cs typeface="Arial"/>
                <a:sym typeface="Arial"/>
              </a:rPr>
              <a:t> </a:t>
            </a:r>
            <a:r>
              <a:rPr b="0" i="0" lang="en-US" sz="2100" u="none" cap="none" strike="noStrike">
                <a:solidFill>
                  <a:schemeClr val="dk1"/>
                </a:solidFill>
                <a:latin typeface="Arial"/>
                <a:ea typeface="Arial"/>
                <a:cs typeface="Arial"/>
                <a:sym typeface="Arial"/>
              </a:rPr>
              <a:t>If the artist can manoeuvre himself into a strong enough position to re-negotiate, he usually looks for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higher royalties,</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more substantial advances, (and perhaps a non-recoupable bonus payment as an additional reward for past success),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the exclusion of long form video rights,</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perhaps the exclusion of particular territories (usually North America if the performance there has been poor),</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 the reversion at some point of the copyright in his masters (a particularly difficult nut to crack), </a:t>
            </a:r>
          </a:p>
          <a:p>
            <a:pPr indent="-342900" lvl="0" marL="342900" marR="0" rtl="0" algn="l">
              <a:lnSpc>
                <a:spcPct val="90000"/>
              </a:lnSpc>
              <a:spcBef>
                <a:spcPts val="420"/>
              </a:spcBef>
              <a:spcAft>
                <a:spcPts val="0"/>
              </a:spcAft>
              <a:buClr>
                <a:schemeClr val="accent1"/>
              </a:buClr>
              <a:buSzPct val="64999"/>
              <a:buFont typeface="Noto Sans Symbols"/>
              <a:buChar char="■"/>
            </a:pPr>
            <a:r>
              <a:rPr b="0" i="0" lang="en-US" sz="2100" u="none" cap="none" strike="noStrike">
                <a:solidFill>
                  <a:schemeClr val="dk1"/>
                </a:solidFill>
                <a:latin typeface="Arial"/>
                <a:ea typeface="Arial"/>
                <a:cs typeface="Arial"/>
                <a:sym typeface="Arial"/>
              </a:rPr>
              <a:t>and perhaps, (in the case of a group) a specific solo recording commitment or the exclusion of solo recordings from the deal…….</a:t>
            </a:r>
            <a:r>
              <a:rPr b="0" i="0" lang="en-US" sz="2100" u="none" cap="none" strike="noStrike">
                <a:solidFill>
                  <a:srgbClr val="FF1F1F"/>
                </a:solidFill>
                <a:latin typeface="Arial"/>
                <a:ea typeface="Arial"/>
                <a:cs typeface="Arial"/>
                <a:sym typeface="Arial"/>
              </a:rPr>
              <a:t>BEST OF LUCK</a:t>
            </a:r>
          </a:p>
          <a:p>
            <a:pPr indent="-342900" lvl="0" marL="342900" marR="0" rtl="0" algn="l">
              <a:lnSpc>
                <a:spcPct val="90000"/>
              </a:lnSpc>
              <a:spcBef>
                <a:spcPts val="380"/>
              </a:spcBef>
              <a:spcAft>
                <a:spcPts val="0"/>
              </a:spcAft>
              <a:buClr>
                <a:schemeClr val="accent1"/>
              </a:buClr>
              <a:buSzPct val="65000"/>
              <a:buFont typeface="Noto Sans Symbols"/>
              <a:buChar char="■"/>
            </a:pPr>
            <a:r>
              <a:rPr b="1" i="0" lang="en-US" sz="1900" u="sng" cap="none" strike="noStrike">
                <a:solidFill>
                  <a:schemeClr val="dk1"/>
                </a:solidFill>
                <a:latin typeface="Arial"/>
                <a:ea typeface="Arial"/>
                <a:cs typeface="Arial"/>
                <a:sym typeface="Arial"/>
              </a:rPr>
              <a:t>More details of this presentation available from the Lee &amp; Thompson web site  and OR the MMF book</a:t>
            </a:r>
          </a:p>
          <a:p>
            <a:pPr indent="-342900" lvl="0" marL="342900" marR="0" rtl="0" algn="l">
              <a:spcBef>
                <a:spcPts val="380"/>
              </a:spcBef>
              <a:spcAft>
                <a:spcPts val="0"/>
              </a:spcAft>
              <a:buClr>
                <a:schemeClr val="accent1"/>
              </a:buClr>
              <a:buSzPct val="65000"/>
              <a:buFont typeface="Noto Sans Symbols"/>
              <a:buNone/>
            </a:pPr>
            <a:r>
              <a:t/>
            </a:r>
            <a:endParaRPr b="1" i="0" sz="1900" u="sng" cap="none" strike="noStrike">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1_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