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sldIdLst>
    <p:sldId id="267" r:id="rId2"/>
    <p:sldId id="268" r:id="rId3"/>
    <p:sldId id="269" r:id="rId4"/>
    <p:sldId id="270" r:id="rId5"/>
    <p:sldId id="271" r:id="rId6"/>
    <p:sldId id="272" r:id="rId7"/>
    <p:sldId id="273" r:id="rId8"/>
    <p:sldId id="274" r:id="rId9"/>
    <p:sldId id="275" r:id="rId10"/>
    <p:sldId id="276" r:id="rId11"/>
    <p:sldId id="277" r:id="rId12"/>
    <p:sldId id="278" r:id="rId13"/>
    <p:sldId id="279" r:id="rId14"/>
    <p:sldId id="280" r:id="rId15"/>
    <p:sldId id="283" r:id="rId16"/>
    <p:sldId id="282" r:id="rId17"/>
    <p:sldId id="281" r:id="rId18"/>
    <p:sldId id="284" r:id="rId19"/>
    <p:sldId id="285" r:id="rId20"/>
    <p:sldId id="286" r:id="rId21"/>
    <p:sldId id="287" r:id="rId22"/>
    <p:sldId id="288" r:id="rId23"/>
    <p:sldId id="289" r:id="rId24"/>
    <p:sldId id="290" r:id="rId25"/>
    <p:sldId id="291" r:id="rId26"/>
    <p:sldId id="292" r:id="rId27"/>
    <p:sldId id="293" r:id="rId28"/>
    <p:sldId id="294" r:id="rId29"/>
  </p:sldIdLst>
  <p:sldSz cx="9144000" cy="6858000" type="screen4x3"/>
  <p:notesSz cx="6858000" cy="9144000"/>
  <p:defaultTextStyle>
    <a:defPPr>
      <a:defRPr lang="en-GB"/>
    </a:defPPr>
    <a:lvl1pPr algn="l" rtl="0" fontAlgn="base">
      <a:spcBef>
        <a:spcPct val="0"/>
      </a:spcBef>
      <a:spcAft>
        <a:spcPct val="0"/>
      </a:spcAft>
      <a:defRPr sz="2400" kern="1200">
        <a:solidFill>
          <a:schemeClr val="tx1"/>
        </a:solidFill>
        <a:latin typeface="Times New Roman" panose="02020603050405020304" pitchFamily="18" charset="0"/>
        <a:ea typeface="+mn-ea"/>
        <a:cs typeface="Times New Roman" panose="02020603050405020304" pitchFamily="18" charset="0"/>
      </a:defRPr>
    </a:lvl1pPr>
    <a:lvl2pPr marL="457200" algn="l" rtl="0" fontAlgn="base">
      <a:spcBef>
        <a:spcPct val="0"/>
      </a:spcBef>
      <a:spcAft>
        <a:spcPct val="0"/>
      </a:spcAft>
      <a:defRPr sz="2400" kern="1200">
        <a:solidFill>
          <a:schemeClr val="tx1"/>
        </a:solidFill>
        <a:latin typeface="Times New Roman" panose="02020603050405020304" pitchFamily="18" charset="0"/>
        <a:ea typeface="+mn-ea"/>
        <a:cs typeface="Times New Roman" panose="02020603050405020304" pitchFamily="18" charset="0"/>
      </a:defRPr>
    </a:lvl2pPr>
    <a:lvl3pPr marL="914400" algn="l" rtl="0" fontAlgn="base">
      <a:spcBef>
        <a:spcPct val="0"/>
      </a:spcBef>
      <a:spcAft>
        <a:spcPct val="0"/>
      </a:spcAft>
      <a:defRPr sz="2400" kern="1200">
        <a:solidFill>
          <a:schemeClr val="tx1"/>
        </a:solidFill>
        <a:latin typeface="Times New Roman" panose="02020603050405020304" pitchFamily="18" charset="0"/>
        <a:ea typeface="+mn-ea"/>
        <a:cs typeface="Times New Roman" panose="02020603050405020304" pitchFamily="18" charset="0"/>
      </a:defRPr>
    </a:lvl3pPr>
    <a:lvl4pPr marL="1371600" algn="l" rtl="0" fontAlgn="base">
      <a:spcBef>
        <a:spcPct val="0"/>
      </a:spcBef>
      <a:spcAft>
        <a:spcPct val="0"/>
      </a:spcAft>
      <a:defRPr sz="2400" kern="1200">
        <a:solidFill>
          <a:schemeClr val="tx1"/>
        </a:solidFill>
        <a:latin typeface="Times New Roman" panose="02020603050405020304" pitchFamily="18" charset="0"/>
        <a:ea typeface="+mn-ea"/>
        <a:cs typeface="Times New Roman" panose="02020603050405020304" pitchFamily="18" charset="0"/>
      </a:defRPr>
    </a:lvl4pPr>
    <a:lvl5pPr marL="1828800" algn="l" rtl="0" fontAlgn="base">
      <a:spcBef>
        <a:spcPct val="0"/>
      </a:spcBef>
      <a:spcAft>
        <a:spcPct val="0"/>
      </a:spcAft>
      <a:defRPr sz="2400" kern="1200">
        <a:solidFill>
          <a:schemeClr val="tx1"/>
        </a:solidFill>
        <a:latin typeface="Times New Roman" panose="02020603050405020304" pitchFamily="18" charset="0"/>
        <a:ea typeface="+mn-ea"/>
        <a:cs typeface="Times New Roman" panose="02020603050405020304" pitchFamily="18" charset="0"/>
      </a:defRPr>
    </a:lvl5pPr>
    <a:lvl6pPr marL="2286000" algn="l" defTabSz="914400" rtl="0" eaLnBrk="1" latinLnBrk="0" hangingPunct="1">
      <a:defRPr sz="2400" kern="1200">
        <a:solidFill>
          <a:schemeClr val="tx1"/>
        </a:solidFill>
        <a:latin typeface="Times New Roman" panose="02020603050405020304" pitchFamily="18" charset="0"/>
        <a:ea typeface="+mn-ea"/>
        <a:cs typeface="Times New Roman" panose="02020603050405020304" pitchFamily="18" charset="0"/>
      </a:defRPr>
    </a:lvl6pPr>
    <a:lvl7pPr marL="2743200" algn="l" defTabSz="914400" rtl="0" eaLnBrk="1" latinLnBrk="0" hangingPunct="1">
      <a:defRPr sz="2400" kern="1200">
        <a:solidFill>
          <a:schemeClr val="tx1"/>
        </a:solidFill>
        <a:latin typeface="Times New Roman" panose="02020603050405020304" pitchFamily="18" charset="0"/>
        <a:ea typeface="+mn-ea"/>
        <a:cs typeface="Times New Roman" panose="02020603050405020304" pitchFamily="18" charset="0"/>
      </a:defRPr>
    </a:lvl7pPr>
    <a:lvl8pPr marL="3200400" algn="l" defTabSz="914400" rtl="0" eaLnBrk="1" latinLnBrk="0" hangingPunct="1">
      <a:defRPr sz="2400" kern="1200">
        <a:solidFill>
          <a:schemeClr val="tx1"/>
        </a:solidFill>
        <a:latin typeface="Times New Roman" panose="02020603050405020304" pitchFamily="18" charset="0"/>
        <a:ea typeface="+mn-ea"/>
        <a:cs typeface="Times New Roman" panose="02020603050405020304" pitchFamily="18" charset="0"/>
      </a:defRPr>
    </a:lvl8pPr>
    <a:lvl9pPr marL="3657600" algn="l" defTabSz="914400" rtl="0" eaLnBrk="1" latinLnBrk="0" hangingPunct="1">
      <a:defRPr sz="2400" kern="1200">
        <a:solidFill>
          <a:schemeClr val="tx1"/>
        </a:solidFill>
        <a:latin typeface="Times New Roman" panose="02020603050405020304" pitchFamily="18" charset="0"/>
        <a:ea typeface="+mn-ea"/>
        <a:cs typeface="Times New Roman" panose="02020603050405020304" pitchFamily="18"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F5E6B60-F41E-DB5E-42BD-4825D13F6A13}" v="9" dt="2023-03-13T12:50:46.39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2787"/>
    <p:restoredTop sz="90929"/>
  </p:normalViewPr>
  <p:slideViewPr>
    <p:cSldViewPr>
      <p:cViewPr varScale="1">
        <p:scale>
          <a:sx n="101" d="100"/>
          <a:sy n="101" d="100"/>
        </p:scale>
        <p:origin x="246" y="4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5/10/relationships/revisionInfo" Target="revisionInfo.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1583E7B0-4388-5DA8-9589-E6F24692ECE2}"/>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Times New Roman" charset="0"/>
                <a:cs typeface="Times New Roman" charset="0"/>
              </a:defRPr>
            </a:lvl1pPr>
          </a:lstStyle>
          <a:p>
            <a:pPr>
              <a:defRPr/>
            </a:pPr>
            <a:endParaRPr lang="en-GB"/>
          </a:p>
        </p:txBody>
      </p:sp>
      <p:sp>
        <p:nvSpPr>
          <p:cNvPr id="7171" name="Rectangle 3">
            <a:extLst>
              <a:ext uri="{FF2B5EF4-FFF2-40B4-BE49-F238E27FC236}">
                <a16:creationId xmlns:a16="http://schemas.microsoft.com/office/drawing/2014/main" id="{C9611CAF-473E-49C7-6F83-11C30C78BD23}"/>
              </a:ext>
            </a:extLst>
          </p:cNvPr>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Times New Roman" charset="0"/>
                <a:cs typeface="Times New Roman" charset="0"/>
              </a:defRPr>
            </a:lvl1pPr>
          </a:lstStyle>
          <a:p>
            <a:pPr>
              <a:defRPr/>
            </a:pPr>
            <a:endParaRPr lang="en-GB"/>
          </a:p>
        </p:txBody>
      </p:sp>
      <p:sp>
        <p:nvSpPr>
          <p:cNvPr id="30724" name="Rectangle 4">
            <a:extLst>
              <a:ext uri="{FF2B5EF4-FFF2-40B4-BE49-F238E27FC236}">
                <a16:creationId xmlns:a16="http://schemas.microsoft.com/office/drawing/2014/main" id="{85C95927-7C2A-051F-BBC5-4570E40A00E3}"/>
              </a:ext>
            </a:extLst>
          </p:cNvPr>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3" name="Rectangle 5">
            <a:extLst>
              <a:ext uri="{FF2B5EF4-FFF2-40B4-BE49-F238E27FC236}">
                <a16:creationId xmlns:a16="http://schemas.microsoft.com/office/drawing/2014/main" id="{7BC10CC4-9E31-C56E-4A9A-CB6363876885}"/>
              </a:ext>
            </a:extLst>
          </p:cNvPr>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7174" name="Rectangle 6">
            <a:extLst>
              <a:ext uri="{FF2B5EF4-FFF2-40B4-BE49-F238E27FC236}">
                <a16:creationId xmlns:a16="http://schemas.microsoft.com/office/drawing/2014/main" id="{BFBBE504-9A5C-D09E-057E-59C1798F1F92}"/>
              </a:ext>
            </a:extLst>
          </p:cNvPr>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Times New Roman" charset="0"/>
                <a:cs typeface="Times New Roman" charset="0"/>
              </a:defRPr>
            </a:lvl1pPr>
          </a:lstStyle>
          <a:p>
            <a:pPr>
              <a:defRPr/>
            </a:pPr>
            <a:endParaRPr lang="en-GB"/>
          </a:p>
        </p:txBody>
      </p:sp>
      <p:sp>
        <p:nvSpPr>
          <p:cNvPr id="7175" name="Rectangle 7">
            <a:extLst>
              <a:ext uri="{FF2B5EF4-FFF2-40B4-BE49-F238E27FC236}">
                <a16:creationId xmlns:a16="http://schemas.microsoft.com/office/drawing/2014/main" id="{39431A2F-9449-094F-C837-01A5982EABDA}"/>
              </a:ext>
            </a:extLst>
          </p:cNvPr>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ED7D95EC-29D9-405F-AA08-3D17FDAFCC6D}"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charset="0"/>
        <a:ea typeface="+mn-ea"/>
        <a:cs typeface="Times New Roman" charset="0"/>
      </a:defRPr>
    </a:lvl1pPr>
    <a:lvl2pPr marL="457200" algn="l" rtl="0" eaLnBrk="0" fontAlgn="base" hangingPunct="0">
      <a:spcBef>
        <a:spcPct val="30000"/>
      </a:spcBef>
      <a:spcAft>
        <a:spcPct val="0"/>
      </a:spcAft>
      <a:defRPr sz="1200" kern="1200">
        <a:solidFill>
          <a:schemeClr val="tx1"/>
        </a:solidFill>
        <a:latin typeface="Times New Roman" charset="0"/>
        <a:ea typeface="+mn-ea"/>
        <a:cs typeface="Times New Roman" charset="0"/>
      </a:defRPr>
    </a:lvl2pPr>
    <a:lvl3pPr marL="914400" algn="l" rtl="0" eaLnBrk="0" fontAlgn="base" hangingPunct="0">
      <a:spcBef>
        <a:spcPct val="30000"/>
      </a:spcBef>
      <a:spcAft>
        <a:spcPct val="0"/>
      </a:spcAft>
      <a:defRPr sz="1200" kern="1200">
        <a:solidFill>
          <a:schemeClr val="tx1"/>
        </a:solidFill>
        <a:latin typeface="Times New Roman" charset="0"/>
        <a:ea typeface="+mn-ea"/>
        <a:cs typeface="Times New Roman" charset="0"/>
      </a:defRPr>
    </a:lvl3pPr>
    <a:lvl4pPr marL="1371600" algn="l" rtl="0" eaLnBrk="0" fontAlgn="base" hangingPunct="0">
      <a:spcBef>
        <a:spcPct val="30000"/>
      </a:spcBef>
      <a:spcAft>
        <a:spcPct val="0"/>
      </a:spcAft>
      <a:defRPr sz="1200" kern="1200">
        <a:solidFill>
          <a:schemeClr val="tx1"/>
        </a:solidFill>
        <a:latin typeface="Times New Roman" charset="0"/>
        <a:ea typeface="+mn-ea"/>
        <a:cs typeface="Times New Roman" charset="0"/>
      </a:defRPr>
    </a:lvl4pPr>
    <a:lvl5pPr marL="1828800" algn="l" rtl="0" eaLnBrk="0" fontAlgn="base" hangingPunct="0">
      <a:spcBef>
        <a:spcPct val="30000"/>
      </a:spcBef>
      <a:spcAft>
        <a:spcPct val="0"/>
      </a:spcAft>
      <a:defRPr sz="1200" kern="1200">
        <a:solidFill>
          <a:schemeClr val="tx1"/>
        </a:solidFill>
        <a:latin typeface="Times New Roman" charset="0"/>
        <a:ea typeface="+mn-ea"/>
        <a:cs typeface="Times New Roman"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a:extLst>
              <a:ext uri="{FF2B5EF4-FFF2-40B4-BE49-F238E27FC236}">
                <a16:creationId xmlns:a16="http://schemas.microsoft.com/office/drawing/2014/main" id="{EB3F78C3-1C2A-096B-910B-39535E56E4E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pPr>
            <a:fld id="{B2338736-C183-4627-AB98-55987008331A}" type="slidenum">
              <a:rPr lang="en-GB" altLang="en-US"/>
              <a:pPr eaLnBrk="1" hangingPunct="1">
                <a:spcBef>
                  <a:spcPct val="0"/>
                </a:spcBef>
              </a:pPr>
              <a:t>1</a:t>
            </a:fld>
            <a:endParaRPr lang="en-GB" altLang="en-US"/>
          </a:p>
        </p:txBody>
      </p:sp>
      <p:sp>
        <p:nvSpPr>
          <p:cNvPr id="31747" name="Rectangle 2">
            <a:extLst>
              <a:ext uri="{FF2B5EF4-FFF2-40B4-BE49-F238E27FC236}">
                <a16:creationId xmlns:a16="http://schemas.microsoft.com/office/drawing/2014/main" id="{0081E2F0-D04D-15C4-3B3D-F40A32569D1F}"/>
              </a:ext>
            </a:extLst>
          </p:cNvPr>
          <p:cNvSpPr>
            <a:spLocks noGrp="1" noRot="1" noChangeAspect="1" noChangeArrowheads="1" noTextEdit="1"/>
          </p:cNvSpPr>
          <p:nvPr>
            <p:ph type="sldImg"/>
          </p:nvPr>
        </p:nvSpPr>
        <p:spPr>
          <a:solidFill>
            <a:srgbClr val="FFFFFF"/>
          </a:solidFill>
          <a:ln/>
        </p:spPr>
      </p:sp>
      <p:sp>
        <p:nvSpPr>
          <p:cNvPr id="31748" name="Rectangle 3">
            <a:extLst>
              <a:ext uri="{FF2B5EF4-FFF2-40B4-BE49-F238E27FC236}">
                <a16:creationId xmlns:a16="http://schemas.microsoft.com/office/drawing/2014/main" id="{53CEC38B-EDE2-135E-F4F0-5933D0AEAFCA}"/>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a:extLst>
              <a:ext uri="{FF2B5EF4-FFF2-40B4-BE49-F238E27FC236}">
                <a16:creationId xmlns:a16="http://schemas.microsoft.com/office/drawing/2014/main" id="{97CBD484-699A-EF9B-EF7B-6CC35474CC8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pPr>
            <a:fld id="{CF61668F-6ACA-46E1-AF16-88B3B0D280AD}" type="slidenum">
              <a:rPr lang="en-GB" altLang="en-US"/>
              <a:pPr eaLnBrk="1" hangingPunct="1">
                <a:spcBef>
                  <a:spcPct val="0"/>
                </a:spcBef>
              </a:pPr>
              <a:t>2</a:t>
            </a:fld>
            <a:endParaRPr lang="en-GB" altLang="en-US"/>
          </a:p>
        </p:txBody>
      </p:sp>
      <p:sp>
        <p:nvSpPr>
          <p:cNvPr id="32771" name="Rectangle 2">
            <a:extLst>
              <a:ext uri="{FF2B5EF4-FFF2-40B4-BE49-F238E27FC236}">
                <a16:creationId xmlns:a16="http://schemas.microsoft.com/office/drawing/2014/main" id="{F2A534FA-C874-CECD-9E8D-D9719AC836A1}"/>
              </a:ext>
            </a:extLst>
          </p:cNvPr>
          <p:cNvSpPr>
            <a:spLocks noGrp="1" noRot="1" noChangeAspect="1" noChangeArrowheads="1" noTextEdit="1"/>
          </p:cNvSpPr>
          <p:nvPr>
            <p:ph type="sldImg"/>
          </p:nvPr>
        </p:nvSpPr>
        <p:spPr>
          <a:solidFill>
            <a:srgbClr val="FFFFFF"/>
          </a:solidFill>
          <a:ln/>
        </p:spPr>
      </p:sp>
      <p:sp>
        <p:nvSpPr>
          <p:cNvPr id="32772" name="Rectangle 3">
            <a:extLst>
              <a:ext uri="{FF2B5EF4-FFF2-40B4-BE49-F238E27FC236}">
                <a16:creationId xmlns:a16="http://schemas.microsoft.com/office/drawing/2014/main" id="{A682EFFE-546E-9505-95C6-8A92E31FBDBB}"/>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AFD0A53F-9C28-0079-05E8-3B7471F95F5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pPr>
            <a:fld id="{7F2FA445-C6AF-4C6F-BB76-68A9DD683831}" type="slidenum">
              <a:rPr lang="en-GB" altLang="en-US"/>
              <a:pPr eaLnBrk="1" hangingPunct="1">
                <a:spcBef>
                  <a:spcPct val="0"/>
                </a:spcBef>
              </a:pPr>
              <a:t>3</a:t>
            </a:fld>
            <a:endParaRPr lang="en-GB" altLang="en-US"/>
          </a:p>
        </p:txBody>
      </p:sp>
      <p:sp>
        <p:nvSpPr>
          <p:cNvPr id="33795" name="Rectangle 2">
            <a:extLst>
              <a:ext uri="{FF2B5EF4-FFF2-40B4-BE49-F238E27FC236}">
                <a16:creationId xmlns:a16="http://schemas.microsoft.com/office/drawing/2014/main" id="{86CEC1E8-95DD-2946-BD23-D7858C5319CF}"/>
              </a:ext>
            </a:extLst>
          </p:cNvPr>
          <p:cNvSpPr>
            <a:spLocks noGrp="1" noRot="1" noChangeAspect="1" noChangeArrowheads="1" noTextEdit="1"/>
          </p:cNvSpPr>
          <p:nvPr>
            <p:ph type="sldImg"/>
          </p:nvPr>
        </p:nvSpPr>
        <p:spPr>
          <a:solidFill>
            <a:srgbClr val="FFFFFF"/>
          </a:solidFill>
          <a:ln/>
        </p:spPr>
      </p:sp>
      <p:sp>
        <p:nvSpPr>
          <p:cNvPr id="33796" name="Rectangle 3">
            <a:extLst>
              <a:ext uri="{FF2B5EF4-FFF2-40B4-BE49-F238E27FC236}">
                <a16:creationId xmlns:a16="http://schemas.microsoft.com/office/drawing/2014/main" id="{026A4753-F4AF-9C16-8A2A-96E5AD77313A}"/>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A67F43D8-E6C7-1288-F0DE-B315FE45E088}"/>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pPr>
            <a:fld id="{44A1080C-B304-4751-B904-DC61882A1155}" type="slidenum">
              <a:rPr lang="en-GB" altLang="en-US"/>
              <a:pPr eaLnBrk="1" hangingPunct="1">
                <a:spcBef>
                  <a:spcPct val="0"/>
                </a:spcBef>
              </a:pPr>
              <a:t>4</a:t>
            </a:fld>
            <a:endParaRPr lang="en-GB" altLang="en-US"/>
          </a:p>
        </p:txBody>
      </p:sp>
      <p:sp>
        <p:nvSpPr>
          <p:cNvPr id="34819" name="Rectangle 2">
            <a:extLst>
              <a:ext uri="{FF2B5EF4-FFF2-40B4-BE49-F238E27FC236}">
                <a16:creationId xmlns:a16="http://schemas.microsoft.com/office/drawing/2014/main" id="{093330D5-B03E-0C34-FD6C-88F2A062B584}"/>
              </a:ext>
            </a:extLst>
          </p:cNvPr>
          <p:cNvSpPr>
            <a:spLocks noGrp="1" noRot="1" noChangeAspect="1" noChangeArrowheads="1" noTextEdit="1"/>
          </p:cNvSpPr>
          <p:nvPr>
            <p:ph type="sldImg"/>
          </p:nvPr>
        </p:nvSpPr>
        <p:spPr>
          <a:solidFill>
            <a:srgbClr val="FFFFFF"/>
          </a:solidFill>
          <a:ln/>
        </p:spPr>
      </p:sp>
      <p:sp>
        <p:nvSpPr>
          <p:cNvPr id="34820" name="Rectangle 3">
            <a:extLst>
              <a:ext uri="{FF2B5EF4-FFF2-40B4-BE49-F238E27FC236}">
                <a16:creationId xmlns:a16="http://schemas.microsoft.com/office/drawing/2014/main" id="{E65E9525-B589-5CBD-BFD5-AFBBBB0590B0}"/>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a:extLst>
              <a:ext uri="{FF2B5EF4-FFF2-40B4-BE49-F238E27FC236}">
                <a16:creationId xmlns:a16="http://schemas.microsoft.com/office/drawing/2014/main" id="{87FAAAB8-0F61-7EFB-DE74-860D9800E68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pPr>
            <a:fld id="{70206420-E069-4929-B455-B2E1EF4485A1}" type="slidenum">
              <a:rPr lang="en-GB" altLang="en-US"/>
              <a:pPr eaLnBrk="1" hangingPunct="1">
                <a:spcBef>
                  <a:spcPct val="0"/>
                </a:spcBef>
              </a:pPr>
              <a:t>5</a:t>
            </a:fld>
            <a:endParaRPr lang="en-GB" altLang="en-US"/>
          </a:p>
        </p:txBody>
      </p:sp>
      <p:sp>
        <p:nvSpPr>
          <p:cNvPr id="35843" name="Rectangle 2">
            <a:extLst>
              <a:ext uri="{FF2B5EF4-FFF2-40B4-BE49-F238E27FC236}">
                <a16:creationId xmlns:a16="http://schemas.microsoft.com/office/drawing/2014/main" id="{ADB7279C-87D2-52D0-EB5B-DB3A9D6BD49C}"/>
              </a:ext>
            </a:extLst>
          </p:cNvPr>
          <p:cNvSpPr>
            <a:spLocks noGrp="1" noRot="1" noChangeAspect="1" noChangeArrowheads="1" noTextEdit="1"/>
          </p:cNvSpPr>
          <p:nvPr>
            <p:ph type="sldImg"/>
          </p:nvPr>
        </p:nvSpPr>
        <p:spPr>
          <a:solidFill>
            <a:srgbClr val="FFFFFF"/>
          </a:solidFill>
          <a:ln/>
        </p:spPr>
      </p:sp>
      <p:sp>
        <p:nvSpPr>
          <p:cNvPr id="35844" name="Rectangle 3">
            <a:extLst>
              <a:ext uri="{FF2B5EF4-FFF2-40B4-BE49-F238E27FC236}">
                <a16:creationId xmlns:a16="http://schemas.microsoft.com/office/drawing/2014/main" id="{4870050E-6633-C5B8-62CD-10269692FABD}"/>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D232FE60-E9E6-854C-BD8E-6E94B6E8147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pPr>
            <a:fld id="{3EA9AEC4-9F27-44A0-847D-25650EFE7BB2}" type="slidenum">
              <a:rPr lang="en-GB" altLang="en-US"/>
              <a:pPr eaLnBrk="1" hangingPunct="1">
                <a:spcBef>
                  <a:spcPct val="0"/>
                </a:spcBef>
              </a:pPr>
              <a:t>6</a:t>
            </a:fld>
            <a:endParaRPr lang="en-GB" altLang="en-US"/>
          </a:p>
        </p:txBody>
      </p:sp>
      <p:sp>
        <p:nvSpPr>
          <p:cNvPr id="36867" name="Rectangle 2">
            <a:extLst>
              <a:ext uri="{FF2B5EF4-FFF2-40B4-BE49-F238E27FC236}">
                <a16:creationId xmlns:a16="http://schemas.microsoft.com/office/drawing/2014/main" id="{C8D04016-A57E-51ED-C36A-15A09186068F}"/>
              </a:ext>
            </a:extLst>
          </p:cNvPr>
          <p:cNvSpPr>
            <a:spLocks noGrp="1" noRot="1" noChangeAspect="1" noChangeArrowheads="1" noTextEdit="1"/>
          </p:cNvSpPr>
          <p:nvPr>
            <p:ph type="sldImg"/>
          </p:nvPr>
        </p:nvSpPr>
        <p:spPr>
          <a:solidFill>
            <a:srgbClr val="FFFFFF"/>
          </a:solidFill>
          <a:ln/>
        </p:spPr>
      </p:sp>
      <p:sp>
        <p:nvSpPr>
          <p:cNvPr id="36868" name="Rectangle 3">
            <a:extLst>
              <a:ext uri="{FF2B5EF4-FFF2-40B4-BE49-F238E27FC236}">
                <a16:creationId xmlns:a16="http://schemas.microsoft.com/office/drawing/2014/main" id="{0708A07B-00C2-9C4C-5A6D-E6BC663443C6}"/>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id="{6CB9CEDE-23BD-DBE9-416B-2B9BDEAC40C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pPr>
            <a:fld id="{706FE84E-3A70-4CC6-89D9-EC1455289D31}" type="slidenum">
              <a:rPr lang="en-GB" altLang="en-US"/>
              <a:pPr eaLnBrk="1" hangingPunct="1">
                <a:spcBef>
                  <a:spcPct val="0"/>
                </a:spcBef>
              </a:pPr>
              <a:t>7</a:t>
            </a:fld>
            <a:endParaRPr lang="en-GB" altLang="en-US"/>
          </a:p>
        </p:txBody>
      </p:sp>
      <p:sp>
        <p:nvSpPr>
          <p:cNvPr id="37891" name="Rectangle 2">
            <a:extLst>
              <a:ext uri="{FF2B5EF4-FFF2-40B4-BE49-F238E27FC236}">
                <a16:creationId xmlns:a16="http://schemas.microsoft.com/office/drawing/2014/main" id="{4B863BEC-E22C-E74C-72EE-B02764FE4DFE}"/>
              </a:ext>
            </a:extLst>
          </p:cNvPr>
          <p:cNvSpPr>
            <a:spLocks noGrp="1" noRot="1" noChangeAspect="1" noChangeArrowheads="1" noTextEdit="1"/>
          </p:cNvSpPr>
          <p:nvPr>
            <p:ph type="sldImg"/>
          </p:nvPr>
        </p:nvSpPr>
        <p:spPr>
          <a:solidFill>
            <a:srgbClr val="FFFFFF"/>
          </a:solidFill>
          <a:ln/>
        </p:spPr>
      </p:sp>
      <p:sp>
        <p:nvSpPr>
          <p:cNvPr id="37892" name="Rectangle 3">
            <a:extLst>
              <a:ext uri="{FF2B5EF4-FFF2-40B4-BE49-F238E27FC236}">
                <a16:creationId xmlns:a16="http://schemas.microsoft.com/office/drawing/2014/main" id="{6E741A8A-FE04-654B-CB8B-D5EE6F716A11}"/>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4BC5CB38-53AF-4462-9160-D02FDC64239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pPr>
            <a:fld id="{EAB958D5-BA06-45A6-BF38-38A75B181C08}" type="slidenum">
              <a:rPr lang="en-GB" altLang="en-US"/>
              <a:pPr eaLnBrk="1" hangingPunct="1">
                <a:spcBef>
                  <a:spcPct val="0"/>
                </a:spcBef>
              </a:pPr>
              <a:t>8</a:t>
            </a:fld>
            <a:endParaRPr lang="en-GB" altLang="en-US"/>
          </a:p>
        </p:txBody>
      </p:sp>
      <p:sp>
        <p:nvSpPr>
          <p:cNvPr id="38915" name="Rectangle 2">
            <a:extLst>
              <a:ext uri="{FF2B5EF4-FFF2-40B4-BE49-F238E27FC236}">
                <a16:creationId xmlns:a16="http://schemas.microsoft.com/office/drawing/2014/main" id="{D3CF00B2-F1C1-3901-6572-86D182D897BD}"/>
              </a:ext>
            </a:extLst>
          </p:cNvPr>
          <p:cNvSpPr>
            <a:spLocks noGrp="1" noRot="1" noChangeAspect="1" noChangeArrowheads="1" noTextEdit="1"/>
          </p:cNvSpPr>
          <p:nvPr>
            <p:ph type="sldImg"/>
          </p:nvPr>
        </p:nvSpPr>
        <p:spPr>
          <a:solidFill>
            <a:srgbClr val="FFFFFF"/>
          </a:solidFill>
          <a:ln/>
        </p:spPr>
      </p:sp>
      <p:sp>
        <p:nvSpPr>
          <p:cNvPr id="38916" name="Rectangle 3">
            <a:extLst>
              <a:ext uri="{FF2B5EF4-FFF2-40B4-BE49-F238E27FC236}">
                <a16:creationId xmlns:a16="http://schemas.microsoft.com/office/drawing/2014/main" id="{CD0A154B-4D28-8093-7F81-47BC8606579C}"/>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a:extLst>
              <a:ext uri="{FF2B5EF4-FFF2-40B4-BE49-F238E27FC236}">
                <a16:creationId xmlns:a16="http://schemas.microsoft.com/office/drawing/2014/main" id="{A75ABD30-7429-6B6C-51E4-DB693751432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pPr>
            <a:fld id="{9321EF17-87FC-4CE8-8E87-FC19C20D1FD0}" type="slidenum">
              <a:rPr lang="en-GB" altLang="en-US"/>
              <a:pPr eaLnBrk="1" hangingPunct="1">
                <a:spcBef>
                  <a:spcPct val="0"/>
                </a:spcBef>
              </a:pPr>
              <a:t>9</a:t>
            </a:fld>
            <a:endParaRPr lang="en-GB" altLang="en-US"/>
          </a:p>
        </p:txBody>
      </p:sp>
      <p:sp>
        <p:nvSpPr>
          <p:cNvPr id="39939" name="Rectangle 2">
            <a:extLst>
              <a:ext uri="{FF2B5EF4-FFF2-40B4-BE49-F238E27FC236}">
                <a16:creationId xmlns:a16="http://schemas.microsoft.com/office/drawing/2014/main" id="{3BE9959E-4F66-E157-D917-BA4F0BFA8DE1}"/>
              </a:ext>
            </a:extLst>
          </p:cNvPr>
          <p:cNvSpPr>
            <a:spLocks noGrp="1" noRot="1" noChangeAspect="1" noChangeArrowheads="1" noTextEdit="1"/>
          </p:cNvSpPr>
          <p:nvPr>
            <p:ph type="sldImg"/>
          </p:nvPr>
        </p:nvSpPr>
        <p:spPr>
          <a:solidFill>
            <a:srgbClr val="FFFFFF"/>
          </a:solidFill>
          <a:ln/>
        </p:spPr>
      </p:sp>
      <p:sp>
        <p:nvSpPr>
          <p:cNvPr id="39940" name="Rectangle 3">
            <a:extLst>
              <a:ext uri="{FF2B5EF4-FFF2-40B4-BE49-F238E27FC236}">
                <a16:creationId xmlns:a16="http://schemas.microsoft.com/office/drawing/2014/main" id="{8E79515D-0373-C367-B993-DEA996F4B4BF}"/>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a:extLst>
              <a:ext uri="{FF2B5EF4-FFF2-40B4-BE49-F238E27FC236}">
                <a16:creationId xmlns:a16="http://schemas.microsoft.com/office/drawing/2014/main" id="{5554F7E6-5316-C073-74EC-BC3E68D3CB1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pPr>
            <a:fld id="{0374276B-9F06-4ED2-A042-FCD5EE543BCE}" type="slidenum">
              <a:rPr lang="en-GB" altLang="en-US"/>
              <a:pPr eaLnBrk="1" hangingPunct="1">
                <a:spcBef>
                  <a:spcPct val="0"/>
                </a:spcBef>
              </a:pPr>
              <a:t>10</a:t>
            </a:fld>
            <a:endParaRPr lang="en-GB" altLang="en-US"/>
          </a:p>
        </p:txBody>
      </p:sp>
      <p:sp>
        <p:nvSpPr>
          <p:cNvPr id="40963" name="Rectangle 2">
            <a:extLst>
              <a:ext uri="{FF2B5EF4-FFF2-40B4-BE49-F238E27FC236}">
                <a16:creationId xmlns:a16="http://schemas.microsoft.com/office/drawing/2014/main" id="{CC4C8BAE-AA96-2FEA-D211-D433B859E331}"/>
              </a:ext>
            </a:extLst>
          </p:cNvPr>
          <p:cNvSpPr>
            <a:spLocks noGrp="1" noRot="1" noChangeAspect="1" noChangeArrowheads="1" noTextEdit="1"/>
          </p:cNvSpPr>
          <p:nvPr>
            <p:ph type="sldImg"/>
          </p:nvPr>
        </p:nvSpPr>
        <p:spPr>
          <a:solidFill>
            <a:srgbClr val="FFFFFF"/>
          </a:solidFill>
          <a:ln/>
        </p:spPr>
      </p:sp>
      <p:sp>
        <p:nvSpPr>
          <p:cNvPr id="40964" name="Rectangle 3">
            <a:extLst>
              <a:ext uri="{FF2B5EF4-FFF2-40B4-BE49-F238E27FC236}">
                <a16:creationId xmlns:a16="http://schemas.microsoft.com/office/drawing/2014/main" id="{12FE4EF3-0365-09C4-F002-21F8FD5D2723}"/>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819C02E2-C6CE-C183-57FE-346BD787E00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pPr>
            <a:fld id="{500199C6-E9B2-40DA-ACB5-E75792378CBC}" type="slidenum">
              <a:rPr lang="en-GB" altLang="en-US"/>
              <a:pPr eaLnBrk="1" hangingPunct="1">
                <a:spcBef>
                  <a:spcPct val="0"/>
                </a:spcBef>
              </a:pPr>
              <a:t>11</a:t>
            </a:fld>
            <a:endParaRPr lang="en-GB" altLang="en-US"/>
          </a:p>
        </p:txBody>
      </p:sp>
      <p:sp>
        <p:nvSpPr>
          <p:cNvPr id="41987" name="Rectangle 2">
            <a:extLst>
              <a:ext uri="{FF2B5EF4-FFF2-40B4-BE49-F238E27FC236}">
                <a16:creationId xmlns:a16="http://schemas.microsoft.com/office/drawing/2014/main" id="{EFB2FDAF-07CC-9E5D-3E9B-BE84F8E92874}"/>
              </a:ext>
            </a:extLst>
          </p:cNvPr>
          <p:cNvSpPr>
            <a:spLocks noGrp="1" noRot="1" noChangeAspect="1" noChangeArrowheads="1" noTextEdit="1"/>
          </p:cNvSpPr>
          <p:nvPr>
            <p:ph type="sldImg"/>
          </p:nvPr>
        </p:nvSpPr>
        <p:spPr>
          <a:solidFill>
            <a:srgbClr val="FFFFFF"/>
          </a:solidFill>
          <a:ln/>
        </p:spPr>
      </p:sp>
      <p:sp>
        <p:nvSpPr>
          <p:cNvPr id="41988" name="Rectangle 3">
            <a:extLst>
              <a:ext uri="{FF2B5EF4-FFF2-40B4-BE49-F238E27FC236}">
                <a16:creationId xmlns:a16="http://schemas.microsoft.com/office/drawing/2014/main" id="{1B8D4115-A2C0-02CE-B251-CEFD8DDD57DF}"/>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1A60E9B6-49EC-57EF-861C-0FC6F0E9965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pPr>
            <a:fld id="{E9D10A9E-207A-40D8-91F7-26F55038856E}" type="slidenum">
              <a:rPr lang="en-GB" altLang="en-US"/>
              <a:pPr eaLnBrk="1" hangingPunct="1">
                <a:spcBef>
                  <a:spcPct val="0"/>
                </a:spcBef>
              </a:pPr>
              <a:t>12</a:t>
            </a:fld>
            <a:endParaRPr lang="en-GB" altLang="en-US"/>
          </a:p>
        </p:txBody>
      </p:sp>
      <p:sp>
        <p:nvSpPr>
          <p:cNvPr id="43011" name="Rectangle 2">
            <a:extLst>
              <a:ext uri="{FF2B5EF4-FFF2-40B4-BE49-F238E27FC236}">
                <a16:creationId xmlns:a16="http://schemas.microsoft.com/office/drawing/2014/main" id="{5137C8A3-981E-43CC-3B20-5526AC5AE45D}"/>
              </a:ext>
            </a:extLst>
          </p:cNvPr>
          <p:cNvSpPr>
            <a:spLocks noGrp="1" noRot="1" noChangeAspect="1" noChangeArrowheads="1" noTextEdit="1"/>
          </p:cNvSpPr>
          <p:nvPr>
            <p:ph type="sldImg"/>
          </p:nvPr>
        </p:nvSpPr>
        <p:spPr>
          <a:solidFill>
            <a:srgbClr val="FFFFFF"/>
          </a:solidFill>
          <a:ln/>
        </p:spPr>
      </p:sp>
      <p:sp>
        <p:nvSpPr>
          <p:cNvPr id="43012" name="Rectangle 3">
            <a:extLst>
              <a:ext uri="{FF2B5EF4-FFF2-40B4-BE49-F238E27FC236}">
                <a16:creationId xmlns:a16="http://schemas.microsoft.com/office/drawing/2014/main" id="{C41321CB-9E19-56CA-FCDF-65C318DDE972}"/>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C7905E9A-5BA0-8CB7-D536-E5BC2CAF1E4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pPr>
            <a:fld id="{C0F65E44-F547-47C0-A26A-E402F36C6319}" type="slidenum">
              <a:rPr lang="en-GB" altLang="en-US"/>
              <a:pPr eaLnBrk="1" hangingPunct="1">
                <a:spcBef>
                  <a:spcPct val="0"/>
                </a:spcBef>
              </a:pPr>
              <a:t>13</a:t>
            </a:fld>
            <a:endParaRPr lang="en-GB" altLang="en-US"/>
          </a:p>
        </p:txBody>
      </p:sp>
      <p:sp>
        <p:nvSpPr>
          <p:cNvPr id="44035" name="Rectangle 2">
            <a:extLst>
              <a:ext uri="{FF2B5EF4-FFF2-40B4-BE49-F238E27FC236}">
                <a16:creationId xmlns:a16="http://schemas.microsoft.com/office/drawing/2014/main" id="{A9841F60-5AA9-51BC-8A10-5BC85ACCB29F}"/>
              </a:ext>
            </a:extLst>
          </p:cNvPr>
          <p:cNvSpPr>
            <a:spLocks noGrp="1" noRot="1" noChangeAspect="1" noChangeArrowheads="1" noTextEdit="1"/>
          </p:cNvSpPr>
          <p:nvPr>
            <p:ph type="sldImg"/>
          </p:nvPr>
        </p:nvSpPr>
        <p:spPr>
          <a:solidFill>
            <a:srgbClr val="FFFFFF"/>
          </a:solidFill>
          <a:ln/>
        </p:spPr>
      </p:sp>
      <p:sp>
        <p:nvSpPr>
          <p:cNvPr id="44036" name="Rectangle 3">
            <a:extLst>
              <a:ext uri="{FF2B5EF4-FFF2-40B4-BE49-F238E27FC236}">
                <a16:creationId xmlns:a16="http://schemas.microsoft.com/office/drawing/2014/main" id="{22752914-3340-C0EE-042D-7D86975470E2}"/>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BEC16004-389D-E492-B2E4-9D25AD97F0D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pPr>
            <a:fld id="{555C70E3-3BA7-4A61-BC0E-EE6CAB82F348}" type="slidenum">
              <a:rPr lang="en-GB" altLang="en-US"/>
              <a:pPr eaLnBrk="1" hangingPunct="1">
                <a:spcBef>
                  <a:spcPct val="0"/>
                </a:spcBef>
              </a:pPr>
              <a:t>14</a:t>
            </a:fld>
            <a:endParaRPr lang="en-GB" altLang="en-US"/>
          </a:p>
        </p:txBody>
      </p:sp>
      <p:sp>
        <p:nvSpPr>
          <p:cNvPr id="45059" name="Rectangle 2">
            <a:extLst>
              <a:ext uri="{FF2B5EF4-FFF2-40B4-BE49-F238E27FC236}">
                <a16:creationId xmlns:a16="http://schemas.microsoft.com/office/drawing/2014/main" id="{A9785F33-AC9C-E57A-4CA7-8117AFA51AD8}"/>
              </a:ext>
            </a:extLst>
          </p:cNvPr>
          <p:cNvSpPr>
            <a:spLocks noGrp="1" noRot="1" noChangeAspect="1" noChangeArrowheads="1" noTextEdit="1"/>
          </p:cNvSpPr>
          <p:nvPr>
            <p:ph type="sldImg"/>
          </p:nvPr>
        </p:nvSpPr>
        <p:spPr>
          <a:solidFill>
            <a:srgbClr val="FFFFFF"/>
          </a:solidFill>
          <a:ln/>
        </p:spPr>
      </p:sp>
      <p:sp>
        <p:nvSpPr>
          <p:cNvPr id="45060" name="Rectangle 3">
            <a:extLst>
              <a:ext uri="{FF2B5EF4-FFF2-40B4-BE49-F238E27FC236}">
                <a16:creationId xmlns:a16="http://schemas.microsoft.com/office/drawing/2014/main" id="{EB472781-53DF-E482-373E-ECFBBBA64568}"/>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a:extLst>
              <a:ext uri="{FF2B5EF4-FFF2-40B4-BE49-F238E27FC236}">
                <a16:creationId xmlns:a16="http://schemas.microsoft.com/office/drawing/2014/main" id="{2047C2C1-B8E1-1F49-11D5-87326D633E2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pPr>
            <a:fld id="{7E2DCD4E-E3B6-4AF0-9B38-A82CA1FAA63E}" type="slidenum">
              <a:rPr lang="en-GB" altLang="en-US"/>
              <a:pPr eaLnBrk="1" hangingPunct="1">
                <a:spcBef>
                  <a:spcPct val="0"/>
                </a:spcBef>
              </a:pPr>
              <a:t>15</a:t>
            </a:fld>
            <a:endParaRPr lang="en-GB" altLang="en-US"/>
          </a:p>
        </p:txBody>
      </p:sp>
      <p:sp>
        <p:nvSpPr>
          <p:cNvPr id="46083" name="Rectangle 2">
            <a:extLst>
              <a:ext uri="{FF2B5EF4-FFF2-40B4-BE49-F238E27FC236}">
                <a16:creationId xmlns:a16="http://schemas.microsoft.com/office/drawing/2014/main" id="{3E69C4AA-CEE5-4506-EC52-67A648A8FC3F}"/>
              </a:ext>
            </a:extLst>
          </p:cNvPr>
          <p:cNvSpPr>
            <a:spLocks noGrp="1" noRot="1" noChangeAspect="1" noChangeArrowheads="1" noTextEdit="1"/>
          </p:cNvSpPr>
          <p:nvPr>
            <p:ph type="sldImg"/>
          </p:nvPr>
        </p:nvSpPr>
        <p:spPr>
          <a:solidFill>
            <a:srgbClr val="FFFFFF"/>
          </a:solidFill>
          <a:ln/>
        </p:spPr>
      </p:sp>
      <p:sp>
        <p:nvSpPr>
          <p:cNvPr id="46084" name="Rectangle 3">
            <a:extLst>
              <a:ext uri="{FF2B5EF4-FFF2-40B4-BE49-F238E27FC236}">
                <a16:creationId xmlns:a16="http://schemas.microsoft.com/office/drawing/2014/main" id="{D6C93DAF-845A-696A-B14E-FEFF266F614E}"/>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a:extLst>
              <a:ext uri="{FF2B5EF4-FFF2-40B4-BE49-F238E27FC236}">
                <a16:creationId xmlns:a16="http://schemas.microsoft.com/office/drawing/2014/main" id="{A1DA246B-82B2-1233-27B8-CB6BFEB75B8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pPr>
            <a:fld id="{9C1F991E-4365-4C96-880C-D4F9E3B3E293}" type="slidenum">
              <a:rPr lang="en-GB" altLang="en-US"/>
              <a:pPr eaLnBrk="1" hangingPunct="1">
                <a:spcBef>
                  <a:spcPct val="0"/>
                </a:spcBef>
              </a:pPr>
              <a:t>16</a:t>
            </a:fld>
            <a:endParaRPr lang="en-GB" altLang="en-US"/>
          </a:p>
        </p:txBody>
      </p:sp>
      <p:sp>
        <p:nvSpPr>
          <p:cNvPr id="47107" name="Rectangle 2">
            <a:extLst>
              <a:ext uri="{FF2B5EF4-FFF2-40B4-BE49-F238E27FC236}">
                <a16:creationId xmlns:a16="http://schemas.microsoft.com/office/drawing/2014/main" id="{CA061BAB-7B9B-2591-4779-89B82E164C4C}"/>
              </a:ext>
            </a:extLst>
          </p:cNvPr>
          <p:cNvSpPr>
            <a:spLocks noGrp="1" noRot="1" noChangeAspect="1" noChangeArrowheads="1" noTextEdit="1"/>
          </p:cNvSpPr>
          <p:nvPr>
            <p:ph type="sldImg"/>
          </p:nvPr>
        </p:nvSpPr>
        <p:spPr>
          <a:solidFill>
            <a:srgbClr val="FFFFFF"/>
          </a:solidFill>
          <a:ln/>
        </p:spPr>
      </p:sp>
      <p:sp>
        <p:nvSpPr>
          <p:cNvPr id="47108" name="Rectangle 3">
            <a:extLst>
              <a:ext uri="{FF2B5EF4-FFF2-40B4-BE49-F238E27FC236}">
                <a16:creationId xmlns:a16="http://schemas.microsoft.com/office/drawing/2014/main" id="{64271CF6-62A2-D16D-36A2-05BC6486F186}"/>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a:extLst>
              <a:ext uri="{FF2B5EF4-FFF2-40B4-BE49-F238E27FC236}">
                <a16:creationId xmlns:a16="http://schemas.microsoft.com/office/drawing/2014/main" id="{4FB78321-422D-4B20-AD4D-D3C3067C9B6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pPr>
            <a:fld id="{1A80A9D5-7D63-42BD-A614-C6494168B6BE}" type="slidenum">
              <a:rPr lang="en-GB" altLang="en-US"/>
              <a:pPr eaLnBrk="1" hangingPunct="1">
                <a:spcBef>
                  <a:spcPct val="0"/>
                </a:spcBef>
              </a:pPr>
              <a:t>17</a:t>
            </a:fld>
            <a:endParaRPr lang="en-GB" altLang="en-US"/>
          </a:p>
        </p:txBody>
      </p:sp>
      <p:sp>
        <p:nvSpPr>
          <p:cNvPr id="48131" name="Rectangle 2">
            <a:extLst>
              <a:ext uri="{FF2B5EF4-FFF2-40B4-BE49-F238E27FC236}">
                <a16:creationId xmlns:a16="http://schemas.microsoft.com/office/drawing/2014/main" id="{91AC8C88-548F-3890-A6F7-C6D89398783F}"/>
              </a:ext>
            </a:extLst>
          </p:cNvPr>
          <p:cNvSpPr>
            <a:spLocks noGrp="1" noRot="1" noChangeAspect="1" noChangeArrowheads="1" noTextEdit="1"/>
          </p:cNvSpPr>
          <p:nvPr>
            <p:ph type="sldImg"/>
          </p:nvPr>
        </p:nvSpPr>
        <p:spPr>
          <a:solidFill>
            <a:srgbClr val="FFFFFF"/>
          </a:solidFill>
          <a:ln/>
        </p:spPr>
      </p:sp>
      <p:sp>
        <p:nvSpPr>
          <p:cNvPr id="48132" name="Rectangle 3">
            <a:extLst>
              <a:ext uri="{FF2B5EF4-FFF2-40B4-BE49-F238E27FC236}">
                <a16:creationId xmlns:a16="http://schemas.microsoft.com/office/drawing/2014/main" id="{E7B3A1B3-A717-ED65-8DA9-1BEC05AA17B8}"/>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58065FD3-C4EB-1FF2-5C9A-9FA18461DBB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pPr>
            <a:fld id="{CE4495A5-A461-45FB-9468-9A8B51F32C1B}" type="slidenum">
              <a:rPr lang="en-GB" altLang="en-US"/>
              <a:pPr eaLnBrk="1" hangingPunct="1">
                <a:spcBef>
                  <a:spcPct val="0"/>
                </a:spcBef>
              </a:pPr>
              <a:t>18</a:t>
            </a:fld>
            <a:endParaRPr lang="en-GB" altLang="en-US"/>
          </a:p>
        </p:txBody>
      </p:sp>
      <p:sp>
        <p:nvSpPr>
          <p:cNvPr id="49155" name="Rectangle 2">
            <a:extLst>
              <a:ext uri="{FF2B5EF4-FFF2-40B4-BE49-F238E27FC236}">
                <a16:creationId xmlns:a16="http://schemas.microsoft.com/office/drawing/2014/main" id="{F93424A4-3DCA-B5CB-4344-2C4956C9DD7D}"/>
              </a:ext>
            </a:extLst>
          </p:cNvPr>
          <p:cNvSpPr>
            <a:spLocks noGrp="1" noRot="1" noChangeAspect="1" noChangeArrowheads="1" noTextEdit="1"/>
          </p:cNvSpPr>
          <p:nvPr>
            <p:ph type="sldImg"/>
          </p:nvPr>
        </p:nvSpPr>
        <p:spPr>
          <a:solidFill>
            <a:srgbClr val="FFFFFF"/>
          </a:solidFill>
          <a:ln/>
        </p:spPr>
      </p:sp>
      <p:sp>
        <p:nvSpPr>
          <p:cNvPr id="49156" name="Rectangle 3">
            <a:extLst>
              <a:ext uri="{FF2B5EF4-FFF2-40B4-BE49-F238E27FC236}">
                <a16:creationId xmlns:a16="http://schemas.microsoft.com/office/drawing/2014/main" id="{53CF833B-192A-D047-C422-A431B620361E}"/>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a:extLst>
              <a:ext uri="{FF2B5EF4-FFF2-40B4-BE49-F238E27FC236}">
                <a16:creationId xmlns:a16="http://schemas.microsoft.com/office/drawing/2014/main" id="{94857D6C-F901-2CE6-91F4-978D755D1EC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pPr>
            <a:fld id="{AB9AA4EE-2820-49F1-9674-4C2BEC1DE5A9}" type="slidenum">
              <a:rPr lang="en-GB" altLang="en-US"/>
              <a:pPr eaLnBrk="1" hangingPunct="1">
                <a:spcBef>
                  <a:spcPct val="0"/>
                </a:spcBef>
              </a:pPr>
              <a:t>19</a:t>
            </a:fld>
            <a:endParaRPr lang="en-GB" altLang="en-US"/>
          </a:p>
        </p:txBody>
      </p:sp>
      <p:sp>
        <p:nvSpPr>
          <p:cNvPr id="50179" name="Rectangle 2">
            <a:extLst>
              <a:ext uri="{FF2B5EF4-FFF2-40B4-BE49-F238E27FC236}">
                <a16:creationId xmlns:a16="http://schemas.microsoft.com/office/drawing/2014/main" id="{8B5E779C-D690-FA83-81DB-D56C0AE87DE0}"/>
              </a:ext>
            </a:extLst>
          </p:cNvPr>
          <p:cNvSpPr>
            <a:spLocks noGrp="1" noRot="1" noChangeAspect="1" noChangeArrowheads="1" noTextEdit="1"/>
          </p:cNvSpPr>
          <p:nvPr>
            <p:ph type="sldImg"/>
          </p:nvPr>
        </p:nvSpPr>
        <p:spPr>
          <a:solidFill>
            <a:srgbClr val="FFFFFF"/>
          </a:solidFill>
          <a:ln/>
        </p:spPr>
      </p:sp>
      <p:sp>
        <p:nvSpPr>
          <p:cNvPr id="50180" name="Rectangle 3">
            <a:extLst>
              <a:ext uri="{FF2B5EF4-FFF2-40B4-BE49-F238E27FC236}">
                <a16:creationId xmlns:a16="http://schemas.microsoft.com/office/drawing/2014/main" id="{F19CC1C5-D624-A28A-557C-64D2DA35AD66}"/>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a:extLst>
              <a:ext uri="{FF2B5EF4-FFF2-40B4-BE49-F238E27FC236}">
                <a16:creationId xmlns:a16="http://schemas.microsoft.com/office/drawing/2014/main" id="{B31D03B6-5564-8CCE-C0AF-26E263197E5A}"/>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pPr>
            <a:fld id="{A342F872-1687-43A4-8993-8DA0E7A44016}" type="slidenum">
              <a:rPr lang="en-GB" altLang="en-US"/>
              <a:pPr eaLnBrk="1" hangingPunct="1">
                <a:spcBef>
                  <a:spcPct val="0"/>
                </a:spcBef>
              </a:pPr>
              <a:t>20</a:t>
            </a:fld>
            <a:endParaRPr lang="en-GB" altLang="en-US"/>
          </a:p>
        </p:txBody>
      </p:sp>
      <p:sp>
        <p:nvSpPr>
          <p:cNvPr id="51203" name="Rectangle 2">
            <a:extLst>
              <a:ext uri="{FF2B5EF4-FFF2-40B4-BE49-F238E27FC236}">
                <a16:creationId xmlns:a16="http://schemas.microsoft.com/office/drawing/2014/main" id="{95BA7D8D-E6A7-E30E-39AE-A762AB3CBD4D}"/>
              </a:ext>
            </a:extLst>
          </p:cNvPr>
          <p:cNvSpPr>
            <a:spLocks noGrp="1" noRot="1" noChangeAspect="1" noChangeArrowheads="1" noTextEdit="1"/>
          </p:cNvSpPr>
          <p:nvPr>
            <p:ph type="sldImg"/>
          </p:nvPr>
        </p:nvSpPr>
        <p:spPr>
          <a:solidFill>
            <a:srgbClr val="FFFFFF"/>
          </a:solidFill>
          <a:ln/>
        </p:spPr>
      </p:sp>
      <p:sp>
        <p:nvSpPr>
          <p:cNvPr id="51204" name="Rectangle 3">
            <a:extLst>
              <a:ext uri="{FF2B5EF4-FFF2-40B4-BE49-F238E27FC236}">
                <a16:creationId xmlns:a16="http://schemas.microsoft.com/office/drawing/2014/main" id="{30960FE6-47CE-EB94-4066-58EEEFF467E3}"/>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CA249B05-F824-D0B9-6ED1-73F57FB81FA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pPr>
            <a:fld id="{86032EFB-732F-4530-BCB5-4DF0CB6D47C3}" type="slidenum">
              <a:rPr lang="en-GB" altLang="en-US"/>
              <a:pPr eaLnBrk="1" hangingPunct="1">
                <a:spcBef>
                  <a:spcPct val="0"/>
                </a:spcBef>
              </a:pPr>
              <a:t>21</a:t>
            </a:fld>
            <a:endParaRPr lang="en-GB" altLang="en-US"/>
          </a:p>
        </p:txBody>
      </p:sp>
      <p:sp>
        <p:nvSpPr>
          <p:cNvPr id="52227" name="Rectangle 2">
            <a:extLst>
              <a:ext uri="{FF2B5EF4-FFF2-40B4-BE49-F238E27FC236}">
                <a16:creationId xmlns:a16="http://schemas.microsoft.com/office/drawing/2014/main" id="{2F6877B6-700B-D14F-A3BF-CA13B4A98579}"/>
              </a:ext>
            </a:extLst>
          </p:cNvPr>
          <p:cNvSpPr>
            <a:spLocks noGrp="1" noRot="1" noChangeAspect="1" noChangeArrowheads="1" noTextEdit="1"/>
          </p:cNvSpPr>
          <p:nvPr>
            <p:ph type="sldImg"/>
          </p:nvPr>
        </p:nvSpPr>
        <p:spPr>
          <a:solidFill>
            <a:srgbClr val="FFFFFF"/>
          </a:solidFill>
          <a:ln/>
        </p:spPr>
      </p:sp>
      <p:sp>
        <p:nvSpPr>
          <p:cNvPr id="52228" name="Rectangle 3">
            <a:extLst>
              <a:ext uri="{FF2B5EF4-FFF2-40B4-BE49-F238E27FC236}">
                <a16:creationId xmlns:a16="http://schemas.microsoft.com/office/drawing/2014/main" id="{2F8FB506-6521-2D48-2F94-A5721BB67BAB}"/>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a:extLst>
              <a:ext uri="{FF2B5EF4-FFF2-40B4-BE49-F238E27FC236}">
                <a16:creationId xmlns:a16="http://schemas.microsoft.com/office/drawing/2014/main" id="{6A2FF8F3-9E0F-BE59-2026-30D1A8D5FC1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pPr>
            <a:fld id="{9433CC00-C727-437F-A69F-B9881E169CA8}" type="slidenum">
              <a:rPr lang="en-GB" altLang="en-US"/>
              <a:pPr eaLnBrk="1" hangingPunct="1">
                <a:spcBef>
                  <a:spcPct val="0"/>
                </a:spcBef>
              </a:pPr>
              <a:t>22</a:t>
            </a:fld>
            <a:endParaRPr lang="en-GB" altLang="en-US"/>
          </a:p>
        </p:txBody>
      </p:sp>
      <p:sp>
        <p:nvSpPr>
          <p:cNvPr id="53251" name="Rectangle 2">
            <a:extLst>
              <a:ext uri="{FF2B5EF4-FFF2-40B4-BE49-F238E27FC236}">
                <a16:creationId xmlns:a16="http://schemas.microsoft.com/office/drawing/2014/main" id="{0E0C23BF-6129-6349-7B68-739BC1670B01}"/>
              </a:ext>
            </a:extLst>
          </p:cNvPr>
          <p:cNvSpPr>
            <a:spLocks noGrp="1" noRot="1" noChangeAspect="1" noChangeArrowheads="1" noTextEdit="1"/>
          </p:cNvSpPr>
          <p:nvPr>
            <p:ph type="sldImg"/>
          </p:nvPr>
        </p:nvSpPr>
        <p:spPr>
          <a:solidFill>
            <a:srgbClr val="FFFFFF"/>
          </a:solidFill>
          <a:ln/>
        </p:spPr>
      </p:sp>
      <p:sp>
        <p:nvSpPr>
          <p:cNvPr id="53252" name="Rectangle 3">
            <a:extLst>
              <a:ext uri="{FF2B5EF4-FFF2-40B4-BE49-F238E27FC236}">
                <a16:creationId xmlns:a16="http://schemas.microsoft.com/office/drawing/2014/main" id="{F064443F-400F-B16A-D309-BAE63C45469B}"/>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a:extLst>
              <a:ext uri="{FF2B5EF4-FFF2-40B4-BE49-F238E27FC236}">
                <a16:creationId xmlns:a16="http://schemas.microsoft.com/office/drawing/2014/main" id="{08908A79-3F95-4041-BC2B-0047A80DAD2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pPr>
            <a:fld id="{4D7E84F5-4FC8-4B12-9D44-8FE6CA411155}" type="slidenum">
              <a:rPr lang="en-GB" altLang="en-US"/>
              <a:pPr eaLnBrk="1" hangingPunct="1">
                <a:spcBef>
                  <a:spcPct val="0"/>
                </a:spcBef>
              </a:pPr>
              <a:t>23</a:t>
            </a:fld>
            <a:endParaRPr lang="en-GB" altLang="en-US"/>
          </a:p>
        </p:txBody>
      </p:sp>
      <p:sp>
        <p:nvSpPr>
          <p:cNvPr id="54275" name="Rectangle 2">
            <a:extLst>
              <a:ext uri="{FF2B5EF4-FFF2-40B4-BE49-F238E27FC236}">
                <a16:creationId xmlns:a16="http://schemas.microsoft.com/office/drawing/2014/main" id="{10D6F60D-F897-2CCC-E0E2-704E29FEBB84}"/>
              </a:ext>
            </a:extLst>
          </p:cNvPr>
          <p:cNvSpPr>
            <a:spLocks noGrp="1" noRot="1" noChangeAspect="1" noChangeArrowheads="1" noTextEdit="1"/>
          </p:cNvSpPr>
          <p:nvPr>
            <p:ph type="sldImg"/>
          </p:nvPr>
        </p:nvSpPr>
        <p:spPr>
          <a:solidFill>
            <a:srgbClr val="FFFFFF"/>
          </a:solidFill>
          <a:ln/>
        </p:spPr>
      </p:sp>
      <p:sp>
        <p:nvSpPr>
          <p:cNvPr id="54276" name="Rectangle 3">
            <a:extLst>
              <a:ext uri="{FF2B5EF4-FFF2-40B4-BE49-F238E27FC236}">
                <a16:creationId xmlns:a16="http://schemas.microsoft.com/office/drawing/2014/main" id="{134E2534-7C90-4B63-AF81-67C4186575D3}"/>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a:extLst>
              <a:ext uri="{FF2B5EF4-FFF2-40B4-BE49-F238E27FC236}">
                <a16:creationId xmlns:a16="http://schemas.microsoft.com/office/drawing/2014/main" id="{9350F5E7-A5B0-595A-0230-4EDE9EA72A3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pPr>
            <a:fld id="{A8EE0810-1549-4130-A569-7760C359CDFF}" type="slidenum">
              <a:rPr lang="en-GB" altLang="en-US"/>
              <a:pPr eaLnBrk="1" hangingPunct="1">
                <a:spcBef>
                  <a:spcPct val="0"/>
                </a:spcBef>
              </a:pPr>
              <a:t>24</a:t>
            </a:fld>
            <a:endParaRPr lang="en-GB" altLang="en-US"/>
          </a:p>
        </p:txBody>
      </p:sp>
      <p:sp>
        <p:nvSpPr>
          <p:cNvPr id="55299" name="Rectangle 2">
            <a:extLst>
              <a:ext uri="{FF2B5EF4-FFF2-40B4-BE49-F238E27FC236}">
                <a16:creationId xmlns:a16="http://schemas.microsoft.com/office/drawing/2014/main" id="{F66905E3-D310-23F4-B877-EF67105540F3}"/>
              </a:ext>
            </a:extLst>
          </p:cNvPr>
          <p:cNvSpPr>
            <a:spLocks noGrp="1" noRot="1" noChangeAspect="1" noChangeArrowheads="1" noTextEdit="1"/>
          </p:cNvSpPr>
          <p:nvPr>
            <p:ph type="sldImg"/>
          </p:nvPr>
        </p:nvSpPr>
        <p:spPr>
          <a:solidFill>
            <a:srgbClr val="FFFFFF"/>
          </a:solidFill>
          <a:ln/>
        </p:spPr>
      </p:sp>
      <p:sp>
        <p:nvSpPr>
          <p:cNvPr id="55300" name="Rectangle 3">
            <a:extLst>
              <a:ext uri="{FF2B5EF4-FFF2-40B4-BE49-F238E27FC236}">
                <a16:creationId xmlns:a16="http://schemas.microsoft.com/office/drawing/2014/main" id="{F00EF8E0-54D1-878E-73F7-7A778F2412C9}"/>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a:extLst>
              <a:ext uri="{FF2B5EF4-FFF2-40B4-BE49-F238E27FC236}">
                <a16:creationId xmlns:a16="http://schemas.microsoft.com/office/drawing/2014/main" id="{57C3471E-5F61-0DC8-B6B3-1C370365AC3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pPr>
            <a:fld id="{33AEB7EE-C06B-4BD6-A082-C694C3F5BB95}" type="slidenum">
              <a:rPr lang="en-GB" altLang="en-US"/>
              <a:pPr eaLnBrk="1" hangingPunct="1">
                <a:spcBef>
                  <a:spcPct val="0"/>
                </a:spcBef>
              </a:pPr>
              <a:t>25</a:t>
            </a:fld>
            <a:endParaRPr lang="en-GB" altLang="en-US"/>
          </a:p>
        </p:txBody>
      </p:sp>
      <p:sp>
        <p:nvSpPr>
          <p:cNvPr id="56323" name="Rectangle 2">
            <a:extLst>
              <a:ext uri="{FF2B5EF4-FFF2-40B4-BE49-F238E27FC236}">
                <a16:creationId xmlns:a16="http://schemas.microsoft.com/office/drawing/2014/main" id="{8993EFB9-C834-D517-BDD9-814193C80971}"/>
              </a:ext>
            </a:extLst>
          </p:cNvPr>
          <p:cNvSpPr>
            <a:spLocks noGrp="1" noRot="1" noChangeAspect="1" noChangeArrowheads="1" noTextEdit="1"/>
          </p:cNvSpPr>
          <p:nvPr>
            <p:ph type="sldImg"/>
          </p:nvPr>
        </p:nvSpPr>
        <p:spPr>
          <a:solidFill>
            <a:srgbClr val="FFFFFF"/>
          </a:solidFill>
          <a:ln/>
        </p:spPr>
      </p:sp>
      <p:sp>
        <p:nvSpPr>
          <p:cNvPr id="56324" name="Rectangle 3">
            <a:extLst>
              <a:ext uri="{FF2B5EF4-FFF2-40B4-BE49-F238E27FC236}">
                <a16:creationId xmlns:a16="http://schemas.microsoft.com/office/drawing/2014/main" id="{7C5FAFE0-3CD4-A0B7-A701-EC2BC1A855D0}"/>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a:extLst>
              <a:ext uri="{FF2B5EF4-FFF2-40B4-BE49-F238E27FC236}">
                <a16:creationId xmlns:a16="http://schemas.microsoft.com/office/drawing/2014/main" id="{94351A4B-2FB1-3ED1-96C6-6A91E0CCD7F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pPr>
            <a:fld id="{8F39FEA2-43EB-48A6-8244-E9EB9225FFCF}" type="slidenum">
              <a:rPr lang="en-GB" altLang="en-US"/>
              <a:pPr eaLnBrk="1" hangingPunct="1">
                <a:spcBef>
                  <a:spcPct val="0"/>
                </a:spcBef>
              </a:pPr>
              <a:t>26</a:t>
            </a:fld>
            <a:endParaRPr lang="en-GB" altLang="en-US"/>
          </a:p>
        </p:txBody>
      </p:sp>
      <p:sp>
        <p:nvSpPr>
          <p:cNvPr id="57347" name="Rectangle 2">
            <a:extLst>
              <a:ext uri="{FF2B5EF4-FFF2-40B4-BE49-F238E27FC236}">
                <a16:creationId xmlns:a16="http://schemas.microsoft.com/office/drawing/2014/main" id="{4A3719D5-D770-528C-D791-6833041CFAD5}"/>
              </a:ext>
            </a:extLst>
          </p:cNvPr>
          <p:cNvSpPr>
            <a:spLocks noGrp="1" noRot="1" noChangeAspect="1" noChangeArrowheads="1" noTextEdit="1"/>
          </p:cNvSpPr>
          <p:nvPr>
            <p:ph type="sldImg"/>
          </p:nvPr>
        </p:nvSpPr>
        <p:spPr>
          <a:solidFill>
            <a:srgbClr val="FFFFFF"/>
          </a:solidFill>
          <a:ln/>
        </p:spPr>
      </p:sp>
      <p:sp>
        <p:nvSpPr>
          <p:cNvPr id="57348" name="Rectangle 3">
            <a:extLst>
              <a:ext uri="{FF2B5EF4-FFF2-40B4-BE49-F238E27FC236}">
                <a16:creationId xmlns:a16="http://schemas.microsoft.com/office/drawing/2014/main" id="{AF738B2A-48A6-A3D3-5F72-BE941D19AC92}"/>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a:extLst>
              <a:ext uri="{FF2B5EF4-FFF2-40B4-BE49-F238E27FC236}">
                <a16:creationId xmlns:a16="http://schemas.microsoft.com/office/drawing/2014/main" id="{0EE71408-E96F-B384-5AA7-CA3D6DFB7C3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pPr>
            <a:fld id="{F75A5248-5F78-433D-BF6D-17A7588C2209}" type="slidenum">
              <a:rPr lang="en-GB" altLang="en-US"/>
              <a:pPr eaLnBrk="1" hangingPunct="1">
                <a:spcBef>
                  <a:spcPct val="0"/>
                </a:spcBef>
              </a:pPr>
              <a:t>27</a:t>
            </a:fld>
            <a:endParaRPr lang="en-GB" altLang="en-US"/>
          </a:p>
        </p:txBody>
      </p:sp>
      <p:sp>
        <p:nvSpPr>
          <p:cNvPr id="58371" name="Rectangle 2">
            <a:extLst>
              <a:ext uri="{FF2B5EF4-FFF2-40B4-BE49-F238E27FC236}">
                <a16:creationId xmlns:a16="http://schemas.microsoft.com/office/drawing/2014/main" id="{18E70084-8C87-8753-DA88-08B854A0C75E}"/>
              </a:ext>
            </a:extLst>
          </p:cNvPr>
          <p:cNvSpPr>
            <a:spLocks noGrp="1" noRot="1" noChangeAspect="1" noChangeArrowheads="1" noTextEdit="1"/>
          </p:cNvSpPr>
          <p:nvPr>
            <p:ph type="sldImg"/>
          </p:nvPr>
        </p:nvSpPr>
        <p:spPr>
          <a:solidFill>
            <a:srgbClr val="FFFFFF"/>
          </a:solidFill>
          <a:ln/>
        </p:spPr>
      </p:sp>
      <p:sp>
        <p:nvSpPr>
          <p:cNvPr id="58372" name="Rectangle 3">
            <a:extLst>
              <a:ext uri="{FF2B5EF4-FFF2-40B4-BE49-F238E27FC236}">
                <a16:creationId xmlns:a16="http://schemas.microsoft.com/office/drawing/2014/main" id="{90453532-564F-F53C-7356-7A3192959698}"/>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a:extLst>
              <a:ext uri="{FF2B5EF4-FFF2-40B4-BE49-F238E27FC236}">
                <a16:creationId xmlns:a16="http://schemas.microsoft.com/office/drawing/2014/main" id="{45AC321D-D5D2-FB9D-6931-D8795A3C31C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30000"/>
              </a:spcBef>
              <a:defRPr sz="12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30000"/>
              </a:spcBef>
              <a:spcAft>
                <a:spcPct val="0"/>
              </a:spcAft>
              <a:defRPr sz="12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pPr>
            <a:fld id="{280735E9-91E0-4332-9589-B4EF1F31051E}" type="slidenum">
              <a:rPr lang="en-GB" altLang="en-US"/>
              <a:pPr eaLnBrk="1" hangingPunct="1">
                <a:spcBef>
                  <a:spcPct val="0"/>
                </a:spcBef>
              </a:pPr>
              <a:t>28</a:t>
            </a:fld>
            <a:endParaRPr lang="en-GB" altLang="en-US"/>
          </a:p>
        </p:txBody>
      </p:sp>
      <p:sp>
        <p:nvSpPr>
          <p:cNvPr id="59395" name="Rectangle 2">
            <a:extLst>
              <a:ext uri="{FF2B5EF4-FFF2-40B4-BE49-F238E27FC236}">
                <a16:creationId xmlns:a16="http://schemas.microsoft.com/office/drawing/2014/main" id="{19CEA2B2-8A90-C920-EA78-315FCC2E7B23}"/>
              </a:ext>
            </a:extLst>
          </p:cNvPr>
          <p:cNvSpPr>
            <a:spLocks noGrp="1" noRot="1" noChangeAspect="1" noChangeArrowheads="1" noTextEdit="1"/>
          </p:cNvSpPr>
          <p:nvPr>
            <p:ph type="sldImg"/>
          </p:nvPr>
        </p:nvSpPr>
        <p:spPr>
          <a:solidFill>
            <a:srgbClr val="FFFFFF"/>
          </a:solidFill>
          <a:ln/>
        </p:spPr>
      </p:sp>
      <p:sp>
        <p:nvSpPr>
          <p:cNvPr id="59396" name="Rectangle 3">
            <a:extLst>
              <a:ext uri="{FF2B5EF4-FFF2-40B4-BE49-F238E27FC236}">
                <a16:creationId xmlns:a16="http://schemas.microsoft.com/office/drawing/2014/main" id="{BFA089BB-644F-4032-7DC4-19B11C1EC92B}"/>
              </a:ext>
            </a:extLst>
          </p:cNvPr>
          <p:cNvSpPr>
            <a:spLocks noGrp="1" noChangeArrowheads="1"/>
          </p:cNvSpPr>
          <p:nvPr>
            <p:ph type="body" idx="1"/>
          </p:nvPr>
        </p:nvSpPr>
        <p:spPr>
          <a:solidFill>
            <a:srgbClr val="FFFFFF"/>
          </a:solidFill>
          <a:ln>
            <a:solidFill>
              <a:srgbClr val="000000"/>
            </a:solidFill>
          </a:ln>
        </p:spPr>
        <p:txBody>
          <a:bodyPr/>
          <a:lstStyle/>
          <a:p>
            <a:pPr eaLnBrk="1" hangingPunct="1"/>
            <a:endParaRPr lang="en-US" altLang="en-US">
              <a:latin typeface="Times New Roman" panose="02020603050405020304" pitchFamily="18" charset="0"/>
              <a:cs typeface="Times New Roman" panose="02020603050405020304" pitchFamily="18"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p>
        </p:txBody>
      </p:sp>
      <p:sp>
        <p:nvSpPr>
          <p:cNvPr id="4" name="Rectangle 4">
            <a:extLst>
              <a:ext uri="{FF2B5EF4-FFF2-40B4-BE49-F238E27FC236}">
                <a16:creationId xmlns:a16="http://schemas.microsoft.com/office/drawing/2014/main" id="{DF0B0231-3EDD-42A7-2895-EE5F29B4D523}"/>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5">
            <a:extLst>
              <a:ext uri="{FF2B5EF4-FFF2-40B4-BE49-F238E27FC236}">
                <a16:creationId xmlns:a16="http://schemas.microsoft.com/office/drawing/2014/main" id="{4C251B77-5BC3-2204-DCE9-1C9DF6DFAF3B}"/>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6">
            <a:extLst>
              <a:ext uri="{FF2B5EF4-FFF2-40B4-BE49-F238E27FC236}">
                <a16:creationId xmlns:a16="http://schemas.microsoft.com/office/drawing/2014/main" id="{31E2923C-B2B7-31D2-9FF7-B06AA13FA9A9}"/>
              </a:ext>
            </a:extLst>
          </p:cNvPr>
          <p:cNvSpPr>
            <a:spLocks noGrp="1" noChangeArrowheads="1"/>
          </p:cNvSpPr>
          <p:nvPr>
            <p:ph type="sldNum" sz="quarter" idx="12"/>
          </p:nvPr>
        </p:nvSpPr>
        <p:spPr>
          <a:ln/>
        </p:spPr>
        <p:txBody>
          <a:bodyPr/>
          <a:lstStyle>
            <a:lvl1pPr>
              <a:defRPr/>
            </a:lvl1pPr>
          </a:lstStyle>
          <a:p>
            <a:fld id="{33F669EE-CE3C-4462-98A2-CBE2A03026D4}" type="slidenum">
              <a:rPr lang="en-GB" altLang="en-US"/>
              <a:pPr/>
              <a:t>‹#›</a:t>
            </a:fld>
            <a:endParaRPr lang="en-GB" altLang="en-US"/>
          </a:p>
        </p:txBody>
      </p:sp>
    </p:spTree>
    <p:extLst>
      <p:ext uri="{BB962C8B-B14F-4D97-AF65-F5344CB8AC3E}">
        <p14:creationId xmlns:p14="http://schemas.microsoft.com/office/powerpoint/2010/main" val="18427962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15E70D8-F96C-F7F8-4AAE-9E8AB8BB43B9}"/>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5">
            <a:extLst>
              <a:ext uri="{FF2B5EF4-FFF2-40B4-BE49-F238E27FC236}">
                <a16:creationId xmlns:a16="http://schemas.microsoft.com/office/drawing/2014/main" id="{A2A5BD30-B784-7B8B-58B4-185F746D98AE}"/>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6">
            <a:extLst>
              <a:ext uri="{FF2B5EF4-FFF2-40B4-BE49-F238E27FC236}">
                <a16:creationId xmlns:a16="http://schemas.microsoft.com/office/drawing/2014/main" id="{BDABBA33-FCCA-9E21-B9BB-3E78D07FF15A}"/>
              </a:ext>
            </a:extLst>
          </p:cNvPr>
          <p:cNvSpPr>
            <a:spLocks noGrp="1" noChangeArrowheads="1"/>
          </p:cNvSpPr>
          <p:nvPr>
            <p:ph type="sldNum" sz="quarter" idx="12"/>
          </p:nvPr>
        </p:nvSpPr>
        <p:spPr>
          <a:ln/>
        </p:spPr>
        <p:txBody>
          <a:bodyPr/>
          <a:lstStyle>
            <a:lvl1pPr>
              <a:defRPr/>
            </a:lvl1pPr>
          </a:lstStyle>
          <a:p>
            <a:fld id="{BEC5FA0F-058B-4C47-B284-F74AE76AF9D2}" type="slidenum">
              <a:rPr lang="en-GB" altLang="en-US"/>
              <a:pPr/>
              <a:t>‹#›</a:t>
            </a:fld>
            <a:endParaRPr lang="en-GB" altLang="en-US"/>
          </a:p>
        </p:txBody>
      </p:sp>
    </p:spTree>
    <p:extLst>
      <p:ext uri="{BB962C8B-B14F-4D97-AF65-F5344CB8AC3E}">
        <p14:creationId xmlns:p14="http://schemas.microsoft.com/office/powerpoint/2010/main" val="1549821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50C05C90-9D38-50F9-C68F-1A4FA955A447}"/>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5">
            <a:extLst>
              <a:ext uri="{FF2B5EF4-FFF2-40B4-BE49-F238E27FC236}">
                <a16:creationId xmlns:a16="http://schemas.microsoft.com/office/drawing/2014/main" id="{380BD224-CA83-A35F-CA40-D09D7ECA2BD0}"/>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6">
            <a:extLst>
              <a:ext uri="{FF2B5EF4-FFF2-40B4-BE49-F238E27FC236}">
                <a16:creationId xmlns:a16="http://schemas.microsoft.com/office/drawing/2014/main" id="{CF8EA209-FA19-9E8F-93C5-F8875B1F33F7}"/>
              </a:ext>
            </a:extLst>
          </p:cNvPr>
          <p:cNvSpPr>
            <a:spLocks noGrp="1" noChangeArrowheads="1"/>
          </p:cNvSpPr>
          <p:nvPr>
            <p:ph type="sldNum" sz="quarter" idx="12"/>
          </p:nvPr>
        </p:nvSpPr>
        <p:spPr>
          <a:ln/>
        </p:spPr>
        <p:txBody>
          <a:bodyPr/>
          <a:lstStyle>
            <a:lvl1pPr>
              <a:defRPr/>
            </a:lvl1pPr>
          </a:lstStyle>
          <a:p>
            <a:fld id="{2783889E-45BC-4850-809A-F4267820574E}" type="slidenum">
              <a:rPr lang="en-GB" altLang="en-US"/>
              <a:pPr/>
              <a:t>‹#›</a:t>
            </a:fld>
            <a:endParaRPr lang="en-GB" altLang="en-US"/>
          </a:p>
        </p:txBody>
      </p:sp>
    </p:spTree>
    <p:extLst>
      <p:ext uri="{BB962C8B-B14F-4D97-AF65-F5344CB8AC3E}">
        <p14:creationId xmlns:p14="http://schemas.microsoft.com/office/powerpoint/2010/main" val="22494950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981200"/>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a:extLst>
              <a:ext uri="{FF2B5EF4-FFF2-40B4-BE49-F238E27FC236}">
                <a16:creationId xmlns:a16="http://schemas.microsoft.com/office/drawing/2014/main" id="{9B9E0119-2AF9-8E7C-2E46-D5858E805B47}"/>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5">
            <a:extLst>
              <a:ext uri="{FF2B5EF4-FFF2-40B4-BE49-F238E27FC236}">
                <a16:creationId xmlns:a16="http://schemas.microsoft.com/office/drawing/2014/main" id="{292EAC38-6F04-7504-C0A7-7E3F5E3DB70C}"/>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6">
            <a:extLst>
              <a:ext uri="{FF2B5EF4-FFF2-40B4-BE49-F238E27FC236}">
                <a16:creationId xmlns:a16="http://schemas.microsoft.com/office/drawing/2014/main" id="{15E331EF-5413-9BA6-FF78-EEFEAE0C9D56}"/>
              </a:ext>
            </a:extLst>
          </p:cNvPr>
          <p:cNvSpPr>
            <a:spLocks noGrp="1" noChangeArrowheads="1"/>
          </p:cNvSpPr>
          <p:nvPr>
            <p:ph type="sldNum" sz="quarter" idx="12"/>
          </p:nvPr>
        </p:nvSpPr>
        <p:spPr>
          <a:ln/>
        </p:spPr>
        <p:txBody>
          <a:bodyPr/>
          <a:lstStyle>
            <a:lvl1pPr>
              <a:defRPr/>
            </a:lvl1pPr>
          </a:lstStyle>
          <a:p>
            <a:fld id="{D0D352CE-84A8-4399-AFFC-78AD60176D50}" type="slidenum">
              <a:rPr lang="en-GB" altLang="en-US"/>
              <a:pPr/>
              <a:t>‹#›</a:t>
            </a:fld>
            <a:endParaRPr lang="en-GB" altLang="en-US"/>
          </a:p>
        </p:txBody>
      </p:sp>
    </p:spTree>
    <p:extLst>
      <p:ext uri="{BB962C8B-B14F-4D97-AF65-F5344CB8AC3E}">
        <p14:creationId xmlns:p14="http://schemas.microsoft.com/office/powerpoint/2010/main" val="27179528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a:extLst>
              <a:ext uri="{FF2B5EF4-FFF2-40B4-BE49-F238E27FC236}">
                <a16:creationId xmlns:a16="http://schemas.microsoft.com/office/drawing/2014/main" id="{4E3381C3-87A3-3BA5-5A08-881278133660}"/>
              </a:ext>
            </a:extLst>
          </p:cNvPr>
          <p:cNvSpPr>
            <a:spLocks noGrp="1" noChangeArrowheads="1"/>
          </p:cNvSpPr>
          <p:nvPr>
            <p:ph type="dt" sz="half" idx="10"/>
          </p:nvPr>
        </p:nvSpPr>
        <p:spPr>
          <a:ln/>
        </p:spPr>
        <p:txBody>
          <a:bodyPr/>
          <a:lstStyle>
            <a:lvl1pPr>
              <a:defRPr/>
            </a:lvl1pPr>
          </a:lstStyle>
          <a:p>
            <a:pPr>
              <a:defRPr/>
            </a:pPr>
            <a:endParaRPr lang="en-GB"/>
          </a:p>
        </p:txBody>
      </p:sp>
      <p:sp>
        <p:nvSpPr>
          <p:cNvPr id="8" name="Rectangle 5">
            <a:extLst>
              <a:ext uri="{FF2B5EF4-FFF2-40B4-BE49-F238E27FC236}">
                <a16:creationId xmlns:a16="http://schemas.microsoft.com/office/drawing/2014/main" id="{47547D79-2BD7-1917-0B65-945E3BFEC0DD}"/>
              </a:ext>
            </a:extLst>
          </p:cNvPr>
          <p:cNvSpPr>
            <a:spLocks noGrp="1" noChangeArrowheads="1"/>
          </p:cNvSpPr>
          <p:nvPr>
            <p:ph type="ftr" sz="quarter" idx="11"/>
          </p:nvPr>
        </p:nvSpPr>
        <p:spPr>
          <a:ln/>
        </p:spPr>
        <p:txBody>
          <a:bodyPr/>
          <a:lstStyle>
            <a:lvl1pPr>
              <a:defRPr/>
            </a:lvl1pPr>
          </a:lstStyle>
          <a:p>
            <a:pPr>
              <a:defRPr/>
            </a:pPr>
            <a:endParaRPr lang="en-GB"/>
          </a:p>
        </p:txBody>
      </p:sp>
      <p:sp>
        <p:nvSpPr>
          <p:cNvPr id="9" name="Rectangle 6">
            <a:extLst>
              <a:ext uri="{FF2B5EF4-FFF2-40B4-BE49-F238E27FC236}">
                <a16:creationId xmlns:a16="http://schemas.microsoft.com/office/drawing/2014/main" id="{CF1862F9-F57E-29E3-99EE-807DA49C33CE}"/>
              </a:ext>
            </a:extLst>
          </p:cNvPr>
          <p:cNvSpPr>
            <a:spLocks noGrp="1" noChangeArrowheads="1"/>
          </p:cNvSpPr>
          <p:nvPr>
            <p:ph type="sldNum" sz="quarter" idx="12"/>
          </p:nvPr>
        </p:nvSpPr>
        <p:spPr>
          <a:ln/>
        </p:spPr>
        <p:txBody>
          <a:bodyPr/>
          <a:lstStyle>
            <a:lvl1pPr>
              <a:defRPr/>
            </a:lvl1pPr>
          </a:lstStyle>
          <a:p>
            <a:fld id="{A29C4D47-0881-4BB7-BE66-3B8F3DE1FC12}" type="slidenum">
              <a:rPr lang="en-GB" altLang="en-US"/>
              <a:pPr/>
              <a:t>‹#›</a:t>
            </a:fld>
            <a:endParaRPr lang="en-GB" altLang="en-US"/>
          </a:p>
        </p:txBody>
      </p:sp>
    </p:spTree>
    <p:extLst>
      <p:ext uri="{BB962C8B-B14F-4D97-AF65-F5344CB8AC3E}">
        <p14:creationId xmlns:p14="http://schemas.microsoft.com/office/powerpoint/2010/main" val="34560885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a:extLst>
              <a:ext uri="{FF2B5EF4-FFF2-40B4-BE49-F238E27FC236}">
                <a16:creationId xmlns:a16="http://schemas.microsoft.com/office/drawing/2014/main" id="{058C6114-3009-882B-87E6-B795083DC4B2}"/>
              </a:ext>
            </a:extLst>
          </p:cNvPr>
          <p:cNvSpPr>
            <a:spLocks noGrp="1" noChangeArrowheads="1"/>
          </p:cNvSpPr>
          <p:nvPr>
            <p:ph type="dt" sz="half" idx="10"/>
          </p:nvPr>
        </p:nvSpPr>
        <p:spPr>
          <a:ln/>
        </p:spPr>
        <p:txBody>
          <a:bodyPr/>
          <a:lstStyle>
            <a:lvl1pPr>
              <a:defRPr/>
            </a:lvl1pPr>
          </a:lstStyle>
          <a:p>
            <a:pPr>
              <a:defRPr/>
            </a:pPr>
            <a:endParaRPr lang="en-GB"/>
          </a:p>
        </p:txBody>
      </p:sp>
      <p:sp>
        <p:nvSpPr>
          <p:cNvPr id="4" name="Rectangle 5">
            <a:extLst>
              <a:ext uri="{FF2B5EF4-FFF2-40B4-BE49-F238E27FC236}">
                <a16:creationId xmlns:a16="http://schemas.microsoft.com/office/drawing/2014/main" id="{8BC3FB6D-B8B1-8F81-2EF3-C58DAB9F93CE}"/>
              </a:ext>
            </a:extLst>
          </p:cNvPr>
          <p:cNvSpPr>
            <a:spLocks noGrp="1" noChangeArrowheads="1"/>
          </p:cNvSpPr>
          <p:nvPr>
            <p:ph type="ftr" sz="quarter" idx="11"/>
          </p:nvPr>
        </p:nvSpPr>
        <p:spPr>
          <a:ln/>
        </p:spPr>
        <p:txBody>
          <a:bodyPr/>
          <a:lstStyle>
            <a:lvl1pPr>
              <a:defRPr/>
            </a:lvl1pPr>
          </a:lstStyle>
          <a:p>
            <a:pPr>
              <a:defRPr/>
            </a:pPr>
            <a:endParaRPr lang="en-GB"/>
          </a:p>
        </p:txBody>
      </p:sp>
      <p:sp>
        <p:nvSpPr>
          <p:cNvPr id="5" name="Rectangle 6">
            <a:extLst>
              <a:ext uri="{FF2B5EF4-FFF2-40B4-BE49-F238E27FC236}">
                <a16:creationId xmlns:a16="http://schemas.microsoft.com/office/drawing/2014/main" id="{1FC91F3C-A1EA-6988-D501-7FAE73A8F076}"/>
              </a:ext>
            </a:extLst>
          </p:cNvPr>
          <p:cNvSpPr>
            <a:spLocks noGrp="1" noChangeArrowheads="1"/>
          </p:cNvSpPr>
          <p:nvPr>
            <p:ph type="sldNum" sz="quarter" idx="12"/>
          </p:nvPr>
        </p:nvSpPr>
        <p:spPr>
          <a:ln/>
        </p:spPr>
        <p:txBody>
          <a:bodyPr/>
          <a:lstStyle>
            <a:lvl1pPr>
              <a:defRPr/>
            </a:lvl1pPr>
          </a:lstStyle>
          <a:p>
            <a:fld id="{C0160CC2-EEA4-4FB3-B5EF-1CE123391194}" type="slidenum">
              <a:rPr lang="en-GB" altLang="en-US"/>
              <a:pPr/>
              <a:t>‹#›</a:t>
            </a:fld>
            <a:endParaRPr lang="en-GB" altLang="en-US"/>
          </a:p>
        </p:txBody>
      </p:sp>
    </p:spTree>
    <p:extLst>
      <p:ext uri="{BB962C8B-B14F-4D97-AF65-F5344CB8AC3E}">
        <p14:creationId xmlns:p14="http://schemas.microsoft.com/office/powerpoint/2010/main" val="4083234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2412BA02-A056-3A45-EA00-7E4B6CD3CB27}"/>
              </a:ext>
            </a:extLst>
          </p:cNvPr>
          <p:cNvSpPr>
            <a:spLocks noGrp="1" noChangeArrowheads="1"/>
          </p:cNvSpPr>
          <p:nvPr>
            <p:ph type="dt" sz="half" idx="10"/>
          </p:nvPr>
        </p:nvSpPr>
        <p:spPr>
          <a:ln/>
        </p:spPr>
        <p:txBody>
          <a:bodyPr/>
          <a:lstStyle>
            <a:lvl1pPr>
              <a:defRPr/>
            </a:lvl1pPr>
          </a:lstStyle>
          <a:p>
            <a:pPr>
              <a:defRPr/>
            </a:pPr>
            <a:endParaRPr lang="en-GB"/>
          </a:p>
        </p:txBody>
      </p:sp>
      <p:sp>
        <p:nvSpPr>
          <p:cNvPr id="3" name="Rectangle 5">
            <a:extLst>
              <a:ext uri="{FF2B5EF4-FFF2-40B4-BE49-F238E27FC236}">
                <a16:creationId xmlns:a16="http://schemas.microsoft.com/office/drawing/2014/main" id="{CB1FB09D-45A1-16A4-CE4E-B5ED716C9C20}"/>
              </a:ext>
            </a:extLst>
          </p:cNvPr>
          <p:cNvSpPr>
            <a:spLocks noGrp="1" noChangeArrowheads="1"/>
          </p:cNvSpPr>
          <p:nvPr>
            <p:ph type="ftr" sz="quarter" idx="11"/>
          </p:nvPr>
        </p:nvSpPr>
        <p:spPr>
          <a:ln/>
        </p:spPr>
        <p:txBody>
          <a:bodyPr/>
          <a:lstStyle>
            <a:lvl1pPr>
              <a:defRPr/>
            </a:lvl1pPr>
          </a:lstStyle>
          <a:p>
            <a:pPr>
              <a:defRPr/>
            </a:pPr>
            <a:endParaRPr lang="en-GB"/>
          </a:p>
        </p:txBody>
      </p:sp>
      <p:sp>
        <p:nvSpPr>
          <p:cNvPr id="4" name="Rectangle 6">
            <a:extLst>
              <a:ext uri="{FF2B5EF4-FFF2-40B4-BE49-F238E27FC236}">
                <a16:creationId xmlns:a16="http://schemas.microsoft.com/office/drawing/2014/main" id="{3AB51461-2951-8E27-71D0-56411F67EB1C}"/>
              </a:ext>
            </a:extLst>
          </p:cNvPr>
          <p:cNvSpPr>
            <a:spLocks noGrp="1" noChangeArrowheads="1"/>
          </p:cNvSpPr>
          <p:nvPr>
            <p:ph type="sldNum" sz="quarter" idx="12"/>
          </p:nvPr>
        </p:nvSpPr>
        <p:spPr>
          <a:ln/>
        </p:spPr>
        <p:txBody>
          <a:bodyPr/>
          <a:lstStyle>
            <a:lvl1pPr>
              <a:defRPr/>
            </a:lvl1pPr>
          </a:lstStyle>
          <a:p>
            <a:fld id="{1689B447-F4D9-447C-8318-DA781F082588}" type="slidenum">
              <a:rPr lang="en-GB" altLang="en-US"/>
              <a:pPr/>
              <a:t>‹#›</a:t>
            </a:fld>
            <a:endParaRPr lang="en-GB" altLang="en-US"/>
          </a:p>
        </p:txBody>
      </p:sp>
    </p:spTree>
    <p:extLst>
      <p:ext uri="{BB962C8B-B14F-4D97-AF65-F5344CB8AC3E}">
        <p14:creationId xmlns:p14="http://schemas.microsoft.com/office/powerpoint/2010/main" val="14924222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926902AD-A90D-76EE-F3CD-58C9382B1F29}"/>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5">
            <a:extLst>
              <a:ext uri="{FF2B5EF4-FFF2-40B4-BE49-F238E27FC236}">
                <a16:creationId xmlns:a16="http://schemas.microsoft.com/office/drawing/2014/main" id="{F191A726-ED11-5C34-19D5-4A024E2832B4}"/>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6">
            <a:extLst>
              <a:ext uri="{FF2B5EF4-FFF2-40B4-BE49-F238E27FC236}">
                <a16:creationId xmlns:a16="http://schemas.microsoft.com/office/drawing/2014/main" id="{23BB61ED-56EF-F5B0-87C4-05915941B684}"/>
              </a:ext>
            </a:extLst>
          </p:cNvPr>
          <p:cNvSpPr>
            <a:spLocks noGrp="1" noChangeArrowheads="1"/>
          </p:cNvSpPr>
          <p:nvPr>
            <p:ph type="sldNum" sz="quarter" idx="12"/>
          </p:nvPr>
        </p:nvSpPr>
        <p:spPr>
          <a:ln/>
        </p:spPr>
        <p:txBody>
          <a:bodyPr/>
          <a:lstStyle>
            <a:lvl1pPr>
              <a:defRPr/>
            </a:lvl1pPr>
          </a:lstStyle>
          <a:p>
            <a:fld id="{9480D864-03C4-4057-B35A-5AB38EAEA7D0}" type="slidenum">
              <a:rPr lang="en-GB" altLang="en-US"/>
              <a:pPr/>
              <a:t>‹#›</a:t>
            </a:fld>
            <a:endParaRPr lang="en-GB" altLang="en-US"/>
          </a:p>
        </p:txBody>
      </p:sp>
    </p:spTree>
    <p:extLst>
      <p:ext uri="{BB962C8B-B14F-4D97-AF65-F5344CB8AC3E}">
        <p14:creationId xmlns:p14="http://schemas.microsoft.com/office/powerpoint/2010/main" val="35810345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9B92C5DC-1A3F-BE09-2CDD-B7B00C62A63F}"/>
              </a:ext>
            </a:extLst>
          </p:cNvPr>
          <p:cNvSpPr>
            <a:spLocks noGrp="1" noChangeArrowheads="1"/>
          </p:cNvSpPr>
          <p:nvPr>
            <p:ph type="dt" sz="half" idx="10"/>
          </p:nvPr>
        </p:nvSpPr>
        <p:spPr>
          <a:ln/>
        </p:spPr>
        <p:txBody>
          <a:bodyPr/>
          <a:lstStyle>
            <a:lvl1pPr>
              <a:defRPr/>
            </a:lvl1pPr>
          </a:lstStyle>
          <a:p>
            <a:pPr>
              <a:defRPr/>
            </a:pPr>
            <a:endParaRPr lang="en-GB"/>
          </a:p>
        </p:txBody>
      </p:sp>
      <p:sp>
        <p:nvSpPr>
          <p:cNvPr id="6" name="Rectangle 5">
            <a:extLst>
              <a:ext uri="{FF2B5EF4-FFF2-40B4-BE49-F238E27FC236}">
                <a16:creationId xmlns:a16="http://schemas.microsoft.com/office/drawing/2014/main" id="{1142E0F6-CF53-6F81-C8E7-82CB45505EA4}"/>
              </a:ext>
            </a:extLst>
          </p:cNvPr>
          <p:cNvSpPr>
            <a:spLocks noGrp="1" noChangeArrowheads="1"/>
          </p:cNvSpPr>
          <p:nvPr>
            <p:ph type="ftr" sz="quarter" idx="11"/>
          </p:nvPr>
        </p:nvSpPr>
        <p:spPr>
          <a:ln/>
        </p:spPr>
        <p:txBody>
          <a:bodyPr/>
          <a:lstStyle>
            <a:lvl1pPr>
              <a:defRPr/>
            </a:lvl1pPr>
          </a:lstStyle>
          <a:p>
            <a:pPr>
              <a:defRPr/>
            </a:pPr>
            <a:endParaRPr lang="en-GB"/>
          </a:p>
        </p:txBody>
      </p:sp>
      <p:sp>
        <p:nvSpPr>
          <p:cNvPr id="7" name="Rectangle 6">
            <a:extLst>
              <a:ext uri="{FF2B5EF4-FFF2-40B4-BE49-F238E27FC236}">
                <a16:creationId xmlns:a16="http://schemas.microsoft.com/office/drawing/2014/main" id="{2AEB6A98-AA64-8F22-20ED-248E9020FE32}"/>
              </a:ext>
            </a:extLst>
          </p:cNvPr>
          <p:cNvSpPr>
            <a:spLocks noGrp="1" noChangeArrowheads="1"/>
          </p:cNvSpPr>
          <p:nvPr>
            <p:ph type="sldNum" sz="quarter" idx="12"/>
          </p:nvPr>
        </p:nvSpPr>
        <p:spPr>
          <a:ln/>
        </p:spPr>
        <p:txBody>
          <a:bodyPr/>
          <a:lstStyle>
            <a:lvl1pPr>
              <a:defRPr/>
            </a:lvl1pPr>
          </a:lstStyle>
          <a:p>
            <a:fld id="{5C2D43A1-56D3-44D2-B6A1-08D5BC5C188C}" type="slidenum">
              <a:rPr lang="en-GB" altLang="en-US"/>
              <a:pPr/>
              <a:t>‹#›</a:t>
            </a:fld>
            <a:endParaRPr lang="en-GB" altLang="en-US"/>
          </a:p>
        </p:txBody>
      </p:sp>
    </p:spTree>
    <p:extLst>
      <p:ext uri="{BB962C8B-B14F-4D97-AF65-F5344CB8AC3E}">
        <p14:creationId xmlns:p14="http://schemas.microsoft.com/office/powerpoint/2010/main" val="40911428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156CC097-BF37-4F59-7217-FE9FB6ADCF31}"/>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5">
            <a:extLst>
              <a:ext uri="{FF2B5EF4-FFF2-40B4-BE49-F238E27FC236}">
                <a16:creationId xmlns:a16="http://schemas.microsoft.com/office/drawing/2014/main" id="{455D6FE8-AD12-6E0B-EBEB-AF6699FE377C}"/>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6">
            <a:extLst>
              <a:ext uri="{FF2B5EF4-FFF2-40B4-BE49-F238E27FC236}">
                <a16:creationId xmlns:a16="http://schemas.microsoft.com/office/drawing/2014/main" id="{E53B2CF4-3F99-C051-82D9-4BA814010C64}"/>
              </a:ext>
            </a:extLst>
          </p:cNvPr>
          <p:cNvSpPr>
            <a:spLocks noGrp="1" noChangeArrowheads="1"/>
          </p:cNvSpPr>
          <p:nvPr>
            <p:ph type="sldNum" sz="quarter" idx="12"/>
          </p:nvPr>
        </p:nvSpPr>
        <p:spPr>
          <a:ln/>
        </p:spPr>
        <p:txBody>
          <a:bodyPr/>
          <a:lstStyle>
            <a:lvl1pPr>
              <a:defRPr/>
            </a:lvl1pPr>
          </a:lstStyle>
          <a:p>
            <a:fld id="{0F03AE20-BD72-4861-B4D8-89F024F5C751}" type="slidenum">
              <a:rPr lang="en-GB" altLang="en-US"/>
              <a:pPr/>
              <a:t>‹#›</a:t>
            </a:fld>
            <a:endParaRPr lang="en-GB" altLang="en-US"/>
          </a:p>
        </p:txBody>
      </p:sp>
    </p:spTree>
    <p:extLst>
      <p:ext uri="{BB962C8B-B14F-4D97-AF65-F5344CB8AC3E}">
        <p14:creationId xmlns:p14="http://schemas.microsoft.com/office/powerpoint/2010/main" val="19938702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15100" y="609600"/>
            <a:ext cx="1943100" cy="5486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5676900" cy="5486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1B759F1E-DADA-5D38-D9F2-1F55D562DF80}"/>
              </a:ext>
            </a:extLst>
          </p:cNvPr>
          <p:cNvSpPr>
            <a:spLocks noGrp="1" noChangeArrowheads="1"/>
          </p:cNvSpPr>
          <p:nvPr>
            <p:ph type="dt" sz="half" idx="10"/>
          </p:nvPr>
        </p:nvSpPr>
        <p:spPr>
          <a:ln/>
        </p:spPr>
        <p:txBody>
          <a:bodyPr/>
          <a:lstStyle>
            <a:lvl1pPr>
              <a:defRPr/>
            </a:lvl1pPr>
          </a:lstStyle>
          <a:p>
            <a:pPr>
              <a:defRPr/>
            </a:pPr>
            <a:endParaRPr lang="en-GB"/>
          </a:p>
        </p:txBody>
      </p:sp>
      <p:sp>
        <p:nvSpPr>
          <p:cNvPr id="5" name="Rectangle 5">
            <a:extLst>
              <a:ext uri="{FF2B5EF4-FFF2-40B4-BE49-F238E27FC236}">
                <a16:creationId xmlns:a16="http://schemas.microsoft.com/office/drawing/2014/main" id="{E0825C8F-8B35-5101-E1AA-8C79B2CB1872}"/>
              </a:ext>
            </a:extLst>
          </p:cNvPr>
          <p:cNvSpPr>
            <a:spLocks noGrp="1" noChangeArrowheads="1"/>
          </p:cNvSpPr>
          <p:nvPr>
            <p:ph type="ftr" sz="quarter" idx="11"/>
          </p:nvPr>
        </p:nvSpPr>
        <p:spPr>
          <a:ln/>
        </p:spPr>
        <p:txBody>
          <a:bodyPr/>
          <a:lstStyle>
            <a:lvl1pPr>
              <a:defRPr/>
            </a:lvl1pPr>
          </a:lstStyle>
          <a:p>
            <a:pPr>
              <a:defRPr/>
            </a:pPr>
            <a:endParaRPr lang="en-GB"/>
          </a:p>
        </p:txBody>
      </p:sp>
      <p:sp>
        <p:nvSpPr>
          <p:cNvPr id="6" name="Rectangle 6">
            <a:extLst>
              <a:ext uri="{FF2B5EF4-FFF2-40B4-BE49-F238E27FC236}">
                <a16:creationId xmlns:a16="http://schemas.microsoft.com/office/drawing/2014/main" id="{CFF4AF22-E672-3761-7D5A-D5C237BB4929}"/>
              </a:ext>
            </a:extLst>
          </p:cNvPr>
          <p:cNvSpPr>
            <a:spLocks noGrp="1" noChangeArrowheads="1"/>
          </p:cNvSpPr>
          <p:nvPr>
            <p:ph type="sldNum" sz="quarter" idx="12"/>
          </p:nvPr>
        </p:nvSpPr>
        <p:spPr>
          <a:ln/>
        </p:spPr>
        <p:txBody>
          <a:bodyPr/>
          <a:lstStyle>
            <a:lvl1pPr>
              <a:defRPr/>
            </a:lvl1pPr>
          </a:lstStyle>
          <a:p>
            <a:fld id="{BC1C389E-8D60-4F3D-83B3-7A2CE62E86D4}" type="slidenum">
              <a:rPr lang="en-GB" altLang="en-US"/>
              <a:pPr/>
              <a:t>‹#›</a:t>
            </a:fld>
            <a:endParaRPr lang="en-GB" altLang="en-US"/>
          </a:p>
        </p:txBody>
      </p:sp>
    </p:spTree>
    <p:extLst>
      <p:ext uri="{BB962C8B-B14F-4D97-AF65-F5344CB8AC3E}">
        <p14:creationId xmlns:p14="http://schemas.microsoft.com/office/powerpoint/2010/main" val="33837114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a:extLst>
              <a:ext uri="{FF2B5EF4-FFF2-40B4-BE49-F238E27FC236}">
                <a16:creationId xmlns:a16="http://schemas.microsoft.com/office/drawing/2014/main" id="{48A48B51-748C-08B8-4403-C63BD5E09EA0}"/>
              </a:ext>
            </a:extLst>
          </p:cNvPr>
          <p:cNvSpPr>
            <a:spLocks noGrp="1" noChangeArrowheads="1"/>
          </p:cNvSpPr>
          <p:nvPr>
            <p:ph type="title"/>
          </p:nvPr>
        </p:nvSpPr>
        <p:spPr bwMode="auto">
          <a:xfrm>
            <a:off x="685800" y="609600"/>
            <a:ext cx="77724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1027" name="Rectangle 3">
            <a:extLst>
              <a:ext uri="{FF2B5EF4-FFF2-40B4-BE49-F238E27FC236}">
                <a16:creationId xmlns:a16="http://schemas.microsoft.com/office/drawing/2014/main" id="{A75F4A29-A94B-1863-6B5E-0BC661B2E34D}"/>
              </a:ext>
            </a:extLst>
          </p:cNvPr>
          <p:cNvSpPr>
            <a:spLocks noGrp="1" noChangeArrowheads="1"/>
          </p:cNvSpPr>
          <p:nvPr>
            <p:ph type="body" idx="1"/>
          </p:nvPr>
        </p:nvSpPr>
        <p:spPr bwMode="auto">
          <a:xfrm>
            <a:off x="685800" y="1981200"/>
            <a:ext cx="77724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028" name="Rectangle 4">
            <a:extLst>
              <a:ext uri="{FF2B5EF4-FFF2-40B4-BE49-F238E27FC236}">
                <a16:creationId xmlns:a16="http://schemas.microsoft.com/office/drawing/2014/main" id="{A47A4C95-D224-B1FE-C0D7-BE8A85E4696F}"/>
              </a:ext>
            </a:extLst>
          </p:cNvPr>
          <p:cNvSpPr>
            <a:spLocks noGrp="1" noChangeArrowheads="1"/>
          </p:cNvSpPr>
          <p:nvPr>
            <p:ph type="dt" sz="half" idx="2"/>
          </p:nvPr>
        </p:nvSpPr>
        <p:spPr bwMode="auto">
          <a:xfrm>
            <a:off x="6858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Times New Roman" charset="0"/>
                <a:cs typeface="Times New Roman" charset="0"/>
              </a:defRPr>
            </a:lvl1pPr>
          </a:lstStyle>
          <a:p>
            <a:pPr>
              <a:defRPr/>
            </a:pPr>
            <a:endParaRPr lang="en-GB"/>
          </a:p>
        </p:txBody>
      </p:sp>
      <p:sp>
        <p:nvSpPr>
          <p:cNvPr id="1029" name="Rectangle 5">
            <a:extLst>
              <a:ext uri="{FF2B5EF4-FFF2-40B4-BE49-F238E27FC236}">
                <a16:creationId xmlns:a16="http://schemas.microsoft.com/office/drawing/2014/main" id="{E0A36E8A-C374-7E94-356E-0AFB0449AE53}"/>
              </a:ext>
            </a:extLst>
          </p:cNvPr>
          <p:cNvSpPr>
            <a:spLocks noGrp="1" noChangeArrowheads="1"/>
          </p:cNvSpPr>
          <p:nvPr>
            <p:ph type="ftr" sz="quarter" idx="3"/>
          </p:nvPr>
        </p:nvSpPr>
        <p:spPr bwMode="auto">
          <a:xfrm>
            <a:off x="3124200" y="6248400"/>
            <a:ext cx="28956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atin typeface="Times New Roman" charset="0"/>
                <a:cs typeface="Times New Roman" charset="0"/>
              </a:defRPr>
            </a:lvl1pPr>
          </a:lstStyle>
          <a:p>
            <a:pPr>
              <a:defRPr/>
            </a:pPr>
            <a:endParaRPr lang="en-GB"/>
          </a:p>
        </p:txBody>
      </p:sp>
      <p:sp>
        <p:nvSpPr>
          <p:cNvPr id="1030" name="Rectangle 6">
            <a:extLst>
              <a:ext uri="{FF2B5EF4-FFF2-40B4-BE49-F238E27FC236}">
                <a16:creationId xmlns:a16="http://schemas.microsoft.com/office/drawing/2014/main" id="{DCC109CF-A35A-93B0-359B-8A0DFBE7666D}"/>
              </a:ext>
            </a:extLst>
          </p:cNvPr>
          <p:cNvSpPr>
            <a:spLocks noGrp="1" noChangeArrowheads="1"/>
          </p:cNvSpPr>
          <p:nvPr>
            <p:ph type="sldNum" sz="quarter" idx="4"/>
          </p:nvPr>
        </p:nvSpPr>
        <p:spPr bwMode="auto">
          <a:xfrm>
            <a:off x="6553200" y="6248400"/>
            <a:ext cx="1905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48C12CD3-F1F2-49E3-891F-D6D053037A6A}"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Times New Roman" charset="0"/>
          <a:cs typeface="Times New Roman" charset="0"/>
        </a:defRPr>
      </a:lvl2pPr>
      <a:lvl3pPr algn="ctr" rtl="0" eaLnBrk="0" fontAlgn="base" hangingPunct="0">
        <a:spcBef>
          <a:spcPct val="0"/>
        </a:spcBef>
        <a:spcAft>
          <a:spcPct val="0"/>
        </a:spcAft>
        <a:defRPr sz="4400">
          <a:solidFill>
            <a:schemeClr val="tx2"/>
          </a:solidFill>
          <a:latin typeface="Times New Roman" charset="0"/>
          <a:cs typeface="Times New Roman" charset="0"/>
        </a:defRPr>
      </a:lvl3pPr>
      <a:lvl4pPr algn="ctr" rtl="0" eaLnBrk="0" fontAlgn="base" hangingPunct="0">
        <a:spcBef>
          <a:spcPct val="0"/>
        </a:spcBef>
        <a:spcAft>
          <a:spcPct val="0"/>
        </a:spcAft>
        <a:defRPr sz="4400">
          <a:solidFill>
            <a:schemeClr val="tx2"/>
          </a:solidFill>
          <a:latin typeface="Times New Roman" charset="0"/>
          <a:cs typeface="Times New Roman" charset="0"/>
        </a:defRPr>
      </a:lvl4pPr>
      <a:lvl5pPr algn="ctr" rtl="0" eaLnBrk="0" fontAlgn="base" hangingPunct="0">
        <a:spcBef>
          <a:spcPct val="0"/>
        </a:spcBef>
        <a:spcAft>
          <a:spcPct val="0"/>
        </a:spcAft>
        <a:defRPr sz="4400">
          <a:solidFill>
            <a:schemeClr val="tx2"/>
          </a:solidFill>
          <a:latin typeface="Times New Roman" charset="0"/>
          <a:cs typeface="Times New Roman" charset="0"/>
        </a:defRPr>
      </a:lvl5pPr>
      <a:lvl6pPr marL="457200" algn="ctr" rtl="0" fontAlgn="base">
        <a:spcBef>
          <a:spcPct val="0"/>
        </a:spcBef>
        <a:spcAft>
          <a:spcPct val="0"/>
        </a:spcAft>
        <a:defRPr sz="4400">
          <a:solidFill>
            <a:schemeClr val="tx2"/>
          </a:solidFill>
          <a:latin typeface="Times New Roman" charset="0"/>
          <a:cs typeface="Times New Roman" charset="0"/>
        </a:defRPr>
      </a:lvl6pPr>
      <a:lvl7pPr marL="914400" algn="ctr" rtl="0" fontAlgn="base">
        <a:spcBef>
          <a:spcPct val="0"/>
        </a:spcBef>
        <a:spcAft>
          <a:spcPct val="0"/>
        </a:spcAft>
        <a:defRPr sz="4400">
          <a:solidFill>
            <a:schemeClr val="tx2"/>
          </a:solidFill>
          <a:latin typeface="Times New Roman" charset="0"/>
          <a:cs typeface="Times New Roman" charset="0"/>
        </a:defRPr>
      </a:lvl7pPr>
      <a:lvl8pPr marL="1371600" algn="ctr" rtl="0" fontAlgn="base">
        <a:spcBef>
          <a:spcPct val="0"/>
        </a:spcBef>
        <a:spcAft>
          <a:spcPct val="0"/>
        </a:spcAft>
        <a:defRPr sz="4400">
          <a:solidFill>
            <a:schemeClr val="tx2"/>
          </a:solidFill>
          <a:latin typeface="Times New Roman" charset="0"/>
          <a:cs typeface="Times New Roman" charset="0"/>
        </a:defRPr>
      </a:lvl8pPr>
      <a:lvl9pPr marL="1828800" algn="ctr" rtl="0" fontAlgn="base">
        <a:spcBef>
          <a:spcPct val="0"/>
        </a:spcBef>
        <a:spcAft>
          <a:spcPct val="0"/>
        </a:spcAft>
        <a:defRPr sz="4400">
          <a:solidFill>
            <a:schemeClr val="tx2"/>
          </a:solidFill>
          <a:latin typeface="Times New Roman" charset="0"/>
          <a:cs typeface="Times New Roman"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cs typeface="+mn-cs"/>
        </a:defRPr>
      </a:lvl2pPr>
      <a:lvl3pPr marL="1143000" indent="-228600" algn="l" rtl="0" eaLnBrk="0" fontAlgn="base" hangingPunct="0">
        <a:spcBef>
          <a:spcPct val="20000"/>
        </a:spcBef>
        <a:spcAft>
          <a:spcPct val="0"/>
        </a:spcAft>
        <a:buChar char="•"/>
        <a:defRPr sz="2400">
          <a:solidFill>
            <a:schemeClr val="tx1"/>
          </a:solidFill>
          <a:latin typeface="+mn-lt"/>
          <a:cs typeface="+mn-cs"/>
        </a:defRPr>
      </a:lvl3pPr>
      <a:lvl4pPr marL="1600200" indent="-228600" algn="l" rtl="0" eaLnBrk="0" fontAlgn="base" hangingPunct="0">
        <a:spcBef>
          <a:spcPct val="20000"/>
        </a:spcBef>
        <a:spcAft>
          <a:spcPct val="0"/>
        </a:spcAft>
        <a:buChar char="–"/>
        <a:defRPr sz="2000">
          <a:solidFill>
            <a:schemeClr val="tx1"/>
          </a:solidFill>
          <a:latin typeface="+mn-lt"/>
          <a:cs typeface="+mn-cs"/>
        </a:defRPr>
      </a:lvl4pPr>
      <a:lvl5pPr marL="2057400" indent="-228600" algn="l" rtl="0" eaLnBrk="0" fontAlgn="base" hangingPunct="0">
        <a:spcBef>
          <a:spcPct val="20000"/>
        </a:spcBef>
        <a:spcAft>
          <a:spcPct val="0"/>
        </a:spcAft>
        <a:buChar char="»"/>
        <a:defRPr sz="2000">
          <a:solidFill>
            <a:schemeClr val="tx1"/>
          </a:solidFill>
          <a:latin typeface="+mn-lt"/>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15.emf"/></Relationships>
</file>

<file path=ppt/slides/_rels/slide22.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16.emf"/></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1DE7C090-03A1-2BB2-4A6A-E3BC10BABE14}"/>
              </a:ext>
            </a:extLst>
          </p:cNvPr>
          <p:cNvSpPr>
            <a:spLocks noGrp="1" noChangeArrowheads="1"/>
          </p:cNvSpPr>
          <p:nvPr>
            <p:ph type="title"/>
          </p:nvPr>
        </p:nvSpPr>
        <p:spPr/>
        <p:txBody>
          <a:bodyPr/>
          <a:lstStyle/>
          <a:p>
            <a:pPr eaLnBrk="1" hangingPunct="1"/>
            <a:r>
              <a:rPr lang="en-GB" altLang="en-US" dirty="0"/>
              <a:t>GPU Programming</a:t>
            </a:r>
          </a:p>
        </p:txBody>
      </p:sp>
      <p:sp>
        <p:nvSpPr>
          <p:cNvPr id="2051" name="Rectangle 3">
            <a:extLst>
              <a:ext uri="{FF2B5EF4-FFF2-40B4-BE49-F238E27FC236}">
                <a16:creationId xmlns:a16="http://schemas.microsoft.com/office/drawing/2014/main" id="{80B71A58-B1BE-D497-D454-06CA23AB746F}"/>
              </a:ext>
            </a:extLst>
          </p:cNvPr>
          <p:cNvSpPr>
            <a:spLocks noGrp="1" noChangeArrowheads="1"/>
          </p:cNvSpPr>
          <p:nvPr>
            <p:ph type="body" idx="1"/>
          </p:nvPr>
        </p:nvSpPr>
        <p:spPr/>
        <p:txBody>
          <a:bodyPr/>
          <a:lstStyle/>
          <a:p>
            <a:pPr marL="0" indent="0" algn="ctr" eaLnBrk="1" hangingPunct="1">
              <a:buNone/>
            </a:pPr>
            <a:r>
              <a:rPr lang="en-GB" altLang="en-US" b="1" dirty="0"/>
              <a:t>Anti-Aliasing</a:t>
            </a:r>
            <a:endParaRPr lang="en-US"/>
          </a:p>
        </p:txBody>
      </p:sp>
      <p:sp>
        <p:nvSpPr>
          <p:cNvPr id="2052" name="Rectangle 4">
            <a:extLst>
              <a:ext uri="{FF2B5EF4-FFF2-40B4-BE49-F238E27FC236}">
                <a16:creationId xmlns:a16="http://schemas.microsoft.com/office/drawing/2014/main" id="{DC6AAEBC-4D44-934F-FC6D-AF03C8DD96D3}"/>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2053" name="Rectangle 5">
            <a:extLst>
              <a:ext uri="{FF2B5EF4-FFF2-40B4-BE49-F238E27FC236}">
                <a16:creationId xmlns:a16="http://schemas.microsoft.com/office/drawing/2014/main" id="{792E9DB7-F8C5-867D-DD2E-CEAB32A4A814}"/>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05B13148-E446-2C66-B1B0-8405E21A21A9}"/>
              </a:ext>
            </a:extLst>
          </p:cNvPr>
          <p:cNvSpPr>
            <a:spLocks noGrp="1" noChangeArrowheads="1"/>
          </p:cNvSpPr>
          <p:nvPr>
            <p:ph type="title"/>
          </p:nvPr>
        </p:nvSpPr>
        <p:spPr/>
        <p:txBody>
          <a:bodyPr/>
          <a:lstStyle/>
          <a:p>
            <a:pPr eaLnBrk="1" hangingPunct="1"/>
            <a:r>
              <a:rPr lang="en-GB" altLang="en-US"/>
              <a:t>Aliasing</a:t>
            </a:r>
          </a:p>
        </p:txBody>
      </p:sp>
      <p:sp>
        <p:nvSpPr>
          <p:cNvPr id="3075" name="Rectangle 3">
            <a:extLst>
              <a:ext uri="{FF2B5EF4-FFF2-40B4-BE49-F238E27FC236}">
                <a16:creationId xmlns:a16="http://schemas.microsoft.com/office/drawing/2014/main" id="{8262734B-1B0F-35B2-1576-9CF4FE245384}"/>
              </a:ext>
            </a:extLst>
          </p:cNvPr>
          <p:cNvSpPr>
            <a:spLocks noGrp="1" noChangeArrowheads="1"/>
          </p:cNvSpPr>
          <p:nvPr>
            <p:ph type="body" idx="1"/>
          </p:nvPr>
        </p:nvSpPr>
        <p:spPr>
          <a:xfrm>
            <a:off x="728663" y="1981200"/>
            <a:ext cx="4779962" cy="4114800"/>
          </a:xfrm>
        </p:spPr>
        <p:txBody>
          <a:bodyPr/>
          <a:lstStyle/>
          <a:p>
            <a:r>
              <a:rPr lang="en-GB" altLang="en-US" sz="2000"/>
              <a:t>Although computer screens are capable of producing near perfect vertical and horizontal lines, generating diagonal lines of any angle produces jagged edges (steps)</a:t>
            </a:r>
          </a:p>
          <a:p>
            <a:endParaRPr lang="en-GB" altLang="en-US" sz="2000"/>
          </a:p>
          <a:p>
            <a:r>
              <a:rPr lang="en-GB" altLang="en-US" sz="2000"/>
              <a:t>Dividing a continuous image into discrete chunks using pixels to build up an image, causes these inaccuracies to be visible. These jagged edges are referred to as </a:t>
            </a:r>
            <a:r>
              <a:rPr lang="en-GB" altLang="en-US" sz="2000" b="1"/>
              <a:t>aliasing</a:t>
            </a:r>
            <a:r>
              <a:rPr lang="en-GB" altLang="en-US" sz="2000"/>
              <a:t>.</a:t>
            </a:r>
          </a:p>
          <a:p>
            <a:pPr algn="r">
              <a:buFontTx/>
              <a:buNone/>
            </a:pPr>
            <a:endParaRPr lang="en-GB" altLang="en-US" sz="1600" b="1"/>
          </a:p>
          <a:p>
            <a:pPr algn="r">
              <a:buFontTx/>
              <a:buNone/>
            </a:pPr>
            <a:endParaRPr lang="en-GB" altLang="en-US" sz="1600" i="1"/>
          </a:p>
          <a:p>
            <a:pPr algn="r">
              <a:buFontTx/>
              <a:buNone/>
            </a:pPr>
            <a:endParaRPr lang="en-GB" altLang="en-US" sz="1600" i="1"/>
          </a:p>
          <a:p>
            <a:pPr eaLnBrk="1" hangingPunct="1">
              <a:buFontTx/>
              <a:buNone/>
            </a:pPr>
            <a:endParaRPr lang="en-GB" altLang="en-US"/>
          </a:p>
        </p:txBody>
      </p:sp>
      <p:sp>
        <p:nvSpPr>
          <p:cNvPr id="3076" name="Rectangle 4">
            <a:extLst>
              <a:ext uri="{FF2B5EF4-FFF2-40B4-BE49-F238E27FC236}">
                <a16:creationId xmlns:a16="http://schemas.microsoft.com/office/drawing/2014/main" id="{2F43E7BD-2DF9-7659-915B-0024A67E60A0}"/>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3077" name="Rectangle 5">
            <a:extLst>
              <a:ext uri="{FF2B5EF4-FFF2-40B4-BE49-F238E27FC236}">
                <a16:creationId xmlns:a16="http://schemas.microsoft.com/office/drawing/2014/main" id="{3CEB1635-1EF6-43AA-F284-A2ED8E4594D0}"/>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pic>
        <p:nvPicPr>
          <p:cNvPr id="3078" name="Picture 1">
            <a:extLst>
              <a:ext uri="{FF2B5EF4-FFF2-40B4-BE49-F238E27FC236}">
                <a16:creationId xmlns:a16="http://schemas.microsoft.com/office/drawing/2014/main" id="{BA071224-65D2-CADF-E466-77F30D80C4C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815013" y="2135188"/>
            <a:ext cx="2847975" cy="3616325"/>
          </a:xfrm>
          <a:prstGeom prst="rect">
            <a:avLst/>
          </a:prstGeom>
          <a:noFill/>
          <a:ln w="9525">
            <a:solidFill>
              <a:schemeClr val="accent1"/>
            </a:solidFill>
            <a:miter lim="800000"/>
            <a:headEnd/>
            <a:tailEnd/>
          </a:ln>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1605BBD5-1921-49D9-8F54-CB1ADB692EE5}"/>
              </a:ext>
            </a:extLst>
          </p:cNvPr>
          <p:cNvSpPr>
            <a:spLocks noGrp="1" noChangeArrowheads="1"/>
          </p:cNvSpPr>
          <p:nvPr>
            <p:ph type="title"/>
          </p:nvPr>
        </p:nvSpPr>
        <p:spPr/>
        <p:txBody>
          <a:bodyPr/>
          <a:lstStyle/>
          <a:p>
            <a:pPr eaLnBrk="1" hangingPunct="1"/>
            <a:r>
              <a:rPr lang="en-GB" altLang="en-US"/>
              <a:t>Dealing with Aliasing</a:t>
            </a:r>
          </a:p>
        </p:txBody>
      </p:sp>
      <p:sp>
        <p:nvSpPr>
          <p:cNvPr id="4099" name="Rectangle 3">
            <a:extLst>
              <a:ext uri="{FF2B5EF4-FFF2-40B4-BE49-F238E27FC236}">
                <a16:creationId xmlns:a16="http://schemas.microsoft.com/office/drawing/2014/main" id="{C89BAB94-D315-152C-82B3-ED2400684ABD}"/>
              </a:ext>
            </a:extLst>
          </p:cNvPr>
          <p:cNvSpPr>
            <a:spLocks noGrp="1" noChangeArrowheads="1"/>
          </p:cNvSpPr>
          <p:nvPr>
            <p:ph type="body" idx="1"/>
          </p:nvPr>
        </p:nvSpPr>
        <p:spPr>
          <a:xfrm>
            <a:off x="728663" y="1981200"/>
            <a:ext cx="7772400" cy="4114800"/>
          </a:xfrm>
        </p:spPr>
        <p:txBody>
          <a:bodyPr/>
          <a:lstStyle/>
          <a:p>
            <a:r>
              <a:rPr lang="en-GB" altLang="en-US" sz="2800"/>
              <a:t>Methods used to combat this problem are called </a:t>
            </a:r>
            <a:r>
              <a:rPr lang="en-GB" altLang="en-US" sz="2800" i="1"/>
              <a:t>Anti-Aliasing</a:t>
            </a:r>
            <a:r>
              <a:rPr lang="en-GB" altLang="en-US" sz="2800"/>
              <a:t>. </a:t>
            </a:r>
          </a:p>
          <a:p>
            <a:endParaRPr lang="en-GB" altLang="en-US" sz="2800"/>
          </a:p>
          <a:p>
            <a:r>
              <a:rPr lang="en-GB" altLang="en-US" sz="2800"/>
              <a:t>Anti-aliasing falls into two broad categories:</a:t>
            </a:r>
          </a:p>
          <a:p>
            <a:pPr lvl="1"/>
            <a:r>
              <a:rPr lang="en-GB" altLang="en-US" sz="2400"/>
              <a:t>Super-sampling</a:t>
            </a:r>
          </a:p>
          <a:p>
            <a:pPr lvl="1"/>
            <a:r>
              <a:rPr lang="en-GB" altLang="en-US" sz="2400"/>
              <a:t>Filtering</a:t>
            </a:r>
            <a:endParaRPr lang="en-GB" altLang="en-US" sz="2400" b="1"/>
          </a:p>
          <a:p>
            <a:pPr algn="r">
              <a:buFontTx/>
              <a:buNone/>
            </a:pPr>
            <a:endParaRPr lang="en-GB" altLang="en-US" sz="1600" i="1"/>
          </a:p>
          <a:p>
            <a:pPr algn="r">
              <a:buFontTx/>
              <a:buNone/>
            </a:pPr>
            <a:endParaRPr lang="en-GB" altLang="en-US" sz="1600" i="1"/>
          </a:p>
          <a:p>
            <a:pPr eaLnBrk="1" hangingPunct="1">
              <a:buFontTx/>
              <a:buNone/>
            </a:pPr>
            <a:endParaRPr lang="en-GB" altLang="en-US"/>
          </a:p>
        </p:txBody>
      </p:sp>
      <p:sp>
        <p:nvSpPr>
          <p:cNvPr id="4100" name="Rectangle 4">
            <a:extLst>
              <a:ext uri="{FF2B5EF4-FFF2-40B4-BE49-F238E27FC236}">
                <a16:creationId xmlns:a16="http://schemas.microsoft.com/office/drawing/2014/main" id="{76E25D4D-BF2C-4AE2-2957-7D9373D42C31}"/>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4101" name="Rectangle 5">
            <a:extLst>
              <a:ext uri="{FF2B5EF4-FFF2-40B4-BE49-F238E27FC236}">
                <a16:creationId xmlns:a16="http://schemas.microsoft.com/office/drawing/2014/main" id="{DA01FEF3-0E85-B315-B21D-53313804F176}"/>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1BEBD655-B910-C7F3-747B-44FF5A8E5A4B}"/>
              </a:ext>
            </a:extLst>
          </p:cNvPr>
          <p:cNvSpPr>
            <a:spLocks noGrp="1" noChangeArrowheads="1"/>
          </p:cNvSpPr>
          <p:nvPr>
            <p:ph type="title"/>
          </p:nvPr>
        </p:nvSpPr>
        <p:spPr/>
        <p:txBody>
          <a:bodyPr/>
          <a:lstStyle/>
          <a:p>
            <a:pPr eaLnBrk="1" hangingPunct="1"/>
            <a:r>
              <a:rPr lang="en-GB" altLang="en-US"/>
              <a:t>Fooling the Eye</a:t>
            </a:r>
          </a:p>
        </p:txBody>
      </p:sp>
      <p:sp>
        <p:nvSpPr>
          <p:cNvPr id="3075" name="Rectangle 3">
            <a:extLst>
              <a:ext uri="{FF2B5EF4-FFF2-40B4-BE49-F238E27FC236}">
                <a16:creationId xmlns:a16="http://schemas.microsoft.com/office/drawing/2014/main" id="{8A29F393-17F6-AE2F-DCE5-B0DCDF4F687C}"/>
              </a:ext>
            </a:extLst>
          </p:cNvPr>
          <p:cNvSpPr>
            <a:spLocks noGrp="1" noChangeArrowheads="1"/>
          </p:cNvSpPr>
          <p:nvPr>
            <p:ph type="body" idx="1"/>
          </p:nvPr>
        </p:nvSpPr>
        <p:spPr>
          <a:xfrm>
            <a:off x="728663" y="1981200"/>
            <a:ext cx="7772400" cy="4114800"/>
          </a:xfrm>
        </p:spPr>
        <p:txBody>
          <a:bodyPr/>
          <a:lstStyle/>
          <a:p>
            <a:pPr algn="just">
              <a:defRPr/>
            </a:pPr>
            <a:r>
              <a:rPr lang="en-GB" sz="2400" dirty="0"/>
              <a:t>The basic idea of Anti-aliasing is to use subtle colour changes around curved / diagonal edges to smooth out the lines, and thus fool the eye into thinking the edges are smooth.</a:t>
            </a:r>
          </a:p>
          <a:p>
            <a:pPr>
              <a:defRPr/>
            </a:pPr>
            <a:endParaRPr lang="en-GB" sz="2800" dirty="0"/>
          </a:p>
          <a:p>
            <a:pPr>
              <a:defRPr/>
            </a:pPr>
            <a:endParaRPr lang="en-GB" sz="2800" dirty="0"/>
          </a:p>
          <a:p>
            <a:pPr>
              <a:defRPr/>
            </a:pPr>
            <a:endParaRPr lang="en-GB" sz="2800" dirty="0"/>
          </a:p>
          <a:p>
            <a:pPr marL="0" indent="0">
              <a:buFontTx/>
              <a:buNone/>
              <a:defRPr/>
            </a:pPr>
            <a:r>
              <a:rPr lang="en-GB" sz="1600" dirty="0"/>
              <a:t>	Fig.1 Zoomed in				Fig.2 Actual Size</a:t>
            </a:r>
          </a:p>
          <a:p>
            <a:pPr marL="0" indent="0">
              <a:buFontTx/>
              <a:buNone/>
              <a:defRPr/>
            </a:pPr>
            <a:endParaRPr lang="en-GB" sz="1200" dirty="0"/>
          </a:p>
          <a:p>
            <a:pPr algn="just">
              <a:defRPr/>
            </a:pPr>
            <a:r>
              <a:rPr lang="en-GB" sz="2400" dirty="0"/>
              <a:t>Figure 1 shows a zoomed-in image with/out anti-aliasing applied. When the image is displayed at ‘actual size’ most of the blurriness disappears and the edges appear smoother</a:t>
            </a:r>
          </a:p>
          <a:p>
            <a:pPr algn="r">
              <a:buFontTx/>
              <a:buNone/>
              <a:defRPr/>
            </a:pPr>
            <a:endParaRPr lang="en-GB" altLang="en-US" sz="1600" i="1" dirty="0"/>
          </a:p>
          <a:p>
            <a:pPr algn="r">
              <a:buFontTx/>
              <a:buNone/>
              <a:defRPr/>
            </a:pPr>
            <a:endParaRPr lang="en-GB" altLang="en-US" sz="1600" i="1" dirty="0"/>
          </a:p>
          <a:p>
            <a:pPr eaLnBrk="1" hangingPunct="1">
              <a:buFontTx/>
              <a:buNone/>
              <a:defRPr/>
            </a:pPr>
            <a:endParaRPr lang="en-GB" altLang="en-US" dirty="0"/>
          </a:p>
        </p:txBody>
      </p:sp>
      <p:sp>
        <p:nvSpPr>
          <p:cNvPr id="5124" name="Rectangle 4">
            <a:extLst>
              <a:ext uri="{FF2B5EF4-FFF2-40B4-BE49-F238E27FC236}">
                <a16:creationId xmlns:a16="http://schemas.microsoft.com/office/drawing/2014/main" id="{92CF3D89-ED3D-D03F-2938-F4DB744B1246}"/>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5125" name="Rectangle 5">
            <a:extLst>
              <a:ext uri="{FF2B5EF4-FFF2-40B4-BE49-F238E27FC236}">
                <a16:creationId xmlns:a16="http://schemas.microsoft.com/office/drawing/2014/main" id="{0076B0D0-4B07-D538-9273-F99306A0A056}"/>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grpSp>
        <p:nvGrpSpPr>
          <p:cNvPr id="5126" name="Group 3">
            <a:extLst>
              <a:ext uri="{FF2B5EF4-FFF2-40B4-BE49-F238E27FC236}">
                <a16:creationId xmlns:a16="http://schemas.microsoft.com/office/drawing/2014/main" id="{2A7B33C8-BE2D-179E-4806-24C57E91FAD3}"/>
              </a:ext>
            </a:extLst>
          </p:cNvPr>
          <p:cNvGrpSpPr>
            <a:grpSpLocks/>
          </p:cNvGrpSpPr>
          <p:nvPr/>
        </p:nvGrpSpPr>
        <p:grpSpPr bwMode="auto">
          <a:xfrm>
            <a:off x="1247775" y="3644900"/>
            <a:ext cx="6061075" cy="1414463"/>
            <a:chOff x="1248086" y="4055700"/>
            <a:chExt cx="6060218" cy="1414305"/>
          </a:xfrm>
        </p:grpSpPr>
        <p:pic>
          <p:nvPicPr>
            <p:cNvPr id="5127" name="Picture 9">
              <a:extLst>
                <a:ext uri="{FF2B5EF4-FFF2-40B4-BE49-F238E27FC236}">
                  <a16:creationId xmlns:a16="http://schemas.microsoft.com/office/drawing/2014/main" id="{81357B6A-19FF-F412-AC68-6964894312E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48086" y="4055700"/>
              <a:ext cx="2027770" cy="14047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8" name="Picture 10" descr="aliasinga2_big">
              <a:extLst>
                <a:ext uri="{FF2B5EF4-FFF2-40B4-BE49-F238E27FC236}">
                  <a16:creationId xmlns:a16="http://schemas.microsoft.com/office/drawing/2014/main" id="{0A0F9D56-DBE7-10D8-3C09-730495AA2BE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35034" y="4089523"/>
              <a:ext cx="1797006" cy="13804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9" name="Picture 11">
              <a:extLst>
                <a:ext uri="{FF2B5EF4-FFF2-40B4-BE49-F238E27FC236}">
                  <a16:creationId xmlns:a16="http://schemas.microsoft.com/office/drawing/2014/main" id="{8E0EE4AE-9695-AAC2-2611-76A946341EE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60579" y="5147835"/>
              <a:ext cx="457200" cy="295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30" name="Picture 12" descr="aliasing%20a2">
              <a:extLst>
                <a:ext uri="{FF2B5EF4-FFF2-40B4-BE49-F238E27FC236}">
                  <a16:creationId xmlns:a16="http://schemas.microsoft.com/office/drawing/2014/main" id="{9E4A8473-A335-304B-AD73-A9DDF51BC19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917779" y="5147834"/>
              <a:ext cx="390525" cy="295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0E2301C9-02A4-0995-6D0B-ADC167FA6E42}"/>
              </a:ext>
            </a:extLst>
          </p:cNvPr>
          <p:cNvSpPr>
            <a:spLocks noGrp="1" noChangeArrowheads="1"/>
          </p:cNvSpPr>
          <p:nvPr>
            <p:ph type="title"/>
          </p:nvPr>
        </p:nvSpPr>
        <p:spPr/>
        <p:txBody>
          <a:bodyPr/>
          <a:lstStyle/>
          <a:p>
            <a:pPr eaLnBrk="1" hangingPunct="1"/>
            <a:r>
              <a:rPr lang="en-GB" altLang="en-US"/>
              <a:t>Super-sampling</a:t>
            </a:r>
          </a:p>
        </p:txBody>
      </p:sp>
      <p:sp>
        <p:nvSpPr>
          <p:cNvPr id="6147" name="Rectangle 3">
            <a:extLst>
              <a:ext uri="{FF2B5EF4-FFF2-40B4-BE49-F238E27FC236}">
                <a16:creationId xmlns:a16="http://schemas.microsoft.com/office/drawing/2014/main" id="{81BCB8B5-B4AA-5CCE-28CB-54C0985389AF}"/>
              </a:ext>
            </a:extLst>
          </p:cNvPr>
          <p:cNvSpPr>
            <a:spLocks noGrp="1" noChangeArrowheads="1"/>
          </p:cNvSpPr>
          <p:nvPr>
            <p:ph type="body" idx="1"/>
          </p:nvPr>
        </p:nvSpPr>
        <p:spPr>
          <a:xfrm>
            <a:off x="728663" y="1981200"/>
            <a:ext cx="7772400" cy="4114800"/>
          </a:xfrm>
        </p:spPr>
        <p:txBody>
          <a:bodyPr/>
          <a:lstStyle/>
          <a:p>
            <a:r>
              <a:rPr lang="en-GB" altLang="en-US" sz="2400"/>
              <a:t>Full-scene anti-aliasing (FSAA) requires rendering the original image at a higher resolution than required. This larger image provides a number of samples for each pixel which can be averaged to provide a final value. This is an expensive process, but yields the best visual results. </a:t>
            </a:r>
            <a:endParaRPr lang="en-GB" altLang="en-US" sz="1600" i="1"/>
          </a:p>
          <a:p>
            <a:pPr algn="r">
              <a:buFontTx/>
              <a:buNone/>
            </a:pPr>
            <a:endParaRPr lang="en-GB" altLang="en-US" sz="1600" i="1"/>
          </a:p>
          <a:p>
            <a:pPr eaLnBrk="1" hangingPunct="1">
              <a:buFontTx/>
              <a:buNone/>
            </a:pPr>
            <a:endParaRPr lang="en-GB" altLang="en-US"/>
          </a:p>
        </p:txBody>
      </p:sp>
      <p:sp>
        <p:nvSpPr>
          <p:cNvPr id="6148" name="Rectangle 4">
            <a:extLst>
              <a:ext uri="{FF2B5EF4-FFF2-40B4-BE49-F238E27FC236}">
                <a16:creationId xmlns:a16="http://schemas.microsoft.com/office/drawing/2014/main" id="{635872B6-72FB-2DDD-72BE-8F86B4A25552}"/>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6149" name="Rectangle 5">
            <a:extLst>
              <a:ext uri="{FF2B5EF4-FFF2-40B4-BE49-F238E27FC236}">
                <a16:creationId xmlns:a16="http://schemas.microsoft.com/office/drawing/2014/main" id="{E6504ECF-B278-35E3-EF59-EA8B3149807E}"/>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8A2EB472-C922-7443-FA91-D977A76D4419}"/>
              </a:ext>
            </a:extLst>
          </p:cNvPr>
          <p:cNvSpPr>
            <a:spLocks noGrp="1" noChangeArrowheads="1"/>
          </p:cNvSpPr>
          <p:nvPr>
            <p:ph type="title"/>
          </p:nvPr>
        </p:nvSpPr>
        <p:spPr/>
        <p:txBody>
          <a:bodyPr/>
          <a:lstStyle/>
          <a:p>
            <a:pPr eaLnBrk="1" hangingPunct="1"/>
            <a:r>
              <a:rPr lang="en-GB" altLang="en-US"/>
              <a:t>Super-sampling</a:t>
            </a:r>
          </a:p>
        </p:txBody>
      </p:sp>
      <p:sp>
        <p:nvSpPr>
          <p:cNvPr id="7171" name="Rectangle 3">
            <a:extLst>
              <a:ext uri="{FF2B5EF4-FFF2-40B4-BE49-F238E27FC236}">
                <a16:creationId xmlns:a16="http://schemas.microsoft.com/office/drawing/2014/main" id="{832E866E-F35D-A91A-5ECC-658257BDFE25}"/>
              </a:ext>
            </a:extLst>
          </p:cNvPr>
          <p:cNvSpPr>
            <a:spLocks noGrp="1" noChangeArrowheads="1"/>
          </p:cNvSpPr>
          <p:nvPr>
            <p:ph type="body" idx="1"/>
          </p:nvPr>
        </p:nvSpPr>
        <p:spPr>
          <a:xfrm>
            <a:off x="728663" y="1981200"/>
            <a:ext cx="7772400" cy="4114800"/>
          </a:xfrm>
        </p:spPr>
        <p:txBody>
          <a:bodyPr/>
          <a:lstStyle/>
          <a:p>
            <a:r>
              <a:rPr lang="en-GB" altLang="en-US" sz="2400"/>
              <a:t>A sub-pixel weighting mask can be used to give more weight to pixels towards the centre of a pixel area.</a:t>
            </a:r>
          </a:p>
          <a:p>
            <a:endParaRPr lang="en-GB" altLang="en-US" sz="2400"/>
          </a:p>
          <a:p>
            <a:endParaRPr lang="en-GB" altLang="en-US" sz="2400"/>
          </a:p>
          <a:p>
            <a:endParaRPr lang="en-GB" altLang="en-US" sz="2400"/>
          </a:p>
          <a:p>
            <a:endParaRPr lang="en-GB" altLang="en-US" sz="2400"/>
          </a:p>
          <a:p>
            <a:endParaRPr lang="en-GB" altLang="en-US" sz="2400"/>
          </a:p>
          <a:p>
            <a:endParaRPr lang="en-GB" altLang="en-US" sz="2400"/>
          </a:p>
          <a:p>
            <a:r>
              <a:rPr lang="en-GB" altLang="en-US" sz="2400"/>
              <a:t>NB&gt; The values in the mask are measured in sixteenths</a:t>
            </a:r>
          </a:p>
          <a:p>
            <a:pPr algn="r">
              <a:buFontTx/>
              <a:buNone/>
            </a:pPr>
            <a:endParaRPr lang="en-GB" altLang="en-US" sz="1600" i="1"/>
          </a:p>
          <a:p>
            <a:pPr algn="r">
              <a:buFontTx/>
              <a:buNone/>
            </a:pPr>
            <a:endParaRPr lang="en-GB" altLang="en-US" sz="1600" i="1"/>
          </a:p>
          <a:p>
            <a:pPr eaLnBrk="1" hangingPunct="1">
              <a:buFontTx/>
              <a:buNone/>
            </a:pPr>
            <a:endParaRPr lang="en-GB" altLang="en-US"/>
          </a:p>
        </p:txBody>
      </p:sp>
      <p:sp>
        <p:nvSpPr>
          <p:cNvPr id="7172" name="Rectangle 4">
            <a:extLst>
              <a:ext uri="{FF2B5EF4-FFF2-40B4-BE49-F238E27FC236}">
                <a16:creationId xmlns:a16="http://schemas.microsoft.com/office/drawing/2014/main" id="{AAA42B3B-D482-8B7C-1526-B85ED36F0635}"/>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7173" name="Rectangle 5">
            <a:extLst>
              <a:ext uri="{FF2B5EF4-FFF2-40B4-BE49-F238E27FC236}">
                <a16:creationId xmlns:a16="http://schemas.microsoft.com/office/drawing/2014/main" id="{1F8A17F4-EE42-FCCF-A58C-0902FAFD40B5}"/>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pic>
        <p:nvPicPr>
          <p:cNvPr id="7174" name="Picture 2">
            <a:extLst>
              <a:ext uri="{FF2B5EF4-FFF2-40B4-BE49-F238E27FC236}">
                <a16:creationId xmlns:a16="http://schemas.microsoft.com/office/drawing/2014/main" id="{895D6CC4-CA2D-CC34-0790-B2036B5BBF8E}"/>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348038" y="2924175"/>
            <a:ext cx="2184400" cy="2109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42074565-E5D1-F3C0-8018-1D1B3BB56881}"/>
              </a:ext>
            </a:extLst>
          </p:cNvPr>
          <p:cNvSpPr>
            <a:spLocks noGrp="1" noChangeArrowheads="1"/>
          </p:cNvSpPr>
          <p:nvPr>
            <p:ph type="title"/>
          </p:nvPr>
        </p:nvSpPr>
        <p:spPr/>
        <p:txBody>
          <a:bodyPr/>
          <a:lstStyle/>
          <a:p>
            <a:pPr eaLnBrk="1" hangingPunct="1"/>
            <a:r>
              <a:rPr lang="en-GB" altLang="en-US"/>
              <a:t>Super-sampling</a:t>
            </a:r>
          </a:p>
        </p:txBody>
      </p:sp>
      <p:sp>
        <p:nvSpPr>
          <p:cNvPr id="3075" name="Rectangle 3">
            <a:extLst>
              <a:ext uri="{FF2B5EF4-FFF2-40B4-BE49-F238E27FC236}">
                <a16:creationId xmlns:a16="http://schemas.microsoft.com/office/drawing/2014/main" id="{979ECAEF-620B-7773-60CE-95D148F0A07A}"/>
              </a:ext>
            </a:extLst>
          </p:cNvPr>
          <p:cNvSpPr>
            <a:spLocks noGrp="1" noChangeArrowheads="1"/>
          </p:cNvSpPr>
          <p:nvPr>
            <p:ph type="body" idx="1"/>
          </p:nvPr>
        </p:nvSpPr>
        <p:spPr>
          <a:xfrm>
            <a:off x="728663" y="1981200"/>
            <a:ext cx="7772400" cy="4114800"/>
          </a:xfrm>
        </p:spPr>
        <p:txBody>
          <a:bodyPr/>
          <a:lstStyle/>
          <a:p>
            <a:pPr>
              <a:defRPr/>
            </a:pPr>
            <a:r>
              <a:rPr lang="en-GB" sz="2800" dirty="0"/>
              <a:t>Other types of super-sampling available are:</a:t>
            </a:r>
          </a:p>
          <a:p>
            <a:pPr lvl="1">
              <a:defRPr/>
            </a:pPr>
            <a:r>
              <a:rPr lang="en-GB" sz="2400" dirty="0"/>
              <a:t>Grid</a:t>
            </a:r>
          </a:p>
          <a:p>
            <a:pPr lvl="1">
              <a:defRPr/>
            </a:pPr>
            <a:r>
              <a:rPr lang="en-GB" sz="2400" dirty="0"/>
              <a:t>Random</a:t>
            </a:r>
          </a:p>
          <a:p>
            <a:pPr lvl="1">
              <a:defRPr/>
            </a:pPr>
            <a:r>
              <a:rPr lang="en-GB" sz="2400" dirty="0"/>
              <a:t>Poisson Disc</a:t>
            </a:r>
          </a:p>
          <a:p>
            <a:pPr lvl="1">
              <a:defRPr/>
            </a:pPr>
            <a:r>
              <a:rPr lang="en-GB" sz="2400" dirty="0"/>
              <a:t>Jitter</a:t>
            </a:r>
          </a:p>
          <a:p>
            <a:pPr lvl="1">
              <a:defRPr/>
            </a:pPr>
            <a:r>
              <a:rPr lang="en-GB" sz="2400" dirty="0"/>
              <a:t>Rotated Grid</a:t>
            </a:r>
          </a:p>
          <a:p>
            <a:pPr lvl="1">
              <a:defRPr/>
            </a:pPr>
            <a:endParaRPr lang="en-GB" dirty="0"/>
          </a:p>
          <a:p>
            <a:pPr marL="457200" lvl="1" indent="0">
              <a:buFontTx/>
              <a:buNone/>
              <a:defRPr/>
            </a:pPr>
            <a:endParaRPr lang="en-GB" dirty="0"/>
          </a:p>
          <a:p>
            <a:pPr>
              <a:defRPr/>
            </a:pPr>
            <a:r>
              <a:rPr lang="en-GB" sz="1800" dirty="0"/>
              <a:t>Additional information about these sampling methods can be found at: </a:t>
            </a:r>
            <a:endParaRPr lang="en-GB" sz="1800" b="1" dirty="0"/>
          </a:p>
          <a:p>
            <a:pPr marL="0" indent="0" algn="ctr">
              <a:buFontTx/>
              <a:buNone/>
              <a:defRPr/>
            </a:pPr>
            <a:r>
              <a:rPr lang="en-GB" sz="1800" u="sng" dirty="0">
                <a:solidFill>
                  <a:schemeClr val="accent2"/>
                </a:solidFill>
              </a:rPr>
              <a:t>http://www.everything2.com/index.pl?node_id=1028947</a:t>
            </a:r>
            <a:endParaRPr lang="en-GB" sz="1800" b="1" dirty="0">
              <a:solidFill>
                <a:schemeClr val="accent2"/>
              </a:solidFill>
            </a:endParaRPr>
          </a:p>
          <a:p>
            <a:pPr>
              <a:defRPr/>
            </a:pPr>
            <a:endParaRPr lang="en-GB" dirty="0"/>
          </a:p>
          <a:p>
            <a:pPr lvl="1">
              <a:defRPr/>
            </a:pPr>
            <a:endParaRPr lang="en-GB" altLang="en-US" sz="1200" i="1" dirty="0"/>
          </a:p>
          <a:p>
            <a:pPr algn="r">
              <a:buFontTx/>
              <a:buNone/>
              <a:defRPr/>
            </a:pPr>
            <a:endParaRPr lang="en-GB" altLang="en-US" sz="1600" i="1" dirty="0"/>
          </a:p>
          <a:p>
            <a:pPr eaLnBrk="1" hangingPunct="1">
              <a:buFontTx/>
              <a:buNone/>
              <a:defRPr/>
            </a:pPr>
            <a:endParaRPr lang="en-GB" altLang="en-US" dirty="0"/>
          </a:p>
        </p:txBody>
      </p:sp>
      <p:sp>
        <p:nvSpPr>
          <p:cNvPr id="8196" name="Rectangle 4">
            <a:extLst>
              <a:ext uri="{FF2B5EF4-FFF2-40B4-BE49-F238E27FC236}">
                <a16:creationId xmlns:a16="http://schemas.microsoft.com/office/drawing/2014/main" id="{C8906076-2308-AB2B-6312-3F28EB45DD12}"/>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8197" name="Rectangle 5">
            <a:extLst>
              <a:ext uri="{FF2B5EF4-FFF2-40B4-BE49-F238E27FC236}">
                <a16:creationId xmlns:a16="http://schemas.microsoft.com/office/drawing/2014/main" id="{AAA4AF0D-D8E1-B7F9-89A7-78262AB2682B}"/>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8D649A5B-34CE-5E97-7DF3-C2E07BE2E5E0}"/>
              </a:ext>
            </a:extLst>
          </p:cNvPr>
          <p:cNvSpPr>
            <a:spLocks noGrp="1" noChangeArrowheads="1"/>
          </p:cNvSpPr>
          <p:nvPr>
            <p:ph type="title"/>
          </p:nvPr>
        </p:nvSpPr>
        <p:spPr/>
        <p:txBody>
          <a:bodyPr/>
          <a:lstStyle/>
          <a:p>
            <a:pPr eaLnBrk="1" hangingPunct="1"/>
            <a:r>
              <a:rPr lang="en-GB" altLang="en-US"/>
              <a:t>Grid</a:t>
            </a:r>
          </a:p>
        </p:txBody>
      </p:sp>
      <p:sp>
        <p:nvSpPr>
          <p:cNvPr id="9219" name="Rectangle 3">
            <a:extLst>
              <a:ext uri="{FF2B5EF4-FFF2-40B4-BE49-F238E27FC236}">
                <a16:creationId xmlns:a16="http://schemas.microsoft.com/office/drawing/2014/main" id="{F0CB9A32-C1EE-B8CD-7A06-659650A29201}"/>
              </a:ext>
            </a:extLst>
          </p:cNvPr>
          <p:cNvSpPr>
            <a:spLocks noGrp="1" noChangeArrowheads="1"/>
          </p:cNvSpPr>
          <p:nvPr>
            <p:ph type="body" idx="1"/>
          </p:nvPr>
        </p:nvSpPr>
        <p:spPr>
          <a:xfrm>
            <a:off x="728663" y="1981200"/>
            <a:ext cx="7772400" cy="4114800"/>
          </a:xfrm>
        </p:spPr>
        <p:txBody>
          <a:bodyPr/>
          <a:lstStyle/>
          <a:p>
            <a:pPr algn="just"/>
            <a:r>
              <a:rPr lang="en-GB" altLang="en-US" sz="2400"/>
              <a:t>The simplest algorithm. The pixel is split in several sub-pixels, and a sample is taken from the center of each. It is fast and easy to implement, although due to the regular nature of sampling, aliasing can still occur if a low number of sub-pixels is used.</a:t>
            </a:r>
          </a:p>
          <a:p>
            <a:pPr lvl="1"/>
            <a:endParaRPr lang="en-GB" altLang="en-US" sz="1200" i="1"/>
          </a:p>
          <a:p>
            <a:pPr algn="r">
              <a:buFontTx/>
              <a:buNone/>
            </a:pPr>
            <a:endParaRPr lang="en-GB" altLang="en-US" sz="1600" i="1"/>
          </a:p>
          <a:p>
            <a:pPr eaLnBrk="1" hangingPunct="1">
              <a:buFontTx/>
              <a:buNone/>
            </a:pPr>
            <a:endParaRPr lang="en-GB" altLang="en-US"/>
          </a:p>
        </p:txBody>
      </p:sp>
      <p:sp>
        <p:nvSpPr>
          <p:cNvPr id="9220" name="Rectangle 4">
            <a:extLst>
              <a:ext uri="{FF2B5EF4-FFF2-40B4-BE49-F238E27FC236}">
                <a16:creationId xmlns:a16="http://schemas.microsoft.com/office/drawing/2014/main" id="{D17ED82E-F235-C03A-6F33-35EAE852CC8B}"/>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9221" name="Rectangle 5">
            <a:extLst>
              <a:ext uri="{FF2B5EF4-FFF2-40B4-BE49-F238E27FC236}">
                <a16:creationId xmlns:a16="http://schemas.microsoft.com/office/drawing/2014/main" id="{FC9B0F6E-643B-96F9-EECE-E09B8786F48D}"/>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pic>
        <p:nvPicPr>
          <p:cNvPr id="9222" name="Picture 6">
            <a:extLst>
              <a:ext uri="{FF2B5EF4-FFF2-40B4-BE49-F238E27FC236}">
                <a16:creationId xmlns:a16="http://schemas.microsoft.com/office/drawing/2014/main" id="{A045CE7C-CAAC-413F-B5DD-C02893009C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0150" y="5300663"/>
            <a:ext cx="1309688" cy="13096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B925D6CD-1EA1-980A-2F61-C3E732FA469A}"/>
              </a:ext>
            </a:extLst>
          </p:cNvPr>
          <p:cNvSpPr>
            <a:spLocks noGrp="1" noChangeArrowheads="1"/>
          </p:cNvSpPr>
          <p:nvPr>
            <p:ph type="title"/>
          </p:nvPr>
        </p:nvSpPr>
        <p:spPr/>
        <p:txBody>
          <a:bodyPr/>
          <a:lstStyle/>
          <a:p>
            <a:pPr eaLnBrk="1" hangingPunct="1"/>
            <a:r>
              <a:rPr lang="en-GB" altLang="en-US"/>
              <a:t>Random</a:t>
            </a:r>
          </a:p>
        </p:txBody>
      </p:sp>
      <p:sp>
        <p:nvSpPr>
          <p:cNvPr id="10243" name="Rectangle 3">
            <a:extLst>
              <a:ext uri="{FF2B5EF4-FFF2-40B4-BE49-F238E27FC236}">
                <a16:creationId xmlns:a16="http://schemas.microsoft.com/office/drawing/2014/main" id="{E04D2550-3C9A-7CFC-5121-0E1D42BEA6EE}"/>
              </a:ext>
            </a:extLst>
          </p:cNvPr>
          <p:cNvSpPr>
            <a:spLocks noGrp="1" noChangeArrowheads="1"/>
          </p:cNvSpPr>
          <p:nvPr>
            <p:ph type="body" idx="1"/>
          </p:nvPr>
        </p:nvSpPr>
        <p:spPr>
          <a:xfrm>
            <a:off x="728663" y="1981200"/>
            <a:ext cx="7772400" cy="4114800"/>
          </a:xfrm>
        </p:spPr>
        <p:txBody>
          <a:bodyPr/>
          <a:lstStyle/>
          <a:p>
            <a:pPr algn="just"/>
            <a:r>
              <a:rPr lang="en-GB" altLang="en-US" sz="2400"/>
              <a:t>Also known as Stochastic Sampling, it avoids the regularity of grid super-sampling. However, due to the irregularity of the pattern, samples end up being unnecessary in some areas of the pixel and lacking in others.</a:t>
            </a:r>
            <a:endParaRPr lang="en-GB" altLang="en-US" sz="1200" i="1"/>
          </a:p>
          <a:p>
            <a:pPr algn="r">
              <a:buFontTx/>
              <a:buNone/>
            </a:pPr>
            <a:endParaRPr lang="en-GB" altLang="en-US" sz="1600" i="1"/>
          </a:p>
          <a:p>
            <a:pPr eaLnBrk="1" hangingPunct="1">
              <a:buFontTx/>
              <a:buNone/>
            </a:pPr>
            <a:endParaRPr lang="en-GB" altLang="en-US"/>
          </a:p>
        </p:txBody>
      </p:sp>
      <p:sp>
        <p:nvSpPr>
          <p:cNvPr id="10244" name="Rectangle 4">
            <a:extLst>
              <a:ext uri="{FF2B5EF4-FFF2-40B4-BE49-F238E27FC236}">
                <a16:creationId xmlns:a16="http://schemas.microsoft.com/office/drawing/2014/main" id="{56722008-1E2A-B7E4-703C-3A0F3EF6A2F0}"/>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10245" name="Rectangle 5">
            <a:extLst>
              <a:ext uri="{FF2B5EF4-FFF2-40B4-BE49-F238E27FC236}">
                <a16:creationId xmlns:a16="http://schemas.microsoft.com/office/drawing/2014/main" id="{12097AA8-5147-E8F0-4BB7-42196AA67907}"/>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pic>
        <p:nvPicPr>
          <p:cNvPr id="10246" name="Picture 2">
            <a:extLst>
              <a:ext uri="{FF2B5EF4-FFF2-40B4-BE49-F238E27FC236}">
                <a16:creationId xmlns:a16="http://schemas.microsoft.com/office/drawing/2014/main" id="{557A385E-BF8D-F7DA-3723-F1EC022C7E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83488" y="5300663"/>
            <a:ext cx="1309687" cy="13096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81D48D3E-7DC7-6159-D6EE-22DB817729FE}"/>
              </a:ext>
            </a:extLst>
          </p:cNvPr>
          <p:cNvSpPr>
            <a:spLocks noGrp="1" noChangeArrowheads="1"/>
          </p:cNvSpPr>
          <p:nvPr>
            <p:ph type="title"/>
          </p:nvPr>
        </p:nvSpPr>
        <p:spPr/>
        <p:txBody>
          <a:bodyPr/>
          <a:lstStyle/>
          <a:p>
            <a:pPr eaLnBrk="1" hangingPunct="1"/>
            <a:r>
              <a:rPr lang="en-GB" altLang="en-US"/>
              <a:t>Poisson Disc</a:t>
            </a:r>
          </a:p>
        </p:txBody>
      </p:sp>
      <p:sp>
        <p:nvSpPr>
          <p:cNvPr id="11267" name="Rectangle 3">
            <a:extLst>
              <a:ext uri="{FF2B5EF4-FFF2-40B4-BE49-F238E27FC236}">
                <a16:creationId xmlns:a16="http://schemas.microsoft.com/office/drawing/2014/main" id="{1F70BF07-274D-60A7-ECE1-C467E0F8E70B}"/>
              </a:ext>
            </a:extLst>
          </p:cNvPr>
          <p:cNvSpPr>
            <a:spLocks noGrp="1" noChangeArrowheads="1"/>
          </p:cNvSpPr>
          <p:nvPr>
            <p:ph type="body" idx="1"/>
          </p:nvPr>
        </p:nvSpPr>
        <p:spPr>
          <a:xfrm>
            <a:off x="728663" y="1981200"/>
            <a:ext cx="7772400" cy="4114800"/>
          </a:xfrm>
        </p:spPr>
        <p:txBody>
          <a:bodyPr/>
          <a:lstStyle/>
          <a:p>
            <a:pPr algn="just"/>
            <a:r>
              <a:rPr lang="en-GB" altLang="en-US" sz="2400"/>
              <a:t>Again an algorithm that places the samples randomly, but then checks that any two are not too close. End result is even but random distribution of samples. Unfortunately, the computational time required for this algorithm is too great to justify its use in real-time rendering.</a:t>
            </a:r>
            <a:endParaRPr lang="en-GB" altLang="en-US" sz="1600" i="1"/>
          </a:p>
          <a:p>
            <a:pPr eaLnBrk="1" hangingPunct="1">
              <a:buFontTx/>
              <a:buNone/>
            </a:pPr>
            <a:endParaRPr lang="en-GB" altLang="en-US"/>
          </a:p>
        </p:txBody>
      </p:sp>
      <p:sp>
        <p:nvSpPr>
          <p:cNvPr id="11268" name="Rectangle 4">
            <a:extLst>
              <a:ext uri="{FF2B5EF4-FFF2-40B4-BE49-F238E27FC236}">
                <a16:creationId xmlns:a16="http://schemas.microsoft.com/office/drawing/2014/main" id="{81F174F1-80D2-DD4E-0F8B-7D4F85B02370}"/>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11269" name="Rectangle 5">
            <a:extLst>
              <a:ext uri="{FF2B5EF4-FFF2-40B4-BE49-F238E27FC236}">
                <a16:creationId xmlns:a16="http://schemas.microsoft.com/office/drawing/2014/main" id="{27BF6220-D1B0-28AA-5B09-FCD8506A80F0}"/>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pic>
        <p:nvPicPr>
          <p:cNvPr id="11270" name="Picture 2">
            <a:extLst>
              <a:ext uri="{FF2B5EF4-FFF2-40B4-BE49-F238E27FC236}">
                <a16:creationId xmlns:a16="http://schemas.microsoft.com/office/drawing/2014/main" id="{453084A6-D7D0-4D4D-FBDC-681A823CD0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83488" y="5300663"/>
            <a:ext cx="1309687" cy="13096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B103812F-BDC4-6F68-748F-2284F79FF24D}"/>
              </a:ext>
            </a:extLst>
          </p:cNvPr>
          <p:cNvSpPr>
            <a:spLocks noGrp="1" noChangeArrowheads="1"/>
          </p:cNvSpPr>
          <p:nvPr>
            <p:ph type="title"/>
          </p:nvPr>
        </p:nvSpPr>
        <p:spPr/>
        <p:txBody>
          <a:bodyPr/>
          <a:lstStyle/>
          <a:p>
            <a:pPr eaLnBrk="1" hangingPunct="1"/>
            <a:r>
              <a:rPr lang="en-GB" altLang="en-US"/>
              <a:t>Jittered</a:t>
            </a:r>
          </a:p>
        </p:txBody>
      </p:sp>
      <p:sp>
        <p:nvSpPr>
          <p:cNvPr id="12291" name="Rectangle 3">
            <a:extLst>
              <a:ext uri="{FF2B5EF4-FFF2-40B4-BE49-F238E27FC236}">
                <a16:creationId xmlns:a16="http://schemas.microsoft.com/office/drawing/2014/main" id="{B4BCEBC5-3BCB-E78F-183B-6C7E6D801BFF}"/>
              </a:ext>
            </a:extLst>
          </p:cNvPr>
          <p:cNvSpPr>
            <a:spLocks noGrp="1" noChangeArrowheads="1"/>
          </p:cNvSpPr>
          <p:nvPr>
            <p:ph type="body" idx="1"/>
          </p:nvPr>
        </p:nvSpPr>
        <p:spPr>
          <a:xfrm>
            <a:off x="728663" y="1981200"/>
            <a:ext cx="7772400" cy="4114800"/>
          </a:xfrm>
        </p:spPr>
        <p:txBody>
          <a:bodyPr/>
          <a:lstStyle/>
          <a:p>
            <a:pPr algn="just"/>
            <a:r>
              <a:rPr lang="en-GB" altLang="en-US" sz="2400"/>
              <a:t>A modification of the grid algorithm to approximate the Poisson disc. A pixel is split into several sub-pixels, but a sample is not taken from the center of each, but from a random point within the sub-pixel. Congregation can still occur, but to a lesser degree.</a:t>
            </a:r>
            <a:endParaRPr lang="en-GB" altLang="en-US"/>
          </a:p>
        </p:txBody>
      </p:sp>
      <p:sp>
        <p:nvSpPr>
          <p:cNvPr id="12292" name="Rectangle 4">
            <a:extLst>
              <a:ext uri="{FF2B5EF4-FFF2-40B4-BE49-F238E27FC236}">
                <a16:creationId xmlns:a16="http://schemas.microsoft.com/office/drawing/2014/main" id="{80711EEC-E262-C3E4-DDD3-F825F489882E}"/>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12293" name="Rectangle 5">
            <a:extLst>
              <a:ext uri="{FF2B5EF4-FFF2-40B4-BE49-F238E27FC236}">
                <a16:creationId xmlns:a16="http://schemas.microsoft.com/office/drawing/2014/main" id="{9CF41DA6-D219-9061-0E13-924031DD0F3D}"/>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pic>
        <p:nvPicPr>
          <p:cNvPr id="12294" name="Picture 2">
            <a:extLst>
              <a:ext uri="{FF2B5EF4-FFF2-40B4-BE49-F238E27FC236}">
                <a16:creationId xmlns:a16="http://schemas.microsoft.com/office/drawing/2014/main" id="{2C527BC1-D68D-FFF3-7F52-B7A67062CC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83488" y="5300663"/>
            <a:ext cx="1309687" cy="13096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A4DEAAA1-B859-A425-0696-045BAB3237C9}"/>
              </a:ext>
            </a:extLst>
          </p:cNvPr>
          <p:cNvSpPr>
            <a:spLocks noGrp="1" noChangeArrowheads="1"/>
          </p:cNvSpPr>
          <p:nvPr>
            <p:ph type="title"/>
          </p:nvPr>
        </p:nvSpPr>
        <p:spPr/>
        <p:txBody>
          <a:bodyPr/>
          <a:lstStyle/>
          <a:p>
            <a:pPr eaLnBrk="1" hangingPunct="1"/>
            <a:r>
              <a:rPr lang="en-GB" altLang="en-US"/>
              <a:t>Rotated Grid</a:t>
            </a:r>
          </a:p>
        </p:txBody>
      </p:sp>
      <p:sp>
        <p:nvSpPr>
          <p:cNvPr id="13315" name="Rectangle 3">
            <a:extLst>
              <a:ext uri="{FF2B5EF4-FFF2-40B4-BE49-F238E27FC236}">
                <a16:creationId xmlns:a16="http://schemas.microsoft.com/office/drawing/2014/main" id="{3FD42223-6363-CCEC-4C63-B36C866A6193}"/>
              </a:ext>
            </a:extLst>
          </p:cNvPr>
          <p:cNvSpPr>
            <a:spLocks noGrp="1" noChangeArrowheads="1"/>
          </p:cNvSpPr>
          <p:nvPr>
            <p:ph type="body" idx="1"/>
          </p:nvPr>
        </p:nvSpPr>
        <p:spPr>
          <a:xfrm>
            <a:off x="728663" y="1981200"/>
            <a:ext cx="7772400" cy="4114800"/>
          </a:xfrm>
        </p:spPr>
        <p:txBody>
          <a:bodyPr/>
          <a:lstStyle/>
          <a:p>
            <a:pPr algn="just"/>
            <a:r>
              <a:rPr lang="en-GB" altLang="en-US" sz="2400"/>
              <a:t>A 2x2 grid layout is used but the sample pattern is rotated to avoid samples aligning on the horizontal or vertical axis greatly improving antialiasing quality for the most commonly encountered cases.</a:t>
            </a:r>
            <a:endParaRPr lang="en-GB" altLang="en-US"/>
          </a:p>
        </p:txBody>
      </p:sp>
      <p:sp>
        <p:nvSpPr>
          <p:cNvPr id="13316" name="Rectangle 4">
            <a:extLst>
              <a:ext uri="{FF2B5EF4-FFF2-40B4-BE49-F238E27FC236}">
                <a16:creationId xmlns:a16="http://schemas.microsoft.com/office/drawing/2014/main" id="{304AEB3C-1AF4-2DE3-4FBB-2E7550D50311}"/>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13317" name="Rectangle 5">
            <a:extLst>
              <a:ext uri="{FF2B5EF4-FFF2-40B4-BE49-F238E27FC236}">
                <a16:creationId xmlns:a16="http://schemas.microsoft.com/office/drawing/2014/main" id="{0765653F-02D3-75FD-F5D1-2659204BDE79}"/>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pic>
        <p:nvPicPr>
          <p:cNvPr id="13318" name="Picture 13" descr="http://upload.wikimedia.org/wikipedia/en/3/30/RotGridSS.png">
            <a:extLst>
              <a:ext uri="{FF2B5EF4-FFF2-40B4-BE49-F238E27FC236}">
                <a16:creationId xmlns:a16="http://schemas.microsoft.com/office/drawing/2014/main" id="{07A16E73-005D-36D7-8D5F-A6D75855D74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83488" y="5300663"/>
            <a:ext cx="1309687" cy="1309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75E717E8-D3F3-FBD2-42E5-B598774D9156}"/>
              </a:ext>
            </a:extLst>
          </p:cNvPr>
          <p:cNvSpPr>
            <a:spLocks noGrp="1" noChangeArrowheads="1"/>
          </p:cNvSpPr>
          <p:nvPr>
            <p:ph type="title"/>
          </p:nvPr>
        </p:nvSpPr>
        <p:spPr/>
        <p:txBody>
          <a:bodyPr/>
          <a:lstStyle/>
          <a:p>
            <a:pPr eaLnBrk="1" hangingPunct="1"/>
            <a:r>
              <a:rPr lang="en-GB" altLang="en-US"/>
              <a:t>Accumulation Buffer</a:t>
            </a:r>
          </a:p>
        </p:txBody>
      </p:sp>
      <p:sp>
        <p:nvSpPr>
          <p:cNvPr id="3075" name="Rectangle 3">
            <a:extLst>
              <a:ext uri="{FF2B5EF4-FFF2-40B4-BE49-F238E27FC236}">
                <a16:creationId xmlns:a16="http://schemas.microsoft.com/office/drawing/2014/main" id="{77CFBF66-93A6-7A68-5801-5F2DB8231D0A}"/>
              </a:ext>
            </a:extLst>
          </p:cNvPr>
          <p:cNvSpPr>
            <a:spLocks noGrp="1" noChangeArrowheads="1"/>
          </p:cNvSpPr>
          <p:nvPr>
            <p:ph type="body" idx="1"/>
          </p:nvPr>
        </p:nvSpPr>
        <p:spPr>
          <a:xfrm>
            <a:off x="728663" y="1981200"/>
            <a:ext cx="7772400" cy="4114800"/>
          </a:xfrm>
        </p:spPr>
        <p:txBody>
          <a:bodyPr/>
          <a:lstStyle/>
          <a:p>
            <a:pPr>
              <a:defRPr/>
            </a:pPr>
            <a:r>
              <a:rPr lang="en-GB" sz="2000" dirty="0"/>
              <a:t>This method relates to FSAA, however, instead of using a large off-screen buffer, the image is rendered at the same resolution as the desired output image.</a:t>
            </a:r>
          </a:p>
          <a:p>
            <a:pPr marL="0" indent="0">
              <a:buFontTx/>
              <a:buNone/>
              <a:defRPr/>
            </a:pPr>
            <a:endParaRPr lang="en-GB" sz="2000" dirty="0"/>
          </a:p>
          <a:p>
            <a:pPr>
              <a:defRPr/>
            </a:pPr>
            <a:r>
              <a:rPr lang="en-GB" sz="2000" dirty="0"/>
              <a:t>To obtain a 2x2 Grid sampling, four images are generated with the view moved half a pixel in the screen x or y direction.</a:t>
            </a:r>
          </a:p>
          <a:p>
            <a:pPr marL="0" indent="0">
              <a:buFontTx/>
              <a:buNone/>
              <a:defRPr/>
            </a:pPr>
            <a:endParaRPr lang="en-GB" sz="2000" dirty="0"/>
          </a:p>
          <a:p>
            <a:pPr>
              <a:defRPr/>
            </a:pPr>
            <a:r>
              <a:rPr lang="en-GB" sz="2000" dirty="0"/>
              <a:t>These images are then summed up and averaged to create the final output image.</a:t>
            </a:r>
          </a:p>
          <a:p>
            <a:pPr marL="0" indent="0">
              <a:buFontTx/>
              <a:buNone/>
              <a:defRPr/>
            </a:pPr>
            <a:endParaRPr lang="en-GB" sz="2000" dirty="0"/>
          </a:p>
          <a:p>
            <a:pPr>
              <a:defRPr/>
            </a:pPr>
            <a:r>
              <a:rPr lang="en-GB" sz="2000" dirty="0"/>
              <a:t>Accumulation buffers are part of the OpenGL API</a:t>
            </a:r>
          </a:p>
        </p:txBody>
      </p:sp>
      <p:sp>
        <p:nvSpPr>
          <p:cNvPr id="14340" name="Rectangle 4">
            <a:extLst>
              <a:ext uri="{FF2B5EF4-FFF2-40B4-BE49-F238E27FC236}">
                <a16:creationId xmlns:a16="http://schemas.microsoft.com/office/drawing/2014/main" id="{4A905CDA-2BDA-3BA2-CA6E-9E79022209F4}"/>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14341" name="Rectangle 5">
            <a:extLst>
              <a:ext uri="{FF2B5EF4-FFF2-40B4-BE49-F238E27FC236}">
                <a16:creationId xmlns:a16="http://schemas.microsoft.com/office/drawing/2014/main" id="{EA783D1D-5142-DBC4-AB98-6BB523452395}"/>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6E547FB2-6817-0917-5552-8BF8B15E974C}"/>
              </a:ext>
            </a:extLst>
          </p:cNvPr>
          <p:cNvSpPr>
            <a:spLocks noGrp="1" noChangeArrowheads="1"/>
          </p:cNvSpPr>
          <p:nvPr>
            <p:ph type="title"/>
          </p:nvPr>
        </p:nvSpPr>
        <p:spPr/>
        <p:txBody>
          <a:bodyPr/>
          <a:lstStyle/>
          <a:p>
            <a:pPr eaLnBrk="1" hangingPunct="1"/>
            <a:r>
              <a:rPr lang="en-GB" altLang="en-US"/>
              <a:t>Filtering</a:t>
            </a:r>
          </a:p>
        </p:txBody>
      </p:sp>
      <p:sp>
        <p:nvSpPr>
          <p:cNvPr id="3075" name="Rectangle 3">
            <a:extLst>
              <a:ext uri="{FF2B5EF4-FFF2-40B4-BE49-F238E27FC236}">
                <a16:creationId xmlns:a16="http://schemas.microsoft.com/office/drawing/2014/main" id="{852E320B-8708-08DB-2093-34393CCD3C86}"/>
              </a:ext>
            </a:extLst>
          </p:cNvPr>
          <p:cNvSpPr>
            <a:spLocks noGrp="1" noChangeArrowheads="1"/>
          </p:cNvSpPr>
          <p:nvPr>
            <p:ph type="body" idx="1"/>
          </p:nvPr>
        </p:nvSpPr>
        <p:spPr>
          <a:xfrm>
            <a:off x="728663" y="1981200"/>
            <a:ext cx="7772400" cy="4114800"/>
          </a:xfrm>
        </p:spPr>
        <p:txBody>
          <a:bodyPr/>
          <a:lstStyle/>
          <a:p>
            <a:pPr algn="just">
              <a:defRPr/>
            </a:pPr>
            <a:r>
              <a:rPr lang="en-GB" sz="2400" dirty="0"/>
              <a:t>This is the fastest method which involves taking a rendered image, and using neighbouring pixel values to smooth out the ‘</a:t>
            </a:r>
            <a:r>
              <a:rPr lang="en-GB" sz="2400" dirty="0" err="1"/>
              <a:t>jaggies</a:t>
            </a:r>
            <a:r>
              <a:rPr lang="en-GB" sz="2400" dirty="0"/>
              <a:t>’. This method is much quicker, but is visually inferior to super-sampling.</a:t>
            </a:r>
          </a:p>
          <a:p>
            <a:pPr marL="0" indent="0" algn="just">
              <a:buFontTx/>
              <a:buNone/>
              <a:defRPr/>
            </a:pPr>
            <a:endParaRPr lang="en-GB" sz="2400" dirty="0"/>
          </a:p>
          <a:p>
            <a:pPr algn="just">
              <a:defRPr/>
            </a:pPr>
            <a:endParaRPr lang="en-GB" sz="2400" dirty="0"/>
          </a:p>
        </p:txBody>
      </p:sp>
      <p:sp>
        <p:nvSpPr>
          <p:cNvPr id="15364" name="Rectangle 4">
            <a:extLst>
              <a:ext uri="{FF2B5EF4-FFF2-40B4-BE49-F238E27FC236}">
                <a16:creationId xmlns:a16="http://schemas.microsoft.com/office/drawing/2014/main" id="{5146423B-47E2-0039-5A40-8C4FB0728608}"/>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15365" name="Rectangle 5">
            <a:extLst>
              <a:ext uri="{FF2B5EF4-FFF2-40B4-BE49-F238E27FC236}">
                <a16:creationId xmlns:a16="http://schemas.microsoft.com/office/drawing/2014/main" id="{73973517-DA6C-9710-1E41-1125EA0831B3}"/>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D02473D6-4CB1-9B96-E4C5-283AFEFDCCBF}"/>
              </a:ext>
            </a:extLst>
          </p:cNvPr>
          <p:cNvSpPr>
            <a:spLocks noGrp="1" noChangeArrowheads="1"/>
          </p:cNvSpPr>
          <p:nvPr>
            <p:ph type="title"/>
          </p:nvPr>
        </p:nvSpPr>
        <p:spPr/>
        <p:txBody>
          <a:bodyPr/>
          <a:lstStyle/>
          <a:p>
            <a:pPr eaLnBrk="1" hangingPunct="1"/>
            <a:r>
              <a:rPr lang="en-GB" altLang="en-US"/>
              <a:t>Filtering</a:t>
            </a:r>
          </a:p>
        </p:txBody>
      </p:sp>
      <p:sp>
        <p:nvSpPr>
          <p:cNvPr id="3075" name="Rectangle 3">
            <a:extLst>
              <a:ext uri="{FF2B5EF4-FFF2-40B4-BE49-F238E27FC236}">
                <a16:creationId xmlns:a16="http://schemas.microsoft.com/office/drawing/2014/main" id="{6B3CA039-CD02-89D2-28E2-FFC8E70F183A}"/>
              </a:ext>
            </a:extLst>
          </p:cNvPr>
          <p:cNvSpPr>
            <a:spLocks noGrp="1" noChangeArrowheads="1"/>
          </p:cNvSpPr>
          <p:nvPr>
            <p:ph type="body" idx="1"/>
          </p:nvPr>
        </p:nvSpPr>
        <p:spPr>
          <a:xfrm>
            <a:off x="728663" y="1981200"/>
            <a:ext cx="7772400" cy="4114800"/>
          </a:xfrm>
        </p:spPr>
        <p:txBody>
          <a:bodyPr/>
          <a:lstStyle/>
          <a:p>
            <a:pPr algn="just">
              <a:defRPr/>
            </a:pPr>
            <a:r>
              <a:rPr lang="en-GB" sz="2400" dirty="0"/>
              <a:t>Filtering is based around a Kernel, which represents the shape / size and influence of the neighbourhood to be sampled.</a:t>
            </a:r>
          </a:p>
          <a:p>
            <a:pPr marL="0" indent="0" algn="just">
              <a:buFontTx/>
              <a:buNone/>
              <a:defRPr/>
            </a:pPr>
            <a:endParaRPr lang="en-GB" sz="2400" dirty="0"/>
          </a:p>
          <a:p>
            <a:pPr>
              <a:defRPr/>
            </a:pPr>
            <a:r>
              <a:rPr lang="en-GB" sz="2400" dirty="0"/>
              <a:t>Common Kernels used are:</a:t>
            </a:r>
          </a:p>
          <a:p>
            <a:pPr lvl="1">
              <a:defRPr/>
            </a:pPr>
            <a:r>
              <a:rPr lang="en-GB" sz="2000" dirty="0"/>
              <a:t>Box</a:t>
            </a:r>
          </a:p>
          <a:p>
            <a:pPr lvl="1">
              <a:defRPr/>
            </a:pPr>
            <a:r>
              <a:rPr lang="en-GB" sz="2000" dirty="0"/>
              <a:t>Cone</a:t>
            </a:r>
          </a:p>
          <a:p>
            <a:pPr lvl="1">
              <a:defRPr/>
            </a:pPr>
            <a:r>
              <a:rPr lang="en-GB" sz="2000" dirty="0"/>
              <a:t>Gaussian</a:t>
            </a:r>
          </a:p>
          <a:p>
            <a:pPr algn="just">
              <a:defRPr/>
            </a:pPr>
            <a:endParaRPr lang="en-GB" sz="2400" dirty="0"/>
          </a:p>
        </p:txBody>
      </p:sp>
      <p:sp>
        <p:nvSpPr>
          <p:cNvPr id="16388" name="Rectangle 4">
            <a:extLst>
              <a:ext uri="{FF2B5EF4-FFF2-40B4-BE49-F238E27FC236}">
                <a16:creationId xmlns:a16="http://schemas.microsoft.com/office/drawing/2014/main" id="{2504C022-F58B-AD9F-507A-01DCE0F62325}"/>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16389" name="Rectangle 5">
            <a:extLst>
              <a:ext uri="{FF2B5EF4-FFF2-40B4-BE49-F238E27FC236}">
                <a16:creationId xmlns:a16="http://schemas.microsoft.com/office/drawing/2014/main" id="{55F37E36-26DF-08AB-51F6-7AD3DBD91B30}"/>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B3A85DE9-28AC-BE76-CD39-BA30B113E930}"/>
              </a:ext>
            </a:extLst>
          </p:cNvPr>
          <p:cNvSpPr>
            <a:spLocks noGrp="1" noChangeArrowheads="1"/>
          </p:cNvSpPr>
          <p:nvPr>
            <p:ph type="title"/>
          </p:nvPr>
        </p:nvSpPr>
        <p:spPr/>
        <p:txBody>
          <a:bodyPr/>
          <a:lstStyle/>
          <a:p>
            <a:pPr eaLnBrk="1" hangingPunct="1"/>
            <a:r>
              <a:rPr lang="en-GB" altLang="en-US"/>
              <a:t>Mean Filter</a:t>
            </a:r>
          </a:p>
        </p:txBody>
      </p:sp>
      <p:sp>
        <p:nvSpPr>
          <p:cNvPr id="17411" name="Rectangle 3">
            <a:extLst>
              <a:ext uri="{FF2B5EF4-FFF2-40B4-BE49-F238E27FC236}">
                <a16:creationId xmlns:a16="http://schemas.microsoft.com/office/drawing/2014/main" id="{B5D18571-2C59-EDD8-EB25-F14B99C2BEB7}"/>
              </a:ext>
            </a:extLst>
          </p:cNvPr>
          <p:cNvSpPr>
            <a:spLocks noGrp="1" noChangeArrowheads="1"/>
          </p:cNvSpPr>
          <p:nvPr>
            <p:ph type="body" idx="1"/>
          </p:nvPr>
        </p:nvSpPr>
        <p:spPr>
          <a:xfrm>
            <a:off x="728663" y="1981200"/>
            <a:ext cx="3843337" cy="4114800"/>
          </a:xfrm>
        </p:spPr>
        <p:txBody>
          <a:bodyPr/>
          <a:lstStyle/>
          <a:p>
            <a:pPr algn="just"/>
            <a:r>
              <a:rPr lang="en-GB" altLang="en-US" sz="2400"/>
              <a:t>Mean filtering is an easy way to smooth out images, i.e. reduce the amount of intensity variation between neighbouring pixels. It can also be used to reduce noise within an image</a:t>
            </a:r>
            <a:r>
              <a:rPr lang="en-GB" altLang="en-US" sz="2000"/>
              <a:t>.</a:t>
            </a:r>
          </a:p>
          <a:p>
            <a:endParaRPr lang="en-GB" altLang="en-US" sz="2000"/>
          </a:p>
        </p:txBody>
      </p:sp>
      <p:sp>
        <p:nvSpPr>
          <p:cNvPr id="17412" name="Rectangle 4">
            <a:extLst>
              <a:ext uri="{FF2B5EF4-FFF2-40B4-BE49-F238E27FC236}">
                <a16:creationId xmlns:a16="http://schemas.microsoft.com/office/drawing/2014/main" id="{6EE82784-71D8-491F-40BD-D477855E4D8C}"/>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17413" name="Rectangle 5">
            <a:extLst>
              <a:ext uri="{FF2B5EF4-FFF2-40B4-BE49-F238E27FC236}">
                <a16:creationId xmlns:a16="http://schemas.microsoft.com/office/drawing/2014/main" id="{90FC08B4-BB5D-6FA6-645E-42F8C32C1E4B}"/>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pic>
        <p:nvPicPr>
          <p:cNvPr id="17414" name="Picture 2">
            <a:extLst>
              <a:ext uri="{FF2B5EF4-FFF2-40B4-BE49-F238E27FC236}">
                <a16:creationId xmlns:a16="http://schemas.microsoft.com/office/drawing/2014/main" id="{01DD87F8-A9F0-29E1-A985-82E47FB7DF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08625" y="1773238"/>
            <a:ext cx="3429000" cy="46561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E7E506A9-01A7-ED05-A6F2-EA9971F7E180}"/>
              </a:ext>
            </a:extLst>
          </p:cNvPr>
          <p:cNvSpPr>
            <a:spLocks noGrp="1" noChangeArrowheads="1"/>
          </p:cNvSpPr>
          <p:nvPr>
            <p:ph type="title"/>
          </p:nvPr>
        </p:nvSpPr>
        <p:spPr/>
        <p:txBody>
          <a:bodyPr/>
          <a:lstStyle/>
          <a:p>
            <a:pPr eaLnBrk="1" hangingPunct="1"/>
            <a:r>
              <a:rPr lang="en-GB" altLang="en-US"/>
              <a:t>Median Filter</a:t>
            </a:r>
          </a:p>
        </p:txBody>
      </p:sp>
      <p:sp>
        <p:nvSpPr>
          <p:cNvPr id="3075" name="Rectangle 3">
            <a:extLst>
              <a:ext uri="{FF2B5EF4-FFF2-40B4-BE49-F238E27FC236}">
                <a16:creationId xmlns:a16="http://schemas.microsoft.com/office/drawing/2014/main" id="{4831C5E6-E5A5-A4ED-132D-47A427075118}"/>
              </a:ext>
            </a:extLst>
          </p:cNvPr>
          <p:cNvSpPr>
            <a:spLocks noGrp="1" noChangeArrowheads="1"/>
          </p:cNvSpPr>
          <p:nvPr>
            <p:ph type="body" idx="1"/>
          </p:nvPr>
        </p:nvSpPr>
        <p:spPr>
          <a:xfrm>
            <a:off x="728663" y="1981200"/>
            <a:ext cx="7772400" cy="4114800"/>
          </a:xfrm>
        </p:spPr>
        <p:txBody>
          <a:bodyPr/>
          <a:lstStyle/>
          <a:p>
            <a:pPr algn="just">
              <a:defRPr/>
            </a:pPr>
            <a:r>
              <a:rPr lang="en-GB" sz="2400" dirty="0"/>
              <a:t>A variation of the Mean Filter is the Median Filter. </a:t>
            </a:r>
          </a:p>
          <a:p>
            <a:pPr algn="just">
              <a:defRPr/>
            </a:pPr>
            <a:endParaRPr lang="en-GB" sz="2400" dirty="0"/>
          </a:p>
          <a:p>
            <a:pPr algn="just">
              <a:defRPr/>
            </a:pPr>
            <a:r>
              <a:rPr lang="en-GB" sz="2400" dirty="0"/>
              <a:t>Instead of simply replacing the pixel with the mean (average) of neighbouring pixel values, it replaces it with the median of those values.</a:t>
            </a:r>
          </a:p>
          <a:p>
            <a:pPr algn="just">
              <a:defRPr/>
            </a:pPr>
            <a:endParaRPr lang="en-GB" sz="2400" dirty="0"/>
          </a:p>
          <a:p>
            <a:pPr algn="just">
              <a:defRPr/>
            </a:pPr>
            <a:r>
              <a:rPr lang="en-GB" sz="2400" dirty="0"/>
              <a:t>First, all pixel values within the filter are sorted into numerical order. The pixel is then replaced with the middle value.</a:t>
            </a:r>
          </a:p>
          <a:p>
            <a:pPr marL="0" indent="0">
              <a:buFontTx/>
              <a:buNone/>
              <a:defRPr/>
            </a:pPr>
            <a:r>
              <a:rPr lang="en-GB" sz="2400" dirty="0"/>
              <a:t> </a:t>
            </a:r>
          </a:p>
          <a:p>
            <a:pPr marL="0" indent="0">
              <a:buFontTx/>
              <a:buNone/>
              <a:defRPr/>
            </a:pPr>
            <a:endParaRPr lang="en-GB" sz="2400" dirty="0"/>
          </a:p>
        </p:txBody>
      </p:sp>
      <p:sp>
        <p:nvSpPr>
          <p:cNvPr id="18436" name="Rectangle 4">
            <a:extLst>
              <a:ext uri="{FF2B5EF4-FFF2-40B4-BE49-F238E27FC236}">
                <a16:creationId xmlns:a16="http://schemas.microsoft.com/office/drawing/2014/main" id="{4C7720EC-6F1D-604F-3370-4514D5830B0A}"/>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18437" name="Rectangle 5">
            <a:extLst>
              <a:ext uri="{FF2B5EF4-FFF2-40B4-BE49-F238E27FC236}">
                <a16:creationId xmlns:a16="http://schemas.microsoft.com/office/drawing/2014/main" id="{2C62D7EA-B9D9-4616-24A6-4C961C89205A}"/>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78B361C9-737D-5610-23F3-856CD67FBA9D}"/>
              </a:ext>
            </a:extLst>
          </p:cNvPr>
          <p:cNvSpPr>
            <a:spLocks noGrp="1" noChangeArrowheads="1"/>
          </p:cNvSpPr>
          <p:nvPr>
            <p:ph type="title"/>
          </p:nvPr>
        </p:nvSpPr>
        <p:spPr/>
        <p:txBody>
          <a:bodyPr/>
          <a:lstStyle/>
          <a:p>
            <a:pPr eaLnBrk="1" hangingPunct="1"/>
            <a:r>
              <a:rPr lang="en-GB" altLang="en-US"/>
              <a:t>Median Filter</a:t>
            </a:r>
          </a:p>
        </p:txBody>
      </p:sp>
      <p:sp>
        <p:nvSpPr>
          <p:cNvPr id="19459" name="Rectangle 3">
            <a:extLst>
              <a:ext uri="{FF2B5EF4-FFF2-40B4-BE49-F238E27FC236}">
                <a16:creationId xmlns:a16="http://schemas.microsoft.com/office/drawing/2014/main" id="{2E4576BD-8E75-7CDB-D838-577327442730}"/>
              </a:ext>
            </a:extLst>
          </p:cNvPr>
          <p:cNvSpPr>
            <a:spLocks noGrp="1" noChangeArrowheads="1"/>
          </p:cNvSpPr>
          <p:nvPr>
            <p:ph type="body" idx="1"/>
          </p:nvPr>
        </p:nvSpPr>
        <p:spPr>
          <a:xfrm>
            <a:off x="728663" y="1981200"/>
            <a:ext cx="7772400" cy="4114800"/>
          </a:xfrm>
        </p:spPr>
        <p:txBody>
          <a:bodyPr/>
          <a:lstStyle/>
          <a:p>
            <a:pPr marL="0" indent="0">
              <a:buFontTx/>
              <a:buNone/>
            </a:pPr>
            <a:r>
              <a:rPr lang="en-GB" altLang="en-US" sz="2400"/>
              <a:t> </a:t>
            </a:r>
          </a:p>
          <a:p>
            <a:pPr marL="0" indent="0">
              <a:buFontTx/>
              <a:buNone/>
            </a:pPr>
            <a:endParaRPr lang="en-GB" altLang="en-US" sz="2400"/>
          </a:p>
        </p:txBody>
      </p:sp>
      <p:sp>
        <p:nvSpPr>
          <p:cNvPr id="19460" name="Rectangle 4">
            <a:extLst>
              <a:ext uri="{FF2B5EF4-FFF2-40B4-BE49-F238E27FC236}">
                <a16:creationId xmlns:a16="http://schemas.microsoft.com/office/drawing/2014/main" id="{A3FD278D-A897-A216-9700-113CF6AC0DC7}"/>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19461" name="Rectangle 5">
            <a:extLst>
              <a:ext uri="{FF2B5EF4-FFF2-40B4-BE49-F238E27FC236}">
                <a16:creationId xmlns:a16="http://schemas.microsoft.com/office/drawing/2014/main" id="{A5408F3E-BDB4-1CF1-9497-ED7C855EC826}"/>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pic>
        <p:nvPicPr>
          <p:cNvPr id="19462" name="Picture 2">
            <a:extLst>
              <a:ext uri="{FF2B5EF4-FFF2-40B4-BE49-F238E27FC236}">
                <a16:creationId xmlns:a16="http://schemas.microsoft.com/office/drawing/2014/main" id="{150FF6E5-4750-CF85-8305-4FF961974A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44638" y="2362200"/>
            <a:ext cx="6051550" cy="27955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a:extLst>
              <a:ext uri="{FF2B5EF4-FFF2-40B4-BE49-F238E27FC236}">
                <a16:creationId xmlns:a16="http://schemas.microsoft.com/office/drawing/2014/main" id="{640B0729-9968-0B87-2F95-2A8242504367}"/>
              </a:ext>
            </a:extLst>
          </p:cNvPr>
          <p:cNvSpPr/>
          <p:nvPr/>
        </p:nvSpPr>
        <p:spPr>
          <a:xfrm>
            <a:off x="2268538" y="3068638"/>
            <a:ext cx="1366837" cy="1368425"/>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0FCC62D7-B1D7-7938-F2F9-5BCF4B4E56DD}"/>
              </a:ext>
            </a:extLst>
          </p:cNvPr>
          <p:cNvSpPr>
            <a:spLocks noGrp="1" noChangeArrowheads="1"/>
          </p:cNvSpPr>
          <p:nvPr>
            <p:ph type="title"/>
          </p:nvPr>
        </p:nvSpPr>
        <p:spPr/>
        <p:txBody>
          <a:bodyPr/>
          <a:lstStyle/>
          <a:p>
            <a:pPr eaLnBrk="1" hangingPunct="1"/>
            <a:r>
              <a:rPr lang="en-GB" altLang="en-US"/>
              <a:t>Quincunx Filtering</a:t>
            </a:r>
          </a:p>
        </p:txBody>
      </p:sp>
      <p:sp>
        <p:nvSpPr>
          <p:cNvPr id="20483" name="Rectangle 3">
            <a:extLst>
              <a:ext uri="{FF2B5EF4-FFF2-40B4-BE49-F238E27FC236}">
                <a16:creationId xmlns:a16="http://schemas.microsoft.com/office/drawing/2014/main" id="{DA37C339-AE3D-003A-F897-F8D65E291801}"/>
              </a:ext>
            </a:extLst>
          </p:cNvPr>
          <p:cNvSpPr>
            <a:spLocks noGrp="1" noChangeArrowheads="1"/>
          </p:cNvSpPr>
          <p:nvPr>
            <p:ph type="body" idx="1"/>
          </p:nvPr>
        </p:nvSpPr>
        <p:spPr>
          <a:xfrm>
            <a:off x="728663" y="1981200"/>
            <a:ext cx="7772400" cy="4114800"/>
          </a:xfrm>
        </p:spPr>
        <p:txBody>
          <a:bodyPr/>
          <a:lstStyle/>
          <a:p>
            <a:pPr marL="0" indent="0">
              <a:buFontTx/>
              <a:buNone/>
            </a:pPr>
            <a:r>
              <a:rPr lang="en-GB" altLang="en-US" sz="2400"/>
              <a:t>nVidia’s quincunx  filtering (GeForce 3 cards) is done at the stage where the buffer is rasterized to the screen. This is built into the hardware.</a:t>
            </a:r>
          </a:p>
          <a:p>
            <a:pPr marL="0" indent="0">
              <a:buFontTx/>
              <a:buNone/>
            </a:pPr>
            <a:endParaRPr lang="en-GB" altLang="en-US" sz="2400"/>
          </a:p>
          <a:p>
            <a:pPr marL="0" indent="0">
              <a:buFontTx/>
              <a:buNone/>
            </a:pPr>
            <a:r>
              <a:rPr lang="en-GB" altLang="en-US" sz="2400"/>
              <a:t>The pixel shader stores each pixel twice in different locations of the render buffer. This does not cost more rendering power than rendering without anti-aliasing. However, it does require twice the memory bandwidth of the pixel write operation.</a:t>
            </a:r>
          </a:p>
        </p:txBody>
      </p:sp>
      <p:sp>
        <p:nvSpPr>
          <p:cNvPr id="20484" name="Rectangle 4">
            <a:extLst>
              <a:ext uri="{FF2B5EF4-FFF2-40B4-BE49-F238E27FC236}">
                <a16:creationId xmlns:a16="http://schemas.microsoft.com/office/drawing/2014/main" id="{CE7F780E-3E51-B25B-31E8-4F5E55E6B5A6}"/>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20485" name="Rectangle 5">
            <a:extLst>
              <a:ext uri="{FF2B5EF4-FFF2-40B4-BE49-F238E27FC236}">
                <a16:creationId xmlns:a16="http://schemas.microsoft.com/office/drawing/2014/main" id="{6818AB35-80E9-0C27-8003-CA844238DB50}"/>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A0A1DF28-1634-8E17-8FD8-82DF01F7EDCC}"/>
              </a:ext>
            </a:extLst>
          </p:cNvPr>
          <p:cNvSpPr>
            <a:spLocks noGrp="1" noChangeArrowheads="1"/>
          </p:cNvSpPr>
          <p:nvPr>
            <p:ph type="title"/>
          </p:nvPr>
        </p:nvSpPr>
        <p:spPr/>
        <p:txBody>
          <a:bodyPr/>
          <a:lstStyle/>
          <a:p>
            <a:pPr eaLnBrk="1" hangingPunct="1"/>
            <a:r>
              <a:rPr lang="en-GB" altLang="en-US"/>
              <a:t>Quincunx Filtering</a:t>
            </a:r>
          </a:p>
        </p:txBody>
      </p:sp>
      <p:sp>
        <p:nvSpPr>
          <p:cNvPr id="21507" name="Rectangle 3">
            <a:extLst>
              <a:ext uri="{FF2B5EF4-FFF2-40B4-BE49-F238E27FC236}">
                <a16:creationId xmlns:a16="http://schemas.microsoft.com/office/drawing/2014/main" id="{15291C83-A06A-4D38-5D55-D47B3AC913F7}"/>
              </a:ext>
            </a:extLst>
          </p:cNvPr>
          <p:cNvSpPr>
            <a:spLocks noGrp="1" noChangeArrowheads="1"/>
          </p:cNvSpPr>
          <p:nvPr>
            <p:ph type="body" idx="1"/>
          </p:nvPr>
        </p:nvSpPr>
        <p:spPr>
          <a:xfrm>
            <a:off x="728663" y="1981200"/>
            <a:ext cx="4491037" cy="4114800"/>
          </a:xfrm>
        </p:spPr>
        <p:txBody>
          <a:bodyPr/>
          <a:lstStyle/>
          <a:p>
            <a:pPr marL="0" indent="0" algn="just">
              <a:buFontTx/>
              <a:buNone/>
            </a:pPr>
            <a:r>
              <a:rPr lang="en-GB" altLang="en-US" sz="2400"/>
              <a:t>Once the first buffer has been fully rendered, all the pixels of the second buffer are (virtually) shifted ½ a pixel in both the x and y directions. This has the effect of surrounding each pixel within the first sample with four pixels of the second sample.</a:t>
            </a:r>
          </a:p>
          <a:p>
            <a:pPr marL="0" indent="0" algn="just">
              <a:buFontTx/>
              <a:buNone/>
            </a:pPr>
            <a:endParaRPr lang="en-GB" altLang="en-US" sz="2400"/>
          </a:p>
          <a:p>
            <a:pPr marL="0" indent="0" algn="just">
              <a:buFontTx/>
              <a:buNone/>
            </a:pPr>
            <a:endParaRPr lang="en-GB" altLang="en-US" sz="2400"/>
          </a:p>
          <a:p>
            <a:pPr marL="0" indent="0" algn="just">
              <a:buFontTx/>
              <a:buNone/>
            </a:pPr>
            <a:r>
              <a:rPr lang="en-GB" altLang="en-US" sz="1600"/>
              <a:t>pronounced qwin cunx</a:t>
            </a:r>
          </a:p>
        </p:txBody>
      </p:sp>
      <p:sp>
        <p:nvSpPr>
          <p:cNvPr id="21508" name="Rectangle 4">
            <a:extLst>
              <a:ext uri="{FF2B5EF4-FFF2-40B4-BE49-F238E27FC236}">
                <a16:creationId xmlns:a16="http://schemas.microsoft.com/office/drawing/2014/main" id="{EA7C4CF6-BEF8-2439-96CB-F2CCFABF946F}"/>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21509" name="Rectangle 5">
            <a:extLst>
              <a:ext uri="{FF2B5EF4-FFF2-40B4-BE49-F238E27FC236}">
                <a16:creationId xmlns:a16="http://schemas.microsoft.com/office/drawing/2014/main" id="{184FE581-C395-CE43-FB23-454BE54F67BF}"/>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pic>
        <p:nvPicPr>
          <p:cNvPr id="21510" name="Picture 2">
            <a:extLst>
              <a:ext uri="{FF2B5EF4-FFF2-40B4-BE49-F238E27FC236}">
                <a16:creationId xmlns:a16="http://schemas.microsoft.com/office/drawing/2014/main" id="{E6AA6197-6E9B-CABE-0F88-5EC9DC6EA1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08625" y="2014538"/>
            <a:ext cx="3240088" cy="4006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3CFB454D-4B0F-1121-D44D-48E484309EA1}"/>
              </a:ext>
            </a:extLst>
          </p:cNvPr>
          <p:cNvSpPr>
            <a:spLocks noGrp="1" noChangeArrowheads="1"/>
          </p:cNvSpPr>
          <p:nvPr>
            <p:ph type="title"/>
          </p:nvPr>
        </p:nvSpPr>
        <p:spPr/>
        <p:txBody>
          <a:bodyPr/>
          <a:lstStyle/>
          <a:p>
            <a:pPr eaLnBrk="1" hangingPunct="1"/>
            <a:r>
              <a:rPr lang="en-GB" altLang="en-US"/>
              <a:t>Quincunx Filtering</a:t>
            </a:r>
          </a:p>
        </p:txBody>
      </p:sp>
      <p:sp>
        <p:nvSpPr>
          <p:cNvPr id="22531" name="Rectangle 3">
            <a:extLst>
              <a:ext uri="{FF2B5EF4-FFF2-40B4-BE49-F238E27FC236}">
                <a16:creationId xmlns:a16="http://schemas.microsoft.com/office/drawing/2014/main" id="{E2016A57-8BB1-112E-9C12-D753BDAB8E85}"/>
              </a:ext>
            </a:extLst>
          </p:cNvPr>
          <p:cNvSpPr>
            <a:spLocks noGrp="1" noChangeArrowheads="1"/>
          </p:cNvSpPr>
          <p:nvPr>
            <p:ph type="body" idx="1"/>
          </p:nvPr>
        </p:nvSpPr>
        <p:spPr>
          <a:xfrm>
            <a:off x="728663" y="1981200"/>
            <a:ext cx="7659687" cy="4114800"/>
          </a:xfrm>
        </p:spPr>
        <p:txBody>
          <a:bodyPr/>
          <a:lstStyle/>
          <a:p>
            <a:pPr marL="0" indent="0" algn="just">
              <a:buFontTx/>
              <a:buNone/>
            </a:pPr>
            <a:r>
              <a:rPr lang="en-GB" altLang="en-US" sz="2400"/>
              <a:t>The HRAA-engine filters over all five pixels to create the anti-aliased pixel using the following weighting function:</a:t>
            </a:r>
          </a:p>
          <a:p>
            <a:pPr marL="0" indent="0" algn="just">
              <a:buFontTx/>
              <a:buNone/>
            </a:pPr>
            <a:endParaRPr lang="en-GB" altLang="en-US" sz="2400"/>
          </a:p>
        </p:txBody>
      </p:sp>
      <p:sp>
        <p:nvSpPr>
          <p:cNvPr id="22532" name="Rectangle 4">
            <a:extLst>
              <a:ext uri="{FF2B5EF4-FFF2-40B4-BE49-F238E27FC236}">
                <a16:creationId xmlns:a16="http://schemas.microsoft.com/office/drawing/2014/main" id="{A0BB70F3-93BD-8479-8B13-9B0D20625353}"/>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22533" name="Rectangle 5">
            <a:extLst>
              <a:ext uri="{FF2B5EF4-FFF2-40B4-BE49-F238E27FC236}">
                <a16:creationId xmlns:a16="http://schemas.microsoft.com/office/drawing/2014/main" id="{B6F868D0-C602-7618-D0CF-882E23601993}"/>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22534" name="Rectangle 2">
            <a:extLst>
              <a:ext uri="{FF2B5EF4-FFF2-40B4-BE49-F238E27FC236}">
                <a16:creationId xmlns:a16="http://schemas.microsoft.com/office/drawing/2014/main" id="{258D5130-6C42-503A-1614-9D283D860F1A}"/>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graphicFrame>
        <p:nvGraphicFramePr>
          <p:cNvPr id="22535" name="Object 2">
            <a:extLst>
              <a:ext uri="{FF2B5EF4-FFF2-40B4-BE49-F238E27FC236}">
                <a16:creationId xmlns:a16="http://schemas.microsoft.com/office/drawing/2014/main" id="{52B90856-2954-3C7B-1D28-3C5D717F624F}"/>
              </a:ext>
            </a:extLst>
          </p:cNvPr>
          <p:cNvGraphicFramePr>
            <a:graphicFrameLocks noChangeAspect="1"/>
          </p:cNvGraphicFramePr>
          <p:nvPr/>
        </p:nvGraphicFramePr>
        <p:xfrm>
          <a:off x="3179763" y="3429000"/>
          <a:ext cx="2784475" cy="2784475"/>
        </p:xfrm>
        <a:graphic>
          <a:graphicData uri="http://schemas.openxmlformats.org/presentationml/2006/ole">
            <mc:AlternateContent xmlns:mc="http://schemas.openxmlformats.org/markup-compatibility/2006">
              <mc:Choice xmlns:v="urn:schemas-microsoft-com:vml" Requires="v">
                <p:oleObj r:id="rId3" imgW="1828800" imgH="1828800" progId="Photoshop.Image.8">
                  <p:embed/>
                </p:oleObj>
              </mc:Choice>
              <mc:Fallback>
                <p:oleObj r:id="rId3" imgW="1828800" imgH="1828800" progId="Photoshop.Image.8">
                  <p:embed/>
                  <p:pic>
                    <p:nvPicPr>
                      <p:cNvPr id="22535" name="Object 2">
                        <a:extLst>
                          <a:ext uri="{FF2B5EF4-FFF2-40B4-BE49-F238E27FC236}">
                            <a16:creationId xmlns:a16="http://schemas.microsoft.com/office/drawing/2014/main" id="{52B90856-2954-3C7B-1D28-3C5D717F624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79763" y="3429000"/>
                        <a:ext cx="2784475" cy="2784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01566E6D-8EC1-5ACC-F093-46DD51C48B7E}"/>
              </a:ext>
            </a:extLst>
          </p:cNvPr>
          <p:cNvSpPr>
            <a:spLocks noGrp="1" noChangeArrowheads="1"/>
          </p:cNvSpPr>
          <p:nvPr>
            <p:ph type="title"/>
          </p:nvPr>
        </p:nvSpPr>
        <p:spPr/>
        <p:txBody>
          <a:bodyPr/>
          <a:lstStyle/>
          <a:p>
            <a:pPr eaLnBrk="1" hangingPunct="1"/>
            <a:r>
              <a:rPr lang="en-GB" altLang="en-US"/>
              <a:t>Modified Quincunx</a:t>
            </a:r>
          </a:p>
        </p:txBody>
      </p:sp>
      <p:sp>
        <p:nvSpPr>
          <p:cNvPr id="3075" name="Rectangle 3">
            <a:extLst>
              <a:ext uri="{FF2B5EF4-FFF2-40B4-BE49-F238E27FC236}">
                <a16:creationId xmlns:a16="http://schemas.microsoft.com/office/drawing/2014/main" id="{CEE95282-8877-9689-A597-7E1182A089A3}"/>
              </a:ext>
            </a:extLst>
          </p:cNvPr>
          <p:cNvSpPr>
            <a:spLocks noGrp="1" noChangeArrowheads="1"/>
          </p:cNvSpPr>
          <p:nvPr>
            <p:ph type="body" idx="1"/>
          </p:nvPr>
        </p:nvSpPr>
        <p:spPr>
          <a:xfrm>
            <a:off x="728663" y="1981200"/>
            <a:ext cx="7659687" cy="4114800"/>
          </a:xfrm>
        </p:spPr>
        <p:txBody>
          <a:bodyPr/>
          <a:lstStyle/>
          <a:p>
            <a:pPr>
              <a:defRPr/>
            </a:pPr>
            <a:r>
              <a:rPr lang="en-GB" sz="2400" dirty="0"/>
              <a:t>A similar approach has been proposed by </a:t>
            </a:r>
            <a:r>
              <a:rPr lang="en-GB" sz="2400" i="1" dirty="0"/>
              <a:t>Cant</a:t>
            </a:r>
            <a:r>
              <a:rPr lang="en-GB" sz="2400" i="1" baseline="30000" dirty="0"/>
              <a:t>1</a:t>
            </a:r>
            <a:r>
              <a:rPr lang="en-GB" sz="2400" i="1" dirty="0"/>
              <a:t> </a:t>
            </a:r>
            <a:r>
              <a:rPr lang="en-GB" sz="2400" dirty="0"/>
              <a:t>that combines the weighting function used by </a:t>
            </a:r>
            <a:r>
              <a:rPr lang="en-GB" sz="2400" dirty="0" err="1"/>
              <a:t>nVidia</a:t>
            </a:r>
            <a:r>
              <a:rPr lang="en-GB" sz="2400" dirty="0"/>
              <a:t> as follows:</a:t>
            </a:r>
          </a:p>
          <a:p>
            <a:pPr>
              <a:defRPr/>
            </a:pPr>
            <a:endParaRPr lang="en-GB" sz="2400" dirty="0"/>
          </a:p>
          <a:p>
            <a:pPr>
              <a:defRPr/>
            </a:pPr>
            <a:endParaRPr lang="en-GB" sz="2400" dirty="0"/>
          </a:p>
          <a:p>
            <a:pPr>
              <a:defRPr/>
            </a:pPr>
            <a:endParaRPr lang="en-GB" sz="2400" dirty="0"/>
          </a:p>
          <a:p>
            <a:pPr>
              <a:defRPr/>
            </a:pPr>
            <a:endParaRPr lang="en-GB" sz="2400" dirty="0"/>
          </a:p>
          <a:p>
            <a:pPr>
              <a:defRPr/>
            </a:pPr>
            <a:endParaRPr lang="en-GB" sz="2400" dirty="0"/>
          </a:p>
          <a:p>
            <a:pPr>
              <a:defRPr/>
            </a:pPr>
            <a:endParaRPr lang="en-GB" sz="2400" dirty="0"/>
          </a:p>
          <a:p>
            <a:pPr marL="0" indent="0">
              <a:buFontTx/>
              <a:buNone/>
              <a:defRPr/>
            </a:pPr>
            <a:r>
              <a:rPr lang="en-GB" sz="1200" dirty="0"/>
              <a:t>1. Cant Richard, Chia Nathan, Al-</a:t>
            </a:r>
            <a:r>
              <a:rPr lang="en-GB" sz="1200" dirty="0" err="1"/>
              <a:t>dabass</a:t>
            </a:r>
            <a:r>
              <a:rPr lang="en-GB" sz="1200" dirty="0"/>
              <a:t> David, (2001) “</a:t>
            </a:r>
            <a:r>
              <a:rPr lang="en-GB" sz="1200" i="1" dirty="0"/>
              <a:t>New Anti-Aliasing and Depth of Field Techniques for Games</a:t>
            </a:r>
            <a:r>
              <a:rPr lang="en-GB" sz="1200" dirty="0"/>
              <a:t>”, Conference: 2nd International Conference on Intelligent Games and Simulation (GAME-ON 2001), November 30 - December 1, 2001, London, UK</a:t>
            </a:r>
          </a:p>
          <a:p>
            <a:pPr marL="0" indent="0" algn="just">
              <a:buFontTx/>
              <a:buNone/>
              <a:defRPr/>
            </a:pPr>
            <a:endParaRPr lang="en-GB" sz="2400" dirty="0"/>
          </a:p>
        </p:txBody>
      </p:sp>
      <p:sp>
        <p:nvSpPr>
          <p:cNvPr id="23556" name="Rectangle 4">
            <a:extLst>
              <a:ext uri="{FF2B5EF4-FFF2-40B4-BE49-F238E27FC236}">
                <a16:creationId xmlns:a16="http://schemas.microsoft.com/office/drawing/2014/main" id="{36BB4E44-4BF5-6917-63B9-5158340398F4}"/>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23557" name="Rectangle 5">
            <a:extLst>
              <a:ext uri="{FF2B5EF4-FFF2-40B4-BE49-F238E27FC236}">
                <a16:creationId xmlns:a16="http://schemas.microsoft.com/office/drawing/2014/main" id="{21229A56-C980-DCB4-AE7F-1A6C19A52D1B}"/>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23558" name="Rectangle 2">
            <a:extLst>
              <a:ext uri="{FF2B5EF4-FFF2-40B4-BE49-F238E27FC236}">
                <a16:creationId xmlns:a16="http://schemas.microsoft.com/office/drawing/2014/main" id="{AD8A5B2A-0EFF-DE3C-1AF0-BBE060D26096}"/>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23559" name="Rectangle 2">
            <a:extLst>
              <a:ext uri="{FF2B5EF4-FFF2-40B4-BE49-F238E27FC236}">
                <a16:creationId xmlns:a16="http://schemas.microsoft.com/office/drawing/2014/main" id="{7986B862-7185-5798-F2EA-ABF24B7D42FF}"/>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graphicFrame>
        <p:nvGraphicFramePr>
          <p:cNvPr id="23560" name="Object 4">
            <a:extLst>
              <a:ext uri="{FF2B5EF4-FFF2-40B4-BE49-F238E27FC236}">
                <a16:creationId xmlns:a16="http://schemas.microsoft.com/office/drawing/2014/main" id="{A1B3134D-5B9A-63BF-6BCE-0097E9AB7A19}"/>
              </a:ext>
            </a:extLst>
          </p:cNvPr>
          <p:cNvGraphicFramePr>
            <a:graphicFrameLocks noChangeAspect="1"/>
          </p:cNvGraphicFramePr>
          <p:nvPr/>
        </p:nvGraphicFramePr>
        <p:xfrm>
          <a:off x="2051050" y="3429000"/>
          <a:ext cx="4152900" cy="2087563"/>
        </p:xfrm>
        <a:graphic>
          <a:graphicData uri="http://schemas.openxmlformats.org/presentationml/2006/ole">
            <mc:AlternateContent xmlns:mc="http://schemas.openxmlformats.org/markup-compatibility/2006">
              <mc:Choice xmlns:v="urn:schemas-microsoft-com:vml" Requires="v">
                <p:oleObj r:id="rId3" imgW="1828800" imgH="914400" progId="Photoshop.Image.8">
                  <p:embed/>
                </p:oleObj>
              </mc:Choice>
              <mc:Fallback>
                <p:oleObj r:id="rId3" imgW="1828800" imgH="914400" progId="Photoshop.Image.8">
                  <p:embed/>
                  <p:pic>
                    <p:nvPicPr>
                      <p:cNvPr id="23560" name="Object 4">
                        <a:extLst>
                          <a:ext uri="{FF2B5EF4-FFF2-40B4-BE49-F238E27FC236}">
                            <a16:creationId xmlns:a16="http://schemas.microsoft.com/office/drawing/2014/main" id="{A1B3134D-5B9A-63BF-6BCE-0097E9AB7A1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51050" y="3429000"/>
                        <a:ext cx="4152900" cy="2087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459E5000-3C9B-9831-7C49-E14625343073}"/>
              </a:ext>
            </a:extLst>
          </p:cNvPr>
          <p:cNvSpPr>
            <a:spLocks noGrp="1" noChangeArrowheads="1"/>
          </p:cNvSpPr>
          <p:nvPr>
            <p:ph type="title"/>
          </p:nvPr>
        </p:nvSpPr>
        <p:spPr/>
        <p:txBody>
          <a:bodyPr/>
          <a:lstStyle/>
          <a:p>
            <a:pPr eaLnBrk="1" hangingPunct="1"/>
            <a:r>
              <a:rPr lang="en-GB" altLang="en-US"/>
              <a:t>Adaptive Anti-aliasing</a:t>
            </a:r>
          </a:p>
        </p:txBody>
      </p:sp>
      <p:sp>
        <p:nvSpPr>
          <p:cNvPr id="3075" name="Rectangle 3">
            <a:extLst>
              <a:ext uri="{FF2B5EF4-FFF2-40B4-BE49-F238E27FC236}">
                <a16:creationId xmlns:a16="http://schemas.microsoft.com/office/drawing/2014/main" id="{7332150B-A097-6180-D34D-D24C76A5DEB1}"/>
              </a:ext>
            </a:extLst>
          </p:cNvPr>
          <p:cNvSpPr>
            <a:spLocks noGrp="1" noChangeArrowheads="1"/>
          </p:cNvSpPr>
          <p:nvPr>
            <p:ph type="body" idx="1"/>
          </p:nvPr>
        </p:nvSpPr>
        <p:spPr>
          <a:xfrm>
            <a:off x="728663" y="1981200"/>
            <a:ext cx="7659687" cy="4114800"/>
          </a:xfrm>
        </p:spPr>
        <p:txBody>
          <a:bodyPr/>
          <a:lstStyle/>
          <a:p>
            <a:pPr>
              <a:defRPr/>
            </a:pPr>
            <a:r>
              <a:rPr lang="en-GB" sz="2400" dirty="0"/>
              <a:t>Anti-aliasing is a relatively expensive process. However, adaptive anti-aliasing, samples just the pixels found along an edge. </a:t>
            </a:r>
          </a:p>
          <a:p>
            <a:pPr>
              <a:defRPr/>
            </a:pPr>
            <a:endParaRPr lang="en-GB" sz="2400" dirty="0"/>
          </a:p>
          <a:p>
            <a:pPr>
              <a:defRPr/>
            </a:pPr>
            <a:r>
              <a:rPr lang="en-GB" sz="2400" dirty="0"/>
              <a:t>Edges are detected using threshold values – colour intensity changes.</a:t>
            </a:r>
          </a:p>
          <a:p>
            <a:pPr>
              <a:defRPr/>
            </a:pPr>
            <a:endParaRPr lang="en-GB" sz="2400" dirty="0"/>
          </a:p>
          <a:p>
            <a:pPr>
              <a:defRPr/>
            </a:pPr>
            <a:r>
              <a:rPr lang="en-GB" sz="2400" dirty="0"/>
              <a:t>This speeds up the process considerably. The visual results are inferior to Super-sampling.  </a:t>
            </a:r>
          </a:p>
          <a:p>
            <a:pPr marL="0" indent="0" algn="just">
              <a:buFontTx/>
              <a:buNone/>
              <a:defRPr/>
            </a:pPr>
            <a:endParaRPr lang="en-GB" sz="2400" dirty="0"/>
          </a:p>
        </p:txBody>
      </p:sp>
      <p:sp>
        <p:nvSpPr>
          <p:cNvPr id="24580" name="Rectangle 4">
            <a:extLst>
              <a:ext uri="{FF2B5EF4-FFF2-40B4-BE49-F238E27FC236}">
                <a16:creationId xmlns:a16="http://schemas.microsoft.com/office/drawing/2014/main" id="{B90ED846-8F46-64FD-B8E6-4EE4900482C5}"/>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24581" name="Rectangle 5">
            <a:extLst>
              <a:ext uri="{FF2B5EF4-FFF2-40B4-BE49-F238E27FC236}">
                <a16:creationId xmlns:a16="http://schemas.microsoft.com/office/drawing/2014/main" id="{4801CE5F-6455-F0E5-B7A5-01E2DBC22029}"/>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24582" name="Rectangle 2">
            <a:extLst>
              <a:ext uri="{FF2B5EF4-FFF2-40B4-BE49-F238E27FC236}">
                <a16:creationId xmlns:a16="http://schemas.microsoft.com/office/drawing/2014/main" id="{2BAE5AF7-7E64-8CF1-9C30-7E1248F4683C}"/>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24583" name="Rectangle 2">
            <a:extLst>
              <a:ext uri="{FF2B5EF4-FFF2-40B4-BE49-F238E27FC236}">
                <a16:creationId xmlns:a16="http://schemas.microsoft.com/office/drawing/2014/main" id="{A94A0772-56C6-94F3-9808-95D1BB5FD090}"/>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D552F2A8-3C60-5239-CC33-3BD3ADDA44B8}"/>
              </a:ext>
            </a:extLst>
          </p:cNvPr>
          <p:cNvSpPr>
            <a:spLocks noGrp="1" noChangeArrowheads="1"/>
          </p:cNvSpPr>
          <p:nvPr>
            <p:ph type="title"/>
          </p:nvPr>
        </p:nvSpPr>
        <p:spPr/>
        <p:txBody>
          <a:bodyPr/>
          <a:lstStyle/>
          <a:p>
            <a:pPr eaLnBrk="1" hangingPunct="1"/>
            <a:r>
              <a:rPr lang="en-GB" altLang="en-US"/>
              <a:t>MIP Mapping</a:t>
            </a:r>
          </a:p>
        </p:txBody>
      </p:sp>
      <p:sp>
        <p:nvSpPr>
          <p:cNvPr id="3075" name="Rectangle 3">
            <a:extLst>
              <a:ext uri="{FF2B5EF4-FFF2-40B4-BE49-F238E27FC236}">
                <a16:creationId xmlns:a16="http://schemas.microsoft.com/office/drawing/2014/main" id="{D293FE5B-4715-C9F0-9798-03E12005299B}"/>
              </a:ext>
            </a:extLst>
          </p:cNvPr>
          <p:cNvSpPr>
            <a:spLocks noGrp="1" noChangeArrowheads="1"/>
          </p:cNvSpPr>
          <p:nvPr>
            <p:ph type="body" idx="1"/>
          </p:nvPr>
        </p:nvSpPr>
        <p:spPr>
          <a:xfrm>
            <a:off x="728663" y="1981200"/>
            <a:ext cx="7659687" cy="4114800"/>
          </a:xfrm>
        </p:spPr>
        <p:txBody>
          <a:bodyPr/>
          <a:lstStyle/>
          <a:p>
            <a:pPr>
              <a:defRPr/>
            </a:pPr>
            <a:r>
              <a:rPr lang="en-GB" sz="2400" dirty="0"/>
              <a:t>MIP is the acronym of the Latin phrase ‘</a:t>
            </a:r>
            <a:r>
              <a:rPr lang="en-GB" sz="2400" i="1" dirty="0" err="1"/>
              <a:t>multum</a:t>
            </a:r>
            <a:r>
              <a:rPr lang="en-GB" sz="2400" i="1" dirty="0"/>
              <a:t> in parvo</a:t>
            </a:r>
            <a:r>
              <a:rPr lang="en-GB" sz="2400" dirty="0"/>
              <a:t>’ which means ‘many things in a small place’</a:t>
            </a:r>
          </a:p>
          <a:p>
            <a:pPr marL="0" indent="0">
              <a:buFontTx/>
              <a:buNone/>
              <a:defRPr/>
            </a:pPr>
            <a:r>
              <a:rPr lang="en-GB" sz="2400" dirty="0"/>
              <a:t> </a:t>
            </a:r>
          </a:p>
          <a:p>
            <a:pPr algn="just">
              <a:defRPr/>
            </a:pPr>
            <a:r>
              <a:rPr lang="en-GB" sz="2400" dirty="0" err="1"/>
              <a:t>Mipmaps</a:t>
            </a:r>
            <a:r>
              <a:rPr lang="en-GB" sz="2400" dirty="0"/>
              <a:t> are textures that have been filtered down repeatedly into smaller images (versions) using super-sampling techniques.</a:t>
            </a:r>
          </a:p>
          <a:p>
            <a:pPr marL="0" indent="0">
              <a:buFontTx/>
              <a:buNone/>
              <a:defRPr/>
            </a:pPr>
            <a:endParaRPr lang="en-GB" sz="2400" dirty="0"/>
          </a:p>
        </p:txBody>
      </p:sp>
      <p:sp>
        <p:nvSpPr>
          <p:cNvPr id="25604" name="Rectangle 4">
            <a:extLst>
              <a:ext uri="{FF2B5EF4-FFF2-40B4-BE49-F238E27FC236}">
                <a16:creationId xmlns:a16="http://schemas.microsoft.com/office/drawing/2014/main" id="{387CD5C0-3AEF-775D-70AD-3499B5E0C9DB}"/>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25605" name="Rectangle 5">
            <a:extLst>
              <a:ext uri="{FF2B5EF4-FFF2-40B4-BE49-F238E27FC236}">
                <a16:creationId xmlns:a16="http://schemas.microsoft.com/office/drawing/2014/main" id="{AE14E244-FCDC-3927-7E2A-0ADF3442F631}"/>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25606" name="Rectangle 2">
            <a:extLst>
              <a:ext uri="{FF2B5EF4-FFF2-40B4-BE49-F238E27FC236}">
                <a16:creationId xmlns:a16="http://schemas.microsoft.com/office/drawing/2014/main" id="{C63D5346-CF5A-574A-C4C2-B7779DC0DE58}"/>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25607" name="Rectangle 2">
            <a:extLst>
              <a:ext uri="{FF2B5EF4-FFF2-40B4-BE49-F238E27FC236}">
                <a16:creationId xmlns:a16="http://schemas.microsoft.com/office/drawing/2014/main" id="{1E14915B-5CAF-8A32-ABB4-CA6C7251ECEA}"/>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38F388B7-302C-35C7-6FA2-F287D5562148}"/>
              </a:ext>
            </a:extLst>
          </p:cNvPr>
          <p:cNvSpPr>
            <a:spLocks noGrp="1" noChangeArrowheads="1"/>
          </p:cNvSpPr>
          <p:nvPr>
            <p:ph type="title"/>
          </p:nvPr>
        </p:nvSpPr>
        <p:spPr/>
        <p:txBody>
          <a:bodyPr/>
          <a:lstStyle/>
          <a:p>
            <a:pPr eaLnBrk="1" hangingPunct="1"/>
            <a:r>
              <a:rPr lang="en-GB" altLang="en-US"/>
              <a:t>MIP Mapping</a:t>
            </a:r>
          </a:p>
        </p:txBody>
      </p:sp>
      <p:sp>
        <p:nvSpPr>
          <p:cNvPr id="3075" name="Rectangle 3">
            <a:extLst>
              <a:ext uri="{FF2B5EF4-FFF2-40B4-BE49-F238E27FC236}">
                <a16:creationId xmlns:a16="http://schemas.microsoft.com/office/drawing/2014/main" id="{E4346712-E4AA-2BBD-5697-5D407F2775EF}"/>
              </a:ext>
            </a:extLst>
          </p:cNvPr>
          <p:cNvSpPr>
            <a:spLocks noGrp="1" noChangeArrowheads="1"/>
          </p:cNvSpPr>
          <p:nvPr>
            <p:ph type="body" idx="1"/>
          </p:nvPr>
        </p:nvSpPr>
        <p:spPr>
          <a:xfrm>
            <a:off x="728663" y="1981200"/>
            <a:ext cx="7659687" cy="4114800"/>
          </a:xfrm>
        </p:spPr>
        <p:txBody>
          <a:bodyPr/>
          <a:lstStyle/>
          <a:p>
            <a:pPr algn="just">
              <a:defRPr/>
            </a:pPr>
            <a:r>
              <a:rPr lang="en-GB" sz="2400" dirty="0"/>
              <a:t>The texture is down-sampled to a quarter of its’ original area. Each new </a:t>
            </a:r>
            <a:r>
              <a:rPr lang="en-GB" sz="2400" dirty="0" err="1"/>
              <a:t>texel</a:t>
            </a:r>
            <a:r>
              <a:rPr lang="en-GB" sz="2400" dirty="0"/>
              <a:t> value being calculated as the average of four neighbouring </a:t>
            </a:r>
            <a:r>
              <a:rPr lang="en-GB" sz="2400" dirty="0" err="1"/>
              <a:t>texels</a:t>
            </a:r>
            <a:r>
              <a:rPr lang="en-GB" sz="2400" dirty="0"/>
              <a:t> from the original image. The reduction is performed recursively until one or both of the dimensions of the </a:t>
            </a:r>
            <a:r>
              <a:rPr lang="en-GB" sz="2400" dirty="0" err="1"/>
              <a:t>texure</a:t>
            </a:r>
            <a:r>
              <a:rPr lang="en-GB" sz="2400" dirty="0"/>
              <a:t> equals one </a:t>
            </a:r>
            <a:r>
              <a:rPr lang="en-GB" sz="2400" dirty="0" err="1"/>
              <a:t>texel</a:t>
            </a:r>
            <a:r>
              <a:rPr lang="en-GB" sz="2400" dirty="0"/>
              <a:t>. The set of images is often referred to as a </a:t>
            </a:r>
            <a:r>
              <a:rPr lang="en-GB" sz="2400" dirty="0" err="1"/>
              <a:t>mipmap</a:t>
            </a:r>
            <a:r>
              <a:rPr lang="en-GB" sz="2400" dirty="0"/>
              <a:t> chain.</a:t>
            </a:r>
          </a:p>
          <a:p>
            <a:pPr marL="0" indent="0" algn="just">
              <a:buFontTx/>
              <a:buNone/>
              <a:defRPr/>
            </a:pPr>
            <a:endParaRPr lang="en-GB" sz="2400" dirty="0"/>
          </a:p>
        </p:txBody>
      </p:sp>
      <p:sp>
        <p:nvSpPr>
          <p:cNvPr id="26628" name="Rectangle 4">
            <a:extLst>
              <a:ext uri="{FF2B5EF4-FFF2-40B4-BE49-F238E27FC236}">
                <a16:creationId xmlns:a16="http://schemas.microsoft.com/office/drawing/2014/main" id="{ECC0BFD5-C8ED-B3D9-1ABE-C97CA65CD0A3}"/>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26629" name="Rectangle 5">
            <a:extLst>
              <a:ext uri="{FF2B5EF4-FFF2-40B4-BE49-F238E27FC236}">
                <a16:creationId xmlns:a16="http://schemas.microsoft.com/office/drawing/2014/main" id="{5DAD158C-B902-B6EC-1DF4-358739D0D18E}"/>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26630" name="Rectangle 2">
            <a:extLst>
              <a:ext uri="{FF2B5EF4-FFF2-40B4-BE49-F238E27FC236}">
                <a16:creationId xmlns:a16="http://schemas.microsoft.com/office/drawing/2014/main" id="{09323A61-6075-2314-B291-2932202D6A2A}"/>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26631" name="Rectangle 2">
            <a:extLst>
              <a:ext uri="{FF2B5EF4-FFF2-40B4-BE49-F238E27FC236}">
                <a16:creationId xmlns:a16="http://schemas.microsoft.com/office/drawing/2014/main" id="{23C036AC-4744-74A3-B50B-266A5624CE1A}"/>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775EDA4F-F326-7BB1-136B-AF11020599AB}"/>
              </a:ext>
            </a:extLst>
          </p:cNvPr>
          <p:cNvSpPr>
            <a:spLocks noGrp="1" noChangeArrowheads="1"/>
          </p:cNvSpPr>
          <p:nvPr>
            <p:ph type="title"/>
          </p:nvPr>
        </p:nvSpPr>
        <p:spPr/>
        <p:txBody>
          <a:bodyPr/>
          <a:lstStyle/>
          <a:p>
            <a:pPr eaLnBrk="1" hangingPunct="1"/>
            <a:r>
              <a:rPr lang="en-GB" altLang="en-US"/>
              <a:t>MIP Mapping</a:t>
            </a:r>
          </a:p>
        </p:txBody>
      </p:sp>
      <p:sp>
        <p:nvSpPr>
          <p:cNvPr id="27651" name="Rectangle 3">
            <a:extLst>
              <a:ext uri="{FF2B5EF4-FFF2-40B4-BE49-F238E27FC236}">
                <a16:creationId xmlns:a16="http://schemas.microsoft.com/office/drawing/2014/main" id="{7EB58ED2-54AF-C2E2-44CC-74F1B33398AF}"/>
              </a:ext>
            </a:extLst>
          </p:cNvPr>
          <p:cNvSpPr>
            <a:spLocks noGrp="1" noChangeArrowheads="1"/>
          </p:cNvSpPr>
          <p:nvPr>
            <p:ph type="body" idx="1"/>
          </p:nvPr>
        </p:nvSpPr>
        <p:spPr>
          <a:xfrm>
            <a:off x="728663" y="1981200"/>
            <a:ext cx="7659687" cy="4114800"/>
          </a:xfrm>
        </p:spPr>
        <p:txBody>
          <a:bodyPr/>
          <a:lstStyle/>
          <a:p>
            <a:pPr marL="0" indent="0" algn="just">
              <a:buFontTx/>
              <a:buNone/>
            </a:pPr>
            <a:r>
              <a:rPr lang="en-GB" altLang="en-US" sz="2400"/>
              <a:t>Anti-aliasing is automatically incorporated within each down-sampled image, thus reducing the amount of anti-aliasing needed during the rendering process.</a:t>
            </a:r>
          </a:p>
          <a:p>
            <a:pPr marL="0" indent="0" algn="just">
              <a:buFontTx/>
              <a:buNone/>
            </a:pPr>
            <a:endParaRPr lang="en-GB" altLang="en-US" sz="2400"/>
          </a:p>
        </p:txBody>
      </p:sp>
      <p:sp>
        <p:nvSpPr>
          <p:cNvPr id="27652" name="Rectangle 4">
            <a:extLst>
              <a:ext uri="{FF2B5EF4-FFF2-40B4-BE49-F238E27FC236}">
                <a16:creationId xmlns:a16="http://schemas.microsoft.com/office/drawing/2014/main" id="{CBE4922B-E364-8C7C-2D4D-E518B829A252}"/>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27653" name="Rectangle 5">
            <a:extLst>
              <a:ext uri="{FF2B5EF4-FFF2-40B4-BE49-F238E27FC236}">
                <a16:creationId xmlns:a16="http://schemas.microsoft.com/office/drawing/2014/main" id="{3FDF52A0-A2DB-1B0A-9D7E-F6E071BC8F9F}"/>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27654" name="Rectangle 2">
            <a:extLst>
              <a:ext uri="{FF2B5EF4-FFF2-40B4-BE49-F238E27FC236}">
                <a16:creationId xmlns:a16="http://schemas.microsoft.com/office/drawing/2014/main" id="{DF42D719-B9FA-6EE0-DBD8-383DBEA69ECC}"/>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27655" name="Rectangle 2">
            <a:extLst>
              <a:ext uri="{FF2B5EF4-FFF2-40B4-BE49-F238E27FC236}">
                <a16:creationId xmlns:a16="http://schemas.microsoft.com/office/drawing/2014/main" id="{8AB13E37-A01D-3CF9-F2BB-13E7CF38C3CE}"/>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pic>
        <p:nvPicPr>
          <p:cNvPr id="27656" name="Picture 2">
            <a:extLst>
              <a:ext uri="{FF2B5EF4-FFF2-40B4-BE49-F238E27FC236}">
                <a16:creationId xmlns:a16="http://schemas.microsoft.com/office/drawing/2014/main" id="{B7391080-B27A-EA64-C668-B9A3ADEEF57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95513" y="3500438"/>
            <a:ext cx="4752975" cy="317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E41C0CDB-CB84-B617-0BC4-0D8045C0C260}"/>
              </a:ext>
            </a:extLst>
          </p:cNvPr>
          <p:cNvSpPr>
            <a:spLocks noGrp="1" noChangeArrowheads="1"/>
          </p:cNvSpPr>
          <p:nvPr>
            <p:ph type="title"/>
          </p:nvPr>
        </p:nvSpPr>
        <p:spPr/>
        <p:txBody>
          <a:bodyPr/>
          <a:lstStyle/>
          <a:p>
            <a:pPr eaLnBrk="1" hangingPunct="1"/>
            <a:r>
              <a:rPr lang="en-GB" altLang="en-US"/>
              <a:t>Exercises:</a:t>
            </a:r>
          </a:p>
        </p:txBody>
      </p:sp>
      <p:sp>
        <p:nvSpPr>
          <p:cNvPr id="3075" name="Rectangle 3">
            <a:extLst>
              <a:ext uri="{FF2B5EF4-FFF2-40B4-BE49-F238E27FC236}">
                <a16:creationId xmlns:a16="http://schemas.microsoft.com/office/drawing/2014/main" id="{01F12F37-82AE-717B-D56E-EB95C8D74265}"/>
              </a:ext>
            </a:extLst>
          </p:cNvPr>
          <p:cNvSpPr>
            <a:spLocks noGrp="1" noChangeArrowheads="1"/>
          </p:cNvSpPr>
          <p:nvPr>
            <p:ph type="body" idx="1"/>
          </p:nvPr>
        </p:nvSpPr>
        <p:spPr>
          <a:xfrm>
            <a:off x="728663" y="1981200"/>
            <a:ext cx="7659687" cy="4114800"/>
          </a:xfrm>
        </p:spPr>
        <p:txBody>
          <a:bodyPr/>
          <a:lstStyle/>
          <a:p>
            <a:pPr marL="457200" indent="-457200" algn="just">
              <a:buFont typeface="+mj-lt"/>
              <a:buAutoNum type="arabicPeriod"/>
              <a:defRPr/>
            </a:pPr>
            <a:r>
              <a:rPr lang="en-GB" sz="2400" dirty="0"/>
              <a:t>Implement ‘Mean Filtering’ to remove aliasing </a:t>
            </a:r>
            <a:r>
              <a:rPr lang="en-GB" sz="2400" dirty="0" err="1"/>
              <a:t>artifacts</a:t>
            </a:r>
            <a:r>
              <a:rPr lang="en-GB" sz="2400" dirty="0"/>
              <a:t> (</a:t>
            </a:r>
            <a:r>
              <a:rPr lang="en-GB" sz="2400" dirty="0" err="1"/>
              <a:t>jaggies</a:t>
            </a:r>
            <a:r>
              <a:rPr lang="en-GB" sz="2400" dirty="0"/>
              <a:t>) on your </a:t>
            </a:r>
            <a:r>
              <a:rPr lang="en-GB" sz="2400" dirty="0" err="1"/>
              <a:t>Bresenhams</a:t>
            </a:r>
            <a:r>
              <a:rPr lang="en-GB" sz="2400" dirty="0"/>
              <a:t>’ line drawing algorithm. Your implementation can be performed as an after effect across the entire image (FSAA)</a:t>
            </a:r>
          </a:p>
          <a:p>
            <a:pPr marL="457200" indent="-457200" algn="just">
              <a:buFont typeface="+mj-lt"/>
              <a:buAutoNum type="arabicPeriod"/>
              <a:defRPr/>
            </a:pPr>
            <a:endParaRPr lang="en-GB" sz="2400" dirty="0"/>
          </a:p>
          <a:p>
            <a:pPr marL="457200" indent="-457200" algn="just">
              <a:buFont typeface="+mj-lt"/>
              <a:buAutoNum type="arabicPeriod"/>
              <a:defRPr/>
            </a:pPr>
            <a:r>
              <a:rPr lang="en-GB" sz="2400" dirty="0"/>
              <a:t>Consider methods for decreasing the processing time needed to perform FSAA. How might your line drawing algorithm be improved to. </a:t>
            </a:r>
          </a:p>
          <a:p>
            <a:pPr marL="457200" indent="-457200" algn="just">
              <a:buFont typeface="+mj-lt"/>
              <a:buAutoNum type="arabicPeriod"/>
              <a:defRPr/>
            </a:pPr>
            <a:endParaRPr lang="en-GB" sz="2400" dirty="0"/>
          </a:p>
          <a:p>
            <a:pPr marL="457200" indent="-457200" algn="just">
              <a:buFont typeface="+mj-lt"/>
              <a:buAutoNum type="arabicPeriod"/>
              <a:defRPr/>
            </a:pPr>
            <a:r>
              <a:rPr lang="en-GB" sz="2400" dirty="0"/>
              <a:t>Implement the simplified version of NVidias’ Quincunx filtering as proposed by Richard Cant</a:t>
            </a:r>
          </a:p>
          <a:p>
            <a:pPr>
              <a:defRPr/>
            </a:pPr>
            <a:endParaRPr lang="en-GB" sz="2400" dirty="0"/>
          </a:p>
          <a:p>
            <a:pPr marL="0" indent="0" algn="just">
              <a:buFontTx/>
              <a:buNone/>
              <a:defRPr/>
            </a:pPr>
            <a:endParaRPr lang="en-GB" sz="2400" dirty="0"/>
          </a:p>
        </p:txBody>
      </p:sp>
      <p:sp>
        <p:nvSpPr>
          <p:cNvPr id="28676" name="Rectangle 4">
            <a:extLst>
              <a:ext uri="{FF2B5EF4-FFF2-40B4-BE49-F238E27FC236}">
                <a16:creationId xmlns:a16="http://schemas.microsoft.com/office/drawing/2014/main" id="{B5AC066F-7B45-B78C-E995-CAFCFE382782}"/>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28677" name="Rectangle 5">
            <a:extLst>
              <a:ext uri="{FF2B5EF4-FFF2-40B4-BE49-F238E27FC236}">
                <a16:creationId xmlns:a16="http://schemas.microsoft.com/office/drawing/2014/main" id="{DAA2097A-BF2E-42F7-2580-AA103AA8051B}"/>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28678" name="Rectangle 2">
            <a:extLst>
              <a:ext uri="{FF2B5EF4-FFF2-40B4-BE49-F238E27FC236}">
                <a16:creationId xmlns:a16="http://schemas.microsoft.com/office/drawing/2014/main" id="{B2410718-AC8A-2C77-C416-7334C29D35B1}"/>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28679" name="Rectangle 2">
            <a:extLst>
              <a:ext uri="{FF2B5EF4-FFF2-40B4-BE49-F238E27FC236}">
                <a16:creationId xmlns:a16="http://schemas.microsoft.com/office/drawing/2014/main" id="{3572D12E-521A-A18A-44C1-C298C583A22B}"/>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733AEB84-2625-BB68-BAC4-39100C3B3F67}"/>
              </a:ext>
            </a:extLst>
          </p:cNvPr>
          <p:cNvSpPr>
            <a:spLocks noGrp="1" noChangeArrowheads="1"/>
          </p:cNvSpPr>
          <p:nvPr>
            <p:ph type="title"/>
          </p:nvPr>
        </p:nvSpPr>
        <p:spPr/>
        <p:txBody>
          <a:bodyPr/>
          <a:lstStyle/>
          <a:p>
            <a:pPr eaLnBrk="1" hangingPunct="1"/>
            <a:r>
              <a:rPr lang="en-GB" altLang="en-US"/>
              <a:t>Exercises:</a:t>
            </a:r>
          </a:p>
        </p:txBody>
      </p:sp>
      <p:sp>
        <p:nvSpPr>
          <p:cNvPr id="3075" name="Rectangle 3">
            <a:extLst>
              <a:ext uri="{FF2B5EF4-FFF2-40B4-BE49-F238E27FC236}">
                <a16:creationId xmlns:a16="http://schemas.microsoft.com/office/drawing/2014/main" id="{ABAC8A14-D2D8-A4D8-6CFC-4CBDAE0E2CF4}"/>
              </a:ext>
            </a:extLst>
          </p:cNvPr>
          <p:cNvSpPr>
            <a:spLocks noGrp="1" noChangeArrowheads="1"/>
          </p:cNvSpPr>
          <p:nvPr>
            <p:ph type="body" idx="1"/>
          </p:nvPr>
        </p:nvSpPr>
        <p:spPr>
          <a:xfrm>
            <a:off x="728663" y="1981200"/>
            <a:ext cx="7659687" cy="4114800"/>
          </a:xfrm>
        </p:spPr>
        <p:txBody>
          <a:bodyPr/>
          <a:lstStyle/>
          <a:p>
            <a:pPr marL="457200" indent="-457200" algn="just">
              <a:buFont typeface="+mj-lt"/>
              <a:buAutoNum type="arabicPeriod" startAt="4"/>
              <a:defRPr/>
            </a:pPr>
            <a:r>
              <a:rPr lang="en-GB" sz="2400" dirty="0"/>
              <a:t>Implement Adaptive Anti-aliasing to a graphic image.</a:t>
            </a:r>
          </a:p>
          <a:p>
            <a:pPr marL="457200" indent="-457200" algn="just">
              <a:buFont typeface="+mj-lt"/>
              <a:buAutoNum type="arabicPeriod" startAt="4"/>
              <a:defRPr/>
            </a:pPr>
            <a:endParaRPr lang="en-GB" sz="2400" dirty="0"/>
          </a:p>
          <a:p>
            <a:pPr marL="457200" indent="-457200" algn="just">
              <a:buFont typeface="+mj-lt"/>
              <a:buAutoNum type="arabicPeriod" startAt="4"/>
              <a:defRPr/>
            </a:pPr>
            <a:r>
              <a:rPr lang="en-GB" sz="2400" dirty="0"/>
              <a:t>Anti-aliasing techniques can be adapted to cater for motion blur. Select one of the methods previously outlined and implement motion blur across an animated sequence of images.</a:t>
            </a:r>
          </a:p>
          <a:p>
            <a:pPr marL="0" indent="0" algn="just">
              <a:buFontTx/>
              <a:buNone/>
              <a:defRPr/>
            </a:pPr>
            <a:endParaRPr lang="en-GB" sz="2400" dirty="0"/>
          </a:p>
        </p:txBody>
      </p:sp>
      <p:sp>
        <p:nvSpPr>
          <p:cNvPr id="29700" name="Rectangle 4">
            <a:extLst>
              <a:ext uri="{FF2B5EF4-FFF2-40B4-BE49-F238E27FC236}">
                <a16:creationId xmlns:a16="http://schemas.microsoft.com/office/drawing/2014/main" id="{B09EB435-284C-7FC9-AF4A-F24DF3809A1F}"/>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29701" name="Rectangle 5">
            <a:extLst>
              <a:ext uri="{FF2B5EF4-FFF2-40B4-BE49-F238E27FC236}">
                <a16:creationId xmlns:a16="http://schemas.microsoft.com/office/drawing/2014/main" id="{C749CF90-5CD4-272A-CFD0-AC95CE8EB124}"/>
              </a:ext>
            </a:extLst>
          </p:cNvPr>
          <p:cNvSpPr>
            <a:spLocks noChangeArrowheads="1"/>
          </p:cNvSpPr>
          <p:nvPr/>
        </p:nvSpPr>
        <p:spPr bwMode="auto">
          <a:xfrm>
            <a:off x="2667000" y="215741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29702" name="Rectangle 2">
            <a:extLst>
              <a:ext uri="{FF2B5EF4-FFF2-40B4-BE49-F238E27FC236}">
                <a16:creationId xmlns:a16="http://schemas.microsoft.com/office/drawing/2014/main" id="{F24EBF91-61B7-D288-A52D-DBF825986631}"/>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
        <p:nvSpPr>
          <p:cNvPr id="29703" name="Rectangle 2">
            <a:extLst>
              <a:ext uri="{FF2B5EF4-FFF2-40B4-BE49-F238E27FC236}">
                <a16:creationId xmlns:a16="http://schemas.microsoft.com/office/drawing/2014/main" id="{88318F8A-6B2C-EA10-D4DA-6A56EAE81A14}"/>
              </a:ext>
            </a:extLst>
          </p:cNvPr>
          <p:cNvSpPr>
            <a:spLocks noChangeArrowheads="1"/>
          </p:cNvSpPr>
          <p:nvPr/>
        </p:nvSpPr>
        <p:spPr bwMode="auto">
          <a:xfrm>
            <a:off x="0" y="0"/>
            <a:ext cx="9144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eaLnBrk="0" hangingPunct="0">
              <a:spcBef>
                <a:spcPct val="20000"/>
              </a:spcBef>
              <a:buChar char="•"/>
              <a:defRPr sz="3200">
                <a:solidFill>
                  <a:schemeClr val="tx1"/>
                </a:solidFill>
                <a:latin typeface="Times New Roman" panose="02020603050405020304" pitchFamily="18" charset="0"/>
                <a:cs typeface="Times New Roman" panose="02020603050405020304" pitchFamily="18" charset="0"/>
              </a:defRPr>
            </a:lvl1pPr>
            <a:lvl2pPr marL="742950" indent="-285750" eaLnBrk="0" hangingPunct="0">
              <a:spcBef>
                <a:spcPct val="20000"/>
              </a:spcBef>
              <a:buChar char="–"/>
              <a:defRPr sz="2800">
                <a:solidFill>
                  <a:schemeClr val="tx1"/>
                </a:solidFill>
                <a:latin typeface="Times New Roman" panose="02020603050405020304" pitchFamily="18" charset="0"/>
                <a:cs typeface="Times New Roman" panose="02020603050405020304" pitchFamily="18" charset="0"/>
              </a:defRPr>
            </a:lvl2pPr>
            <a:lvl3pPr marL="1143000" indent="-228600" eaLnBrk="0" hangingPunct="0">
              <a:spcBef>
                <a:spcPct val="20000"/>
              </a:spcBef>
              <a:buChar char="•"/>
              <a:defRPr sz="2400">
                <a:solidFill>
                  <a:schemeClr val="tx1"/>
                </a:solidFill>
                <a:latin typeface="Times New Roman" panose="02020603050405020304" pitchFamily="18" charset="0"/>
                <a:cs typeface="Times New Roman" panose="02020603050405020304" pitchFamily="18" charset="0"/>
              </a:defRPr>
            </a:lvl3pPr>
            <a:lvl4pPr marL="16002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4pPr>
            <a:lvl5pPr marL="2057400" indent="-228600" eaLnBrk="0" hangingPunct="0">
              <a:spcBef>
                <a:spcPct val="20000"/>
              </a:spcBef>
              <a:buChar char="»"/>
              <a:defRPr sz="20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20000"/>
              </a:spcBef>
              <a:spcAft>
                <a:spcPct val="0"/>
              </a:spcAft>
              <a:buChar char="»"/>
              <a:defRPr sz="2000">
                <a:solidFill>
                  <a:schemeClr val="tx1"/>
                </a:solidFill>
                <a:latin typeface="Times New Roman" panose="02020603050405020304" pitchFamily="18" charset="0"/>
                <a:cs typeface="Times New Roman" panose="02020603050405020304" pitchFamily="18" charset="0"/>
              </a:defRPr>
            </a:lvl9pPr>
          </a:lstStyle>
          <a:p>
            <a:pPr eaLnBrk="1" hangingPunct="1">
              <a:spcBef>
                <a:spcPct val="0"/>
              </a:spcBef>
              <a:buFontTx/>
              <a:buNone/>
            </a:pPr>
            <a:endParaRPr lang="en-US" altLang="en-US" sz="2400"/>
          </a:p>
        </p:txBody>
      </p:sp>
    </p:spTree>
  </p:cSld>
  <p:clrMapOvr>
    <a:masterClrMapping/>
  </p:clrMapOvr>
</p:sld>
</file>

<file path=ppt/theme/theme1.xml><?xml version="1.0" encoding="utf-8"?>
<a:theme xmlns:a="http://schemas.openxmlformats.org/drawingml/2006/main" name="Default Design">
  <a:themeElements>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Default Design">
      <a:majorFont>
        <a:latin typeface="Times New Roman"/>
        <a:ea typeface=""/>
        <a:cs typeface="Times New Roman"/>
      </a:majorFont>
      <a:minorFont>
        <a:latin typeface="Times New Roman"/>
        <a:ea typeface=""/>
        <a:cs typeface="Times New Roma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FF"/>
        </a:dk2>
        <a:lt2>
          <a:srgbClr val="FFFF00"/>
        </a:lt2>
        <a:accent1>
          <a:srgbClr val="FF9900"/>
        </a:accent1>
        <a:accent2>
          <a:srgbClr val="00FFFF"/>
        </a:accent2>
        <a:accent3>
          <a:srgbClr val="AAAAFF"/>
        </a:accent3>
        <a:accent4>
          <a:srgbClr val="DADADA"/>
        </a:accent4>
        <a:accent5>
          <a:srgbClr val="FFCAAA"/>
        </a:accent5>
        <a:accent6>
          <a:srgbClr val="00E7E7"/>
        </a:accent6>
        <a:hlink>
          <a:srgbClr val="FF0000"/>
        </a:hlink>
        <a:folHlink>
          <a:srgbClr val="969696"/>
        </a:folHlink>
      </a:clrScheme>
      <a:clrMap bg1="dk2" tx1="lt1" bg2="dk1" tx2="lt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333333"/>
        </a:lt2>
        <a:accent1>
          <a:srgbClr val="DDDDDD"/>
        </a:accent1>
        <a:accent2>
          <a:srgbClr val="808080"/>
        </a:accent2>
        <a:accent3>
          <a:srgbClr val="FFFFFF"/>
        </a:accent3>
        <a:accent4>
          <a:srgbClr val="000000"/>
        </a:accent4>
        <a:accent5>
          <a:srgbClr val="EBEBEB"/>
        </a:accent5>
        <a:accent6>
          <a:srgbClr val="737373"/>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FFFFCC"/>
        </a:lt1>
        <a:dk2>
          <a:srgbClr val="808000"/>
        </a:dk2>
        <a:lt2>
          <a:srgbClr val="666633"/>
        </a:lt2>
        <a:accent1>
          <a:srgbClr val="339933"/>
        </a:accent1>
        <a:accent2>
          <a:srgbClr val="800000"/>
        </a:accent2>
        <a:accent3>
          <a:srgbClr val="FFFFE2"/>
        </a:accent3>
        <a:accent4>
          <a:srgbClr val="000000"/>
        </a:accent4>
        <a:accent5>
          <a:srgbClr val="ADCAAD"/>
        </a:accent5>
        <a:accent6>
          <a:srgbClr val="730000"/>
        </a:accent6>
        <a:hlink>
          <a:srgbClr val="0033CC"/>
        </a:hlink>
        <a:folHlink>
          <a:srgbClr val="FFCC66"/>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FF"/>
        </a:lt1>
        <a:dk2>
          <a:srgbClr val="000000"/>
        </a:dk2>
        <a:lt2>
          <a:srgbClr val="808080"/>
        </a:lt2>
        <a:accent1>
          <a:srgbClr val="FFCC66"/>
        </a:accent1>
        <a:accent2>
          <a:srgbClr val="0000FF"/>
        </a:accent2>
        <a:accent3>
          <a:srgbClr val="FFFFFF"/>
        </a:accent3>
        <a:accent4>
          <a:srgbClr val="000000"/>
        </a:accent4>
        <a:accent5>
          <a:srgbClr val="FFE2B8"/>
        </a:accent5>
        <a:accent6>
          <a:srgbClr val="0000E7"/>
        </a:accent6>
        <a:hlink>
          <a:srgbClr val="CC00CC"/>
        </a:hlink>
        <a:folHlink>
          <a:srgbClr val="C0C0C0"/>
        </a:folHlink>
      </a:clrScheme>
      <a:clrMap bg1="lt1" tx1="dk1" bg2="lt2" tx2="dk2" accent1="accent1" accent2="accent2" accent3="accent3" accent4="accent4" accent5="accent5" accent6="accent6" hlink="hlink" folHlink="folHlink"/>
    </a:extraClrScheme>
    <a:extraClrScheme>
      <a:clrScheme name="Default Design 6">
        <a:dk1>
          <a:srgbClr val="000000"/>
        </a:dk1>
        <a:lt1>
          <a:srgbClr val="FFFFFF"/>
        </a:lt1>
        <a:dk2>
          <a:srgbClr val="000000"/>
        </a:dk2>
        <a:lt2>
          <a:srgbClr val="808080"/>
        </a:lt2>
        <a:accent1>
          <a:srgbClr val="C0C0C0"/>
        </a:accent1>
        <a:accent2>
          <a:srgbClr val="0066FF"/>
        </a:accent2>
        <a:accent3>
          <a:srgbClr val="FFFFFF"/>
        </a:accent3>
        <a:accent4>
          <a:srgbClr val="000000"/>
        </a:accent4>
        <a:accent5>
          <a:srgbClr val="DCDCDC"/>
        </a:accent5>
        <a:accent6>
          <a:srgbClr val="005CE7"/>
        </a:accent6>
        <a:hlink>
          <a:srgbClr val="FF0000"/>
        </a:hlink>
        <a:folHlink>
          <a:srgbClr val="009900"/>
        </a:folHlink>
      </a:clrScheme>
      <a:clrMap bg1="lt1" tx1="dk1" bg2="lt2" tx2="dk2" accent1="accent1" accent2="accent2" accent3="accent3" accent4="accent4" accent5="accent5" accent6="accent6" hlink="hlink" folHlink="folHlink"/>
    </a:extraClrScheme>
    <a:extraClrScheme>
      <a:clrScheme name="Default Design 7">
        <a:dk1>
          <a:srgbClr val="000000"/>
        </a:dk1>
        <a:lt1>
          <a:srgbClr val="FFFFFF"/>
        </a:lt1>
        <a:dk2>
          <a:srgbClr val="000000"/>
        </a:dk2>
        <a:lt2>
          <a:srgbClr val="808080"/>
        </a:lt2>
        <a:accent1>
          <a:srgbClr val="3399FF"/>
        </a:accent1>
        <a:accent2>
          <a:srgbClr val="99FFCC"/>
        </a:accent2>
        <a:accent3>
          <a:srgbClr val="FFFFFF"/>
        </a:accent3>
        <a:accent4>
          <a:srgbClr val="000000"/>
        </a:accent4>
        <a:accent5>
          <a:srgbClr val="ADCAFF"/>
        </a:accent5>
        <a:accent6>
          <a:srgbClr val="8AE7B9"/>
        </a:accent6>
        <a:hlink>
          <a:srgbClr val="CC00CC"/>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1068</TotalTime>
  <Words>1331</Words>
  <Application>Microsoft Office PowerPoint</Application>
  <PresentationFormat>On-screen Show (4:3)</PresentationFormat>
  <Paragraphs>160</Paragraphs>
  <Slides>28</Slides>
  <Notes>28</Notes>
  <HiddenSlides>0</HiddenSlides>
  <MMClips>0</MMClips>
  <ScaleCrop>false</ScaleCrop>
  <HeadingPairs>
    <vt:vector size="8" baseType="variant">
      <vt:variant>
        <vt:lpstr>Fonts Used</vt:lpstr>
      </vt:variant>
      <vt:variant>
        <vt:i4>1</vt:i4>
      </vt:variant>
      <vt:variant>
        <vt:lpstr>Theme</vt:lpstr>
      </vt:variant>
      <vt:variant>
        <vt:i4>1</vt:i4>
      </vt:variant>
      <vt:variant>
        <vt:lpstr>Embedded OLE Servers</vt:lpstr>
      </vt:variant>
      <vt:variant>
        <vt:i4>1</vt:i4>
      </vt:variant>
      <vt:variant>
        <vt:lpstr>Slide Titles</vt:lpstr>
      </vt:variant>
      <vt:variant>
        <vt:i4>28</vt:i4>
      </vt:variant>
    </vt:vector>
  </HeadingPairs>
  <TitlesOfParts>
    <vt:vector size="31" baseType="lpstr">
      <vt:lpstr>Times New Roman</vt:lpstr>
      <vt:lpstr>Default Design</vt:lpstr>
      <vt:lpstr>Photoshop.Image.8</vt:lpstr>
      <vt:lpstr>GPU Programming</vt:lpstr>
      <vt:lpstr>Aliasing</vt:lpstr>
      <vt:lpstr>Dealing with Aliasing</vt:lpstr>
      <vt:lpstr>Fooling the Eye</vt:lpstr>
      <vt:lpstr>Super-sampling</vt:lpstr>
      <vt:lpstr>Super-sampling</vt:lpstr>
      <vt:lpstr>Super-sampling</vt:lpstr>
      <vt:lpstr>Grid</vt:lpstr>
      <vt:lpstr>Random</vt:lpstr>
      <vt:lpstr>Poisson Disc</vt:lpstr>
      <vt:lpstr>Jittered</vt:lpstr>
      <vt:lpstr>Rotated Grid</vt:lpstr>
      <vt:lpstr>Accumulation Buffer</vt:lpstr>
      <vt:lpstr>Filtering</vt:lpstr>
      <vt:lpstr>Filtering</vt:lpstr>
      <vt:lpstr>Mean Filter</vt:lpstr>
      <vt:lpstr>Median Filter</vt:lpstr>
      <vt:lpstr>Median Filter</vt:lpstr>
      <vt:lpstr>Quincunx Filtering</vt:lpstr>
      <vt:lpstr>Quincunx Filtering</vt:lpstr>
      <vt:lpstr>Quincunx Filtering</vt:lpstr>
      <vt:lpstr>Modified Quincunx</vt:lpstr>
      <vt:lpstr>Adaptive Anti-aliasing</vt:lpstr>
      <vt:lpstr>MIP Mapping</vt:lpstr>
      <vt:lpstr>MIP Mapping</vt:lpstr>
      <vt:lpstr>MIP Mapping</vt:lpstr>
      <vt:lpstr>Exercises:</vt:lpstr>
      <vt:lpstr>Exercises:</vt:lpstr>
    </vt:vector>
  </TitlesOfParts>
  <Company>DWP</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XGRA</dc:title>
  <dc:creator>andy</dc:creator>
  <cp:lastModifiedBy>Gordon Dickers</cp:lastModifiedBy>
  <cp:revision>39</cp:revision>
  <dcterms:created xsi:type="dcterms:W3CDTF">2010-07-16T12:30:01Z</dcterms:created>
  <dcterms:modified xsi:type="dcterms:W3CDTF">2023-03-13T12:52:04Z</dcterms:modified>
</cp:coreProperties>
</file>