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7166F-CA06-8F8B-0DC7-277672C10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BA20C4-6498-EB82-0E44-9D1E69748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9C009-E3D6-42C5-9F81-8C2BF96BAE7C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EB3501-FADD-5FC1-2FC4-CEA06BAEB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5BF019-F08A-309C-B789-1973EEBF8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34B1A-E932-4A41-BAD4-7F42107C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201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D93A10-A21A-CF6B-5CD3-F78F76903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5C00BC-DED3-9BAD-D788-36DC0F996C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05AA9-1735-CE92-7A13-B71597577D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09C009-E3D6-42C5-9F81-8C2BF96BAE7C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56369-942E-8D6B-3E11-9B4D7FB8BD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BB308-4698-F4AD-7BE0-647F58FF21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334B1A-E932-4A41-BAD4-7F42107C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643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FADC52-17E2-1486-2884-218258EB6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/>
              <a:t>Name: Afruza Akter.</a:t>
            </a:r>
            <a:br>
              <a:rPr lang="en-GB" sz="2800"/>
            </a:br>
            <a:r>
              <a:rPr lang="en-GB" sz="2800"/>
              <a:t>ID: 2514988.</a:t>
            </a:r>
            <a:br>
              <a:rPr lang="en-GB" sz="2800"/>
            </a:br>
            <a:br>
              <a:rPr lang="en-GB" sz="2800"/>
            </a:br>
            <a:r>
              <a:rPr lang="en-GB" sz="2800"/>
              <a:t>Module: Psychology In Health and Social Care.</a:t>
            </a:r>
            <a:br>
              <a:rPr lang="en-GB" sz="2800"/>
            </a:br>
            <a:r>
              <a:rPr lang="en-GB" sz="2800"/>
              <a:t>Module Code: LCHS 4010.</a:t>
            </a:r>
            <a:br>
              <a:rPr lang="en-GB" sz="2800"/>
            </a:br>
            <a:br>
              <a:rPr lang="en-GB" sz="2800"/>
            </a:br>
            <a:r>
              <a:rPr lang="en-GB" sz="2800"/>
              <a:t>Lecturer: Sam Parker.</a:t>
            </a:r>
            <a:br>
              <a:rPr lang="en-GB" sz="2800"/>
            </a:br>
            <a:r>
              <a:rPr lang="en-GB" sz="2800"/>
              <a:t>Assignment Title: Early Help Plan for ISAAC. ( AGE 4).</a:t>
            </a:r>
            <a:br>
              <a:rPr lang="en-GB" sz="2800"/>
            </a:br>
            <a:r>
              <a:rPr lang="en-GB" sz="2800"/>
              <a:t>Component 1: Presentation. </a:t>
            </a:r>
            <a:br>
              <a:rPr lang="en-GB" sz="2800"/>
            </a:br>
            <a:br>
              <a:rPr lang="en-GB" sz="1800"/>
            </a:br>
            <a:endParaRPr lang="en-GB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5C0CFC-B30A-9867-6C33-3C235037E6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88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58D7F90-357C-ABAD-9B46-6368498DC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Early Help Support Plan For Isaac ( Age 4 )</a:t>
            </a:r>
            <a:br>
              <a:rPr lang="en-GB" sz="2800"/>
            </a:br>
            <a:r>
              <a:rPr lang="en-GB" sz="2800"/>
              <a:t>Applying Bowlby’s Attachment Theory</a:t>
            </a:r>
            <a:br>
              <a:rPr lang="en-GB" sz="2800"/>
            </a:br>
            <a:r>
              <a:rPr lang="en-GB" sz="2800"/>
              <a:t>Introducing Isaac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D3ECFE-3AEC-3CAD-03BA-660AE7C5D8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936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D1F5279-5CF6-B67B-399F-B3A58061E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Bowlby’s Attachment Theory</a:t>
            </a:r>
            <a:br>
              <a:rPr lang="en-GB" sz="2800"/>
            </a:br>
            <a:endParaRPr lang="en-GB" sz="28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FF4E7D-2E8A-5310-A41B-007842B5C4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298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09CF11-D815-4D25-7A16-C5BB1BA0E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r>
              <a:rPr lang="en-GB" sz="2500"/>
              <a:t>Applying Bowlby’s Theory To Isaac</a:t>
            </a:r>
            <a:br>
              <a:rPr lang="en-GB" sz="2500"/>
            </a:br>
            <a:br>
              <a:rPr lang="en-GB" sz="2500"/>
            </a:br>
            <a:r>
              <a:rPr lang="en-GB" sz="1600" b="1"/>
              <a:t>Maternal Depression</a:t>
            </a:r>
            <a:br>
              <a:rPr lang="en-GB" sz="1600"/>
            </a:br>
            <a:r>
              <a:rPr lang="en-GB" sz="1600"/>
              <a:t>↓</a:t>
            </a:r>
            <a:br>
              <a:rPr lang="en-GB" sz="1600"/>
            </a:br>
            <a:r>
              <a:rPr lang="en-GB" sz="1600"/>
              <a:t>Reduced emotional availability</a:t>
            </a:r>
            <a:br>
              <a:rPr lang="en-GB" sz="1600"/>
            </a:br>
            <a:r>
              <a:rPr lang="en-GB" sz="1600"/>
              <a:t>↓</a:t>
            </a:r>
            <a:br>
              <a:rPr lang="en-GB" sz="1600"/>
            </a:br>
            <a:r>
              <a:rPr lang="en-GB" sz="1600"/>
              <a:t>Less consistent responses</a:t>
            </a:r>
            <a:br>
              <a:rPr lang="en-GB" sz="1600"/>
            </a:br>
            <a:r>
              <a:rPr lang="en-GB" sz="1600"/>
              <a:t>↓</a:t>
            </a:r>
            <a:br>
              <a:rPr lang="en-GB" sz="1600"/>
            </a:br>
            <a:r>
              <a:rPr lang="en-GB" sz="1600"/>
              <a:t>Possible insecure attachment</a:t>
            </a:r>
            <a:br>
              <a:rPr lang="en-GB" sz="1600"/>
            </a:br>
            <a:br>
              <a:rPr lang="en-GB" sz="1600"/>
            </a:br>
            <a:r>
              <a:rPr lang="en-GB" sz="1600" b="1"/>
              <a:t>Childcare Disruption</a:t>
            </a:r>
            <a:br>
              <a:rPr lang="en-GB" sz="1600"/>
            </a:br>
            <a:r>
              <a:rPr lang="en-GB" sz="1600"/>
              <a:t>↓</a:t>
            </a:r>
            <a:br>
              <a:rPr lang="en-GB" sz="1600"/>
            </a:br>
            <a:r>
              <a:rPr lang="en-GB" sz="1600"/>
              <a:t>Loss of familiar adults</a:t>
            </a:r>
            <a:br>
              <a:rPr lang="en-GB" sz="1600"/>
            </a:br>
            <a:r>
              <a:rPr lang="en-GB" sz="1600"/>
              <a:t>↓</a:t>
            </a:r>
            <a:br>
              <a:rPr lang="en-GB" sz="1600"/>
            </a:br>
            <a:r>
              <a:rPr lang="en-GB" sz="1600"/>
              <a:t>Reduced stability</a:t>
            </a:r>
            <a:br>
              <a:rPr lang="en-GB" sz="1600"/>
            </a:br>
            <a:r>
              <a:rPr lang="en-GB" sz="1600"/>
              <a:t>↓</a:t>
            </a:r>
            <a:br>
              <a:rPr lang="en-GB" sz="1600"/>
            </a:br>
            <a:r>
              <a:rPr lang="en-GB" sz="1600"/>
              <a:t>Difficulty trusting adults</a:t>
            </a:r>
            <a:br>
              <a:rPr lang="en-GB" sz="1600"/>
            </a:br>
            <a:br>
              <a:rPr lang="en-GB" sz="1600"/>
            </a:br>
            <a:r>
              <a:rPr lang="en-GB" sz="1600" b="1"/>
              <a:t>Moving House</a:t>
            </a:r>
            <a:br>
              <a:rPr lang="en-GB" sz="1600"/>
            </a:br>
            <a:r>
              <a:rPr lang="en-GB" sz="1600"/>
              <a:t>↓</a:t>
            </a:r>
            <a:br>
              <a:rPr lang="en-GB" sz="1600"/>
            </a:br>
            <a:r>
              <a:rPr lang="en-GB" sz="1600"/>
              <a:t>Loss of routines</a:t>
            </a:r>
            <a:br>
              <a:rPr lang="en-GB" sz="1600"/>
            </a:br>
            <a:r>
              <a:rPr lang="en-GB" sz="1600"/>
              <a:t>↓</a:t>
            </a:r>
            <a:br>
              <a:rPr lang="en-GB" sz="1600"/>
            </a:br>
            <a:r>
              <a:rPr lang="en-GB" sz="1600"/>
              <a:t>Stress</a:t>
            </a:r>
            <a:br>
              <a:rPr lang="en-GB" sz="1600"/>
            </a:br>
            <a:r>
              <a:rPr lang="en-GB" sz="1600"/>
              <a:t>↓</a:t>
            </a:r>
            <a:br>
              <a:rPr lang="en-GB" sz="1600"/>
            </a:br>
            <a:r>
              <a:rPr lang="en-GB" sz="1600"/>
              <a:t>Increased anxiety</a:t>
            </a:r>
            <a:br>
              <a:rPr lang="en-GB" sz="1600"/>
            </a:br>
            <a:r>
              <a:rPr lang="en-GB" sz="1600">
                <a:latin typeface="UICTFontTextStyleBody"/>
              </a:rPr>
              <a:t>            </a:t>
            </a:r>
            <a:br>
              <a:rPr lang="en-GB" sz="1600">
                <a:latin typeface="Helvetica Neue"/>
              </a:rPr>
            </a:br>
            <a:r>
              <a:rPr lang="en-GB" sz="1600">
                <a:latin typeface="UICTFontTextStyleBody"/>
              </a:rPr>
              <a:t>             </a:t>
            </a:r>
            <a:r>
              <a:rPr lang="en-GB" sz="1600" i="1">
                <a:latin typeface="UICTFontTextStyleItalicBody"/>
              </a:rPr>
              <a:t>                                                                                                                                                     (Bowlby, 1969; NICE, 2022)</a:t>
            </a:r>
            <a:br>
              <a:rPr lang="en-GB" sz="1600">
                <a:latin typeface="Helvetica Neue"/>
              </a:rPr>
            </a:br>
            <a:br>
              <a:rPr lang="en-GB" sz="10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br>
              <a:rPr lang="en-GB" sz="2500"/>
            </a:br>
            <a:endParaRPr lang="en-GB" sz="25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C263FF-171F-4038-4CB6-9B8F3B53619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771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627F31-615B-6FD8-F1BC-F8477D086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Understanding Isaac’s Behaviour :</a:t>
            </a:r>
            <a:br>
              <a:rPr lang="en-GB" sz="2800"/>
            </a:br>
            <a:br>
              <a:rPr lang="en-GB" sz="2800"/>
            </a:br>
            <a:br>
              <a:rPr lang="en-GB" sz="2800"/>
            </a:br>
            <a:br>
              <a:rPr lang="en-GB" sz="2800"/>
            </a:br>
            <a:br>
              <a:rPr lang="en-GB" sz="2800"/>
            </a:br>
            <a:br>
              <a:rPr lang="en-GB" sz="2800"/>
            </a:br>
            <a:br>
              <a:rPr lang="en-GB" sz="2800"/>
            </a:br>
            <a:br>
              <a:rPr lang="en-GB" sz="2800"/>
            </a:br>
            <a:br>
              <a:rPr lang="en-GB" sz="2800"/>
            </a:br>
            <a:br>
              <a:rPr lang="en-GB" sz="2800"/>
            </a:br>
            <a:endParaRPr lang="en-GB" sz="28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0EB537-24AE-4973-FE6B-95226D20042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116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6BCC1C-972E-3CF3-2072-0FC2E32C6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Nature And Nurture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E29453-431D-74CF-87C8-21E3B2C7C7A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428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CCEBB6F-8BBA-A73A-0230-7A3313287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Support Plan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719EAF-FA85-B081-0CAD-82CFEBEC4A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756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66706A5-0C7C-7C24-4442-6A8886932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EBEB21-7ABA-D33B-EF47-1EC797AD2DA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72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63BD1A6-335F-9DB0-F0E4-38AF6AAB8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C47D4D-CE10-A7A8-A50B-7311C0F72F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672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7D07AB-3227-988F-8F39-0A642601F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11951D-FFCE-D45A-ACF1-F11E6A4C07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684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51F9A7-55E2-C916-3076-5D6E81790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B99E85-0D87-9C98-0FC2-A077CEC3B9E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491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199</Words>
  <Application>Microsoft Office PowerPoint</Application>
  <PresentationFormat>Widescreen</PresentationFormat>
  <Paragraphs>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Helvetica Neue</vt:lpstr>
      <vt:lpstr>UICTFontTextStyleBody</vt:lpstr>
      <vt:lpstr>UICTFontTextStyleItalicBody</vt:lpstr>
      <vt:lpstr>Office Theme</vt:lpstr>
      <vt:lpstr>Name: Afruza Akter. ID: 2514988.  Module: Psychology In Health and Social Care. Module Code: LCHS 4010.  Lecturer: Sam Parker. Assignment Title: Early Help Plan for ISAAC. ( AGE 4). Component 1: Presentation.   </vt:lpstr>
      <vt:lpstr>Early Help Support Plan For Isaac ( Age 4 ) Applying Bowlby’s Attachment Theory Introducing Isaac</vt:lpstr>
      <vt:lpstr>Bowlby’s Attachment Theory </vt:lpstr>
      <vt:lpstr>         Applying Bowlby’s Theory To Isaac  Maternal Depression ↓ Reduced emotional availability ↓ Less consistent responses ↓ Possible insecure attachment  Childcare Disruption ↓ Loss of familiar adults ↓ Reduced stability ↓ Difficulty trusting adults  Moving House ↓ Loss of routines ↓ Stress ↓ Increased anxiety                                                                                                                                                                                (Bowlby, 1969; NICE, 2022)           </vt:lpstr>
      <vt:lpstr>Understanding Isaac’s Behaviour :          </vt:lpstr>
      <vt:lpstr>Nature And Nurture</vt:lpstr>
      <vt:lpstr>Support Plan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Golam Mahabub Evan (2514987)</dc:creator>
  <cp:lastModifiedBy>Golam Mahabub Evan (2514987)</cp:lastModifiedBy>
  <cp:revision>1</cp:revision>
  <dcterms:created xsi:type="dcterms:W3CDTF">2026-07-12T10:52:01Z</dcterms:created>
  <dcterms:modified xsi:type="dcterms:W3CDTF">2026-07-12T10:52:01Z</dcterms:modified>
</cp:coreProperties>
</file>