
<file path=[Content_Types].xml><?xml version="1.0" encoding="utf-8"?>
<Types xmlns="http://schemas.openxmlformats.org/package/2006/content-types">
  <Default Extension="jpeg" ContentType="image/jpe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CE9D363F-068E-910D-A5A3-8D51A9D523D4}" v="40" dt="2026-09-29T10:54:53.666"/>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8799B23B-EC83-4686-B30A-512413B5E67A}" styleName="Light Style 3 - Accent 3">
    <a:wholeTbl>
      <a:tcTxStyle>
        <a:fontRef idx="minor">
          <a:scrgbClr r="0" g="0" b="0"/>
        </a:fontRef>
        <a:schemeClr val="tx1"/>
      </a:tcTxStyle>
      <a:tcStyle>
        <a:tcBdr>
          <a:left>
            <a:ln w="12700" cmpd="sng">
              <a:solidFill>
                <a:schemeClr val="accent3"/>
              </a:solidFill>
            </a:ln>
          </a:left>
          <a:right>
            <a:ln w="12700" cmpd="sng">
              <a:solidFill>
                <a:schemeClr val="accent3"/>
              </a:solidFill>
            </a:ln>
          </a:right>
          <a:top>
            <a:ln w="12700" cmpd="sng">
              <a:solidFill>
                <a:schemeClr val="accent3"/>
              </a:solidFill>
            </a:ln>
          </a:top>
          <a:bottom>
            <a:ln w="12700" cmpd="sng">
              <a:solidFill>
                <a:schemeClr val="accent3"/>
              </a:solidFill>
            </a:ln>
          </a:bottom>
          <a:insideH>
            <a:ln w="12700" cmpd="sng">
              <a:solidFill>
                <a:schemeClr val="accent3"/>
              </a:solidFill>
            </a:ln>
          </a:insideH>
          <a:insideV>
            <a:ln w="12700" cmpd="sng">
              <a:solidFill>
                <a:schemeClr val="accent3"/>
              </a:solidFill>
            </a:ln>
          </a:insideV>
        </a:tcBdr>
        <a:fill>
          <a:noFill/>
        </a:fill>
      </a:tcStyle>
    </a:wholeTbl>
    <a:band1H>
      <a:tcStyle>
        <a:tcBdr/>
        <a:fill>
          <a:solidFill>
            <a:schemeClr val="accent3">
              <a:alpha val="20000"/>
            </a:schemeClr>
          </a:solidFill>
        </a:fill>
      </a:tcStyle>
    </a:band1H>
    <a:band1V>
      <a:tcStyle>
        <a:tcBdr/>
        <a:fill>
          <a:solidFill>
            <a:schemeClr val="accent3">
              <a:alpha val="20000"/>
            </a:schemeClr>
          </a:solidFill>
        </a:fill>
      </a:tcStyle>
    </a:band1V>
    <a:lastCol>
      <a:tcTxStyle b="on"/>
      <a:tcStyle>
        <a:tcBdr/>
      </a:tcStyle>
    </a:lastCol>
    <a:firstCol>
      <a:tcTxStyle b="on"/>
      <a:tcStyle>
        <a:tcBdr/>
      </a:tcStyle>
    </a:firstCol>
    <a:lastRow>
      <a:tcTxStyle b="on"/>
      <a:tcStyle>
        <a:tcBdr>
          <a:top>
            <a:ln w="50800" cmpd="dbl">
              <a:solidFill>
                <a:schemeClr val="accent3"/>
              </a:solidFill>
            </a:ln>
          </a:top>
        </a:tcBdr>
        <a:fill>
          <a:noFill/>
        </a:fill>
      </a:tcStyle>
    </a:lastRow>
    <a:firstRow>
      <a:tcTxStyle b="on"/>
      <a:tcStyle>
        <a:tcBdr>
          <a:bottom>
            <a:ln w="25400" cmpd="sng">
              <a:solidFill>
                <a:schemeClr val="accent3"/>
              </a:solidFill>
            </a:ln>
          </a:bottom>
        </a:tcBdr>
        <a:fill>
          <a:noFill/>
        </a:fill>
      </a:tcStyle>
    </a:firstRow>
  </a:tblStyle>
  <a:tblStyle styleId="{9D7B26C5-4107-4FEC-AEDC-1716B250A1EF}" styleName="Light Style 1">
    <a:wholeTbl>
      <a:tcTxStyle>
        <a:fontRef idx="minor">
          <a:scrgbClr r="0" g="0" b="0"/>
        </a:fontRef>
        <a:schemeClr val="tx1"/>
      </a:tcTxStyle>
      <a:tcStyle>
        <a:tcBdr>
          <a:left>
            <a:ln>
              <a:noFill/>
            </a:ln>
          </a:left>
          <a:right>
            <a:ln>
              <a:noFill/>
            </a:ln>
          </a:right>
          <a:top>
            <a:ln w="12700" cmpd="sng">
              <a:solidFill>
                <a:schemeClr val="tx1"/>
              </a:solidFill>
            </a:ln>
          </a:top>
          <a:bottom>
            <a:ln w="12700" cmpd="sng">
              <a:solidFill>
                <a:schemeClr val="tx1"/>
              </a:solidFill>
            </a:ln>
          </a:bottom>
          <a:insideH>
            <a:ln>
              <a:noFill/>
            </a:ln>
          </a:insideH>
          <a:insideV>
            <a:ln>
              <a:noFill/>
            </a:ln>
          </a:insideV>
        </a:tcBdr>
        <a:fill>
          <a:noFill/>
        </a:fill>
      </a:tcStyle>
    </a:wholeTbl>
    <a:band1H>
      <a:tcStyle>
        <a:tcBdr/>
        <a:fill>
          <a:solidFill>
            <a:schemeClr val="tx1">
              <a:alpha val="20000"/>
            </a:schemeClr>
          </a:solidFill>
        </a:fill>
      </a:tcStyle>
    </a:band1H>
    <a:band2H>
      <a:tcStyle>
        <a:tcBdr/>
      </a:tcStyle>
    </a:band2H>
    <a:band1V>
      <a:tcStyle>
        <a:tcBdr/>
        <a:fill>
          <a:solidFill>
            <a:schemeClr val="tx1">
              <a:alpha val="20000"/>
            </a:schemeClr>
          </a:solidFill>
        </a:fill>
      </a:tcStyle>
    </a:band1V>
    <a:lastCol>
      <a:tcTxStyle b="on"/>
      <a:tcStyle>
        <a:tcBdr/>
      </a:tcStyle>
    </a:lastCol>
    <a:firstCol>
      <a:tcTxStyle b="on"/>
      <a:tcStyle>
        <a:tcBdr/>
      </a:tcStyle>
    </a:firstCol>
    <a:lastRow>
      <a:tcTxStyle b="on"/>
      <a:tcStyle>
        <a:tcBdr>
          <a:top>
            <a:ln w="12700" cmpd="sng">
              <a:solidFill>
                <a:schemeClr val="tx1"/>
              </a:solidFill>
            </a:ln>
          </a:top>
        </a:tcBdr>
        <a:fill>
          <a:noFill/>
        </a:fill>
      </a:tcStyle>
    </a:lastRow>
    <a:firstRow>
      <a:tcTxStyle b="on"/>
      <a:tcStyle>
        <a:tcBdr>
          <a:bottom>
            <a:ln w="12700" cmpd="sng">
              <a:solidFill>
                <a:schemeClr val="tx1"/>
              </a:solidFill>
            </a:ln>
          </a:bottom>
        </a:tcBdr>
        <a:fill>
          <a:noFill/>
        </a:fill>
      </a:tcStyle>
    </a:firstRow>
  </a:tblStyle>
  <a:tblStyle styleId="{3B4B98B0-60AC-42C2-AFA5-B58CD77FA1E5}" styleName="Light Style 1 - Accent 1">
    <a:wholeTbl>
      <a:tcTxStyle>
        <a:fontRef idx="minor">
          <a:scrgbClr r="0" g="0" b="0"/>
        </a:fontRef>
        <a:schemeClr val="tx1"/>
      </a:tcTxStyle>
      <a:tcStyle>
        <a:tcBdr>
          <a:left>
            <a:ln>
              <a:noFill/>
            </a:ln>
          </a:left>
          <a:right>
            <a:ln>
              <a:noFill/>
            </a:ln>
          </a:right>
          <a:top>
            <a:ln w="12700" cmpd="sng">
              <a:solidFill>
                <a:schemeClr val="accent1"/>
              </a:solidFill>
            </a:ln>
          </a:top>
          <a:bottom>
            <a:ln w="12700" cmpd="sng">
              <a:solidFill>
                <a:schemeClr val="accent1"/>
              </a:solidFill>
            </a:ln>
          </a:bottom>
          <a:insideH>
            <a:ln>
              <a:noFill/>
            </a:ln>
          </a:insideH>
          <a:insideV>
            <a:ln>
              <a:noFill/>
            </a:ln>
          </a:insideV>
        </a:tcBdr>
        <a:fill>
          <a:noFill/>
        </a:fill>
      </a:tcStyle>
    </a:wholeTbl>
    <a:band1H>
      <a:tcStyle>
        <a:tcBdr/>
        <a:fill>
          <a:solidFill>
            <a:schemeClr val="accent1">
              <a:alpha val="20000"/>
            </a:schemeClr>
          </a:solidFill>
        </a:fill>
      </a:tcStyle>
    </a:band1H>
    <a:band2H>
      <a:tcStyle>
        <a:tcBdr/>
      </a:tcStyle>
    </a:band2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12700" cmpd="sng">
              <a:solidFill>
                <a:schemeClr val="accent1"/>
              </a:solidFill>
            </a:ln>
          </a:top>
        </a:tcBdr>
        <a:fill>
          <a:noFill/>
        </a:fill>
      </a:tcStyle>
    </a:lastRow>
    <a:firstRow>
      <a:tcTxStyle b="on"/>
      <a:tcStyle>
        <a:tcBdr>
          <a:bottom>
            <a:ln w="12700" cmpd="sng">
              <a:solidFill>
                <a:schemeClr val="accent1"/>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20" Type="http://schemas.microsoft.com/office/2015/10/relationships/revisionInfo" Target="revisionInfo.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19" Type="http://schemas.microsoft.com/office/2016/11/relationships/changesInfo" Target="changesInfos/changesInfo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Maria Hussain (2436307)" userId="S::2436307@student.uwtsd.ac.uk::b2965959-d862-43ec-bafb-ef4bc47fe4db" providerId="AD" clId="Web-{A926680F-B67F-D64E-D54B-DA0700E40A18}"/>
    <pc:docChg chg="modSld">
      <pc:chgData name="Maria Hussain (2436307)" userId="S::2436307@student.uwtsd.ac.uk::b2965959-d862-43ec-bafb-ef4bc47fe4db" providerId="AD" clId="Web-{A926680F-B67F-D64E-D54B-DA0700E40A18}" dt="2026-09-22T10:32:28.352" v="44" actId="20577"/>
      <pc:docMkLst>
        <pc:docMk/>
      </pc:docMkLst>
      <pc:sldChg chg="modSp">
        <pc:chgData name="Maria Hussain (2436307)" userId="S::2436307@student.uwtsd.ac.uk::b2965959-d862-43ec-bafb-ef4bc47fe4db" providerId="AD" clId="Web-{A926680F-B67F-D64E-D54B-DA0700E40A18}" dt="2026-09-22T10:30:44.256" v="23" actId="20577"/>
        <pc:sldMkLst>
          <pc:docMk/>
          <pc:sldMk cId="1276645711" sldId="258"/>
        </pc:sldMkLst>
        <pc:spChg chg="mod">
          <ac:chgData name="Maria Hussain (2436307)" userId="S::2436307@student.uwtsd.ac.uk::b2965959-d862-43ec-bafb-ef4bc47fe4db" providerId="AD" clId="Web-{A926680F-B67F-D64E-D54B-DA0700E40A18}" dt="2026-09-22T10:30:44.256" v="23" actId="20577"/>
          <ac:spMkLst>
            <pc:docMk/>
            <pc:sldMk cId="1276645711" sldId="258"/>
            <ac:spMk id="6" creationId="{29A43E21-11ED-FD13-A153-D3F0845EC028}"/>
          </ac:spMkLst>
        </pc:spChg>
      </pc:sldChg>
      <pc:sldChg chg="modSp">
        <pc:chgData name="Maria Hussain (2436307)" userId="S::2436307@student.uwtsd.ac.uk::b2965959-d862-43ec-bafb-ef4bc47fe4db" providerId="AD" clId="Web-{A926680F-B67F-D64E-D54B-DA0700E40A18}" dt="2026-09-22T10:30:14.302" v="10" actId="20577"/>
        <pc:sldMkLst>
          <pc:docMk/>
          <pc:sldMk cId="1800094989" sldId="259"/>
        </pc:sldMkLst>
        <pc:spChg chg="mod">
          <ac:chgData name="Maria Hussain (2436307)" userId="S::2436307@student.uwtsd.ac.uk::b2965959-d862-43ec-bafb-ef4bc47fe4db" providerId="AD" clId="Web-{A926680F-B67F-D64E-D54B-DA0700E40A18}" dt="2026-09-22T10:30:14.302" v="10" actId="20577"/>
          <ac:spMkLst>
            <pc:docMk/>
            <pc:sldMk cId="1800094989" sldId="259"/>
            <ac:spMk id="3" creationId="{02636A19-9692-4927-C7EE-DCDC2A4B5D4A}"/>
          </ac:spMkLst>
        </pc:spChg>
      </pc:sldChg>
      <pc:sldChg chg="modSp mod modShow">
        <pc:chgData name="Maria Hussain (2436307)" userId="S::2436307@student.uwtsd.ac.uk::b2965959-d862-43ec-bafb-ef4bc47fe4db" providerId="AD" clId="Web-{A926680F-B67F-D64E-D54B-DA0700E40A18}" dt="2026-09-22T10:30:02.942" v="9" actId="20577"/>
        <pc:sldMkLst>
          <pc:docMk/>
          <pc:sldMk cId="623736041" sldId="260"/>
        </pc:sldMkLst>
        <pc:spChg chg="mod">
          <ac:chgData name="Maria Hussain (2436307)" userId="S::2436307@student.uwtsd.ac.uk::b2965959-d862-43ec-bafb-ef4bc47fe4db" providerId="AD" clId="Web-{A926680F-B67F-D64E-D54B-DA0700E40A18}" dt="2026-09-22T10:30:02.942" v="9" actId="20577"/>
          <ac:spMkLst>
            <pc:docMk/>
            <pc:sldMk cId="623736041" sldId="260"/>
            <ac:spMk id="15" creationId="{AE076419-6F40-02DA-1A44-B645B2E1B84C}"/>
          </ac:spMkLst>
        </pc:spChg>
      </pc:sldChg>
      <pc:sldChg chg="modSp">
        <pc:chgData name="Maria Hussain (2436307)" userId="S::2436307@student.uwtsd.ac.uk::b2965959-d862-43ec-bafb-ef4bc47fe4db" providerId="AD" clId="Web-{A926680F-B67F-D64E-D54B-DA0700E40A18}" dt="2026-09-22T10:30:58.287" v="25" actId="20577"/>
        <pc:sldMkLst>
          <pc:docMk/>
          <pc:sldMk cId="392629304" sldId="261"/>
        </pc:sldMkLst>
        <pc:spChg chg="mod">
          <ac:chgData name="Maria Hussain (2436307)" userId="S::2436307@student.uwtsd.ac.uk::b2965959-d862-43ec-bafb-ef4bc47fe4db" providerId="AD" clId="Web-{A926680F-B67F-D64E-D54B-DA0700E40A18}" dt="2026-09-22T10:30:58.287" v="25" actId="20577"/>
          <ac:spMkLst>
            <pc:docMk/>
            <pc:sldMk cId="392629304" sldId="261"/>
            <ac:spMk id="3" creationId="{9B06DD73-B84F-4C32-EC78-F42370D4BD3B}"/>
          </ac:spMkLst>
        </pc:spChg>
      </pc:sldChg>
      <pc:sldChg chg="modSp">
        <pc:chgData name="Maria Hussain (2436307)" userId="S::2436307@student.uwtsd.ac.uk::b2965959-d862-43ec-bafb-ef4bc47fe4db" providerId="AD" clId="Web-{A926680F-B67F-D64E-D54B-DA0700E40A18}" dt="2026-09-22T10:31:08.522" v="28" actId="20577"/>
        <pc:sldMkLst>
          <pc:docMk/>
          <pc:sldMk cId="3901154553" sldId="262"/>
        </pc:sldMkLst>
        <pc:spChg chg="mod">
          <ac:chgData name="Maria Hussain (2436307)" userId="S::2436307@student.uwtsd.ac.uk::b2965959-d862-43ec-bafb-ef4bc47fe4db" providerId="AD" clId="Web-{A926680F-B67F-D64E-D54B-DA0700E40A18}" dt="2026-09-22T10:31:08.522" v="28" actId="20577"/>
          <ac:spMkLst>
            <pc:docMk/>
            <pc:sldMk cId="3901154553" sldId="262"/>
            <ac:spMk id="6" creationId="{1EADF235-4761-4C0D-E9AA-EDC7DA981717}"/>
          </ac:spMkLst>
        </pc:spChg>
      </pc:sldChg>
      <pc:sldChg chg="modSp">
        <pc:chgData name="Maria Hussain (2436307)" userId="S::2436307@student.uwtsd.ac.uk::b2965959-d862-43ec-bafb-ef4bc47fe4db" providerId="AD" clId="Web-{A926680F-B67F-D64E-D54B-DA0700E40A18}" dt="2026-09-22T10:31:17.428" v="30" actId="20577"/>
        <pc:sldMkLst>
          <pc:docMk/>
          <pc:sldMk cId="1027536111" sldId="263"/>
        </pc:sldMkLst>
        <pc:spChg chg="mod">
          <ac:chgData name="Maria Hussain (2436307)" userId="S::2436307@student.uwtsd.ac.uk::b2965959-d862-43ec-bafb-ef4bc47fe4db" providerId="AD" clId="Web-{A926680F-B67F-D64E-D54B-DA0700E40A18}" dt="2026-09-22T10:31:17.428" v="30" actId="20577"/>
          <ac:spMkLst>
            <pc:docMk/>
            <pc:sldMk cId="1027536111" sldId="263"/>
            <ac:spMk id="3" creationId="{2A1EE56C-E766-894B-B452-7318528E139B}"/>
          </ac:spMkLst>
        </pc:spChg>
      </pc:sldChg>
      <pc:sldChg chg="modSp">
        <pc:chgData name="Maria Hussain (2436307)" userId="S::2436307@student.uwtsd.ac.uk::b2965959-d862-43ec-bafb-ef4bc47fe4db" providerId="AD" clId="Web-{A926680F-B67F-D64E-D54B-DA0700E40A18}" dt="2026-09-22T10:31:38.851" v="34" actId="20577"/>
        <pc:sldMkLst>
          <pc:docMk/>
          <pc:sldMk cId="4086837115" sldId="265"/>
        </pc:sldMkLst>
        <pc:spChg chg="mod">
          <ac:chgData name="Maria Hussain (2436307)" userId="S::2436307@student.uwtsd.ac.uk::b2965959-d862-43ec-bafb-ef4bc47fe4db" providerId="AD" clId="Web-{A926680F-B67F-D64E-D54B-DA0700E40A18}" dt="2026-09-22T10:31:38.851" v="34" actId="20577"/>
          <ac:spMkLst>
            <pc:docMk/>
            <pc:sldMk cId="4086837115" sldId="265"/>
            <ac:spMk id="3" creationId="{2AA72AD0-B06E-823A-55D8-AA7375931F25}"/>
          </ac:spMkLst>
        </pc:spChg>
      </pc:sldChg>
      <pc:sldChg chg="modSp">
        <pc:chgData name="Maria Hussain (2436307)" userId="S::2436307@student.uwtsd.ac.uk::b2965959-d862-43ec-bafb-ef4bc47fe4db" providerId="AD" clId="Web-{A926680F-B67F-D64E-D54B-DA0700E40A18}" dt="2026-09-22T10:32:11.180" v="41" actId="20577"/>
        <pc:sldMkLst>
          <pc:docMk/>
          <pc:sldMk cId="3764436652" sldId="266"/>
        </pc:sldMkLst>
        <pc:spChg chg="mod">
          <ac:chgData name="Maria Hussain (2436307)" userId="S::2436307@student.uwtsd.ac.uk::b2965959-d862-43ec-bafb-ef4bc47fe4db" providerId="AD" clId="Web-{A926680F-B67F-D64E-D54B-DA0700E40A18}" dt="2026-09-22T10:32:11.180" v="41" actId="20577"/>
          <ac:spMkLst>
            <pc:docMk/>
            <pc:sldMk cId="3764436652" sldId="266"/>
            <ac:spMk id="3" creationId="{B3BA3CBC-BE24-199D-0962-6242E92D78CD}"/>
          </ac:spMkLst>
        </pc:spChg>
      </pc:sldChg>
      <pc:sldChg chg="modSp">
        <pc:chgData name="Maria Hussain (2436307)" userId="S::2436307@student.uwtsd.ac.uk::b2965959-d862-43ec-bafb-ef4bc47fe4db" providerId="AD" clId="Web-{A926680F-B67F-D64E-D54B-DA0700E40A18}" dt="2026-09-22T10:32:28.352" v="44" actId="20577"/>
        <pc:sldMkLst>
          <pc:docMk/>
          <pc:sldMk cId="2144694825" sldId="267"/>
        </pc:sldMkLst>
        <pc:spChg chg="mod">
          <ac:chgData name="Maria Hussain (2436307)" userId="S::2436307@student.uwtsd.ac.uk::b2965959-d862-43ec-bafb-ef4bc47fe4db" providerId="AD" clId="Web-{A926680F-B67F-D64E-D54B-DA0700E40A18}" dt="2026-09-22T10:32:28.352" v="44" actId="20577"/>
          <ac:spMkLst>
            <pc:docMk/>
            <pc:sldMk cId="2144694825" sldId="267"/>
            <ac:spMk id="3" creationId="{2A4DF4D3-0D4D-F124-63D0-4EAA64511C3D}"/>
          </ac:spMkLst>
        </pc:spChg>
      </pc:sldChg>
    </pc:docChg>
  </pc:docChgLst>
  <pc:docChgLst>
    <pc:chgData name="Kiran Rehman (2437752)" userId="S::2437752@student.uwtsd.ac.uk::c621d629-0134-4e8e-a112-0804d40e3d59" providerId="AD" clId="Web-{CE9D363F-068E-910D-A5A3-8D51A9D523D4}"/>
    <pc:docChg chg="modSld">
      <pc:chgData name="Kiran Rehman (2437752)" userId="S::2437752@student.uwtsd.ac.uk::c621d629-0134-4e8e-a112-0804d40e3d59" providerId="AD" clId="Web-{CE9D363F-068E-910D-A5A3-8D51A9D523D4}" dt="2026-09-29T10:54:53.666" v="45" actId="20577"/>
      <pc:docMkLst>
        <pc:docMk/>
      </pc:docMkLst>
      <pc:sldChg chg="addSp delSp modSp">
        <pc:chgData name="Kiran Rehman (2437752)" userId="S::2437752@student.uwtsd.ac.uk::c621d629-0134-4e8e-a112-0804d40e3d59" providerId="AD" clId="Web-{CE9D363F-068E-910D-A5A3-8D51A9D523D4}" dt="2026-09-29T10:43:11.598" v="42"/>
        <pc:sldMkLst>
          <pc:docMk/>
          <pc:sldMk cId="109857222" sldId="256"/>
        </pc:sldMkLst>
        <pc:spChg chg="mod">
          <ac:chgData name="Kiran Rehman (2437752)" userId="S::2437752@student.uwtsd.ac.uk::c621d629-0134-4e8e-a112-0804d40e3d59" providerId="AD" clId="Web-{CE9D363F-068E-910D-A5A3-8D51A9D523D4}" dt="2026-09-29T10:43:11.598" v="42"/>
          <ac:spMkLst>
            <pc:docMk/>
            <pc:sldMk cId="109857222" sldId="256"/>
            <ac:spMk id="2" creationId="{00000000-0000-0000-0000-000000000000}"/>
          </ac:spMkLst>
        </pc:spChg>
        <pc:spChg chg="mod">
          <ac:chgData name="Kiran Rehman (2437752)" userId="S::2437752@student.uwtsd.ac.uk::c621d629-0134-4e8e-a112-0804d40e3d59" providerId="AD" clId="Web-{CE9D363F-068E-910D-A5A3-8D51A9D523D4}" dt="2026-09-29T10:43:11.598" v="42"/>
          <ac:spMkLst>
            <pc:docMk/>
            <pc:sldMk cId="109857222" sldId="256"/>
            <ac:spMk id="3" creationId="{00000000-0000-0000-0000-000000000000}"/>
          </ac:spMkLst>
        </pc:spChg>
        <pc:spChg chg="add del">
          <ac:chgData name="Kiran Rehman (2437752)" userId="S::2437752@student.uwtsd.ac.uk::c621d629-0134-4e8e-a112-0804d40e3d59" providerId="AD" clId="Web-{CE9D363F-068E-910D-A5A3-8D51A9D523D4}" dt="2026-09-29T10:36:44.695" v="40"/>
          <ac:spMkLst>
            <pc:docMk/>
            <pc:sldMk cId="109857222" sldId="256"/>
            <ac:spMk id="8" creationId="{C2554CA6-288E-4202-BC52-2E5A8F0C0AED}"/>
          </ac:spMkLst>
        </pc:spChg>
        <pc:spChg chg="add del">
          <ac:chgData name="Kiran Rehman (2437752)" userId="S::2437752@student.uwtsd.ac.uk::c621d629-0134-4e8e-a112-0804d40e3d59" providerId="AD" clId="Web-{CE9D363F-068E-910D-A5A3-8D51A9D523D4}" dt="2026-09-29T10:36:44.695" v="40"/>
          <ac:spMkLst>
            <pc:docMk/>
            <pc:sldMk cId="109857222" sldId="256"/>
            <ac:spMk id="10" creationId="{B10BB131-AC8E-4A8E-A5D1-36260F720C3B}"/>
          </ac:spMkLst>
        </pc:spChg>
        <pc:spChg chg="add del">
          <ac:chgData name="Kiran Rehman (2437752)" userId="S::2437752@student.uwtsd.ac.uk::c621d629-0134-4e8e-a112-0804d40e3d59" providerId="AD" clId="Web-{CE9D363F-068E-910D-A5A3-8D51A9D523D4}" dt="2026-09-29T10:36:44.695" v="40"/>
          <ac:spMkLst>
            <pc:docMk/>
            <pc:sldMk cId="109857222" sldId="256"/>
            <ac:spMk id="12" creationId="{5B7778FC-632E-4DCA-A7CB-0D7731CCF970}"/>
          </ac:spMkLst>
        </pc:spChg>
        <pc:spChg chg="add del">
          <ac:chgData name="Kiran Rehman (2437752)" userId="S::2437752@student.uwtsd.ac.uk::c621d629-0134-4e8e-a112-0804d40e3d59" providerId="AD" clId="Web-{CE9D363F-068E-910D-A5A3-8D51A9D523D4}" dt="2026-09-29T10:36:44.695" v="40"/>
          <ac:spMkLst>
            <pc:docMk/>
            <pc:sldMk cId="109857222" sldId="256"/>
            <ac:spMk id="14" creationId="{FA23A907-97FB-4A8F-880A-DD77401C4296}"/>
          </ac:spMkLst>
        </pc:spChg>
        <pc:spChg chg="add del">
          <ac:chgData name="Kiran Rehman (2437752)" userId="S::2437752@student.uwtsd.ac.uk::c621d629-0134-4e8e-a112-0804d40e3d59" providerId="AD" clId="Web-{CE9D363F-068E-910D-A5A3-8D51A9D523D4}" dt="2026-09-29T10:36:44.664" v="39"/>
          <ac:spMkLst>
            <pc:docMk/>
            <pc:sldMk cId="109857222" sldId="256"/>
            <ac:spMk id="19" creationId="{18873D23-2DCF-4B31-A009-95721C06E8E1}"/>
          </ac:spMkLst>
        </pc:spChg>
        <pc:spChg chg="add del">
          <ac:chgData name="Kiran Rehman (2437752)" userId="S::2437752@student.uwtsd.ac.uk::c621d629-0134-4e8e-a112-0804d40e3d59" providerId="AD" clId="Web-{CE9D363F-068E-910D-A5A3-8D51A9D523D4}" dt="2026-09-29T10:36:14.116" v="35"/>
          <ac:spMkLst>
            <pc:docMk/>
            <pc:sldMk cId="109857222" sldId="256"/>
            <ac:spMk id="20" creationId="{460B0EFB-53ED-4F35-B05D-F658EA021C65}"/>
          </ac:spMkLst>
        </pc:spChg>
        <pc:spChg chg="add del">
          <ac:chgData name="Kiran Rehman (2437752)" userId="S::2437752@student.uwtsd.ac.uk::c621d629-0134-4e8e-a112-0804d40e3d59" providerId="AD" clId="Web-{CE9D363F-068E-910D-A5A3-8D51A9D523D4}" dt="2026-09-29T10:36:44.664" v="39"/>
          <ac:spMkLst>
            <pc:docMk/>
            <pc:sldMk cId="109857222" sldId="256"/>
            <ac:spMk id="21" creationId="{C13EF075-D4EF-4929-ADBC-91B27DA19955}"/>
          </ac:spMkLst>
        </pc:spChg>
        <pc:spChg chg="add del">
          <ac:chgData name="Kiran Rehman (2437752)" userId="S::2437752@student.uwtsd.ac.uk::c621d629-0134-4e8e-a112-0804d40e3d59" providerId="AD" clId="Web-{CE9D363F-068E-910D-A5A3-8D51A9D523D4}" dt="2026-09-29T10:36:14.116" v="35"/>
          <ac:spMkLst>
            <pc:docMk/>
            <pc:sldMk cId="109857222" sldId="256"/>
            <ac:spMk id="22" creationId="{835EF3DD-7D43-4A27-8967-A92FD8CC9365}"/>
          </ac:spMkLst>
        </pc:spChg>
        <pc:spChg chg="add del">
          <ac:chgData name="Kiran Rehman (2437752)" userId="S::2437752@student.uwtsd.ac.uk::c621d629-0134-4e8e-a112-0804d40e3d59" providerId="AD" clId="Web-{CE9D363F-068E-910D-A5A3-8D51A9D523D4}" dt="2026-09-29T10:36:18.132" v="37"/>
          <ac:spMkLst>
            <pc:docMk/>
            <pc:sldMk cId="109857222" sldId="256"/>
            <ac:spMk id="24" creationId="{79BB35BC-D5C2-4C8B-A22A-A71E6191913B}"/>
          </ac:spMkLst>
        </pc:spChg>
        <pc:spChg chg="add del">
          <ac:chgData name="Kiran Rehman (2437752)" userId="S::2437752@student.uwtsd.ac.uk::c621d629-0134-4e8e-a112-0804d40e3d59" providerId="AD" clId="Web-{CE9D363F-068E-910D-A5A3-8D51A9D523D4}" dt="2026-09-29T10:42:47.566" v="41"/>
          <ac:spMkLst>
            <pc:docMk/>
            <pc:sldMk cId="109857222" sldId="256"/>
            <ac:spMk id="31" creationId="{A3363022-C969-41E9-8EB2-E4C94908C1FA}"/>
          </ac:spMkLst>
        </pc:spChg>
        <pc:spChg chg="add del">
          <ac:chgData name="Kiran Rehman (2437752)" userId="S::2437752@student.uwtsd.ac.uk::c621d629-0134-4e8e-a112-0804d40e3d59" providerId="AD" clId="Web-{CE9D363F-068E-910D-A5A3-8D51A9D523D4}" dt="2026-09-29T10:42:47.566" v="41"/>
          <ac:spMkLst>
            <pc:docMk/>
            <pc:sldMk cId="109857222" sldId="256"/>
            <ac:spMk id="32" creationId="{8D1AD6B3-BE88-4CEB-BA17-790657CC4729}"/>
          </ac:spMkLst>
        </pc:spChg>
        <pc:spChg chg="add del">
          <ac:chgData name="Kiran Rehman (2437752)" userId="S::2437752@student.uwtsd.ac.uk::c621d629-0134-4e8e-a112-0804d40e3d59" providerId="AD" clId="Web-{CE9D363F-068E-910D-A5A3-8D51A9D523D4}" dt="2026-09-29T10:43:11.598" v="42"/>
          <ac:spMkLst>
            <pc:docMk/>
            <pc:sldMk cId="109857222" sldId="256"/>
            <ac:spMk id="38" creationId="{F12E7CC5-C78B-4EBD-9565-3FA00FAA6CF2}"/>
          </ac:spMkLst>
        </pc:spChg>
        <pc:spChg chg="add del">
          <ac:chgData name="Kiran Rehman (2437752)" userId="S::2437752@student.uwtsd.ac.uk::c621d629-0134-4e8e-a112-0804d40e3d59" providerId="AD" clId="Web-{CE9D363F-068E-910D-A5A3-8D51A9D523D4}" dt="2026-09-29T10:43:11.598" v="42"/>
          <ac:spMkLst>
            <pc:docMk/>
            <pc:sldMk cId="109857222" sldId="256"/>
            <ac:spMk id="40" creationId="{3A4529A5-F675-429F-8044-01372BB13422}"/>
          </ac:spMkLst>
        </pc:spChg>
        <pc:spChg chg="add del">
          <ac:chgData name="Kiran Rehman (2437752)" userId="S::2437752@student.uwtsd.ac.uk::c621d629-0134-4e8e-a112-0804d40e3d59" providerId="AD" clId="Web-{CE9D363F-068E-910D-A5A3-8D51A9D523D4}" dt="2026-09-29T10:43:11.598" v="42"/>
          <ac:spMkLst>
            <pc:docMk/>
            <pc:sldMk cId="109857222" sldId="256"/>
            <ac:spMk id="42" creationId="{63DAB858-5A0C-4AFF-AAC6-705EDF8DB733}"/>
          </ac:spMkLst>
        </pc:spChg>
        <pc:spChg chg="add">
          <ac:chgData name="Kiran Rehman (2437752)" userId="S::2437752@student.uwtsd.ac.uk::c621d629-0134-4e8e-a112-0804d40e3d59" providerId="AD" clId="Web-{CE9D363F-068E-910D-A5A3-8D51A9D523D4}" dt="2026-09-29T10:43:11.598" v="42"/>
          <ac:spMkLst>
            <pc:docMk/>
            <pc:sldMk cId="109857222" sldId="256"/>
            <ac:spMk id="47" creationId="{637B2035-1FCB-439A-B421-095E136C7E07}"/>
          </ac:spMkLst>
        </pc:spChg>
        <pc:spChg chg="add">
          <ac:chgData name="Kiran Rehman (2437752)" userId="S::2437752@student.uwtsd.ac.uk::c621d629-0134-4e8e-a112-0804d40e3d59" providerId="AD" clId="Web-{CE9D363F-068E-910D-A5A3-8D51A9D523D4}" dt="2026-09-29T10:43:11.598" v="42"/>
          <ac:spMkLst>
            <pc:docMk/>
            <pc:sldMk cId="109857222" sldId="256"/>
            <ac:spMk id="49" creationId="{B39A1F5A-E57E-4178-8F57-A18DC747E5E1}"/>
          </ac:spMkLst>
        </pc:spChg>
        <pc:spChg chg="add">
          <ac:chgData name="Kiran Rehman (2437752)" userId="S::2437752@student.uwtsd.ac.uk::c621d629-0134-4e8e-a112-0804d40e3d59" providerId="AD" clId="Web-{CE9D363F-068E-910D-A5A3-8D51A9D523D4}" dt="2026-09-29T10:43:11.598" v="42"/>
          <ac:spMkLst>
            <pc:docMk/>
            <pc:sldMk cId="109857222" sldId="256"/>
            <ac:spMk id="51" creationId="{CF93DC6C-1BFD-4414-BF23-471C8831CA04}"/>
          </ac:spMkLst>
        </pc:spChg>
        <pc:spChg chg="add">
          <ac:chgData name="Kiran Rehman (2437752)" userId="S::2437752@student.uwtsd.ac.uk::c621d629-0134-4e8e-a112-0804d40e3d59" providerId="AD" clId="Web-{CE9D363F-068E-910D-A5A3-8D51A9D523D4}" dt="2026-09-29T10:43:11.598" v="42"/>
          <ac:spMkLst>
            <pc:docMk/>
            <pc:sldMk cId="109857222" sldId="256"/>
            <ac:spMk id="53" creationId="{001928A5-13A8-4372-8A77-BCAAE5553E6F}"/>
          </ac:spMkLst>
        </pc:spChg>
        <pc:grpChg chg="add del">
          <ac:chgData name="Kiran Rehman (2437752)" userId="S::2437752@student.uwtsd.ac.uk::c621d629-0134-4e8e-a112-0804d40e3d59" providerId="AD" clId="Web-{CE9D363F-068E-910D-A5A3-8D51A9D523D4}" dt="2026-09-29T10:36:44.664" v="39"/>
          <ac:grpSpMkLst>
            <pc:docMk/>
            <pc:sldMk cId="109857222" sldId="256"/>
            <ac:grpSpMk id="23" creationId="{DAA26DFA-AAB2-4973-9C17-16D587C7B198}"/>
          </ac:grpSpMkLst>
        </pc:grpChg>
        <pc:grpChg chg="add del">
          <ac:chgData name="Kiran Rehman (2437752)" userId="S::2437752@student.uwtsd.ac.uk::c621d629-0134-4e8e-a112-0804d40e3d59" providerId="AD" clId="Web-{CE9D363F-068E-910D-A5A3-8D51A9D523D4}" dt="2026-09-29T10:42:47.566" v="41"/>
          <ac:grpSpMkLst>
            <pc:docMk/>
            <pc:sldMk cId="109857222" sldId="256"/>
            <ac:grpSpMk id="33" creationId="{89D1390B-7E13-4B4F-9CB2-391063412E54}"/>
          </ac:grpSpMkLst>
        </pc:grpChg>
        <pc:picChg chg="add del">
          <ac:chgData name="Kiran Rehman (2437752)" userId="S::2437752@student.uwtsd.ac.uk::c621d629-0134-4e8e-a112-0804d40e3d59" providerId="AD" clId="Web-{CE9D363F-068E-910D-A5A3-8D51A9D523D4}" dt="2026-09-29T10:36:14.116" v="35"/>
          <ac:picMkLst>
            <pc:docMk/>
            <pc:sldMk cId="109857222" sldId="256"/>
            <ac:picMk id="16" creationId="{E292688C-4DD2-335F-1023-CC12E3C2BE39}"/>
          </ac:picMkLst>
        </pc:picChg>
        <pc:picChg chg="add mod ord">
          <ac:chgData name="Kiran Rehman (2437752)" userId="S::2437752@student.uwtsd.ac.uk::c621d629-0134-4e8e-a112-0804d40e3d59" providerId="AD" clId="Web-{CE9D363F-068E-910D-A5A3-8D51A9D523D4}" dt="2026-09-29T10:43:11.598" v="42"/>
          <ac:picMkLst>
            <pc:docMk/>
            <pc:sldMk cId="109857222" sldId="256"/>
            <ac:picMk id="18" creationId="{7B6798D4-DB79-0CA5-461E-B00B3FA96B77}"/>
          </ac:picMkLst>
        </pc:picChg>
        <pc:picChg chg="add del">
          <ac:chgData name="Kiran Rehman (2437752)" userId="S::2437752@student.uwtsd.ac.uk::c621d629-0134-4e8e-a112-0804d40e3d59" providerId="AD" clId="Web-{CE9D363F-068E-910D-A5A3-8D51A9D523D4}" dt="2026-09-29T10:36:18.132" v="37"/>
          <ac:picMkLst>
            <pc:docMk/>
            <pc:sldMk cId="109857222" sldId="256"/>
            <ac:picMk id="25" creationId="{5325AB61-F413-71D9-EF24-8A7D0F32C9BE}"/>
          </ac:picMkLst>
        </pc:picChg>
      </pc:sldChg>
      <pc:sldChg chg="modSp">
        <pc:chgData name="Kiran Rehman (2437752)" userId="S::2437752@student.uwtsd.ac.uk::c621d629-0134-4e8e-a112-0804d40e3d59" providerId="AD" clId="Web-{CE9D363F-068E-910D-A5A3-8D51A9D523D4}" dt="2026-09-29T10:35:07.020" v="27" actId="20577"/>
        <pc:sldMkLst>
          <pc:docMk/>
          <pc:sldMk cId="341529429" sldId="257"/>
        </pc:sldMkLst>
        <pc:spChg chg="mod">
          <ac:chgData name="Kiran Rehman (2437752)" userId="S::2437752@student.uwtsd.ac.uk::c621d629-0134-4e8e-a112-0804d40e3d59" providerId="AD" clId="Web-{CE9D363F-068E-910D-A5A3-8D51A9D523D4}" dt="2026-09-29T10:35:07.020" v="27" actId="20577"/>
          <ac:spMkLst>
            <pc:docMk/>
            <pc:sldMk cId="341529429" sldId="257"/>
            <ac:spMk id="3" creationId="{418B4447-A9A5-1323-45F4-50A8FB3C6E74}"/>
          </ac:spMkLst>
        </pc:spChg>
      </pc:sldChg>
      <pc:sldChg chg="modSp">
        <pc:chgData name="Kiran Rehman (2437752)" userId="S::2437752@student.uwtsd.ac.uk::c621d629-0134-4e8e-a112-0804d40e3d59" providerId="AD" clId="Web-{CE9D363F-068E-910D-A5A3-8D51A9D523D4}" dt="2026-09-29T10:32:02.843" v="4" actId="20577"/>
        <pc:sldMkLst>
          <pc:docMk/>
          <pc:sldMk cId="1800094989" sldId="259"/>
        </pc:sldMkLst>
        <pc:spChg chg="mod">
          <ac:chgData name="Kiran Rehman (2437752)" userId="S::2437752@student.uwtsd.ac.uk::c621d629-0134-4e8e-a112-0804d40e3d59" providerId="AD" clId="Web-{CE9D363F-068E-910D-A5A3-8D51A9D523D4}" dt="2026-09-29T10:32:02.843" v="4" actId="20577"/>
          <ac:spMkLst>
            <pc:docMk/>
            <pc:sldMk cId="1800094989" sldId="259"/>
            <ac:spMk id="3" creationId="{02636A19-9692-4927-C7EE-DCDC2A4B5D4A}"/>
          </ac:spMkLst>
        </pc:spChg>
      </pc:sldChg>
      <pc:sldChg chg="modSp">
        <pc:chgData name="Kiran Rehman (2437752)" userId="S::2437752@student.uwtsd.ac.uk::c621d629-0134-4e8e-a112-0804d40e3d59" providerId="AD" clId="Web-{CE9D363F-068E-910D-A5A3-8D51A9D523D4}" dt="2026-09-29T10:34:21.878" v="22" actId="20577"/>
        <pc:sldMkLst>
          <pc:docMk/>
          <pc:sldMk cId="392629304" sldId="261"/>
        </pc:sldMkLst>
        <pc:spChg chg="mod">
          <ac:chgData name="Kiran Rehman (2437752)" userId="S::2437752@student.uwtsd.ac.uk::c621d629-0134-4e8e-a112-0804d40e3d59" providerId="AD" clId="Web-{CE9D363F-068E-910D-A5A3-8D51A9D523D4}" dt="2026-09-29T10:34:21.878" v="22" actId="20577"/>
          <ac:spMkLst>
            <pc:docMk/>
            <pc:sldMk cId="392629304" sldId="261"/>
            <ac:spMk id="3" creationId="{9B06DD73-B84F-4C32-EC78-F42370D4BD3B}"/>
          </ac:spMkLst>
        </pc:spChg>
      </pc:sldChg>
      <pc:sldChg chg="modSp">
        <pc:chgData name="Kiran Rehman (2437752)" userId="S::2437752@student.uwtsd.ac.uk::c621d629-0134-4e8e-a112-0804d40e3d59" providerId="AD" clId="Web-{CE9D363F-068E-910D-A5A3-8D51A9D523D4}" dt="2026-09-29T10:32:52.188" v="13" actId="20577"/>
        <pc:sldMkLst>
          <pc:docMk/>
          <pc:sldMk cId="1027536111" sldId="263"/>
        </pc:sldMkLst>
        <pc:spChg chg="mod">
          <ac:chgData name="Kiran Rehman (2437752)" userId="S::2437752@student.uwtsd.ac.uk::c621d629-0134-4e8e-a112-0804d40e3d59" providerId="AD" clId="Web-{CE9D363F-068E-910D-A5A3-8D51A9D523D4}" dt="2026-09-29T10:32:52.188" v="13" actId="20577"/>
          <ac:spMkLst>
            <pc:docMk/>
            <pc:sldMk cId="1027536111" sldId="263"/>
            <ac:spMk id="3" creationId="{2A1EE56C-E766-894B-B452-7318528E139B}"/>
          </ac:spMkLst>
        </pc:spChg>
      </pc:sldChg>
      <pc:sldChg chg="modSp">
        <pc:chgData name="Kiran Rehman (2437752)" userId="S::2437752@student.uwtsd.ac.uk::c621d629-0134-4e8e-a112-0804d40e3d59" providerId="AD" clId="Web-{CE9D363F-068E-910D-A5A3-8D51A9D523D4}" dt="2026-09-29T10:33:17.095" v="17" actId="20577"/>
        <pc:sldMkLst>
          <pc:docMk/>
          <pc:sldMk cId="2617839757" sldId="264"/>
        </pc:sldMkLst>
        <pc:spChg chg="mod">
          <ac:chgData name="Kiran Rehman (2437752)" userId="S::2437752@student.uwtsd.ac.uk::c621d629-0134-4e8e-a112-0804d40e3d59" providerId="AD" clId="Web-{CE9D363F-068E-910D-A5A3-8D51A9D523D4}" dt="2026-09-29T10:33:17.095" v="17" actId="20577"/>
          <ac:spMkLst>
            <pc:docMk/>
            <pc:sldMk cId="2617839757" sldId="264"/>
            <ac:spMk id="3" creationId="{D4E3230F-5750-B819-F0B0-D5BE9B30771C}"/>
          </ac:spMkLst>
        </pc:spChg>
      </pc:sldChg>
      <pc:sldChg chg="modSp">
        <pc:chgData name="Kiran Rehman (2437752)" userId="S::2437752@student.uwtsd.ac.uk::c621d629-0134-4e8e-a112-0804d40e3d59" providerId="AD" clId="Web-{CE9D363F-068E-910D-A5A3-8D51A9D523D4}" dt="2026-09-29T10:54:53.666" v="45" actId="20577"/>
        <pc:sldMkLst>
          <pc:docMk/>
          <pc:sldMk cId="4086837115" sldId="265"/>
        </pc:sldMkLst>
        <pc:spChg chg="mod">
          <ac:chgData name="Kiran Rehman (2437752)" userId="S::2437752@student.uwtsd.ac.uk::c621d629-0134-4e8e-a112-0804d40e3d59" providerId="AD" clId="Web-{CE9D363F-068E-910D-A5A3-8D51A9D523D4}" dt="2026-09-29T10:54:53.666" v="45" actId="20577"/>
          <ac:spMkLst>
            <pc:docMk/>
            <pc:sldMk cId="4086837115" sldId="265"/>
            <ac:spMk id="3" creationId="{2AA72AD0-B06E-823A-55D8-AA7375931F25}"/>
          </ac:spMkLst>
        </pc:spChg>
      </pc:sldChg>
    </pc:docChg>
  </pc:docChgLst>
  <pc:docChgLst>
    <pc:chgData name="Maria Hussain (2436307)" userId="S::2436307@student.uwtsd.ac.uk::b2965959-d862-43ec-bafb-ef4bc47fe4db" providerId="AD" clId="Web-{9B7D1830-4218-58AB-3794-9754238AB9BA}"/>
    <pc:docChg chg="addSld modSld">
      <pc:chgData name="Maria Hussain (2436307)" userId="S::2436307@student.uwtsd.ac.uk::b2965959-d862-43ec-bafb-ef4bc47fe4db" providerId="AD" clId="Web-{9B7D1830-4218-58AB-3794-9754238AB9BA}" dt="2026-09-22T10:24:54.808" v="306" actId="1076"/>
      <pc:docMkLst>
        <pc:docMk/>
      </pc:docMkLst>
      <pc:sldChg chg="addSp delSp modSp mod setBg">
        <pc:chgData name="Maria Hussain (2436307)" userId="S::2436307@student.uwtsd.ac.uk::b2965959-d862-43ec-bafb-ef4bc47fe4db" providerId="AD" clId="Web-{9B7D1830-4218-58AB-3794-9754238AB9BA}" dt="2026-09-22T10:12:27.627" v="206" actId="20577"/>
        <pc:sldMkLst>
          <pc:docMk/>
          <pc:sldMk cId="109857222" sldId="256"/>
        </pc:sldMkLst>
        <pc:spChg chg="mod">
          <ac:chgData name="Maria Hussain (2436307)" userId="S::2436307@student.uwtsd.ac.uk::b2965959-d862-43ec-bafb-ef4bc47fe4db" providerId="AD" clId="Web-{9B7D1830-4218-58AB-3794-9754238AB9BA}" dt="2026-09-22T10:12:01.813" v="201" actId="20577"/>
          <ac:spMkLst>
            <pc:docMk/>
            <pc:sldMk cId="109857222" sldId="256"/>
            <ac:spMk id="2" creationId="{00000000-0000-0000-0000-000000000000}"/>
          </ac:spMkLst>
        </pc:spChg>
        <pc:spChg chg="mod">
          <ac:chgData name="Maria Hussain (2436307)" userId="S::2436307@student.uwtsd.ac.uk::b2965959-d862-43ec-bafb-ef4bc47fe4db" providerId="AD" clId="Web-{9B7D1830-4218-58AB-3794-9754238AB9BA}" dt="2026-09-22T10:12:27.627" v="206" actId="20577"/>
          <ac:spMkLst>
            <pc:docMk/>
            <pc:sldMk cId="109857222" sldId="256"/>
            <ac:spMk id="3" creationId="{00000000-0000-0000-0000-000000000000}"/>
          </ac:spMkLst>
        </pc:spChg>
      </pc:sldChg>
      <pc:sldChg chg="addSp modSp new mod setBg">
        <pc:chgData name="Maria Hussain (2436307)" userId="S::2436307@student.uwtsd.ac.uk::b2965959-d862-43ec-bafb-ef4bc47fe4db" providerId="AD" clId="Web-{9B7D1830-4218-58AB-3794-9754238AB9BA}" dt="2026-09-22T10:12:41.285" v="207"/>
        <pc:sldMkLst>
          <pc:docMk/>
          <pc:sldMk cId="341529429" sldId="257"/>
        </pc:sldMkLst>
        <pc:spChg chg="mod">
          <ac:chgData name="Maria Hussain (2436307)" userId="S::2436307@student.uwtsd.ac.uk::b2965959-d862-43ec-bafb-ef4bc47fe4db" providerId="AD" clId="Web-{9B7D1830-4218-58AB-3794-9754238AB9BA}" dt="2026-09-22T10:12:41.285" v="207"/>
          <ac:spMkLst>
            <pc:docMk/>
            <pc:sldMk cId="341529429" sldId="257"/>
            <ac:spMk id="2" creationId="{519948A2-5343-2CA2-3FB9-B6ABEF384B63}"/>
          </ac:spMkLst>
        </pc:spChg>
        <pc:spChg chg="mod">
          <ac:chgData name="Maria Hussain (2436307)" userId="S::2436307@student.uwtsd.ac.uk::b2965959-d862-43ec-bafb-ef4bc47fe4db" providerId="AD" clId="Web-{9B7D1830-4218-58AB-3794-9754238AB9BA}" dt="2026-09-22T10:12:41.285" v="207"/>
          <ac:spMkLst>
            <pc:docMk/>
            <pc:sldMk cId="341529429" sldId="257"/>
            <ac:spMk id="3" creationId="{418B4447-A9A5-1323-45F4-50A8FB3C6E74}"/>
          </ac:spMkLst>
        </pc:spChg>
        <pc:spChg chg="add">
          <ac:chgData name="Maria Hussain (2436307)" userId="S::2436307@student.uwtsd.ac.uk::b2965959-d862-43ec-bafb-ef4bc47fe4db" providerId="AD" clId="Web-{9B7D1830-4218-58AB-3794-9754238AB9BA}" dt="2026-09-22T10:12:41.285" v="207"/>
          <ac:spMkLst>
            <pc:docMk/>
            <pc:sldMk cId="341529429" sldId="257"/>
            <ac:spMk id="8" creationId="{F837543A-6020-4505-A233-C9DB4BF74011}"/>
          </ac:spMkLst>
        </pc:spChg>
        <pc:spChg chg="add">
          <ac:chgData name="Maria Hussain (2436307)" userId="S::2436307@student.uwtsd.ac.uk::b2965959-d862-43ec-bafb-ef4bc47fe4db" providerId="AD" clId="Web-{9B7D1830-4218-58AB-3794-9754238AB9BA}" dt="2026-09-22T10:12:41.285" v="207"/>
          <ac:spMkLst>
            <pc:docMk/>
            <pc:sldMk cId="341529429" sldId="257"/>
            <ac:spMk id="10" creationId="{35B16301-FB18-48BA-A6DD-C37CAF6F9A18}"/>
          </ac:spMkLst>
        </pc:spChg>
        <pc:spChg chg="add">
          <ac:chgData name="Maria Hussain (2436307)" userId="S::2436307@student.uwtsd.ac.uk::b2965959-d862-43ec-bafb-ef4bc47fe4db" providerId="AD" clId="Web-{9B7D1830-4218-58AB-3794-9754238AB9BA}" dt="2026-09-22T10:12:41.285" v="207"/>
          <ac:spMkLst>
            <pc:docMk/>
            <pc:sldMk cId="341529429" sldId="257"/>
            <ac:spMk id="12" creationId="{C3C0D90E-074A-4F52-9B11-B52BEF4BCBE5}"/>
          </ac:spMkLst>
        </pc:spChg>
        <pc:spChg chg="add">
          <ac:chgData name="Maria Hussain (2436307)" userId="S::2436307@student.uwtsd.ac.uk::b2965959-d862-43ec-bafb-ef4bc47fe4db" providerId="AD" clId="Web-{9B7D1830-4218-58AB-3794-9754238AB9BA}" dt="2026-09-22T10:12:41.285" v="207"/>
          <ac:spMkLst>
            <pc:docMk/>
            <pc:sldMk cId="341529429" sldId="257"/>
            <ac:spMk id="14" creationId="{CABBD4C1-E6F8-46F6-8152-A8A97490BF4D}"/>
          </ac:spMkLst>
        </pc:spChg>
        <pc:spChg chg="add">
          <ac:chgData name="Maria Hussain (2436307)" userId="S::2436307@student.uwtsd.ac.uk::b2965959-d862-43ec-bafb-ef4bc47fe4db" providerId="AD" clId="Web-{9B7D1830-4218-58AB-3794-9754238AB9BA}" dt="2026-09-22T10:12:41.285" v="207"/>
          <ac:spMkLst>
            <pc:docMk/>
            <pc:sldMk cId="341529429" sldId="257"/>
            <ac:spMk id="16" creationId="{83BA5EF5-1FE9-4BF9-83BB-269BCDDF6156}"/>
          </ac:spMkLst>
        </pc:spChg>
        <pc:spChg chg="add">
          <ac:chgData name="Maria Hussain (2436307)" userId="S::2436307@student.uwtsd.ac.uk::b2965959-d862-43ec-bafb-ef4bc47fe4db" providerId="AD" clId="Web-{9B7D1830-4218-58AB-3794-9754238AB9BA}" dt="2026-09-22T10:12:41.285" v="207"/>
          <ac:spMkLst>
            <pc:docMk/>
            <pc:sldMk cId="341529429" sldId="257"/>
            <ac:spMk id="20" creationId="{88853921-7BC9-4BDE-ACAB-133C683C82D6}"/>
          </ac:spMkLst>
        </pc:spChg>
        <pc:spChg chg="add">
          <ac:chgData name="Maria Hussain (2436307)" userId="S::2436307@student.uwtsd.ac.uk::b2965959-d862-43ec-bafb-ef4bc47fe4db" providerId="AD" clId="Web-{9B7D1830-4218-58AB-3794-9754238AB9BA}" dt="2026-09-22T10:12:41.285" v="207"/>
          <ac:spMkLst>
            <pc:docMk/>
            <pc:sldMk cId="341529429" sldId="257"/>
            <ac:spMk id="22" creationId="{09192968-3AE7-4470-A61C-97294BB92731}"/>
          </ac:spMkLst>
        </pc:spChg>
        <pc:spChg chg="add">
          <ac:chgData name="Maria Hussain (2436307)" userId="S::2436307@student.uwtsd.ac.uk::b2965959-d862-43ec-bafb-ef4bc47fe4db" providerId="AD" clId="Web-{9B7D1830-4218-58AB-3794-9754238AB9BA}" dt="2026-09-22T10:12:41.285" v="207"/>
          <ac:spMkLst>
            <pc:docMk/>
            <pc:sldMk cId="341529429" sldId="257"/>
            <ac:spMk id="24" creationId="{3AB72E55-43E4-4356-BFE8-E2102CB0B505}"/>
          </ac:spMkLst>
        </pc:spChg>
      </pc:sldChg>
      <pc:sldChg chg="addSp delSp modSp new mod setBg">
        <pc:chgData name="Maria Hussain (2436307)" userId="S::2436307@student.uwtsd.ac.uk::b2965959-d862-43ec-bafb-ef4bc47fe4db" providerId="AD" clId="Web-{9B7D1830-4218-58AB-3794-9754238AB9BA}" dt="2026-09-22T10:23:19.395" v="291" actId="14100"/>
        <pc:sldMkLst>
          <pc:docMk/>
          <pc:sldMk cId="1276645711" sldId="258"/>
        </pc:sldMkLst>
        <pc:spChg chg="mod">
          <ac:chgData name="Maria Hussain (2436307)" userId="S::2436307@student.uwtsd.ac.uk::b2965959-d862-43ec-bafb-ef4bc47fe4db" providerId="AD" clId="Web-{9B7D1830-4218-58AB-3794-9754238AB9BA}" dt="2026-09-22T10:23:09.144" v="289" actId="14100"/>
          <ac:spMkLst>
            <pc:docMk/>
            <pc:sldMk cId="1276645711" sldId="258"/>
            <ac:spMk id="2" creationId="{11A75958-412D-6F71-1185-ECE0AEF7A65C}"/>
          </ac:spMkLst>
        </pc:spChg>
        <pc:spChg chg="add mod">
          <ac:chgData name="Maria Hussain (2436307)" userId="S::2436307@student.uwtsd.ac.uk::b2965959-d862-43ec-bafb-ef4bc47fe4db" providerId="AD" clId="Web-{9B7D1830-4218-58AB-3794-9754238AB9BA}" dt="2026-09-22T10:23:19.395" v="291" actId="14100"/>
          <ac:spMkLst>
            <pc:docMk/>
            <pc:sldMk cId="1276645711" sldId="258"/>
            <ac:spMk id="6" creationId="{29A43E21-11ED-FD13-A153-D3F0845EC028}"/>
          </ac:spMkLst>
        </pc:spChg>
        <pc:spChg chg="add">
          <ac:chgData name="Maria Hussain (2436307)" userId="S::2436307@student.uwtsd.ac.uk::b2965959-d862-43ec-bafb-ef4bc47fe4db" providerId="AD" clId="Web-{9B7D1830-4218-58AB-3794-9754238AB9BA}" dt="2026-09-22T10:22:52.361" v="287"/>
          <ac:spMkLst>
            <pc:docMk/>
            <pc:sldMk cId="1276645711" sldId="258"/>
            <ac:spMk id="24" creationId="{3346177D-ADC4-4968-B747-5CFCD390B5B9}"/>
          </ac:spMkLst>
        </pc:spChg>
        <pc:spChg chg="add">
          <ac:chgData name="Maria Hussain (2436307)" userId="S::2436307@student.uwtsd.ac.uk::b2965959-d862-43ec-bafb-ef4bc47fe4db" providerId="AD" clId="Web-{9B7D1830-4218-58AB-3794-9754238AB9BA}" dt="2026-09-22T10:22:52.361" v="287"/>
          <ac:spMkLst>
            <pc:docMk/>
            <pc:sldMk cId="1276645711" sldId="258"/>
            <ac:spMk id="26" creationId="{0844A943-BF79-4FEA-ABB1-3BD54D236606}"/>
          </ac:spMkLst>
        </pc:spChg>
        <pc:spChg chg="add">
          <ac:chgData name="Maria Hussain (2436307)" userId="S::2436307@student.uwtsd.ac.uk::b2965959-d862-43ec-bafb-ef4bc47fe4db" providerId="AD" clId="Web-{9B7D1830-4218-58AB-3794-9754238AB9BA}" dt="2026-09-22T10:22:52.361" v="287"/>
          <ac:spMkLst>
            <pc:docMk/>
            <pc:sldMk cId="1276645711" sldId="258"/>
            <ac:spMk id="28" creationId="{6437CC72-F4A8-4DC3-AFAB-D22C482C8100}"/>
          </ac:spMkLst>
        </pc:spChg>
        <pc:graphicFrameChg chg="add mod ord modGraphic">
          <ac:chgData name="Maria Hussain (2436307)" userId="S::2436307@student.uwtsd.ac.uk::b2965959-d862-43ec-bafb-ef4bc47fe4db" providerId="AD" clId="Web-{9B7D1830-4218-58AB-3794-9754238AB9BA}" dt="2026-09-22T10:12:52.036" v="208"/>
          <ac:graphicFrameMkLst>
            <pc:docMk/>
            <pc:sldMk cId="1276645711" sldId="258"/>
            <ac:graphicFrameMk id="5" creationId="{3D2116D4-2FD5-C44E-26DE-AF2390C349D6}"/>
          </ac:graphicFrameMkLst>
        </pc:graphicFrameChg>
      </pc:sldChg>
      <pc:sldChg chg="addSp delSp modSp new mod setBg">
        <pc:chgData name="Maria Hussain (2436307)" userId="S::2436307@student.uwtsd.ac.uk::b2965959-d862-43ec-bafb-ef4bc47fe4db" providerId="AD" clId="Web-{9B7D1830-4218-58AB-3794-9754238AB9BA}" dt="2026-09-22T10:24:54.808" v="306" actId="1076"/>
        <pc:sldMkLst>
          <pc:docMk/>
          <pc:sldMk cId="1800094989" sldId="259"/>
        </pc:sldMkLst>
        <pc:spChg chg="add del mod">
          <ac:chgData name="Maria Hussain (2436307)" userId="S::2436307@student.uwtsd.ac.uk::b2965959-d862-43ec-bafb-ef4bc47fe4db" providerId="AD" clId="Web-{9B7D1830-4218-58AB-3794-9754238AB9BA}" dt="2026-09-22T10:24:41.447" v="305"/>
          <ac:spMkLst>
            <pc:docMk/>
            <pc:sldMk cId="1800094989" sldId="259"/>
            <ac:spMk id="2" creationId="{7231C934-85E4-24D8-74E6-4146C8EA50DD}"/>
          </ac:spMkLst>
        </pc:spChg>
        <pc:spChg chg="mod">
          <ac:chgData name="Maria Hussain (2436307)" userId="S::2436307@student.uwtsd.ac.uk::b2965959-d862-43ec-bafb-ef4bc47fe4db" providerId="AD" clId="Web-{9B7D1830-4218-58AB-3794-9754238AB9BA}" dt="2026-09-22T10:24:54.808" v="306" actId="1076"/>
          <ac:spMkLst>
            <pc:docMk/>
            <pc:sldMk cId="1800094989" sldId="259"/>
            <ac:spMk id="3" creationId="{02636A19-9692-4927-C7EE-DCDC2A4B5D4A}"/>
          </ac:spMkLst>
        </pc:spChg>
        <pc:spChg chg="add">
          <ac:chgData name="Maria Hussain (2436307)" userId="S::2436307@student.uwtsd.ac.uk::b2965959-d862-43ec-bafb-ef4bc47fe4db" providerId="AD" clId="Web-{9B7D1830-4218-58AB-3794-9754238AB9BA}" dt="2026-09-22T10:23:32.849" v="292"/>
          <ac:spMkLst>
            <pc:docMk/>
            <pc:sldMk cId="1800094989" sldId="259"/>
            <ac:spMk id="14" creationId="{12609869-9E80-471B-A487-A53288E0E791}"/>
          </ac:spMkLst>
        </pc:spChg>
        <pc:spChg chg="add">
          <ac:chgData name="Maria Hussain (2436307)" userId="S::2436307@student.uwtsd.ac.uk::b2965959-d862-43ec-bafb-ef4bc47fe4db" providerId="AD" clId="Web-{9B7D1830-4218-58AB-3794-9754238AB9BA}" dt="2026-09-22T10:23:32.849" v="292"/>
          <ac:spMkLst>
            <pc:docMk/>
            <pc:sldMk cId="1800094989" sldId="259"/>
            <ac:spMk id="16" creationId="{7004738A-9D34-43E8-97D2-CA0EED4F8BE0}"/>
          </ac:spMkLst>
        </pc:spChg>
        <pc:spChg chg="add">
          <ac:chgData name="Maria Hussain (2436307)" userId="S::2436307@student.uwtsd.ac.uk::b2965959-d862-43ec-bafb-ef4bc47fe4db" providerId="AD" clId="Web-{9B7D1830-4218-58AB-3794-9754238AB9BA}" dt="2026-09-22T10:23:32.849" v="292"/>
          <ac:spMkLst>
            <pc:docMk/>
            <pc:sldMk cId="1800094989" sldId="259"/>
            <ac:spMk id="18" creationId="{B8B8D07F-F13E-443E-BA68-2D26672D76B9}"/>
          </ac:spMkLst>
        </pc:spChg>
        <pc:spChg chg="add">
          <ac:chgData name="Maria Hussain (2436307)" userId="S::2436307@student.uwtsd.ac.uk::b2965959-d862-43ec-bafb-ef4bc47fe4db" providerId="AD" clId="Web-{9B7D1830-4218-58AB-3794-9754238AB9BA}" dt="2026-09-22T10:23:32.849" v="292"/>
          <ac:spMkLst>
            <pc:docMk/>
            <pc:sldMk cId="1800094989" sldId="259"/>
            <ac:spMk id="20" creationId="{2813A4FA-24A5-41ED-A534-3807D1B2F344}"/>
          </ac:spMkLst>
        </pc:spChg>
        <pc:spChg chg="add">
          <ac:chgData name="Maria Hussain (2436307)" userId="S::2436307@student.uwtsd.ac.uk::b2965959-d862-43ec-bafb-ef4bc47fe4db" providerId="AD" clId="Web-{9B7D1830-4218-58AB-3794-9754238AB9BA}" dt="2026-09-22T10:23:32.849" v="292"/>
          <ac:spMkLst>
            <pc:docMk/>
            <pc:sldMk cId="1800094989" sldId="259"/>
            <ac:spMk id="22" creationId="{C3944F27-CA70-4E84-A51A-E6BF89558979}"/>
          </ac:spMkLst>
        </pc:spChg>
        <pc:picChg chg="add mod">
          <ac:chgData name="Maria Hussain (2436307)" userId="S::2436307@student.uwtsd.ac.uk::b2965959-d862-43ec-bafb-ef4bc47fe4db" providerId="AD" clId="Web-{9B7D1830-4218-58AB-3794-9754238AB9BA}" dt="2026-09-22T10:23:32.849" v="292"/>
          <ac:picMkLst>
            <pc:docMk/>
            <pc:sldMk cId="1800094989" sldId="259"/>
            <ac:picMk id="5" creationId="{BE23A17D-29A9-05AC-45F1-53ADE0AFBEB0}"/>
          </ac:picMkLst>
        </pc:picChg>
      </pc:sldChg>
      <pc:sldChg chg="addSp delSp modSp new mod setBg">
        <pc:chgData name="Maria Hussain (2436307)" userId="S::2436307@student.uwtsd.ac.uk::b2965959-d862-43ec-bafb-ef4bc47fe4db" providerId="AD" clId="Web-{9B7D1830-4218-58AB-3794-9754238AB9BA}" dt="2026-09-22T10:15:47.564" v="229" actId="20577"/>
        <pc:sldMkLst>
          <pc:docMk/>
          <pc:sldMk cId="623736041" sldId="260"/>
        </pc:sldMkLst>
        <pc:spChg chg="mod">
          <ac:chgData name="Maria Hussain (2436307)" userId="S::2436307@student.uwtsd.ac.uk::b2965959-d862-43ec-bafb-ef4bc47fe4db" providerId="AD" clId="Web-{9B7D1830-4218-58AB-3794-9754238AB9BA}" dt="2026-09-22T10:15:47.564" v="229" actId="20577"/>
          <ac:spMkLst>
            <pc:docMk/>
            <pc:sldMk cId="623736041" sldId="260"/>
            <ac:spMk id="2" creationId="{6A1BB5E4-4CC2-CA2E-568B-532BB2423822}"/>
          </ac:spMkLst>
        </pc:spChg>
        <pc:spChg chg="add">
          <ac:chgData name="Maria Hussain (2436307)" userId="S::2436307@student.uwtsd.ac.uk::b2965959-d862-43ec-bafb-ef4bc47fe4db" providerId="AD" clId="Web-{9B7D1830-4218-58AB-3794-9754238AB9BA}" dt="2026-09-22T10:15:18.218" v="225"/>
          <ac:spMkLst>
            <pc:docMk/>
            <pc:sldMk cId="623736041" sldId="260"/>
            <ac:spMk id="8" creationId="{09588DA8-065E-4F6F-8EFD-43104AB2E0CF}"/>
          </ac:spMkLst>
        </pc:spChg>
        <pc:spChg chg="add">
          <ac:chgData name="Maria Hussain (2436307)" userId="S::2436307@student.uwtsd.ac.uk::b2965959-d862-43ec-bafb-ef4bc47fe4db" providerId="AD" clId="Web-{9B7D1830-4218-58AB-3794-9754238AB9BA}" dt="2026-09-22T10:15:18.218" v="225"/>
          <ac:spMkLst>
            <pc:docMk/>
            <pc:sldMk cId="623736041" sldId="260"/>
            <ac:spMk id="12" creationId="{CD9FE4EF-C4D8-49A0-B2FF-81D8DB7D8A24}"/>
          </ac:spMkLst>
        </pc:spChg>
        <pc:spChg chg="add">
          <ac:chgData name="Maria Hussain (2436307)" userId="S::2436307@student.uwtsd.ac.uk::b2965959-d862-43ec-bafb-ef4bc47fe4db" providerId="AD" clId="Web-{9B7D1830-4218-58AB-3794-9754238AB9BA}" dt="2026-09-22T10:15:18.218" v="225"/>
          <ac:spMkLst>
            <pc:docMk/>
            <pc:sldMk cId="623736041" sldId="260"/>
            <ac:spMk id="13" creationId="{C4285719-470E-454C-AF62-8323075F1F5B}"/>
          </ac:spMkLst>
        </pc:spChg>
        <pc:spChg chg="add">
          <ac:chgData name="Maria Hussain (2436307)" userId="S::2436307@student.uwtsd.ac.uk::b2965959-d862-43ec-bafb-ef4bc47fe4db" providerId="AD" clId="Web-{9B7D1830-4218-58AB-3794-9754238AB9BA}" dt="2026-09-22T10:15:18.218" v="225"/>
          <ac:spMkLst>
            <pc:docMk/>
            <pc:sldMk cId="623736041" sldId="260"/>
            <ac:spMk id="14" creationId="{4300840D-0A0B-4512-BACA-B439D5B9C57C}"/>
          </ac:spMkLst>
        </pc:spChg>
        <pc:spChg chg="add">
          <ac:chgData name="Maria Hussain (2436307)" userId="S::2436307@student.uwtsd.ac.uk::b2965959-d862-43ec-bafb-ef4bc47fe4db" providerId="AD" clId="Web-{9B7D1830-4218-58AB-3794-9754238AB9BA}" dt="2026-09-22T10:15:18.218" v="225"/>
          <ac:spMkLst>
            <pc:docMk/>
            <pc:sldMk cId="623736041" sldId="260"/>
            <ac:spMk id="15" creationId="{AE076419-6F40-02DA-1A44-B645B2E1B84C}"/>
          </ac:spMkLst>
        </pc:spChg>
        <pc:spChg chg="add">
          <ac:chgData name="Maria Hussain (2436307)" userId="S::2436307@student.uwtsd.ac.uk::b2965959-d862-43ec-bafb-ef4bc47fe4db" providerId="AD" clId="Web-{9B7D1830-4218-58AB-3794-9754238AB9BA}" dt="2026-09-22T10:15:18.218" v="225"/>
          <ac:spMkLst>
            <pc:docMk/>
            <pc:sldMk cId="623736041" sldId="260"/>
            <ac:spMk id="16" creationId="{D2B78728-A580-49A7-84F9-6EF6F583ADE0}"/>
          </ac:spMkLst>
        </pc:spChg>
        <pc:spChg chg="add">
          <ac:chgData name="Maria Hussain (2436307)" userId="S::2436307@student.uwtsd.ac.uk::b2965959-d862-43ec-bafb-ef4bc47fe4db" providerId="AD" clId="Web-{9B7D1830-4218-58AB-3794-9754238AB9BA}" dt="2026-09-22T10:15:18.218" v="225"/>
          <ac:spMkLst>
            <pc:docMk/>
            <pc:sldMk cId="623736041" sldId="260"/>
            <ac:spMk id="18" creationId="{38FAA1A1-D861-433F-88FA-1E9D6FD31D11}"/>
          </ac:spMkLst>
        </pc:spChg>
        <pc:spChg chg="add">
          <ac:chgData name="Maria Hussain (2436307)" userId="S::2436307@student.uwtsd.ac.uk::b2965959-d862-43ec-bafb-ef4bc47fe4db" providerId="AD" clId="Web-{9B7D1830-4218-58AB-3794-9754238AB9BA}" dt="2026-09-22T10:15:18.218" v="225"/>
          <ac:spMkLst>
            <pc:docMk/>
            <pc:sldMk cId="623736041" sldId="260"/>
            <ac:spMk id="20" creationId="{8D71EDA1-87BF-4D5D-AB79-F346FD19278A}"/>
          </ac:spMkLst>
        </pc:spChg>
      </pc:sldChg>
      <pc:sldChg chg="addSp modSp new mod setBg">
        <pc:chgData name="Maria Hussain (2436307)" userId="S::2436307@student.uwtsd.ac.uk::b2965959-d862-43ec-bafb-ef4bc47fe4db" providerId="AD" clId="Web-{9B7D1830-4218-58AB-3794-9754238AB9BA}" dt="2026-09-22T10:16:59.179" v="239" actId="1076"/>
        <pc:sldMkLst>
          <pc:docMk/>
          <pc:sldMk cId="392629304" sldId="261"/>
        </pc:sldMkLst>
        <pc:spChg chg="mod">
          <ac:chgData name="Maria Hussain (2436307)" userId="S::2436307@student.uwtsd.ac.uk::b2965959-d862-43ec-bafb-ef4bc47fe4db" providerId="AD" clId="Web-{9B7D1830-4218-58AB-3794-9754238AB9BA}" dt="2026-09-22T10:16:25.926" v="235" actId="20577"/>
          <ac:spMkLst>
            <pc:docMk/>
            <pc:sldMk cId="392629304" sldId="261"/>
            <ac:spMk id="2" creationId="{176BDE10-EBFF-1817-1DD6-369479BB1119}"/>
          </ac:spMkLst>
        </pc:spChg>
        <pc:spChg chg="mod">
          <ac:chgData name="Maria Hussain (2436307)" userId="S::2436307@student.uwtsd.ac.uk::b2965959-d862-43ec-bafb-ef4bc47fe4db" providerId="AD" clId="Web-{9B7D1830-4218-58AB-3794-9754238AB9BA}" dt="2026-09-22T10:16:59.179" v="239" actId="1076"/>
          <ac:spMkLst>
            <pc:docMk/>
            <pc:sldMk cId="392629304" sldId="261"/>
            <ac:spMk id="3" creationId="{9B06DD73-B84F-4C32-EC78-F42370D4BD3B}"/>
          </ac:spMkLst>
        </pc:spChg>
        <pc:spChg chg="add">
          <ac:chgData name="Maria Hussain (2436307)" userId="S::2436307@student.uwtsd.ac.uk::b2965959-d862-43ec-bafb-ef4bc47fe4db" providerId="AD" clId="Web-{9B7D1830-4218-58AB-3794-9754238AB9BA}" dt="2026-09-22T10:16:05.487" v="230"/>
          <ac:spMkLst>
            <pc:docMk/>
            <pc:sldMk cId="392629304" sldId="261"/>
            <ac:spMk id="8" creationId="{70DFC902-7D23-471A-B557-B6B6917D7A0D}"/>
          </ac:spMkLst>
        </pc:spChg>
        <pc:spChg chg="add">
          <ac:chgData name="Maria Hussain (2436307)" userId="S::2436307@student.uwtsd.ac.uk::b2965959-d862-43ec-bafb-ef4bc47fe4db" providerId="AD" clId="Web-{9B7D1830-4218-58AB-3794-9754238AB9BA}" dt="2026-09-22T10:16:05.487" v="230"/>
          <ac:spMkLst>
            <pc:docMk/>
            <pc:sldMk cId="392629304" sldId="261"/>
            <ac:spMk id="10" creationId="{A55D5633-D557-4DCA-982C-FF36EB7A1C00}"/>
          </ac:spMkLst>
        </pc:spChg>
        <pc:spChg chg="add">
          <ac:chgData name="Maria Hussain (2436307)" userId="S::2436307@student.uwtsd.ac.uk::b2965959-d862-43ec-bafb-ef4bc47fe4db" providerId="AD" clId="Web-{9B7D1830-4218-58AB-3794-9754238AB9BA}" dt="2026-09-22T10:16:05.487" v="230"/>
          <ac:spMkLst>
            <pc:docMk/>
            <pc:sldMk cId="392629304" sldId="261"/>
            <ac:spMk id="12" creationId="{450D3AD2-FA80-415F-A9CE-54D884561CD7}"/>
          </ac:spMkLst>
        </pc:spChg>
      </pc:sldChg>
      <pc:sldChg chg="addSp delSp modSp new mod setBg">
        <pc:chgData name="Maria Hussain (2436307)" userId="S::2436307@student.uwtsd.ac.uk::b2965959-d862-43ec-bafb-ef4bc47fe4db" providerId="AD" clId="Web-{9B7D1830-4218-58AB-3794-9754238AB9BA}" dt="2026-09-22T10:17:18.634" v="240"/>
        <pc:sldMkLst>
          <pc:docMk/>
          <pc:sldMk cId="3901154553" sldId="262"/>
        </pc:sldMkLst>
        <pc:spChg chg="mod">
          <ac:chgData name="Maria Hussain (2436307)" userId="S::2436307@student.uwtsd.ac.uk::b2965959-d862-43ec-bafb-ef4bc47fe4db" providerId="AD" clId="Web-{9B7D1830-4218-58AB-3794-9754238AB9BA}" dt="2026-09-22T10:17:18.634" v="240"/>
          <ac:spMkLst>
            <pc:docMk/>
            <pc:sldMk cId="3901154553" sldId="262"/>
            <ac:spMk id="2" creationId="{8D36097D-7486-7366-89CB-39893531B777}"/>
          </ac:spMkLst>
        </pc:spChg>
        <pc:spChg chg="add mod">
          <ac:chgData name="Maria Hussain (2436307)" userId="S::2436307@student.uwtsd.ac.uk::b2965959-d862-43ec-bafb-ef4bc47fe4db" providerId="AD" clId="Web-{9B7D1830-4218-58AB-3794-9754238AB9BA}" dt="2026-09-22T10:17:18.634" v="240"/>
          <ac:spMkLst>
            <pc:docMk/>
            <pc:sldMk cId="3901154553" sldId="262"/>
            <ac:spMk id="6" creationId="{1EADF235-4761-4C0D-E9AA-EDC7DA981717}"/>
          </ac:spMkLst>
        </pc:spChg>
        <pc:spChg chg="add">
          <ac:chgData name="Maria Hussain (2436307)" userId="S::2436307@student.uwtsd.ac.uk::b2965959-d862-43ec-bafb-ef4bc47fe4db" providerId="AD" clId="Web-{9B7D1830-4218-58AB-3794-9754238AB9BA}" dt="2026-09-22T10:17:18.634" v="240"/>
          <ac:spMkLst>
            <pc:docMk/>
            <pc:sldMk cId="3901154553" sldId="262"/>
            <ac:spMk id="11" creationId="{058A14AF-9FB5-4CC7-BA35-E8E85D3EDF0E}"/>
          </ac:spMkLst>
        </pc:spChg>
        <pc:spChg chg="add">
          <ac:chgData name="Maria Hussain (2436307)" userId="S::2436307@student.uwtsd.ac.uk::b2965959-d862-43ec-bafb-ef4bc47fe4db" providerId="AD" clId="Web-{9B7D1830-4218-58AB-3794-9754238AB9BA}" dt="2026-09-22T10:17:18.634" v="240"/>
          <ac:spMkLst>
            <pc:docMk/>
            <pc:sldMk cId="3901154553" sldId="262"/>
            <ac:spMk id="13" creationId="{3A9A4357-BD1D-4622-A4FE-766E6AB8DE84}"/>
          </ac:spMkLst>
        </pc:spChg>
        <pc:spChg chg="add">
          <ac:chgData name="Maria Hussain (2436307)" userId="S::2436307@student.uwtsd.ac.uk::b2965959-d862-43ec-bafb-ef4bc47fe4db" providerId="AD" clId="Web-{9B7D1830-4218-58AB-3794-9754238AB9BA}" dt="2026-09-22T10:17:18.634" v="240"/>
          <ac:spMkLst>
            <pc:docMk/>
            <pc:sldMk cId="3901154553" sldId="262"/>
            <ac:spMk id="15" creationId="{E659831F-0D9A-4C63-9EBB-8435B85A440F}"/>
          </ac:spMkLst>
        </pc:spChg>
        <pc:spChg chg="add">
          <ac:chgData name="Maria Hussain (2436307)" userId="S::2436307@student.uwtsd.ac.uk::b2965959-d862-43ec-bafb-ef4bc47fe4db" providerId="AD" clId="Web-{9B7D1830-4218-58AB-3794-9754238AB9BA}" dt="2026-09-22T10:17:18.634" v="240"/>
          <ac:spMkLst>
            <pc:docMk/>
            <pc:sldMk cId="3901154553" sldId="262"/>
            <ac:spMk id="17" creationId="{E6995CE5-F890-4ABA-82A2-26507CE8D2A3}"/>
          </ac:spMkLst>
        </pc:spChg>
        <pc:graphicFrameChg chg="add mod ord modGraphic">
          <ac:chgData name="Maria Hussain (2436307)" userId="S::2436307@student.uwtsd.ac.uk::b2965959-d862-43ec-bafb-ef4bc47fe4db" providerId="AD" clId="Web-{9B7D1830-4218-58AB-3794-9754238AB9BA}" dt="2026-09-22T10:17:18.634" v="240"/>
          <ac:graphicFrameMkLst>
            <pc:docMk/>
            <pc:sldMk cId="3901154553" sldId="262"/>
            <ac:graphicFrameMk id="5" creationId="{834C06BA-9865-483A-BB04-DCC156992A04}"/>
          </ac:graphicFrameMkLst>
        </pc:graphicFrameChg>
      </pc:sldChg>
      <pc:sldChg chg="addSp modSp new mod setBg">
        <pc:chgData name="Maria Hussain (2436307)" userId="S::2436307@student.uwtsd.ac.uk::b2965959-d862-43ec-bafb-ef4bc47fe4db" providerId="AD" clId="Web-{9B7D1830-4218-58AB-3794-9754238AB9BA}" dt="2026-09-22T10:17:55.511" v="246" actId="20577"/>
        <pc:sldMkLst>
          <pc:docMk/>
          <pc:sldMk cId="1027536111" sldId="263"/>
        </pc:sldMkLst>
        <pc:spChg chg="mod">
          <ac:chgData name="Maria Hussain (2436307)" userId="S::2436307@student.uwtsd.ac.uk::b2965959-d862-43ec-bafb-ef4bc47fe4db" providerId="AD" clId="Web-{9B7D1830-4218-58AB-3794-9754238AB9BA}" dt="2026-09-22T10:17:45.792" v="243" actId="20577"/>
          <ac:spMkLst>
            <pc:docMk/>
            <pc:sldMk cId="1027536111" sldId="263"/>
            <ac:spMk id="2" creationId="{A059A076-95D1-163B-70C0-4B5E0E921959}"/>
          </ac:spMkLst>
        </pc:spChg>
        <pc:spChg chg="mod">
          <ac:chgData name="Maria Hussain (2436307)" userId="S::2436307@student.uwtsd.ac.uk::b2965959-d862-43ec-bafb-ef4bc47fe4db" providerId="AD" clId="Web-{9B7D1830-4218-58AB-3794-9754238AB9BA}" dt="2026-09-22T10:17:55.511" v="246" actId="20577"/>
          <ac:spMkLst>
            <pc:docMk/>
            <pc:sldMk cId="1027536111" sldId="263"/>
            <ac:spMk id="3" creationId="{2A1EE56C-E766-894B-B452-7318528E139B}"/>
          </ac:spMkLst>
        </pc:spChg>
        <pc:spChg chg="add">
          <ac:chgData name="Maria Hussain (2436307)" userId="S::2436307@student.uwtsd.ac.uk::b2965959-d862-43ec-bafb-ef4bc47fe4db" providerId="AD" clId="Web-{9B7D1830-4218-58AB-3794-9754238AB9BA}" dt="2026-09-22T10:17:29.462" v="241"/>
          <ac:spMkLst>
            <pc:docMk/>
            <pc:sldMk cId="1027536111" sldId="263"/>
            <ac:spMk id="8" creationId="{1B15ED52-F352-441B-82BF-E0EA34836D08}"/>
          </ac:spMkLst>
        </pc:spChg>
        <pc:spChg chg="add">
          <ac:chgData name="Maria Hussain (2436307)" userId="S::2436307@student.uwtsd.ac.uk::b2965959-d862-43ec-bafb-ef4bc47fe4db" providerId="AD" clId="Web-{9B7D1830-4218-58AB-3794-9754238AB9BA}" dt="2026-09-22T10:17:29.462" v="241"/>
          <ac:spMkLst>
            <pc:docMk/>
            <pc:sldMk cId="1027536111" sldId="263"/>
            <ac:spMk id="10" creationId="{3B2E3793-BFE6-45A2-9B7B-E18844431C99}"/>
          </ac:spMkLst>
        </pc:spChg>
        <pc:spChg chg="add">
          <ac:chgData name="Maria Hussain (2436307)" userId="S::2436307@student.uwtsd.ac.uk::b2965959-d862-43ec-bafb-ef4bc47fe4db" providerId="AD" clId="Web-{9B7D1830-4218-58AB-3794-9754238AB9BA}" dt="2026-09-22T10:17:29.462" v="241"/>
          <ac:spMkLst>
            <pc:docMk/>
            <pc:sldMk cId="1027536111" sldId="263"/>
            <ac:spMk id="12" creationId="{BC4C4868-CB8F-4AF9-9CDB-8108F2C19B67}"/>
          </ac:spMkLst>
        </pc:spChg>
        <pc:spChg chg="add">
          <ac:chgData name="Maria Hussain (2436307)" userId="S::2436307@student.uwtsd.ac.uk::b2965959-d862-43ec-bafb-ef4bc47fe4db" providerId="AD" clId="Web-{9B7D1830-4218-58AB-3794-9754238AB9BA}" dt="2026-09-22T10:17:29.462" v="241"/>
          <ac:spMkLst>
            <pc:docMk/>
            <pc:sldMk cId="1027536111" sldId="263"/>
            <ac:spMk id="14" creationId="{375E0459-6403-40CD-989D-56A4407CA12E}"/>
          </ac:spMkLst>
        </pc:spChg>
        <pc:spChg chg="add">
          <ac:chgData name="Maria Hussain (2436307)" userId="S::2436307@student.uwtsd.ac.uk::b2965959-d862-43ec-bafb-ef4bc47fe4db" providerId="AD" clId="Web-{9B7D1830-4218-58AB-3794-9754238AB9BA}" dt="2026-09-22T10:17:29.462" v="241"/>
          <ac:spMkLst>
            <pc:docMk/>
            <pc:sldMk cId="1027536111" sldId="263"/>
            <ac:spMk id="16" creationId="{53E5B1A8-3AC9-4BD1-9BBC-78CA94F2D1BA}"/>
          </ac:spMkLst>
        </pc:spChg>
      </pc:sldChg>
      <pc:sldChg chg="addSp modSp new mod setBg">
        <pc:chgData name="Maria Hussain (2436307)" userId="S::2436307@student.uwtsd.ac.uk::b2965959-d862-43ec-bafb-ef4bc47fe4db" providerId="AD" clId="Web-{9B7D1830-4218-58AB-3794-9754238AB9BA}" dt="2026-09-22T10:19:09.564" v="250" actId="20577"/>
        <pc:sldMkLst>
          <pc:docMk/>
          <pc:sldMk cId="2617839757" sldId="264"/>
        </pc:sldMkLst>
        <pc:spChg chg="mod">
          <ac:chgData name="Maria Hussain (2436307)" userId="S::2436307@student.uwtsd.ac.uk::b2965959-d862-43ec-bafb-ef4bc47fe4db" providerId="AD" clId="Web-{9B7D1830-4218-58AB-3794-9754238AB9BA}" dt="2026-09-22T10:18:56.906" v="249" actId="20577"/>
          <ac:spMkLst>
            <pc:docMk/>
            <pc:sldMk cId="2617839757" sldId="264"/>
            <ac:spMk id="2" creationId="{724A02F8-2EB9-8543-2D90-7C2DB683F07F}"/>
          </ac:spMkLst>
        </pc:spChg>
        <pc:spChg chg="mod">
          <ac:chgData name="Maria Hussain (2436307)" userId="S::2436307@student.uwtsd.ac.uk::b2965959-d862-43ec-bafb-ef4bc47fe4db" providerId="AD" clId="Web-{9B7D1830-4218-58AB-3794-9754238AB9BA}" dt="2026-09-22T10:19:09.564" v="250" actId="20577"/>
          <ac:spMkLst>
            <pc:docMk/>
            <pc:sldMk cId="2617839757" sldId="264"/>
            <ac:spMk id="3" creationId="{D4E3230F-5750-B819-F0B0-D5BE9B30771C}"/>
          </ac:spMkLst>
        </pc:spChg>
        <pc:spChg chg="add">
          <ac:chgData name="Maria Hussain (2436307)" userId="S::2436307@student.uwtsd.ac.uk::b2965959-d862-43ec-bafb-ef4bc47fe4db" providerId="AD" clId="Web-{9B7D1830-4218-58AB-3794-9754238AB9BA}" dt="2026-09-22T10:18:46.546" v="247"/>
          <ac:spMkLst>
            <pc:docMk/>
            <pc:sldMk cId="2617839757" sldId="264"/>
            <ac:spMk id="8" creationId="{1B15ED52-F352-441B-82BF-E0EA34836D08}"/>
          </ac:spMkLst>
        </pc:spChg>
        <pc:spChg chg="add">
          <ac:chgData name="Maria Hussain (2436307)" userId="S::2436307@student.uwtsd.ac.uk::b2965959-d862-43ec-bafb-ef4bc47fe4db" providerId="AD" clId="Web-{9B7D1830-4218-58AB-3794-9754238AB9BA}" dt="2026-09-22T10:18:46.546" v="247"/>
          <ac:spMkLst>
            <pc:docMk/>
            <pc:sldMk cId="2617839757" sldId="264"/>
            <ac:spMk id="10" creationId="{3B2E3793-BFE6-45A2-9B7B-E18844431C99}"/>
          </ac:spMkLst>
        </pc:spChg>
        <pc:spChg chg="add">
          <ac:chgData name="Maria Hussain (2436307)" userId="S::2436307@student.uwtsd.ac.uk::b2965959-d862-43ec-bafb-ef4bc47fe4db" providerId="AD" clId="Web-{9B7D1830-4218-58AB-3794-9754238AB9BA}" dt="2026-09-22T10:18:46.546" v="247"/>
          <ac:spMkLst>
            <pc:docMk/>
            <pc:sldMk cId="2617839757" sldId="264"/>
            <ac:spMk id="12" creationId="{BC4C4868-CB8F-4AF9-9CDB-8108F2C19B67}"/>
          </ac:spMkLst>
        </pc:spChg>
        <pc:spChg chg="add">
          <ac:chgData name="Maria Hussain (2436307)" userId="S::2436307@student.uwtsd.ac.uk::b2965959-d862-43ec-bafb-ef4bc47fe4db" providerId="AD" clId="Web-{9B7D1830-4218-58AB-3794-9754238AB9BA}" dt="2026-09-22T10:18:46.546" v="247"/>
          <ac:spMkLst>
            <pc:docMk/>
            <pc:sldMk cId="2617839757" sldId="264"/>
            <ac:spMk id="14" creationId="{375E0459-6403-40CD-989D-56A4407CA12E}"/>
          </ac:spMkLst>
        </pc:spChg>
        <pc:spChg chg="add">
          <ac:chgData name="Maria Hussain (2436307)" userId="S::2436307@student.uwtsd.ac.uk::b2965959-d862-43ec-bafb-ef4bc47fe4db" providerId="AD" clId="Web-{9B7D1830-4218-58AB-3794-9754238AB9BA}" dt="2026-09-22T10:18:46.546" v="247"/>
          <ac:spMkLst>
            <pc:docMk/>
            <pc:sldMk cId="2617839757" sldId="264"/>
            <ac:spMk id="16" creationId="{53E5B1A8-3AC9-4BD1-9BBC-78CA94F2D1BA}"/>
          </ac:spMkLst>
        </pc:spChg>
      </pc:sldChg>
      <pc:sldChg chg="addSp modSp new mod setBg">
        <pc:chgData name="Maria Hussain (2436307)" userId="S::2436307@student.uwtsd.ac.uk::b2965959-d862-43ec-bafb-ef4bc47fe4db" providerId="AD" clId="Web-{9B7D1830-4218-58AB-3794-9754238AB9BA}" dt="2026-09-22T10:19:55.270" v="256" actId="20577"/>
        <pc:sldMkLst>
          <pc:docMk/>
          <pc:sldMk cId="4086837115" sldId="265"/>
        </pc:sldMkLst>
        <pc:spChg chg="mod">
          <ac:chgData name="Maria Hussain (2436307)" userId="S::2436307@student.uwtsd.ac.uk::b2965959-d862-43ec-bafb-ef4bc47fe4db" providerId="AD" clId="Web-{9B7D1830-4218-58AB-3794-9754238AB9BA}" dt="2026-09-22T10:19:55.270" v="256" actId="20577"/>
          <ac:spMkLst>
            <pc:docMk/>
            <pc:sldMk cId="4086837115" sldId="265"/>
            <ac:spMk id="2" creationId="{8AD360A3-2DA1-0C39-44E6-68B66C341F95}"/>
          </ac:spMkLst>
        </pc:spChg>
        <pc:spChg chg="mod">
          <ac:chgData name="Maria Hussain (2436307)" userId="S::2436307@student.uwtsd.ac.uk::b2965959-d862-43ec-bafb-ef4bc47fe4db" providerId="AD" clId="Web-{9B7D1830-4218-58AB-3794-9754238AB9BA}" dt="2026-09-22T10:19:44.894" v="255" actId="20577"/>
          <ac:spMkLst>
            <pc:docMk/>
            <pc:sldMk cId="4086837115" sldId="265"/>
            <ac:spMk id="3" creationId="{2AA72AD0-B06E-823A-55D8-AA7375931F25}"/>
          </ac:spMkLst>
        </pc:spChg>
        <pc:spChg chg="add">
          <ac:chgData name="Maria Hussain (2436307)" userId="S::2436307@student.uwtsd.ac.uk::b2965959-d862-43ec-bafb-ef4bc47fe4db" providerId="AD" clId="Web-{9B7D1830-4218-58AB-3794-9754238AB9BA}" dt="2026-09-22T10:19:19.486" v="251"/>
          <ac:spMkLst>
            <pc:docMk/>
            <pc:sldMk cId="4086837115" sldId="265"/>
            <ac:spMk id="8" creationId="{1B15ED52-F352-441B-82BF-E0EA34836D08}"/>
          </ac:spMkLst>
        </pc:spChg>
        <pc:spChg chg="add">
          <ac:chgData name="Maria Hussain (2436307)" userId="S::2436307@student.uwtsd.ac.uk::b2965959-d862-43ec-bafb-ef4bc47fe4db" providerId="AD" clId="Web-{9B7D1830-4218-58AB-3794-9754238AB9BA}" dt="2026-09-22T10:19:19.486" v="251"/>
          <ac:spMkLst>
            <pc:docMk/>
            <pc:sldMk cId="4086837115" sldId="265"/>
            <ac:spMk id="10" creationId="{3B2E3793-BFE6-45A2-9B7B-E18844431C99}"/>
          </ac:spMkLst>
        </pc:spChg>
        <pc:spChg chg="add">
          <ac:chgData name="Maria Hussain (2436307)" userId="S::2436307@student.uwtsd.ac.uk::b2965959-d862-43ec-bafb-ef4bc47fe4db" providerId="AD" clId="Web-{9B7D1830-4218-58AB-3794-9754238AB9BA}" dt="2026-09-22T10:19:19.486" v="251"/>
          <ac:spMkLst>
            <pc:docMk/>
            <pc:sldMk cId="4086837115" sldId="265"/>
            <ac:spMk id="12" creationId="{BC4C4868-CB8F-4AF9-9CDB-8108F2C19B67}"/>
          </ac:spMkLst>
        </pc:spChg>
        <pc:spChg chg="add">
          <ac:chgData name="Maria Hussain (2436307)" userId="S::2436307@student.uwtsd.ac.uk::b2965959-d862-43ec-bafb-ef4bc47fe4db" providerId="AD" clId="Web-{9B7D1830-4218-58AB-3794-9754238AB9BA}" dt="2026-09-22T10:19:19.486" v="251"/>
          <ac:spMkLst>
            <pc:docMk/>
            <pc:sldMk cId="4086837115" sldId="265"/>
            <ac:spMk id="14" creationId="{375E0459-6403-40CD-989D-56A4407CA12E}"/>
          </ac:spMkLst>
        </pc:spChg>
        <pc:spChg chg="add">
          <ac:chgData name="Maria Hussain (2436307)" userId="S::2436307@student.uwtsd.ac.uk::b2965959-d862-43ec-bafb-ef4bc47fe4db" providerId="AD" clId="Web-{9B7D1830-4218-58AB-3794-9754238AB9BA}" dt="2026-09-22T10:19:19.486" v="251"/>
          <ac:spMkLst>
            <pc:docMk/>
            <pc:sldMk cId="4086837115" sldId="265"/>
            <ac:spMk id="16" creationId="{53E5B1A8-3AC9-4BD1-9BBC-78CA94F2D1BA}"/>
          </ac:spMkLst>
        </pc:spChg>
      </pc:sldChg>
      <pc:sldChg chg="addSp delSp modSp new mod setBg">
        <pc:chgData name="Maria Hussain (2436307)" userId="S::2436307@student.uwtsd.ac.uk::b2965959-d862-43ec-bafb-ef4bc47fe4db" providerId="AD" clId="Web-{9B7D1830-4218-58AB-3794-9754238AB9BA}" dt="2026-09-22T10:20:43.336" v="265" actId="14100"/>
        <pc:sldMkLst>
          <pc:docMk/>
          <pc:sldMk cId="3764436652" sldId="266"/>
        </pc:sldMkLst>
        <pc:spChg chg="mod">
          <ac:chgData name="Maria Hussain (2436307)" userId="S::2436307@student.uwtsd.ac.uk::b2965959-d862-43ec-bafb-ef4bc47fe4db" providerId="AD" clId="Web-{9B7D1830-4218-58AB-3794-9754238AB9BA}" dt="2026-09-22T10:20:24.507" v="261" actId="20577"/>
          <ac:spMkLst>
            <pc:docMk/>
            <pc:sldMk cId="3764436652" sldId="266"/>
            <ac:spMk id="2" creationId="{7C023AC4-EA8A-93A5-6789-0D472F468C53}"/>
          </ac:spMkLst>
        </pc:spChg>
        <pc:spChg chg="mod">
          <ac:chgData name="Maria Hussain (2436307)" userId="S::2436307@student.uwtsd.ac.uk::b2965959-d862-43ec-bafb-ef4bc47fe4db" providerId="AD" clId="Web-{9B7D1830-4218-58AB-3794-9754238AB9BA}" dt="2026-09-22T10:20:43.336" v="265" actId="14100"/>
          <ac:spMkLst>
            <pc:docMk/>
            <pc:sldMk cId="3764436652" sldId="266"/>
            <ac:spMk id="3" creationId="{B3BA3CBC-BE24-199D-0962-6242E92D78CD}"/>
          </ac:spMkLst>
        </pc:spChg>
        <pc:spChg chg="add">
          <ac:chgData name="Maria Hussain (2436307)" userId="S::2436307@student.uwtsd.ac.uk::b2965959-d862-43ec-bafb-ef4bc47fe4db" providerId="AD" clId="Web-{9B7D1830-4218-58AB-3794-9754238AB9BA}" dt="2026-09-22T10:20:13.459" v="259"/>
          <ac:spMkLst>
            <pc:docMk/>
            <pc:sldMk cId="3764436652" sldId="266"/>
            <ac:spMk id="14" creationId="{375E0459-6403-40CD-989D-56A4407CA12E}"/>
          </ac:spMkLst>
        </pc:spChg>
        <pc:spChg chg="add">
          <ac:chgData name="Maria Hussain (2436307)" userId="S::2436307@student.uwtsd.ac.uk::b2965959-d862-43ec-bafb-ef4bc47fe4db" providerId="AD" clId="Web-{9B7D1830-4218-58AB-3794-9754238AB9BA}" dt="2026-09-22T10:20:13.459" v="259"/>
          <ac:spMkLst>
            <pc:docMk/>
            <pc:sldMk cId="3764436652" sldId="266"/>
            <ac:spMk id="15" creationId="{1B15ED52-F352-441B-82BF-E0EA34836D08}"/>
          </ac:spMkLst>
        </pc:spChg>
        <pc:spChg chg="add">
          <ac:chgData name="Maria Hussain (2436307)" userId="S::2436307@student.uwtsd.ac.uk::b2965959-d862-43ec-bafb-ef4bc47fe4db" providerId="AD" clId="Web-{9B7D1830-4218-58AB-3794-9754238AB9BA}" dt="2026-09-22T10:20:13.459" v="259"/>
          <ac:spMkLst>
            <pc:docMk/>
            <pc:sldMk cId="3764436652" sldId="266"/>
            <ac:spMk id="16" creationId="{53E5B1A8-3AC9-4BD1-9BBC-78CA94F2D1BA}"/>
          </ac:spMkLst>
        </pc:spChg>
        <pc:spChg chg="add">
          <ac:chgData name="Maria Hussain (2436307)" userId="S::2436307@student.uwtsd.ac.uk::b2965959-d862-43ec-bafb-ef4bc47fe4db" providerId="AD" clId="Web-{9B7D1830-4218-58AB-3794-9754238AB9BA}" dt="2026-09-22T10:20:13.459" v="259"/>
          <ac:spMkLst>
            <pc:docMk/>
            <pc:sldMk cId="3764436652" sldId="266"/>
            <ac:spMk id="17" creationId="{3B2E3793-BFE6-45A2-9B7B-E18844431C99}"/>
          </ac:spMkLst>
        </pc:spChg>
        <pc:spChg chg="add">
          <ac:chgData name="Maria Hussain (2436307)" userId="S::2436307@student.uwtsd.ac.uk::b2965959-d862-43ec-bafb-ef4bc47fe4db" providerId="AD" clId="Web-{9B7D1830-4218-58AB-3794-9754238AB9BA}" dt="2026-09-22T10:20:13.459" v="259"/>
          <ac:spMkLst>
            <pc:docMk/>
            <pc:sldMk cId="3764436652" sldId="266"/>
            <ac:spMk id="18" creationId="{BC4C4868-CB8F-4AF9-9CDB-8108F2C19B67}"/>
          </ac:spMkLst>
        </pc:spChg>
      </pc:sldChg>
      <pc:sldChg chg="addSp modSp new mod setBg">
        <pc:chgData name="Maria Hussain (2436307)" userId="S::2436307@student.uwtsd.ac.uk::b2965959-d862-43ec-bafb-ef4bc47fe4db" providerId="AD" clId="Web-{9B7D1830-4218-58AB-3794-9754238AB9BA}" dt="2026-09-22T10:21:42.138" v="276" actId="20577"/>
        <pc:sldMkLst>
          <pc:docMk/>
          <pc:sldMk cId="2144694825" sldId="267"/>
        </pc:sldMkLst>
        <pc:spChg chg="mod">
          <ac:chgData name="Maria Hussain (2436307)" userId="S::2436307@student.uwtsd.ac.uk::b2965959-d862-43ec-bafb-ef4bc47fe4db" providerId="AD" clId="Web-{9B7D1830-4218-58AB-3794-9754238AB9BA}" dt="2026-09-22T10:21:10.979" v="269" actId="20577"/>
          <ac:spMkLst>
            <pc:docMk/>
            <pc:sldMk cId="2144694825" sldId="267"/>
            <ac:spMk id="2" creationId="{6921DD1B-2669-4657-FEE0-A0D1B035D278}"/>
          </ac:spMkLst>
        </pc:spChg>
        <pc:spChg chg="mod">
          <ac:chgData name="Maria Hussain (2436307)" userId="S::2436307@student.uwtsd.ac.uk::b2965959-d862-43ec-bafb-ef4bc47fe4db" providerId="AD" clId="Web-{9B7D1830-4218-58AB-3794-9754238AB9BA}" dt="2026-09-22T10:21:42.138" v="276" actId="20577"/>
          <ac:spMkLst>
            <pc:docMk/>
            <pc:sldMk cId="2144694825" sldId="267"/>
            <ac:spMk id="3" creationId="{2A4DF4D3-0D4D-F124-63D0-4EAA64511C3D}"/>
          </ac:spMkLst>
        </pc:spChg>
        <pc:spChg chg="add">
          <ac:chgData name="Maria Hussain (2436307)" userId="S::2436307@student.uwtsd.ac.uk::b2965959-d862-43ec-bafb-ef4bc47fe4db" providerId="AD" clId="Web-{9B7D1830-4218-58AB-3794-9754238AB9BA}" dt="2026-09-22T10:21:01.260" v="266"/>
          <ac:spMkLst>
            <pc:docMk/>
            <pc:sldMk cId="2144694825" sldId="267"/>
            <ac:spMk id="8" creationId="{1B15ED52-F352-441B-82BF-E0EA34836D08}"/>
          </ac:spMkLst>
        </pc:spChg>
        <pc:spChg chg="add">
          <ac:chgData name="Maria Hussain (2436307)" userId="S::2436307@student.uwtsd.ac.uk::b2965959-d862-43ec-bafb-ef4bc47fe4db" providerId="AD" clId="Web-{9B7D1830-4218-58AB-3794-9754238AB9BA}" dt="2026-09-22T10:21:01.260" v="266"/>
          <ac:spMkLst>
            <pc:docMk/>
            <pc:sldMk cId="2144694825" sldId="267"/>
            <ac:spMk id="10" creationId="{3B2E3793-BFE6-45A2-9B7B-E18844431C99}"/>
          </ac:spMkLst>
        </pc:spChg>
        <pc:spChg chg="add">
          <ac:chgData name="Maria Hussain (2436307)" userId="S::2436307@student.uwtsd.ac.uk::b2965959-d862-43ec-bafb-ef4bc47fe4db" providerId="AD" clId="Web-{9B7D1830-4218-58AB-3794-9754238AB9BA}" dt="2026-09-22T10:21:01.260" v="266"/>
          <ac:spMkLst>
            <pc:docMk/>
            <pc:sldMk cId="2144694825" sldId="267"/>
            <ac:spMk id="12" creationId="{BC4C4868-CB8F-4AF9-9CDB-8108F2C19B67}"/>
          </ac:spMkLst>
        </pc:spChg>
        <pc:spChg chg="add">
          <ac:chgData name="Maria Hussain (2436307)" userId="S::2436307@student.uwtsd.ac.uk::b2965959-d862-43ec-bafb-ef4bc47fe4db" providerId="AD" clId="Web-{9B7D1830-4218-58AB-3794-9754238AB9BA}" dt="2026-09-22T10:21:01.260" v="266"/>
          <ac:spMkLst>
            <pc:docMk/>
            <pc:sldMk cId="2144694825" sldId="267"/>
            <ac:spMk id="14" creationId="{375E0459-6403-40CD-989D-56A4407CA12E}"/>
          </ac:spMkLst>
        </pc:spChg>
        <pc:spChg chg="add">
          <ac:chgData name="Maria Hussain (2436307)" userId="S::2436307@student.uwtsd.ac.uk::b2965959-d862-43ec-bafb-ef4bc47fe4db" providerId="AD" clId="Web-{9B7D1830-4218-58AB-3794-9754238AB9BA}" dt="2026-09-22T10:21:01.260" v="266"/>
          <ac:spMkLst>
            <pc:docMk/>
            <pc:sldMk cId="2144694825" sldId="267"/>
            <ac:spMk id="16" creationId="{53E5B1A8-3AC9-4BD1-9BBC-78CA94F2D1BA}"/>
          </ac:spMkLst>
        </pc:spChg>
      </pc:sldChg>
      <pc:sldChg chg="addSp modSp new mod setBg">
        <pc:chgData name="Maria Hussain (2436307)" userId="S::2436307@student.uwtsd.ac.uk::b2965959-d862-43ec-bafb-ef4bc47fe4db" providerId="AD" clId="Web-{9B7D1830-4218-58AB-3794-9754238AB9BA}" dt="2026-09-22T10:22:24.156" v="286" actId="20577"/>
        <pc:sldMkLst>
          <pc:docMk/>
          <pc:sldMk cId="942164996" sldId="268"/>
        </pc:sldMkLst>
        <pc:spChg chg="mod">
          <ac:chgData name="Maria Hussain (2436307)" userId="S::2436307@student.uwtsd.ac.uk::b2965959-d862-43ec-bafb-ef4bc47fe4db" providerId="AD" clId="Web-{9B7D1830-4218-58AB-3794-9754238AB9BA}" dt="2026-09-22T10:21:58.061" v="277"/>
          <ac:spMkLst>
            <pc:docMk/>
            <pc:sldMk cId="942164996" sldId="268"/>
            <ac:spMk id="2" creationId="{14D564A9-EEC7-CF1A-A22E-87872C01AB3C}"/>
          </ac:spMkLst>
        </pc:spChg>
        <pc:spChg chg="mod">
          <ac:chgData name="Maria Hussain (2436307)" userId="S::2436307@student.uwtsd.ac.uk::b2965959-d862-43ec-bafb-ef4bc47fe4db" providerId="AD" clId="Web-{9B7D1830-4218-58AB-3794-9754238AB9BA}" dt="2026-09-22T10:22:24.156" v="286" actId="20577"/>
          <ac:spMkLst>
            <pc:docMk/>
            <pc:sldMk cId="942164996" sldId="268"/>
            <ac:spMk id="3" creationId="{ED3B2730-81A3-3BCE-5FD0-282DC45477C1}"/>
          </ac:spMkLst>
        </pc:spChg>
        <pc:spChg chg="add">
          <ac:chgData name="Maria Hussain (2436307)" userId="S::2436307@student.uwtsd.ac.uk::b2965959-d862-43ec-bafb-ef4bc47fe4db" providerId="AD" clId="Web-{9B7D1830-4218-58AB-3794-9754238AB9BA}" dt="2026-09-22T10:21:58.061" v="277"/>
          <ac:spMkLst>
            <pc:docMk/>
            <pc:sldMk cId="942164996" sldId="268"/>
            <ac:spMk id="8" creationId="{1B15ED52-F352-441B-82BF-E0EA34836D08}"/>
          </ac:spMkLst>
        </pc:spChg>
        <pc:spChg chg="add">
          <ac:chgData name="Maria Hussain (2436307)" userId="S::2436307@student.uwtsd.ac.uk::b2965959-d862-43ec-bafb-ef4bc47fe4db" providerId="AD" clId="Web-{9B7D1830-4218-58AB-3794-9754238AB9BA}" dt="2026-09-22T10:21:58.061" v="277"/>
          <ac:spMkLst>
            <pc:docMk/>
            <pc:sldMk cId="942164996" sldId="268"/>
            <ac:spMk id="10" creationId="{3B2E3793-BFE6-45A2-9B7B-E18844431C99}"/>
          </ac:spMkLst>
        </pc:spChg>
        <pc:spChg chg="add">
          <ac:chgData name="Maria Hussain (2436307)" userId="S::2436307@student.uwtsd.ac.uk::b2965959-d862-43ec-bafb-ef4bc47fe4db" providerId="AD" clId="Web-{9B7D1830-4218-58AB-3794-9754238AB9BA}" dt="2026-09-22T10:21:58.061" v="277"/>
          <ac:spMkLst>
            <pc:docMk/>
            <pc:sldMk cId="942164996" sldId="268"/>
            <ac:spMk id="12" creationId="{BC4C4868-CB8F-4AF9-9CDB-8108F2C19B67}"/>
          </ac:spMkLst>
        </pc:spChg>
        <pc:spChg chg="add">
          <ac:chgData name="Maria Hussain (2436307)" userId="S::2436307@student.uwtsd.ac.uk::b2965959-d862-43ec-bafb-ef4bc47fe4db" providerId="AD" clId="Web-{9B7D1830-4218-58AB-3794-9754238AB9BA}" dt="2026-09-22T10:21:58.061" v="277"/>
          <ac:spMkLst>
            <pc:docMk/>
            <pc:sldMk cId="942164996" sldId="268"/>
            <ac:spMk id="14" creationId="{375E0459-6403-40CD-989D-56A4407CA12E}"/>
          </ac:spMkLst>
        </pc:spChg>
        <pc:spChg chg="add">
          <ac:chgData name="Maria Hussain (2436307)" userId="S::2436307@student.uwtsd.ac.uk::b2965959-d862-43ec-bafb-ef4bc47fe4db" providerId="AD" clId="Web-{9B7D1830-4218-58AB-3794-9754238AB9BA}" dt="2026-09-22T10:21:58.061" v="277"/>
          <ac:spMkLst>
            <pc:docMk/>
            <pc:sldMk cId="942164996" sldId="268"/>
            <ac:spMk id="16" creationId="{53E5B1A8-3AC9-4BD1-9BBC-78CA94F2D1BA}"/>
          </ac:spMkLst>
        </pc:sp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46CE7D5-CF57-46EF-B807-FDD0502418D4}" type="datetimeFigureOut">
              <a:rPr lang="en-US" smtClean="0"/>
              <a:t>9/29/2026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238538789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46CE7D5-CF57-46EF-B807-FDD0502418D4}" type="datetimeFigureOut">
              <a:rPr lang="en-US" smtClean="0"/>
              <a:t>9/29/2026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94913845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846CE7D5-CF57-46EF-B807-FDD0502418D4}" type="datetimeFigureOut">
              <a:rPr lang="en-US" smtClean="0"/>
              <a:t>9/29/2026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259152452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46CE7D5-CF57-46EF-B807-FDD0502418D4}" type="datetimeFigureOut">
              <a:rPr lang="en-US" smtClean="0"/>
              <a:t>9/29/2026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120309203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46CE7D5-CF57-46EF-B807-FDD0502418D4}" type="datetimeFigureOut">
              <a:rPr lang="en-US" smtClean="0"/>
              <a:t>9/29/2026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73317233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46CE7D5-CF57-46EF-B807-FDD0502418D4}" type="datetimeFigureOut">
              <a:rPr lang="en-US" smtClean="0"/>
              <a:t>9/29/2026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21031255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46CE7D5-CF57-46EF-B807-FDD0502418D4}" type="datetimeFigureOut">
              <a:rPr lang="en-US" smtClean="0"/>
              <a:t>9/29/2026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14638898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846CE7D5-CF57-46EF-B807-FDD0502418D4}" type="datetimeFigureOut">
              <a:rPr lang="en-US" smtClean="0"/>
              <a:t>9/29/2026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17184145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846CE7D5-CF57-46EF-B807-FDD0502418D4}" type="datetimeFigureOut">
              <a:rPr lang="en-US" smtClean="0"/>
              <a:t>9/29/2026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171895827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46CE7D5-CF57-46EF-B807-FDD0502418D4}" type="datetimeFigureOut">
              <a:rPr lang="en-US" smtClean="0"/>
              <a:t>9/29/2026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220290545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46CE7D5-CF57-46EF-B807-FDD0502418D4}" type="datetimeFigureOut">
              <a:rPr lang="en-US" smtClean="0"/>
              <a:t>9/29/2026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47944565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846CE7D5-CF57-46EF-B807-FDD0502418D4}" type="datetimeFigureOut">
              <a:rPr lang="en-US" smtClean="0"/>
              <a:t>9/29/2026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330EA680-D336-4FF7-8B7A-9848BB0A1C32}" type="slidenum">
              <a:rPr lang="en-US" smtClean="0"/>
              <a:t>‹#›</a:t>
            </a:fld>
            <a:endParaRPr lang="en-US"/>
          </a:p>
        </p:txBody>
      </p:sp>
    </p:spTree>
    <p:extLst>
      <p:ext uri="{BB962C8B-B14F-4D97-AF65-F5344CB8AC3E}">
        <p14:creationId xmlns:p14="http://schemas.microsoft.com/office/powerpoint/2010/main" val="2460954070"/>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sv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47" name="Rectangle 46">
            <a:extLst>
              <a:ext uri="{FF2B5EF4-FFF2-40B4-BE49-F238E27FC236}">
                <a16:creationId xmlns:a16="http://schemas.microsoft.com/office/drawing/2014/main" id="{637B2035-1FCB-439A-B421-095E136C7E0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9" name="Freeform: Shape 48">
            <a:extLst>
              <a:ext uri="{FF2B5EF4-FFF2-40B4-BE49-F238E27FC236}">
                <a16:creationId xmlns:a16="http://schemas.microsoft.com/office/drawing/2014/main" id="{B39A1F5A-E57E-4178-8F57-A18DC747E5E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6291618" cy="5097980"/>
          </a:xfrm>
          <a:custGeom>
            <a:avLst/>
            <a:gdLst>
              <a:gd name="connsiteX0" fmla="*/ 0 w 6530408"/>
              <a:gd name="connsiteY0" fmla="*/ 0 h 5753325"/>
              <a:gd name="connsiteX1" fmla="*/ 6438980 w 6530408"/>
              <a:gd name="connsiteY1" fmla="*/ 0 h 5753325"/>
              <a:gd name="connsiteX2" fmla="*/ 6439047 w 6530408"/>
              <a:gd name="connsiteY2" fmla="*/ 147 h 5753325"/>
              <a:gd name="connsiteX3" fmla="*/ 6443456 w 6530408"/>
              <a:gd name="connsiteY3" fmla="*/ 130105 h 5753325"/>
              <a:gd name="connsiteX4" fmla="*/ 6447632 w 6530408"/>
              <a:gd name="connsiteY4" fmla="*/ 170016 h 5753325"/>
              <a:gd name="connsiteX5" fmla="*/ 6465936 w 6530408"/>
              <a:gd name="connsiteY5" fmla="*/ 274847 h 5753325"/>
              <a:gd name="connsiteX6" fmla="*/ 6506836 w 6530408"/>
              <a:gd name="connsiteY6" fmla="*/ 331778 h 5753325"/>
              <a:gd name="connsiteX7" fmla="*/ 6530408 w 6530408"/>
              <a:gd name="connsiteY7" fmla="*/ 427517 h 5753325"/>
              <a:gd name="connsiteX8" fmla="*/ 6516105 w 6530408"/>
              <a:gd name="connsiteY8" fmla="*/ 476071 h 5753325"/>
              <a:gd name="connsiteX9" fmla="*/ 6488360 w 6530408"/>
              <a:gd name="connsiteY9" fmla="*/ 535865 h 5753325"/>
              <a:gd name="connsiteX10" fmla="*/ 6492864 w 6530408"/>
              <a:gd name="connsiteY10" fmla="*/ 615799 h 5753325"/>
              <a:gd name="connsiteX11" fmla="*/ 6459988 w 6530408"/>
              <a:gd name="connsiteY11" fmla="*/ 707628 h 5753325"/>
              <a:gd name="connsiteX12" fmla="*/ 6453989 w 6530408"/>
              <a:gd name="connsiteY12" fmla="*/ 711876 h 5753325"/>
              <a:gd name="connsiteX13" fmla="*/ 6453209 w 6530408"/>
              <a:gd name="connsiteY13" fmla="*/ 719127 h 5753325"/>
              <a:gd name="connsiteX14" fmla="*/ 6457662 w 6530408"/>
              <a:gd name="connsiteY14" fmla="*/ 723331 h 5753325"/>
              <a:gd name="connsiteX15" fmla="*/ 6447445 w 6530408"/>
              <a:gd name="connsiteY15" fmla="*/ 780003 h 5753325"/>
              <a:gd name="connsiteX16" fmla="*/ 6426552 w 6530408"/>
              <a:gd name="connsiteY16" fmla="*/ 845805 h 5753325"/>
              <a:gd name="connsiteX17" fmla="*/ 6434072 w 6530408"/>
              <a:gd name="connsiteY17" fmla="*/ 910733 h 5753325"/>
              <a:gd name="connsiteX18" fmla="*/ 6432570 w 6530408"/>
              <a:gd name="connsiteY18" fmla="*/ 983394 h 5753325"/>
              <a:gd name="connsiteX19" fmla="*/ 6431878 w 6530408"/>
              <a:gd name="connsiteY19" fmla="*/ 1026728 h 5753325"/>
              <a:gd name="connsiteX20" fmla="*/ 6414269 w 6530408"/>
              <a:gd name="connsiteY20" fmla="*/ 1151111 h 5753325"/>
              <a:gd name="connsiteX21" fmla="*/ 6371722 w 6530408"/>
              <a:gd name="connsiteY21" fmla="*/ 1318080 h 5753325"/>
              <a:gd name="connsiteX22" fmla="*/ 6356023 w 6530408"/>
              <a:gd name="connsiteY22" fmla="*/ 1356227 h 5753325"/>
              <a:gd name="connsiteX23" fmla="*/ 6356157 w 6530408"/>
              <a:gd name="connsiteY23" fmla="*/ 1361967 h 5753325"/>
              <a:gd name="connsiteX24" fmla="*/ 6350613 w 6530408"/>
              <a:gd name="connsiteY24" fmla="*/ 1393569 h 5753325"/>
              <a:gd name="connsiteX25" fmla="*/ 6357062 w 6530408"/>
              <a:gd name="connsiteY25" fmla="*/ 1444071 h 5753325"/>
              <a:gd name="connsiteX26" fmla="*/ 6364832 w 6530408"/>
              <a:gd name="connsiteY26" fmla="*/ 1478763 h 5753325"/>
              <a:gd name="connsiteX27" fmla="*/ 6369745 w 6530408"/>
              <a:gd name="connsiteY27" fmla="*/ 1495680 h 5753325"/>
              <a:gd name="connsiteX28" fmla="*/ 6370898 w 6530408"/>
              <a:gd name="connsiteY28" fmla="*/ 1513331 h 5753325"/>
              <a:gd name="connsiteX29" fmla="*/ 6368801 w 6530408"/>
              <a:gd name="connsiteY29" fmla="*/ 1527414 h 5753325"/>
              <a:gd name="connsiteX30" fmla="*/ 6359177 w 6530408"/>
              <a:gd name="connsiteY30" fmla="*/ 1639513 h 5753325"/>
              <a:gd name="connsiteX31" fmla="*/ 6299489 w 6530408"/>
              <a:gd name="connsiteY31" fmla="*/ 1784860 h 5753325"/>
              <a:gd name="connsiteX32" fmla="*/ 6267878 w 6530408"/>
              <a:gd name="connsiteY32" fmla="*/ 1858572 h 5753325"/>
              <a:gd name="connsiteX33" fmla="*/ 6251146 w 6530408"/>
              <a:gd name="connsiteY33" fmla="*/ 1926167 h 5753325"/>
              <a:gd name="connsiteX34" fmla="*/ 6210686 w 6530408"/>
              <a:gd name="connsiteY34" fmla="*/ 2014834 h 5753325"/>
              <a:gd name="connsiteX35" fmla="*/ 6106652 w 6530408"/>
              <a:gd name="connsiteY35" fmla="*/ 2150572 h 5753325"/>
              <a:gd name="connsiteX36" fmla="*/ 6097813 w 6530408"/>
              <a:gd name="connsiteY36" fmla="*/ 2172208 h 5753325"/>
              <a:gd name="connsiteX37" fmla="*/ 6095990 w 6530408"/>
              <a:gd name="connsiteY37" fmla="*/ 2181185 h 5753325"/>
              <a:gd name="connsiteX38" fmla="*/ 6090126 w 6530408"/>
              <a:gd name="connsiteY38" fmla="*/ 2192533 h 5753325"/>
              <a:gd name="connsiteX39" fmla="*/ 6089503 w 6530408"/>
              <a:gd name="connsiteY39" fmla="*/ 2192543 h 5753325"/>
              <a:gd name="connsiteX40" fmla="*/ 6084946 w 6530408"/>
              <a:gd name="connsiteY40" fmla="*/ 2203694 h 5753325"/>
              <a:gd name="connsiteX41" fmla="*/ 5987861 w 6530408"/>
              <a:gd name="connsiteY41" fmla="*/ 2304868 h 5753325"/>
              <a:gd name="connsiteX42" fmla="*/ 5973439 w 6530408"/>
              <a:gd name="connsiteY42" fmla="*/ 2385635 h 5753325"/>
              <a:gd name="connsiteX43" fmla="*/ 5916727 w 6530408"/>
              <a:gd name="connsiteY43" fmla="*/ 2458777 h 5753325"/>
              <a:gd name="connsiteX44" fmla="*/ 5856524 w 6530408"/>
              <a:gd name="connsiteY44" fmla="*/ 2583281 h 5753325"/>
              <a:gd name="connsiteX45" fmla="*/ 5838091 w 6530408"/>
              <a:gd name="connsiteY45" fmla="*/ 2753474 h 5753325"/>
              <a:gd name="connsiteX46" fmla="*/ 5777471 w 6530408"/>
              <a:gd name="connsiteY46" fmla="*/ 2901570 h 5753325"/>
              <a:gd name="connsiteX47" fmla="*/ 5723992 w 6530408"/>
              <a:gd name="connsiteY47" fmla="*/ 2998752 h 5753325"/>
              <a:gd name="connsiteX48" fmla="*/ 5557886 w 6530408"/>
              <a:gd name="connsiteY48" fmla="*/ 3329735 h 5753325"/>
              <a:gd name="connsiteX49" fmla="*/ 5471501 w 6530408"/>
              <a:gd name="connsiteY49" fmla="*/ 3462221 h 5753325"/>
              <a:gd name="connsiteX50" fmla="*/ 5465154 w 6530408"/>
              <a:gd name="connsiteY50" fmla="*/ 3541065 h 5753325"/>
              <a:gd name="connsiteX51" fmla="*/ 5437889 w 6530408"/>
              <a:gd name="connsiteY51" fmla="*/ 3559927 h 5753325"/>
              <a:gd name="connsiteX52" fmla="*/ 5432770 w 6530408"/>
              <a:gd name="connsiteY52" fmla="*/ 3562948 h 5753325"/>
              <a:gd name="connsiteX53" fmla="*/ 5406795 w 6530408"/>
              <a:gd name="connsiteY53" fmla="*/ 3578594 h 5753325"/>
              <a:gd name="connsiteX54" fmla="*/ 5381495 w 6530408"/>
              <a:gd name="connsiteY54" fmla="*/ 3599883 h 5753325"/>
              <a:gd name="connsiteX55" fmla="*/ 5363689 w 6530408"/>
              <a:gd name="connsiteY55" fmla="*/ 3633299 h 5753325"/>
              <a:gd name="connsiteX56" fmla="*/ 5291870 w 6530408"/>
              <a:gd name="connsiteY56" fmla="*/ 3799039 h 5753325"/>
              <a:gd name="connsiteX57" fmla="*/ 5241600 w 6530408"/>
              <a:gd name="connsiteY57" fmla="*/ 3894238 h 5753325"/>
              <a:gd name="connsiteX58" fmla="*/ 5211041 w 6530408"/>
              <a:gd name="connsiteY58" fmla="*/ 3924184 h 5753325"/>
              <a:gd name="connsiteX59" fmla="*/ 5176073 w 6530408"/>
              <a:gd name="connsiteY59" fmla="*/ 3970179 h 5753325"/>
              <a:gd name="connsiteX60" fmla="*/ 5172826 w 6530408"/>
              <a:gd name="connsiteY60" fmla="*/ 3991773 h 5753325"/>
              <a:gd name="connsiteX61" fmla="*/ 5157053 w 6530408"/>
              <a:gd name="connsiteY61" fmla="*/ 3997708 h 5753325"/>
              <a:gd name="connsiteX62" fmla="*/ 5127922 w 6530408"/>
              <a:gd name="connsiteY62" fmla="*/ 4022660 h 5753325"/>
              <a:gd name="connsiteX63" fmla="*/ 5020872 w 6530408"/>
              <a:gd name="connsiteY63" fmla="*/ 4075951 h 5753325"/>
              <a:gd name="connsiteX64" fmla="*/ 4991410 w 6530408"/>
              <a:gd name="connsiteY64" fmla="*/ 4087598 h 5753325"/>
              <a:gd name="connsiteX65" fmla="*/ 4930112 w 6530408"/>
              <a:gd name="connsiteY65" fmla="*/ 4138459 h 5753325"/>
              <a:gd name="connsiteX66" fmla="*/ 4834224 w 6530408"/>
              <a:gd name="connsiteY66" fmla="*/ 4231643 h 5753325"/>
              <a:gd name="connsiteX67" fmla="*/ 4812599 w 6530408"/>
              <a:gd name="connsiteY67" fmla="*/ 4249449 h 5753325"/>
              <a:gd name="connsiteX68" fmla="*/ 4789188 w 6530408"/>
              <a:gd name="connsiteY68" fmla="*/ 4256678 h 5753325"/>
              <a:gd name="connsiteX69" fmla="*/ 4779554 w 6530408"/>
              <a:gd name="connsiteY69" fmla="*/ 4251313 h 5753325"/>
              <a:gd name="connsiteX70" fmla="*/ 4766885 w 6530408"/>
              <a:gd name="connsiteY70" fmla="*/ 4259812 h 5753325"/>
              <a:gd name="connsiteX71" fmla="*/ 4762510 w 6530408"/>
              <a:gd name="connsiteY71" fmla="*/ 4260383 h 5753325"/>
              <a:gd name="connsiteX72" fmla="*/ 4738416 w 6530408"/>
              <a:gd name="connsiteY72" fmla="*/ 4265355 h 5753325"/>
              <a:gd name="connsiteX73" fmla="*/ 4712007 w 6530408"/>
              <a:gd name="connsiteY73" fmla="*/ 4317892 h 5753325"/>
              <a:gd name="connsiteX74" fmla="*/ 4658930 w 6530408"/>
              <a:gd name="connsiteY74" fmla="*/ 4348041 h 5753325"/>
              <a:gd name="connsiteX75" fmla="*/ 4443526 w 6530408"/>
              <a:gd name="connsiteY75" fmla="*/ 4507851 h 5753325"/>
              <a:gd name="connsiteX76" fmla="*/ 4289766 w 6530408"/>
              <a:gd name="connsiteY76" fmla="*/ 4711450 h 5753325"/>
              <a:gd name="connsiteX77" fmla="*/ 4150870 w 6530408"/>
              <a:gd name="connsiteY77" fmla="*/ 4818480 h 5753325"/>
              <a:gd name="connsiteX78" fmla="*/ 4006639 w 6530408"/>
              <a:gd name="connsiteY78" fmla="*/ 4933815 h 5753325"/>
              <a:gd name="connsiteX79" fmla="*/ 3298210 w 6530408"/>
              <a:gd name="connsiteY79" fmla="*/ 5070790 h 5753325"/>
              <a:gd name="connsiteX80" fmla="*/ 2947678 w 6530408"/>
              <a:gd name="connsiteY80" fmla="*/ 5117869 h 5753325"/>
              <a:gd name="connsiteX81" fmla="*/ 2822169 w 6530408"/>
              <a:gd name="connsiteY81" fmla="*/ 5129396 h 5753325"/>
              <a:gd name="connsiteX82" fmla="*/ 2538773 w 6530408"/>
              <a:gd name="connsiteY82" fmla="*/ 5313397 h 5753325"/>
              <a:gd name="connsiteX83" fmla="*/ 2014500 w 6530408"/>
              <a:gd name="connsiteY83" fmla="*/ 5519744 h 5753325"/>
              <a:gd name="connsiteX84" fmla="*/ 1934391 w 6530408"/>
              <a:gd name="connsiteY84" fmla="*/ 5591335 h 5753325"/>
              <a:gd name="connsiteX85" fmla="*/ 1892550 w 6530408"/>
              <a:gd name="connsiteY85" fmla="*/ 5649708 h 5753325"/>
              <a:gd name="connsiteX86" fmla="*/ 1854769 w 6530408"/>
              <a:gd name="connsiteY86" fmla="*/ 5647691 h 5753325"/>
              <a:gd name="connsiteX87" fmla="*/ 1809461 w 6530408"/>
              <a:gd name="connsiteY87" fmla="*/ 5648628 h 5753325"/>
              <a:gd name="connsiteX88" fmla="*/ 1745150 w 6530408"/>
              <a:gd name="connsiteY88" fmla="*/ 5693879 h 5753325"/>
              <a:gd name="connsiteX89" fmla="*/ 1713375 w 6530408"/>
              <a:gd name="connsiteY89" fmla="*/ 5684672 h 5753325"/>
              <a:gd name="connsiteX90" fmla="*/ 1707808 w 6530408"/>
              <a:gd name="connsiteY90" fmla="*/ 5682611 h 5753325"/>
              <a:gd name="connsiteX91" fmla="*/ 1679313 w 6530408"/>
              <a:gd name="connsiteY91" fmla="*/ 5672360 h 5753325"/>
              <a:gd name="connsiteX92" fmla="*/ 1646933 w 6530408"/>
              <a:gd name="connsiteY92" fmla="*/ 5666227 h 5753325"/>
              <a:gd name="connsiteX93" fmla="*/ 1610055 w 6530408"/>
              <a:gd name="connsiteY93" fmla="*/ 5673643 h 5753325"/>
              <a:gd name="connsiteX94" fmla="*/ 1437641 w 6530408"/>
              <a:gd name="connsiteY94" fmla="*/ 5723266 h 5753325"/>
              <a:gd name="connsiteX95" fmla="*/ 1332869 w 6530408"/>
              <a:gd name="connsiteY95" fmla="*/ 5744752 h 5753325"/>
              <a:gd name="connsiteX96" fmla="*/ 1290525 w 6530408"/>
              <a:gd name="connsiteY96" fmla="*/ 5740036 h 5753325"/>
              <a:gd name="connsiteX97" fmla="*/ 1233107 w 6530408"/>
              <a:gd name="connsiteY97" fmla="*/ 5742106 h 5753325"/>
              <a:gd name="connsiteX98" fmla="*/ 1214532 w 6530408"/>
              <a:gd name="connsiteY98" fmla="*/ 5753325 h 5753325"/>
              <a:gd name="connsiteX99" fmla="*/ 1199955 w 6530408"/>
              <a:gd name="connsiteY99" fmla="*/ 5744831 h 5753325"/>
              <a:gd name="connsiteX100" fmla="*/ 1162337 w 6530408"/>
              <a:gd name="connsiteY100" fmla="*/ 5738048 h 5753325"/>
              <a:gd name="connsiteX101" fmla="*/ 1053457 w 6530408"/>
              <a:gd name="connsiteY101" fmla="*/ 5688676 h 5753325"/>
              <a:gd name="connsiteX102" fmla="*/ 1025798 w 6530408"/>
              <a:gd name="connsiteY102" fmla="*/ 5673166 h 5753325"/>
              <a:gd name="connsiteX103" fmla="*/ 947900 w 6530408"/>
              <a:gd name="connsiteY103" fmla="*/ 5657848 h 5753325"/>
              <a:gd name="connsiteX104" fmla="*/ 815627 w 6530408"/>
              <a:gd name="connsiteY104" fmla="*/ 5642557 h 5753325"/>
              <a:gd name="connsiteX105" fmla="*/ 788251 w 6530408"/>
              <a:gd name="connsiteY105" fmla="*/ 5637065 h 5753325"/>
              <a:gd name="connsiteX106" fmla="*/ 767822 w 6530408"/>
              <a:gd name="connsiteY106" fmla="*/ 5623450 h 5753325"/>
              <a:gd name="connsiteX107" fmla="*/ 765791 w 6530408"/>
              <a:gd name="connsiteY107" fmla="*/ 5612539 h 5753325"/>
              <a:gd name="connsiteX108" fmla="*/ 751230 w 6530408"/>
              <a:gd name="connsiteY108" fmla="*/ 5608092 h 5753325"/>
              <a:gd name="connsiteX109" fmla="*/ 748008 w 6530408"/>
              <a:gd name="connsiteY109" fmla="*/ 5605052 h 5753325"/>
              <a:gd name="connsiteX110" fmla="*/ 728871 w 6530408"/>
              <a:gd name="connsiteY110" fmla="*/ 5589469 h 5753325"/>
              <a:gd name="connsiteX111" fmla="*/ 671898 w 6530408"/>
              <a:gd name="connsiteY111" fmla="*/ 5602363 h 5753325"/>
              <a:gd name="connsiteX112" fmla="*/ 615065 w 6530408"/>
              <a:gd name="connsiteY112" fmla="*/ 5580257 h 5753325"/>
              <a:gd name="connsiteX113" fmla="*/ 355785 w 6530408"/>
              <a:gd name="connsiteY113" fmla="*/ 5514383 h 5753325"/>
              <a:gd name="connsiteX114" fmla="*/ 102269 w 6530408"/>
              <a:gd name="connsiteY114" fmla="*/ 5524347 h 5753325"/>
              <a:gd name="connsiteX115" fmla="*/ 13160 w 6530408"/>
              <a:gd name="connsiteY115" fmla="*/ 5514159 h 5753325"/>
              <a:gd name="connsiteX116" fmla="*/ 0 w 6530408"/>
              <a:gd name="connsiteY116" fmla="*/ 5511735 h 5753325"/>
              <a:gd name="connsiteX0" fmla="*/ 0 w 6530408"/>
              <a:gd name="connsiteY0" fmla="*/ 0 h 5753325"/>
              <a:gd name="connsiteX1" fmla="*/ 6438980 w 6530408"/>
              <a:gd name="connsiteY1" fmla="*/ 0 h 5753325"/>
              <a:gd name="connsiteX2" fmla="*/ 6439047 w 6530408"/>
              <a:gd name="connsiteY2" fmla="*/ 147 h 5753325"/>
              <a:gd name="connsiteX3" fmla="*/ 6443456 w 6530408"/>
              <a:gd name="connsiteY3" fmla="*/ 130105 h 5753325"/>
              <a:gd name="connsiteX4" fmla="*/ 6447632 w 6530408"/>
              <a:gd name="connsiteY4" fmla="*/ 170016 h 5753325"/>
              <a:gd name="connsiteX5" fmla="*/ 6465936 w 6530408"/>
              <a:gd name="connsiteY5" fmla="*/ 274847 h 5753325"/>
              <a:gd name="connsiteX6" fmla="*/ 6506836 w 6530408"/>
              <a:gd name="connsiteY6" fmla="*/ 331778 h 5753325"/>
              <a:gd name="connsiteX7" fmla="*/ 6530408 w 6530408"/>
              <a:gd name="connsiteY7" fmla="*/ 427517 h 5753325"/>
              <a:gd name="connsiteX8" fmla="*/ 6488360 w 6530408"/>
              <a:gd name="connsiteY8" fmla="*/ 535865 h 5753325"/>
              <a:gd name="connsiteX9" fmla="*/ 6492864 w 6530408"/>
              <a:gd name="connsiteY9" fmla="*/ 615799 h 5753325"/>
              <a:gd name="connsiteX10" fmla="*/ 6459988 w 6530408"/>
              <a:gd name="connsiteY10" fmla="*/ 707628 h 5753325"/>
              <a:gd name="connsiteX11" fmla="*/ 6453989 w 6530408"/>
              <a:gd name="connsiteY11" fmla="*/ 711876 h 5753325"/>
              <a:gd name="connsiteX12" fmla="*/ 6453209 w 6530408"/>
              <a:gd name="connsiteY12" fmla="*/ 719127 h 5753325"/>
              <a:gd name="connsiteX13" fmla="*/ 6457662 w 6530408"/>
              <a:gd name="connsiteY13" fmla="*/ 723331 h 5753325"/>
              <a:gd name="connsiteX14" fmla="*/ 6447445 w 6530408"/>
              <a:gd name="connsiteY14" fmla="*/ 780003 h 5753325"/>
              <a:gd name="connsiteX15" fmla="*/ 6426552 w 6530408"/>
              <a:gd name="connsiteY15" fmla="*/ 845805 h 5753325"/>
              <a:gd name="connsiteX16" fmla="*/ 6434072 w 6530408"/>
              <a:gd name="connsiteY16" fmla="*/ 910733 h 5753325"/>
              <a:gd name="connsiteX17" fmla="*/ 6432570 w 6530408"/>
              <a:gd name="connsiteY17" fmla="*/ 983394 h 5753325"/>
              <a:gd name="connsiteX18" fmla="*/ 6431878 w 6530408"/>
              <a:gd name="connsiteY18" fmla="*/ 1026728 h 5753325"/>
              <a:gd name="connsiteX19" fmla="*/ 6414269 w 6530408"/>
              <a:gd name="connsiteY19" fmla="*/ 1151111 h 5753325"/>
              <a:gd name="connsiteX20" fmla="*/ 6371722 w 6530408"/>
              <a:gd name="connsiteY20" fmla="*/ 1318080 h 5753325"/>
              <a:gd name="connsiteX21" fmla="*/ 6356023 w 6530408"/>
              <a:gd name="connsiteY21" fmla="*/ 1356227 h 5753325"/>
              <a:gd name="connsiteX22" fmla="*/ 6356157 w 6530408"/>
              <a:gd name="connsiteY22" fmla="*/ 1361967 h 5753325"/>
              <a:gd name="connsiteX23" fmla="*/ 6350613 w 6530408"/>
              <a:gd name="connsiteY23" fmla="*/ 1393569 h 5753325"/>
              <a:gd name="connsiteX24" fmla="*/ 6357062 w 6530408"/>
              <a:gd name="connsiteY24" fmla="*/ 1444071 h 5753325"/>
              <a:gd name="connsiteX25" fmla="*/ 6364832 w 6530408"/>
              <a:gd name="connsiteY25" fmla="*/ 1478763 h 5753325"/>
              <a:gd name="connsiteX26" fmla="*/ 6369745 w 6530408"/>
              <a:gd name="connsiteY26" fmla="*/ 1495680 h 5753325"/>
              <a:gd name="connsiteX27" fmla="*/ 6370898 w 6530408"/>
              <a:gd name="connsiteY27" fmla="*/ 1513331 h 5753325"/>
              <a:gd name="connsiteX28" fmla="*/ 6368801 w 6530408"/>
              <a:gd name="connsiteY28" fmla="*/ 1527414 h 5753325"/>
              <a:gd name="connsiteX29" fmla="*/ 6359177 w 6530408"/>
              <a:gd name="connsiteY29" fmla="*/ 1639513 h 5753325"/>
              <a:gd name="connsiteX30" fmla="*/ 6299489 w 6530408"/>
              <a:gd name="connsiteY30" fmla="*/ 1784860 h 5753325"/>
              <a:gd name="connsiteX31" fmla="*/ 6267878 w 6530408"/>
              <a:gd name="connsiteY31" fmla="*/ 1858572 h 5753325"/>
              <a:gd name="connsiteX32" fmla="*/ 6251146 w 6530408"/>
              <a:gd name="connsiteY32" fmla="*/ 1926167 h 5753325"/>
              <a:gd name="connsiteX33" fmla="*/ 6210686 w 6530408"/>
              <a:gd name="connsiteY33" fmla="*/ 2014834 h 5753325"/>
              <a:gd name="connsiteX34" fmla="*/ 6106652 w 6530408"/>
              <a:gd name="connsiteY34" fmla="*/ 2150572 h 5753325"/>
              <a:gd name="connsiteX35" fmla="*/ 6097813 w 6530408"/>
              <a:gd name="connsiteY35" fmla="*/ 2172208 h 5753325"/>
              <a:gd name="connsiteX36" fmla="*/ 6095990 w 6530408"/>
              <a:gd name="connsiteY36" fmla="*/ 2181185 h 5753325"/>
              <a:gd name="connsiteX37" fmla="*/ 6090126 w 6530408"/>
              <a:gd name="connsiteY37" fmla="*/ 2192533 h 5753325"/>
              <a:gd name="connsiteX38" fmla="*/ 6089503 w 6530408"/>
              <a:gd name="connsiteY38" fmla="*/ 2192543 h 5753325"/>
              <a:gd name="connsiteX39" fmla="*/ 6084946 w 6530408"/>
              <a:gd name="connsiteY39" fmla="*/ 2203694 h 5753325"/>
              <a:gd name="connsiteX40" fmla="*/ 5987861 w 6530408"/>
              <a:gd name="connsiteY40" fmla="*/ 2304868 h 5753325"/>
              <a:gd name="connsiteX41" fmla="*/ 5973439 w 6530408"/>
              <a:gd name="connsiteY41" fmla="*/ 2385635 h 5753325"/>
              <a:gd name="connsiteX42" fmla="*/ 5916727 w 6530408"/>
              <a:gd name="connsiteY42" fmla="*/ 2458777 h 5753325"/>
              <a:gd name="connsiteX43" fmla="*/ 5856524 w 6530408"/>
              <a:gd name="connsiteY43" fmla="*/ 2583281 h 5753325"/>
              <a:gd name="connsiteX44" fmla="*/ 5838091 w 6530408"/>
              <a:gd name="connsiteY44" fmla="*/ 2753474 h 5753325"/>
              <a:gd name="connsiteX45" fmla="*/ 5777471 w 6530408"/>
              <a:gd name="connsiteY45" fmla="*/ 2901570 h 5753325"/>
              <a:gd name="connsiteX46" fmla="*/ 5723992 w 6530408"/>
              <a:gd name="connsiteY46" fmla="*/ 2998752 h 5753325"/>
              <a:gd name="connsiteX47" fmla="*/ 5557886 w 6530408"/>
              <a:gd name="connsiteY47" fmla="*/ 3329735 h 5753325"/>
              <a:gd name="connsiteX48" fmla="*/ 5471501 w 6530408"/>
              <a:gd name="connsiteY48" fmla="*/ 3462221 h 5753325"/>
              <a:gd name="connsiteX49" fmla="*/ 5465154 w 6530408"/>
              <a:gd name="connsiteY49" fmla="*/ 3541065 h 5753325"/>
              <a:gd name="connsiteX50" fmla="*/ 5437889 w 6530408"/>
              <a:gd name="connsiteY50" fmla="*/ 3559927 h 5753325"/>
              <a:gd name="connsiteX51" fmla="*/ 5432770 w 6530408"/>
              <a:gd name="connsiteY51" fmla="*/ 3562948 h 5753325"/>
              <a:gd name="connsiteX52" fmla="*/ 5406795 w 6530408"/>
              <a:gd name="connsiteY52" fmla="*/ 3578594 h 5753325"/>
              <a:gd name="connsiteX53" fmla="*/ 5381495 w 6530408"/>
              <a:gd name="connsiteY53" fmla="*/ 3599883 h 5753325"/>
              <a:gd name="connsiteX54" fmla="*/ 5363689 w 6530408"/>
              <a:gd name="connsiteY54" fmla="*/ 3633299 h 5753325"/>
              <a:gd name="connsiteX55" fmla="*/ 5291870 w 6530408"/>
              <a:gd name="connsiteY55" fmla="*/ 3799039 h 5753325"/>
              <a:gd name="connsiteX56" fmla="*/ 5241600 w 6530408"/>
              <a:gd name="connsiteY56" fmla="*/ 3894238 h 5753325"/>
              <a:gd name="connsiteX57" fmla="*/ 5211041 w 6530408"/>
              <a:gd name="connsiteY57" fmla="*/ 3924184 h 5753325"/>
              <a:gd name="connsiteX58" fmla="*/ 5176073 w 6530408"/>
              <a:gd name="connsiteY58" fmla="*/ 3970179 h 5753325"/>
              <a:gd name="connsiteX59" fmla="*/ 5172826 w 6530408"/>
              <a:gd name="connsiteY59" fmla="*/ 3991773 h 5753325"/>
              <a:gd name="connsiteX60" fmla="*/ 5157053 w 6530408"/>
              <a:gd name="connsiteY60" fmla="*/ 3997708 h 5753325"/>
              <a:gd name="connsiteX61" fmla="*/ 5127922 w 6530408"/>
              <a:gd name="connsiteY61" fmla="*/ 4022660 h 5753325"/>
              <a:gd name="connsiteX62" fmla="*/ 5020872 w 6530408"/>
              <a:gd name="connsiteY62" fmla="*/ 4075951 h 5753325"/>
              <a:gd name="connsiteX63" fmla="*/ 4991410 w 6530408"/>
              <a:gd name="connsiteY63" fmla="*/ 4087598 h 5753325"/>
              <a:gd name="connsiteX64" fmla="*/ 4930112 w 6530408"/>
              <a:gd name="connsiteY64" fmla="*/ 4138459 h 5753325"/>
              <a:gd name="connsiteX65" fmla="*/ 4834224 w 6530408"/>
              <a:gd name="connsiteY65" fmla="*/ 4231643 h 5753325"/>
              <a:gd name="connsiteX66" fmla="*/ 4812599 w 6530408"/>
              <a:gd name="connsiteY66" fmla="*/ 4249449 h 5753325"/>
              <a:gd name="connsiteX67" fmla="*/ 4789188 w 6530408"/>
              <a:gd name="connsiteY67" fmla="*/ 4256678 h 5753325"/>
              <a:gd name="connsiteX68" fmla="*/ 4779554 w 6530408"/>
              <a:gd name="connsiteY68" fmla="*/ 4251313 h 5753325"/>
              <a:gd name="connsiteX69" fmla="*/ 4766885 w 6530408"/>
              <a:gd name="connsiteY69" fmla="*/ 4259812 h 5753325"/>
              <a:gd name="connsiteX70" fmla="*/ 4762510 w 6530408"/>
              <a:gd name="connsiteY70" fmla="*/ 4260383 h 5753325"/>
              <a:gd name="connsiteX71" fmla="*/ 4738416 w 6530408"/>
              <a:gd name="connsiteY71" fmla="*/ 4265355 h 5753325"/>
              <a:gd name="connsiteX72" fmla="*/ 4712007 w 6530408"/>
              <a:gd name="connsiteY72" fmla="*/ 4317892 h 5753325"/>
              <a:gd name="connsiteX73" fmla="*/ 4658930 w 6530408"/>
              <a:gd name="connsiteY73" fmla="*/ 4348041 h 5753325"/>
              <a:gd name="connsiteX74" fmla="*/ 4443526 w 6530408"/>
              <a:gd name="connsiteY74" fmla="*/ 4507851 h 5753325"/>
              <a:gd name="connsiteX75" fmla="*/ 4289766 w 6530408"/>
              <a:gd name="connsiteY75" fmla="*/ 4711450 h 5753325"/>
              <a:gd name="connsiteX76" fmla="*/ 4150870 w 6530408"/>
              <a:gd name="connsiteY76" fmla="*/ 4818480 h 5753325"/>
              <a:gd name="connsiteX77" fmla="*/ 4006639 w 6530408"/>
              <a:gd name="connsiteY77" fmla="*/ 4933815 h 5753325"/>
              <a:gd name="connsiteX78" fmla="*/ 3298210 w 6530408"/>
              <a:gd name="connsiteY78" fmla="*/ 5070790 h 5753325"/>
              <a:gd name="connsiteX79" fmla="*/ 2947678 w 6530408"/>
              <a:gd name="connsiteY79" fmla="*/ 5117869 h 5753325"/>
              <a:gd name="connsiteX80" fmla="*/ 2822169 w 6530408"/>
              <a:gd name="connsiteY80" fmla="*/ 5129396 h 5753325"/>
              <a:gd name="connsiteX81" fmla="*/ 2538773 w 6530408"/>
              <a:gd name="connsiteY81" fmla="*/ 5313397 h 5753325"/>
              <a:gd name="connsiteX82" fmla="*/ 2014500 w 6530408"/>
              <a:gd name="connsiteY82" fmla="*/ 5519744 h 5753325"/>
              <a:gd name="connsiteX83" fmla="*/ 1934391 w 6530408"/>
              <a:gd name="connsiteY83" fmla="*/ 5591335 h 5753325"/>
              <a:gd name="connsiteX84" fmla="*/ 1892550 w 6530408"/>
              <a:gd name="connsiteY84" fmla="*/ 5649708 h 5753325"/>
              <a:gd name="connsiteX85" fmla="*/ 1854769 w 6530408"/>
              <a:gd name="connsiteY85" fmla="*/ 5647691 h 5753325"/>
              <a:gd name="connsiteX86" fmla="*/ 1809461 w 6530408"/>
              <a:gd name="connsiteY86" fmla="*/ 5648628 h 5753325"/>
              <a:gd name="connsiteX87" fmla="*/ 1745150 w 6530408"/>
              <a:gd name="connsiteY87" fmla="*/ 5693879 h 5753325"/>
              <a:gd name="connsiteX88" fmla="*/ 1713375 w 6530408"/>
              <a:gd name="connsiteY88" fmla="*/ 5684672 h 5753325"/>
              <a:gd name="connsiteX89" fmla="*/ 1707808 w 6530408"/>
              <a:gd name="connsiteY89" fmla="*/ 5682611 h 5753325"/>
              <a:gd name="connsiteX90" fmla="*/ 1679313 w 6530408"/>
              <a:gd name="connsiteY90" fmla="*/ 5672360 h 5753325"/>
              <a:gd name="connsiteX91" fmla="*/ 1646933 w 6530408"/>
              <a:gd name="connsiteY91" fmla="*/ 5666227 h 5753325"/>
              <a:gd name="connsiteX92" fmla="*/ 1610055 w 6530408"/>
              <a:gd name="connsiteY92" fmla="*/ 5673643 h 5753325"/>
              <a:gd name="connsiteX93" fmla="*/ 1437641 w 6530408"/>
              <a:gd name="connsiteY93" fmla="*/ 5723266 h 5753325"/>
              <a:gd name="connsiteX94" fmla="*/ 1332869 w 6530408"/>
              <a:gd name="connsiteY94" fmla="*/ 5744752 h 5753325"/>
              <a:gd name="connsiteX95" fmla="*/ 1290525 w 6530408"/>
              <a:gd name="connsiteY95" fmla="*/ 5740036 h 5753325"/>
              <a:gd name="connsiteX96" fmla="*/ 1233107 w 6530408"/>
              <a:gd name="connsiteY96" fmla="*/ 5742106 h 5753325"/>
              <a:gd name="connsiteX97" fmla="*/ 1214532 w 6530408"/>
              <a:gd name="connsiteY97" fmla="*/ 5753325 h 5753325"/>
              <a:gd name="connsiteX98" fmla="*/ 1199955 w 6530408"/>
              <a:gd name="connsiteY98" fmla="*/ 5744831 h 5753325"/>
              <a:gd name="connsiteX99" fmla="*/ 1162337 w 6530408"/>
              <a:gd name="connsiteY99" fmla="*/ 5738048 h 5753325"/>
              <a:gd name="connsiteX100" fmla="*/ 1053457 w 6530408"/>
              <a:gd name="connsiteY100" fmla="*/ 5688676 h 5753325"/>
              <a:gd name="connsiteX101" fmla="*/ 1025798 w 6530408"/>
              <a:gd name="connsiteY101" fmla="*/ 5673166 h 5753325"/>
              <a:gd name="connsiteX102" fmla="*/ 947900 w 6530408"/>
              <a:gd name="connsiteY102" fmla="*/ 5657848 h 5753325"/>
              <a:gd name="connsiteX103" fmla="*/ 815627 w 6530408"/>
              <a:gd name="connsiteY103" fmla="*/ 5642557 h 5753325"/>
              <a:gd name="connsiteX104" fmla="*/ 788251 w 6530408"/>
              <a:gd name="connsiteY104" fmla="*/ 5637065 h 5753325"/>
              <a:gd name="connsiteX105" fmla="*/ 767822 w 6530408"/>
              <a:gd name="connsiteY105" fmla="*/ 5623450 h 5753325"/>
              <a:gd name="connsiteX106" fmla="*/ 765791 w 6530408"/>
              <a:gd name="connsiteY106" fmla="*/ 5612539 h 5753325"/>
              <a:gd name="connsiteX107" fmla="*/ 751230 w 6530408"/>
              <a:gd name="connsiteY107" fmla="*/ 5608092 h 5753325"/>
              <a:gd name="connsiteX108" fmla="*/ 748008 w 6530408"/>
              <a:gd name="connsiteY108" fmla="*/ 5605052 h 5753325"/>
              <a:gd name="connsiteX109" fmla="*/ 728871 w 6530408"/>
              <a:gd name="connsiteY109" fmla="*/ 5589469 h 5753325"/>
              <a:gd name="connsiteX110" fmla="*/ 671898 w 6530408"/>
              <a:gd name="connsiteY110" fmla="*/ 5602363 h 5753325"/>
              <a:gd name="connsiteX111" fmla="*/ 615065 w 6530408"/>
              <a:gd name="connsiteY111" fmla="*/ 5580257 h 5753325"/>
              <a:gd name="connsiteX112" fmla="*/ 355785 w 6530408"/>
              <a:gd name="connsiteY112" fmla="*/ 5514383 h 5753325"/>
              <a:gd name="connsiteX113" fmla="*/ 102269 w 6530408"/>
              <a:gd name="connsiteY113" fmla="*/ 5524347 h 5753325"/>
              <a:gd name="connsiteX114" fmla="*/ 13160 w 6530408"/>
              <a:gd name="connsiteY114" fmla="*/ 5514159 h 5753325"/>
              <a:gd name="connsiteX115" fmla="*/ 0 w 6530408"/>
              <a:gd name="connsiteY115" fmla="*/ 5511735 h 5753325"/>
              <a:gd name="connsiteX116" fmla="*/ 0 w 6530408"/>
              <a:gd name="connsiteY116" fmla="*/ 0 h 5753325"/>
              <a:gd name="connsiteX0" fmla="*/ 0 w 6506836"/>
              <a:gd name="connsiteY0" fmla="*/ 0 h 5753325"/>
              <a:gd name="connsiteX1" fmla="*/ 6438980 w 6506836"/>
              <a:gd name="connsiteY1" fmla="*/ 0 h 5753325"/>
              <a:gd name="connsiteX2" fmla="*/ 6439047 w 6506836"/>
              <a:gd name="connsiteY2" fmla="*/ 147 h 5753325"/>
              <a:gd name="connsiteX3" fmla="*/ 6443456 w 6506836"/>
              <a:gd name="connsiteY3" fmla="*/ 130105 h 5753325"/>
              <a:gd name="connsiteX4" fmla="*/ 6447632 w 6506836"/>
              <a:gd name="connsiteY4" fmla="*/ 170016 h 5753325"/>
              <a:gd name="connsiteX5" fmla="*/ 6465936 w 6506836"/>
              <a:gd name="connsiteY5" fmla="*/ 274847 h 5753325"/>
              <a:gd name="connsiteX6" fmla="*/ 6506836 w 6506836"/>
              <a:gd name="connsiteY6" fmla="*/ 331778 h 5753325"/>
              <a:gd name="connsiteX7" fmla="*/ 6488360 w 6506836"/>
              <a:gd name="connsiteY7" fmla="*/ 535865 h 5753325"/>
              <a:gd name="connsiteX8" fmla="*/ 6492864 w 6506836"/>
              <a:gd name="connsiteY8" fmla="*/ 615799 h 5753325"/>
              <a:gd name="connsiteX9" fmla="*/ 6459988 w 6506836"/>
              <a:gd name="connsiteY9" fmla="*/ 707628 h 5753325"/>
              <a:gd name="connsiteX10" fmla="*/ 6453989 w 6506836"/>
              <a:gd name="connsiteY10" fmla="*/ 711876 h 5753325"/>
              <a:gd name="connsiteX11" fmla="*/ 6453209 w 6506836"/>
              <a:gd name="connsiteY11" fmla="*/ 719127 h 5753325"/>
              <a:gd name="connsiteX12" fmla="*/ 6457662 w 6506836"/>
              <a:gd name="connsiteY12" fmla="*/ 723331 h 5753325"/>
              <a:gd name="connsiteX13" fmla="*/ 6447445 w 6506836"/>
              <a:gd name="connsiteY13" fmla="*/ 780003 h 5753325"/>
              <a:gd name="connsiteX14" fmla="*/ 6426552 w 6506836"/>
              <a:gd name="connsiteY14" fmla="*/ 845805 h 5753325"/>
              <a:gd name="connsiteX15" fmla="*/ 6434072 w 6506836"/>
              <a:gd name="connsiteY15" fmla="*/ 910733 h 5753325"/>
              <a:gd name="connsiteX16" fmla="*/ 6432570 w 6506836"/>
              <a:gd name="connsiteY16" fmla="*/ 983394 h 5753325"/>
              <a:gd name="connsiteX17" fmla="*/ 6431878 w 6506836"/>
              <a:gd name="connsiteY17" fmla="*/ 1026728 h 5753325"/>
              <a:gd name="connsiteX18" fmla="*/ 6414269 w 6506836"/>
              <a:gd name="connsiteY18" fmla="*/ 1151111 h 5753325"/>
              <a:gd name="connsiteX19" fmla="*/ 6371722 w 6506836"/>
              <a:gd name="connsiteY19" fmla="*/ 1318080 h 5753325"/>
              <a:gd name="connsiteX20" fmla="*/ 6356023 w 6506836"/>
              <a:gd name="connsiteY20" fmla="*/ 1356227 h 5753325"/>
              <a:gd name="connsiteX21" fmla="*/ 6356157 w 6506836"/>
              <a:gd name="connsiteY21" fmla="*/ 1361967 h 5753325"/>
              <a:gd name="connsiteX22" fmla="*/ 6350613 w 6506836"/>
              <a:gd name="connsiteY22" fmla="*/ 1393569 h 5753325"/>
              <a:gd name="connsiteX23" fmla="*/ 6357062 w 6506836"/>
              <a:gd name="connsiteY23" fmla="*/ 1444071 h 5753325"/>
              <a:gd name="connsiteX24" fmla="*/ 6364832 w 6506836"/>
              <a:gd name="connsiteY24" fmla="*/ 1478763 h 5753325"/>
              <a:gd name="connsiteX25" fmla="*/ 6369745 w 6506836"/>
              <a:gd name="connsiteY25" fmla="*/ 1495680 h 5753325"/>
              <a:gd name="connsiteX26" fmla="*/ 6370898 w 6506836"/>
              <a:gd name="connsiteY26" fmla="*/ 1513331 h 5753325"/>
              <a:gd name="connsiteX27" fmla="*/ 6368801 w 6506836"/>
              <a:gd name="connsiteY27" fmla="*/ 1527414 h 5753325"/>
              <a:gd name="connsiteX28" fmla="*/ 6359177 w 6506836"/>
              <a:gd name="connsiteY28" fmla="*/ 1639513 h 5753325"/>
              <a:gd name="connsiteX29" fmla="*/ 6299489 w 6506836"/>
              <a:gd name="connsiteY29" fmla="*/ 1784860 h 5753325"/>
              <a:gd name="connsiteX30" fmla="*/ 6267878 w 6506836"/>
              <a:gd name="connsiteY30" fmla="*/ 1858572 h 5753325"/>
              <a:gd name="connsiteX31" fmla="*/ 6251146 w 6506836"/>
              <a:gd name="connsiteY31" fmla="*/ 1926167 h 5753325"/>
              <a:gd name="connsiteX32" fmla="*/ 6210686 w 6506836"/>
              <a:gd name="connsiteY32" fmla="*/ 2014834 h 5753325"/>
              <a:gd name="connsiteX33" fmla="*/ 6106652 w 6506836"/>
              <a:gd name="connsiteY33" fmla="*/ 2150572 h 5753325"/>
              <a:gd name="connsiteX34" fmla="*/ 6097813 w 6506836"/>
              <a:gd name="connsiteY34" fmla="*/ 2172208 h 5753325"/>
              <a:gd name="connsiteX35" fmla="*/ 6095990 w 6506836"/>
              <a:gd name="connsiteY35" fmla="*/ 2181185 h 5753325"/>
              <a:gd name="connsiteX36" fmla="*/ 6090126 w 6506836"/>
              <a:gd name="connsiteY36" fmla="*/ 2192533 h 5753325"/>
              <a:gd name="connsiteX37" fmla="*/ 6089503 w 6506836"/>
              <a:gd name="connsiteY37" fmla="*/ 2192543 h 5753325"/>
              <a:gd name="connsiteX38" fmla="*/ 6084946 w 6506836"/>
              <a:gd name="connsiteY38" fmla="*/ 2203694 h 5753325"/>
              <a:gd name="connsiteX39" fmla="*/ 5987861 w 6506836"/>
              <a:gd name="connsiteY39" fmla="*/ 2304868 h 5753325"/>
              <a:gd name="connsiteX40" fmla="*/ 5973439 w 6506836"/>
              <a:gd name="connsiteY40" fmla="*/ 2385635 h 5753325"/>
              <a:gd name="connsiteX41" fmla="*/ 5916727 w 6506836"/>
              <a:gd name="connsiteY41" fmla="*/ 2458777 h 5753325"/>
              <a:gd name="connsiteX42" fmla="*/ 5856524 w 6506836"/>
              <a:gd name="connsiteY42" fmla="*/ 2583281 h 5753325"/>
              <a:gd name="connsiteX43" fmla="*/ 5838091 w 6506836"/>
              <a:gd name="connsiteY43" fmla="*/ 2753474 h 5753325"/>
              <a:gd name="connsiteX44" fmla="*/ 5777471 w 6506836"/>
              <a:gd name="connsiteY44" fmla="*/ 2901570 h 5753325"/>
              <a:gd name="connsiteX45" fmla="*/ 5723992 w 6506836"/>
              <a:gd name="connsiteY45" fmla="*/ 2998752 h 5753325"/>
              <a:gd name="connsiteX46" fmla="*/ 5557886 w 6506836"/>
              <a:gd name="connsiteY46" fmla="*/ 3329735 h 5753325"/>
              <a:gd name="connsiteX47" fmla="*/ 5471501 w 6506836"/>
              <a:gd name="connsiteY47" fmla="*/ 3462221 h 5753325"/>
              <a:gd name="connsiteX48" fmla="*/ 5465154 w 6506836"/>
              <a:gd name="connsiteY48" fmla="*/ 3541065 h 5753325"/>
              <a:gd name="connsiteX49" fmla="*/ 5437889 w 6506836"/>
              <a:gd name="connsiteY49" fmla="*/ 3559927 h 5753325"/>
              <a:gd name="connsiteX50" fmla="*/ 5432770 w 6506836"/>
              <a:gd name="connsiteY50" fmla="*/ 3562948 h 5753325"/>
              <a:gd name="connsiteX51" fmla="*/ 5406795 w 6506836"/>
              <a:gd name="connsiteY51" fmla="*/ 3578594 h 5753325"/>
              <a:gd name="connsiteX52" fmla="*/ 5381495 w 6506836"/>
              <a:gd name="connsiteY52" fmla="*/ 3599883 h 5753325"/>
              <a:gd name="connsiteX53" fmla="*/ 5363689 w 6506836"/>
              <a:gd name="connsiteY53" fmla="*/ 3633299 h 5753325"/>
              <a:gd name="connsiteX54" fmla="*/ 5291870 w 6506836"/>
              <a:gd name="connsiteY54" fmla="*/ 3799039 h 5753325"/>
              <a:gd name="connsiteX55" fmla="*/ 5241600 w 6506836"/>
              <a:gd name="connsiteY55" fmla="*/ 3894238 h 5753325"/>
              <a:gd name="connsiteX56" fmla="*/ 5211041 w 6506836"/>
              <a:gd name="connsiteY56" fmla="*/ 3924184 h 5753325"/>
              <a:gd name="connsiteX57" fmla="*/ 5176073 w 6506836"/>
              <a:gd name="connsiteY57" fmla="*/ 3970179 h 5753325"/>
              <a:gd name="connsiteX58" fmla="*/ 5172826 w 6506836"/>
              <a:gd name="connsiteY58" fmla="*/ 3991773 h 5753325"/>
              <a:gd name="connsiteX59" fmla="*/ 5157053 w 6506836"/>
              <a:gd name="connsiteY59" fmla="*/ 3997708 h 5753325"/>
              <a:gd name="connsiteX60" fmla="*/ 5127922 w 6506836"/>
              <a:gd name="connsiteY60" fmla="*/ 4022660 h 5753325"/>
              <a:gd name="connsiteX61" fmla="*/ 5020872 w 6506836"/>
              <a:gd name="connsiteY61" fmla="*/ 4075951 h 5753325"/>
              <a:gd name="connsiteX62" fmla="*/ 4991410 w 6506836"/>
              <a:gd name="connsiteY62" fmla="*/ 4087598 h 5753325"/>
              <a:gd name="connsiteX63" fmla="*/ 4930112 w 6506836"/>
              <a:gd name="connsiteY63" fmla="*/ 4138459 h 5753325"/>
              <a:gd name="connsiteX64" fmla="*/ 4834224 w 6506836"/>
              <a:gd name="connsiteY64" fmla="*/ 4231643 h 5753325"/>
              <a:gd name="connsiteX65" fmla="*/ 4812599 w 6506836"/>
              <a:gd name="connsiteY65" fmla="*/ 4249449 h 5753325"/>
              <a:gd name="connsiteX66" fmla="*/ 4789188 w 6506836"/>
              <a:gd name="connsiteY66" fmla="*/ 4256678 h 5753325"/>
              <a:gd name="connsiteX67" fmla="*/ 4779554 w 6506836"/>
              <a:gd name="connsiteY67" fmla="*/ 4251313 h 5753325"/>
              <a:gd name="connsiteX68" fmla="*/ 4766885 w 6506836"/>
              <a:gd name="connsiteY68" fmla="*/ 4259812 h 5753325"/>
              <a:gd name="connsiteX69" fmla="*/ 4762510 w 6506836"/>
              <a:gd name="connsiteY69" fmla="*/ 4260383 h 5753325"/>
              <a:gd name="connsiteX70" fmla="*/ 4738416 w 6506836"/>
              <a:gd name="connsiteY70" fmla="*/ 4265355 h 5753325"/>
              <a:gd name="connsiteX71" fmla="*/ 4712007 w 6506836"/>
              <a:gd name="connsiteY71" fmla="*/ 4317892 h 5753325"/>
              <a:gd name="connsiteX72" fmla="*/ 4658930 w 6506836"/>
              <a:gd name="connsiteY72" fmla="*/ 4348041 h 5753325"/>
              <a:gd name="connsiteX73" fmla="*/ 4443526 w 6506836"/>
              <a:gd name="connsiteY73" fmla="*/ 4507851 h 5753325"/>
              <a:gd name="connsiteX74" fmla="*/ 4289766 w 6506836"/>
              <a:gd name="connsiteY74" fmla="*/ 4711450 h 5753325"/>
              <a:gd name="connsiteX75" fmla="*/ 4150870 w 6506836"/>
              <a:gd name="connsiteY75" fmla="*/ 4818480 h 5753325"/>
              <a:gd name="connsiteX76" fmla="*/ 4006639 w 6506836"/>
              <a:gd name="connsiteY76" fmla="*/ 4933815 h 5753325"/>
              <a:gd name="connsiteX77" fmla="*/ 3298210 w 6506836"/>
              <a:gd name="connsiteY77" fmla="*/ 5070790 h 5753325"/>
              <a:gd name="connsiteX78" fmla="*/ 2947678 w 6506836"/>
              <a:gd name="connsiteY78" fmla="*/ 5117869 h 5753325"/>
              <a:gd name="connsiteX79" fmla="*/ 2822169 w 6506836"/>
              <a:gd name="connsiteY79" fmla="*/ 5129396 h 5753325"/>
              <a:gd name="connsiteX80" fmla="*/ 2538773 w 6506836"/>
              <a:gd name="connsiteY80" fmla="*/ 5313397 h 5753325"/>
              <a:gd name="connsiteX81" fmla="*/ 2014500 w 6506836"/>
              <a:gd name="connsiteY81" fmla="*/ 5519744 h 5753325"/>
              <a:gd name="connsiteX82" fmla="*/ 1934391 w 6506836"/>
              <a:gd name="connsiteY82" fmla="*/ 5591335 h 5753325"/>
              <a:gd name="connsiteX83" fmla="*/ 1892550 w 6506836"/>
              <a:gd name="connsiteY83" fmla="*/ 5649708 h 5753325"/>
              <a:gd name="connsiteX84" fmla="*/ 1854769 w 6506836"/>
              <a:gd name="connsiteY84" fmla="*/ 5647691 h 5753325"/>
              <a:gd name="connsiteX85" fmla="*/ 1809461 w 6506836"/>
              <a:gd name="connsiteY85" fmla="*/ 5648628 h 5753325"/>
              <a:gd name="connsiteX86" fmla="*/ 1745150 w 6506836"/>
              <a:gd name="connsiteY86" fmla="*/ 5693879 h 5753325"/>
              <a:gd name="connsiteX87" fmla="*/ 1713375 w 6506836"/>
              <a:gd name="connsiteY87" fmla="*/ 5684672 h 5753325"/>
              <a:gd name="connsiteX88" fmla="*/ 1707808 w 6506836"/>
              <a:gd name="connsiteY88" fmla="*/ 5682611 h 5753325"/>
              <a:gd name="connsiteX89" fmla="*/ 1679313 w 6506836"/>
              <a:gd name="connsiteY89" fmla="*/ 5672360 h 5753325"/>
              <a:gd name="connsiteX90" fmla="*/ 1646933 w 6506836"/>
              <a:gd name="connsiteY90" fmla="*/ 5666227 h 5753325"/>
              <a:gd name="connsiteX91" fmla="*/ 1610055 w 6506836"/>
              <a:gd name="connsiteY91" fmla="*/ 5673643 h 5753325"/>
              <a:gd name="connsiteX92" fmla="*/ 1437641 w 6506836"/>
              <a:gd name="connsiteY92" fmla="*/ 5723266 h 5753325"/>
              <a:gd name="connsiteX93" fmla="*/ 1332869 w 6506836"/>
              <a:gd name="connsiteY93" fmla="*/ 5744752 h 5753325"/>
              <a:gd name="connsiteX94" fmla="*/ 1290525 w 6506836"/>
              <a:gd name="connsiteY94" fmla="*/ 5740036 h 5753325"/>
              <a:gd name="connsiteX95" fmla="*/ 1233107 w 6506836"/>
              <a:gd name="connsiteY95" fmla="*/ 5742106 h 5753325"/>
              <a:gd name="connsiteX96" fmla="*/ 1214532 w 6506836"/>
              <a:gd name="connsiteY96" fmla="*/ 5753325 h 5753325"/>
              <a:gd name="connsiteX97" fmla="*/ 1199955 w 6506836"/>
              <a:gd name="connsiteY97" fmla="*/ 5744831 h 5753325"/>
              <a:gd name="connsiteX98" fmla="*/ 1162337 w 6506836"/>
              <a:gd name="connsiteY98" fmla="*/ 5738048 h 5753325"/>
              <a:gd name="connsiteX99" fmla="*/ 1053457 w 6506836"/>
              <a:gd name="connsiteY99" fmla="*/ 5688676 h 5753325"/>
              <a:gd name="connsiteX100" fmla="*/ 1025798 w 6506836"/>
              <a:gd name="connsiteY100" fmla="*/ 5673166 h 5753325"/>
              <a:gd name="connsiteX101" fmla="*/ 947900 w 6506836"/>
              <a:gd name="connsiteY101" fmla="*/ 5657848 h 5753325"/>
              <a:gd name="connsiteX102" fmla="*/ 815627 w 6506836"/>
              <a:gd name="connsiteY102" fmla="*/ 5642557 h 5753325"/>
              <a:gd name="connsiteX103" fmla="*/ 788251 w 6506836"/>
              <a:gd name="connsiteY103" fmla="*/ 5637065 h 5753325"/>
              <a:gd name="connsiteX104" fmla="*/ 767822 w 6506836"/>
              <a:gd name="connsiteY104" fmla="*/ 5623450 h 5753325"/>
              <a:gd name="connsiteX105" fmla="*/ 765791 w 6506836"/>
              <a:gd name="connsiteY105" fmla="*/ 5612539 h 5753325"/>
              <a:gd name="connsiteX106" fmla="*/ 751230 w 6506836"/>
              <a:gd name="connsiteY106" fmla="*/ 5608092 h 5753325"/>
              <a:gd name="connsiteX107" fmla="*/ 748008 w 6506836"/>
              <a:gd name="connsiteY107" fmla="*/ 5605052 h 5753325"/>
              <a:gd name="connsiteX108" fmla="*/ 728871 w 6506836"/>
              <a:gd name="connsiteY108" fmla="*/ 5589469 h 5753325"/>
              <a:gd name="connsiteX109" fmla="*/ 671898 w 6506836"/>
              <a:gd name="connsiteY109" fmla="*/ 5602363 h 5753325"/>
              <a:gd name="connsiteX110" fmla="*/ 615065 w 6506836"/>
              <a:gd name="connsiteY110" fmla="*/ 5580257 h 5753325"/>
              <a:gd name="connsiteX111" fmla="*/ 355785 w 6506836"/>
              <a:gd name="connsiteY111" fmla="*/ 5514383 h 5753325"/>
              <a:gd name="connsiteX112" fmla="*/ 102269 w 6506836"/>
              <a:gd name="connsiteY112" fmla="*/ 5524347 h 5753325"/>
              <a:gd name="connsiteX113" fmla="*/ 13160 w 6506836"/>
              <a:gd name="connsiteY113" fmla="*/ 5514159 h 5753325"/>
              <a:gd name="connsiteX114" fmla="*/ 0 w 6506836"/>
              <a:gd name="connsiteY114" fmla="*/ 5511735 h 5753325"/>
              <a:gd name="connsiteX115" fmla="*/ 0 w 6506836"/>
              <a:gd name="connsiteY115" fmla="*/ 0 h 5753325"/>
              <a:gd name="connsiteX0" fmla="*/ 0 w 6492864"/>
              <a:gd name="connsiteY0" fmla="*/ 0 h 5753325"/>
              <a:gd name="connsiteX1" fmla="*/ 6438980 w 6492864"/>
              <a:gd name="connsiteY1" fmla="*/ 0 h 5753325"/>
              <a:gd name="connsiteX2" fmla="*/ 6439047 w 6492864"/>
              <a:gd name="connsiteY2" fmla="*/ 147 h 5753325"/>
              <a:gd name="connsiteX3" fmla="*/ 6443456 w 6492864"/>
              <a:gd name="connsiteY3" fmla="*/ 130105 h 5753325"/>
              <a:gd name="connsiteX4" fmla="*/ 6447632 w 6492864"/>
              <a:gd name="connsiteY4" fmla="*/ 170016 h 5753325"/>
              <a:gd name="connsiteX5" fmla="*/ 6465936 w 6492864"/>
              <a:gd name="connsiteY5" fmla="*/ 274847 h 5753325"/>
              <a:gd name="connsiteX6" fmla="*/ 6488360 w 6492864"/>
              <a:gd name="connsiteY6" fmla="*/ 535865 h 5753325"/>
              <a:gd name="connsiteX7" fmla="*/ 6492864 w 6492864"/>
              <a:gd name="connsiteY7" fmla="*/ 615799 h 5753325"/>
              <a:gd name="connsiteX8" fmla="*/ 6459988 w 6492864"/>
              <a:gd name="connsiteY8" fmla="*/ 707628 h 5753325"/>
              <a:gd name="connsiteX9" fmla="*/ 6453989 w 6492864"/>
              <a:gd name="connsiteY9" fmla="*/ 711876 h 5753325"/>
              <a:gd name="connsiteX10" fmla="*/ 6453209 w 6492864"/>
              <a:gd name="connsiteY10" fmla="*/ 719127 h 5753325"/>
              <a:gd name="connsiteX11" fmla="*/ 6457662 w 6492864"/>
              <a:gd name="connsiteY11" fmla="*/ 723331 h 5753325"/>
              <a:gd name="connsiteX12" fmla="*/ 6447445 w 6492864"/>
              <a:gd name="connsiteY12" fmla="*/ 780003 h 5753325"/>
              <a:gd name="connsiteX13" fmla="*/ 6426552 w 6492864"/>
              <a:gd name="connsiteY13" fmla="*/ 845805 h 5753325"/>
              <a:gd name="connsiteX14" fmla="*/ 6434072 w 6492864"/>
              <a:gd name="connsiteY14" fmla="*/ 910733 h 5753325"/>
              <a:gd name="connsiteX15" fmla="*/ 6432570 w 6492864"/>
              <a:gd name="connsiteY15" fmla="*/ 983394 h 5753325"/>
              <a:gd name="connsiteX16" fmla="*/ 6431878 w 6492864"/>
              <a:gd name="connsiteY16" fmla="*/ 1026728 h 5753325"/>
              <a:gd name="connsiteX17" fmla="*/ 6414269 w 6492864"/>
              <a:gd name="connsiteY17" fmla="*/ 1151111 h 5753325"/>
              <a:gd name="connsiteX18" fmla="*/ 6371722 w 6492864"/>
              <a:gd name="connsiteY18" fmla="*/ 1318080 h 5753325"/>
              <a:gd name="connsiteX19" fmla="*/ 6356023 w 6492864"/>
              <a:gd name="connsiteY19" fmla="*/ 1356227 h 5753325"/>
              <a:gd name="connsiteX20" fmla="*/ 6356157 w 6492864"/>
              <a:gd name="connsiteY20" fmla="*/ 1361967 h 5753325"/>
              <a:gd name="connsiteX21" fmla="*/ 6350613 w 6492864"/>
              <a:gd name="connsiteY21" fmla="*/ 1393569 h 5753325"/>
              <a:gd name="connsiteX22" fmla="*/ 6357062 w 6492864"/>
              <a:gd name="connsiteY22" fmla="*/ 1444071 h 5753325"/>
              <a:gd name="connsiteX23" fmla="*/ 6364832 w 6492864"/>
              <a:gd name="connsiteY23" fmla="*/ 1478763 h 5753325"/>
              <a:gd name="connsiteX24" fmla="*/ 6369745 w 6492864"/>
              <a:gd name="connsiteY24" fmla="*/ 1495680 h 5753325"/>
              <a:gd name="connsiteX25" fmla="*/ 6370898 w 6492864"/>
              <a:gd name="connsiteY25" fmla="*/ 1513331 h 5753325"/>
              <a:gd name="connsiteX26" fmla="*/ 6368801 w 6492864"/>
              <a:gd name="connsiteY26" fmla="*/ 1527414 h 5753325"/>
              <a:gd name="connsiteX27" fmla="*/ 6359177 w 6492864"/>
              <a:gd name="connsiteY27" fmla="*/ 1639513 h 5753325"/>
              <a:gd name="connsiteX28" fmla="*/ 6299489 w 6492864"/>
              <a:gd name="connsiteY28" fmla="*/ 1784860 h 5753325"/>
              <a:gd name="connsiteX29" fmla="*/ 6267878 w 6492864"/>
              <a:gd name="connsiteY29" fmla="*/ 1858572 h 5753325"/>
              <a:gd name="connsiteX30" fmla="*/ 6251146 w 6492864"/>
              <a:gd name="connsiteY30" fmla="*/ 1926167 h 5753325"/>
              <a:gd name="connsiteX31" fmla="*/ 6210686 w 6492864"/>
              <a:gd name="connsiteY31" fmla="*/ 2014834 h 5753325"/>
              <a:gd name="connsiteX32" fmla="*/ 6106652 w 6492864"/>
              <a:gd name="connsiteY32" fmla="*/ 2150572 h 5753325"/>
              <a:gd name="connsiteX33" fmla="*/ 6097813 w 6492864"/>
              <a:gd name="connsiteY33" fmla="*/ 2172208 h 5753325"/>
              <a:gd name="connsiteX34" fmla="*/ 6095990 w 6492864"/>
              <a:gd name="connsiteY34" fmla="*/ 2181185 h 5753325"/>
              <a:gd name="connsiteX35" fmla="*/ 6090126 w 6492864"/>
              <a:gd name="connsiteY35" fmla="*/ 2192533 h 5753325"/>
              <a:gd name="connsiteX36" fmla="*/ 6089503 w 6492864"/>
              <a:gd name="connsiteY36" fmla="*/ 2192543 h 5753325"/>
              <a:gd name="connsiteX37" fmla="*/ 6084946 w 6492864"/>
              <a:gd name="connsiteY37" fmla="*/ 2203694 h 5753325"/>
              <a:gd name="connsiteX38" fmla="*/ 5987861 w 6492864"/>
              <a:gd name="connsiteY38" fmla="*/ 2304868 h 5753325"/>
              <a:gd name="connsiteX39" fmla="*/ 5973439 w 6492864"/>
              <a:gd name="connsiteY39" fmla="*/ 2385635 h 5753325"/>
              <a:gd name="connsiteX40" fmla="*/ 5916727 w 6492864"/>
              <a:gd name="connsiteY40" fmla="*/ 2458777 h 5753325"/>
              <a:gd name="connsiteX41" fmla="*/ 5856524 w 6492864"/>
              <a:gd name="connsiteY41" fmla="*/ 2583281 h 5753325"/>
              <a:gd name="connsiteX42" fmla="*/ 5838091 w 6492864"/>
              <a:gd name="connsiteY42" fmla="*/ 2753474 h 5753325"/>
              <a:gd name="connsiteX43" fmla="*/ 5777471 w 6492864"/>
              <a:gd name="connsiteY43" fmla="*/ 2901570 h 5753325"/>
              <a:gd name="connsiteX44" fmla="*/ 5723992 w 6492864"/>
              <a:gd name="connsiteY44" fmla="*/ 2998752 h 5753325"/>
              <a:gd name="connsiteX45" fmla="*/ 5557886 w 6492864"/>
              <a:gd name="connsiteY45" fmla="*/ 3329735 h 5753325"/>
              <a:gd name="connsiteX46" fmla="*/ 5471501 w 6492864"/>
              <a:gd name="connsiteY46" fmla="*/ 3462221 h 5753325"/>
              <a:gd name="connsiteX47" fmla="*/ 5465154 w 6492864"/>
              <a:gd name="connsiteY47" fmla="*/ 3541065 h 5753325"/>
              <a:gd name="connsiteX48" fmla="*/ 5437889 w 6492864"/>
              <a:gd name="connsiteY48" fmla="*/ 3559927 h 5753325"/>
              <a:gd name="connsiteX49" fmla="*/ 5432770 w 6492864"/>
              <a:gd name="connsiteY49" fmla="*/ 3562948 h 5753325"/>
              <a:gd name="connsiteX50" fmla="*/ 5406795 w 6492864"/>
              <a:gd name="connsiteY50" fmla="*/ 3578594 h 5753325"/>
              <a:gd name="connsiteX51" fmla="*/ 5381495 w 6492864"/>
              <a:gd name="connsiteY51" fmla="*/ 3599883 h 5753325"/>
              <a:gd name="connsiteX52" fmla="*/ 5363689 w 6492864"/>
              <a:gd name="connsiteY52" fmla="*/ 3633299 h 5753325"/>
              <a:gd name="connsiteX53" fmla="*/ 5291870 w 6492864"/>
              <a:gd name="connsiteY53" fmla="*/ 3799039 h 5753325"/>
              <a:gd name="connsiteX54" fmla="*/ 5241600 w 6492864"/>
              <a:gd name="connsiteY54" fmla="*/ 3894238 h 5753325"/>
              <a:gd name="connsiteX55" fmla="*/ 5211041 w 6492864"/>
              <a:gd name="connsiteY55" fmla="*/ 3924184 h 5753325"/>
              <a:gd name="connsiteX56" fmla="*/ 5176073 w 6492864"/>
              <a:gd name="connsiteY56" fmla="*/ 3970179 h 5753325"/>
              <a:gd name="connsiteX57" fmla="*/ 5172826 w 6492864"/>
              <a:gd name="connsiteY57" fmla="*/ 3991773 h 5753325"/>
              <a:gd name="connsiteX58" fmla="*/ 5157053 w 6492864"/>
              <a:gd name="connsiteY58" fmla="*/ 3997708 h 5753325"/>
              <a:gd name="connsiteX59" fmla="*/ 5127922 w 6492864"/>
              <a:gd name="connsiteY59" fmla="*/ 4022660 h 5753325"/>
              <a:gd name="connsiteX60" fmla="*/ 5020872 w 6492864"/>
              <a:gd name="connsiteY60" fmla="*/ 4075951 h 5753325"/>
              <a:gd name="connsiteX61" fmla="*/ 4991410 w 6492864"/>
              <a:gd name="connsiteY61" fmla="*/ 4087598 h 5753325"/>
              <a:gd name="connsiteX62" fmla="*/ 4930112 w 6492864"/>
              <a:gd name="connsiteY62" fmla="*/ 4138459 h 5753325"/>
              <a:gd name="connsiteX63" fmla="*/ 4834224 w 6492864"/>
              <a:gd name="connsiteY63" fmla="*/ 4231643 h 5753325"/>
              <a:gd name="connsiteX64" fmla="*/ 4812599 w 6492864"/>
              <a:gd name="connsiteY64" fmla="*/ 4249449 h 5753325"/>
              <a:gd name="connsiteX65" fmla="*/ 4789188 w 6492864"/>
              <a:gd name="connsiteY65" fmla="*/ 4256678 h 5753325"/>
              <a:gd name="connsiteX66" fmla="*/ 4779554 w 6492864"/>
              <a:gd name="connsiteY66" fmla="*/ 4251313 h 5753325"/>
              <a:gd name="connsiteX67" fmla="*/ 4766885 w 6492864"/>
              <a:gd name="connsiteY67" fmla="*/ 4259812 h 5753325"/>
              <a:gd name="connsiteX68" fmla="*/ 4762510 w 6492864"/>
              <a:gd name="connsiteY68" fmla="*/ 4260383 h 5753325"/>
              <a:gd name="connsiteX69" fmla="*/ 4738416 w 6492864"/>
              <a:gd name="connsiteY69" fmla="*/ 4265355 h 5753325"/>
              <a:gd name="connsiteX70" fmla="*/ 4712007 w 6492864"/>
              <a:gd name="connsiteY70" fmla="*/ 4317892 h 5753325"/>
              <a:gd name="connsiteX71" fmla="*/ 4658930 w 6492864"/>
              <a:gd name="connsiteY71" fmla="*/ 4348041 h 5753325"/>
              <a:gd name="connsiteX72" fmla="*/ 4443526 w 6492864"/>
              <a:gd name="connsiteY72" fmla="*/ 4507851 h 5753325"/>
              <a:gd name="connsiteX73" fmla="*/ 4289766 w 6492864"/>
              <a:gd name="connsiteY73" fmla="*/ 4711450 h 5753325"/>
              <a:gd name="connsiteX74" fmla="*/ 4150870 w 6492864"/>
              <a:gd name="connsiteY74" fmla="*/ 4818480 h 5753325"/>
              <a:gd name="connsiteX75" fmla="*/ 4006639 w 6492864"/>
              <a:gd name="connsiteY75" fmla="*/ 4933815 h 5753325"/>
              <a:gd name="connsiteX76" fmla="*/ 3298210 w 6492864"/>
              <a:gd name="connsiteY76" fmla="*/ 5070790 h 5753325"/>
              <a:gd name="connsiteX77" fmla="*/ 2947678 w 6492864"/>
              <a:gd name="connsiteY77" fmla="*/ 5117869 h 5753325"/>
              <a:gd name="connsiteX78" fmla="*/ 2822169 w 6492864"/>
              <a:gd name="connsiteY78" fmla="*/ 5129396 h 5753325"/>
              <a:gd name="connsiteX79" fmla="*/ 2538773 w 6492864"/>
              <a:gd name="connsiteY79" fmla="*/ 5313397 h 5753325"/>
              <a:gd name="connsiteX80" fmla="*/ 2014500 w 6492864"/>
              <a:gd name="connsiteY80" fmla="*/ 5519744 h 5753325"/>
              <a:gd name="connsiteX81" fmla="*/ 1934391 w 6492864"/>
              <a:gd name="connsiteY81" fmla="*/ 5591335 h 5753325"/>
              <a:gd name="connsiteX82" fmla="*/ 1892550 w 6492864"/>
              <a:gd name="connsiteY82" fmla="*/ 5649708 h 5753325"/>
              <a:gd name="connsiteX83" fmla="*/ 1854769 w 6492864"/>
              <a:gd name="connsiteY83" fmla="*/ 5647691 h 5753325"/>
              <a:gd name="connsiteX84" fmla="*/ 1809461 w 6492864"/>
              <a:gd name="connsiteY84" fmla="*/ 5648628 h 5753325"/>
              <a:gd name="connsiteX85" fmla="*/ 1745150 w 6492864"/>
              <a:gd name="connsiteY85" fmla="*/ 5693879 h 5753325"/>
              <a:gd name="connsiteX86" fmla="*/ 1713375 w 6492864"/>
              <a:gd name="connsiteY86" fmla="*/ 5684672 h 5753325"/>
              <a:gd name="connsiteX87" fmla="*/ 1707808 w 6492864"/>
              <a:gd name="connsiteY87" fmla="*/ 5682611 h 5753325"/>
              <a:gd name="connsiteX88" fmla="*/ 1679313 w 6492864"/>
              <a:gd name="connsiteY88" fmla="*/ 5672360 h 5753325"/>
              <a:gd name="connsiteX89" fmla="*/ 1646933 w 6492864"/>
              <a:gd name="connsiteY89" fmla="*/ 5666227 h 5753325"/>
              <a:gd name="connsiteX90" fmla="*/ 1610055 w 6492864"/>
              <a:gd name="connsiteY90" fmla="*/ 5673643 h 5753325"/>
              <a:gd name="connsiteX91" fmla="*/ 1437641 w 6492864"/>
              <a:gd name="connsiteY91" fmla="*/ 5723266 h 5753325"/>
              <a:gd name="connsiteX92" fmla="*/ 1332869 w 6492864"/>
              <a:gd name="connsiteY92" fmla="*/ 5744752 h 5753325"/>
              <a:gd name="connsiteX93" fmla="*/ 1290525 w 6492864"/>
              <a:gd name="connsiteY93" fmla="*/ 5740036 h 5753325"/>
              <a:gd name="connsiteX94" fmla="*/ 1233107 w 6492864"/>
              <a:gd name="connsiteY94" fmla="*/ 5742106 h 5753325"/>
              <a:gd name="connsiteX95" fmla="*/ 1214532 w 6492864"/>
              <a:gd name="connsiteY95" fmla="*/ 5753325 h 5753325"/>
              <a:gd name="connsiteX96" fmla="*/ 1199955 w 6492864"/>
              <a:gd name="connsiteY96" fmla="*/ 5744831 h 5753325"/>
              <a:gd name="connsiteX97" fmla="*/ 1162337 w 6492864"/>
              <a:gd name="connsiteY97" fmla="*/ 5738048 h 5753325"/>
              <a:gd name="connsiteX98" fmla="*/ 1053457 w 6492864"/>
              <a:gd name="connsiteY98" fmla="*/ 5688676 h 5753325"/>
              <a:gd name="connsiteX99" fmla="*/ 1025798 w 6492864"/>
              <a:gd name="connsiteY99" fmla="*/ 5673166 h 5753325"/>
              <a:gd name="connsiteX100" fmla="*/ 947900 w 6492864"/>
              <a:gd name="connsiteY100" fmla="*/ 5657848 h 5753325"/>
              <a:gd name="connsiteX101" fmla="*/ 815627 w 6492864"/>
              <a:gd name="connsiteY101" fmla="*/ 5642557 h 5753325"/>
              <a:gd name="connsiteX102" fmla="*/ 788251 w 6492864"/>
              <a:gd name="connsiteY102" fmla="*/ 5637065 h 5753325"/>
              <a:gd name="connsiteX103" fmla="*/ 767822 w 6492864"/>
              <a:gd name="connsiteY103" fmla="*/ 5623450 h 5753325"/>
              <a:gd name="connsiteX104" fmla="*/ 765791 w 6492864"/>
              <a:gd name="connsiteY104" fmla="*/ 5612539 h 5753325"/>
              <a:gd name="connsiteX105" fmla="*/ 751230 w 6492864"/>
              <a:gd name="connsiteY105" fmla="*/ 5608092 h 5753325"/>
              <a:gd name="connsiteX106" fmla="*/ 748008 w 6492864"/>
              <a:gd name="connsiteY106" fmla="*/ 5605052 h 5753325"/>
              <a:gd name="connsiteX107" fmla="*/ 728871 w 6492864"/>
              <a:gd name="connsiteY107" fmla="*/ 5589469 h 5753325"/>
              <a:gd name="connsiteX108" fmla="*/ 671898 w 6492864"/>
              <a:gd name="connsiteY108" fmla="*/ 5602363 h 5753325"/>
              <a:gd name="connsiteX109" fmla="*/ 615065 w 6492864"/>
              <a:gd name="connsiteY109" fmla="*/ 5580257 h 5753325"/>
              <a:gd name="connsiteX110" fmla="*/ 355785 w 6492864"/>
              <a:gd name="connsiteY110" fmla="*/ 5514383 h 5753325"/>
              <a:gd name="connsiteX111" fmla="*/ 102269 w 6492864"/>
              <a:gd name="connsiteY111" fmla="*/ 5524347 h 5753325"/>
              <a:gd name="connsiteX112" fmla="*/ 13160 w 6492864"/>
              <a:gd name="connsiteY112" fmla="*/ 5514159 h 5753325"/>
              <a:gd name="connsiteX113" fmla="*/ 0 w 6492864"/>
              <a:gd name="connsiteY113" fmla="*/ 5511735 h 5753325"/>
              <a:gd name="connsiteX114" fmla="*/ 0 w 6492864"/>
              <a:gd name="connsiteY114" fmla="*/ 0 h 5753325"/>
              <a:gd name="connsiteX0" fmla="*/ 0 w 6492864"/>
              <a:gd name="connsiteY0" fmla="*/ 0 h 5753325"/>
              <a:gd name="connsiteX1" fmla="*/ 6438980 w 6492864"/>
              <a:gd name="connsiteY1" fmla="*/ 0 h 5753325"/>
              <a:gd name="connsiteX2" fmla="*/ 6439047 w 6492864"/>
              <a:gd name="connsiteY2" fmla="*/ 147 h 5753325"/>
              <a:gd name="connsiteX3" fmla="*/ 6443456 w 6492864"/>
              <a:gd name="connsiteY3" fmla="*/ 130105 h 5753325"/>
              <a:gd name="connsiteX4" fmla="*/ 6447632 w 6492864"/>
              <a:gd name="connsiteY4" fmla="*/ 170016 h 5753325"/>
              <a:gd name="connsiteX5" fmla="*/ 6396598 w 6492864"/>
              <a:gd name="connsiteY5" fmla="*/ 274847 h 5753325"/>
              <a:gd name="connsiteX6" fmla="*/ 6488360 w 6492864"/>
              <a:gd name="connsiteY6" fmla="*/ 535865 h 5753325"/>
              <a:gd name="connsiteX7" fmla="*/ 6492864 w 6492864"/>
              <a:gd name="connsiteY7" fmla="*/ 615799 h 5753325"/>
              <a:gd name="connsiteX8" fmla="*/ 6459988 w 6492864"/>
              <a:gd name="connsiteY8" fmla="*/ 707628 h 5753325"/>
              <a:gd name="connsiteX9" fmla="*/ 6453989 w 6492864"/>
              <a:gd name="connsiteY9" fmla="*/ 711876 h 5753325"/>
              <a:gd name="connsiteX10" fmla="*/ 6453209 w 6492864"/>
              <a:gd name="connsiteY10" fmla="*/ 719127 h 5753325"/>
              <a:gd name="connsiteX11" fmla="*/ 6457662 w 6492864"/>
              <a:gd name="connsiteY11" fmla="*/ 723331 h 5753325"/>
              <a:gd name="connsiteX12" fmla="*/ 6447445 w 6492864"/>
              <a:gd name="connsiteY12" fmla="*/ 780003 h 5753325"/>
              <a:gd name="connsiteX13" fmla="*/ 6426552 w 6492864"/>
              <a:gd name="connsiteY13" fmla="*/ 845805 h 5753325"/>
              <a:gd name="connsiteX14" fmla="*/ 6434072 w 6492864"/>
              <a:gd name="connsiteY14" fmla="*/ 910733 h 5753325"/>
              <a:gd name="connsiteX15" fmla="*/ 6432570 w 6492864"/>
              <a:gd name="connsiteY15" fmla="*/ 983394 h 5753325"/>
              <a:gd name="connsiteX16" fmla="*/ 6431878 w 6492864"/>
              <a:gd name="connsiteY16" fmla="*/ 1026728 h 5753325"/>
              <a:gd name="connsiteX17" fmla="*/ 6414269 w 6492864"/>
              <a:gd name="connsiteY17" fmla="*/ 1151111 h 5753325"/>
              <a:gd name="connsiteX18" fmla="*/ 6371722 w 6492864"/>
              <a:gd name="connsiteY18" fmla="*/ 1318080 h 5753325"/>
              <a:gd name="connsiteX19" fmla="*/ 6356023 w 6492864"/>
              <a:gd name="connsiteY19" fmla="*/ 1356227 h 5753325"/>
              <a:gd name="connsiteX20" fmla="*/ 6356157 w 6492864"/>
              <a:gd name="connsiteY20" fmla="*/ 1361967 h 5753325"/>
              <a:gd name="connsiteX21" fmla="*/ 6350613 w 6492864"/>
              <a:gd name="connsiteY21" fmla="*/ 1393569 h 5753325"/>
              <a:gd name="connsiteX22" fmla="*/ 6357062 w 6492864"/>
              <a:gd name="connsiteY22" fmla="*/ 1444071 h 5753325"/>
              <a:gd name="connsiteX23" fmla="*/ 6364832 w 6492864"/>
              <a:gd name="connsiteY23" fmla="*/ 1478763 h 5753325"/>
              <a:gd name="connsiteX24" fmla="*/ 6369745 w 6492864"/>
              <a:gd name="connsiteY24" fmla="*/ 1495680 h 5753325"/>
              <a:gd name="connsiteX25" fmla="*/ 6370898 w 6492864"/>
              <a:gd name="connsiteY25" fmla="*/ 1513331 h 5753325"/>
              <a:gd name="connsiteX26" fmla="*/ 6368801 w 6492864"/>
              <a:gd name="connsiteY26" fmla="*/ 1527414 h 5753325"/>
              <a:gd name="connsiteX27" fmla="*/ 6359177 w 6492864"/>
              <a:gd name="connsiteY27" fmla="*/ 1639513 h 5753325"/>
              <a:gd name="connsiteX28" fmla="*/ 6299489 w 6492864"/>
              <a:gd name="connsiteY28" fmla="*/ 1784860 h 5753325"/>
              <a:gd name="connsiteX29" fmla="*/ 6267878 w 6492864"/>
              <a:gd name="connsiteY29" fmla="*/ 1858572 h 5753325"/>
              <a:gd name="connsiteX30" fmla="*/ 6251146 w 6492864"/>
              <a:gd name="connsiteY30" fmla="*/ 1926167 h 5753325"/>
              <a:gd name="connsiteX31" fmla="*/ 6210686 w 6492864"/>
              <a:gd name="connsiteY31" fmla="*/ 2014834 h 5753325"/>
              <a:gd name="connsiteX32" fmla="*/ 6106652 w 6492864"/>
              <a:gd name="connsiteY32" fmla="*/ 2150572 h 5753325"/>
              <a:gd name="connsiteX33" fmla="*/ 6097813 w 6492864"/>
              <a:gd name="connsiteY33" fmla="*/ 2172208 h 5753325"/>
              <a:gd name="connsiteX34" fmla="*/ 6095990 w 6492864"/>
              <a:gd name="connsiteY34" fmla="*/ 2181185 h 5753325"/>
              <a:gd name="connsiteX35" fmla="*/ 6090126 w 6492864"/>
              <a:gd name="connsiteY35" fmla="*/ 2192533 h 5753325"/>
              <a:gd name="connsiteX36" fmla="*/ 6089503 w 6492864"/>
              <a:gd name="connsiteY36" fmla="*/ 2192543 h 5753325"/>
              <a:gd name="connsiteX37" fmla="*/ 6084946 w 6492864"/>
              <a:gd name="connsiteY37" fmla="*/ 2203694 h 5753325"/>
              <a:gd name="connsiteX38" fmla="*/ 5987861 w 6492864"/>
              <a:gd name="connsiteY38" fmla="*/ 2304868 h 5753325"/>
              <a:gd name="connsiteX39" fmla="*/ 5973439 w 6492864"/>
              <a:gd name="connsiteY39" fmla="*/ 2385635 h 5753325"/>
              <a:gd name="connsiteX40" fmla="*/ 5916727 w 6492864"/>
              <a:gd name="connsiteY40" fmla="*/ 2458777 h 5753325"/>
              <a:gd name="connsiteX41" fmla="*/ 5856524 w 6492864"/>
              <a:gd name="connsiteY41" fmla="*/ 2583281 h 5753325"/>
              <a:gd name="connsiteX42" fmla="*/ 5838091 w 6492864"/>
              <a:gd name="connsiteY42" fmla="*/ 2753474 h 5753325"/>
              <a:gd name="connsiteX43" fmla="*/ 5777471 w 6492864"/>
              <a:gd name="connsiteY43" fmla="*/ 2901570 h 5753325"/>
              <a:gd name="connsiteX44" fmla="*/ 5723992 w 6492864"/>
              <a:gd name="connsiteY44" fmla="*/ 2998752 h 5753325"/>
              <a:gd name="connsiteX45" fmla="*/ 5557886 w 6492864"/>
              <a:gd name="connsiteY45" fmla="*/ 3329735 h 5753325"/>
              <a:gd name="connsiteX46" fmla="*/ 5471501 w 6492864"/>
              <a:gd name="connsiteY46" fmla="*/ 3462221 h 5753325"/>
              <a:gd name="connsiteX47" fmla="*/ 5465154 w 6492864"/>
              <a:gd name="connsiteY47" fmla="*/ 3541065 h 5753325"/>
              <a:gd name="connsiteX48" fmla="*/ 5437889 w 6492864"/>
              <a:gd name="connsiteY48" fmla="*/ 3559927 h 5753325"/>
              <a:gd name="connsiteX49" fmla="*/ 5432770 w 6492864"/>
              <a:gd name="connsiteY49" fmla="*/ 3562948 h 5753325"/>
              <a:gd name="connsiteX50" fmla="*/ 5406795 w 6492864"/>
              <a:gd name="connsiteY50" fmla="*/ 3578594 h 5753325"/>
              <a:gd name="connsiteX51" fmla="*/ 5381495 w 6492864"/>
              <a:gd name="connsiteY51" fmla="*/ 3599883 h 5753325"/>
              <a:gd name="connsiteX52" fmla="*/ 5363689 w 6492864"/>
              <a:gd name="connsiteY52" fmla="*/ 3633299 h 5753325"/>
              <a:gd name="connsiteX53" fmla="*/ 5291870 w 6492864"/>
              <a:gd name="connsiteY53" fmla="*/ 3799039 h 5753325"/>
              <a:gd name="connsiteX54" fmla="*/ 5241600 w 6492864"/>
              <a:gd name="connsiteY54" fmla="*/ 3894238 h 5753325"/>
              <a:gd name="connsiteX55" fmla="*/ 5211041 w 6492864"/>
              <a:gd name="connsiteY55" fmla="*/ 3924184 h 5753325"/>
              <a:gd name="connsiteX56" fmla="*/ 5176073 w 6492864"/>
              <a:gd name="connsiteY56" fmla="*/ 3970179 h 5753325"/>
              <a:gd name="connsiteX57" fmla="*/ 5172826 w 6492864"/>
              <a:gd name="connsiteY57" fmla="*/ 3991773 h 5753325"/>
              <a:gd name="connsiteX58" fmla="*/ 5157053 w 6492864"/>
              <a:gd name="connsiteY58" fmla="*/ 3997708 h 5753325"/>
              <a:gd name="connsiteX59" fmla="*/ 5127922 w 6492864"/>
              <a:gd name="connsiteY59" fmla="*/ 4022660 h 5753325"/>
              <a:gd name="connsiteX60" fmla="*/ 5020872 w 6492864"/>
              <a:gd name="connsiteY60" fmla="*/ 4075951 h 5753325"/>
              <a:gd name="connsiteX61" fmla="*/ 4991410 w 6492864"/>
              <a:gd name="connsiteY61" fmla="*/ 4087598 h 5753325"/>
              <a:gd name="connsiteX62" fmla="*/ 4930112 w 6492864"/>
              <a:gd name="connsiteY62" fmla="*/ 4138459 h 5753325"/>
              <a:gd name="connsiteX63" fmla="*/ 4834224 w 6492864"/>
              <a:gd name="connsiteY63" fmla="*/ 4231643 h 5753325"/>
              <a:gd name="connsiteX64" fmla="*/ 4812599 w 6492864"/>
              <a:gd name="connsiteY64" fmla="*/ 4249449 h 5753325"/>
              <a:gd name="connsiteX65" fmla="*/ 4789188 w 6492864"/>
              <a:gd name="connsiteY65" fmla="*/ 4256678 h 5753325"/>
              <a:gd name="connsiteX66" fmla="*/ 4779554 w 6492864"/>
              <a:gd name="connsiteY66" fmla="*/ 4251313 h 5753325"/>
              <a:gd name="connsiteX67" fmla="*/ 4766885 w 6492864"/>
              <a:gd name="connsiteY67" fmla="*/ 4259812 h 5753325"/>
              <a:gd name="connsiteX68" fmla="*/ 4762510 w 6492864"/>
              <a:gd name="connsiteY68" fmla="*/ 4260383 h 5753325"/>
              <a:gd name="connsiteX69" fmla="*/ 4738416 w 6492864"/>
              <a:gd name="connsiteY69" fmla="*/ 4265355 h 5753325"/>
              <a:gd name="connsiteX70" fmla="*/ 4712007 w 6492864"/>
              <a:gd name="connsiteY70" fmla="*/ 4317892 h 5753325"/>
              <a:gd name="connsiteX71" fmla="*/ 4658930 w 6492864"/>
              <a:gd name="connsiteY71" fmla="*/ 4348041 h 5753325"/>
              <a:gd name="connsiteX72" fmla="*/ 4443526 w 6492864"/>
              <a:gd name="connsiteY72" fmla="*/ 4507851 h 5753325"/>
              <a:gd name="connsiteX73" fmla="*/ 4289766 w 6492864"/>
              <a:gd name="connsiteY73" fmla="*/ 4711450 h 5753325"/>
              <a:gd name="connsiteX74" fmla="*/ 4150870 w 6492864"/>
              <a:gd name="connsiteY74" fmla="*/ 4818480 h 5753325"/>
              <a:gd name="connsiteX75" fmla="*/ 4006639 w 6492864"/>
              <a:gd name="connsiteY75" fmla="*/ 4933815 h 5753325"/>
              <a:gd name="connsiteX76" fmla="*/ 3298210 w 6492864"/>
              <a:gd name="connsiteY76" fmla="*/ 5070790 h 5753325"/>
              <a:gd name="connsiteX77" fmla="*/ 2947678 w 6492864"/>
              <a:gd name="connsiteY77" fmla="*/ 5117869 h 5753325"/>
              <a:gd name="connsiteX78" fmla="*/ 2822169 w 6492864"/>
              <a:gd name="connsiteY78" fmla="*/ 5129396 h 5753325"/>
              <a:gd name="connsiteX79" fmla="*/ 2538773 w 6492864"/>
              <a:gd name="connsiteY79" fmla="*/ 5313397 h 5753325"/>
              <a:gd name="connsiteX80" fmla="*/ 2014500 w 6492864"/>
              <a:gd name="connsiteY80" fmla="*/ 5519744 h 5753325"/>
              <a:gd name="connsiteX81" fmla="*/ 1934391 w 6492864"/>
              <a:gd name="connsiteY81" fmla="*/ 5591335 h 5753325"/>
              <a:gd name="connsiteX82" fmla="*/ 1892550 w 6492864"/>
              <a:gd name="connsiteY82" fmla="*/ 5649708 h 5753325"/>
              <a:gd name="connsiteX83" fmla="*/ 1854769 w 6492864"/>
              <a:gd name="connsiteY83" fmla="*/ 5647691 h 5753325"/>
              <a:gd name="connsiteX84" fmla="*/ 1809461 w 6492864"/>
              <a:gd name="connsiteY84" fmla="*/ 5648628 h 5753325"/>
              <a:gd name="connsiteX85" fmla="*/ 1745150 w 6492864"/>
              <a:gd name="connsiteY85" fmla="*/ 5693879 h 5753325"/>
              <a:gd name="connsiteX86" fmla="*/ 1713375 w 6492864"/>
              <a:gd name="connsiteY86" fmla="*/ 5684672 h 5753325"/>
              <a:gd name="connsiteX87" fmla="*/ 1707808 w 6492864"/>
              <a:gd name="connsiteY87" fmla="*/ 5682611 h 5753325"/>
              <a:gd name="connsiteX88" fmla="*/ 1679313 w 6492864"/>
              <a:gd name="connsiteY88" fmla="*/ 5672360 h 5753325"/>
              <a:gd name="connsiteX89" fmla="*/ 1646933 w 6492864"/>
              <a:gd name="connsiteY89" fmla="*/ 5666227 h 5753325"/>
              <a:gd name="connsiteX90" fmla="*/ 1610055 w 6492864"/>
              <a:gd name="connsiteY90" fmla="*/ 5673643 h 5753325"/>
              <a:gd name="connsiteX91" fmla="*/ 1437641 w 6492864"/>
              <a:gd name="connsiteY91" fmla="*/ 5723266 h 5753325"/>
              <a:gd name="connsiteX92" fmla="*/ 1332869 w 6492864"/>
              <a:gd name="connsiteY92" fmla="*/ 5744752 h 5753325"/>
              <a:gd name="connsiteX93" fmla="*/ 1290525 w 6492864"/>
              <a:gd name="connsiteY93" fmla="*/ 5740036 h 5753325"/>
              <a:gd name="connsiteX94" fmla="*/ 1233107 w 6492864"/>
              <a:gd name="connsiteY94" fmla="*/ 5742106 h 5753325"/>
              <a:gd name="connsiteX95" fmla="*/ 1214532 w 6492864"/>
              <a:gd name="connsiteY95" fmla="*/ 5753325 h 5753325"/>
              <a:gd name="connsiteX96" fmla="*/ 1199955 w 6492864"/>
              <a:gd name="connsiteY96" fmla="*/ 5744831 h 5753325"/>
              <a:gd name="connsiteX97" fmla="*/ 1162337 w 6492864"/>
              <a:gd name="connsiteY97" fmla="*/ 5738048 h 5753325"/>
              <a:gd name="connsiteX98" fmla="*/ 1053457 w 6492864"/>
              <a:gd name="connsiteY98" fmla="*/ 5688676 h 5753325"/>
              <a:gd name="connsiteX99" fmla="*/ 1025798 w 6492864"/>
              <a:gd name="connsiteY99" fmla="*/ 5673166 h 5753325"/>
              <a:gd name="connsiteX100" fmla="*/ 947900 w 6492864"/>
              <a:gd name="connsiteY100" fmla="*/ 5657848 h 5753325"/>
              <a:gd name="connsiteX101" fmla="*/ 815627 w 6492864"/>
              <a:gd name="connsiteY101" fmla="*/ 5642557 h 5753325"/>
              <a:gd name="connsiteX102" fmla="*/ 788251 w 6492864"/>
              <a:gd name="connsiteY102" fmla="*/ 5637065 h 5753325"/>
              <a:gd name="connsiteX103" fmla="*/ 767822 w 6492864"/>
              <a:gd name="connsiteY103" fmla="*/ 5623450 h 5753325"/>
              <a:gd name="connsiteX104" fmla="*/ 765791 w 6492864"/>
              <a:gd name="connsiteY104" fmla="*/ 5612539 h 5753325"/>
              <a:gd name="connsiteX105" fmla="*/ 751230 w 6492864"/>
              <a:gd name="connsiteY105" fmla="*/ 5608092 h 5753325"/>
              <a:gd name="connsiteX106" fmla="*/ 748008 w 6492864"/>
              <a:gd name="connsiteY106" fmla="*/ 5605052 h 5753325"/>
              <a:gd name="connsiteX107" fmla="*/ 728871 w 6492864"/>
              <a:gd name="connsiteY107" fmla="*/ 5589469 h 5753325"/>
              <a:gd name="connsiteX108" fmla="*/ 671898 w 6492864"/>
              <a:gd name="connsiteY108" fmla="*/ 5602363 h 5753325"/>
              <a:gd name="connsiteX109" fmla="*/ 615065 w 6492864"/>
              <a:gd name="connsiteY109" fmla="*/ 5580257 h 5753325"/>
              <a:gd name="connsiteX110" fmla="*/ 355785 w 6492864"/>
              <a:gd name="connsiteY110" fmla="*/ 5514383 h 5753325"/>
              <a:gd name="connsiteX111" fmla="*/ 102269 w 6492864"/>
              <a:gd name="connsiteY111" fmla="*/ 5524347 h 5753325"/>
              <a:gd name="connsiteX112" fmla="*/ 13160 w 6492864"/>
              <a:gd name="connsiteY112" fmla="*/ 5514159 h 5753325"/>
              <a:gd name="connsiteX113" fmla="*/ 0 w 6492864"/>
              <a:gd name="connsiteY113" fmla="*/ 5511735 h 5753325"/>
              <a:gd name="connsiteX114" fmla="*/ 0 w 6492864"/>
              <a:gd name="connsiteY114" fmla="*/ 0 h 5753325"/>
              <a:gd name="connsiteX0" fmla="*/ 0 w 6492864"/>
              <a:gd name="connsiteY0" fmla="*/ 0 h 5753325"/>
              <a:gd name="connsiteX1" fmla="*/ 6438980 w 6492864"/>
              <a:gd name="connsiteY1" fmla="*/ 0 h 5753325"/>
              <a:gd name="connsiteX2" fmla="*/ 6439047 w 6492864"/>
              <a:gd name="connsiteY2" fmla="*/ 147 h 5753325"/>
              <a:gd name="connsiteX3" fmla="*/ 6443456 w 6492864"/>
              <a:gd name="connsiteY3" fmla="*/ 130105 h 5753325"/>
              <a:gd name="connsiteX4" fmla="*/ 6447632 w 6492864"/>
              <a:gd name="connsiteY4" fmla="*/ 170016 h 5753325"/>
              <a:gd name="connsiteX5" fmla="*/ 6396598 w 6492864"/>
              <a:gd name="connsiteY5" fmla="*/ 274847 h 5753325"/>
              <a:gd name="connsiteX6" fmla="*/ 6375685 w 6492864"/>
              <a:gd name="connsiteY6" fmla="*/ 535865 h 5753325"/>
              <a:gd name="connsiteX7" fmla="*/ 6492864 w 6492864"/>
              <a:gd name="connsiteY7" fmla="*/ 615799 h 5753325"/>
              <a:gd name="connsiteX8" fmla="*/ 6459988 w 6492864"/>
              <a:gd name="connsiteY8" fmla="*/ 707628 h 5753325"/>
              <a:gd name="connsiteX9" fmla="*/ 6453989 w 6492864"/>
              <a:gd name="connsiteY9" fmla="*/ 711876 h 5753325"/>
              <a:gd name="connsiteX10" fmla="*/ 6453209 w 6492864"/>
              <a:gd name="connsiteY10" fmla="*/ 719127 h 5753325"/>
              <a:gd name="connsiteX11" fmla="*/ 6457662 w 6492864"/>
              <a:gd name="connsiteY11" fmla="*/ 723331 h 5753325"/>
              <a:gd name="connsiteX12" fmla="*/ 6447445 w 6492864"/>
              <a:gd name="connsiteY12" fmla="*/ 780003 h 5753325"/>
              <a:gd name="connsiteX13" fmla="*/ 6426552 w 6492864"/>
              <a:gd name="connsiteY13" fmla="*/ 845805 h 5753325"/>
              <a:gd name="connsiteX14" fmla="*/ 6434072 w 6492864"/>
              <a:gd name="connsiteY14" fmla="*/ 910733 h 5753325"/>
              <a:gd name="connsiteX15" fmla="*/ 6432570 w 6492864"/>
              <a:gd name="connsiteY15" fmla="*/ 983394 h 5753325"/>
              <a:gd name="connsiteX16" fmla="*/ 6431878 w 6492864"/>
              <a:gd name="connsiteY16" fmla="*/ 1026728 h 5753325"/>
              <a:gd name="connsiteX17" fmla="*/ 6414269 w 6492864"/>
              <a:gd name="connsiteY17" fmla="*/ 1151111 h 5753325"/>
              <a:gd name="connsiteX18" fmla="*/ 6371722 w 6492864"/>
              <a:gd name="connsiteY18" fmla="*/ 1318080 h 5753325"/>
              <a:gd name="connsiteX19" fmla="*/ 6356023 w 6492864"/>
              <a:gd name="connsiteY19" fmla="*/ 1356227 h 5753325"/>
              <a:gd name="connsiteX20" fmla="*/ 6356157 w 6492864"/>
              <a:gd name="connsiteY20" fmla="*/ 1361967 h 5753325"/>
              <a:gd name="connsiteX21" fmla="*/ 6350613 w 6492864"/>
              <a:gd name="connsiteY21" fmla="*/ 1393569 h 5753325"/>
              <a:gd name="connsiteX22" fmla="*/ 6357062 w 6492864"/>
              <a:gd name="connsiteY22" fmla="*/ 1444071 h 5753325"/>
              <a:gd name="connsiteX23" fmla="*/ 6364832 w 6492864"/>
              <a:gd name="connsiteY23" fmla="*/ 1478763 h 5753325"/>
              <a:gd name="connsiteX24" fmla="*/ 6369745 w 6492864"/>
              <a:gd name="connsiteY24" fmla="*/ 1495680 h 5753325"/>
              <a:gd name="connsiteX25" fmla="*/ 6370898 w 6492864"/>
              <a:gd name="connsiteY25" fmla="*/ 1513331 h 5753325"/>
              <a:gd name="connsiteX26" fmla="*/ 6368801 w 6492864"/>
              <a:gd name="connsiteY26" fmla="*/ 1527414 h 5753325"/>
              <a:gd name="connsiteX27" fmla="*/ 6359177 w 6492864"/>
              <a:gd name="connsiteY27" fmla="*/ 1639513 h 5753325"/>
              <a:gd name="connsiteX28" fmla="*/ 6299489 w 6492864"/>
              <a:gd name="connsiteY28" fmla="*/ 1784860 h 5753325"/>
              <a:gd name="connsiteX29" fmla="*/ 6267878 w 6492864"/>
              <a:gd name="connsiteY29" fmla="*/ 1858572 h 5753325"/>
              <a:gd name="connsiteX30" fmla="*/ 6251146 w 6492864"/>
              <a:gd name="connsiteY30" fmla="*/ 1926167 h 5753325"/>
              <a:gd name="connsiteX31" fmla="*/ 6210686 w 6492864"/>
              <a:gd name="connsiteY31" fmla="*/ 2014834 h 5753325"/>
              <a:gd name="connsiteX32" fmla="*/ 6106652 w 6492864"/>
              <a:gd name="connsiteY32" fmla="*/ 2150572 h 5753325"/>
              <a:gd name="connsiteX33" fmla="*/ 6097813 w 6492864"/>
              <a:gd name="connsiteY33" fmla="*/ 2172208 h 5753325"/>
              <a:gd name="connsiteX34" fmla="*/ 6095990 w 6492864"/>
              <a:gd name="connsiteY34" fmla="*/ 2181185 h 5753325"/>
              <a:gd name="connsiteX35" fmla="*/ 6090126 w 6492864"/>
              <a:gd name="connsiteY35" fmla="*/ 2192533 h 5753325"/>
              <a:gd name="connsiteX36" fmla="*/ 6089503 w 6492864"/>
              <a:gd name="connsiteY36" fmla="*/ 2192543 h 5753325"/>
              <a:gd name="connsiteX37" fmla="*/ 6084946 w 6492864"/>
              <a:gd name="connsiteY37" fmla="*/ 2203694 h 5753325"/>
              <a:gd name="connsiteX38" fmla="*/ 5987861 w 6492864"/>
              <a:gd name="connsiteY38" fmla="*/ 2304868 h 5753325"/>
              <a:gd name="connsiteX39" fmla="*/ 5973439 w 6492864"/>
              <a:gd name="connsiteY39" fmla="*/ 2385635 h 5753325"/>
              <a:gd name="connsiteX40" fmla="*/ 5916727 w 6492864"/>
              <a:gd name="connsiteY40" fmla="*/ 2458777 h 5753325"/>
              <a:gd name="connsiteX41" fmla="*/ 5856524 w 6492864"/>
              <a:gd name="connsiteY41" fmla="*/ 2583281 h 5753325"/>
              <a:gd name="connsiteX42" fmla="*/ 5838091 w 6492864"/>
              <a:gd name="connsiteY42" fmla="*/ 2753474 h 5753325"/>
              <a:gd name="connsiteX43" fmla="*/ 5777471 w 6492864"/>
              <a:gd name="connsiteY43" fmla="*/ 2901570 h 5753325"/>
              <a:gd name="connsiteX44" fmla="*/ 5723992 w 6492864"/>
              <a:gd name="connsiteY44" fmla="*/ 2998752 h 5753325"/>
              <a:gd name="connsiteX45" fmla="*/ 5557886 w 6492864"/>
              <a:gd name="connsiteY45" fmla="*/ 3329735 h 5753325"/>
              <a:gd name="connsiteX46" fmla="*/ 5471501 w 6492864"/>
              <a:gd name="connsiteY46" fmla="*/ 3462221 h 5753325"/>
              <a:gd name="connsiteX47" fmla="*/ 5465154 w 6492864"/>
              <a:gd name="connsiteY47" fmla="*/ 3541065 h 5753325"/>
              <a:gd name="connsiteX48" fmla="*/ 5437889 w 6492864"/>
              <a:gd name="connsiteY48" fmla="*/ 3559927 h 5753325"/>
              <a:gd name="connsiteX49" fmla="*/ 5432770 w 6492864"/>
              <a:gd name="connsiteY49" fmla="*/ 3562948 h 5753325"/>
              <a:gd name="connsiteX50" fmla="*/ 5406795 w 6492864"/>
              <a:gd name="connsiteY50" fmla="*/ 3578594 h 5753325"/>
              <a:gd name="connsiteX51" fmla="*/ 5381495 w 6492864"/>
              <a:gd name="connsiteY51" fmla="*/ 3599883 h 5753325"/>
              <a:gd name="connsiteX52" fmla="*/ 5363689 w 6492864"/>
              <a:gd name="connsiteY52" fmla="*/ 3633299 h 5753325"/>
              <a:gd name="connsiteX53" fmla="*/ 5291870 w 6492864"/>
              <a:gd name="connsiteY53" fmla="*/ 3799039 h 5753325"/>
              <a:gd name="connsiteX54" fmla="*/ 5241600 w 6492864"/>
              <a:gd name="connsiteY54" fmla="*/ 3894238 h 5753325"/>
              <a:gd name="connsiteX55" fmla="*/ 5211041 w 6492864"/>
              <a:gd name="connsiteY55" fmla="*/ 3924184 h 5753325"/>
              <a:gd name="connsiteX56" fmla="*/ 5176073 w 6492864"/>
              <a:gd name="connsiteY56" fmla="*/ 3970179 h 5753325"/>
              <a:gd name="connsiteX57" fmla="*/ 5172826 w 6492864"/>
              <a:gd name="connsiteY57" fmla="*/ 3991773 h 5753325"/>
              <a:gd name="connsiteX58" fmla="*/ 5157053 w 6492864"/>
              <a:gd name="connsiteY58" fmla="*/ 3997708 h 5753325"/>
              <a:gd name="connsiteX59" fmla="*/ 5127922 w 6492864"/>
              <a:gd name="connsiteY59" fmla="*/ 4022660 h 5753325"/>
              <a:gd name="connsiteX60" fmla="*/ 5020872 w 6492864"/>
              <a:gd name="connsiteY60" fmla="*/ 4075951 h 5753325"/>
              <a:gd name="connsiteX61" fmla="*/ 4991410 w 6492864"/>
              <a:gd name="connsiteY61" fmla="*/ 4087598 h 5753325"/>
              <a:gd name="connsiteX62" fmla="*/ 4930112 w 6492864"/>
              <a:gd name="connsiteY62" fmla="*/ 4138459 h 5753325"/>
              <a:gd name="connsiteX63" fmla="*/ 4834224 w 6492864"/>
              <a:gd name="connsiteY63" fmla="*/ 4231643 h 5753325"/>
              <a:gd name="connsiteX64" fmla="*/ 4812599 w 6492864"/>
              <a:gd name="connsiteY64" fmla="*/ 4249449 h 5753325"/>
              <a:gd name="connsiteX65" fmla="*/ 4789188 w 6492864"/>
              <a:gd name="connsiteY65" fmla="*/ 4256678 h 5753325"/>
              <a:gd name="connsiteX66" fmla="*/ 4779554 w 6492864"/>
              <a:gd name="connsiteY66" fmla="*/ 4251313 h 5753325"/>
              <a:gd name="connsiteX67" fmla="*/ 4766885 w 6492864"/>
              <a:gd name="connsiteY67" fmla="*/ 4259812 h 5753325"/>
              <a:gd name="connsiteX68" fmla="*/ 4762510 w 6492864"/>
              <a:gd name="connsiteY68" fmla="*/ 4260383 h 5753325"/>
              <a:gd name="connsiteX69" fmla="*/ 4738416 w 6492864"/>
              <a:gd name="connsiteY69" fmla="*/ 4265355 h 5753325"/>
              <a:gd name="connsiteX70" fmla="*/ 4712007 w 6492864"/>
              <a:gd name="connsiteY70" fmla="*/ 4317892 h 5753325"/>
              <a:gd name="connsiteX71" fmla="*/ 4658930 w 6492864"/>
              <a:gd name="connsiteY71" fmla="*/ 4348041 h 5753325"/>
              <a:gd name="connsiteX72" fmla="*/ 4443526 w 6492864"/>
              <a:gd name="connsiteY72" fmla="*/ 4507851 h 5753325"/>
              <a:gd name="connsiteX73" fmla="*/ 4289766 w 6492864"/>
              <a:gd name="connsiteY73" fmla="*/ 4711450 h 5753325"/>
              <a:gd name="connsiteX74" fmla="*/ 4150870 w 6492864"/>
              <a:gd name="connsiteY74" fmla="*/ 4818480 h 5753325"/>
              <a:gd name="connsiteX75" fmla="*/ 4006639 w 6492864"/>
              <a:gd name="connsiteY75" fmla="*/ 4933815 h 5753325"/>
              <a:gd name="connsiteX76" fmla="*/ 3298210 w 6492864"/>
              <a:gd name="connsiteY76" fmla="*/ 5070790 h 5753325"/>
              <a:gd name="connsiteX77" fmla="*/ 2947678 w 6492864"/>
              <a:gd name="connsiteY77" fmla="*/ 5117869 h 5753325"/>
              <a:gd name="connsiteX78" fmla="*/ 2822169 w 6492864"/>
              <a:gd name="connsiteY78" fmla="*/ 5129396 h 5753325"/>
              <a:gd name="connsiteX79" fmla="*/ 2538773 w 6492864"/>
              <a:gd name="connsiteY79" fmla="*/ 5313397 h 5753325"/>
              <a:gd name="connsiteX80" fmla="*/ 2014500 w 6492864"/>
              <a:gd name="connsiteY80" fmla="*/ 5519744 h 5753325"/>
              <a:gd name="connsiteX81" fmla="*/ 1934391 w 6492864"/>
              <a:gd name="connsiteY81" fmla="*/ 5591335 h 5753325"/>
              <a:gd name="connsiteX82" fmla="*/ 1892550 w 6492864"/>
              <a:gd name="connsiteY82" fmla="*/ 5649708 h 5753325"/>
              <a:gd name="connsiteX83" fmla="*/ 1854769 w 6492864"/>
              <a:gd name="connsiteY83" fmla="*/ 5647691 h 5753325"/>
              <a:gd name="connsiteX84" fmla="*/ 1809461 w 6492864"/>
              <a:gd name="connsiteY84" fmla="*/ 5648628 h 5753325"/>
              <a:gd name="connsiteX85" fmla="*/ 1745150 w 6492864"/>
              <a:gd name="connsiteY85" fmla="*/ 5693879 h 5753325"/>
              <a:gd name="connsiteX86" fmla="*/ 1713375 w 6492864"/>
              <a:gd name="connsiteY86" fmla="*/ 5684672 h 5753325"/>
              <a:gd name="connsiteX87" fmla="*/ 1707808 w 6492864"/>
              <a:gd name="connsiteY87" fmla="*/ 5682611 h 5753325"/>
              <a:gd name="connsiteX88" fmla="*/ 1679313 w 6492864"/>
              <a:gd name="connsiteY88" fmla="*/ 5672360 h 5753325"/>
              <a:gd name="connsiteX89" fmla="*/ 1646933 w 6492864"/>
              <a:gd name="connsiteY89" fmla="*/ 5666227 h 5753325"/>
              <a:gd name="connsiteX90" fmla="*/ 1610055 w 6492864"/>
              <a:gd name="connsiteY90" fmla="*/ 5673643 h 5753325"/>
              <a:gd name="connsiteX91" fmla="*/ 1437641 w 6492864"/>
              <a:gd name="connsiteY91" fmla="*/ 5723266 h 5753325"/>
              <a:gd name="connsiteX92" fmla="*/ 1332869 w 6492864"/>
              <a:gd name="connsiteY92" fmla="*/ 5744752 h 5753325"/>
              <a:gd name="connsiteX93" fmla="*/ 1290525 w 6492864"/>
              <a:gd name="connsiteY93" fmla="*/ 5740036 h 5753325"/>
              <a:gd name="connsiteX94" fmla="*/ 1233107 w 6492864"/>
              <a:gd name="connsiteY94" fmla="*/ 5742106 h 5753325"/>
              <a:gd name="connsiteX95" fmla="*/ 1214532 w 6492864"/>
              <a:gd name="connsiteY95" fmla="*/ 5753325 h 5753325"/>
              <a:gd name="connsiteX96" fmla="*/ 1199955 w 6492864"/>
              <a:gd name="connsiteY96" fmla="*/ 5744831 h 5753325"/>
              <a:gd name="connsiteX97" fmla="*/ 1162337 w 6492864"/>
              <a:gd name="connsiteY97" fmla="*/ 5738048 h 5753325"/>
              <a:gd name="connsiteX98" fmla="*/ 1053457 w 6492864"/>
              <a:gd name="connsiteY98" fmla="*/ 5688676 h 5753325"/>
              <a:gd name="connsiteX99" fmla="*/ 1025798 w 6492864"/>
              <a:gd name="connsiteY99" fmla="*/ 5673166 h 5753325"/>
              <a:gd name="connsiteX100" fmla="*/ 947900 w 6492864"/>
              <a:gd name="connsiteY100" fmla="*/ 5657848 h 5753325"/>
              <a:gd name="connsiteX101" fmla="*/ 815627 w 6492864"/>
              <a:gd name="connsiteY101" fmla="*/ 5642557 h 5753325"/>
              <a:gd name="connsiteX102" fmla="*/ 788251 w 6492864"/>
              <a:gd name="connsiteY102" fmla="*/ 5637065 h 5753325"/>
              <a:gd name="connsiteX103" fmla="*/ 767822 w 6492864"/>
              <a:gd name="connsiteY103" fmla="*/ 5623450 h 5753325"/>
              <a:gd name="connsiteX104" fmla="*/ 765791 w 6492864"/>
              <a:gd name="connsiteY104" fmla="*/ 5612539 h 5753325"/>
              <a:gd name="connsiteX105" fmla="*/ 751230 w 6492864"/>
              <a:gd name="connsiteY105" fmla="*/ 5608092 h 5753325"/>
              <a:gd name="connsiteX106" fmla="*/ 748008 w 6492864"/>
              <a:gd name="connsiteY106" fmla="*/ 5605052 h 5753325"/>
              <a:gd name="connsiteX107" fmla="*/ 728871 w 6492864"/>
              <a:gd name="connsiteY107" fmla="*/ 5589469 h 5753325"/>
              <a:gd name="connsiteX108" fmla="*/ 671898 w 6492864"/>
              <a:gd name="connsiteY108" fmla="*/ 5602363 h 5753325"/>
              <a:gd name="connsiteX109" fmla="*/ 615065 w 6492864"/>
              <a:gd name="connsiteY109" fmla="*/ 5580257 h 5753325"/>
              <a:gd name="connsiteX110" fmla="*/ 355785 w 6492864"/>
              <a:gd name="connsiteY110" fmla="*/ 5514383 h 5753325"/>
              <a:gd name="connsiteX111" fmla="*/ 102269 w 6492864"/>
              <a:gd name="connsiteY111" fmla="*/ 5524347 h 5753325"/>
              <a:gd name="connsiteX112" fmla="*/ 13160 w 6492864"/>
              <a:gd name="connsiteY112" fmla="*/ 5514159 h 5753325"/>
              <a:gd name="connsiteX113" fmla="*/ 0 w 6492864"/>
              <a:gd name="connsiteY113" fmla="*/ 5511735 h 5753325"/>
              <a:gd name="connsiteX114" fmla="*/ 0 w 6492864"/>
              <a:gd name="connsiteY114" fmla="*/ 0 h 5753325"/>
              <a:gd name="connsiteX0" fmla="*/ 0 w 6462955"/>
              <a:gd name="connsiteY0" fmla="*/ 0 h 5753325"/>
              <a:gd name="connsiteX1" fmla="*/ 6438980 w 6462955"/>
              <a:gd name="connsiteY1" fmla="*/ 0 h 5753325"/>
              <a:gd name="connsiteX2" fmla="*/ 6439047 w 6462955"/>
              <a:gd name="connsiteY2" fmla="*/ 147 h 5753325"/>
              <a:gd name="connsiteX3" fmla="*/ 6443456 w 6462955"/>
              <a:gd name="connsiteY3" fmla="*/ 130105 h 5753325"/>
              <a:gd name="connsiteX4" fmla="*/ 6447632 w 6462955"/>
              <a:gd name="connsiteY4" fmla="*/ 170016 h 5753325"/>
              <a:gd name="connsiteX5" fmla="*/ 6396598 w 6462955"/>
              <a:gd name="connsiteY5" fmla="*/ 274847 h 5753325"/>
              <a:gd name="connsiteX6" fmla="*/ 6375685 w 6462955"/>
              <a:gd name="connsiteY6" fmla="*/ 535865 h 5753325"/>
              <a:gd name="connsiteX7" fmla="*/ 6354187 w 6462955"/>
              <a:gd name="connsiteY7" fmla="*/ 615799 h 5753325"/>
              <a:gd name="connsiteX8" fmla="*/ 6459988 w 6462955"/>
              <a:gd name="connsiteY8" fmla="*/ 707628 h 5753325"/>
              <a:gd name="connsiteX9" fmla="*/ 6453989 w 6462955"/>
              <a:gd name="connsiteY9" fmla="*/ 711876 h 5753325"/>
              <a:gd name="connsiteX10" fmla="*/ 6453209 w 6462955"/>
              <a:gd name="connsiteY10" fmla="*/ 719127 h 5753325"/>
              <a:gd name="connsiteX11" fmla="*/ 6457662 w 6462955"/>
              <a:gd name="connsiteY11" fmla="*/ 723331 h 5753325"/>
              <a:gd name="connsiteX12" fmla="*/ 6447445 w 6462955"/>
              <a:gd name="connsiteY12" fmla="*/ 780003 h 5753325"/>
              <a:gd name="connsiteX13" fmla="*/ 6426552 w 6462955"/>
              <a:gd name="connsiteY13" fmla="*/ 845805 h 5753325"/>
              <a:gd name="connsiteX14" fmla="*/ 6434072 w 6462955"/>
              <a:gd name="connsiteY14" fmla="*/ 910733 h 5753325"/>
              <a:gd name="connsiteX15" fmla="*/ 6432570 w 6462955"/>
              <a:gd name="connsiteY15" fmla="*/ 983394 h 5753325"/>
              <a:gd name="connsiteX16" fmla="*/ 6431878 w 6462955"/>
              <a:gd name="connsiteY16" fmla="*/ 1026728 h 5753325"/>
              <a:gd name="connsiteX17" fmla="*/ 6414269 w 6462955"/>
              <a:gd name="connsiteY17" fmla="*/ 1151111 h 5753325"/>
              <a:gd name="connsiteX18" fmla="*/ 6371722 w 6462955"/>
              <a:gd name="connsiteY18" fmla="*/ 1318080 h 5753325"/>
              <a:gd name="connsiteX19" fmla="*/ 6356023 w 6462955"/>
              <a:gd name="connsiteY19" fmla="*/ 1356227 h 5753325"/>
              <a:gd name="connsiteX20" fmla="*/ 6356157 w 6462955"/>
              <a:gd name="connsiteY20" fmla="*/ 1361967 h 5753325"/>
              <a:gd name="connsiteX21" fmla="*/ 6350613 w 6462955"/>
              <a:gd name="connsiteY21" fmla="*/ 1393569 h 5753325"/>
              <a:gd name="connsiteX22" fmla="*/ 6357062 w 6462955"/>
              <a:gd name="connsiteY22" fmla="*/ 1444071 h 5753325"/>
              <a:gd name="connsiteX23" fmla="*/ 6364832 w 6462955"/>
              <a:gd name="connsiteY23" fmla="*/ 1478763 h 5753325"/>
              <a:gd name="connsiteX24" fmla="*/ 6369745 w 6462955"/>
              <a:gd name="connsiteY24" fmla="*/ 1495680 h 5753325"/>
              <a:gd name="connsiteX25" fmla="*/ 6370898 w 6462955"/>
              <a:gd name="connsiteY25" fmla="*/ 1513331 h 5753325"/>
              <a:gd name="connsiteX26" fmla="*/ 6368801 w 6462955"/>
              <a:gd name="connsiteY26" fmla="*/ 1527414 h 5753325"/>
              <a:gd name="connsiteX27" fmla="*/ 6359177 w 6462955"/>
              <a:gd name="connsiteY27" fmla="*/ 1639513 h 5753325"/>
              <a:gd name="connsiteX28" fmla="*/ 6299489 w 6462955"/>
              <a:gd name="connsiteY28" fmla="*/ 1784860 h 5753325"/>
              <a:gd name="connsiteX29" fmla="*/ 6267878 w 6462955"/>
              <a:gd name="connsiteY29" fmla="*/ 1858572 h 5753325"/>
              <a:gd name="connsiteX30" fmla="*/ 6251146 w 6462955"/>
              <a:gd name="connsiteY30" fmla="*/ 1926167 h 5753325"/>
              <a:gd name="connsiteX31" fmla="*/ 6210686 w 6462955"/>
              <a:gd name="connsiteY31" fmla="*/ 2014834 h 5753325"/>
              <a:gd name="connsiteX32" fmla="*/ 6106652 w 6462955"/>
              <a:gd name="connsiteY32" fmla="*/ 2150572 h 5753325"/>
              <a:gd name="connsiteX33" fmla="*/ 6097813 w 6462955"/>
              <a:gd name="connsiteY33" fmla="*/ 2172208 h 5753325"/>
              <a:gd name="connsiteX34" fmla="*/ 6095990 w 6462955"/>
              <a:gd name="connsiteY34" fmla="*/ 2181185 h 5753325"/>
              <a:gd name="connsiteX35" fmla="*/ 6090126 w 6462955"/>
              <a:gd name="connsiteY35" fmla="*/ 2192533 h 5753325"/>
              <a:gd name="connsiteX36" fmla="*/ 6089503 w 6462955"/>
              <a:gd name="connsiteY36" fmla="*/ 2192543 h 5753325"/>
              <a:gd name="connsiteX37" fmla="*/ 6084946 w 6462955"/>
              <a:gd name="connsiteY37" fmla="*/ 2203694 h 5753325"/>
              <a:gd name="connsiteX38" fmla="*/ 5987861 w 6462955"/>
              <a:gd name="connsiteY38" fmla="*/ 2304868 h 5753325"/>
              <a:gd name="connsiteX39" fmla="*/ 5973439 w 6462955"/>
              <a:gd name="connsiteY39" fmla="*/ 2385635 h 5753325"/>
              <a:gd name="connsiteX40" fmla="*/ 5916727 w 6462955"/>
              <a:gd name="connsiteY40" fmla="*/ 2458777 h 5753325"/>
              <a:gd name="connsiteX41" fmla="*/ 5856524 w 6462955"/>
              <a:gd name="connsiteY41" fmla="*/ 2583281 h 5753325"/>
              <a:gd name="connsiteX42" fmla="*/ 5838091 w 6462955"/>
              <a:gd name="connsiteY42" fmla="*/ 2753474 h 5753325"/>
              <a:gd name="connsiteX43" fmla="*/ 5777471 w 6462955"/>
              <a:gd name="connsiteY43" fmla="*/ 2901570 h 5753325"/>
              <a:gd name="connsiteX44" fmla="*/ 5723992 w 6462955"/>
              <a:gd name="connsiteY44" fmla="*/ 2998752 h 5753325"/>
              <a:gd name="connsiteX45" fmla="*/ 5557886 w 6462955"/>
              <a:gd name="connsiteY45" fmla="*/ 3329735 h 5753325"/>
              <a:gd name="connsiteX46" fmla="*/ 5471501 w 6462955"/>
              <a:gd name="connsiteY46" fmla="*/ 3462221 h 5753325"/>
              <a:gd name="connsiteX47" fmla="*/ 5465154 w 6462955"/>
              <a:gd name="connsiteY47" fmla="*/ 3541065 h 5753325"/>
              <a:gd name="connsiteX48" fmla="*/ 5437889 w 6462955"/>
              <a:gd name="connsiteY48" fmla="*/ 3559927 h 5753325"/>
              <a:gd name="connsiteX49" fmla="*/ 5432770 w 6462955"/>
              <a:gd name="connsiteY49" fmla="*/ 3562948 h 5753325"/>
              <a:gd name="connsiteX50" fmla="*/ 5406795 w 6462955"/>
              <a:gd name="connsiteY50" fmla="*/ 3578594 h 5753325"/>
              <a:gd name="connsiteX51" fmla="*/ 5381495 w 6462955"/>
              <a:gd name="connsiteY51" fmla="*/ 3599883 h 5753325"/>
              <a:gd name="connsiteX52" fmla="*/ 5363689 w 6462955"/>
              <a:gd name="connsiteY52" fmla="*/ 3633299 h 5753325"/>
              <a:gd name="connsiteX53" fmla="*/ 5291870 w 6462955"/>
              <a:gd name="connsiteY53" fmla="*/ 3799039 h 5753325"/>
              <a:gd name="connsiteX54" fmla="*/ 5241600 w 6462955"/>
              <a:gd name="connsiteY54" fmla="*/ 3894238 h 5753325"/>
              <a:gd name="connsiteX55" fmla="*/ 5211041 w 6462955"/>
              <a:gd name="connsiteY55" fmla="*/ 3924184 h 5753325"/>
              <a:gd name="connsiteX56" fmla="*/ 5176073 w 6462955"/>
              <a:gd name="connsiteY56" fmla="*/ 3970179 h 5753325"/>
              <a:gd name="connsiteX57" fmla="*/ 5172826 w 6462955"/>
              <a:gd name="connsiteY57" fmla="*/ 3991773 h 5753325"/>
              <a:gd name="connsiteX58" fmla="*/ 5157053 w 6462955"/>
              <a:gd name="connsiteY58" fmla="*/ 3997708 h 5753325"/>
              <a:gd name="connsiteX59" fmla="*/ 5127922 w 6462955"/>
              <a:gd name="connsiteY59" fmla="*/ 4022660 h 5753325"/>
              <a:gd name="connsiteX60" fmla="*/ 5020872 w 6462955"/>
              <a:gd name="connsiteY60" fmla="*/ 4075951 h 5753325"/>
              <a:gd name="connsiteX61" fmla="*/ 4991410 w 6462955"/>
              <a:gd name="connsiteY61" fmla="*/ 4087598 h 5753325"/>
              <a:gd name="connsiteX62" fmla="*/ 4930112 w 6462955"/>
              <a:gd name="connsiteY62" fmla="*/ 4138459 h 5753325"/>
              <a:gd name="connsiteX63" fmla="*/ 4834224 w 6462955"/>
              <a:gd name="connsiteY63" fmla="*/ 4231643 h 5753325"/>
              <a:gd name="connsiteX64" fmla="*/ 4812599 w 6462955"/>
              <a:gd name="connsiteY64" fmla="*/ 4249449 h 5753325"/>
              <a:gd name="connsiteX65" fmla="*/ 4789188 w 6462955"/>
              <a:gd name="connsiteY65" fmla="*/ 4256678 h 5753325"/>
              <a:gd name="connsiteX66" fmla="*/ 4779554 w 6462955"/>
              <a:gd name="connsiteY66" fmla="*/ 4251313 h 5753325"/>
              <a:gd name="connsiteX67" fmla="*/ 4766885 w 6462955"/>
              <a:gd name="connsiteY67" fmla="*/ 4259812 h 5753325"/>
              <a:gd name="connsiteX68" fmla="*/ 4762510 w 6462955"/>
              <a:gd name="connsiteY68" fmla="*/ 4260383 h 5753325"/>
              <a:gd name="connsiteX69" fmla="*/ 4738416 w 6462955"/>
              <a:gd name="connsiteY69" fmla="*/ 4265355 h 5753325"/>
              <a:gd name="connsiteX70" fmla="*/ 4712007 w 6462955"/>
              <a:gd name="connsiteY70" fmla="*/ 4317892 h 5753325"/>
              <a:gd name="connsiteX71" fmla="*/ 4658930 w 6462955"/>
              <a:gd name="connsiteY71" fmla="*/ 4348041 h 5753325"/>
              <a:gd name="connsiteX72" fmla="*/ 4443526 w 6462955"/>
              <a:gd name="connsiteY72" fmla="*/ 4507851 h 5753325"/>
              <a:gd name="connsiteX73" fmla="*/ 4289766 w 6462955"/>
              <a:gd name="connsiteY73" fmla="*/ 4711450 h 5753325"/>
              <a:gd name="connsiteX74" fmla="*/ 4150870 w 6462955"/>
              <a:gd name="connsiteY74" fmla="*/ 4818480 h 5753325"/>
              <a:gd name="connsiteX75" fmla="*/ 4006639 w 6462955"/>
              <a:gd name="connsiteY75" fmla="*/ 4933815 h 5753325"/>
              <a:gd name="connsiteX76" fmla="*/ 3298210 w 6462955"/>
              <a:gd name="connsiteY76" fmla="*/ 5070790 h 5753325"/>
              <a:gd name="connsiteX77" fmla="*/ 2947678 w 6462955"/>
              <a:gd name="connsiteY77" fmla="*/ 5117869 h 5753325"/>
              <a:gd name="connsiteX78" fmla="*/ 2822169 w 6462955"/>
              <a:gd name="connsiteY78" fmla="*/ 5129396 h 5753325"/>
              <a:gd name="connsiteX79" fmla="*/ 2538773 w 6462955"/>
              <a:gd name="connsiteY79" fmla="*/ 5313397 h 5753325"/>
              <a:gd name="connsiteX80" fmla="*/ 2014500 w 6462955"/>
              <a:gd name="connsiteY80" fmla="*/ 5519744 h 5753325"/>
              <a:gd name="connsiteX81" fmla="*/ 1934391 w 6462955"/>
              <a:gd name="connsiteY81" fmla="*/ 5591335 h 5753325"/>
              <a:gd name="connsiteX82" fmla="*/ 1892550 w 6462955"/>
              <a:gd name="connsiteY82" fmla="*/ 5649708 h 5753325"/>
              <a:gd name="connsiteX83" fmla="*/ 1854769 w 6462955"/>
              <a:gd name="connsiteY83" fmla="*/ 5647691 h 5753325"/>
              <a:gd name="connsiteX84" fmla="*/ 1809461 w 6462955"/>
              <a:gd name="connsiteY84" fmla="*/ 5648628 h 5753325"/>
              <a:gd name="connsiteX85" fmla="*/ 1745150 w 6462955"/>
              <a:gd name="connsiteY85" fmla="*/ 5693879 h 5753325"/>
              <a:gd name="connsiteX86" fmla="*/ 1713375 w 6462955"/>
              <a:gd name="connsiteY86" fmla="*/ 5684672 h 5753325"/>
              <a:gd name="connsiteX87" fmla="*/ 1707808 w 6462955"/>
              <a:gd name="connsiteY87" fmla="*/ 5682611 h 5753325"/>
              <a:gd name="connsiteX88" fmla="*/ 1679313 w 6462955"/>
              <a:gd name="connsiteY88" fmla="*/ 5672360 h 5753325"/>
              <a:gd name="connsiteX89" fmla="*/ 1646933 w 6462955"/>
              <a:gd name="connsiteY89" fmla="*/ 5666227 h 5753325"/>
              <a:gd name="connsiteX90" fmla="*/ 1610055 w 6462955"/>
              <a:gd name="connsiteY90" fmla="*/ 5673643 h 5753325"/>
              <a:gd name="connsiteX91" fmla="*/ 1437641 w 6462955"/>
              <a:gd name="connsiteY91" fmla="*/ 5723266 h 5753325"/>
              <a:gd name="connsiteX92" fmla="*/ 1332869 w 6462955"/>
              <a:gd name="connsiteY92" fmla="*/ 5744752 h 5753325"/>
              <a:gd name="connsiteX93" fmla="*/ 1290525 w 6462955"/>
              <a:gd name="connsiteY93" fmla="*/ 5740036 h 5753325"/>
              <a:gd name="connsiteX94" fmla="*/ 1233107 w 6462955"/>
              <a:gd name="connsiteY94" fmla="*/ 5742106 h 5753325"/>
              <a:gd name="connsiteX95" fmla="*/ 1214532 w 6462955"/>
              <a:gd name="connsiteY95" fmla="*/ 5753325 h 5753325"/>
              <a:gd name="connsiteX96" fmla="*/ 1199955 w 6462955"/>
              <a:gd name="connsiteY96" fmla="*/ 5744831 h 5753325"/>
              <a:gd name="connsiteX97" fmla="*/ 1162337 w 6462955"/>
              <a:gd name="connsiteY97" fmla="*/ 5738048 h 5753325"/>
              <a:gd name="connsiteX98" fmla="*/ 1053457 w 6462955"/>
              <a:gd name="connsiteY98" fmla="*/ 5688676 h 5753325"/>
              <a:gd name="connsiteX99" fmla="*/ 1025798 w 6462955"/>
              <a:gd name="connsiteY99" fmla="*/ 5673166 h 5753325"/>
              <a:gd name="connsiteX100" fmla="*/ 947900 w 6462955"/>
              <a:gd name="connsiteY100" fmla="*/ 5657848 h 5753325"/>
              <a:gd name="connsiteX101" fmla="*/ 815627 w 6462955"/>
              <a:gd name="connsiteY101" fmla="*/ 5642557 h 5753325"/>
              <a:gd name="connsiteX102" fmla="*/ 788251 w 6462955"/>
              <a:gd name="connsiteY102" fmla="*/ 5637065 h 5753325"/>
              <a:gd name="connsiteX103" fmla="*/ 767822 w 6462955"/>
              <a:gd name="connsiteY103" fmla="*/ 5623450 h 5753325"/>
              <a:gd name="connsiteX104" fmla="*/ 765791 w 6462955"/>
              <a:gd name="connsiteY104" fmla="*/ 5612539 h 5753325"/>
              <a:gd name="connsiteX105" fmla="*/ 751230 w 6462955"/>
              <a:gd name="connsiteY105" fmla="*/ 5608092 h 5753325"/>
              <a:gd name="connsiteX106" fmla="*/ 748008 w 6462955"/>
              <a:gd name="connsiteY106" fmla="*/ 5605052 h 5753325"/>
              <a:gd name="connsiteX107" fmla="*/ 728871 w 6462955"/>
              <a:gd name="connsiteY107" fmla="*/ 5589469 h 5753325"/>
              <a:gd name="connsiteX108" fmla="*/ 671898 w 6462955"/>
              <a:gd name="connsiteY108" fmla="*/ 5602363 h 5753325"/>
              <a:gd name="connsiteX109" fmla="*/ 615065 w 6462955"/>
              <a:gd name="connsiteY109" fmla="*/ 5580257 h 5753325"/>
              <a:gd name="connsiteX110" fmla="*/ 355785 w 6462955"/>
              <a:gd name="connsiteY110" fmla="*/ 5514383 h 5753325"/>
              <a:gd name="connsiteX111" fmla="*/ 102269 w 6462955"/>
              <a:gd name="connsiteY111" fmla="*/ 5524347 h 5753325"/>
              <a:gd name="connsiteX112" fmla="*/ 13160 w 6462955"/>
              <a:gd name="connsiteY112" fmla="*/ 5514159 h 5753325"/>
              <a:gd name="connsiteX113" fmla="*/ 0 w 6462955"/>
              <a:gd name="connsiteY113" fmla="*/ 5511735 h 5753325"/>
              <a:gd name="connsiteX114" fmla="*/ 0 w 6462955"/>
              <a:gd name="connsiteY114" fmla="*/ 0 h 5753325"/>
              <a:gd name="connsiteX0" fmla="*/ 0 w 6459988"/>
              <a:gd name="connsiteY0" fmla="*/ 0 h 5753325"/>
              <a:gd name="connsiteX1" fmla="*/ 6438980 w 6459988"/>
              <a:gd name="connsiteY1" fmla="*/ 0 h 5753325"/>
              <a:gd name="connsiteX2" fmla="*/ 6439047 w 6459988"/>
              <a:gd name="connsiteY2" fmla="*/ 147 h 5753325"/>
              <a:gd name="connsiteX3" fmla="*/ 6443456 w 6459988"/>
              <a:gd name="connsiteY3" fmla="*/ 130105 h 5753325"/>
              <a:gd name="connsiteX4" fmla="*/ 6447632 w 6459988"/>
              <a:gd name="connsiteY4" fmla="*/ 170016 h 5753325"/>
              <a:gd name="connsiteX5" fmla="*/ 6396598 w 6459988"/>
              <a:gd name="connsiteY5" fmla="*/ 274847 h 5753325"/>
              <a:gd name="connsiteX6" fmla="*/ 6375685 w 6459988"/>
              <a:gd name="connsiteY6" fmla="*/ 535865 h 5753325"/>
              <a:gd name="connsiteX7" fmla="*/ 6354187 w 6459988"/>
              <a:gd name="connsiteY7" fmla="*/ 615799 h 5753325"/>
              <a:gd name="connsiteX8" fmla="*/ 6459988 w 6459988"/>
              <a:gd name="connsiteY8" fmla="*/ 707628 h 5753325"/>
              <a:gd name="connsiteX9" fmla="*/ 6453989 w 6459988"/>
              <a:gd name="connsiteY9" fmla="*/ 711876 h 5753325"/>
              <a:gd name="connsiteX10" fmla="*/ 6453209 w 6459988"/>
              <a:gd name="connsiteY10" fmla="*/ 719127 h 5753325"/>
              <a:gd name="connsiteX11" fmla="*/ 6344988 w 6459988"/>
              <a:gd name="connsiteY11" fmla="*/ 697330 h 5753325"/>
              <a:gd name="connsiteX12" fmla="*/ 6447445 w 6459988"/>
              <a:gd name="connsiteY12" fmla="*/ 780003 h 5753325"/>
              <a:gd name="connsiteX13" fmla="*/ 6426552 w 6459988"/>
              <a:gd name="connsiteY13" fmla="*/ 845805 h 5753325"/>
              <a:gd name="connsiteX14" fmla="*/ 6434072 w 6459988"/>
              <a:gd name="connsiteY14" fmla="*/ 910733 h 5753325"/>
              <a:gd name="connsiteX15" fmla="*/ 6432570 w 6459988"/>
              <a:gd name="connsiteY15" fmla="*/ 983394 h 5753325"/>
              <a:gd name="connsiteX16" fmla="*/ 6431878 w 6459988"/>
              <a:gd name="connsiteY16" fmla="*/ 1026728 h 5753325"/>
              <a:gd name="connsiteX17" fmla="*/ 6414269 w 6459988"/>
              <a:gd name="connsiteY17" fmla="*/ 1151111 h 5753325"/>
              <a:gd name="connsiteX18" fmla="*/ 6371722 w 6459988"/>
              <a:gd name="connsiteY18" fmla="*/ 1318080 h 5753325"/>
              <a:gd name="connsiteX19" fmla="*/ 6356023 w 6459988"/>
              <a:gd name="connsiteY19" fmla="*/ 1356227 h 5753325"/>
              <a:gd name="connsiteX20" fmla="*/ 6356157 w 6459988"/>
              <a:gd name="connsiteY20" fmla="*/ 1361967 h 5753325"/>
              <a:gd name="connsiteX21" fmla="*/ 6350613 w 6459988"/>
              <a:gd name="connsiteY21" fmla="*/ 1393569 h 5753325"/>
              <a:gd name="connsiteX22" fmla="*/ 6357062 w 6459988"/>
              <a:gd name="connsiteY22" fmla="*/ 1444071 h 5753325"/>
              <a:gd name="connsiteX23" fmla="*/ 6364832 w 6459988"/>
              <a:gd name="connsiteY23" fmla="*/ 1478763 h 5753325"/>
              <a:gd name="connsiteX24" fmla="*/ 6369745 w 6459988"/>
              <a:gd name="connsiteY24" fmla="*/ 1495680 h 5753325"/>
              <a:gd name="connsiteX25" fmla="*/ 6370898 w 6459988"/>
              <a:gd name="connsiteY25" fmla="*/ 1513331 h 5753325"/>
              <a:gd name="connsiteX26" fmla="*/ 6368801 w 6459988"/>
              <a:gd name="connsiteY26" fmla="*/ 1527414 h 5753325"/>
              <a:gd name="connsiteX27" fmla="*/ 6359177 w 6459988"/>
              <a:gd name="connsiteY27" fmla="*/ 1639513 h 5753325"/>
              <a:gd name="connsiteX28" fmla="*/ 6299489 w 6459988"/>
              <a:gd name="connsiteY28" fmla="*/ 1784860 h 5753325"/>
              <a:gd name="connsiteX29" fmla="*/ 6267878 w 6459988"/>
              <a:gd name="connsiteY29" fmla="*/ 1858572 h 5753325"/>
              <a:gd name="connsiteX30" fmla="*/ 6251146 w 6459988"/>
              <a:gd name="connsiteY30" fmla="*/ 1926167 h 5753325"/>
              <a:gd name="connsiteX31" fmla="*/ 6210686 w 6459988"/>
              <a:gd name="connsiteY31" fmla="*/ 2014834 h 5753325"/>
              <a:gd name="connsiteX32" fmla="*/ 6106652 w 6459988"/>
              <a:gd name="connsiteY32" fmla="*/ 2150572 h 5753325"/>
              <a:gd name="connsiteX33" fmla="*/ 6097813 w 6459988"/>
              <a:gd name="connsiteY33" fmla="*/ 2172208 h 5753325"/>
              <a:gd name="connsiteX34" fmla="*/ 6095990 w 6459988"/>
              <a:gd name="connsiteY34" fmla="*/ 2181185 h 5753325"/>
              <a:gd name="connsiteX35" fmla="*/ 6090126 w 6459988"/>
              <a:gd name="connsiteY35" fmla="*/ 2192533 h 5753325"/>
              <a:gd name="connsiteX36" fmla="*/ 6089503 w 6459988"/>
              <a:gd name="connsiteY36" fmla="*/ 2192543 h 5753325"/>
              <a:gd name="connsiteX37" fmla="*/ 6084946 w 6459988"/>
              <a:gd name="connsiteY37" fmla="*/ 2203694 h 5753325"/>
              <a:gd name="connsiteX38" fmla="*/ 5987861 w 6459988"/>
              <a:gd name="connsiteY38" fmla="*/ 2304868 h 5753325"/>
              <a:gd name="connsiteX39" fmla="*/ 5973439 w 6459988"/>
              <a:gd name="connsiteY39" fmla="*/ 2385635 h 5753325"/>
              <a:gd name="connsiteX40" fmla="*/ 5916727 w 6459988"/>
              <a:gd name="connsiteY40" fmla="*/ 2458777 h 5753325"/>
              <a:gd name="connsiteX41" fmla="*/ 5856524 w 6459988"/>
              <a:gd name="connsiteY41" fmla="*/ 2583281 h 5753325"/>
              <a:gd name="connsiteX42" fmla="*/ 5838091 w 6459988"/>
              <a:gd name="connsiteY42" fmla="*/ 2753474 h 5753325"/>
              <a:gd name="connsiteX43" fmla="*/ 5777471 w 6459988"/>
              <a:gd name="connsiteY43" fmla="*/ 2901570 h 5753325"/>
              <a:gd name="connsiteX44" fmla="*/ 5723992 w 6459988"/>
              <a:gd name="connsiteY44" fmla="*/ 2998752 h 5753325"/>
              <a:gd name="connsiteX45" fmla="*/ 5557886 w 6459988"/>
              <a:gd name="connsiteY45" fmla="*/ 3329735 h 5753325"/>
              <a:gd name="connsiteX46" fmla="*/ 5471501 w 6459988"/>
              <a:gd name="connsiteY46" fmla="*/ 3462221 h 5753325"/>
              <a:gd name="connsiteX47" fmla="*/ 5465154 w 6459988"/>
              <a:gd name="connsiteY47" fmla="*/ 3541065 h 5753325"/>
              <a:gd name="connsiteX48" fmla="*/ 5437889 w 6459988"/>
              <a:gd name="connsiteY48" fmla="*/ 3559927 h 5753325"/>
              <a:gd name="connsiteX49" fmla="*/ 5432770 w 6459988"/>
              <a:gd name="connsiteY49" fmla="*/ 3562948 h 5753325"/>
              <a:gd name="connsiteX50" fmla="*/ 5406795 w 6459988"/>
              <a:gd name="connsiteY50" fmla="*/ 3578594 h 5753325"/>
              <a:gd name="connsiteX51" fmla="*/ 5381495 w 6459988"/>
              <a:gd name="connsiteY51" fmla="*/ 3599883 h 5753325"/>
              <a:gd name="connsiteX52" fmla="*/ 5363689 w 6459988"/>
              <a:gd name="connsiteY52" fmla="*/ 3633299 h 5753325"/>
              <a:gd name="connsiteX53" fmla="*/ 5291870 w 6459988"/>
              <a:gd name="connsiteY53" fmla="*/ 3799039 h 5753325"/>
              <a:gd name="connsiteX54" fmla="*/ 5241600 w 6459988"/>
              <a:gd name="connsiteY54" fmla="*/ 3894238 h 5753325"/>
              <a:gd name="connsiteX55" fmla="*/ 5211041 w 6459988"/>
              <a:gd name="connsiteY55" fmla="*/ 3924184 h 5753325"/>
              <a:gd name="connsiteX56" fmla="*/ 5176073 w 6459988"/>
              <a:gd name="connsiteY56" fmla="*/ 3970179 h 5753325"/>
              <a:gd name="connsiteX57" fmla="*/ 5172826 w 6459988"/>
              <a:gd name="connsiteY57" fmla="*/ 3991773 h 5753325"/>
              <a:gd name="connsiteX58" fmla="*/ 5157053 w 6459988"/>
              <a:gd name="connsiteY58" fmla="*/ 3997708 h 5753325"/>
              <a:gd name="connsiteX59" fmla="*/ 5127922 w 6459988"/>
              <a:gd name="connsiteY59" fmla="*/ 4022660 h 5753325"/>
              <a:gd name="connsiteX60" fmla="*/ 5020872 w 6459988"/>
              <a:gd name="connsiteY60" fmla="*/ 4075951 h 5753325"/>
              <a:gd name="connsiteX61" fmla="*/ 4991410 w 6459988"/>
              <a:gd name="connsiteY61" fmla="*/ 4087598 h 5753325"/>
              <a:gd name="connsiteX62" fmla="*/ 4930112 w 6459988"/>
              <a:gd name="connsiteY62" fmla="*/ 4138459 h 5753325"/>
              <a:gd name="connsiteX63" fmla="*/ 4834224 w 6459988"/>
              <a:gd name="connsiteY63" fmla="*/ 4231643 h 5753325"/>
              <a:gd name="connsiteX64" fmla="*/ 4812599 w 6459988"/>
              <a:gd name="connsiteY64" fmla="*/ 4249449 h 5753325"/>
              <a:gd name="connsiteX65" fmla="*/ 4789188 w 6459988"/>
              <a:gd name="connsiteY65" fmla="*/ 4256678 h 5753325"/>
              <a:gd name="connsiteX66" fmla="*/ 4779554 w 6459988"/>
              <a:gd name="connsiteY66" fmla="*/ 4251313 h 5753325"/>
              <a:gd name="connsiteX67" fmla="*/ 4766885 w 6459988"/>
              <a:gd name="connsiteY67" fmla="*/ 4259812 h 5753325"/>
              <a:gd name="connsiteX68" fmla="*/ 4762510 w 6459988"/>
              <a:gd name="connsiteY68" fmla="*/ 4260383 h 5753325"/>
              <a:gd name="connsiteX69" fmla="*/ 4738416 w 6459988"/>
              <a:gd name="connsiteY69" fmla="*/ 4265355 h 5753325"/>
              <a:gd name="connsiteX70" fmla="*/ 4712007 w 6459988"/>
              <a:gd name="connsiteY70" fmla="*/ 4317892 h 5753325"/>
              <a:gd name="connsiteX71" fmla="*/ 4658930 w 6459988"/>
              <a:gd name="connsiteY71" fmla="*/ 4348041 h 5753325"/>
              <a:gd name="connsiteX72" fmla="*/ 4443526 w 6459988"/>
              <a:gd name="connsiteY72" fmla="*/ 4507851 h 5753325"/>
              <a:gd name="connsiteX73" fmla="*/ 4289766 w 6459988"/>
              <a:gd name="connsiteY73" fmla="*/ 4711450 h 5753325"/>
              <a:gd name="connsiteX74" fmla="*/ 4150870 w 6459988"/>
              <a:gd name="connsiteY74" fmla="*/ 4818480 h 5753325"/>
              <a:gd name="connsiteX75" fmla="*/ 4006639 w 6459988"/>
              <a:gd name="connsiteY75" fmla="*/ 4933815 h 5753325"/>
              <a:gd name="connsiteX76" fmla="*/ 3298210 w 6459988"/>
              <a:gd name="connsiteY76" fmla="*/ 5070790 h 5753325"/>
              <a:gd name="connsiteX77" fmla="*/ 2947678 w 6459988"/>
              <a:gd name="connsiteY77" fmla="*/ 5117869 h 5753325"/>
              <a:gd name="connsiteX78" fmla="*/ 2822169 w 6459988"/>
              <a:gd name="connsiteY78" fmla="*/ 5129396 h 5753325"/>
              <a:gd name="connsiteX79" fmla="*/ 2538773 w 6459988"/>
              <a:gd name="connsiteY79" fmla="*/ 5313397 h 5753325"/>
              <a:gd name="connsiteX80" fmla="*/ 2014500 w 6459988"/>
              <a:gd name="connsiteY80" fmla="*/ 5519744 h 5753325"/>
              <a:gd name="connsiteX81" fmla="*/ 1934391 w 6459988"/>
              <a:gd name="connsiteY81" fmla="*/ 5591335 h 5753325"/>
              <a:gd name="connsiteX82" fmla="*/ 1892550 w 6459988"/>
              <a:gd name="connsiteY82" fmla="*/ 5649708 h 5753325"/>
              <a:gd name="connsiteX83" fmla="*/ 1854769 w 6459988"/>
              <a:gd name="connsiteY83" fmla="*/ 5647691 h 5753325"/>
              <a:gd name="connsiteX84" fmla="*/ 1809461 w 6459988"/>
              <a:gd name="connsiteY84" fmla="*/ 5648628 h 5753325"/>
              <a:gd name="connsiteX85" fmla="*/ 1745150 w 6459988"/>
              <a:gd name="connsiteY85" fmla="*/ 5693879 h 5753325"/>
              <a:gd name="connsiteX86" fmla="*/ 1713375 w 6459988"/>
              <a:gd name="connsiteY86" fmla="*/ 5684672 h 5753325"/>
              <a:gd name="connsiteX87" fmla="*/ 1707808 w 6459988"/>
              <a:gd name="connsiteY87" fmla="*/ 5682611 h 5753325"/>
              <a:gd name="connsiteX88" fmla="*/ 1679313 w 6459988"/>
              <a:gd name="connsiteY88" fmla="*/ 5672360 h 5753325"/>
              <a:gd name="connsiteX89" fmla="*/ 1646933 w 6459988"/>
              <a:gd name="connsiteY89" fmla="*/ 5666227 h 5753325"/>
              <a:gd name="connsiteX90" fmla="*/ 1610055 w 6459988"/>
              <a:gd name="connsiteY90" fmla="*/ 5673643 h 5753325"/>
              <a:gd name="connsiteX91" fmla="*/ 1437641 w 6459988"/>
              <a:gd name="connsiteY91" fmla="*/ 5723266 h 5753325"/>
              <a:gd name="connsiteX92" fmla="*/ 1332869 w 6459988"/>
              <a:gd name="connsiteY92" fmla="*/ 5744752 h 5753325"/>
              <a:gd name="connsiteX93" fmla="*/ 1290525 w 6459988"/>
              <a:gd name="connsiteY93" fmla="*/ 5740036 h 5753325"/>
              <a:gd name="connsiteX94" fmla="*/ 1233107 w 6459988"/>
              <a:gd name="connsiteY94" fmla="*/ 5742106 h 5753325"/>
              <a:gd name="connsiteX95" fmla="*/ 1214532 w 6459988"/>
              <a:gd name="connsiteY95" fmla="*/ 5753325 h 5753325"/>
              <a:gd name="connsiteX96" fmla="*/ 1199955 w 6459988"/>
              <a:gd name="connsiteY96" fmla="*/ 5744831 h 5753325"/>
              <a:gd name="connsiteX97" fmla="*/ 1162337 w 6459988"/>
              <a:gd name="connsiteY97" fmla="*/ 5738048 h 5753325"/>
              <a:gd name="connsiteX98" fmla="*/ 1053457 w 6459988"/>
              <a:gd name="connsiteY98" fmla="*/ 5688676 h 5753325"/>
              <a:gd name="connsiteX99" fmla="*/ 1025798 w 6459988"/>
              <a:gd name="connsiteY99" fmla="*/ 5673166 h 5753325"/>
              <a:gd name="connsiteX100" fmla="*/ 947900 w 6459988"/>
              <a:gd name="connsiteY100" fmla="*/ 5657848 h 5753325"/>
              <a:gd name="connsiteX101" fmla="*/ 815627 w 6459988"/>
              <a:gd name="connsiteY101" fmla="*/ 5642557 h 5753325"/>
              <a:gd name="connsiteX102" fmla="*/ 788251 w 6459988"/>
              <a:gd name="connsiteY102" fmla="*/ 5637065 h 5753325"/>
              <a:gd name="connsiteX103" fmla="*/ 767822 w 6459988"/>
              <a:gd name="connsiteY103" fmla="*/ 5623450 h 5753325"/>
              <a:gd name="connsiteX104" fmla="*/ 765791 w 6459988"/>
              <a:gd name="connsiteY104" fmla="*/ 5612539 h 5753325"/>
              <a:gd name="connsiteX105" fmla="*/ 751230 w 6459988"/>
              <a:gd name="connsiteY105" fmla="*/ 5608092 h 5753325"/>
              <a:gd name="connsiteX106" fmla="*/ 748008 w 6459988"/>
              <a:gd name="connsiteY106" fmla="*/ 5605052 h 5753325"/>
              <a:gd name="connsiteX107" fmla="*/ 728871 w 6459988"/>
              <a:gd name="connsiteY107" fmla="*/ 5589469 h 5753325"/>
              <a:gd name="connsiteX108" fmla="*/ 671898 w 6459988"/>
              <a:gd name="connsiteY108" fmla="*/ 5602363 h 5753325"/>
              <a:gd name="connsiteX109" fmla="*/ 615065 w 6459988"/>
              <a:gd name="connsiteY109" fmla="*/ 5580257 h 5753325"/>
              <a:gd name="connsiteX110" fmla="*/ 355785 w 6459988"/>
              <a:gd name="connsiteY110" fmla="*/ 5514383 h 5753325"/>
              <a:gd name="connsiteX111" fmla="*/ 102269 w 6459988"/>
              <a:gd name="connsiteY111" fmla="*/ 5524347 h 5753325"/>
              <a:gd name="connsiteX112" fmla="*/ 13160 w 6459988"/>
              <a:gd name="connsiteY112" fmla="*/ 5514159 h 5753325"/>
              <a:gd name="connsiteX113" fmla="*/ 0 w 6459988"/>
              <a:gd name="connsiteY113" fmla="*/ 5511735 h 5753325"/>
              <a:gd name="connsiteX114" fmla="*/ 0 w 6459988"/>
              <a:gd name="connsiteY114" fmla="*/ 0 h 5753325"/>
              <a:gd name="connsiteX0" fmla="*/ 0 w 6459988"/>
              <a:gd name="connsiteY0" fmla="*/ 0 h 5753325"/>
              <a:gd name="connsiteX1" fmla="*/ 6438980 w 6459988"/>
              <a:gd name="connsiteY1" fmla="*/ 0 h 5753325"/>
              <a:gd name="connsiteX2" fmla="*/ 6439047 w 6459988"/>
              <a:gd name="connsiteY2" fmla="*/ 147 h 5753325"/>
              <a:gd name="connsiteX3" fmla="*/ 6443456 w 6459988"/>
              <a:gd name="connsiteY3" fmla="*/ 130105 h 5753325"/>
              <a:gd name="connsiteX4" fmla="*/ 6447632 w 6459988"/>
              <a:gd name="connsiteY4" fmla="*/ 170016 h 5753325"/>
              <a:gd name="connsiteX5" fmla="*/ 6396598 w 6459988"/>
              <a:gd name="connsiteY5" fmla="*/ 274847 h 5753325"/>
              <a:gd name="connsiteX6" fmla="*/ 6375685 w 6459988"/>
              <a:gd name="connsiteY6" fmla="*/ 535865 h 5753325"/>
              <a:gd name="connsiteX7" fmla="*/ 6354187 w 6459988"/>
              <a:gd name="connsiteY7" fmla="*/ 615799 h 5753325"/>
              <a:gd name="connsiteX8" fmla="*/ 6459988 w 6459988"/>
              <a:gd name="connsiteY8" fmla="*/ 707628 h 5753325"/>
              <a:gd name="connsiteX9" fmla="*/ 6453989 w 6459988"/>
              <a:gd name="connsiteY9" fmla="*/ 711876 h 5753325"/>
              <a:gd name="connsiteX10" fmla="*/ 6344988 w 6459988"/>
              <a:gd name="connsiteY10" fmla="*/ 697330 h 5753325"/>
              <a:gd name="connsiteX11" fmla="*/ 6447445 w 6459988"/>
              <a:gd name="connsiteY11" fmla="*/ 780003 h 5753325"/>
              <a:gd name="connsiteX12" fmla="*/ 6426552 w 6459988"/>
              <a:gd name="connsiteY12" fmla="*/ 845805 h 5753325"/>
              <a:gd name="connsiteX13" fmla="*/ 6434072 w 6459988"/>
              <a:gd name="connsiteY13" fmla="*/ 910733 h 5753325"/>
              <a:gd name="connsiteX14" fmla="*/ 6432570 w 6459988"/>
              <a:gd name="connsiteY14" fmla="*/ 983394 h 5753325"/>
              <a:gd name="connsiteX15" fmla="*/ 6431878 w 6459988"/>
              <a:gd name="connsiteY15" fmla="*/ 1026728 h 5753325"/>
              <a:gd name="connsiteX16" fmla="*/ 6414269 w 6459988"/>
              <a:gd name="connsiteY16" fmla="*/ 1151111 h 5753325"/>
              <a:gd name="connsiteX17" fmla="*/ 6371722 w 6459988"/>
              <a:gd name="connsiteY17" fmla="*/ 1318080 h 5753325"/>
              <a:gd name="connsiteX18" fmla="*/ 6356023 w 6459988"/>
              <a:gd name="connsiteY18" fmla="*/ 1356227 h 5753325"/>
              <a:gd name="connsiteX19" fmla="*/ 6356157 w 6459988"/>
              <a:gd name="connsiteY19" fmla="*/ 1361967 h 5753325"/>
              <a:gd name="connsiteX20" fmla="*/ 6350613 w 6459988"/>
              <a:gd name="connsiteY20" fmla="*/ 1393569 h 5753325"/>
              <a:gd name="connsiteX21" fmla="*/ 6357062 w 6459988"/>
              <a:gd name="connsiteY21" fmla="*/ 1444071 h 5753325"/>
              <a:gd name="connsiteX22" fmla="*/ 6364832 w 6459988"/>
              <a:gd name="connsiteY22" fmla="*/ 1478763 h 5753325"/>
              <a:gd name="connsiteX23" fmla="*/ 6369745 w 6459988"/>
              <a:gd name="connsiteY23" fmla="*/ 1495680 h 5753325"/>
              <a:gd name="connsiteX24" fmla="*/ 6370898 w 6459988"/>
              <a:gd name="connsiteY24" fmla="*/ 1513331 h 5753325"/>
              <a:gd name="connsiteX25" fmla="*/ 6368801 w 6459988"/>
              <a:gd name="connsiteY25" fmla="*/ 1527414 h 5753325"/>
              <a:gd name="connsiteX26" fmla="*/ 6359177 w 6459988"/>
              <a:gd name="connsiteY26" fmla="*/ 1639513 h 5753325"/>
              <a:gd name="connsiteX27" fmla="*/ 6299489 w 6459988"/>
              <a:gd name="connsiteY27" fmla="*/ 1784860 h 5753325"/>
              <a:gd name="connsiteX28" fmla="*/ 6267878 w 6459988"/>
              <a:gd name="connsiteY28" fmla="*/ 1858572 h 5753325"/>
              <a:gd name="connsiteX29" fmla="*/ 6251146 w 6459988"/>
              <a:gd name="connsiteY29" fmla="*/ 1926167 h 5753325"/>
              <a:gd name="connsiteX30" fmla="*/ 6210686 w 6459988"/>
              <a:gd name="connsiteY30" fmla="*/ 2014834 h 5753325"/>
              <a:gd name="connsiteX31" fmla="*/ 6106652 w 6459988"/>
              <a:gd name="connsiteY31" fmla="*/ 2150572 h 5753325"/>
              <a:gd name="connsiteX32" fmla="*/ 6097813 w 6459988"/>
              <a:gd name="connsiteY32" fmla="*/ 2172208 h 5753325"/>
              <a:gd name="connsiteX33" fmla="*/ 6095990 w 6459988"/>
              <a:gd name="connsiteY33" fmla="*/ 2181185 h 5753325"/>
              <a:gd name="connsiteX34" fmla="*/ 6090126 w 6459988"/>
              <a:gd name="connsiteY34" fmla="*/ 2192533 h 5753325"/>
              <a:gd name="connsiteX35" fmla="*/ 6089503 w 6459988"/>
              <a:gd name="connsiteY35" fmla="*/ 2192543 h 5753325"/>
              <a:gd name="connsiteX36" fmla="*/ 6084946 w 6459988"/>
              <a:gd name="connsiteY36" fmla="*/ 2203694 h 5753325"/>
              <a:gd name="connsiteX37" fmla="*/ 5987861 w 6459988"/>
              <a:gd name="connsiteY37" fmla="*/ 2304868 h 5753325"/>
              <a:gd name="connsiteX38" fmla="*/ 5973439 w 6459988"/>
              <a:gd name="connsiteY38" fmla="*/ 2385635 h 5753325"/>
              <a:gd name="connsiteX39" fmla="*/ 5916727 w 6459988"/>
              <a:gd name="connsiteY39" fmla="*/ 2458777 h 5753325"/>
              <a:gd name="connsiteX40" fmla="*/ 5856524 w 6459988"/>
              <a:gd name="connsiteY40" fmla="*/ 2583281 h 5753325"/>
              <a:gd name="connsiteX41" fmla="*/ 5838091 w 6459988"/>
              <a:gd name="connsiteY41" fmla="*/ 2753474 h 5753325"/>
              <a:gd name="connsiteX42" fmla="*/ 5777471 w 6459988"/>
              <a:gd name="connsiteY42" fmla="*/ 2901570 h 5753325"/>
              <a:gd name="connsiteX43" fmla="*/ 5723992 w 6459988"/>
              <a:gd name="connsiteY43" fmla="*/ 2998752 h 5753325"/>
              <a:gd name="connsiteX44" fmla="*/ 5557886 w 6459988"/>
              <a:gd name="connsiteY44" fmla="*/ 3329735 h 5753325"/>
              <a:gd name="connsiteX45" fmla="*/ 5471501 w 6459988"/>
              <a:gd name="connsiteY45" fmla="*/ 3462221 h 5753325"/>
              <a:gd name="connsiteX46" fmla="*/ 5465154 w 6459988"/>
              <a:gd name="connsiteY46" fmla="*/ 3541065 h 5753325"/>
              <a:gd name="connsiteX47" fmla="*/ 5437889 w 6459988"/>
              <a:gd name="connsiteY47" fmla="*/ 3559927 h 5753325"/>
              <a:gd name="connsiteX48" fmla="*/ 5432770 w 6459988"/>
              <a:gd name="connsiteY48" fmla="*/ 3562948 h 5753325"/>
              <a:gd name="connsiteX49" fmla="*/ 5406795 w 6459988"/>
              <a:gd name="connsiteY49" fmla="*/ 3578594 h 5753325"/>
              <a:gd name="connsiteX50" fmla="*/ 5381495 w 6459988"/>
              <a:gd name="connsiteY50" fmla="*/ 3599883 h 5753325"/>
              <a:gd name="connsiteX51" fmla="*/ 5363689 w 6459988"/>
              <a:gd name="connsiteY51" fmla="*/ 3633299 h 5753325"/>
              <a:gd name="connsiteX52" fmla="*/ 5291870 w 6459988"/>
              <a:gd name="connsiteY52" fmla="*/ 3799039 h 5753325"/>
              <a:gd name="connsiteX53" fmla="*/ 5241600 w 6459988"/>
              <a:gd name="connsiteY53" fmla="*/ 3894238 h 5753325"/>
              <a:gd name="connsiteX54" fmla="*/ 5211041 w 6459988"/>
              <a:gd name="connsiteY54" fmla="*/ 3924184 h 5753325"/>
              <a:gd name="connsiteX55" fmla="*/ 5176073 w 6459988"/>
              <a:gd name="connsiteY55" fmla="*/ 3970179 h 5753325"/>
              <a:gd name="connsiteX56" fmla="*/ 5172826 w 6459988"/>
              <a:gd name="connsiteY56" fmla="*/ 3991773 h 5753325"/>
              <a:gd name="connsiteX57" fmla="*/ 5157053 w 6459988"/>
              <a:gd name="connsiteY57" fmla="*/ 3997708 h 5753325"/>
              <a:gd name="connsiteX58" fmla="*/ 5127922 w 6459988"/>
              <a:gd name="connsiteY58" fmla="*/ 4022660 h 5753325"/>
              <a:gd name="connsiteX59" fmla="*/ 5020872 w 6459988"/>
              <a:gd name="connsiteY59" fmla="*/ 4075951 h 5753325"/>
              <a:gd name="connsiteX60" fmla="*/ 4991410 w 6459988"/>
              <a:gd name="connsiteY60" fmla="*/ 4087598 h 5753325"/>
              <a:gd name="connsiteX61" fmla="*/ 4930112 w 6459988"/>
              <a:gd name="connsiteY61" fmla="*/ 4138459 h 5753325"/>
              <a:gd name="connsiteX62" fmla="*/ 4834224 w 6459988"/>
              <a:gd name="connsiteY62" fmla="*/ 4231643 h 5753325"/>
              <a:gd name="connsiteX63" fmla="*/ 4812599 w 6459988"/>
              <a:gd name="connsiteY63" fmla="*/ 4249449 h 5753325"/>
              <a:gd name="connsiteX64" fmla="*/ 4789188 w 6459988"/>
              <a:gd name="connsiteY64" fmla="*/ 4256678 h 5753325"/>
              <a:gd name="connsiteX65" fmla="*/ 4779554 w 6459988"/>
              <a:gd name="connsiteY65" fmla="*/ 4251313 h 5753325"/>
              <a:gd name="connsiteX66" fmla="*/ 4766885 w 6459988"/>
              <a:gd name="connsiteY66" fmla="*/ 4259812 h 5753325"/>
              <a:gd name="connsiteX67" fmla="*/ 4762510 w 6459988"/>
              <a:gd name="connsiteY67" fmla="*/ 4260383 h 5753325"/>
              <a:gd name="connsiteX68" fmla="*/ 4738416 w 6459988"/>
              <a:gd name="connsiteY68" fmla="*/ 4265355 h 5753325"/>
              <a:gd name="connsiteX69" fmla="*/ 4712007 w 6459988"/>
              <a:gd name="connsiteY69" fmla="*/ 4317892 h 5753325"/>
              <a:gd name="connsiteX70" fmla="*/ 4658930 w 6459988"/>
              <a:gd name="connsiteY70" fmla="*/ 4348041 h 5753325"/>
              <a:gd name="connsiteX71" fmla="*/ 4443526 w 6459988"/>
              <a:gd name="connsiteY71" fmla="*/ 4507851 h 5753325"/>
              <a:gd name="connsiteX72" fmla="*/ 4289766 w 6459988"/>
              <a:gd name="connsiteY72" fmla="*/ 4711450 h 5753325"/>
              <a:gd name="connsiteX73" fmla="*/ 4150870 w 6459988"/>
              <a:gd name="connsiteY73" fmla="*/ 4818480 h 5753325"/>
              <a:gd name="connsiteX74" fmla="*/ 4006639 w 6459988"/>
              <a:gd name="connsiteY74" fmla="*/ 4933815 h 5753325"/>
              <a:gd name="connsiteX75" fmla="*/ 3298210 w 6459988"/>
              <a:gd name="connsiteY75" fmla="*/ 5070790 h 5753325"/>
              <a:gd name="connsiteX76" fmla="*/ 2947678 w 6459988"/>
              <a:gd name="connsiteY76" fmla="*/ 5117869 h 5753325"/>
              <a:gd name="connsiteX77" fmla="*/ 2822169 w 6459988"/>
              <a:gd name="connsiteY77" fmla="*/ 5129396 h 5753325"/>
              <a:gd name="connsiteX78" fmla="*/ 2538773 w 6459988"/>
              <a:gd name="connsiteY78" fmla="*/ 5313397 h 5753325"/>
              <a:gd name="connsiteX79" fmla="*/ 2014500 w 6459988"/>
              <a:gd name="connsiteY79" fmla="*/ 5519744 h 5753325"/>
              <a:gd name="connsiteX80" fmla="*/ 1934391 w 6459988"/>
              <a:gd name="connsiteY80" fmla="*/ 5591335 h 5753325"/>
              <a:gd name="connsiteX81" fmla="*/ 1892550 w 6459988"/>
              <a:gd name="connsiteY81" fmla="*/ 5649708 h 5753325"/>
              <a:gd name="connsiteX82" fmla="*/ 1854769 w 6459988"/>
              <a:gd name="connsiteY82" fmla="*/ 5647691 h 5753325"/>
              <a:gd name="connsiteX83" fmla="*/ 1809461 w 6459988"/>
              <a:gd name="connsiteY83" fmla="*/ 5648628 h 5753325"/>
              <a:gd name="connsiteX84" fmla="*/ 1745150 w 6459988"/>
              <a:gd name="connsiteY84" fmla="*/ 5693879 h 5753325"/>
              <a:gd name="connsiteX85" fmla="*/ 1713375 w 6459988"/>
              <a:gd name="connsiteY85" fmla="*/ 5684672 h 5753325"/>
              <a:gd name="connsiteX86" fmla="*/ 1707808 w 6459988"/>
              <a:gd name="connsiteY86" fmla="*/ 5682611 h 5753325"/>
              <a:gd name="connsiteX87" fmla="*/ 1679313 w 6459988"/>
              <a:gd name="connsiteY87" fmla="*/ 5672360 h 5753325"/>
              <a:gd name="connsiteX88" fmla="*/ 1646933 w 6459988"/>
              <a:gd name="connsiteY88" fmla="*/ 5666227 h 5753325"/>
              <a:gd name="connsiteX89" fmla="*/ 1610055 w 6459988"/>
              <a:gd name="connsiteY89" fmla="*/ 5673643 h 5753325"/>
              <a:gd name="connsiteX90" fmla="*/ 1437641 w 6459988"/>
              <a:gd name="connsiteY90" fmla="*/ 5723266 h 5753325"/>
              <a:gd name="connsiteX91" fmla="*/ 1332869 w 6459988"/>
              <a:gd name="connsiteY91" fmla="*/ 5744752 h 5753325"/>
              <a:gd name="connsiteX92" fmla="*/ 1290525 w 6459988"/>
              <a:gd name="connsiteY92" fmla="*/ 5740036 h 5753325"/>
              <a:gd name="connsiteX93" fmla="*/ 1233107 w 6459988"/>
              <a:gd name="connsiteY93" fmla="*/ 5742106 h 5753325"/>
              <a:gd name="connsiteX94" fmla="*/ 1214532 w 6459988"/>
              <a:gd name="connsiteY94" fmla="*/ 5753325 h 5753325"/>
              <a:gd name="connsiteX95" fmla="*/ 1199955 w 6459988"/>
              <a:gd name="connsiteY95" fmla="*/ 5744831 h 5753325"/>
              <a:gd name="connsiteX96" fmla="*/ 1162337 w 6459988"/>
              <a:gd name="connsiteY96" fmla="*/ 5738048 h 5753325"/>
              <a:gd name="connsiteX97" fmla="*/ 1053457 w 6459988"/>
              <a:gd name="connsiteY97" fmla="*/ 5688676 h 5753325"/>
              <a:gd name="connsiteX98" fmla="*/ 1025798 w 6459988"/>
              <a:gd name="connsiteY98" fmla="*/ 5673166 h 5753325"/>
              <a:gd name="connsiteX99" fmla="*/ 947900 w 6459988"/>
              <a:gd name="connsiteY99" fmla="*/ 5657848 h 5753325"/>
              <a:gd name="connsiteX100" fmla="*/ 815627 w 6459988"/>
              <a:gd name="connsiteY100" fmla="*/ 5642557 h 5753325"/>
              <a:gd name="connsiteX101" fmla="*/ 788251 w 6459988"/>
              <a:gd name="connsiteY101" fmla="*/ 5637065 h 5753325"/>
              <a:gd name="connsiteX102" fmla="*/ 767822 w 6459988"/>
              <a:gd name="connsiteY102" fmla="*/ 5623450 h 5753325"/>
              <a:gd name="connsiteX103" fmla="*/ 765791 w 6459988"/>
              <a:gd name="connsiteY103" fmla="*/ 5612539 h 5753325"/>
              <a:gd name="connsiteX104" fmla="*/ 751230 w 6459988"/>
              <a:gd name="connsiteY104" fmla="*/ 5608092 h 5753325"/>
              <a:gd name="connsiteX105" fmla="*/ 748008 w 6459988"/>
              <a:gd name="connsiteY105" fmla="*/ 5605052 h 5753325"/>
              <a:gd name="connsiteX106" fmla="*/ 728871 w 6459988"/>
              <a:gd name="connsiteY106" fmla="*/ 5589469 h 5753325"/>
              <a:gd name="connsiteX107" fmla="*/ 671898 w 6459988"/>
              <a:gd name="connsiteY107" fmla="*/ 5602363 h 5753325"/>
              <a:gd name="connsiteX108" fmla="*/ 615065 w 6459988"/>
              <a:gd name="connsiteY108" fmla="*/ 5580257 h 5753325"/>
              <a:gd name="connsiteX109" fmla="*/ 355785 w 6459988"/>
              <a:gd name="connsiteY109" fmla="*/ 5514383 h 5753325"/>
              <a:gd name="connsiteX110" fmla="*/ 102269 w 6459988"/>
              <a:gd name="connsiteY110" fmla="*/ 5524347 h 5753325"/>
              <a:gd name="connsiteX111" fmla="*/ 13160 w 6459988"/>
              <a:gd name="connsiteY111" fmla="*/ 5514159 h 5753325"/>
              <a:gd name="connsiteX112" fmla="*/ 0 w 6459988"/>
              <a:gd name="connsiteY112" fmla="*/ 5511735 h 5753325"/>
              <a:gd name="connsiteX113" fmla="*/ 0 w 6459988"/>
              <a:gd name="connsiteY113" fmla="*/ 0 h 5753325"/>
              <a:gd name="connsiteX0" fmla="*/ 0 w 6459988"/>
              <a:gd name="connsiteY0" fmla="*/ 0 h 5753325"/>
              <a:gd name="connsiteX1" fmla="*/ 6438980 w 6459988"/>
              <a:gd name="connsiteY1" fmla="*/ 0 h 5753325"/>
              <a:gd name="connsiteX2" fmla="*/ 6439047 w 6459988"/>
              <a:gd name="connsiteY2" fmla="*/ 147 h 5753325"/>
              <a:gd name="connsiteX3" fmla="*/ 6443456 w 6459988"/>
              <a:gd name="connsiteY3" fmla="*/ 130105 h 5753325"/>
              <a:gd name="connsiteX4" fmla="*/ 6447632 w 6459988"/>
              <a:gd name="connsiteY4" fmla="*/ 170016 h 5753325"/>
              <a:gd name="connsiteX5" fmla="*/ 6396598 w 6459988"/>
              <a:gd name="connsiteY5" fmla="*/ 274847 h 5753325"/>
              <a:gd name="connsiteX6" fmla="*/ 6375685 w 6459988"/>
              <a:gd name="connsiteY6" fmla="*/ 535865 h 5753325"/>
              <a:gd name="connsiteX7" fmla="*/ 6354187 w 6459988"/>
              <a:gd name="connsiteY7" fmla="*/ 615799 h 5753325"/>
              <a:gd name="connsiteX8" fmla="*/ 6459988 w 6459988"/>
              <a:gd name="connsiteY8" fmla="*/ 707628 h 5753325"/>
              <a:gd name="connsiteX9" fmla="*/ 6344988 w 6459988"/>
              <a:gd name="connsiteY9" fmla="*/ 697330 h 5753325"/>
              <a:gd name="connsiteX10" fmla="*/ 6447445 w 6459988"/>
              <a:gd name="connsiteY10" fmla="*/ 780003 h 5753325"/>
              <a:gd name="connsiteX11" fmla="*/ 6426552 w 6459988"/>
              <a:gd name="connsiteY11" fmla="*/ 845805 h 5753325"/>
              <a:gd name="connsiteX12" fmla="*/ 6434072 w 6459988"/>
              <a:gd name="connsiteY12" fmla="*/ 910733 h 5753325"/>
              <a:gd name="connsiteX13" fmla="*/ 6432570 w 6459988"/>
              <a:gd name="connsiteY13" fmla="*/ 983394 h 5753325"/>
              <a:gd name="connsiteX14" fmla="*/ 6431878 w 6459988"/>
              <a:gd name="connsiteY14" fmla="*/ 1026728 h 5753325"/>
              <a:gd name="connsiteX15" fmla="*/ 6414269 w 6459988"/>
              <a:gd name="connsiteY15" fmla="*/ 1151111 h 5753325"/>
              <a:gd name="connsiteX16" fmla="*/ 6371722 w 6459988"/>
              <a:gd name="connsiteY16" fmla="*/ 1318080 h 5753325"/>
              <a:gd name="connsiteX17" fmla="*/ 6356023 w 6459988"/>
              <a:gd name="connsiteY17" fmla="*/ 1356227 h 5753325"/>
              <a:gd name="connsiteX18" fmla="*/ 6356157 w 6459988"/>
              <a:gd name="connsiteY18" fmla="*/ 1361967 h 5753325"/>
              <a:gd name="connsiteX19" fmla="*/ 6350613 w 6459988"/>
              <a:gd name="connsiteY19" fmla="*/ 1393569 h 5753325"/>
              <a:gd name="connsiteX20" fmla="*/ 6357062 w 6459988"/>
              <a:gd name="connsiteY20" fmla="*/ 1444071 h 5753325"/>
              <a:gd name="connsiteX21" fmla="*/ 6364832 w 6459988"/>
              <a:gd name="connsiteY21" fmla="*/ 1478763 h 5753325"/>
              <a:gd name="connsiteX22" fmla="*/ 6369745 w 6459988"/>
              <a:gd name="connsiteY22" fmla="*/ 1495680 h 5753325"/>
              <a:gd name="connsiteX23" fmla="*/ 6370898 w 6459988"/>
              <a:gd name="connsiteY23" fmla="*/ 1513331 h 5753325"/>
              <a:gd name="connsiteX24" fmla="*/ 6368801 w 6459988"/>
              <a:gd name="connsiteY24" fmla="*/ 1527414 h 5753325"/>
              <a:gd name="connsiteX25" fmla="*/ 6359177 w 6459988"/>
              <a:gd name="connsiteY25" fmla="*/ 1639513 h 5753325"/>
              <a:gd name="connsiteX26" fmla="*/ 6299489 w 6459988"/>
              <a:gd name="connsiteY26" fmla="*/ 1784860 h 5753325"/>
              <a:gd name="connsiteX27" fmla="*/ 6267878 w 6459988"/>
              <a:gd name="connsiteY27" fmla="*/ 1858572 h 5753325"/>
              <a:gd name="connsiteX28" fmla="*/ 6251146 w 6459988"/>
              <a:gd name="connsiteY28" fmla="*/ 1926167 h 5753325"/>
              <a:gd name="connsiteX29" fmla="*/ 6210686 w 6459988"/>
              <a:gd name="connsiteY29" fmla="*/ 2014834 h 5753325"/>
              <a:gd name="connsiteX30" fmla="*/ 6106652 w 6459988"/>
              <a:gd name="connsiteY30" fmla="*/ 2150572 h 5753325"/>
              <a:gd name="connsiteX31" fmla="*/ 6097813 w 6459988"/>
              <a:gd name="connsiteY31" fmla="*/ 2172208 h 5753325"/>
              <a:gd name="connsiteX32" fmla="*/ 6095990 w 6459988"/>
              <a:gd name="connsiteY32" fmla="*/ 2181185 h 5753325"/>
              <a:gd name="connsiteX33" fmla="*/ 6090126 w 6459988"/>
              <a:gd name="connsiteY33" fmla="*/ 2192533 h 5753325"/>
              <a:gd name="connsiteX34" fmla="*/ 6089503 w 6459988"/>
              <a:gd name="connsiteY34" fmla="*/ 2192543 h 5753325"/>
              <a:gd name="connsiteX35" fmla="*/ 6084946 w 6459988"/>
              <a:gd name="connsiteY35" fmla="*/ 2203694 h 5753325"/>
              <a:gd name="connsiteX36" fmla="*/ 5987861 w 6459988"/>
              <a:gd name="connsiteY36" fmla="*/ 2304868 h 5753325"/>
              <a:gd name="connsiteX37" fmla="*/ 5973439 w 6459988"/>
              <a:gd name="connsiteY37" fmla="*/ 2385635 h 5753325"/>
              <a:gd name="connsiteX38" fmla="*/ 5916727 w 6459988"/>
              <a:gd name="connsiteY38" fmla="*/ 2458777 h 5753325"/>
              <a:gd name="connsiteX39" fmla="*/ 5856524 w 6459988"/>
              <a:gd name="connsiteY39" fmla="*/ 2583281 h 5753325"/>
              <a:gd name="connsiteX40" fmla="*/ 5838091 w 6459988"/>
              <a:gd name="connsiteY40" fmla="*/ 2753474 h 5753325"/>
              <a:gd name="connsiteX41" fmla="*/ 5777471 w 6459988"/>
              <a:gd name="connsiteY41" fmla="*/ 2901570 h 5753325"/>
              <a:gd name="connsiteX42" fmla="*/ 5723992 w 6459988"/>
              <a:gd name="connsiteY42" fmla="*/ 2998752 h 5753325"/>
              <a:gd name="connsiteX43" fmla="*/ 5557886 w 6459988"/>
              <a:gd name="connsiteY43" fmla="*/ 3329735 h 5753325"/>
              <a:gd name="connsiteX44" fmla="*/ 5471501 w 6459988"/>
              <a:gd name="connsiteY44" fmla="*/ 3462221 h 5753325"/>
              <a:gd name="connsiteX45" fmla="*/ 5465154 w 6459988"/>
              <a:gd name="connsiteY45" fmla="*/ 3541065 h 5753325"/>
              <a:gd name="connsiteX46" fmla="*/ 5437889 w 6459988"/>
              <a:gd name="connsiteY46" fmla="*/ 3559927 h 5753325"/>
              <a:gd name="connsiteX47" fmla="*/ 5432770 w 6459988"/>
              <a:gd name="connsiteY47" fmla="*/ 3562948 h 5753325"/>
              <a:gd name="connsiteX48" fmla="*/ 5406795 w 6459988"/>
              <a:gd name="connsiteY48" fmla="*/ 3578594 h 5753325"/>
              <a:gd name="connsiteX49" fmla="*/ 5381495 w 6459988"/>
              <a:gd name="connsiteY49" fmla="*/ 3599883 h 5753325"/>
              <a:gd name="connsiteX50" fmla="*/ 5363689 w 6459988"/>
              <a:gd name="connsiteY50" fmla="*/ 3633299 h 5753325"/>
              <a:gd name="connsiteX51" fmla="*/ 5291870 w 6459988"/>
              <a:gd name="connsiteY51" fmla="*/ 3799039 h 5753325"/>
              <a:gd name="connsiteX52" fmla="*/ 5241600 w 6459988"/>
              <a:gd name="connsiteY52" fmla="*/ 3894238 h 5753325"/>
              <a:gd name="connsiteX53" fmla="*/ 5211041 w 6459988"/>
              <a:gd name="connsiteY53" fmla="*/ 3924184 h 5753325"/>
              <a:gd name="connsiteX54" fmla="*/ 5176073 w 6459988"/>
              <a:gd name="connsiteY54" fmla="*/ 3970179 h 5753325"/>
              <a:gd name="connsiteX55" fmla="*/ 5172826 w 6459988"/>
              <a:gd name="connsiteY55" fmla="*/ 3991773 h 5753325"/>
              <a:gd name="connsiteX56" fmla="*/ 5157053 w 6459988"/>
              <a:gd name="connsiteY56" fmla="*/ 3997708 h 5753325"/>
              <a:gd name="connsiteX57" fmla="*/ 5127922 w 6459988"/>
              <a:gd name="connsiteY57" fmla="*/ 4022660 h 5753325"/>
              <a:gd name="connsiteX58" fmla="*/ 5020872 w 6459988"/>
              <a:gd name="connsiteY58" fmla="*/ 4075951 h 5753325"/>
              <a:gd name="connsiteX59" fmla="*/ 4991410 w 6459988"/>
              <a:gd name="connsiteY59" fmla="*/ 4087598 h 5753325"/>
              <a:gd name="connsiteX60" fmla="*/ 4930112 w 6459988"/>
              <a:gd name="connsiteY60" fmla="*/ 4138459 h 5753325"/>
              <a:gd name="connsiteX61" fmla="*/ 4834224 w 6459988"/>
              <a:gd name="connsiteY61" fmla="*/ 4231643 h 5753325"/>
              <a:gd name="connsiteX62" fmla="*/ 4812599 w 6459988"/>
              <a:gd name="connsiteY62" fmla="*/ 4249449 h 5753325"/>
              <a:gd name="connsiteX63" fmla="*/ 4789188 w 6459988"/>
              <a:gd name="connsiteY63" fmla="*/ 4256678 h 5753325"/>
              <a:gd name="connsiteX64" fmla="*/ 4779554 w 6459988"/>
              <a:gd name="connsiteY64" fmla="*/ 4251313 h 5753325"/>
              <a:gd name="connsiteX65" fmla="*/ 4766885 w 6459988"/>
              <a:gd name="connsiteY65" fmla="*/ 4259812 h 5753325"/>
              <a:gd name="connsiteX66" fmla="*/ 4762510 w 6459988"/>
              <a:gd name="connsiteY66" fmla="*/ 4260383 h 5753325"/>
              <a:gd name="connsiteX67" fmla="*/ 4738416 w 6459988"/>
              <a:gd name="connsiteY67" fmla="*/ 4265355 h 5753325"/>
              <a:gd name="connsiteX68" fmla="*/ 4712007 w 6459988"/>
              <a:gd name="connsiteY68" fmla="*/ 4317892 h 5753325"/>
              <a:gd name="connsiteX69" fmla="*/ 4658930 w 6459988"/>
              <a:gd name="connsiteY69" fmla="*/ 4348041 h 5753325"/>
              <a:gd name="connsiteX70" fmla="*/ 4443526 w 6459988"/>
              <a:gd name="connsiteY70" fmla="*/ 4507851 h 5753325"/>
              <a:gd name="connsiteX71" fmla="*/ 4289766 w 6459988"/>
              <a:gd name="connsiteY71" fmla="*/ 4711450 h 5753325"/>
              <a:gd name="connsiteX72" fmla="*/ 4150870 w 6459988"/>
              <a:gd name="connsiteY72" fmla="*/ 4818480 h 5753325"/>
              <a:gd name="connsiteX73" fmla="*/ 4006639 w 6459988"/>
              <a:gd name="connsiteY73" fmla="*/ 4933815 h 5753325"/>
              <a:gd name="connsiteX74" fmla="*/ 3298210 w 6459988"/>
              <a:gd name="connsiteY74" fmla="*/ 5070790 h 5753325"/>
              <a:gd name="connsiteX75" fmla="*/ 2947678 w 6459988"/>
              <a:gd name="connsiteY75" fmla="*/ 5117869 h 5753325"/>
              <a:gd name="connsiteX76" fmla="*/ 2822169 w 6459988"/>
              <a:gd name="connsiteY76" fmla="*/ 5129396 h 5753325"/>
              <a:gd name="connsiteX77" fmla="*/ 2538773 w 6459988"/>
              <a:gd name="connsiteY77" fmla="*/ 5313397 h 5753325"/>
              <a:gd name="connsiteX78" fmla="*/ 2014500 w 6459988"/>
              <a:gd name="connsiteY78" fmla="*/ 5519744 h 5753325"/>
              <a:gd name="connsiteX79" fmla="*/ 1934391 w 6459988"/>
              <a:gd name="connsiteY79" fmla="*/ 5591335 h 5753325"/>
              <a:gd name="connsiteX80" fmla="*/ 1892550 w 6459988"/>
              <a:gd name="connsiteY80" fmla="*/ 5649708 h 5753325"/>
              <a:gd name="connsiteX81" fmla="*/ 1854769 w 6459988"/>
              <a:gd name="connsiteY81" fmla="*/ 5647691 h 5753325"/>
              <a:gd name="connsiteX82" fmla="*/ 1809461 w 6459988"/>
              <a:gd name="connsiteY82" fmla="*/ 5648628 h 5753325"/>
              <a:gd name="connsiteX83" fmla="*/ 1745150 w 6459988"/>
              <a:gd name="connsiteY83" fmla="*/ 5693879 h 5753325"/>
              <a:gd name="connsiteX84" fmla="*/ 1713375 w 6459988"/>
              <a:gd name="connsiteY84" fmla="*/ 5684672 h 5753325"/>
              <a:gd name="connsiteX85" fmla="*/ 1707808 w 6459988"/>
              <a:gd name="connsiteY85" fmla="*/ 5682611 h 5753325"/>
              <a:gd name="connsiteX86" fmla="*/ 1679313 w 6459988"/>
              <a:gd name="connsiteY86" fmla="*/ 5672360 h 5753325"/>
              <a:gd name="connsiteX87" fmla="*/ 1646933 w 6459988"/>
              <a:gd name="connsiteY87" fmla="*/ 5666227 h 5753325"/>
              <a:gd name="connsiteX88" fmla="*/ 1610055 w 6459988"/>
              <a:gd name="connsiteY88" fmla="*/ 5673643 h 5753325"/>
              <a:gd name="connsiteX89" fmla="*/ 1437641 w 6459988"/>
              <a:gd name="connsiteY89" fmla="*/ 5723266 h 5753325"/>
              <a:gd name="connsiteX90" fmla="*/ 1332869 w 6459988"/>
              <a:gd name="connsiteY90" fmla="*/ 5744752 h 5753325"/>
              <a:gd name="connsiteX91" fmla="*/ 1290525 w 6459988"/>
              <a:gd name="connsiteY91" fmla="*/ 5740036 h 5753325"/>
              <a:gd name="connsiteX92" fmla="*/ 1233107 w 6459988"/>
              <a:gd name="connsiteY92" fmla="*/ 5742106 h 5753325"/>
              <a:gd name="connsiteX93" fmla="*/ 1214532 w 6459988"/>
              <a:gd name="connsiteY93" fmla="*/ 5753325 h 5753325"/>
              <a:gd name="connsiteX94" fmla="*/ 1199955 w 6459988"/>
              <a:gd name="connsiteY94" fmla="*/ 5744831 h 5753325"/>
              <a:gd name="connsiteX95" fmla="*/ 1162337 w 6459988"/>
              <a:gd name="connsiteY95" fmla="*/ 5738048 h 5753325"/>
              <a:gd name="connsiteX96" fmla="*/ 1053457 w 6459988"/>
              <a:gd name="connsiteY96" fmla="*/ 5688676 h 5753325"/>
              <a:gd name="connsiteX97" fmla="*/ 1025798 w 6459988"/>
              <a:gd name="connsiteY97" fmla="*/ 5673166 h 5753325"/>
              <a:gd name="connsiteX98" fmla="*/ 947900 w 6459988"/>
              <a:gd name="connsiteY98" fmla="*/ 5657848 h 5753325"/>
              <a:gd name="connsiteX99" fmla="*/ 815627 w 6459988"/>
              <a:gd name="connsiteY99" fmla="*/ 5642557 h 5753325"/>
              <a:gd name="connsiteX100" fmla="*/ 788251 w 6459988"/>
              <a:gd name="connsiteY100" fmla="*/ 5637065 h 5753325"/>
              <a:gd name="connsiteX101" fmla="*/ 767822 w 6459988"/>
              <a:gd name="connsiteY101" fmla="*/ 5623450 h 5753325"/>
              <a:gd name="connsiteX102" fmla="*/ 765791 w 6459988"/>
              <a:gd name="connsiteY102" fmla="*/ 5612539 h 5753325"/>
              <a:gd name="connsiteX103" fmla="*/ 751230 w 6459988"/>
              <a:gd name="connsiteY103" fmla="*/ 5608092 h 5753325"/>
              <a:gd name="connsiteX104" fmla="*/ 748008 w 6459988"/>
              <a:gd name="connsiteY104" fmla="*/ 5605052 h 5753325"/>
              <a:gd name="connsiteX105" fmla="*/ 728871 w 6459988"/>
              <a:gd name="connsiteY105" fmla="*/ 5589469 h 5753325"/>
              <a:gd name="connsiteX106" fmla="*/ 671898 w 6459988"/>
              <a:gd name="connsiteY106" fmla="*/ 5602363 h 5753325"/>
              <a:gd name="connsiteX107" fmla="*/ 615065 w 6459988"/>
              <a:gd name="connsiteY107" fmla="*/ 5580257 h 5753325"/>
              <a:gd name="connsiteX108" fmla="*/ 355785 w 6459988"/>
              <a:gd name="connsiteY108" fmla="*/ 5514383 h 5753325"/>
              <a:gd name="connsiteX109" fmla="*/ 102269 w 6459988"/>
              <a:gd name="connsiteY109" fmla="*/ 5524347 h 5753325"/>
              <a:gd name="connsiteX110" fmla="*/ 13160 w 6459988"/>
              <a:gd name="connsiteY110" fmla="*/ 5514159 h 5753325"/>
              <a:gd name="connsiteX111" fmla="*/ 0 w 6459988"/>
              <a:gd name="connsiteY111" fmla="*/ 5511735 h 5753325"/>
              <a:gd name="connsiteX112" fmla="*/ 0 w 6459988"/>
              <a:gd name="connsiteY112" fmla="*/ 0 h 5753325"/>
              <a:gd name="connsiteX0" fmla="*/ 0 w 6447632"/>
              <a:gd name="connsiteY0" fmla="*/ 0 h 5753325"/>
              <a:gd name="connsiteX1" fmla="*/ 6438980 w 6447632"/>
              <a:gd name="connsiteY1" fmla="*/ 0 h 5753325"/>
              <a:gd name="connsiteX2" fmla="*/ 6439047 w 6447632"/>
              <a:gd name="connsiteY2" fmla="*/ 147 h 5753325"/>
              <a:gd name="connsiteX3" fmla="*/ 6443456 w 6447632"/>
              <a:gd name="connsiteY3" fmla="*/ 130105 h 5753325"/>
              <a:gd name="connsiteX4" fmla="*/ 6447632 w 6447632"/>
              <a:gd name="connsiteY4" fmla="*/ 170016 h 5753325"/>
              <a:gd name="connsiteX5" fmla="*/ 6396598 w 6447632"/>
              <a:gd name="connsiteY5" fmla="*/ 274847 h 5753325"/>
              <a:gd name="connsiteX6" fmla="*/ 6375685 w 6447632"/>
              <a:gd name="connsiteY6" fmla="*/ 535865 h 5753325"/>
              <a:gd name="connsiteX7" fmla="*/ 6354187 w 6447632"/>
              <a:gd name="connsiteY7" fmla="*/ 615799 h 5753325"/>
              <a:gd name="connsiteX8" fmla="*/ 6303977 w 6447632"/>
              <a:gd name="connsiteY8" fmla="*/ 664291 h 5753325"/>
              <a:gd name="connsiteX9" fmla="*/ 6344988 w 6447632"/>
              <a:gd name="connsiteY9" fmla="*/ 697330 h 5753325"/>
              <a:gd name="connsiteX10" fmla="*/ 6447445 w 6447632"/>
              <a:gd name="connsiteY10" fmla="*/ 780003 h 5753325"/>
              <a:gd name="connsiteX11" fmla="*/ 6426552 w 6447632"/>
              <a:gd name="connsiteY11" fmla="*/ 845805 h 5753325"/>
              <a:gd name="connsiteX12" fmla="*/ 6434072 w 6447632"/>
              <a:gd name="connsiteY12" fmla="*/ 910733 h 5753325"/>
              <a:gd name="connsiteX13" fmla="*/ 6432570 w 6447632"/>
              <a:gd name="connsiteY13" fmla="*/ 983394 h 5753325"/>
              <a:gd name="connsiteX14" fmla="*/ 6431878 w 6447632"/>
              <a:gd name="connsiteY14" fmla="*/ 1026728 h 5753325"/>
              <a:gd name="connsiteX15" fmla="*/ 6414269 w 6447632"/>
              <a:gd name="connsiteY15" fmla="*/ 1151111 h 5753325"/>
              <a:gd name="connsiteX16" fmla="*/ 6371722 w 6447632"/>
              <a:gd name="connsiteY16" fmla="*/ 1318080 h 5753325"/>
              <a:gd name="connsiteX17" fmla="*/ 6356023 w 6447632"/>
              <a:gd name="connsiteY17" fmla="*/ 1356227 h 5753325"/>
              <a:gd name="connsiteX18" fmla="*/ 6356157 w 6447632"/>
              <a:gd name="connsiteY18" fmla="*/ 1361967 h 5753325"/>
              <a:gd name="connsiteX19" fmla="*/ 6350613 w 6447632"/>
              <a:gd name="connsiteY19" fmla="*/ 1393569 h 5753325"/>
              <a:gd name="connsiteX20" fmla="*/ 6357062 w 6447632"/>
              <a:gd name="connsiteY20" fmla="*/ 1444071 h 5753325"/>
              <a:gd name="connsiteX21" fmla="*/ 6364832 w 6447632"/>
              <a:gd name="connsiteY21" fmla="*/ 1478763 h 5753325"/>
              <a:gd name="connsiteX22" fmla="*/ 6369745 w 6447632"/>
              <a:gd name="connsiteY22" fmla="*/ 1495680 h 5753325"/>
              <a:gd name="connsiteX23" fmla="*/ 6370898 w 6447632"/>
              <a:gd name="connsiteY23" fmla="*/ 1513331 h 5753325"/>
              <a:gd name="connsiteX24" fmla="*/ 6368801 w 6447632"/>
              <a:gd name="connsiteY24" fmla="*/ 1527414 h 5753325"/>
              <a:gd name="connsiteX25" fmla="*/ 6359177 w 6447632"/>
              <a:gd name="connsiteY25" fmla="*/ 1639513 h 5753325"/>
              <a:gd name="connsiteX26" fmla="*/ 6299489 w 6447632"/>
              <a:gd name="connsiteY26" fmla="*/ 1784860 h 5753325"/>
              <a:gd name="connsiteX27" fmla="*/ 6267878 w 6447632"/>
              <a:gd name="connsiteY27" fmla="*/ 1858572 h 5753325"/>
              <a:gd name="connsiteX28" fmla="*/ 6251146 w 6447632"/>
              <a:gd name="connsiteY28" fmla="*/ 1926167 h 5753325"/>
              <a:gd name="connsiteX29" fmla="*/ 6210686 w 6447632"/>
              <a:gd name="connsiteY29" fmla="*/ 2014834 h 5753325"/>
              <a:gd name="connsiteX30" fmla="*/ 6106652 w 6447632"/>
              <a:gd name="connsiteY30" fmla="*/ 2150572 h 5753325"/>
              <a:gd name="connsiteX31" fmla="*/ 6097813 w 6447632"/>
              <a:gd name="connsiteY31" fmla="*/ 2172208 h 5753325"/>
              <a:gd name="connsiteX32" fmla="*/ 6095990 w 6447632"/>
              <a:gd name="connsiteY32" fmla="*/ 2181185 h 5753325"/>
              <a:gd name="connsiteX33" fmla="*/ 6090126 w 6447632"/>
              <a:gd name="connsiteY33" fmla="*/ 2192533 h 5753325"/>
              <a:gd name="connsiteX34" fmla="*/ 6089503 w 6447632"/>
              <a:gd name="connsiteY34" fmla="*/ 2192543 h 5753325"/>
              <a:gd name="connsiteX35" fmla="*/ 6084946 w 6447632"/>
              <a:gd name="connsiteY35" fmla="*/ 2203694 h 5753325"/>
              <a:gd name="connsiteX36" fmla="*/ 5987861 w 6447632"/>
              <a:gd name="connsiteY36" fmla="*/ 2304868 h 5753325"/>
              <a:gd name="connsiteX37" fmla="*/ 5973439 w 6447632"/>
              <a:gd name="connsiteY37" fmla="*/ 2385635 h 5753325"/>
              <a:gd name="connsiteX38" fmla="*/ 5916727 w 6447632"/>
              <a:gd name="connsiteY38" fmla="*/ 2458777 h 5753325"/>
              <a:gd name="connsiteX39" fmla="*/ 5856524 w 6447632"/>
              <a:gd name="connsiteY39" fmla="*/ 2583281 h 5753325"/>
              <a:gd name="connsiteX40" fmla="*/ 5838091 w 6447632"/>
              <a:gd name="connsiteY40" fmla="*/ 2753474 h 5753325"/>
              <a:gd name="connsiteX41" fmla="*/ 5777471 w 6447632"/>
              <a:gd name="connsiteY41" fmla="*/ 2901570 h 5753325"/>
              <a:gd name="connsiteX42" fmla="*/ 5723992 w 6447632"/>
              <a:gd name="connsiteY42" fmla="*/ 2998752 h 5753325"/>
              <a:gd name="connsiteX43" fmla="*/ 5557886 w 6447632"/>
              <a:gd name="connsiteY43" fmla="*/ 3329735 h 5753325"/>
              <a:gd name="connsiteX44" fmla="*/ 5471501 w 6447632"/>
              <a:gd name="connsiteY44" fmla="*/ 3462221 h 5753325"/>
              <a:gd name="connsiteX45" fmla="*/ 5465154 w 6447632"/>
              <a:gd name="connsiteY45" fmla="*/ 3541065 h 5753325"/>
              <a:gd name="connsiteX46" fmla="*/ 5437889 w 6447632"/>
              <a:gd name="connsiteY46" fmla="*/ 3559927 h 5753325"/>
              <a:gd name="connsiteX47" fmla="*/ 5432770 w 6447632"/>
              <a:gd name="connsiteY47" fmla="*/ 3562948 h 5753325"/>
              <a:gd name="connsiteX48" fmla="*/ 5406795 w 6447632"/>
              <a:gd name="connsiteY48" fmla="*/ 3578594 h 5753325"/>
              <a:gd name="connsiteX49" fmla="*/ 5381495 w 6447632"/>
              <a:gd name="connsiteY49" fmla="*/ 3599883 h 5753325"/>
              <a:gd name="connsiteX50" fmla="*/ 5363689 w 6447632"/>
              <a:gd name="connsiteY50" fmla="*/ 3633299 h 5753325"/>
              <a:gd name="connsiteX51" fmla="*/ 5291870 w 6447632"/>
              <a:gd name="connsiteY51" fmla="*/ 3799039 h 5753325"/>
              <a:gd name="connsiteX52" fmla="*/ 5241600 w 6447632"/>
              <a:gd name="connsiteY52" fmla="*/ 3894238 h 5753325"/>
              <a:gd name="connsiteX53" fmla="*/ 5211041 w 6447632"/>
              <a:gd name="connsiteY53" fmla="*/ 3924184 h 5753325"/>
              <a:gd name="connsiteX54" fmla="*/ 5176073 w 6447632"/>
              <a:gd name="connsiteY54" fmla="*/ 3970179 h 5753325"/>
              <a:gd name="connsiteX55" fmla="*/ 5172826 w 6447632"/>
              <a:gd name="connsiteY55" fmla="*/ 3991773 h 5753325"/>
              <a:gd name="connsiteX56" fmla="*/ 5157053 w 6447632"/>
              <a:gd name="connsiteY56" fmla="*/ 3997708 h 5753325"/>
              <a:gd name="connsiteX57" fmla="*/ 5127922 w 6447632"/>
              <a:gd name="connsiteY57" fmla="*/ 4022660 h 5753325"/>
              <a:gd name="connsiteX58" fmla="*/ 5020872 w 6447632"/>
              <a:gd name="connsiteY58" fmla="*/ 4075951 h 5753325"/>
              <a:gd name="connsiteX59" fmla="*/ 4991410 w 6447632"/>
              <a:gd name="connsiteY59" fmla="*/ 4087598 h 5753325"/>
              <a:gd name="connsiteX60" fmla="*/ 4930112 w 6447632"/>
              <a:gd name="connsiteY60" fmla="*/ 4138459 h 5753325"/>
              <a:gd name="connsiteX61" fmla="*/ 4834224 w 6447632"/>
              <a:gd name="connsiteY61" fmla="*/ 4231643 h 5753325"/>
              <a:gd name="connsiteX62" fmla="*/ 4812599 w 6447632"/>
              <a:gd name="connsiteY62" fmla="*/ 4249449 h 5753325"/>
              <a:gd name="connsiteX63" fmla="*/ 4789188 w 6447632"/>
              <a:gd name="connsiteY63" fmla="*/ 4256678 h 5753325"/>
              <a:gd name="connsiteX64" fmla="*/ 4779554 w 6447632"/>
              <a:gd name="connsiteY64" fmla="*/ 4251313 h 5753325"/>
              <a:gd name="connsiteX65" fmla="*/ 4766885 w 6447632"/>
              <a:gd name="connsiteY65" fmla="*/ 4259812 h 5753325"/>
              <a:gd name="connsiteX66" fmla="*/ 4762510 w 6447632"/>
              <a:gd name="connsiteY66" fmla="*/ 4260383 h 5753325"/>
              <a:gd name="connsiteX67" fmla="*/ 4738416 w 6447632"/>
              <a:gd name="connsiteY67" fmla="*/ 4265355 h 5753325"/>
              <a:gd name="connsiteX68" fmla="*/ 4712007 w 6447632"/>
              <a:gd name="connsiteY68" fmla="*/ 4317892 h 5753325"/>
              <a:gd name="connsiteX69" fmla="*/ 4658930 w 6447632"/>
              <a:gd name="connsiteY69" fmla="*/ 4348041 h 5753325"/>
              <a:gd name="connsiteX70" fmla="*/ 4443526 w 6447632"/>
              <a:gd name="connsiteY70" fmla="*/ 4507851 h 5753325"/>
              <a:gd name="connsiteX71" fmla="*/ 4289766 w 6447632"/>
              <a:gd name="connsiteY71" fmla="*/ 4711450 h 5753325"/>
              <a:gd name="connsiteX72" fmla="*/ 4150870 w 6447632"/>
              <a:gd name="connsiteY72" fmla="*/ 4818480 h 5753325"/>
              <a:gd name="connsiteX73" fmla="*/ 4006639 w 6447632"/>
              <a:gd name="connsiteY73" fmla="*/ 4933815 h 5753325"/>
              <a:gd name="connsiteX74" fmla="*/ 3298210 w 6447632"/>
              <a:gd name="connsiteY74" fmla="*/ 5070790 h 5753325"/>
              <a:gd name="connsiteX75" fmla="*/ 2947678 w 6447632"/>
              <a:gd name="connsiteY75" fmla="*/ 5117869 h 5753325"/>
              <a:gd name="connsiteX76" fmla="*/ 2822169 w 6447632"/>
              <a:gd name="connsiteY76" fmla="*/ 5129396 h 5753325"/>
              <a:gd name="connsiteX77" fmla="*/ 2538773 w 6447632"/>
              <a:gd name="connsiteY77" fmla="*/ 5313397 h 5753325"/>
              <a:gd name="connsiteX78" fmla="*/ 2014500 w 6447632"/>
              <a:gd name="connsiteY78" fmla="*/ 5519744 h 5753325"/>
              <a:gd name="connsiteX79" fmla="*/ 1934391 w 6447632"/>
              <a:gd name="connsiteY79" fmla="*/ 5591335 h 5753325"/>
              <a:gd name="connsiteX80" fmla="*/ 1892550 w 6447632"/>
              <a:gd name="connsiteY80" fmla="*/ 5649708 h 5753325"/>
              <a:gd name="connsiteX81" fmla="*/ 1854769 w 6447632"/>
              <a:gd name="connsiteY81" fmla="*/ 5647691 h 5753325"/>
              <a:gd name="connsiteX82" fmla="*/ 1809461 w 6447632"/>
              <a:gd name="connsiteY82" fmla="*/ 5648628 h 5753325"/>
              <a:gd name="connsiteX83" fmla="*/ 1745150 w 6447632"/>
              <a:gd name="connsiteY83" fmla="*/ 5693879 h 5753325"/>
              <a:gd name="connsiteX84" fmla="*/ 1713375 w 6447632"/>
              <a:gd name="connsiteY84" fmla="*/ 5684672 h 5753325"/>
              <a:gd name="connsiteX85" fmla="*/ 1707808 w 6447632"/>
              <a:gd name="connsiteY85" fmla="*/ 5682611 h 5753325"/>
              <a:gd name="connsiteX86" fmla="*/ 1679313 w 6447632"/>
              <a:gd name="connsiteY86" fmla="*/ 5672360 h 5753325"/>
              <a:gd name="connsiteX87" fmla="*/ 1646933 w 6447632"/>
              <a:gd name="connsiteY87" fmla="*/ 5666227 h 5753325"/>
              <a:gd name="connsiteX88" fmla="*/ 1610055 w 6447632"/>
              <a:gd name="connsiteY88" fmla="*/ 5673643 h 5753325"/>
              <a:gd name="connsiteX89" fmla="*/ 1437641 w 6447632"/>
              <a:gd name="connsiteY89" fmla="*/ 5723266 h 5753325"/>
              <a:gd name="connsiteX90" fmla="*/ 1332869 w 6447632"/>
              <a:gd name="connsiteY90" fmla="*/ 5744752 h 5753325"/>
              <a:gd name="connsiteX91" fmla="*/ 1290525 w 6447632"/>
              <a:gd name="connsiteY91" fmla="*/ 5740036 h 5753325"/>
              <a:gd name="connsiteX92" fmla="*/ 1233107 w 6447632"/>
              <a:gd name="connsiteY92" fmla="*/ 5742106 h 5753325"/>
              <a:gd name="connsiteX93" fmla="*/ 1214532 w 6447632"/>
              <a:gd name="connsiteY93" fmla="*/ 5753325 h 5753325"/>
              <a:gd name="connsiteX94" fmla="*/ 1199955 w 6447632"/>
              <a:gd name="connsiteY94" fmla="*/ 5744831 h 5753325"/>
              <a:gd name="connsiteX95" fmla="*/ 1162337 w 6447632"/>
              <a:gd name="connsiteY95" fmla="*/ 5738048 h 5753325"/>
              <a:gd name="connsiteX96" fmla="*/ 1053457 w 6447632"/>
              <a:gd name="connsiteY96" fmla="*/ 5688676 h 5753325"/>
              <a:gd name="connsiteX97" fmla="*/ 1025798 w 6447632"/>
              <a:gd name="connsiteY97" fmla="*/ 5673166 h 5753325"/>
              <a:gd name="connsiteX98" fmla="*/ 947900 w 6447632"/>
              <a:gd name="connsiteY98" fmla="*/ 5657848 h 5753325"/>
              <a:gd name="connsiteX99" fmla="*/ 815627 w 6447632"/>
              <a:gd name="connsiteY99" fmla="*/ 5642557 h 5753325"/>
              <a:gd name="connsiteX100" fmla="*/ 788251 w 6447632"/>
              <a:gd name="connsiteY100" fmla="*/ 5637065 h 5753325"/>
              <a:gd name="connsiteX101" fmla="*/ 767822 w 6447632"/>
              <a:gd name="connsiteY101" fmla="*/ 5623450 h 5753325"/>
              <a:gd name="connsiteX102" fmla="*/ 765791 w 6447632"/>
              <a:gd name="connsiteY102" fmla="*/ 5612539 h 5753325"/>
              <a:gd name="connsiteX103" fmla="*/ 751230 w 6447632"/>
              <a:gd name="connsiteY103" fmla="*/ 5608092 h 5753325"/>
              <a:gd name="connsiteX104" fmla="*/ 748008 w 6447632"/>
              <a:gd name="connsiteY104" fmla="*/ 5605052 h 5753325"/>
              <a:gd name="connsiteX105" fmla="*/ 728871 w 6447632"/>
              <a:gd name="connsiteY105" fmla="*/ 5589469 h 5753325"/>
              <a:gd name="connsiteX106" fmla="*/ 671898 w 6447632"/>
              <a:gd name="connsiteY106" fmla="*/ 5602363 h 5753325"/>
              <a:gd name="connsiteX107" fmla="*/ 615065 w 6447632"/>
              <a:gd name="connsiteY107" fmla="*/ 5580257 h 5753325"/>
              <a:gd name="connsiteX108" fmla="*/ 355785 w 6447632"/>
              <a:gd name="connsiteY108" fmla="*/ 5514383 h 5753325"/>
              <a:gd name="connsiteX109" fmla="*/ 102269 w 6447632"/>
              <a:gd name="connsiteY109" fmla="*/ 5524347 h 5753325"/>
              <a:gd name="connsiteX110" fmla="*/ 13160 w 6447632"/>
              <a:gd name="connsiteY110" fmla="*/ 5514159 h 5753325"/>
              <a:gd name="connsiteX111" fmla="*/ 0 w 6447632"/>
              <a:gd name="connsiteY111" fmla="*/ 5511735 h 5753325"/>
              <a:gd name="connsiteX112" fmla="*/ 0 w 6447632"/>
              <a:gd name="connsiteY112" fmla="*/ 0 h 5753325"/>
              <a:gd name="connsiteX0" fmla="*/ 0 w 6447632"/>
              <a:gd name="connsiteY0" fmla="*/ 0 h 5753325"/>
              <a:gd name="connsiteX1" fmla="*/ 6438980 w 6447632"/>
              <a:gd name="connsiteY1" fmla="*/ 0 h 5753325"/>
              <a:gd name="connsiteX2" fmla="*/ 6439047 w 6447632"/>
              <a:gd name="connsiteY2" fmla="*/ 147 h 5753325"/>
              <a:gd name="connsiteX3" fmla="*/ 6443456 w 6447632"/>
              <a:gd name="connsiteY3" fmla="*/ 130105 h 5753325"/>
              <a:gd name="connsiteX4" fmla="*/ 6447632 w 6447632"/>
              <a:gd name="connsiteY4" fmla="*/ 170016 h 5753325"/>
              <a:gd name="connsiteX5" fmla="*/ 6396598 w 6447632"/>
              <a:gd name="connsiteY5" fmla="*/ 274847 h 5753325"/>
              <a:gd name="connsiteX6" fmla="*/ 6375685 w 6447632"/>
              <a:gd name="connsiteY6" fmla="*/ 535865 h 5753325"/>
              <a:gd name="connsiteX7" fmla="*/ 6354187 w 6447632"/>
              <a:gd name="connsiteY7" fmla="*/ 615799 h 5753325"/>
              <a:gd name="connsiteX8" fmla="*/ 6303977 w 6447632"/>
              <a:gd name="connsiteY8" fmla="*/ 664291 h 5753325"/>
              <a:gd name="connsiteX9" fmla="*/ 6344988 w 6447632"/>
              <a:gd name="connsiteY9" fmla="*/ 697330 h 5753325"/>
              <a:gd name="connsiteX10" fmla="*/ 6334770 w 6447632"/>
              <a:gd name="connsiteY10" fmla="*/ 754001 h 5753325"/>
              <a:gd name="connsiteX11" fmla="*/ 6426552 w 6447632"/>
              <a:gd name="connsiteY11" fmla="*/ 845805 h 5753325"/>
              <a:gd name="connsiteX12" fmla="*/ 6434072 w 6447632"/>
              <a:gd name="connsiteY12" fmla="*/ 910733 h 5753325"/>
              <a:gd name="connsiteX13" fmla="*/ 6432570 w 6447632"/>
              <a:gd name="connsiteY13" fmla="*/ 983394 h 5753325"/>
              <a:gd name="connsiteX14" fmla="*/ 6431878 w 6447632"/>
              <a:gd name="connsiteY14" fmla="*/ 1026728 h 5753325"/>
              <a:gd name="connsiteX15" fmla="*/ 6414269 w 6447632"/>
              <a:gd name="connsiteY15" fmla="*/ 1151111 h 5753325"/>
              <a:gd name="connsiteX16" fmla="*/ 6371722 w 6447632"/>
              <a:gd name="connsiteY16" fmla="*/ 1318080 h 5753325"/>
              <a:gd name="connsiteX17" fmla="*/ 6356023 w 6447632"/>
              <a:gd name="connsiteY17" fmla="*/ 1356227 h 5753325"/>
              <a:gd name="connsiteX18" fmla="*/ 6356157 w 6447632"/>
              <a:gd name="connsiteY18" fmla="*/ 1361967 h 5753325"/>
              <a:gd name="connsiteX19" fmla="*/ 6350613 w 6447632"/>
              <a:gd name="connsiteY19" fmla="*/ 1393569 h 5753325"/>
              <a:gd name="connsiteX20" fmla="*/ 6357062 w 6447632"/>
              <a:gd name="connsiteY20" fmla="*/ 1444071 h 5753325"/>
              <a:gd name="connsiteX21" fmla="*/ 6364832 w 6447632"/>
              <a:gd name="connsiteY21" fmla="*/ 1478763 h 5753325"/>
              <a:gd name="connsiteX22" fmla="*/ 6369745 w 6447632"/>
              <a:gd name="connsiteY22" fmla="*/ 1495680 h 5753325"/>
              <a:gd name="connsiteX23" fmla="*/ 6370898 w 6447632"/>
              <a:gd name="connsiteY23" fmla="*/ 1513331 h 5753325"/>
              <a:gd name="connsiteX24" fmla="*/ 6368801 w 6447632"/>
              <a:gd name="connsiteY24" fmla="*/ 1527414 h 5753325"/>
              <a:gd name="connsiteX25" fmla="*/ 6359177 w 6447632"/>
              <a:gd name="connsiteY25" fmla="*/ 1639513 h 5753325"/>
              <a:gd name="connsiteX26" fmla="*/ 6299489 w 6447632"/>
              <a:gd name="connsiteY26" fmla="*/ 1784860 h 5753325"/>
              <a:gd name="connsiteX27" fmla="*/ 6267878 w 6447632"/>
              <a:gd name="connsiteY27" fmla="*/ 1858572 h 5753325"/>
              <a:gd name="connsiteX28" fmla="*/ 6251146 w 6447632"/>
              <a:gd name="connsiteY28" fmla="*/ 1926167 h 5753325"/>
              <a:gd name="connsiteX29" fmla="*/ 6210686 w 6447632"/>
              <a:gd name="connsiteY29" fmla="*/ 2014834 h 5753325"/>
              <a:gd name="connsiteX30" fmla="*/ 6106652 w 6447632"/>
              <a:gd name="connsiteY30" fmla="*/ 2150572 h 5753325"/>
              <a:gd name="connsiteX31" fmla="*/ 6097813 w 6447632"/>
              <a:gd name="connsiteY31" fmla="*/ 2172208 h 5753325"/>
              <a:gd name="connsiteX32" fmla="*/ 6095990 w 6447632"/>
              <a:gd name="connsiteY32" fmla="*/ 2181185 h 5753325"/>
              <a:gd name="connsiteX33" fmla="*/ 6090126 w 6447632"/>
              <a:gd name="connsiteY33" fmla="*/ 2192533 h 5753325"/>
              <a:gd name="connsiteX34" fmla="*/ 6089503 w 6447632"/>
              <a:gd name="connsiteY34" fmla="*/ 2192543 h 5753325"/>
              <a:gd name="connsiteX35" fmla="*/ 6084946 w 6447632"/>
              <a:gd name="connsiteY35" fmla="*/ 2203694 h 5753325"/>
              <a:gd name="connsiteX36" fmla="*/ 5987861 w 6447632"/>
              <a:gd name="connsiteY36" fmla="*/ 2304868 h 5753325"/>
              <a:gd name="connsiteX37" fmla="*/ 5973439 w 6447632"/>
              <a:gd name="connsiteY37" fmla="*/ 2385635 h 5753325"/>
              <a:gd name="connsiteX38" fmla="*/ 5916727 w 6447632"/>
              <a:gd name="connsiteY38" fmla="*/ 2458777 h 5753325"/>
              <a:gd name="connsiteX39" fmla="*/ 5856524 w 6447632"/>
              <a:gd name="connsiteY39" fmla="*/ 2583281 h 5753325"/>
              <a:gd name="connsiteX40" fmla="*/ 5838091 w 6447632"/>
              <a:gd name="connsiteY40" fmla="*/ 2753474 h 5753325"/>
              <a:gd name="connsiteX41" fmla="*/ 5777471 w 6447632"/>
              <a:gd name="connsiteY41" fmla="*/ 2901570 h 5753325"/>
              <a:gd name="connsiteX42" fmla="*/ 5723992 w 6447632"/>
              <a:gd name="connsiteY42" fmla="*/ 2998752 h 5753325"/>
              <a:gd name="connsiteX43" fmla="*/ 5557886 w 6447632"/>
              <a:gd name="connsiteY43" fmla="*/ 3329735 h 5753325"/>
              <a:gd name="connsiteX44" fmla="*/ 5471501 w 6447632"/>
              <a:gd name="connsiteY44" fmla="*/ 3462221 h 5753325"/>
              <a:gd name="connsiteX45" fmla="*/ 5465154 w 6447632"/>
              <a:gd name="connsiteY45" fmla="*/ 3541065 h 5753325"/>
              <a:gd name="connsiteX46" fmla="*/ 5437889 w 6447632"/>
              <a:gd name="connsiteY46" fmla="*/ 3559927 h 5753325"/>
              <a:gd name="connsiteX47" fmla="*/ 5432770 w 6447632"/>
              <a:gd name="connsiteY47" fmla="*/ 3562948 h 5753325"/>
              <a:gd name="connsiteX48" fmla="*/ 5406795 w 6447632"/>
              <a:gd name="connsiteY48" fmla="*/ 3578594 h 5753325"/>
              <a:gd name="connsiteX49" fmla="*/ 5381495 w 6447632"/>
              <a:gd name="connsiteY49" fmla="*/ 3599883 h 5753325"/>
              <a:gd name="connsiteX50" fmla="*/ 5363689 w 6447632"/>
              <a:gd name="connsiteY50" fmla="*/ 3633299 h 5753325"/>
              <a:gd name="connsiteX51" fmla="*/ 5291870 w 6447632"/>
              <a:gd name="connsiteY51" fmla="*/ 3799039 h 5753325"/>
              <a:gd name="connsiteX52" fmla="*/ 5241600 w 6447632"/>
              <a:gd name="connsiteY52" fmla="*/ 3894238 h 5753325"/>
              <a:gd name="connsiteX53" fmla="*/ 5211041 w 6447632"/>
              <a:gd name="connsiteY53" fmla="*/ 3924184 h 5753325"/>
              <a:gd name="connsiteX54" fmla="*/ 5176073 w 6447632"/>
              <a:gd name="connsiteY54" fmla="*/ 3970179 h 5753325"/>
              <a:gd name="connsiteX55" fmla="*/ 5172826 w 6447632"/>
              <a:gd name="connsiteY55" fmla="*/ 3991773 h 5753325"/>
              <a:gd name="connsiteX56" fmla="*/ 5157053 w 6447632"/>
              <a:gd name="connsiteY56" fmla="*/ 3997708 h 5753325"/>
              <a:gd name="connsiteX57" fmla="*/ 5127922 w 6447632"/>
              <a:gd name="connsiteY57" fmla="*/ 4022660 h 5753325"/>
              <a:gd name="connsiteX58" fmla="*/ 5020872 w 6447632"/>
              <a:gd name="connsiteY58" fmla="*/ 4075951 h 5753325"/>
              <a:gd name="connsiteX59" fmla="*/ 4991410 w 6447632"/>
              <a:gd name="connsiteY59" fmla="*/ 4087598 h 5753325"/>
              <a:gd name="connsiteX60" fmla="*/ 4930112 w 6447632"/>
              <a:gd name="connsiteY60" fmla="*/ 4138459 h 5753325"/>
              <a:gd name="connsiteX61" fmla="*/ 4834224 w 6447632"/>
              <a:gd name="connsiteY61" fmla="*/ 4231643 h 5753325"/>
              <a:gd name="connsiteX62" fmla="*/ 4812599 w 6447632"/>
              <a:gd name="connsiteY62" fmla="*/ 4249449 h 5753325"/>
              <a:gd name="connsiteX63" fmla="*/ 4789188 w 6447632"/>
              <a:gd name="connsiteY63" fmla="*/ 4256678 h 5753325"/>
              <a:gd name="connsiteX64" fmla="*/ 4779554 w 6447632"/>
              <a:gd name="connsiteY64" fmla="*/ 4251313 h 5753325"/>
              <a:gd name="connsiteX65" fmla="*/ 4766885 w 6447632"/>
              <a:gd name="connsiteY65" fmla="*/ 4259812 h 5753325"/>
              <a:gd name="connsiteX66" fmla="*/ 4762510 w 6447632"/>
              <a:gd name="connsiteY66" fmla="*/ 4260383 h 5753325"/>
              <a:gd name="connsiteX67" fmla="*/ 4738416 w 6447632"/>
              <a:gd name="connsiteY67" fmla="*/ 4265355 h 5753325"/>
              <a:gd name="connsiteX68" fmla="*/ 4712007 w 6447632"/>
              <a:gd name="connsiteY68" fmla="*/ 4317892 h 5753325"/>
              <a:gd name="connsiteX69" fmla="*/ 4658930 w 6447632"/>
              <a:gd name="connsiteY69" fmla="*/ 4348041 h 5753325"/>
              <a:gd name="connsiteX70" fmla="*/ 4443526 w 6447632"/>
              <a:gd name="connsiteY70" fmla="*/ 4507851 h 5753325"/>
              <a:gd name="connsiteX71" fmla="*/ 4289766 w 6447632"/>
              <a:gd name="connsiteY71" fmla="*/ 4711450 h 5753325"/>
              <a:gd name="connsiteX72" fmla="*/ 4150870 w 6447632"/>
              <a:gd name="connsiteY72" fmla="*/ 4818480 h 5753325"/>
              <a:gd name="connsiteX73" fmla="*/ 4006639 w 6447632"/>
              <a:gd name="connsiteY73" fmla="*/ 4933815 h 5753325"/>
              <a:gd name="connsiteX74" fmla="*/ 3298210 w 6447632"/>
              <a:gd name="connsiteY74" fmla="*/ 5070790 h 5753325"/>
              <a:gd name="connsiteX75" fmla="*/ 2947678 w 6447632"/>
              <a:gd name="connsiteY75" fmla="*/ 5117869 h 5753325"/>
              <a:gd name="connsiteX76" fmla="*/ 2822169 w 6447632"/>
              <a:gd name="connsiteY76" fmla="*/ 5129396 h 5753325"/>
              <a:gd name="connsiteX77" fmla="*/ 2538773 w 6447632"/>
              <a:gd name="connsiteY77" fmla="*/ 5313397 h 5753325"/>
              <a:gd name="connsiteX78" fmla="*/ 2014500 w 6447632"/>
              <a:gd name="connsiteY78" fmla="*/ 5519744 h 5753325"/>
              <a:gd name="connsiteX79" fmla="*/ 1934391 w 6447632"/>
              <a:gd name="connsiteY79" fmla="*/ 5591335 h 5753325"/>
              <a:gd name="connsiteX80" fmla="*/ 1892550 w 6447632"/>
              <a:gd name="connsiteY80" fmla="*/ 5649708 h 5753325"/>
              <a:gd name="connsiteX81" fmla="*/ 1854769 w 6447632"/>
              <a:gd name="connsiteY81" fmla="*/ 5647691 h 5753325"/>
              <a:gd name="connsiteX82" fmla="*/ 1809461 w 6447632"/>
              <a:gd name="connsiteY82" fmla="*/ 5648628 h 5753325"/>
              <a:gd name="connsiteX83" fmla="*/ 1745150 w 6447632"/>
              <a:gd name="connsiteY83" fmla="*/ 5693879 h 5753325"/>
              <a:gd name="connsiteX84" fmla="*/ 1713375 w 6447632"/>
              <a:gd name="connsiteY84" fmla="*/ 5684672 h 5753325"/>
              <a:gd name="connsiteX85" fmla="*/ 1707808 w 6447632"/>
              <a:gd name="connsiteY85" fmla="*/ 5682611 h 5753325"/>
              <a:gd name="connsiteX86" fmla="*/ 1679313 w 6447632"/>
              <a:gd name="connsiteY86" fmla="*/ 5672360 h 5753325"/>
              <a:gd name="connsiteX87" fmla="*/ 1646933 w 6447632"/>
              <a:gd name="connsiteY87" fmla="*/ 5666227 h 5753325"/>
              <a:gd name="connsiteX88" fmla="*/ 1610055 w 6447632"/>
              <a:gd name="connsiteY88" fmla="*/ 5673643 h 5753325"/>
              <a:gd name="connsiteX89" fmla="*/ 1437641 w 6447632"/>
              <a:gd name="connsiteY89" fmla="*/ 5723266 h 5753325"/>
              <a:gd name="connsiteX90" fmla="*/ 1332869 w 6447632"/>
              <a:gd name="connsiteY90" fmla="*/ 5744752 h 5753325"/>
              <a:gd name="connsiteX91" fmla="*/ 1290525 w 6447632"/>
              <a:gd name="connsiteY91" fmla="*/ 5740036 h 5753325"/>
              <a:gd name="connsiteX92" fmla="*/ 1233107 w 6447632"/>
              <a:gd name="connsiteY92" fmla="*/ 5742106 h 5753325"/>
              <a:gd name="connsiteX93" fmla="*/ 1214532 w 6447632"/>
              <a:gd name="connsiteY93" fmla="*/ 5753325 h 5753325"/>
              <a:gd name="connsiteX94" fmla="*/ 1199955 w 6447632"/>
              <a:gd name="connsiteY94" fmla="*/ 5744831 h 5753325"/>
              <a:gd name="connsiteX95" fmla="*/ 1162337 w 6447632"/>
              <a:gd name="connsiteY95" fmla="*/ 5738048 h 5753325"/>
              <a:gd name="connsiteX96" fmla="*/ 1053457 w 6447632"/>
              <a:gd name="connsiteY96" fmla="*/ 5688676 h 5753325"/>
              <a:gd name="connsiteX97" fmla="*/ 1025798 w 6447632"/>
              <a:gd name="connsiteY97" fmla="*/ 5673166 h 5753325"/>
              <a:gd name="connsiteX98" fmla="*/ 947900 w 6447632"/>
              <a:gd name="connsiteY98" fmla="*/ 5657848 h 5753325"/>
              <a:gd name="connsiteX99" fmla="*/ 815627 w 6447632"/>
              <a:gd name="connsiteY99" fmla="*/ 5642557 h 5753325"/>
              <a:gd name="connsiteX100" fmla="*/ 788251 w 6447632"/>
              <a:gd name="connsiteY100" fmla="*/ 5637065 h 5753325"/>
              <a:gd name="connsiteX101" fmla="*/ 767822 w 6447632"/>
              <a:gd name="connsiteY101" fmla="*/ 5623450 h 5753325"/>
              <a:gd name="connsiteX102" fmla="*/ 765791 w 6447632"/>
              <a:gd name="connsiteY102" fmla="*/ 5612539 h 5753325"/>
              <a:gd name="connsiteX103" fmla="*/ 751230 w 6447632"/>
              <a:gd name="connsiteY103" fmla="*/ 5608092 h 5753325"/>
              <a:gd name="connsiteX104" fmla="*/ 748008 w 6447632"/>
              <a:gd name="connsiteY104" fmla="*/ 5605052 h 5753325"/>
              <a:gd name="connsiteX105" fmla="*/ 728871 w 6447632"/>
              <a:gd name="connsiteY105" fmla="*/ 5589469 h 5753325"/>
              <a:gd name="connsiteX106" fmla="*/ 671898 w 6447632"/>
              <a:gd name="connsiteY106" fmla="*/ 5602363 h 5753325"/>
              <a:gd name="connsiteX107" fmla="*/ 615065 w 6447632"/>
              <a:gd name="connsiteY107" fmla="*/ 5580257 h 5753325"/>
              <a:gd name="connsiteX108" fmla="*/ 355785 w 6447632"/>
              <a:gd name="connsiteY108" fmla="*/ 5514383 h 5753325"/>
              <a:gd name="connsiteX109" fmla="*/ 102269 w 6447632"/>
              <a:gd name="connsiteY109" fmla="*/ 5524347 h 5753325"/>
              <a:gd name="connsiteX110" fmla="*/ 13160 w 6447632"/>
              <a:gd name="connsiteY110" fmla="*/ 5514159 h 5753325"/>
              <a:gd name="connsiteX111" fmla="*/ 0 w 6447632"/>
              <a:gd name="connsiteY111" fmla="*/ 5511735 h 5753325"/>
              <a:gd name="connsiteX112" fmla="*/ 0 w 6447632"/>
              <a:gd name="connsiteY112" fmla="*/ 0 h 5753325"/>
              <a:gd name="connsiteX0" fmla="*/ 0 w 6447632"/>
              <a:gd name="connsiteY0" fmla="*/ 0 h 5753325"/>
              <a:gd name="connsiteX1" fmla="*/ 6438980 w 6447632"/>
              <a:gd name="connsiteY1" fmla="*/ 0 h 5753325"/>
              <a:gd name="connsiteX2" fmla="*/ 6439047 w 6447632"/>
              <a:gd name="connsiteY2" fmla="*/ 147 h 5753325"/>
              <a:gd name="connsiteX3" fmla="*/ 6443456 w 6447632"/>
              <a:gd name="connsiteY3" fmla="*/ 130105 h 5753325"/>
              <a:gd name="connsiteX4" fmla="*/ 6447632 w 6447632"/>
              <a:gd name="connsiteY4" fmla="*/ 170016 h 5753325"/>
              <a:gd name="connsiteX5" fmla="*/ 6396598 w 6447632"/>
              <a:gd name="connsiteY5" fmla="*/ 274847 h 5753325"/>
              <a:gd name="connsiteX6" fmla="*/ 6358350 w 6447632"/>
              <a:gd name="connsiteY6" fmla="*/ 492529 h 5753325"/>
              <a:gd name="connsiteX7" fmla="*/ 6354187 w 6447632"/>
              <a:gd name="connsiteY7" fmla="*/ 615799 h 5753325"/>
              <a:gd name="connsiteX8" fmla="*/ 6303977 w 6447632"/>
              <a:gd name="connsiteY8" fmla="*/ 664291 h 5753325"/>
              <a:gd name="connsiteX9" fmla="*/ 6344988 w 6447632"/>
              <a:gd name="connsiteY9" fmla="*/ 697330 h 5753325"/>
              <a:gd name="connsiteX10" fmla="*/ 6334770 w 6447632"/>
              <a:gd name="connsiteY10" fmla="*/ 754001 h 5753325"/>
              <a:gd name="connsiteX11" fmla="*/ 6426552 w 6447632"/>
              <a:gd name="connsiteY11" fmla="*/ 845805 h 5753325"/>
              <a:gd name="connsiteX12" fmla="*/ 6434072 w 6447632"/>
              <a:gd name="connsiteY12" fmla="*/ 910733 h 5753325"/>
              <a:gd name="connsiteX13" fmla="*/ 6432570 w 6447632"/>
              <a:gd name="connsiteY13" fmla="*/ 983394 h 5753325"/>
              <a:gd name="connsiteX14" fmla="*/ 6431878 w 6447632"/>
              <a:gd name="connsiteY14" fmla="*/ 1026728 h 5753325"/>
              <a:gd name="connsiteX15" fmla="*/ 6414269 w 6447632"/>
              <a:gd name="connsiteY15" fmla="*/ 1151111 h 5753325"/>
              <a:gd name="connsiteX16" fmla="*/ 6371722 w 6447632"/>
              <a:gd name="connsiteY16" fmla="*/ 1318080 h 5753325"/>
              <a:gd name="connsiteX17" fmla="*/ 6356023 w 6447632"/>
              <a:gd name="connsiteY17" fmla="*/ 1356227 h 5753325"/>
              <a:gd name="connsiteX18" fmla="*/ 6356157 w 6447632"/>
              <a:gd name="connsiteY18" fmla="*/ 1361967 h 5753325"/>
              <a:gd name="connsiteX19" fmla="*/ 6350613 w 6447632"/>
              <a:gd name="connsiteY19" fmla="*/ 1393569 h 5753325"/>
              <a:gd name="connsiteX20" fmla="*/ 6357062 w 6447632"/>
              <a:gd name="connsiteY20" fmla="*/ 1444071 h 5753325"/>
              <a:gd name="connsiteX21" fmla="*/ 6364832 w 6447632"/>
              <a:gd name="connsiteY21" fmla="*/ 1478763 h 5753325"/>
              <a:gd name="connsiteX22" fmla="*/ 6369745 w 6447632"/>
              <a:gd name="connsiteY22" fmla="*/ 1495680 h 5753325"/>
              <a:gd name="connsiteX23" fmla="*/ 6370898 w 6447632"/>
              <a:gd name="connsiteY23" fmla="*/ 1513331 h 5753325"/>
              <a:gd name="connsiteX24" fmla="*/ 6368801 w 6447632"/>
              <a:gd name="connsiteY24" fmla="*/ 1527414 h 5753325"/>
              <a:gd name="connsiteX25" fmla="*/ 6359177 w 6447632"/>
              <a:gd name="connsiteY25" fmla="*/ 1639513 h 5753325"/>
              <a:gd name="connsiteX26" fmla="*/ 6299489 w 6447632"/>
              <a:gd name="connsiteY26" fmla="*/ 1784860 h 5753325"/>
              <a:gd name="connsiteX27" fmla="*/ 6267878 w 6447632"/>
              <a:gd name="connsiteY27" fmla="*/ 1858572 h 5753325"/>
              <a:gd name="connsiteX28" fmla="*/ 6251146 w 6447632"/>
              <a:gd name="connsiteY28" fmla="*/ 1926167 h 5753325"/>
              <a:gd name="connsiteX29" fmla="*/ 6210686 w 6447632"/>
              <a:gd name="connsiteY29" fmla="*/ 2014834 h 5753325"/>
              <a:gd name="connsiteX30" fmla="*/ 6106652 w 6447632"/>
              <a:gd name="connsiteY30" fmla="*/ 2150572 h 5753325"/>
              <a:gd name="connsiteX31" fmla="*/ 6097813 w 6447632"/>
              <a:gd name="connsiteY31" fmla="*/ 2172208 h 5753325"/>
              <a:gd name="connsiteX32" fmla="*/ 6095990 w 6447632"/>
              <a:gd name="connsiteY32" fmla="*/ 2181185 h 5753325"/>
              <a:gd name="connsiteX33" fmla="*/ 6090126 w 6447632"/>
              <a:gd name="connsiteY33" fmla="*/ 2192533 h 5753325"/>
              <a:gd name="connsiteX34" fmla="*/ 6089503 w 6447632"/>
              <a:gd name="connsiteY34" fmla="*/ 2192543 h 5753325"/>
              <a:gd name="connsiteX35" fmla="*/ 6084946 w 6447632"/>
              <a:gd name="connsiteY35" fmla="*/ 2203694 h 5753325"/>
              <a:gd name="connsiteX36" fmla="*/ 5987861 w 6447632"/>
              <a:gd name="connsiteY36" fmla="*/ 2304868 h 5753325"/>
              <a:gd name="connsiteX37" fmla="*/ 5973439 w 6447632"/>
              <a:gd name="connsiteY37" fmla="*/ 2385635 h 5753325"/>
              <a:gd name="connsiteX38" fmla="*/ 5916727 w 6447632"/>
              <a:gd name="connsiteY38" fmla="*/ 2458777 h 5753325"/>
              <a:gd name="connsiteX39" fmla="*/ 5856524 w 6447632"/>
              <a:gd name="connsiteY39" fmla="*/ 2583281 h 5753325"/>
              <a:gd name="connsiteX40" fmla="*/ 5838091 w 6447632"/>
              <a:gd name="connsiteY40" fmla="*/ 2753474 h 5753325"/>
              <a:gd name="connsiteX41" fmla="*/ 5777471 w 6447632"/>
              <a:gd name="connsiteY41" fmla="*/ 2901570 h 5753325"/>
              <a:gd name="connsiteX42" fmla="*/ 5723992 w 6447632"/>
              <a:gd name="connsiteY42" fmla="*/ 2998752 h 5753325"/>
              <a:gd name="connsiteX43" fmla="*/ 5557886 w 6447632"/>
              <a:gd name="connsiteY43" fmla="*/ 3329735 h 5753325"/>
              <a:gd name="connsiteX44" fmla="*/ 5471501 w 6447632"/>
              <a:gd name="connsiteY44" fmla="*/ 3462221 h 5753325"/>
              <a:gd name="connsiteX45" fmla="*/ 5465154 w 6447632"/>
              <a:gd name="connsiteY45" fmla="*/ 3541065 h 5753325"/>
              <a:gd name="connsiteX46" fmla="*/ 5437889 w 6447632"/>
              <a:gd name="connsiteY46" fmla="*/ 3559927 h 5753325"/>
              <a:gd name="connsiteX47" fmla="*/ 5432770 w 6447632"/>
              <a:gd name="connsiteY47" fmla="*/ 3562948 h 5753325"/>
              <a:gd name="connsiteX48" fmla="*/ 5406795 w 6447632"/>
              <a:gd name="connsiteY48" fmla="*/ 3578594 h 5753325"/>
              <a:gd name="connsiteX49" fmla="*/ 5381495 w 6447632"/>
              <a:gd name="connsiteY49" fmla="*/ 3599883 h 5753325"/>
              <a:gd name="connsiteX50" fmla="*/ 5363689 w 6447632"/>
              <a:gd name="connsiteY50" fmla="*/ 3633299 h 5753325"/>
              <a:gd name="connsiteX51" fmla="*/ 5291870 w 6447632"/>
              <a:gd name="connsiteY51" fmla="*/ 3799039 h 5753325"/>
              <a:gd name="connsiteX52" fmla="*/ 5241600 w 6447632"/>
              <a:gd name="connsiteY52" fmla="*/ 3894238 h 5753325"/>
              <a:gd name="connsiteX53" fmla="*/ 5211041 w 6447632"/>
              <a:gd name="connsiteY53" fmla="*/ 3924184 h 5753325"/>
              <a:gd name="connsiteX54" fmla="*/ 5176073 w 6447632"/>
              <a:gd name="connsiteY54" fmla="*/ 3970179 h 5753325"/>
              <a:gd name="connsiteX55" fmla="*/ 5172826 w 6447632"/>
              <a:gd name="connsiteY55" fmla="*/ 3991773 h 5753325"/>
              <a:gd name="connsiteX56" fmla="*/ 5157053 w 6447632"/>
              <a:gd name="connsiteY56" fmla="*/ 3997708 h 5753325"/>
              <a:gd name="connsiteX57" fmla="*/ 5127922 w 6447632"/>
              <a:gd name="connsiteY57" fmla="*/ 4022660 h 5753325"/>
              <a:gd name="connsiteX58" fmla="*/ 5020872 w 6447632"/>
              <a:gd name="connsiteY58" fmla="*/ 4075951 h 5753325"/>
              <a:gd name="connsiteX59" fmla="*/ 4991410 w 6447632"/>
              <a:gd name="connsiteY59" fmla="*/ 4087598 h 5753325"/>
              <a:gd name="connsiteX60" fmla="*/ 4930112 w 6447632"/>
              <a:gd name="connsiteY60" fmla="*/ 4138459 h 5753325"/>
              <a:gd name="connsiteX61" fmla="*/ 4834224 w 6447632"/>
              <a:gd name="connsiteY61" fmla="*/ 4231643 h 5753325"/>
              <a:gd name="connsiteX62" fmla="*/ 4812599 w 6447632"/>
              <a:gd name="connsiteY62" fmla="*/ 4249449 h 5753325"/>
              <a:gd name="connsiteX63" fmla="*/ 4789188 w 6447632"/>
              <a:gd name="connsiteY63" fmla="*/ 4256678 h 5753325"/>
              <a:gd name="connsiteX64" fmla="*/ 4779554 w 6447632"/>
              <a:gd name="connsiteY64" fmla="*/ 4251313 h 5753325"/>
              <a:gd name="connsiteX65" fmla="*/ 4766885 w 6447632"/>
              <a:gd name="connsiteY65" fmla="*/ 4259812 h 5753325"/>
              <a:gd name="connsiteX66" fmla="*/ 4762510 w 6447632"/>
              <a:gd name="connsiteY66" fmla="*/ 4260383 h 5753325"/>
              <a:gd name="connsiteX67" fmla="*/ 4738416 w 6447632"/>
              <a:gd name="connsiteY67" fmla="*/ 4265355 h 5753325"/>
              <a:gd name="connsiteX68" fmla="*/ 4712007 w 6447632"/>
              <a:gd name="connsiteY68" fmla="*/ 4317892 h 5753325"/>
              <a:gd name="connsiteX69" fmla="*/ 4658930 w 6447632"/>
              <a:gd name="connsiteY69" fmla="*/ 4348041 h 5753325"/>
              <a:gd name="connsiteX70" fmla="*/ 4443526 w 6447632"/>
              <a:gd name="connsiteY70" fmla="*/ 4507851 h 5753325"/>
              <a:gd name="connsiteX71" fmla="*/ 4289766 w 6447632"/>
              <a:gd name="connsiteY71" fmla="*/ 4711450 h 5753325"/>
              <a:gd name="connsiteX72" fmla="*/ 4150870 w 6447632"/>
              <a:gd name="connsiteY72" fmla="*/ 4818480 h 5753325"/>
              <a:gd name="connsiteX73" fmla="*/ 4006639 w 6447632"/>
              <a:gd name="connsiteY73" fmla="*/ 4933815 h 5753325"/>
              <a:gd name="connsiteX74" fmla="*/ 3298210 w 6447632"/>
              <a:gd name="connsiteY74" fmla="*/ 5070790 h 5753325"/>
              <a:gd name="connsiteX75" fmla="*/ 2947678 w 6447632"/>
              <a:gd name="connsiteY75" fmla="*/ 5117869 h 5753325"/>
              <a:gd name="connsiteX76" fmla="*/ 2822169 w 6447632"/>
              <a:gd name="connsiteY76" fmla="*/ 5129396 h 5753325"/>
              <a:gd name="connsiteX77" fmla="*/ 2538773 w 6447632"/>
              <a:gd name="connsiteY77" fmla="*/ 5313397 h 5753325"/>
              <a:gd name="connsiteX78" fmla="*/ 2014500 w 6447632"/>
              <a:gd name="connsiteY78" fmla="*/ 5519744 h 5753325"/>
              <a:gd name="connsiteX79" fmla="*/ 1934391 w 6447632"/>
              <a:gd name="connsiteY79" fmla="*/ 5591335 h 5753325"/>
              <a:gd name="connsiteX80" fmla="*/ 1892550 w 6447632"/>
              <a:gd name="connsiteY80" fmla="*/ 5649708 h 5753325"/>
              <a:gd name="connsiteX81" fmla="*/ 1854769 w 6447632"/>
              <a:gd name="connsiteY81" fmla="*/ 5647691 h 5753325"/>
              <a:gd name="connsiteX82" fmla="*/ 1809461 w 6447632"/>
              <a:gd name="connsiteY82" fmla="*/ 5648628 h 5753325"/>
              <a:gd name="connsiteX83" fmla="*/ 1745150 w 6447632"/>
              <a:gd name="connsiteY83" fmla="*/ 5693879 h 5753325"/>
              <a:gd name="connsiteX84" fmla="*/ 1713375 w 6447632"/>
              <a:gd name="connsiteY84" fmla="*/ 5684672 h 5753325"/>
              <a:gd name="connsiteX85" fmla="*/ 1707808 w 6447632"/>
              <a:gd name="connsiteY85" fmla="*/ 5682611 h 5753325"/>
              <a:gd name="connsiteX86" fmla="*/ 1679313 w 6447632"/>
              <a:gd name="connsiteY86" fmla="*/ 5672360 h 5753325"/>
              <a:gd name="connsiteX87" fmla="*/ 1646933 w 6447632"/>
              <a:gd name="connsiteY87" fmla="*/ 5666227 h 5753325"/>
              <a:gd name="connsiteX88" fmla="*/ 1610055 w 6447632"/>
              <a:gd name="connsiteY88" fmla="*/ 5673643 h 5753325"/>
              <a:gd name="connsiteX89" fmla="*/ 1437641 w 6447632"/>
              <a:gd name="connsiteY89" fmla="*/ 5723266 h 5753325"/>
              <a:gd name="connsiteX90" fmla="*/ 1332869 w 6447632"/>
              <a:gd name="connsiteY90" fmla="*/ 5744752 h 5753325"/>
              <a:gd name="connsiteX91" fmla="*/ 1290525 w 6447632"/>
              <a:gd name="connsiteY91" fmla="*/ 5740036 h 5753325"/>
              <a:gd name="connsiteX92" fmla="*/ 1233107 w 6447632"/>
              <a:gd name="connsiteY92" fmla="*/ 5742106 h 5753325"/>
              <a:gd name="connsiteX93" fmla="*/ 1214532 w 6447632"/>
              <a:gd name="connsiteY93" fmla="*/ 5753325 h 5753325"/>
              <a:gd name="connsiteX94" fmla="*/ 1199955 w 6447632"/>
              <a:gd name="connsiteY94" fmla="*/ 5744831 h 5753325"/>
              <a:gd name="connsiteX95" fmla="*/ 1162337 w 6447632"/>
              <a:gd name="connsiteY95" fmla="*/ 5738048 h 5753325"/>
              <a:gd name="connsiteX96" fmla="*/ 1053457 w 6447632"/>
              <a:gd name="connsiteY96" fmla="*/ 5688676 h 5753325"/>
              <a:gd name="connsiteX97" fmla="*/ 1025798 w 6447632"/>
              <a:gd name="connsiteY97" fmla="*/ 5673166 h 5753325"/>
              <a:gd name="connsiteX98" fmla="*/ 947900 w 6447632"/>
              <a:gd name="connsiteY98" fmla="*/ 5657848 h 5753325"/>
              <a:gd name="connsiteX99" fmla="*/ 815627 w 6447632"/>
              <a:gd name="connsiteY99" fmla="*/ 5642557 h 5753325"/>
              <a:gd name="connsiteX100" fmla="*/ 788251 w 6447632"/>
              <a:gd name="connsiteY100" fmla="*/ 5637065 h 5753325"/>
              <a:gd name="connsiteX101" fmla="*/ 767822 w 6447632"/>
              <a:gd name="connsiteY101" fmla="*/ 5623450 h 5753325"/>
              <a:gd name="connsiteX102" fmla="*/ 765791 w 6447632"/>
              <a:gd name="connsiteY102" fmla="*/ 5612539 h 5753325"/>
              <a:gd name="connsiteX103" fmla="*/ 751230 w 6447632"/>
              <a:gd name="connsiteY103" fmla="*/ 5608092 h 5753325"/>
              <a:gd name="connsiteX104" fmla="*/ 748008 w 6447632"/>
              <a:gd name="connsiteY104" fmla="*/ 5605052 h 5753325"/>
              <a:gd name="connsiteX105" fmla="*/ 728871 w 6447632"/>
              <a:gd name="connsiteY105" fmla="*/ 5589469 h 5753325"/>
              <a:gd name="connsiteX106" fmla="*/ 671898 w 6447632"/>
              <a:gd name="connsiteY106" fmla="*/ 5602363 h 5753325"/>
              <a:gd name="connsiteX107" fmla="*/ 615065 w 6447632"/>
              <a:gd name="connsiteY107" fmla="*/ 5580257 h 5753325"/>
              <a:gd name="connsiteX108" fmla="*/ 355785 w 6447632"/>
              <a:gd name="connsiteY108" fmla="*/ 5514383 h 5753325"/>
              <a:gd name="connsiteX109" fmla="*/ 102269 w 6447632"/>
              <a:gd name="connsiteY109" fmla="*/ 5524347 h 5753325"/>
              <a:gd name="connsiteX110" fmla="*/ 13160 w 6447632"/>
              <a:gd name="connsiteY110" fmla="*/ 5514159 h 5753325"/>
              <a:gd name="connsiteX111" fmla="*/ 0 w 6447632"/>
              <a:gd name="connsiteY111" fmla="*/ 5511735 h 5753325"/>
              <a:gd name="connsiteX112" fmla="*/ 0 w 6447632"/>
              <a:gd name="connsiteY112" fmla="*/ 0 h 5753325"/>
              <a:gd name="connsiteX0" fmla="*/ 0 w 6447632"/>
              <a:gd name="connsiteY0" fmla="*/ 0 h 5753325"/>
              <a:gd name="connsiteX1" fmla="*/ 6438980 w 6447632"/>
              <a:gd name="connsiteY1" fmla="*/ 0 h 5753325"/>
              <a:gd name="connsiteX2" fmla="*/ 6439047 w 6447632"/>
              <a:gd name="connsiteY2" fmla="*/ 147 h 5753325"/>
              <a:gd name="connsiteX3" fmla="*/ 6443456 w 6447632"/>
              <a:gd name="connsiteY3" fmla="*/ 130105 h 5753325"/>
              <a:gd name="connsiteX4" fmla="*/ 6447632 w 6447632"/>
              <a:gd name="connsiteY4" fmla="*/ 170016 h 5753325"/>
              <a:gd name="connsiteX5" fmla="*/ 6396598 w 6447632"/>
              <a:gd name="connsiteY5" fmla="*/ 274847 h 5753325"/>
              <a:gd name="connsiteX6" fmla="*/ 6358350 w 6447632"/>
              <a:gd name="connsiteY6" fmla="*/ 492529 h 5753325"/>
              <a:gd name="connsiteX7" fmla="*/ 6354187 w 6447632"/>
              <a:gd name="connsiteY7" fmla="*/ 615799 h 5753325"/>
              <a:gd name="connsiteX8" fmla="*/ 6303977 w 6447632"/>
              <a:gd name="connsiteY8" fmla="*/ 664291 h 5753325"/>
              <a:gd name="connsiteX9" fmla="*/ 6344988 w 6447632"/>
              <a:gd name="connsiteY9" fmla="*/ 697330 h 5753325"/>
              <a:gd name="connsiteX10" fmla="*/ 6334770 w 6447632"/>
              <a:gd name="connsiteY10" fmla="*/ 754001 h 5753325"/>
              <a:gd name="connsiteX11" fmla="*/ 6339879 w 6447632"/>
              <a:gd name="connsiteY11" fmla="*/ 811136 h 5753325"/>
              <a:gd name="connsiteX12" fmla="*/ 6434072 w 6447632"/>
              <a:gd name="connsiteY12" fmla="*/ 910733 h 5753325"/>
              <a:gd name="connsiteX13" fmla="*/ 6432570 w 6447632"/>
              <a:gd name="connsiteY13" fmla="*/ 983394 h 5753325"/>
              <a:gd name="connsiteX14" fmla="*/ 6431878 w 6447632"/>
              <a:gd name="connsiteY14" fmla="*/ 1026728 h 5753325"/>
              <a:gd name="connsiteX15" fmla="*/ 6414269 w 6447632"/>
              <a:gd name="connsiteY15" fmla="*/ 1151111 h 5753325"/>
              <a:gd name="connsiteX16" fmla="*/ 6371722 w 6447632"/>
              <a:gd name="connsiteY16" fmla="*/ 1318080 h 5753325"/>
              <a:gd name="connsiteX17" fmla="*/ 6356023 w 6447632"/>
              <a:gd name="connsiteY17" fmla="*/ 1356227 h 5753325"/>
              <a:gd name="connsiteX18" fmla="*/ 6356157 w 6447632"/>
              <a:gd name="connsiteY18" fmla="*/ 1361967 h 5753325"/>
              <a:gd name="connsiteX19" fmla="*/ 6350613 w 6447632"/>
              <a:gd name="connsiteY19" fmla="*/ 1393569 h 5753325"/>
              <a:gd name="connsiteX20" fmla="*/ 6357062 w 6447632"/>
              <a:gd name="connsiteY20" fmla="*/ 1444071 h 5753325"/>
              <a:gd name="connsiteX21" fmla="*/ 6364832 w 6447632"/>
              <a:gd name="connsiteY21" fmla="*/ 1478763 h 5753325"/>
              <a:gd name="connsiteX22" fmla="*/ 6369745 w 6447632"/>
              <a:gd name="connsiteY22" fmla="*/ 1495680 h 5753325"/>
              <a:gd name="connsiteX23" fmla="*/ 6370898 w 6447632"/>
              <a:gd name="connsiteY23" fmla="*/ 1513331 h 5753325"/>
              <a:gd name="connsiteX24" fmla="*/ 6368801 w 6447632"/>
              <a:gd name="connsiteY24" fmla="*/ 1527414 h 5753325"/>
              <a:gd name="connsiteX25" fmla="*/ 6359177 w 6447632"/>
              <a:gd name="connsiteY25" fmla="*/ 1639513 h 5753325"/>
              <a:gd name="connsiteX26" fmla="*/ 6299489 w 6447632"/>
              <a:gd name="connsiteY26" fmla="*/ 1784860 h 5753325"/>
              <a:gd name="connsiteX27" fmla="*/ 6267878 w 6447632"/>
              <a:gd name="connsiteY27" fmla="*/ 1858572 h 5753325"/>
              <a:gd name="connsiteX28" fmla="*/ 6251146 w 6447632"/>
              <a:gd name="connsiteY28" fmla="*/ 1926167 h 5753325"/>
              <a:gd name="connsiteX29" fmla="*/ 6210686 w 6447632"/>
              <a:gd name="connsiteY29" fmla="*/ 2014834 h 5753325"/>
              <a:gd name="connsiteX30" fmla="*/ 6106652 w 6447632"/>
              <a:gd name="connsiteY30" fmla="*/ 2150572 h 5753325"/>
              <a:gd name="connsiteX31" fmla="*/ 6097813 w 6447632"/>
              <a:gd name="connsiteY31" fmla="*/ 2172208 h 5753325"/>
              <a:gd name="connsiteX32" fmla="*/ 6095990 w 6447632"/>
              <a:gd name="connsiteY32" fmla="*/ 2181185 h 5753325"/>
              <a:gd name="connsiteX33" fmla="*/ 6090126 w 6447632"/>
              <a:gd name="connsiteY33" fmla="*/ 2192533 h 5753325"/>
              <a:gd name="connsiteX34" fmla="*/ 6089503 w 6447632"/>
              <a:gd name="connsiteY34" fmla="*/ 2192543 h 5753325"/>
              <a:gd name="connsiteX35" fmla="*/ 6084946 w 6447632"/>
              <a:gd name="connsiteY35" fmla="*/ 2203694 h 5753325"/>
              <a:gd name="connsiteX36" fmla="*/ 5987861 w 6447632"/>
              <a:gd name="connsiteY36" fmla="*/ 2304868 h 5753325"/>
              <a:gd name="connsiteX37" fmla="*/ 5973439 w 6447632"/>
              <a:gd name="connsiteY37" fmla="*/ 2385635 h 5753325"/>
              <a:gd name="connsiteX38" fmla="*/ 5916727 w 6447632"/>
              <a:gd name="connsiteY38" fmla="*/ 2458777 h 5753325"/>
              <a:gd name="connsiteX39" fmla="*/ 5856524 w 6447632"/>
              <a:gd name="connsiteY39" fmla="*/ 2583281 h 5753325"/>
              <a:gd name="connsiteX40" fmla="*/ 5838091 w 6447632"/>
              <a:gd name="connsiteY40" fmla="*/ 2753474 h 5753325"/>
              <a:gd name="connsiteX41" fmla="*/ 5777471 w 6447632"/>
              <a:gd name="connsiteY41" fmla="*/ 2901570 h 5753325"/>
              <a:gd name="connsiteX42" fmla="*/ 5723992 w 6447632"/>
              <a:gd name="connsiteY42" fmla="*/ 2998752 h 5753325"/>
              <a:gd name="connsiteX43" fmla="*/ 5557886 w 6447632"/>
              <a:gd name="connsiteY43" fmla="*/ 3329735 h 5753325"/>
              <a:gd name="connsiteX44" fmla="*/ 5471501 w 6447632"/>
              <a:gd name="connsiteY44" fmla="*/ 3462221 h 5753325"/>
              <a:gd name="connsiteX45" fmla="*/ 5465154 w 6447632"/>
              <a:gd name="connsiteY45" fmla="*/ 3541065 h 5753325"/>
              <a:gd name="connsiteX46" fmla="*/ 5437889 w 6447632"/>
              <a:gd name="connsiteY46" fmla="*/ 3559927 h 5753325"/>
              <a:gd name="connsiteX47" fmla="*/ 5432770 w 6447632"/>
              <a:gd name="connsiteY47" fmla="*/ 3562948 h 5753325"/>
              <a:gd name="connsiteX48" fmla="*/ 5406795 w 6447632"/>
              <a:gd name="connsiteY48" fmla="*/ 3578594 h 5753325"/>
              <a:gd name="connsiteX49" fmla="*/ 5381495 w 6447632"/>
              <a:gd name="connsiteY49" fmla="*/ 3599883 h 5753325"/>
              <a:gd name="connsiteX50" fmla="*/ 5363689 w 6447632"/>
              <a:gd name="connsiteY50" fmla="*/ 3633299 h 5753325"/>
              <a:gd name="connsiteX51" fmla="*/ 5291870 w 6447632"/>
              <a:gd name="connsiteY51" fmla="*/ 3799039 h 5753325"/>
              <a:gd name="connsiteX52" fmla="*/ 5241600 w 6447632"/>
              <a:gd name="connsiteY52" fmla="*/ 3894238 h 5753325"/>
              <a:gd name="connsiteX53" fmla="*/ 5211041 w 6447632"/>
              <a:gd name="connsiteY53" fmla="*/ 3924184 h 5753325"/>
              <a:gd name="connsiteX54" fmla="*/ 5176073 w 6447632"/>
              <a:gd name="connsiteY54" fmla="*/ 3970179 h 5753325"/>
              <a:gd name="connsiteX55" fmla="*/ 5172826 w 6447632"/>
              <a:gd name="connsiteY55" fmla="*/ 3991773 h 5753325"/>
              <a:gd name="connsiteX56" fmla="*/ 5157053 w 6447632"/>
              <a:gd name="connsiteY56" fmla="*/ 3997708 h 5753325"/>
              <a:gd name="connsiteX57" fmla="*/ 5127922 w 6447632"/>
              <a:gd name="connsiteY57" fmla="*/ 4022660 h 5753325"/>
              <a:gd name="connsiteX58" fmla="*/ 5020872 w 6447632"/>
              <a:gd name="connsiteY58" fmla="*/ 4075951 h 5753325"/>
              <a:gd name="connsiteX59" fmla="*/ 4991410 w 6447632"/>
              <a:gd name="connsiteY59" fmla="*/ 4087598 h 5753325"/>
              <a:gd name="connsiteX60" fmla="*/ 4930112 w 6447632"/>
              <a:gd name="connsiteY60" fmla="*/ 4138459 h 5753325"/>
              <a:gd name="connsiteX61" fmla="*/ 4834224 w 6447632"/>
              <a:gd name="connsiteY61" fmla="*/ 4231643 h 5753325"/>
              <a:gd name="connsiteX62" fmla="*/ 4812599 w 6447632"/>
              <a:gd name="connsiteY62" fmla="*/ 4249449 h 5753325"/>
              <a:gd name="connsiteX63" fmla="*/ 4789188 w 6447632"/>
              <a:gd name="connsiteY63" fmla="*/ 4256678 h 5753325"/>
              <a:gd name="connsiteX64" fmla="*/ 4779554 w 6447632"/>
              <a:gd name="connsiteY64" fmla="*/ 4251313 h 5753325"/>
              <a:gd name="connsiteX65" fmla="*/ 4766885 w 6447632"/>
              <a:gd name="connsiteY65" fmla="*/ 4259812 h 5753325"/>
              <a:gd name="connsiteX66" fmla="*/ 4762510 w 6447632"/>
              <a:gd name="connsiteY66" fmla="*/ 4260383 h 5753325"/>
              <a:gd name="connsiteX67" fmla="*/ 4738416 w 6447632"/>
              <a:gd name="connsiteY67" fmla="*/ 4265355 h 5753325"/>
              <a:gd name="connsiteX68" fmla="*/ 4712007 w 6447632"/>
              <a:gd name="connsiteY68" fmla="*/ 4317892 h 5753325"/>
              <a:gd name="connsiteX69" fmla="*/ 4658930 w 6447632"/>
              <a:gd name="connsiteY69" fmla="*/ 4348041 h 5753325"/>
              <a:gd name="connsiteX70" fmla="*/ 4443526 w 6447632"/>
              <a:gd name="connsiteY70" fmla="*/ 4507851 h 5753325"/>
              <a:gd name="connsiteX71" fmla="*/ 4289766 w 6447632"/>
              <a:gd name="connsiteY71" fmla="*/ 4711450 h 5753325"/>
              <a:gd name="connsiteX72" fmla="*/ 4150870 w 6447632"/>
              <a:gd name="connsiteY72" fmla="*/ 4818480 h 5753325"/>
              <a:gd name="connsiteX73" fmla="*/ 4006639 w 6447632"/>
              <a:gd name="connsiteY73" fmla="*/ 4933815 h 5753325"/>
              <a:gd name="connsiteX74" fmla="*/ 3298210 w 6447632"/>
              <a:gd name="connsiteY74" fmla="*/ 5070790 h 5753325"/>
              <a:gd name="connsiteX75" fmla="*/ 2947678 w 6447632"/>
              <a:gd name="connsiteY75" fmla="*/ 5117869 h 5753325"/>
              <a:gd name="connsiteX76" fmla="*/ 2822169 w 6447632"/>
              <a:gd name="connsiteY76" fmla="*/ 5129396 h 5753325"/>
              <a:gd name="connsiteX77" fmla="*/ 2538773 w 6447632"/>
              <a:gd name="connsiteY77" fmla="*/ 5313397 h 5753325"/>
              <a:gd name="connsiteX78" fmla="*/ 2014500 w 6447632"/>
              <a:gd name="connsiteY78" fmla="*/ 5519744 h 5753325"/>
              <a:gd name="connsiteX79" fmla="*/ 1934391 w 6447632"/>
              <a:gd name="connsiteY79" fmla="*/ 5591335 h 5753325"/>
              <a:gd name="connsiteX80" fmla="*/ 1892550 w 6447632"/>
              <a:gd name="connsiteY80" fmla="*/ 5649708 h 5753325"/>
              <a:gd name="connsiteX81" fmla="*/ 1854769 w 6447632"/>
              <a:gd name="connsiteY81" fmla="*/ 5647691 h 5753325"/>
              <a:gd name="connsiteX82" fmla="*/ 1809461 w 6447632"/>
              <a:gd name="connsiteY82" fmla="*/ 5648628 h 5753325"/>
              <a:gd name="connsiteX83" fmla="*/ 1745150 w 6447632"/>
              <a:gd name="connsiteY83" fmla="*/ 5693879 h 5753325"/>
              <a:gd name="connsiteX84" fmla="*/ 1713375 w 6447632"/>
              <a:gd name="connsiteY84" fmla="*/ 5684672 h 5753325"/>
              <a:gd name="connsiteX85" fmla="*/ 1707808 w 6447632"/>
              <a:gd name="connsiteY85" fmla="*/ 5682611 h 5753325"/>
              <a:gd name="connsiteX86" fmla="*/ 1679313 w 6447632"/>
              <a:gd name="connsiteY86" fmla="*/ 5672360 h 5753325"/>
              <a:gd name="connsiteX87" fmla="*/ 1646933 w 6447632"/>
              <a:gd name="connsiteY87" fmla="*/ 5666227 h 5753325"/>
              <a:gd name="connsiteX88" fmla="*/ 1610055 w 6447632"/>
              <a:gd name="connsiteY88" fmla="*/ 5673643 h 5753325"/>
              <a:gd name="connsiteX89" fmla="*/ 1437641 w 6447632"/>
              <a:gd name="connsiteY89" fmla="*/ 5723266 h 5753325"/>
              <a:gd name="connsiteX90" fmla="*/ 1332869 w 6447632"/>
              <a:gd name="connsiteY90" fmla="*/ 5744752 h 5753325"/>
              <a:gd name="connsiteX91" fmla="*/ 1290525 w 6447632"/>
              <a:gd name="connsiteY91" fmla="*/ 5740036 h 5753325"/>
              <a:gd name="connsiteX92" fmla="*/ 1233107 w 6447632"/>
              <a:gd name="connsiteY92" fmla="*/ 5742106 h 5753325"/>
              <a:gd name="connsiteX93" fmla="*/ 1214532 w 6447632"/>
              <a:gd name="connsiteY93" fmla="*/ 5753325 h 5753325"/>
              <a:gd name="connsiteX94" fmla="*/ 1199955 w 6447632"/>
              <a:gd name="connsiteY94" fmla="*/ 5744831 h 5753325"/>
              <a:gd name="connsiteX95" fmla="*/ 1162337 w 6447632"/>
              <a:gd name="connsiteY95" fmla="*/ 5738048 h 5753325"/>
              <a:gd name="connsiteX96" fmla="*/ 1053457 w 6447632"/>
              <a:gd name="connsiteY96" fmla="*/ 5688676 h 5753325"/>
              <a:gd name="connsiteX97" fmla="*/ 1025798 w 6447632"/>
              <a:gd name="connsiteY97" fmla="*/ 5673166 h 5753325"/>
              <a:gd name="connsiteX98" fmla="*/ 947900 w 6447632"/>
              <a:gd name="connsiteY98" fmla="*/ 5657848 h 5753325"/>
              <a:gd name="connsiteX99" fmla="*/ 815627 w 6447632"/>
              <a:gd name="connsiteY99" fmla="*/ 5642557 h 5753325"/>
              <a:gd name="connsiteX100" fmla="*/ 788251 w 6447632"/>
              <a:gd name="connsiteY100" fmla="*/ 5637065 h 5753325"/>
              <a:gd name="connsiteX101" fmla="*/ 767822 w 6447632"/>
              <a:gd name="connsiteY101" fmla="*/ 5623450 h 5753325"/>
              <a:gd name="connsiteX102" fmla="*/ 765791 w 6447632"/>
              <a:gd name="connsiteY102" fmla="*/ 5612539 h 5753325"/>
              <a:gd name="connsiteX103" fmla="*/ 751230 w 6447632"/>
              <a:gd name="connsiteY103" fmla="*/ 5608092 h 5753325"/>
              <a:gd name="connsiteX104" fmla="*/ 748008 w 6447632"/>
              <a:gd name="connsiteY104" fmla="*/ 5605052 h 5753325"/>
              <a:gd name="connsiteX105" fmla="*/ 728871 w 6447632"/>
              <a:gd name="connsiteY105" fmla="*/ 5589469 h 5753325"/>
              <a:gd name="connsiteX106" fmla="*/ 671898 w 6447632"/>
              <a:gd name="connsiteY106" fmla="*/ 5602363 h 5753325"/>
              <a:gd name="connsiteX107" fmla="*/ 615065 w 6447632"/>
              <a:gd name="connsiteY107" fmla="*/ 5580257 h 5753325"/>
              <a:gd name="connsiteX108" fmla="*/ 355785 w 6447632"/>
              <a:gd name="connsiteY108" fmla="*/ 5514383 h 5753325"/>
              <a:gd name="connsiteX109" fmla="*/ 102269 w 6447632"/>
              <a:gd name="connsiteY109" fmla="*/ 5524347 h 5753325"/>
              <a:gd name="connsiteX110" fmla="*/ 13160 w 6447632"/>
              <a:gd name="connsiteY110" fmla="*/ 5514159 h 5753325"/>
              <a:gd name="connsiteX111" fmla="*/ 0 w 6447632"/>
              <a:gd name="connsiteY111" fmla="*/ 5511735 h 5753325"/>
              <a:gd name="connsiteX112" fmla="*/ 0 w 6447632"/>
              <a:gd name="connsiteY112" fmla="*/ 0 h 5753325"/>
              <a:gd name="connsiteX0" fmla="*/ 0 w 6447632"/>
              <a:gd name="connsiteY0" fmla="*/ 0 h 5753325"/>
              <a:gd name="connsiteX1" fmla="*/ 6438980 w 6447632"/>
              <a:gd name="connsiteY1" fmla="*/ 0 h 5753325"/>
              <a:gd name="connsiteX2" fmla="*/ 6439047 w 6447632"/>
              <a:gd name="connsiteY2" fmla="*/ 147 h 5753325"/>
              <a:gd name="connsiteX3" fmla="*/ 6443456 w 6447632"/>
              <a:gd name="connsiteY3" fmla="*/ 130105 h 5753325"/>
              <a:gd name="connsiteX4" fmla="*/ 6447632 w 6447632"/>
              <a:gd name="connsiteY4" fmla="*/ 170016 h 5753325"/>
              <a:gd name="connsiteX5" fmla="*/ 6396598 w 6447632"/>
              <a:gd name="connsiteY5" fmla="*/ 274847 h 5753325"/>
              <a:gd name="connsiteX6" fmla="*/ 6358350 w 6447632"/>
              <a:gd name="connsiteY6" fmla="*/ 492529 h 5753325"/>
              <a:gd name="connsiteX7" fmla="*/ 6354187 w 6447632"/>
              <a:gd name="connsiteY7" fmla="*/ 615799 h 5753325"/>
              <a:gd name="connsiteX8" fmla="*/ 6303977 w 6447632"/>
              <a:gd name="connsiteY8" fmla="*/ 664291 h 5753325"/>
              <a:gd name="connsiteX9" fmla="*/ 6344988 w 6447632"/>
              <a:gd name="connsiteY9" fmla="*/ 697330 h 5753325"/>
              <a:gd name="connsiteX10" fmla="*/ 6334770 w 6447632"/>
              <a:gd name="connsiteY10" fmla="*/ 754001 h 5753325"/>
              <a:gd name="connsiteX11" fmla="*/ 6339879 w 6447632"/>
              <a:gd name="connsiteY11" fmla="*/ 811136 h 5753325"/>
              <a:gd name="connsiteX12" fmla="*/ 6434072 w 6447632"/>
              <a:gd name="connsiteY12" fmla="*/ 910733 h 5753325"/>
              <a:gd name="connsiteX13" fmla="*/ 6432570 w 6447632"/>
              <a:gd name="connsiteY13" fmla="*/ 983394 h 5753325"/>
              <a:gd name="connsiteX14" fmla="*/ 6431878 w 6447632"/>
              <a:gd name="connsiteY14" fmla="*/ 1026728 h 5753325"/>
              <a:gd name="connsiteX15" fmla="*/ 6362266 w 6447632"/>
              <a:gd name="connsiteY15" fmla="*/ 1151111 h 5753325"/>
              <a:gd name="connsiteX16" fmla="*/ 6371722 w 6447632"/>
              <a:gd name="connsiteY16" fmla="*/ 1318080 h 5753325"/>
              <a:gd name="connsiteX17" fmla="*/ 6356023 w 6447632"/>
              <a:gd name="connsiteY17" fmla="*/ 1356227 h 5753325"/>
              <a:gd name="connsiteX18" fmla="*/ 6356157 w 6447632"/>
              <a:gd name="connsiteY18" fmla="*/ 1361967 h 5753325"/>
              <a:gd name="connsiteX19" fmla="*/ 6350613 w 6447632"/>
              <a:gd name="connsiteY19" fmla="*/ 1393569 h 5753325"/>
              <a:gd name="connsiteX20" fmla="*/ 6357062 w 6447632"/>
              <a:gd name="connsiteY20" fmla="*/ 1444071 h 5753325"/>
              <a:gd name="connsiteX21" fmla="*/ 6364832 w 6447632"/>
              <a:gd name="connsiteY21" fmla="*/ 1478763 h 5753325"/>
              <a:gd name="connsiteX22" fmla="*/ 6369745 w 6447632"/>
              <a:gd name="connsiteY22" fmla="*/ 1495680 h 5753325"/>
              <a:gd name="connsiteX23" fmla="*/ 6370898 w 6447632"/>
              <a:gd name="connsiteY23" fmla="*/ 1513331 h 5753325"/>
              <a:gd name="connsiteX24" fmla="*/ 6368801 w 6447632"/>
              <a:gd name="connsiteY24" fmla="*/ 1527414 h 5753325"/>
              <a:gd name="connsiteX25" fmla="*/ 6359177 w 6447632"/>
              <a:gd name="connsiteY25" fmla="*/ 1639513 h 5753325"/>
              <a:gd name="connsiteX26" fmla="*/ 6299489 w 6447632"/>
              <a:gd name="connsiteY26" fmla="*/ 1784860 h 5753325"/>
              <a:gd name="connsiteX27" fmla="*/ 6267878 w 6447632"/>
              <a:gd name="connsiteY27" fmla="*/ 1858572 h 5753325"/>
              <a:gd name="connsiteX28" fmla="*/ 6251146 w 6447632"/>
              <a:gd name="connsiteY28" fmla="*/ 1926167 h 5753325"/>
              <a:gd name="connsiteX29" fmla="*/ 6210686 w 6447632"/>
              <a:gd name="connsiteY29" fmla="*/ 2014834 h 5753325"/>
              <a:gd name="connsiteX30" fmla="*/ 6106652 w 6447632"/>
              <a:gd name="connsiteY30" fmla="*/ 2150572 h 5753325"/>
              <a:gd name="connsiteX31" fmla="*/ 6097813 w 6447632"/>
              <a:gd name="connsiteY31" fmla="*/ 2172208 h 5753325"/>
              <a:gd name="connsiteX32" fmla="*/ 6095990 w 6447632"/>
              <a:gd name="connsiteY32" fmla="*/ 2181185 h 5753325"/>
              <a:gd name="connsiteX33" fmla="*/ 6090126 w 6447632"/>
              <a:gd name="connsiteY33" fmla="*/ 2192533 h 5753325"/>
              <a:gd name="connsiteX34" fmla="*/ 6089503 w 6447632"/>
              <a:gd name="connsiteY34" fmla="*/ 2192543 h 5753325"/>
              <a:gd name="connsiteX35" fmla="*/ 6084946 w 6447632"/>
              <a:gd name="connsiteY35" fmla="*/ 2203694 h 5753325"/>
              <a:gd name="connsiteX36" fmla="*/ 5987861 w 6447632"/>
              <a:gd name="connsiteY36" fmla="*/ 2304868 h 5753325"/>
              <a:gd name="connsiteX37" fmla="*/ 5973439 w 6447632"/>
              <a:gd name="connsiteY37" fmla="*/ 2385635 h 5753325"/>
              <a:gd name="connsiteX38" fmla="*/ 5916727 w 6447632"/>
              <a:gd name="connsiteY38" fmla="*/ 2458777 h 5753325"/>
              <a:gd name="connsiteX39" fmla="*/ 5856524 w 6447632"/>
              <a:gd name="connsiteY39" fmla="*/ 2583281 h 5753325"/>
              <a:gd name="connsiteX40" fmla="*/ 5838091 w 6447632"/>
              <a:gd name="connsiteY40" fmla="*/ 2753474 h 5753325"/>
              <a:gd name="connsiteX41" fmla="*/ 5777471 w 6447632"/>
              <a:gd name="connsiteY41" fmla="*/ 2901570 h 5753325"/>
              <a:gd name="connsiteX42" fmla="*/ 5723992 w 6447632"/>
              <a:gd name="connsiteY42" fmla="*/ 2998752 h 5753325"/>
              <a:gd name="connsiteX43" fmla="*/ 5557886 w 6447632"/>
              <a:gd name="connsiteY43" fmla="*/ 3329735 h 5753325"/>
              <a:gd name="connsiteX44" fmla="*/ 5471501 w 6447632"/>
              <a:gd name="connsiteY44" fmla="*/ 3462221 h 5753325"/>
              <a:gd name="connsiteX45" fmla="*/ 5465154 w 6447632"/>
              <a:gd name="connsiteY45" fmla="*/ 3541065 h 5753325"/>
              <a:gd name="connsiteX46" fmla="*/ 5437889 w 6447632"/>
              <a:gd name="connsiteY46" fmla="*/ 3559927 h 5753325"/>
              <a:gd name="connsiteX47" fmla="*/ 5432770 w 6447632"/>
              <a:gd name="connsiteY47" fmla="*/ 3562948 h 5753325"/>
              <a:gd name="connsiteX48" fmla="*/ 5406795 w 6447632"/>
              <a:gd name="connsiteY48" fmla="*/ 3578594 h 5753325"/>
              <a:gd name="connsiteX49" fmla="*/ 5381495 w 6447632"/>
              <a:gd name="connsiteY49" fmla="*/ 3599883 h 5753325"/>
              <a:gd name="connsiteX50" fmla="*/ 5363689 w 6447632"/>
              <a:gd name="connsiteY50" fmla="*/ 3633299 h 5753325"/>
              <a:gd name="connsiteX51" fmla="*/ 5291870 w 6447632"/>
              <a:gd name="connsiteY51" fmla="*/ 3799039 h 5753325"/>
              <a:gd name="connsiteX52" fmla="*/ 5241600 w 6447632"/>
              <a:gd name="connsiteY52" fmla="*/ 3894238 h 5753325"/>
              <a:gd name="connsiteX53" fmla="*/ 5211041 w 6447632"/>
              <a:gd name="connsiteY53" fmla="*/ 3924184 h 5753325"/>
              <a:gd name="connsiteX54" fmla="*/ 5176073 w 6447632"/>
              <a:gd name="connsiteY54" fmla="*/ 3970179 h 5753325"/>
              <a:gd name="connsiteX55" fmla="*/ 5172826 w 6447632"/>
              <a:gd name="connsiteY55" fmla="*/ 3991773 h 5753325"/>
              <a:gd name="connsiteX56" fmla="*/ 5157053 w 6447632"/>
              <a:gd name="connsiteY56" fmla="*/ 3997708 h 5753325"/>
              <a:gd name="connsiteX57" fmla="*/ 5127922 w 6447632"/>
              <a:gd name="connsiteY57" fmla="*/ 4022660 h 5753325"/>
              <a:gd name="connsiteX58" fmla="*/ 5020872 w 6447632"/>
              <a:gd name="connsiteY58" fmla="*/ 4075951 h 5753325"/>
              <a:gd name="connsiteX59" fmla="*/ 4991410 w 6447632"/>
              <a:gd name="connsiteY59" fmla="*/ 4087598 h 5753325"/>
              <a:gd name="connsiteX60" fmla="*/ 4930112 w 6447632"/>
              <a:gd name="connsiteY60" fmla="*/ 4138459 h 5753325"/>
              <a:gd name="connsiteX61" fmla="*/ 4834224 w 6447632"/>
              <a:gd name="connsiteY61" fmla="*/ 4231643 h 5753325"/>
              <a:gd name="connsiteX62" fmla="*/ 4812599 w 6447632"/>
              <a:gd name="connsiteY62" fmla="*/ 4249449 h 5753325"/>
              <a:gd name="connsiteX63" fmla="*/ 4789188 w 6447632"/>
              <a:gd name="connsiteY63" fmla="*/ 4256678 h 5753325"/>
              <a:gd name="connsiteX64" fmla="*/ 4779554 w 6447632"/>
              <a:gd name="connsiteY64" fmla="*/ 4251313 h 5753325"/>
              <a:gd name="connsiteX65" fmla="*/ 4766885 w 6447632"/>
              <a:gd name="connsiteY65" fmla="*/ 4259812 h 5753325"/>
              <a:gd name="connsiteX66" fmla="*/ 4762510 w 6447632"/>
              <a:gd name="connsiteY66" fmla="*/ 4260383 h 5753325"/>
              <a:gd name="connsiteX67" fmla="*/ 4738416 w 6447632"/>
              <a:gd name="connsiteY67" fmla="*/ 4265355 h 5753325"/>
              <a:gd name="connsiteX68" fmla="*/ 4712007 w 6447632"/>
              <a:gd name="connsiteY68" fmla="*/ 4317892 h 5753325"/>
              <a:gd name="connsiteX69" fmla="*/ 4658930 w 6447632"/>
              <a:gd name="connsiteY69" fmla="*/ 4348041 h 5753325"/>
              <a:gd name="connsiteX70" fmla="*/ 4443526 w 6447632"/>
              <a:gd name="connsiteY70" fmla="*/ 4507851 h 5753325"/>
              <a:gd name="connsiteX71" fmla="*/ 4289766 w 6447632"/>
              <a:gd name="connsiteY71" fmla="*/ 4711450 h 5753325"/>
              <a:gd name="connsiteX72" fmla="*/ 4150870 w 6447632"/>
              <a:gd name="connsiteY72" fmla="*/ 4818480 h 5753325"/>
              <a:gd name="connsiteX73" fmla="*/ 4006639 w 6447632"/>
              <a:gd name="connsiteY73" fmla="*/ 4933815 h 5753325"/>
              <a:gd name="connsiteX74" fmla="*/ 3298210 w 6447632"/>
              <a:gd name="connsiteY74" fmla="*/ 5070790 h 5753325"/>
              <a:gd name="connsiteX75" fmla="*/ 2947678 w 6447632"/>
              <a:gd name="connsiteY75" fmla="*/ 5117869 h 5753325"/>
              <a:gd name="connsiteX76" fmla="*/ 2822169 w 6447632"/>
              <a:gd name="connsiteY76" fmla="*/ 5129396 h 5753325"/>
              <a:gd name="connsiteX77" fmla="*/ 2538773 w 6447632"/>
              <a:gd name="connsiteY77" fmla="*/ 5313397 h 5753325"/>
              <a:gd name="connsiteX78" fmla="*/ 2014500 w 6447632"/>
              <a:gd name="connsiteY78" fmla="*/ 5519744 h 5753325"/>
              <a:gd name="connsiteX79" fmla="*/ 1934391 w 6447632"/>
              <a:gd name="connsiteY79" fmla="*/ 5591335 h 5753325"/>
              <a:gd name="connsiteX80" fmla="*/ 1892550 w 6447632"/>
              <a:gd name="connsiteY80" fmla="*/ 5649708 h 5753325"/>
              <a:gd name="connsiteX81" fmla="*/ 1854769 w 6447632"/>
              <a:gd name="connsiteY81" fmla="*/ 5647691 h 5753325"/>
              <a:gd name="connsiteX82" fmla="*/ 1809461 w 6447632"/>
              <a:gd name="connsiteY82" fmla="*/ 5648628 h 5753325"/>
              <a:gd name="connsiteX83" fmla="*/ 1745150 w 6447632"/>
              <a:gd name="connsiteY83" fmla="*/ 5693879 h 5753325"/>
              <a:gd name="connsiteX84" fmla="*/ 1713375 w 6447632"/>
              <a:gd name="connsiteY84" fmla="*/ 5684672 h 5753325"/>
              <a:gd name="connsiteX85" fmla="*/ 1707808 w 6447632"/>
              <a:gd name="connsiteY85" fmla="*/ 5682611 h 5753325"/>
              <a:gd name="connsiteX86" fmla="*/ 1679313 w 6447632"/>
              <a:gd name="connsiteY86" fmla="*/ 5672360 h 5753325"/>
              <a:gd name="connsiteX87" fmla="*/ 1646933 w 6447632"/>
              <a:gd name="connsiteY87" fmla="*/ 5666227 h 5753325"/>
              <a:gd name="connsiteX88" fmla="*/ 1610055 w 6447632"/>
              <a:gd name="connsiteY88" fmla="*/ 5673643 h 5753325"/>
              <a:gd name="connsiteX89" fmla="*/ 1437641 w 6447632"/>
              <a:gd name="connsiteY89" fmla="*/ 5723266 h 5753325"/>
              <a:gd name="connsiteX90" fmla="*/ 1332869 w 6447632"/>
              <a:gd name="connsiteY90" fmla="*/ 5744752 h 5753325"/>
              <a:gd name="connsiteX91" fmla="*/ 1290525 w 6447632"/>
              <a:gd name="connsiteY91" fmla="*/ 5740036 h 5753325"/>
              <a:gd name="connsiteX92" fmla="*/ 1233107 w 6447632"/>
              <a:gd name="connsiteY92" fmla="*/ 5742106 h 5753325"/>
              <a:gd name="connsiteX93" fmla="*/ 1214532 w 6447632"/>
              <a:gd name="connsiteY93" fmla="*/ 5753325 h 5753325"/>
              <a:gd name="connsiteX94" fmla="*/ 1199955 w 6447632"/>
              <a:gd name="connsiteY94" fmla="*/ 5744831 h 5753325"/>
              <a:gd name="connsiteX95" fmla="*/ 1162337 w 6447632"/>
              <a:gd name="connsiteY95" fmla="*/ 5738048 h 5753325"/>
              <a:gd name="connsiteX96" fmla="*/ 1053457 w 6447632"/>
              <a:gd name="connsiteY96" fmla="*/ 5688676 h 5753325"/>
              <a:gd name="connsiteX97" fmla="*/ 1025798 w 6447632"/>
              <a:gd name="connsiteY97" fmla="*/ 5673166 h 5753325"/>
              <a:gd name="connsiteX98" fmla="*/ 947900 w 6447632"/>
              <a:gd name="connsiteY98" fmla="*/ 5657848 h 5753325"/>
              <a:gd name="connsiteX99" fmla="*/ 815627 w 6447632"/>
              <a:gd name="connsiteY99" fmla="*/ 5642557 h 5753325"/>
              <a:gd name="connsiteX100" fmla="*/ 788251 w 6447632"/>
              <a:gd name="connsiteY100" fmla="*/ 5637065 h 5753325"/>
              <a:gd name="connsiteX101" fmla="*/ 767822 w 6447632"/>
              <a:gd name="connsiteY101" fmla="*/ 5623450 h 5753325"/>
              <a:gd name="connsiteX102" fmla="*/ 765791 w 6447632"/>
              <a:gd name="connsiteY102" fmla="*/ 5612539 h 5753325"/>
              <a:gd name="connsiteX103" fmla="*/ 751230 w 6447632"/>
              <a:gd name="connsiteY103" fmla="*/ 5608092 h 5753325"/>
              <a:gd name="connsiteX104" fmla="*/ 748008 w 6447632"/>
              <a:gd name="connsiteY104" fmla="*/ 5605052 h 5753325"/>
              <a:gd name="connsiteX105" fmla="*/ 728871 w 6447632"/>
              <a:gd name="connsiteY105" fmla="*/ 5589469 h 5753325"/>
              <a:gd name="connsiteX106" fmla="*/ 671898 w 6447632"/>
              <a:gd name="connsiteY106" fmla="*/ 5602363 h 5753325"/>
              <a:gd name="connsiteX107" fmla="*/ 615065 w 6447632"/>
              <a:gd name="connsiteY107" fmla="*/ 5580257 h 5753325"/>
              <a:gd name="connsiteX108" fmla="*/ 355785 w 6447632"/>
              <a:gd name="connsiteY108" fmla="*/ 5514383 h 5753325"/>
              <a:gd name="connsiteX109" fmla="*/ 102269 w 6447632"/>
              <a:gd name="connsiteY109" fmla="*/ 5524347 h 5753325"/>
              <a:gd name="connsiteX110" fmla="*/ 13160 w 6447632"/>
              <a:gd name="connsiteY110" fmla="*/ 5514159 h 5753325"/>
              <a:gd name="connsiteX111" fmla="*/ 0 w 6447632"/>
              <a:gd name="connsiteY111" fmla="*/ 5511735 h 5753325"/>
              <a:gd name="connsiteX112" fmla="*/ 0 w 6447632"/>
              <a:gd name="connsiteY112" fmla="*/ 0 h 5753325"/>
              <a:gd name="connsiteX0" fmla="*/ 0 w 6447632"/>
              <a:gd name="connsiteY0" fmla="*/ 0 h 5753325"/>
              <a:gd name="connsiteX1" fmla="*/ 6438980 w 6447632"/>
              <a:gd name="connsiteY1" fmla="*/ 0 h 5753325"/>
              <a:gd name="connsiteX2" fmla="*/ 6439047 w 6447632"/>
              <a:gd name="connsiteY2" fmla="*/ 147 h 5753325"/>
              <a:gd name="connsiteX3" fmla="*/ 6443456 w 6447632"/>
              <a:gd name="connsiteY3" fmla="*/ 130105 h 5753325"/>
              <a:gd name="connsiteX4" fmla="*/ 6447632 w 6447632"/>
              <a:gd name="connsiteY4" fmla="*/ 170016 h 5753325"/>
              <a:gd name="connsiteX5" fmla="*/ 6396598 w 6447632"/>
              <a:gd name="connsiteY5" fmla="*/ 274847 h 5753325"/>
              <a:gd name="connsiteX6" fmla="*/ 6358350 w 6447632"/>
              <a:gd name="connsiteY6" fmla="*/ 492529 h 5753325"/>
              <a:gd name="connsiteX7" fmla="*/ 6354187 w 6447632"/>
              <a:gd name="connsiteY7" fmla="*/ 615799 h 5753325"/>
              <a:gd name="connsiteX8" fmla="*/ 6303977 w 6447632"/>
              <a:gd name="connsiteY8" fmla="*/ 664291 h 5753325"/>
              <a:gd name="connsiteX9" fmla="*/ 6344988 w 6447632"/>
              <a:gd name="connsiteY9" fmla="*/ 697330 h 5753325"/>
              <a:gd name="connsiteX10" fmla="*/ 6334770 w 6447632"/>
              <a:gd name="connsiteY10" fmla="*/ 754001 h 5753325"/>
              <a:gd name="connsiteX11" fmla="*/ 6339879 w 6447632"/>
              <a:gd name="connsiteY11" fmla="*/ 811136 h 5753325"/>
              <a:gd name="connsiteX12" fmla="*/ 6434072 w 6447632"/>
              <a:gd name="connsiteY12" fmla="*/ 910733 h 5753325"/>
              <a:gd name="connsiteX13" fmla="*/ 6432570 w 6447632"/>
              <a:gd name="connsiteY13" fmla="*/ 983394 h 5753325"/>
              <a:gd name="connsiteX14" fmla="*/ 6405877 w 6447632"/>
              <a:gd name="connsiteY14" fmla="*/ 1026728 h 5753325"/>
              <a:gd name="connsiteX15" fmla="*/ 6362266 w 6447632"/>
              <a:gd name="connsiteY15" fmla="*/ 1151111 h 5753325"/>
              <a:gd name="connsiteX16" fmla="*/ 6371722 w 6447632"/>
              <a:gd name="connsiteY16" fmla="*/ 1318080 h 5753325"/>
              <a:gd name="connsiteX17" fmla="*/ 6356023 w 6447632"/>
              <a:gd name="connsiteY17" fmla="*/ 1356227 h 5753325"/>
              <a:gd name="connsiteX18" fmla="*/ 6356157 w 6447632"/>
              <a:gd name="connsiteY18" fmla="*/ 1361967 h 5753325"/>
              <a:gd name="connsiteX19" fmla="*/ 6350613 w 6447632"/>
              <a:gd name="connsiteY19" fmla="*/ 1393569 h 5753325"/>
              <a:gd name="connsiteX20" fmla="*/ 6357062 w 6447632"/>
              <a:gd name="connsiteY20" fmla="*/ 1444071 h 5753325"/>
              <a:gd name="connsiteX21" fmla="*/ 6364832 w 6447632"/>
              <a:gd name="connsiteY21" fmla="*/ 1478763 h 5753325"/>
              <a:gd name="connsiteX22" fmla="*/ 6369745 w 6447632"/>
              <a:gd name="connsiteY22" fmla="*/ 1495680 h 5753325"/>
              <a:gd name="connsiteX23" fmla="*/ 6370898 w 6447632"/>
              <a:gd name="connsiteY23" fmla="*/ 1513331 h 5753325"/>
              <a:gd name="connsiteX24" fmla="*/ 6368801 w 6447632"/>
              <a:gd name="connsiteY24" fmla="*/ 1527414 h 5753325"/>
              <a:gd name="connsiteX25" fmla="*/ 6359177 w 6447632"/>
              <a:gd name="connsiteY25" fmla="*/ 1639513 h 5753325"/>
              <a:gd name="connsiteX26" fmla="*/ 6299489 w 6447632"/>
              <a:gd name="connsiteY26" fmla="*/ 1784860 h 5753325"/>
              <a:gd name="connsiteX27" fmla="*/ 6267878 w 6447632"/>
              <a:gd name="connsiteY27" fmla="*/ 1858572 h 5753325"/>
              <a:gd name="connsiteX28" fmla="*/ 6251146 w 6447632"/>
              <a:gd name="connsiteY28" fmla="*/ 1926167 h 5753325"/>
              <a:gd name="connsiteX29" fmla="*/ 6210686 w 6447632"/>
              <a:gd name="connsiteY29" fmla="*/ 2014834 h 5753325"/>
              <a:gd name="connsiteX30" fmla="*/ 6106652 w 6447632"/>
              <a:gd name="connsiteY30" fmla="*/ 2150572 h 5753325"/>
              <a:gd name="connsiteX31" fmla="*/ 6097813 w 6447632"/>
              <a:gd name="connsiteY31" fmla="*/ 2172208 h 5753325"/>
              <a:gd name="connsiteX32" fmla="*/ 6095990 w 6447632"/>
              <a:gd name="connsiteY32" fmla="*/ 2181185 h 5753325"/>
              <a:gd name="connsiteX33" fmla="*/ 6090126 w 6447632"/>
              <a:gd name="connsiteY33" fmla="*/ 2192533 h 5753325"/>
              <a:gd name="connsiteX34" fmla="*/ 6089503 w 6447632"/>
              <a:gd name="connsiteY34" fmla="*/ 2192543 h 5753325"/>
              <a:gd name="connsiteX35" fmla="*/ 6084946 w 6447632"/>
              <a:gd name="connsiteY35" fmla="*/ 2203694 h 5753325"/>
              <a:gd name="connsiteX36" fmla="*/ 5987861 w 6447632"/>
              <a:gd name="connsiteY36" fmla="*/ 2304868 h 5753325"/>
              <a:gd name="connsiteX37" fmla="*/ 5973439 w 6447632"/>
              <a:gd name="connsiteY37" fmla="*/ 2385635 h 5753325"/>
              <a:gd name="connsiteX38" fmla="*/ 5916727 w 6447632"/>
              <a:gd name="connsiteY38" fmla="*/ 2458777 h 5753325"/>
              <a:gd name="connsiteX39" fmla="*/ 5856524 w 6447632"/>
              <a:gd name="connsiteY39" fmla="*/ 2583281 h 5753325"/>
              <a:gd name="connsiteX40" fmla="*/ 5838091 w 6447632"/>
              <a:gd name="connsiteY40" fmla="*/ 2753474 h 5753325"/>
              <a:gd name="connsiteX41" fmla="*/ 5777471 w 6447632"/>
              <a:gd name="connsiteY41" fmla="*/ 2901570 h 5753325"/>
              <a:gd name="connsiteX42" fmla="*/ 5723992 w 6447632"/>
              <a:gd name="connsiteY42" fmla="*/ 2998752 h 5753325"/>
              <a:gd name="connsiteX43" fmla="*/ 5557886 w 6447632"/>
              <a:gd name="connsiteY43" fmla="*/ 3329735 h 5753325"/>
              <a:gd name="connsiteX44" fmla="*/ 5471501 w 6447632"/>
              <a:gd name="connsiteY44" fmla="*/ 3462221 h 5753325"/>
              <a:gd name="connsiteX45" fmla="*/ 5465154 w 6447632"/>
              <a:gd name="connsiteY45" fmla="*/ 3541065 h 5753325"/>
              <a:gd name="connsiteX46" fmla="*/ 5437889 w 6447632"/>
              <a:gd name="connsiteY46" fmla="*/ 3559927 h 5753325"/>
              <a:gd name="connsiteX47" fmla="*/ 5432770 w 6447632"/>
              <a:gd name="connsiteY47" fmla="*/ 3562948 h 5753325"/>
              <a:gd name="connsiteX48" fmla="*/ 5406795 w 6447632"/>
              <a:gd name="connsiteY48" fmla="*/ 3578594 h 5753325"/>
              <a:gd name="connsiteX49" fmla="*/ 5381495 w 6447632"/>
              <a:gd name="connsiteY49" fmla="*/ 3599883 h 5753325"/>
              <a:gd name="connsiteX50" fmla="*/ 5363689 w 6447632"/>
              <a:gd name="connsiteY50" fmla="*/ 3633299 h 5753325"/>
              <a:gd name="connsiteX51" fmla="*/ 5291870 w 6447632"/>
              <a:gd name="connsiteY51" fmla="*/ 3799039 h 5753325"/>
              <a:gd name="connsiteX52" fmla="*/ 5241600 w 6447632"/>
              <a:gd name="connsiteY52" fmla="*/ 3894238 h 5753325"/>
              <a:gd name="connsiteX53" fmla="*/ 5211041 w 6447632"/>
              <a:gd name="connsiteY53" fmla="*/ 3924184 h 5753325"/>
              <a:gd name="connsiteX54" fmla="*/ 5176073 w 6447632"/>
              <a:gd name="connsiteY54" fmla="*/ 3970179 h 5753325"/>
              <a:gd name="connsiteX55" fmla="*/ 5172826 w 6447632"/>
              <a:gd name="connsiteY55" fmla="*/ 3991773 h 5753325"/>
              <a:gd name="connsiteX56" fmla="*/ 5157053 w 6447632"/>
              <a:gd name="connsiteY56" fmla="*/ 3997708 h 5753325"/>
              <a:gd name="connsiteX57" fmla="*/ 5127922 w 6447632"/>
              <a:gd name="connsiteY57" fmla="*/ 4022660 h 5753325"/>
              <a:gd name="connsiteX58" fmla="*/ 5020872 w 6447632"/>
              <a:gd name="connsiteY58" fmla="*/ 4075951 h 5753325"/>
              <a:gd name="connsiteX59" fmla="*/ 4991410 w 6447632"/>
              <a:gd name="connsiteY59" fmla="*/ 4087598 h 5753325"/>
              <a:gd name="connsiteX60" fmla="*/ 4930112 w 6447632"/>
              <a:gd name="connsiteY60" fmla="*/ 4138459 h 5753325"/>
              <a:gd name="connsiteX61" fmla="*/ 4834224 w 6447632"/>
              <a:gd name="connsiteY61" fmla="*/ 4231643 h 5753325"/>
              <a:gd name="connsiteX62" fmla="*/ 4812599 w 6447632"/>
              <a:gd name="connsiteY62" fmla="*/ 4249449 h 5753325"/>
              <a:gd name="connsiteX63" fmla="*/ 4789188 w 6447632"/>
              <a:gd name="connsiteY63" fmla="*/ 4256678 h 5753325"/>
              <a:gd name="connsiteX64" fmla="*/ 4779554 w 6447632"/>
              <a:gd name="connsiteY64" fmla="*/ 4251313 h 5753325"/>
              <a:gd name="connsiteX65" fmla="*/ 4766885 w 6447632"/>
              <a:gd name="connsiteY65" fmla="*/ 4259812 h 5753325"/>
              <a:gd name="connsiteX66" fmla="*/ 4762510 w 6447632"/>
              <a:gd name="connsiteY66" fmla="*/ 4260383 h 5753325"/>
              <a:gd name="connsiteX67" fmla="*/ 4738416 w 6447632"/>
              <a:gd name="connsiteY67" fmla="*/ 4265355 h 5753325"/>
              <a:gd name="connsiteX68" fmla="*/ 4712007 w 6447632"/>
              <a:gd name="connsiteY68" fmla="*/ 4317892 h 5753325"/>
              <a:gd name="connsiteX69" fmla="*/ 4658930 w 6447632"/>
              <a:gd name="connsiteY69" fmla="*/ 4348041 h 5753325"/>
              <a:gd name="connsiteX70" fmla="*/ 4443526 w 6447632"/>
              <a:gd name="connsiteY70" fmla="*/ 4507851 h 5753325"/>
              <a:gd name="connsiteX71" fmla="*/ 4289766 w 6447632"/>
              <a:gd name="connsiteY71" fmla="*/ 4711450 h 5753325"/>
              <a:gd name="connsiteX72" fmla="*/ 4150870 w 6447632"/>
              <a:gd name="connsiteY72" fmla="*/ 4818480 h 5753325"/>
              <a:gd name="connsiteX73" fmla="*/ 4006639 w 6447632"/>
              <a:gd name="connsiteY73" fmla="*/ 4933815 h 5753325"/>
              <a:gd name="connsiteX74" fmla="*/ 3298210 w 6447632"/>
              <a:gd name="connsiteY74" fmla="*/ 5070790 h 5753325"/>
              <a:gd name="connsiteX75" fmla="*/ 2947678 w 6447632"/>
              <a:gd name="connsiteY75" fmla="*/ 5117869 h 5753325"/>
              <a:gd name="connsiteX76" fmla="*/ 2822169 w 6447632"/>
              <a:gd name="connsiteY76" fmla="*/ 5129396 h 5753325"/>
              <a:gd name="connsiteX77" fmla="*/ 2538773 w 6447632"/>
              <a:gd name="connsiteY77" fmla="*/ 5313397 h 5753325"/>
              <a:gd name="connsiteX78" fmla="*/ 2014500 w 6447632"/>
              <a:gd name="connsiteY78" fmla="*/ 5519744 h 5753325"/>
              <a:gd name="connsiteX79" fmla="*/ 1934391 w 6447632"/>
              <a:gd name="connsiteY79" fmla="*/ 5591335 h 5753325"/>
              <a:gd name="connsiteX80" fmla="*/ 1892550 w 6447632"/>
              <a:gd name="connsiteY80" fmla="*/ 5649708 h 5753325"/>
              <a:gd name="connsiteX81" fmla="*/ 1854769 w 6447632"/>
              <a:gd name="connsiteY81" fmla="*/ 5647691 h 5753325"/>
              <a:gd name="connsiteX82" fmla="*/ 1809461 w 6447632"/>
              <a:gd name="connsiteY82" fmla="*/ 5648628 h 5753325"/>
              <a:gd name="connsiteX83" fmla="*/ 1745150 w 6447632"/>
              <a:gd name="connsiteY83" fmla="*/ 5693879 h 5753325"/>
              <a:gd name="connsiteX84" fmla="*/ 1713375 w 6447632"/>
              <a:gd name="connsiteY84" fmla="*/ 5684672 h 5753325"/>
              <a:gd name="connsiteX85" fmla="*/ 1707808 w 6447632"/>
              <a:gd name="connsiteY85" fmla="*/ 5682611 h 5753325"/>
              <a:gd name="connsiteX86" fmla="*/ 1679313 w 6447632"/>
              <a:gd name="connsiteY86" fmla="*/ 5672360 h 5753325"/>
              <a:gd name="connsiteX87" fmla="*/ 1646933 w 6447632"/>
              <a:gd name="connsiteY87" fmla="*/ 5666227 h 5753325"/>
              <a:gd name="connsiteX88" fmla="*/ 1610055 w 6447632"/>
              <a:gd name="connsiteY88" fmla="*/ 5673643 h 5753325"/>
              <a:gd name="connsiteX89" fmla="*/ 1437641 w 6447632"/>
              <a:gd name="connsiteY89" fmla="*/ 5723266 h 5753325"/>
              <a:gd name="connsiteX90" fmla="*/ 1332869 w 6447632"/>
              <a:gd name="connsiteY90" fmla="*/ 5744752 h 5753325"/>
              <a:gd name="connsiteX91" fmla="*/ 1290525 w 6447632"/>
              <a:gd name="connsiteY91" fmla="*/ 5740036 h 5753325"/>
              <a:gd name="connsiteX92" fmla="*/ 1233107 w 6447632"/>
              <a:gd name="connsiteY92" fmla="*/ 5742106 h 5753325"/>
              <a:gd name="connsiteX93" fmla="*/ 1214532 w 6447632"/>
              <a:gd name="connsiteY93" fmla="*/ 5753325 h 5753325"/>
              <a:gd name="connsiteX94" fmla="*/ 1199955 w 6447632"/>
              <a:gd name="connsiteY94" fmla="*/ 5744831 h 5753325"/>
              <a:gd name="connsiteX95" fmla="*/ 1162337 w 6447632"/>
              <a:gd name="connsiteY95" fmla="*/ 5738048 h 5753325"/>
              <a:gd name="connsiteX96" fmla="*/ 1053457 w 6447632"/>
              <a:gd name="connsiteY96" fmla="*/ 5688676 h 5753325"/>
              <a:gd name="connsiteX97" fmla="*/ 1025798 w 6447632"/>
              <a:gd name="connsiteY97" fmla="*/ 5673166 h 5753325"/>
              <a:gd name="connsiteX98" fmla="*/ 947900 w 6447632"/>
              <a:gd name="connsiteY98" fmla="*/ 5657848 h 5753325"/>
              <a:gd name="connsiteX99" fmla="*/ 815627 w 6447632"/>
              <a:gd name="connsiteY99" fmla="*/ 5642557 h 5753325"/>
              <a:gd name="connsiteX100" fmla="*/ 788251 w 6447632"/>
              <a:gd name="connsiteY100" fmla="*/ 5637065 h 5753325"/>
              <a:gd name="connsiteX101" fmla="*/ 767822 w 6447632"/>
              <a:gd name="connsiteY101" fmla="*/ 5623450 h 5753325"/>
              <a:gd name="connsiteX102" fmla="*/ 765791 w 6447632"/>
              <a:gd name="connsiteY102" fmla="*/ 5612539 h 5753325"/>
              <a:gd name="connsiteX103" fmla="*/ 751230 w 6447632"/>
              <a:gd name="connsiteY103" fmla="*/ 5608092 h 5753325"/>
              <a:gd name="connsiteX104" fmla="*/ 748008 w 6447632"/>
              <a:gd name="connsiteY104" fmla="*/ 5605052 h 5753325"/>
              <a:gd name="connsiteX105" fmla="*/ 728871 w 6447632"/>
              <a:gd name="connsiteY105" fmla="*/ 5589469 h 5753325"/>
              <a:gd name="connsiteX106" fmla="*/ 671898 w 6447632"/>
              <a:gd name="connsiteY106" fmla="*/ 5602363 h 5753325"/>
              <a:gd name="connsiteX107" fmla="*/ 615065 w 6447632"/>
              <a:gd name="connsiteY107" fmla="*/ 5580257 h 5753325"/>
              <a:gd name="connsiteX108" fmla="*/ 355785 w 6447632"/>
              <a:gd name="connsiteY108" fmla="*/ 5514383 h 5753325"/>
              <a:gd name="connsiteX109" fmla="*/ 102269 w 6447632"/>
              <a:gd name="connsiteY109" fmla="*/ 5524347 h 5753325"/>
              <a:gd name="connsiteX110" fmla="*/ 13160 w 6447632"/>
              <a:gd name="connsiteY110" fmla="*/ 5514159 h 5753325"/>
              <a:gd name="connsiteX111" fmla="*/ 0 w 6447632"/>
              <a:gd name="connsiteY111" fmla="*/ 5511735 h 5753325"/>
              <a:gd name="connsiteX112" fmla="*/ 0 w 6447632"/>
              <a:gd name="connsiteY112" fmla="*/ 0 h 5753325"/>
              <a:gd name="connsiteX0" fmla="*/ 0 w 6447632"/>
              <a:gd name="connsiteY0" fmla="*/ 0 h 5753325"/>
              <a:gd name="connsiteX1" fmla="*/ 6438980 w 6447632"/>
              <a:gd name="connsiteY1" fmla="*/ 0 h 5753325"/>
              <a:gd name="connsiteX2" fmla="*/ 6439047 w 6447632"/>
              <a:gd name="connsiteY2" fmla="*/ 147 h 5753325"/>
              <a:gd name="connsiteX3" fmla="*/ 6443456 w 6447632"/>
              <a:gd name="connsiteY3" fmla="*/ 130105 h 5753325"/>
              <a:gd name="connsiteX4" fmla="*/ 6447632 w 6447632"/>
              <a:gd name="connsiteY4" fmla="*/ 170016 h 5753325"/>
              <a:gd name="connsiteX5" fmla="*/ 6396598 w 6447632"/>
              <a:gd name="connsiteY5" fmla="*/ 274847 h 5753325"/>
              <a:gd name="connsiteX6" fmla="*/ 6358350 w 6447632"/>
              <a:gd name="connsiteY6" fmla="*/ 492529 h 5753325"/>
              <a:gd name="connsiteX7" fmla="*/ 6354187 w 6447632"/>
              <a:gd name="connsiteY7" fmla="*/ 615799 h 5753325"/>
              <a:gd name="connsiteX8" fmla="*/ 6303977 w 6447632"/>
              <a:gd name="connsiteY8" fmla="*/ 664291 h 5753325"/>
              <a:gd name="connsiteX9" fmla="*/ 6344988 w 6447632"/>
              <a:gd name="connsiteY9" fmla="*/ 697330 h 5753325"/>
              <a:gd name="connsiteX10" fmla="*/ 6334770 w 6447632"/>
              <a:gd name="connsiteY10" fmla="*/ 754001 h 5753325"/>
              <a:gd name="connsiteX11" fmla="*/ 6339879 w 6447632"/>
              <a:gd name="connsiteY11" fmla="*/ 811136 h 5753325"/>
              <a:gd name="connsiteX12" fmla="*/ 6434072 w 6447632"/>
              <a:gd name="connsiteY12" fmla="*/ 910733 h 5753325"/>
              <a:gd name="connsiteX13" fmla="*/ 6405877 w 6447632"/>
              <a:gd name="connsiteY13" fmla="*/ 1026728 h 5753325"/>
              <a:gd name="connsiteX14" fmla="*/ 6362266 w 6447632"/>
              <a:gd name="connsiteY14" fmla="*/ 1151111 h 5753325"/>
              <a:gd name="connsiteX15" fmla="*/ 6371722 w 6447632"/>
              <a:gd name="connsiteY15" fmla="*/ 1318080 h 5753325"/>
              <a:gd name="connsiteX16" fmla="*/ 6356023 w 6447632"/>
              <a:gd name="connsiteY16" fmla="*/ 1356227 h 5753325"/>
              <a:gd name="connsiteX17" fmla="*/ 6356157 w 6447632"/>
              <a:gd name="connsiteY17" fmla="*/ 1361967 h 5753325"/>
              <a:gd name="connsiteX18" fmla="*/ 6350613 w 6447632"/>
              <a:gd name="connsiteY18" fmla="*/ 1393569 h 5753325"/>
              <a:gd name="connsiteX19" fmla="*/ 6357062 w 6447632"/>
              <a:gd name="connsiteY19" fmla="*/ 1444071 h 5753325"/>
              <a:gd name="connsiteX20" fmla="*/ 6364832 w 6447632"/>
              <a:gd name="connsiteY20" fmla="*/ 1478763 h 5753325"/>
              <a:gd name="connsiteX21" fmla="*/ 6369745 w 6447632"/>
              <a:gd name="connsiteY21" fmla="*/ 1495680 h 5753325"/>
              <a:gd name="connsiteX22" fmla="*/ 6370898 w 6447632"/>
              <a:gd name="connsiteY22" fmla="*/ 1513331 h 5753325"/>
              <a:gd name="connsiteX23" fmla="*/ 6368801 w 6447632"/>
              <a:gd name="connsiteY23" fmla="*/ 1527414 h 5753325"/>
              <a:gd name="connsiteX24" fmla="*/ 6359177 w 6447632"/>
              <a:gd name="connsiteY24" fmla="*/ 1639513 h 5753325"/>
              <a:gd name="connsiteX25" fmla="*/ 6299489 w 6447632"/>
              <a:gd name="connsiteY25" fmla="*/ 1784860 h 5753325"/>
              <a:gd name="connsiteX26" fmla="*/ 6267878 w 6447632"/>
              <a:gd name="connsiteY26" fmla="*/ 1858572 h 5753325"/>
              <a:gd name="connsiteX27" fmla="*/ 6251146 w 6447632"/>
              <a:gd name="connsiteY27" fmla="*/ 1926167 h 5753325"/>
              <a:gd name="connsiteX28" fmla="*/ 6210686 w 6447632"/>
              <a:gd name="connsiteY28" fmla="*/ 2014834 h 5753325"/>
              <a:gd name="connsiteX29" fmla="*/ 6106652 w 6447632"/>
              <a:gd name="connsiteY29" fmla="*/ 2150572 h 5753325"/>
              <a:gd name="connsiteX30" fmla="*/ 6097813 w 6447632"/>
              <a:gd name="connsiteY30" fmla="*/ 2172208 h 5753325"/>
              <a:gd name="connsiteX31" fmla="*/ 6095990 w 6447632"/>
              <a:gd name="connsiteY31" fmla="*/ 2181185 h 5753325"/>
              <a:gd name="connsiteX32" fmla="*/ 6090126 w 6447632"/>
              <a:gd name="connsiteY32" fmla="*/ 2192533 h 5753325"/>
              <a:gd name="connsiteX33" fmla="*/ 6089503 w 6447632"/>
              <a:gd name="connsiteY33" fmla="*/ 2192543 h 5753325"/>
              <a:gd name="connsiteX34" fmla="*/ 6084946 w 6447632"/>
              <a:gd name="connsiteY34" fmla="*/ 2203694 h 5753325"/>
              <a:gd name="connsiteX35" fmla="*/ 5987861 w 6447632"/>
              <a:gd name="connsiteY35" fmla="*/ 2304868 h 5753325"/>
              <a:gd name="connsiteX36" fmla="*/ 5973439 w 6447632"/>
              <a:gd name="connsiteY36" fmla="*/ 2385635 h 5753325"/>
              <a:gd name="connsiteX37" fmla="*/ 5916727 w 6447632"/>
              <a:gd name="connsiteY37" fmla="*/ 2458777 h 5753325"/>
              <a:gd name="connsiteX38" fmla="*/ 5856524 w 6447632"/>
              <a:gd name="connsiteY38" fmla="*/ 2583281 h 5753325"/>
              <a:gd name="connsiteX39" fmla="*/ 5838091 w 6447632"/>
              <a:gd name="connsiteY39" fmla="*/ 2753474 h 5753325"/>
              <a:gd name="connsiteX40" fmla="*/ 5777471 w 6447632"/>
              <a:gd name="connsiteY40" fmla="*/ 2901570 h 5753325"/>
              <a:gd name="connsiteX41" fmla="*/ 5723992 w 6447632"/>
              <a:gd name="connsiteY41" fmla="*/ 2998752 h 5753325"/>
              <a:gd name="connsiteX42" fmla="*/ 5557886 w 6447632"/>
              <a:gd name="connsiteY42" fmla="*/ 3329735 h 5753325"/>
              <a:gd name="connsiteX43" fmla="*/ 5471501 w 6447632"/>
              <a:gd name="connsiteY43" fmla="*/ 3462221 h 5753325"/>
              <a:gd name="connsiteX44" fmla="*/ 5465154 w 6447632"/>
              <a:gd name="connsiteY44" fmla="*/ 3541065 h 5753325"/>
              <a:gd name="connsiteX45" fmla="*/ 5437889 w 6447632"/>
              <a:gd name="connsiteY45" fmla="*/ 3559927 h 5753325"/>
              <a:gd name="connsiteX46" fmla="*/ 5432770 w 6447632"/>
              <a:gd name="connsiteY46" fmla="*/ 3562948 h 5753325"/>
              <a:gd name="connsiteX47" fmla="*/ 5406795 w 6447632"/>
              <a:gd name="connsiteY47" fmla="*/ 3578594 h 5753325"/>
              <a:gd name="connsiteX48" fmla="*/ 5381495 w 6447632"/>
              <a:gd name="connsiteY48" fmla="*/ 3599883 h 5753325"/>
              <a:gd name="connsiteX49" fmla="*/ 5363689 w 6447632"/>
              <a:gd name="connsiteY49" fmla="*/ 3633299 h 5753325"/>
              <a:gd name="connsiteX50" fmla="*/ 5291870 w 6447632"/>
              <a:gd name="connsiteY50" fmla="*/ 3799039 h 5753325"/>
              <a:gd name="connsiteX51" fmla="*/ 5241600 w 6447632"/>
              <a:gd name="connsiteY51" fmla="*/ 3894238 h 5753325"/>
              <a:gd name="connsiteX52" fmla="*/ 5211041 w 6447632"/>
              <a:gd name="connsiteY52" fmla="*/ 3924184 h 5753325"/>
              <a:gd name="connsiteX53" fmla="*/ 5176073 w 6447632"/>
              <a:gd name="connsiteY53" fmla="*/ 3970179 h 5753325"/>
              <a:gd name="connsiteX54" fmla="*/ 5172826 w 6447632"/>
              <a:gd name="connsiteY54" fmla="*/ 3991773 h 5753325"/>
              <a:gd name="connsiteX55" fmla="*/ 5157053 w 6447632"/>
              <a:gd name="connsiteY55" fmla="*/ 3997708 h 5753325"/>
              <a:gd name="connsiteX56" fmla="*/ 5127922 w 6447632"/>
              <a:gd name="connsiteY56" fmla="*/ 4022660 h 5753325"/>
              <a:gd name="connsiteX57" fmla="*/ 5020872 w 6447632"/>
              <a:gd name="connsiteY57" fmla="*/ 4075951 h 5753325"/>
              <a:gd name="connsiteX58" fmla="*/ 4991410 w 6447632"/>
              <a:gd name="connsiteY58" fmla="*/ 4087598 h 5753325"/>
              <a:gd name="connsiteX59" fmla="*/ 4930112 w 6447632"/>
              <a:gd name="connsiteY59" fmla="*/ 4138459 h 5753325"/>
              <a:gd name="connsiteX60" fmla="*/ 4834224 w 6447632"/>
              <a:gd name="connsiteY60" fmla="*/ 4231643 h 5753325"/>
              <a:gd name="connsiteX61" fmla="*/ 4812599 w 6447632"/>
              <a:gd name="connsiteY61" fmla="*/ 4249449 h 5753325"/>
              <a:gd name="connsiteX62" fmla="*/ 4789188 w 6447632"/>
              <a:gd name="connsiteY62" fmla="*/ 4256678 h 5753325"/>
              <a:gd name="connsiteX63" fmla="*/ 4779554 w 6447632"/>
              <a:gd name="connsiteY63" fmla="*/ 4251313 h 5753325"/>
              <a:gd name="connsiteX64" fmla="*/ 4766885 w 6447632"/>
              <a:gd name="connsiteY64" fmla="*/ 4259812 h 5753325"/>
              <a:gd name="connsiteX65" fmla="*/ 4762510 w 6447632"/>
              <a:gd name="connsiteY65" fmla="*/ 4260383 h 5753325"/>
              <a:gd name="connsiteX66" fmla="*/ 4738416 w 6447632"/>
              <a:gd name="connsiteY66" fmla="*/ 4265355 h 5753325"/>
              <a:gd name="connsiteX67" fmla="*/ 4712007 w 6447632"/>
              <a:gd name="connsiteY67" fmla="*/ 4317892 h 5753325"/>
              <a:gd name="connsiteX68" fmla="*/ 4658930 w 6447632"/>
              <a:gd name="connsiteY68" fmla="*/ 4348041 h 5753325"/>
              <a:gd name="connsiteX69" fmla="*/ 4443526 w 6447632"/>
              <a:gd name="connsiteY69" fmla="*/ 4507851 h 5753325"/>
              <a:gd name="connsiteX70" fmla="*/ 4289766 w 6447632"/>
              <a:gd name="connsiteY70" fmla="*/ 4711450 h 5753325"/>
              <a:gd name="connsiteX71" fmla="*/ 4150870 w 6447632"/>
              <a:gd name="connsiteY71" fmla="*/ 4818480 h 5753325"/>
              <a:gd name="connsiteX72" fmla="*/ 4006639 w 6447632"/>
              <a:gd name="connsiteY72" fmla="*/ 4933815 h 5753325"/>
              <a:gd name="connsiteX73" fmla="*/ 3298210 w 6447632"/>
              <a:gd name="connsiteY73" fmla="*/ 5070790 h 5753325"/>
              <a:gd name="connsiteX74" fmla="*/ 2947678 w 6447632"/>
              <a:gd name="connsiteY74" fmla="*/ 5117869 h 5753325"/>
              <a:gd name="connsiteX75" fmla="*/ 2822169 w 6447632"/>
              <a:gd name="connsiteY75" fmla="*/ 5129396 h 5753325"/>
              <a:gd name="connsiteX76" fmla="*/ 2538773 w 6447632"/>
              <a:gd name="connsiteY76" fmla="*/ 5313397 h 5753325"/>
              <a:gd name="connsiteX77" fmla="*/ 2014500 w 6447632"/>
              <a:gd name="connsiteY77" fmla="*/ 5519744 h 5753325"/>
              <a:gd name="connsiteX78" fmla="*/ 1934391 w 6447632"/>
              <a:gd name="connsiteY78" fmla="*/ 5591335 h 5753325"/>
              <a:gd name="connsiteX79" fmla="*/ 1892550 w 6447632"/>
              <a:gd name="connsiteY79" fmla="*/ 5649708 h 5753325"/>
              <a:gd name="connsiteX80" fmla="*/ 1854769 w 6447632"/>
              <a:gd name="connsiteY80" fmla="*/ 5647691 h 5753325"/>
              <a:gd name="connsiteX81" fmla="*/ 1809461 w 6447632"/>
              <a:gd name="connsiteY81" fmla="*/ 5648628 h 5753325"/>
              <a:gd name="connsiteX82" fmla="*/ 1745150 w 6447632"/>
              <a:gd name="connsiteY82" fmla="*/ 5693879 h 5753325"/>
              <a:gd name="connsiteX83" fmla="*/ 1713375 w 6447632"/>
              <a:gd name="connsiteY83" fmla="*/ 5684672 h 5753325"/>
              <a:gd name="connsiteX84" fmla="*/ 1707808 w 6447632"/>
              <a:gd name="connsiteY84" fmla="*/ 5682611 h 5753325"/>
              <a:gd name="connsiteX85" fmla="*/ 1679313 w 6447632"/>
              <a:gd name="connsiteY85" fmla="*/ 5672360 h 5753325"/>
              <a:gd name="connsiteX86" fmla="*/ 1646933 w 6447632"/>
              <a:gd name="connsiteY86" fmla="*/ 5666227 h 5753325"/>
              <a:gd name="connsiteX87" fmla="*/ 1610055 w 6447632"/>
              <a:gd name="connsiteY87" fmla="*/ 5673643 h 5753325"/>
              <a:gd name="connsiteX88" fmla="*/ 1437641 w 6447632"/>
              <a:gd name="connsiteY88" fmla="*/ 5723266 h 5753325"/>
              <a:gd name="connsiteX89" fmla="*/ 1332869 w 6447632"/>
              <a:gd name="connsiteY89" fmla="*/ 5744752 h 5753325"/>
              <a:gd name="connsiteX90" fmla="*/ 1290525 w 6447632"/>
              <a:gd name="connsiteY90" fmla="*/ 5740036 h 5753325"/>
              <a:gd name="connsiteX91" fmla="*/ 1233107 w 6447632"/>
              <a:gd name="connsiteY91" fmla="*/ 5742106 h 5753325"/>
              <a:gd name="connsiteX92" fmla="*/ 1214532 w 6447632"/>
              <a:gd name="connsiteY92" fmla="*/ 5753325 h 5753325"/>
              <a:gd name="connsiteX93" fmla="*/ 1199955 w 6447632"/>
              <a:gd name="connsiteY93" fmla="*/ 5744831 h 5753325"/>
              <a:gd name="connsiteX94" fmla="*/ 1162337 w 6447632"/>
              <a:gd name="connsiteY94" fmla="*/ 5738048 h 5753325"/>
              <a:gd name="connsiteX95" fmla="*/ 1053457 w 6447632"/>
              <a:gd name="connsiteY95" fmla="*/ 5688676 h 5753325"/>
              <a:gd name="connsiteX96" fmla="*/ 1025798 w 6447632"/>
              <a:gd name="connsiteY96" fmla="*/ 5673166 h 5753325"/>
              <a:gd name="connsiteX97" fmla="*/ 947900 w 6447632"/>
              <a:gd name="connsiteY97" fmla="*/ 5657848 h 5753325"/>
              <a:gd name="connsiteX98" fmla="*/ 815627 w 6447632"/>
              <a:gd name="connsiteY98" fmla="*/ 5642557 h 5753325"/>
              <a:gd name="connsiteX99" fmla="*/ 788251 w 6447632"/>
              <a:gd name="connsiteY99" fmla="*/ 5637065 h 5753325"/>
              <a:gd name="connsiteX100" fmla="*/ 767822 w 6447632"/>
              <a:gd name="connsiteY100" fmla="*/ 5623450 h 5753325"/>
              <a:gd name="connsiteX101" fmla="*/ 765791 w 6447632"/>
              <a:gd name="connsiteY101" fmla="*/ 5612539 h 5753325"/>
              <a:gd name="connsiteX102" fmla="*/ 751230 w 6447632"/>
              <a:gd name="connsiteY102" fmla="*/ 5608092 h 5753325"/>
              <a:gd name="connsiteX103" fmla="*/ 748008 w 6447632"/>
              <a:gd name="connsiteY103" fmla="*/ 5605052 h 5753325"/>
              <a:gd name="connsiteX104" fmla="*/ 728871 w 6447632"/>
              <a:gd name="connsiteY104" fmla="*/ 5589469 h 5753325"/>
              <a:gd name="connsiteX105" fmla="*/ 671898 w 6447632"/>
              <a:gd name="connsiteY105" fmla="*/ 5602363 h 5753325"/>
              <a:gd name="connsiteX106" fmla="*/ 615065 w 6447632"/>
              <a:gd name="connsiteY106" fmla="*/ 5580257 h 5753325"/>
              <a:gd name="connsiteX107" fmla="*/ 355785 w 6447632"/>
              <a:gd name="connsiteY107" fmla="*/ 5514383 h 5753325"/>
              <a:gd name="connsiteX108" fmla="*/ 102269 w 6447632"/>
              <a:gd name="connsiteY108" fmla="*/ 5524347 h 5753325"/>
              <a:gd name="connsiteX109" fmla="*/ 13160 w 6447632"/>
              <a:gd name="connsiteY109" fmla="*/ 5514159 h 5753325"/>
              <a:gd name="connsiteX110" fmla="*/ 0 w 6447632"/>
              <a:gd name="connsiteY110" fmla="*/ 5511735 h 5753325"/>
              <a:gd name="connsiteX111" fmla="*/ 0 w 6447632"/>
              <a:gd name="connsiteY111" fmla="*/ 0 h 5753325"/>
              <a:gd name="connsiteX0" fmla="*/ 0 w 6447632"/>
              <a:gd name="connsiteY0" fmla="*/ 0 h 5753325"/>
              <a:gd name="connsiteX1" fmla="*/ 6438980 w 6447632"/>
              <a:gd name="connsiteY1" fmla="*/ 0 h 5753325"/>
              <a:gd name="connsiteX2" fmla="*/ 6439047 w 6447632"/>
              <a:gd name="connsiteY2" fmla="*/ 147 h 5753325"/>
              <a:gd name="connsiteX3" fmla="*/ 6443456 w 6447632"/>
              <a:gd name="connsiteY3" fmla="*/ 130105 h 5753325"/>
              <a:gd name="connsiteX4" fmla="*/ 6447632 w 6447632"/>
              <a:gd name="connsiteY4" fmla="*/ 170016 h 5753325"/>
              <a:gd name="connsiteX5" fmla="*/ 6396598 w 6447632"/>
              <a:gd name="connsiteY5" fmla="*/ 274847 h 5753325"/>
              <a:gd name="connsiteX6" fmla="*/ 6358350 w 6447632"/>
              <a:gd name="connsiteY6" fmla="*/ 492529 h 5753325"/>
              <a:gd name="connsiteX7" fmla="*/ 6354187 w 6447632"/>
              <a:gd name="connsiteY7" fmla="*/ 615799 h 5753325"/>
              <a:gd name="connsiteX8" fmla="*/ 6303977 w 6447632"/>
              <a:gd name="connsiteY8" fmla="*/ 664291 h 5753325"/>
              <a:gd name="connsiteX9" fmla="*/ 6344988 w 6447632"/>
              <a:gd name="connsiteY9" fmla="*/ 697330 h 5753325"/>
              <a:gd name="connsiteX10" fmla="*/ 6334770 w 6447632"/>
              <a:gd name="connsiteY10" fmla="*/ 754001 h 5753325"/>
              <a:gd name="connsiteX11" fmla="*/ 6339879 w 6447632"/>
              <a:gd name="connsiteY11" fmla="*/ 811136 h 5753325"/>
              <a:gd name="connsiteX12" fmla="*/ 6330065 w 6447632"/>
              <a:gd name="connsiteY12" fmla="*/ 893399 h 5753325"/>
              <a:gd name="connsiteX13" fmla="*/ 6405877 w 6447632"/>
              <a:gd name="connsiteY13" fmla="*/ 1026728 h 5753325"/>
              <a:gd name="connsiteX14" fmla="*/ 6362266 w 6447632"/>
              <a:gd name="connsiteY14" fmla="*/ 1151111 h 5753325"/>
              <a:gd name="connsiteX15" fmla="*/ 6371722 w 6447632"/>
              <a:gd name="connsiteY15" fmla="*/ 1318080 h 5753325"/>
              <a:gd name="connsiteX16" fmla="*/ 6356023 w 6447632"/>
              <a:gd name="connsiteY16" fmla="*/ 1356227 h 5753325"/>
              <a:gd name="connsiteX17" fmla="*/ 6356157 w 6447632"/>
              <a:gd name="connsiteY17" fmla="*/ 1361967 h 5753325"/>
              <a:gd name="connsiteX18" fmla="*/ 6350613 w 6447632"/>
              <a:gd name="connsiteY18" fmla="*/ 1393569 h 5753325"/>
              <a:gd name="connsiteX19" fmla="*/ 6357062 w 6447632"/>
              <a:gd name="connsiteY19" fmla="*/ 1444071 h 5753325"/>
              <a:gd name="connsiteX20" fmla="*/ 6364832 w 6447632"/>
              <a:gd name="connsiteY20" fmla="*/ 1478763 h 5753325"/>
              <a:gd name="connsiteX21" fmla="*/ 6369745 w 6447632"/>
              <a:gd name="connsiteY21" fmla="*/ 1495680 h 5753325"/>
              <a:gd name="connsiteX22" fmla="*/ 6370898 w 6447632"/>
              <a:gd name="connsiteY22" fmla="*/ 1513331 h 5753325"/>
              <a:gd name="connsiteX23" fmla="*/ 6368801 w 6447632"/>
              <a:gd name="connsiteY23" fmla="*/ 1527414 h 5753325"/>
              <a:gd name="connsiteX24" fmla="*/ 6359177 w 6447632"/>
              <a:gd name="connsiteY24" fmla="*/ 1639513 h 5753325"/>
              <a:gd name="connsiteX25" fmla="*/ 6299489 w 6447632"/>
              <a:gd name="connsiteY25" fmla="*/ 1784860 h 5753325"/>
              <a:gd name="connsiteX26" fmla="*/ 6267878 w 6447632"/>
              <a:gd name="connsiteY26" fmla="*/ 1858572 h 5753325"/>
              <a:gd name="connsiteX27" fmla="*/ 6251146 w 6447632"/>
              <a:gd name="connsiteY27" fmla="*/ 1926167 h 5753325"/>
              <a:gd name="connsiteX28" fmla="*/ 6210686 w 6447632"/>
              <a:gd name="connsiteY28" fmla="*/ 2014834 h 5753325"/>
              <a:gd name="connsiteX29" fmla="*/ 6106652 w 6447632"/>
              <a:gd name="connsiteY29" fmla="*/ 2150572 h 5753325"/>
              <a:gd name="connsiteX30" fmla="*/ 6097813 w 6447632"/>
              <a:gd name="connsiteY30" fmla="*/ 2172208 h 5753325"/>
              <a:gd name="connsiteX31" fmla="*/ 6095990 w 6447632"/>
              <a:gd name="connsiteY31" fmla="*/ 2181185 h 5753325"/>
              <a:gd name="connsiteX32" fmla="*/ 6090126 w 6447632"/>
              <a:gd name="connsiteY32" fmla="*/ 2192533 h 5753325"/>
              <a:gd name="connsiteX33" fmla="*/ 6089503 w 6447632"/>
              <a:gd name="connsiteY33" fmla="*/ 2192543 h 5753325"/>
              <a:gd name="connsiteX34" fmla="*/ 6084946 w 6447632"/>
              <a:gd name="connsiteY34" fmla="*/ 2203694 h 5753325"/>
              <a:gd name="connsiteX35" fmla="*/ 5987861 w 6447632"/>
              <a:gd name="connsiteY35" fmla="*/ 2304868 h 5753325"/>
              <a:gd name="connsiteX36" fmla="*/ 5973439 w 6447632"/>
              <a:gd name="connsiteY36" fmla="*/ 2385635 h 5753325"/>
              <a:gd name="connsiteX37" fmla="*/ 5916727 w 6447632"/>
              <a:gd name="connsiteY37" fmla="*/ 2458777 h 5753325"/>
              <a:gd name="connsiteX38" fmla="*/ 5856524 w 6447632"/>
              <a:gd name="connsiteY38" fmla="*/ 2583281 h 5753325"/>
              <a:gd name="connsiteX39" fmla="*/ 5838091 w 6447632"/>
              <a:gd name="connsiteY39" fmla="*/ 2753474 h 5753325"/>
              <a:gd name="connsiteX40" fmla="*/ 5777471 w 6447632"/>
              <a:gd name="connsiteY40" fmla="*/ 2901570 h 5753325"/>
              <a:gd name="connsiteX41" fmla="*/ 5723992 w 6447632"/>
              <a:gd name="connsiteY41" fmla="*/ 2998752 h 5753325"/>
              <a:gd name="connsiteX42" fmla="*/ 5557886 w 6447632"/>
              <a:gd name="connsiteY42" fmla="*/ 3329735 h 5753325"/>
              <a:gd name="connsiteX43" fmla="*/ 5471501 w 6447632"/>
              <a:gd name="connsiteY43" fmla="*/ 3462221 h 5753325"/>
              <a:gd name="connsiteX44" fmla="*/ 5465154 w 6447632"/>
              <a:gd name="connsiteY44" fmla="*/ 3541065 h 5753325"/>
              <a:gd name="connsiteX45" fmla="*/ 5437889 w 6447632"/>
              <a:gd name="connsiteY45" fmla="*/ 3559927 h 5753325"/>
              <a:gd name="connsiteX46" fmla="*/ 5432770 w 6447632"/>
              <a:gd name="connsiteY46" fmla="*/ 3562948 h 5753325"/>
              <a:gd name="connsiteX47" fmla="*/ 5406795 w 6447632"/>
              <a:gd name="connsiteY47" fmla="*/ 3578594 h 5753325"/>
              <a:gd name="connsiteX48" fmla="*/ 5381495 w 6447632"/>
              <a:gd name="connsiteY48" fmla="*/ 3599883 h 5753325"/>
              <a:gd name="connsiteX49" fmla="*/ 5363689 w 6447632"/>
              <a:gd name="connsiteY49" fmla="*/ 3633299 h 5753325"/>
              <a:gd name="connsiteX50" fmla="*/ 5291870 w 6447632"/>
              <a:gd name="connsiteY50" fmla="*/ 3799039 h 5753325"/>
              <a:gd name="connsiteX51" fmla="*/ 5241600 w 6447632"/>
              <a:gd name="connsiteY51" fmla="*/ 3894238 h 5753325"/>
              <a:gd name="connsiteX52" fmla="*/ 5211041 w 6447632"/>
              <a:gd name="connsiteY52" fmla="*/ 3924184 h 5753325"/>
              <a:gd name="connsiteX53" fmla="*/ 5176073 w 6447632"/>
              <a:gd name="connsiteY53" fmla="*/ 3970179 h 5753325"/>
              <a:gd name="connsiteX54" fmla="*/ 5172826 w 6447632"/>
              <a:gd name="connsiteY54" fmla="*/ 3991773 h 5753325"/>
              <a:gd name="connsiteX55" fmla="*/ 5157053 w 6447632"/>
              <a:gd name="connsiteY55" fmla="*/ 3997708 h 5753325"/>
              <a:gd name="connsiteX56" fmla="*/ 5127922 w 6447632"/>
              <a:gd name="connsiteY56" fmla="*/ 4022660 h 5753325"/>
              <a:gd name="connsiteX57" fmla="*/ 5020872 w 6447632"/>
              <a:gd name="connsiteY57" fmla="*/ 4075951 h 5753325"/>
              <a:gd name="connsiteX58" fmla="*/ 4991410 w 6447632"/>
              <a:gd name="connsiteY58" fmla="*/ 4087598 h 5753325"/>
              <a:gd name="connsiteX59" fmla="*/ 4930112 w 6447632"/>
              <a:gd name="connsiteY59" fmla="*/ 4138459 h 5753325"/>
              <a:gd name="connsiteX60" fmla="*/ 4834224 w 6447632"/>
              <a:gd name="connsiteY60" fmla="*/ 4231643 h 5753325"/>
              <a:gd name="connsiteX61" fmla="*/ 4812599 w 6447632"/>
              <a:gd name="connsiteY61" fmla="*/ 4249449 h 5753325"/>
              <a:gd name="connsiteX62" fmla="*/ 4789188 w 6447632"/>
              <a:gd name="connsiteY62" fmla="*/ 4256678 h 5753325"/>
              <a:gd name="connsiteX63" fmla="*/ 4779554 w 6447632"/>
              <a:gd name="connsiteY63" fmla="*/ 4251313 h 5753325"/>
              <a:gd name="connsiteX64" fmla="*/ 4766885 w 6447632"/>
              <a:gd name="connsiteY64" fmla="*/ 4259812 h 5753325"/>
              <a:gd name="connsiteX65" fmla="*/ 4762510 w 6447632"/>
              <a:gd name="connsiteY65" fmla="*/ 4260383 h 5753325"/>
              <a:gd name="connsiteX66" fmla="*/ 4738416 w 6447632"/>
              <a:gd name="connsiteY66" fmla="*/ 4265355 h 5753325"/>
              <a:gd name="connsiteX67" fmla="*/ 4712007 w 6447632"/>
              <a:gd name="connsiteY67" fmla="*/ 4317892 h 5753325"/>
              <a:gd name="connsiteX68" fmla="*/ 4658930 w 6447632"/>
              <a:gd name="connsiteY68" fmla="*/ 4348041 h 5753325"/>
              <a:gd name="connsiteX69" fmla="*/ 4443526 w 6447632"/>
              <a:gd name="connsiteY69" fmla="*/ 4507851 h 5753325"/>
              <a:gd name="connsiteX70" fmla="*/ 4289766 w 6447632"/>
              <a:gd name="connsiteY70" fmla="*/ 4711450 h 5753325"/>
              <a:gd name="connsiteX71" fmla="*/ 4150870 w 6447632"/>
              <a:gd name="connsiteY71" fmla="*/ 4818480 h 5753325"/>
              <a:gd name="connsiteX72" fmla="*/ 4006639 w 6447632"/>
              <a:gd name="connsiteY72" fmla="*/ 4933815 h 5753325"/>
              <a:gd name="connsiteX73" fmla="*/ 3298210 w 6447632"/>
              <a:gd name="connsiteY73" fmla="*/ 5070790 h 5753325"/>
              <a:gd name="connsiteX74" fmla="*/ 2947678 w 6447632"/>
              <a:gd name="connsiteY74" fmla="*/ 5117869 h 5753325"/>
              <a:gd name="connsiteX75" fmla="*/ 2822169 w 6447632"/>
              <a:gd name="connsiteY75" fmla="*/ 5129396 h 5753325"/>
              <a:gd name="connsiteX76" fmla="*/ 2538773 w 6447632"/>
              <a:gd name="connsiteY76" fmla="*/ 5313397 h 5753325"/>
              <a:gd name="connsiteX77" fmla="*/ 2014500 w 6447632"/>
              <a:gd name="connsiteY77" fmla="*/ 5519744 h 5753325"/>
              <a:gd name="connsiteX78" fmla="*/ 1934391 w 6447632"/>
              <a:gd name="connsiteY78" fmla="*/ 5591335 h 5753325"/>
              <a:gd name="connsiteX79" fmla="*/ 1892550 w 6447632"/>
              <a:gd name="connsiteY79" fmla="*/ 5649708 h 5753325"/>
              <a:gd name="connsiteX80" fmla="*/ 1854769 w 6447632"/>
              <a:gd name="connsiteY80" fmla="*/ 5647691 h 5753325"/>
              <a:gd name="connsiteX81" fmla="*/ 1809461 w 6447632"/>
              <a:gd name="connsiteY81" fmla="*/ 5648628 h 5753325"/>
              <a:gd name="connsiteX82" fmla="*/ 1745150 w 6447632"/>
              <a:gd name="connsiteY82" fmla="*/ 5693879 h 5753325"/>
              <a:gd name="connsiteX83" fmla="*/ 1713375 w 6447632"/>
              <a:gd name="connsiteY83" fmla="*/ 5684672 h 5753325"/>
              <a:gd name="connsiteX84" fmla="*/ 1707808 w 6447632"/>
              <a:gd name="connsiteY84" fmla="*/ 5682611 h 5753325"/>
              <a:gd name="connsiteX85" fmla="*/ 1679313 w 6447632"/>
              <a:gd name="connsiteY85" fmla="*/ 5672360 h 5753325"/>
              <a:gd name="connsiteX86" fmla="*/ 1646933 w 6447632"/>
              <a:gd name="connsiteY86" fmla="*/ 5666227 h 5753325"/>
              <a:gd name="connsiteX87" fmla="*/ 1610055 w 6447632"/>
              <a:gd name="connsiteY87" fmla="*/ 5673643 h 5753325"/>
              <a:gd name="connsiteX88" fmla="*/ 1437641 w 6447632"/>
              <a:gd name="connsiteY88" fmla="*/ 5723266 h 5753325"/>
              <a:gd name="connsiteX89" fmla="*/ 1332869 w 6447632"/>
              <a:gd name="connsiteY89" fmla="*/ 5744752 h 5753325"/>
              <a:gd name="connsiteX90" fmla="*/ 1290525 w 6447632"/>
              <a:gd name="connsiteY90" fmla="*/ 5740036 h 5753325"/>
              <a:gd name="connsiteX91" fmla="*/ 1233107 w 6447632"/>
              <a:gd name="connsiteY91" fmla="*/ 5742106 h 5753325"/>
              <a:gd name="connsiteX92" fmla="*/ 1214532 w 6447632"/>
              <a:gd name="connsiteY92" fmla="*/ 5753325 h 5753325"/>
              <a:gd name="connsiteX93" fmla="*/ 1199955 w 6447632"/>
              <a:gd name="connsiteY93" fmla="*/ 5744831 h 5753325"/>
              <a:gd name="connsiteX94" fmla="*/ 1162337 w 6447632"/>
              <a:gd name="connsiteY94" fmla="*/ 5738048 h 5753325"/>
              <a:gd name="connsiteX95" fmla="*/ 1053457 w 6447632"/>
              <a:gd name="connsiteY95" fmla="*/ 5688676 h 5753325"/>
              <a:gd name="connsiteX96" fmla="*/ 1025798 w 6447632"/>
              <a:gd name="connsiteY96" fmla="*/ 5673166 h 5753325"/>
              <a:gd name="connsiteX97" fmla="*/ 947900 w 6447632"/>
              <a:gd name="connsiteY97" fmla="*/ 5657848 h 5753325"/>
              <a:gd name="connsiteX98" fmla="*/ 815627 w 6447632"/>
              <a:gd name="connsiteY98" fmla="*/ 5642557 h 5753325"/>
              <a:gd name="connsiteX99" fmla="*/ 788251 w 6447632"/>
              <a:gd name="connsiteY99" fmla="*/ 5637065 h 5753325"/>
              <a:gd name="connsiteX100" fmla="*/ 767822 w 6447632"/>
              <a:gd name="connsiteY100" fmla="*/ 5623450 h 5753325"/>
              <a:gd name="connsiteX101" fmla="*/ 765791 w 6447632"/>
              <a:gd name="connsiteY101" fmla="*/ 5612539 h 5753325"/>
              <a:gd name="connsiteX102" fmla="*/ 751230 w 6447632"/>
              <a:gd name="connsiteY102" fmla="*/ 5608092 h 5753325"/>
              <a:gd name="connsiteX103" fmla="*/ 748008 w 6447632"/>
              <a:gd name="connsiteY103" fmla="*/ 5605052 h 5753325"/>
              <a:gd name="connsiteX104" fmla="*/ 728871 w 6447632"/>
              <a:gd name="connsiteY104" fmla="*/ 5589469 h 5753325"/>
              <a:gd name="connsiteX105" fmla="*/ 671898 w 6447632"/>
              <a:gd name="connsiteY105" fmla="*/ 5602363 h 5753325"/>
              <a:gd name="connsiteX106" fmla="*/ 615065 w 6447632"/>
              <a:gd name="connsiteY106" fmla="*/ 5580257 h 5753325"/>
              <a:gd name="connsiteX107" fmla="*/ 355785 w 6447632"/>
              <a:gd name="connsiteY107" fmla="*/ 5514383 h 5753325"/>
              <a:gd name="connsiteX108" fmla="*/ 102269 w 6447632"/>
              <a:gd name="connsiteY108" fmla="*/ 5524347 h 5753325"/>
              <a:gd name="connsiteX109" fmla="*/ 13160 w 6447632"/>
              <a:gd name="connsiteY109" fmla="*/ 5514159 h 5753325"/>
              <a:gd name="connsiteX110" fmla="*/ 0 w 6447632"/>
              <a:gd name="connsiteY110" fmla="*/ 5511735 h 5753325"/>
              <a:gd name="connsiteX111" fmla="*/ 0 w 6447632"/>
              <a:gd name="connsiteY111" fmla="*/ 0 h 5753325"/>
              <a:gd name="connsiteX0" fmla="*/ 0 w 6447632"/>
              <a:gd name="connsiteY0" fmla="*/ 0 h 5753325"/>
              <a:gd name="connsiteX1" fmla="*/ 6438980 w 6447632"/>
              <a:gd name="connsiteY1" fmla="*/ 0 h 5753325"/>
              <a:gd name="connsiteX2" fmla="*/ 6439047 w 6447632"/>
              <a:gd name="connsiteY2" fmla="*/ 147 h 5753325"/>
              <a:gd name="connsiteX3" fmla="*/ 6443456 w 6447632"/>
              <a:gd name="connsiteY3" fmla="*/ 130105 h 5753325"/>
              <a:gd name="connsiteX4" fmla="*/ 6447632 w 6447632"/>
              <a:gd name="connsiteY4" fmla="*/ 170016 h 5753325"/>
              <a:gd name="connsiteX5" fmla="*/ 6396598 w 6447632"/>
              <a:gd name="connsiteY5" fmla="*/ 274847 h 5753325"/>
              <a:gd name="connsiteX6" fmla="*/ 6358350 w 6447632"/>
              <a:gd name="connsiteY6" fmla="*/ 492529 h 5753325"/>
              <a:gd name="connsiteX7" fmla="*/ 6354187 w 6447632"/>
              <a:gd name="connsiteY7" fmla="*/ 615799 h 5753325"/>
              <a:gd name="connsiteX8" fmla="*/ 6303977 w 6447632"/>
              <a:gd name="connsiteY8" fmla="*/ 664291 h 5753325"/>
              <a:gd name="connsiteX9" fmla="*/ 6344988 w 6447632"/>
              <a:gd name="connsiteY9" fmla="*/ 697330 h 5753325"/>
              <a:gd name="connsiteX10" fmla="*/ 6334770 w 6447632"/>
              <a:gd name="connsiteY10" fmla="*/ 754001 h 5753325"/>
              <a:gd name="connsiteX11" fmla="*/ 6339879 w 6447632"/>
              <a:gd name="connsiteY11" fmla="*/ 811136 h 5753325"/>
              <a:gd name="connsiteX12" fmla="*/ 6330065 w 6447632"/>
              <a:gd name="connsiteY12" fmla="*/ 893399 h 5753325"/>
              <a:gd name="connsiteX13" fmla="*/ 6345206 w 6447632"/>
              <a:gd name="connsiteY13" fmla="*/ 1018060 h 5753325"/>
              <a:gd name="connsiteX14" fmla="*/ 6362266 w 6447632"/>
              <a:gd name="connsiteY14" fmla="*/ 1151111 h 5753325"/>
              <a:gd name="connsiteX15" fmla="*/ 6371722 w 6447632"/>
              <a:gd name="connsiteY15" fmla="*/ 1318080 h 5753325"/>
              <a:gd name="connsiteX16" fmla="*/ 6356023 w 6447632"/>
              <a:gd name="connsiteY16" fmla="*/ 1356227 h 5753325"/>
              <a:gd name="connsiteX17" fmla="*/ 6356157 w 6447632"/>
              <a:gd name="connsiteY17" fmla="*/ 1361967 h 5753325"/>
              <a:gd name="connsiteX18" fmla="*/ 6350613 w 6447632"/>
              <a:gd name="connsiteY18" fmla="*/ 1393569 h 5753325"/>
              <a:gd name="connsiteX19" fmla="*/ 6357062 w 6447632"/>
              <a:gd name="connsiteY19" fmla="*/ 1444071 h 5753325"/>
              <a:gd name="connsiteX20" fmla="*/ 6364832 w 6447632"/>
              <a:gd name="connsiteY20" fmla="*/ 1478763 h 5753325"/>
              <a:gd name="connsiteX21" fmla="*/ 6369745 w 6447632"/>
              <a:gd name="connsiteY21" fmla="*/ 1495680 h 5753325"/>
              <a:gd name="connsiteX22" fmla="*/ 6370898 w 6447632"/>
              <a:gd name="connsiteY22" fmla="*/ 1513331 h 5753325"/>
              <a:gd name="connsiteX23" fmla="*/ 6368801 w 6447632"/>
              <a:gd name="connsiteY23" fmla="*/ 1527414 h 5753325"/>
              <a:gd name="connsiteX24" fmla="*/ 6359177 w 6447632"/>
              <a:gd name="connsiteY24" fmla="*/ 1639513 h 5753325"/>
              <a:gd name="connsiteX25" fmla="*/ 6299489 w 6447632"/>
              <a:gd name="connsiteY25" fmla="*/ 1784860 h 5753325"/>
              <a:gd name="connsiteX26" fmla="*/ 6267878 w 6447632"/>
              <a:gd name="connsiteY26" fmla="*/ 1858572 h 5753325"/>
              <a:gd name="connsiteX27" fmla="*/ 6251146 w 6447632"/>
              <a:gd name="connsiteY27" fmla="*/ 1926167 h 5753325"/>
              <a:gd name="connsiteX28" fmla="*/ 6210686 w 6447632"/>
              <a:gd name="connsiteY28" fmla="*/ 2014834 h 5753325"/>
              <a:gd name="connsiteX29" fmla="*/ 6106652 w 6447632"/>
              <a:gd name="connsiteY29" fmla="*/ 2150572 h 5753325"/>
              <a:gd name="connsiteX30" fmla="*/ 6097813 w 6447632"/>
              <a:gd name="connsiteY30" fmla="*/ 2172208 h 5753325"/>
              <a:gd name="connsiteX31" fmla="*/ 6095990 w 6447632"/>
              <a:gd name="connsiteY31" fmla="*/ 2181185 h 5753325"/>
              <a:gd name="connsiteX32" fmla="*/ 6090126 w 6447632"/>
              <a:gd name="connsiteY32" fmla="*/ 2192533 h 5753325"/>
              <a:gd name="connsiteX33" fmla="*/ 6089503 w 6447632"/>
              <a:gd name="connsiteY33" fmla="*/ 2192543 h 5753325"/>
              <a:gd name="connsiteX34" fmla="*/ 6084946 w 6447632"/>
              <a:gd name="connsiteY34" fmla="*/ 2203694 h 5753325"/>
              <a:gd name="connsiteX35" fmla="*/ 5987861 w 6447632"/>
              <a:gd name="connsiteY35" fmla="*/ 2304868 h 5753325"/>
              <a:gd name="connsiteX36" fmla="*/ 5973439 w 6447632"/>
              <a:gd name="connsiteY36" fmla="*/ 2385635 h 5753325"/>
              <a:gd name="connsiteX37" fmla="*/ 5916727 w 6447632"/>
              <a:gd name="connsiteY37" fmla="*/ 2458777 h 5753325"/>
              <a:gd name="connsiteX38" fmla="*/ 5856524 w 6447632"/>
              <a:gd name="connsiteY38" fmla="*/ 2583281 h 5753325"/>
              <a:gd name="connsiteX39" fmla="*/ 5838091 w 6447632"/>
              <a:gd name="connsiteY39" fmla="*/ 2753474 h 5753325"/>
              <a:gd name="connsiteX40" fmla="*/ 5777471 w 6447632"/>
              <a:gd name="connsiteY40" fmla="*/ 2901570 h 5753325"/>
              <a:gd name="connsiteX41" fmla="*/ 5723992 w 6447632"/>
              <a:gd name="connsiteY41" fmla="*/ 2998752 h 5753325"/>
              <a:gd name="connsiteX42" fmla="*/ 5557886 w 6447632"/>
              <a:gd name="connsiteY42" fmla="*/ 3329735 h 5753325"/>
              <a:gd name="connsiteX43" fmla="*/ 5471501 w 6447632"/>
              <a:gd name="connsiteY43" fmla="*/ 3462221 h 5753325"/>
              <a:gd name="connsiteX44" fmla="*/ 5465154 w 6447632"/>
              <a:gd name="connsiteY44" fmla="*/ 3541065 h 5753325"/>
              <a:gd name="connsiteX45" fmla="*/ 5437889 w 6447632"/>
              <a:gd name="connsiteY45" fmla="*/ 3559927 h 5753325"/>
              <a:gd name="connsiteX46" fmla="*/ 5432770 w 6447632"/>
              <a:gd name="connsiteY46" fmla="*/ 3562948 h 5753325"/>
              <a:gd name="connsiteX47" fmla="*/ 5406795 w 6447632"/>
              <a:gd name="connsiteY47" fmla="*/ 3578594 h 5753325"/>
              <a:gd name="connsiteX48" fmla="*/ 5381495 w 6447632"/>
              <a:gd name="connsiteY48" fmla="*/ 3599883 h 5753325"/>
              <a:gd name="connsiteX49" fmla="*/ 5363689 w 6447632"/>
              <a:gd name="connsiteY49" fmla="*/ 3633299 h 5753325"/>
              <a:gd name="connsiteX50" fmla="*/ 5291870 w 6447632"/>
              <a:gd name="connsiteY50" fmla="*/ 3799039 h 5753325"/>
              <a:gd name="connsiteX51" fmla="*/ 5241600 w 6447632"/>
              <a:gd name="connsiteY51" fmla="*/ 3894238 h 5753325"/>
              <a:gd name="connsiteX52" fmla="*/ 5211041 w 6447632"/>
              <a:gd name="connsiteY52" fmla="*/ 3924184 h 5753325"/>
              <a:gd name="connsiteX53" fmla="*/ 5176073 w 6447632"/>
              <a:gd name="connsiteY53" fmla="*/ 3970179 h 5753325"/>
              <a:gd name="connsiteX54" fmla="*/ 5172826 w 6447632"/>
              <a:gd name="connsiteY54" fmla="*/ 3991773 h 5753325"/>
              <a:gd name="connsiteX55" fmla="*/ 5157053 w 6447632"/>
              <a:gd name="connsiteY55" fmla="*/ 3997708 h 5753325"/>
              <a:gd name="connsiteX56" fmla="*/ 5127922 w 6447632"/>
              <a:gd name="connsiteY56" fmla="*/ 4022660 h 5753325"/>
              <a:gd name="connsiteX57" fmla="*/ 5020872 w 6447632"/>
              <a:gd name="connsiteY57" fmla="*/ 4075951 h 5753325"/>
              <a:gd name="connsiteX58" fmla="*/ 4991410 w 6447632"/>
              <a:gd name="connsiteY58" fmla="*/ 4087598 h 5753325"/>
              <a:gd name="connsiteX59" fmla="*/ 4930112 w 6447632"/>
              <a:gd name="connsiteY59" fmla="*/ 4138459 h 5753325"/>
              <a:gd name="connsiteX60" fmla="*/ 4834224 w 6447632"/>
              <a:gd name="connsiteY60" fmla="*/ 4231643 h 5753325"/>
              <a:gd name="connsiteX61" fmla="*/ 4812599 w 6447632"/>
              <a:gd name="connsiteY61" fmla="*/ 4249449 h 5753325"/>
              <a:gd name="connsiteX62" fmla="*/ 4789188 w 6447632"/>
              <a:gd name="connsiteY62" fmla="*/ 4256678 h 5753325"/>
              <a:gd name="connsiteX63" fmla="*/ 4779554 w 6447632"/>
              <a:gd name="connsiteY63" fmla="*/ 4251313 h 5753325"/>
              <a:gd name="connsiteX64" fmla="*/ 4766885 w 6447632"/>
              <a:gd name="connsiteY64" fmla="*/ 4259812 h 5753325"/>
              <a:gd name="connsiteX65" fmla="*/ 4762510 w 6447632"/>
              <a:gd name="connsiteY65" fmla="*/ 4260383 h 5753325"/>
              <a:gd name="connsiteX66" fmla="*/ 4738416 w 6447632"/>
              <a:gd name="connsiteY66" fmla="*/ 4265355 h 5753325"/>
              <a:gd name="connsiteX67" fmla="*/ 4712007 w 6447632"/>
              <a:gd name="connsiteY67" fmla="*/ 4317892 h 5753325"/>
              <a:gd name="connsiteX68" fmla="*/ 4658930 w 6447632"/>
              <a:gd name="connsiteY68" fmla="*/ 4348041 h 5753325"/>
              <a:gd name="connsiteX69" fmla="*/ 4443526 w 6447632"/>
              <a:gd name="connsiteY69" fmla="*/ 4507851 h 5753325"/>
              <a:gd name="connsiteX70" fmla="*/ 4289766 w 6447632"/>
              <a:gd name="connsiteY70" fmla="*/ 4711450 h 5753325"/>
              <a:gd name="connsiteX71" fmla="*/ 4150870 w 6447632"/>
              <a:gd name="connsiteY71" fmla="*/ 4818480 h 5753325"/>
              <a:gd name="connsiteX72" fmla="*/ 4006639 w 6447632"/>
              <a:gd name="connsiteY72" fmla="*/ 4933815 h 5753325"/>
              <a:gd name="connsiteX73" fmla="*/ 3298210 w 6447632"/>
              <a:gd name="connsiteY73" fmla="*/ 5070790 h 5753325"/>
              <a:gd name="connsiteX74" fmla="*/ 2947678 w 6447632"/>
              <a:gd name="connsiteY74" fmla="*/ 5117869 h 5753325"/>
              <a:gd name="connsiteX75" fmla="*/ 2822169 w 6447632"/>
              <a:gd name="connsiteY75" fmla="*/ 5129396 h 5753325"/>
              <a:gd name="connsiteX76" fmla="*/ 2538773 w 6447632"/>
              <a:gd name="connsiteY76" fmla="*/ 5313397 h 5753325"/>
              <a:gd name="connsiteX77" fmla="*/ 2014500 w 6447632"/>
              <a:gd name="connsiteY77" fmla="*/ 5519744 h 5753325"/>
              <a:gd name="connsiteX78" fmla="*/ 1934391 w 6447632"/>
              <a:gd name="connsiteY78" fmla="*/ 5591335 h 5753325"/>
              <a:gd name="connsiteX79" fmla="*/ 1892550 w 6447632"/>
              <a:gd name="connsiteY79" fmla="*/ 5649708 h 5753325"/>
              <a:gd name="connsiteX80" fmla="*/ 1854769 w 6447632"/>
              <a:gd name="connsiteY80" fmla="*/ 5647691 h 5753325"/>
              <a:gd name="connsiteX81" fmla="*/ 1809461 w 6447632"/>
              <a:gd name="connsiteY81" fmla="*/ 5648628 h 5753325"/>
              <a:gd name="connsiteX82" fmla="*/ 1745150 w 6447632"/>
              <a:gd name="connsiteY82" fmla="*/ 5693879 h 5753325"/>
              <a:gd name="connsiteX83" fmla="*/ 1713375 w 6447632"/>
              <a:gd name="connsiteY83" fmla="*/ 5684672 h 5753325"/>
              <a:gd name="connsiteX84" fmla="*/ 1707808 w 6447632"/>
              <a:gd name="connsiteY84" fmla="*/ 5682611 h 5753325"/>
              <a:gd name="connsiteX85" fmla="*/ 1679313 w 6447632"/>
              <a:gd name="connsiteY85" fmla="*/ 5672360 h 5753325"/>
              <a:gd name="connsiteX86" fmla="*/ 1646933 w 6447632"/>
              <a:gd name="connsiteY86" fmla="*/ 5666227 h 5753325"/>
              <a:gd name="connsiteX87" fmla="*/ 1610055 w 6447632"/>
              <a:gd name="connsiteY87" fmla="*/ 5673643 h 5753325"/>
              <a:gd name="connsiteX88" fmla="*/ 1437641 w 6447632"/>
              <a:gd name="connsiteY88" fmla="*/ 5723266 h 5753325"/>
              <a:gd name="connsiteX89" fmla="*/ 1332869 w 6447632"/>
              <a:gd name="connsiteY89" fmla="*/ 5744752 h 5753325"/>
              <a:gd name="connsiteX90" fmla="*/ 1290525 w 6447632"/>
              <a:gd name="connsiteY90" fmla="*/ 5740036 h 5753325"/>
              <a:gd name="connsiteX91" fmla="*/ 1233107 w 6447632"/>
              <a:gd name="connsiteY91" fmla="*/ 5742106 h 5753325"/>
              <a:gd name="connsiteX92" fmla="*/ 1214532 w 6447632"/>
              <a:gd name="connsiteY92" fmla="*/ 5753325 h 5753325"/>
              <a:gd name="connsiteX93" fmla="*/ 1199955 w 6447632"/>
              <a:gd name="connsiteY93" fmla="*/ 5744831 h 5753325"/>
              <a:gd name="connsiteX94" fmla="*/ 1162337 w 6447632"/>
              <a:gd name="connsiteY94" fmla="*/ 5738048 h 5753325"/>
              <a:gd name="connsiteX95" fmla="*/ 1053457 w 6447632"/>
              <a:gd name="connsiteY95" fmla="*/ 5688676 h 5753325"/>
              <a:gd name="connsiteX96" fmla="*/ 1025798 w 6447632"/>
              <a:gd name="connsiteY96" fmla="*/ 5673166 h 5753325"/>
              <a:gd name="connsiteX97" fmla="*/ 947900 w 6447632"/>
              <a:gd name="connsiteY97" fmla="*/ 5657848 h 5753325"/>
              <a:gd name="connsiteX98" fmla="*/ 815627 w 6447632"/>
              <a:gd name="connsiteY98" fmla="*/ 5642557 h 5753325"/>
              <a:gd name="connsiteX99" fmla="*/ 788251 w 6447632"/>
              <a:gd name="connsiteY99" fmla="*/ 5637065 h 5753325"/>
              <a:gd name="connsiteX100" fmla="*/ 767822 w 6447632"/>
              <a:gd name="connsiteY100" fmla="*/ 5623450 h 5753325"/>
              <a:gd name="connsiteX101" fmla="*/ 765791 w 6447632"/>
              <a:gd name="connsiteY101" fmla="*/ 5612539 h 5753325"/>
              <a:gd name="connsiteX102" fmla="*/ 751230 w 6447632"/>
              <a:gd name="connsiteY102" fmla="*/ 5608092 h 5753325"/>
              <a:gd name="connsiteX103" fmla="*/ 748008 w 6447632"/>
              <a:gd name="connsiteY103" fmla="*/ 5605052 h 5753325"/>
              <a:gd name="connsiteX104" fmla="*/ 728871 w 6447632"/>
              <a:gd name="connsiteY104" fmla="*/ 5589469 h 5753325"/>
              <a:gd name="connsiteX105" fmla="*/ 671898 w 6447632"/>
              <a:gd name="connsiteY105" fmla="*/ 5602363 h 5753325"/>
              <a:gd name="connsiteX106" fmla="*/ 615065 w 6447632"/>
              <a:gd name="connsiteY106" fmla="*/ 5580257 h 5753325"/>
              <a:gd name="connsiteX107" fmla="*/ 355785 w 6447632"/>
              <a:gd name="connsiteY107" fmla="*/ 5514383 h 5753325"/>
              <a:gd name="connsiteX108" fmla="*/ 102269 w 6447632"/>
              <a:gd name="connsiteY108" fmla="*/ 5524347 h 5753325"/>
              <a:gd name="connsiteX109" fmla="*/ 13160 w 6447632"/>
              <a:gd name="connsiteY109" fmla="*/ 5514159 h 5753325"/>
              <a:gd name="connsiteX110" fmla="*/ 0 w 6447632"/>
              <a:gd name="connsiteY110" fmla="*/ 5511735 h 5753325"/>
              <a:gd name="connsiteX111" fmla="*/ 0 w 6447632"/>
              <a:gd name="connsiteY111" fmla="*/ 0 h 5753325"/>
              <a:gd name="connsiteX0" fmla="*/ 0 w 6447632"/>
              <a:gd name="connsiteY0" fmla="*/ 0 h 5753325"/>
              <a:gd name="connsiteX1" fmla="*/ 6438980 w 6447632"/>
              <a:gd name="connsiteY1" fmla="*/ 0 h 5753325"/>
              <a:gd name="connsiteX2" fmla="*/ 6439047 w 6447632"/>
              <a:gd name="connsiteY2" fmla="*/ 147 h 5753325"/>
              <a:gd name="connsiteX3" fmla="*/ 6443456 w 6447632"/>
              <a:gd name="connsiteY3" fmla="*/ 130105 h 5753325"/>
              <a:gd name="connsiteX4" fmla="*/ 6447632 w 6447632"/>
              <a:gd name="connsiteY4" fmla="*/ 170016 h 5753325"/>
              <a:gd name="connsiteX5" fmla="*/ 6396598 w 6447632"/>
              <a:gd name="connsiteY5" fmla="*/ 274847 h 5753325"/>
              <a:gd name="connsiteX6" fmla="*/ 6358350 w 6447632"/>
              <a:gd name="connsiteY6" fmla="*/ 492529 h 5753325"/>
              <a:gd name="connsiteX7" fmla="*/ 6354187 w 6447632"/>
              <a:gd name="connsiteY7" fmla="*/ 615799 h 5753325"/>
              <a:gd name="connsiteX8" fmla="*/ 6303977 w 6447632"/>
              <a:gd name="connsiteY8" fmla="*/ 664291 h 5753325"/>
              <a:gd name="connsiteX9" fmla="*/ 6344988 w 6447632"/>
              <a:gd name="connsiteY9" fmla="*/ 697330 h 5753325"/>
              <a:gd name="connsiteX10" fmla="*/ 6334770 w 6447632"/>
              <a:gd name="connsiteY10" fmla="*/ 754001 h 5753325"/>
              <a:gd name="connsiteX11" fmla="*/ 6339879 w 6447632"/>
              <a:gd name="connsiteY11" fmla="*/ 811136 h 5753325"/>
              <a:gd name="connsiteX12" fmla="*/ 6330065 w 6447632"/>
              <a:gd name="connsiteY12" fmla="*/ 893399 h 5753325"/>
              <a:gd name="connsiteX13" fmla="*/ 6345206 w 6447632"/>
              <a:gd name="connsiteY13" fmla="*/ 1018060 h 5753325"/>
              <a:gd name="connsiteX14" fmla="*/ 6362266 w 6447632"/>
              <a:gd name="connsiteY14" fmla="*/ 1151111 h 5753325"/>
              <a:gd name="connsiteX15" fmla="*/ 6371722 w 6447632"/>
              <a:gd name="connsiteY15" fmla="*/ 1318080 h 5753325"/>
              <a:gd name="connsiteX16" fmla="*/ 6356023 w 6447632"/>
              <a:gd name="connsiteY16" fmla="*/ 1356227 h 5753325"/>
              <a:gd name="connsiteX17" fmla="*/ 6356157 w 6447632"/>
              <a:gd name="connsiteY17" fmla="*/ 1361967 h 5753325"/>
              <a:gd name="connsiteX18" fmla="*/ 6350613 w 6447632"/>
              <a:gd name="connsiteY18" fmla="*/ 1393569 h 5753325"/>
              <a:gd name="connsiteX19" fmla="*/ 6357062 w 6447632"/>
              <a:gd name="connsiteY19" fmla="*/ 1444071 h 5753325"/>
              <a:gd name="connsiteX20" fmla="*/ 6364832 w 6447632"/>
              <a:gd name="connsiteY20" fmla="*/ 1478763 h 5753325"/>
              <a:gd name="connsiteX21" fmla="*/ 6369745 w 6447632"/>
              <a:gd name="connsiteY21" fmla="*/ 1495680 h 5753325"/>
              <a:gd name="connsiteX22" fmla="*/ 6370898 w 6447632"/>
              <a:gd name="connsiteY22" fmla="*/ 1513331 h 5753325"/>
              <a:gd name="connsiteX23" fmla="*/ 6368801 w 6447632"/>
              <a:gd name="connsiteY23" fmla="*/ 1527414 h 5753325"/>
              <a:gd name="connsiteX24" fmla="*/ 6359177 w 6447632"/>
              <a:gd name="connsiteY24" fmla="*/ 1639513 h 5753325"/>
              <a:gd name="connsiteX25" fmla="*/ 6299489 w 6447632"/>
              <a:gd name="connsiteY25" fmla="*/ 1784860 h 5753325"/>
              <a:gd name="connsiteX26" fmla="*/ 6267878 w 6447632"/>
              <a:gd name="connsiteY26" fmla="*/ 1858572 h 5753325"/>
              <a:gd name="connsiteX27" fmla="*/ 6251146 w 6447632"/>
              <a:gd name="connsiteY27" fmla="*/ 1926167 h 5753325"/>
              <a:gd name="connsiteX28" fmla="*/ 6210686 w 6447632"/>
              <a:gd name="connsiteY28" fmla="*/ 2014834 h 5753325"/>
              <a:gd name="connsiteX29" fmla="*/ 6106652 w 6447632"/>
              <a:gd name="connsiteY29" fmla="*/ 2150572 h 5753325"/>
              <a:gd name="connsiteX30" fmla="*/ 6097813 w 6447632"/>
              <a:gd name="connsiteY30" fmla="*/ 2172208 h 5753325"/>
              <a:gd name="connsiteX31" fmla="*/ 6095990 w 6447632"/>
              <a:gd name="connsiteY31" fmla="*/ 2181185 h 5753325"/>
              <a:gd name="connsiteX32" fmla="*/ 6090126 w 6447632"/>
              <a:gd name="connsiteY32" fmla="*/ 2192533 h 5753325"/>
              <a:gd name="connsiteX33" fmla="*/ 6089503 w 6447632"/>
              <a:gd name="connsiteY33" fmla="*/ 2192543 h 5753325"/>
              <a:gd name="connsiteX34" fmla="*/ 6084946 w 6447632"/>
              <a:gd name="connsiteY34" fmla="*/ 2203694 h 5753325"/>
              <a:gd name="connsiteX35" fmla="*/ 5987861 w 6447632"/>
              <a:gd name="connsiteY35" fmla="*/ 2304868 h 5753325"/>
              <a:gd name="connsiteX36" fmla="*/ 5973439 w 6447632"/>
              <a:gd name="connsiteY36" fmla="*/ 2385635 h 5753325"/>
              <a:gd name="connsiteX37" fmla="*/ 5916727 w 6447632"/>
              <a:gd name="connsiteY37" fmla="*/ 2458777 h 5753325"/>
              <a:gd name="connsiteX38" fmla="*/ 5856524 w 6447632"/>
              <a:gd name="connsiteY38" fmla="*/ 2583281 h 5753325"/>
              <a:gd name="connsiteX39" fmla="*/ 5838091 w 6447632"/>
              <a:gd name="connsiteY39" fmla="*/ 2753474 h 5753325"/>
              <a:gd name="connsiteX40" fmla="*/ 5777471 w 6447632"/>
              <a:gd name="connsiteY40" fmla="*/ 2901570 h 5753325"/>
              <a:gd name="connsiteX41" fmla="*/ 5723992 w 6447632"/>
              <a:gd name="connsiteY41" fmla="*/ 2998752 h 5753325"/>
              <a:gd name="connsiteX42" fmla="*/ 5557886 w 6447632"/>
              <a:gd name="connsiteY42" fmla="*/ 3329735 h 5753325"/>
              <a:gd name="connsiteX43" fmla="*/ 5483942 w 6447632"/>
              <a:gd name="connsiteY43" fmla="*/ 3416604 h 5753325"/>
              <a:gd name="connsiteX44" fmla="*/ 5465154 w 6447632"/>
              <a:gd name="connsiteY44" fmla="*/ 3541065 h 5753325"/>
              <a:gd name="connsiteX45" fmla="*/ 5437889 w 6447632"/>
              <a:gd name="connsiteY45" fmla="*/ 3559927 h 5753325"/>
              <a:gd name="connsiteX46" fmla="*/ 5432770 w 6447632"/>
              <a:gd name="connsiteY46" fmla="*/ 3562948 h 5753325"/>
              <a:gd name="connsiteX47" fmla="*/ 5406795 w 6447632"/>
              <a:gd name="connsiteY47" fmla="*/ 3578594 h 5753325"/>
              <a:gd name="connsiteX48" fmla="*/ 5381495 w 6447632"/>
              <a:gd name="connsiteY48" fmla="*/ 3599883 h 5753325"/>
              <a:gd name="connsiteX49" fmla="*/ 5363689 w 6447632"/>
              <a:gd name="connsiteY49" fmla="*/ 3633299 h 5753325"/>
              <a:gd name="connsiteX50" fmla="*/ 5291870 w 6447632"/>
              <a:gd name="connsiteY50" fmla="*/ 3799039 h 5753325"/>
              <a:gd name="connsiteX51" fmla="*/ 5241600 w 6447632"/>
              <a:gd name="connsiteY51" fmla="*/ 3894238 h 5753325"/>
              <a:gd name="connsiteX52" fmla="*/ 5211041 w 6447632"/>
              <a:gd name="connsiteY52" fmla="*/ 3924184 h 5753325"/>
              <a:gd name="connsiteX53" fmla="*/ 5176073 w 6447632"/>
              <a:gd name="connsiteY53" fmla="*/ 3970179 h 5753325"/>
              <a:gd name="connsiteX54" fmla="*/ 5172826 w 6447632"/>
              <a:gd name="connsiteY54" fmla="*/ 3991773 h 5753325"/>
              <a:gd name="connsiteX55" fmla="*/ 5157053 w 6447632"/>
              <a:gd name="connsiteY55" fmla="*/ 3997708 h 5753325"/>
              <a:gd name="connsiteX56" fmla="*/ 5127922 w 6447632"/>
              <a:gd name="connsiteY56" fmla="*/ 4022660 h 5753325"/>
              <a:gd name="connsiteX57" fmla="*/ 5020872 w 6447632"/>
              <a:gd name="connsiteY57" fmla="*/ 4075951 h 5753325"/>
              <a:gd name="connsiteX58" fmla="*/ 4991410 w 6447632"/>
              <a:gd name="connsiteY58" fmla="*/ 4087598 h 5753325"/>
              <a:gd name="connsiteX59" fmla="*/ 4930112 w 6447632"/>
              <a:gd name="connsiteY59" fmla="*/ 4138459 h 5753325"/>
              <a:gd name="connsiteX60" fmla="*/ 4834224 w 6447632"/>
              <a:gd name="connsiteY60" fmla="*/ 4231643 h 5753325"/>
              <a:gd name="connsiteX61" fmla="*/ 4812599 w 6447632"/>
              <a:gd name="connsiteY61" fmla="*/ 4249449 h 5753325"/>
              <a:gd name="connsiteX62" fmla="*/ 4789188 w 6447632"/>
              <a:gd name="connsiteY62" fmla="*/ 4256678 h 5753325"/>
              <a:gd name="connsiteX63" fmla="*/ 4779554 w 6447632"/>
              <a:gd name="connsiteY63" fmla="*/ 4251313 h 5753325"/>
              <a:gd name="connsiteX64" fmla="*/ 4766885 w 6447632"/>
              <a:gd name="connsiteY64" fmla="*/ 4259812 h 5753325"/>
              <a:gd name="connsiteX65" fmla="*/ 4762510 w 6447632"/>
              <a:gd name="connsiteY65" fmla="*/ 4260383 h 5753325"/>
              <a:gd name="connsiteX66" fmla="*/ 4738416 w 6447632"/>
              <a:gd name="connsiteY66" fmla="*/ 4265355 h 5753325"/>
              <a:gd name="connsiteX67" fmla="*/ 4712007 w 6447632"/>
              <a:gd name="connsiteY67" fmla="*/ 4317892 h 5753325"/>
              <a:gd name="connsiteX68" fmla="*/ 4658930 w 6447632"/>
              <a:gd name="connsiteY68" fmla="*/ 4348041 h 5753325"/>
              <a:gd name="connsiteX69" fmla="*/ 4443526 w 6447632"/>
              <a:gd name="connsiteY69" fmla="*/ 4507851 h 5753325"/>
              <a:gd name="connsiteX70" fmla="*/ 4289766 w 6447632"/>
              <a:gd name="connsiteY70" fmla="*/ 4711450 h 5753325"/>
              <a:gd name="connsiteX71" fmla="*/ 4150870 w 6447632"/>
              <a:gd name="connsiteY71" fmla="*/ 4818480 h 5753325"/>
              <a:gd name="connsiteX72" fmla="*/ 4006639 w 6447632"/>
              <a:gd name="connsiteY72" fmla="*/ 4933815 h 5753325"/>
              <a:gd name="connsiteX73" fmla="*/ 3298210 w 6447632"/>
              <a:gd name="connsiteY73" fmla="*/ 5070790 h 5753325"/>
              <a:gd name="connsiteX74" fmla="*/ 2947678 w 6447632"/>
              <a:gd name="connsiteY74" fmla="*/ 5117869 h 5753325"/>
              <a:gd name="connsiteX75" fmla="*/ 2822169 w 6447632"/>
              <a:gd name="connsiteY75" fmla="*/ 5129396 h 5753325"/>
              <a:gd name="connsiteX76" fmla="*/ 2538773 w 6447632"/>
              <a:gd name="connsiteY76" fmla="*/ 5313397 h 5753325"/>
              <a:gd name="connsiteX77" fmla="*/ 2014500 w 6447632"/>
              <a:gd name="connsiteY77" fmla="*/ 5519744 h 5753325"/>
              <a:gd name="connsiteX78" fmla="*/ 1934391 w 6447632"/>
              <a:gd name="connsiteY78" fmla="*/ 5591335 h 5753325"/>
              <a:gd name="connsiteX79" fmla="*/ 1892550 w 6447632"/>
              <a:gd name="connsiteY79" fmla="*/ 5649708 h 5753325"/>
              <a:gd name="connsiteX80" fmla="*/ 1854769 w 6447632"/>
              <a:gd name="connsiteY80" fmla="*/ 5647691 h 5753325"/>
              <a:gd name="connsiteX81" fmla="*/ 1809461 w 6447632"/>
              <a:gd name="connsiteY81" fmla="*/ 5648628 h 5753325"/>
              <a:gd name="connsiteX82" fmla="*/ 1745150 w 6447632"/>
              <a:gd name="connsiteY82" fmla="*/ 5693879 h 5753325"/>
              <a:gd name="connsiteX83" fmla="*/ 1713375 w 6447632"/>
              <a:gd name="connsiteY83" fmla="*/ 5684672 h 5753325"/>
              <a:gd name="connsiteX84" fmla="*/ 1707808 w 6447632"/>
              <a:gd name="connsiteY84" fmla="*/ 5682611 h 5753325"/>
              <a:gd name="connsiteX85" fmla="*/ 1679313 w 6447632"/>
              <a:gd name="connsiteY85" fmla="*/ 5672360 h 5753325"/>
              <a:gd name="connsiteX86" fmla="*/ 1646933 w 6447632"/>
              <a:gd name="connsiteY86" fmla="*/ 5666227 h 5753325"/>
              <a:gd name="connsiteX87" fmla="*/ 1610055 w 6447632"/>
              <a:gd name="connsiteY87" fmla="*/ 5673643 h 5753325"/>
              <a:gd name="connsiteX88" fmla="*/ 1437641 w 6447632"/>
              <a:gd name="connsiteY88" fmla="*/ 5723266 h 5753325"/>
              <a:gd name="connsiteX89" fmla="*/ 1332869 w 6447632"/>
              <a:gd name="connsiteY89" fmla="*/ 5744752 h 5753325"/>
              <a:gd name="connsiteX90" fmla="*/ 1290525 w 6447632"/>
              <a:gd name="connsiteY90" fmla="*/ 5740036 h 5753325"/>
              <a:gd name="connsiteX91" fmla="*/ 1233107 w 6447632"/>
              <a:gd name="connsiteY91" fmla="*/ 5742106 h 5753325"/>
              <a:gd name="connsiteX92" fmla="*/ 1214532 w 6447632"/>
              <a:gd name="connsiteY92" fmla="*/ 5753325 h 5753325"/>
              <a:gd name="connsiteX93" fmla="*/ 1199955 w 6447632"/>
              <a:gd name="connsiteY93" fmla="*/ 5744831 h 5753325"/>
              <a:gd name="connsiteX94" fmla="*/ 1162337 w 6447632"/>
              <a:gd name="connsiteY94" fmla="*/ 5738048 h 5753325"/>
              <a:gd name="connsiteX95" fmla="*/ 1053457 w 6447632"/>
              <a:gd name="connsiteY95" fmla="*/ 5688676 h 5753325"/>
              <a:gd name="connsiteX96" fmla="*/ 1025798 w 6447632"/>
              <a:gd name="connsiteY96" fmla="*/ 5673166 h 5753325"/>
              <a:gd name="connsiteX97" fmla="*/ 947900 w 6447632"/>
              <a:gd name="connsiteY97" fmla="*/ 5657848 h 5753325"/>
              <a:gd name="connsiteX98" fmla="*/ 815627 w 6447632"/>
              <a:gd name="connsiteY98" fmla="*/ 5642557 h 5753325"/>
              <a:gd name="connsiteX99" fmla="*/ 788251 w 6447632"/>
              <a:gd name="connsiteY99" fmla="*/ 5637065 h 5753325"/>
              <a:gd name="connsiteX100" fmla="*/ 767822 w 6447632"/>
              <a:gd name="connsiteY100" fmla="*/ 5623450 h 5753325"/>
              <a:gd name="connsiteX101" fmla="*/ 765791 w 6447632"/>
              <a:gd name="connsiteY101" fmla="*/ 5612539 h 5753325"/>
              <a:gd name="connsiteX102" fmla="*/ 751230 w 6447632"/>
              <a:gd name="connsiteY102" fmla="*/ 5608092 h 5753325"/>
              <a:gd name="connsiteX103" fmla="*/ 748008 w 6447632"/>
              <a:gd name="connsiteY103" fmla="*/ 5605052 h 5753325"/>
              <a:gd name="connsiteX104" fmla="*/ 728871 w 6447632"/>
              <a:gd name="connsiteY104" fmla="*/ 5589469 h 5753325"/>
              <a:gd name="connsiteX105" fmla="*/ 671898 w 6447632"/>
              <a:gd name="connsiteY105" fmla="*/ 5602363 h 5753325"/>
              <a:gd name="connsiteX106" fmla="*/ 615065 w 6447632"/>
              <a:gd name="connsiteY106" fmla="*/ 5580257 h 5753325"/>
              <a:gd name="connsiteX107" fmla="*/ 355785 w 6447632"/>
              <a:gd name="connsiteY107" fmla="*/ 5514383 h 5753325"/>
              <a:gd name="connsiteX108" fmla="*/ 102269 w 6447632"/>
              <a:gd name="connsiteY108" fmla="*/ 5524347 h 5753325"/>
              <a:gd name="connsiteX109" fmla="*/ 13160 w 6447632"/>
              <a:gd name="connsiteY109" fmla="*/ 5514159 h 5753325"/>
              <a:gd name="connsiteX110" fmla="*/ 0 w 6447632"/>
              <a:gd name="connsiteY110" fmla="*/ 5511735 h 5753325"/>
              <a:gd name="connsiteX111" fmla="*/ 0 w 6447632"/>
              <a:gd name="connsiteY111" fmla="*/ 0 h 5753325"/>
              <a:gd name="connsiteX0" fmla="*/ 0 w 6447632"/>
              <a:gd name="connsiteY0" fmla="*/ 0 h 5753325"/>
              <a:gd name="connsiteX1" fmla="*/ 6438980 w 6447632"/>
              <a:gd name="connsiteY1" fmla="*/ 0 h 5753325"/>
              <a:gd name="connsiteX2" fmla="*/ 6439047 w 6447632"/>
              <a:gd name="connsiteY2" fmla="*/ 147 h 5753325"/>
              <a:gd name="connsiteX3" fmla="*/ 6443456 w 6447632"/>
              <a:gd name="connsiteY3" fmla="*/ 130105 h 5753325"/>
              <a:gd name="connsiteX4" fmla="*/ 6447632 w 6447632"/>
              <a:gd name="connsiteY4" fmla="*/ 170016 h 5753325"/>
              <a:gd name="connsiteX5" fmla="*/ 6396598 w 6447632"/>
              <a:gd name="connsiteY5" fmla="*/ 274847 h 5753325"/>
              <a:gd name="connsiteX6" fmla="*/ 6358350 w 6447632"/>
              <a:gd name="connsiteY6" fmla="*/ 492529 h 5753325"/>
              <a:gd name="connsiteX7" fmla="*/ 6354187 w 6447632"/>
              <a:gd name="connsiteY7" fmla="*/ 615799 h 5753325"/>
              <a:gd name="connsiteX8" fmla="*/ 6303977 w 6447632"/>
              <a:gd name="connsiteY8" fmla="*/ 664291 h 5753325"/>
              <a:gd name="connsiteX9" fmla="*/ 6344988 w 6447632"/>
              <a:gd name="connsiteY9" fmla="*/ 697330 h 5753325"/>
              <a:gd name="connsiteX10" fmla="*/ 6334770 w 6447632"/>
              <a:gd name="connsiteY10" fmla="*/ 754001 h 5753325"/>
              <a:gd name="connsiteX11" fmla="*/ 6339879 w 6447632"/>
              <a:gd name="connsiteY11" fmla="*/ 811136 h 5753325"/>
              <a:gd name="connsiteX12" fmla="*/ 6330065 w 6447632"/>
              <a:gd name="connsiteY12" fmla="*/ 893399 h 5753325"/>
              <a:gd name="connsiteX13" fmla="*/ 6345206 w 6447632"/>
              <a:gd name="connsiteY13" fmla="*/ 1018060 h 5753325"/>
              <a:gd name="connsiteX14" fmla="*/ 6362266 w 6447632"/>
              <a:gd name="connsiteY14" fmla="*/ 1151111 h 5753325"/>
              <a:gd name="connsiteX15" fmla="*/ 6371722 w 6447632"/>
              <a:gd name="connsiteY15" fmla="*/ 1318080 h 5753325"/>
              <a:gd name="connsiteX16" fmla="*/ 6356023 w 6447632"/>
              <a:gd name="connsiteY16" fmla="*/ 1356227 h 5753325"/>
              <a:gd name="connsiteX17" fmla="*/ 6356157 w 6447632"/>
              <a:gd name="connsiteY17" fmla="*/ 1361967 h 5753325"/>
              <a:gd name="connsiteX18" fmla="*/ 6350613 w 6447632"/>
              <a:gd name="connsiteY18" fmla="*/ 1393569 h 5753325"/>
              <a:gd name="connsiteX19" fmla="*/ 6357062 w 6447632"/>
              <a:gd name="connsiteY19" fmla="*/ 1444071 h 5753325"/>
              <a:gd name="connsiteX20" fmla="*/ 6364832 w 6447632"/>
              <a:gd name="connsiteY20" fmla="*/ 1478763 h 5753325"/>
              <a:gd name="connsiteX21" fmla="*/ 6369745 w 6447632"/>
              <a:gd name="connsiteY21" fmla="*/ 1495680 h 5753325"/>
              <a:gd name="connsiteX22" fmla="*/ 6370898 w 6447632"/>
              <a:gd name="connsiteY22" fmla="*/ 1513331 h 5753325"/>
              <a:gd name="connsiteX23" fmla="*/ 6368801 w 6447632"/>
              <a:gd name="connsiteY23" fmla="*/ 1527414 h 5753325"/>
              <a:gd name="connsiteX24" fmla="*/ 6359177 w 6447632"/>
              <a:gd name="connsiteY24" fmla="*/ 1639513 h 5753325"/>
              <a:gd name="connsiteX25" fmla="*/ 6299489 w 6447632"/>
              <a:gd name="connsiteY25" fmla="*/ 1784860 h 5753325"/>
              <a:gd name="connsiteX26" fmla="*/ 6267878 w 6447632"/>
              <a:gd name="connsiteY26" fmla="*/ 1858572 h 5753325"/>
              <a:gd name="connsiteX27" fmla="*/ 6251146 w 6447632"/>
              <a:gd name="connsiteY27" fmla="*/ 1926167 h 5753325"/>
              <a:gd name="connsiteX28" fmla="*/ 6210686 w 6447632"/>
              <a:gd name="connsiteY28" fmla="*/ 2014834 h 5753325"/>
              <a:gd name="connsiteX29" fmla="*/ 6106652 w 6447632"/>
              <a:gd name="connsiteY29" fmla="*/ 2150572 h 5753325"/>
              <a:gd name="connsiteX30" fmla="*/ 6097813 w 6447632"/>
              <a:gd name="connsiteY30" fmla="*/ 2172208 h 5753325"/>
              <a:gd name="connsiteX31" fmla="*/ 6095990 w 6447632"/>
              <a:gd name="connsiteY31" fmla="*/ 2181185 h 5753325"/>
              <a:gd name="connsiteX32" fmla="*/ 6090126 w 6447632"/>
              <a:gd name="connsiteY32" fmla="*/ 2192533 h 5753325"/>
              <a:gd name="connsiteX33" fmla="*/ 6089503 w 6447632"/>
              <a:gd name="connsiteY33" fmla="*/ 2192543 h 5753325"/>
              <a:gd name="connsiteX34" fmla="*/ 6084946 w 6447632"/>
              <a:gd name="connsiteY34" fmla="*/ 2203694 h 5753325"/>
              <a:gd name="connsiteX35" fmla="*/ 5987861 w 6447632"/>
              <a:gd name="connsiteY35" fmla="*/ 2304868 h 5753325"/>
              <a:gd name="connsiteX36" fmla="*/ 5973439 w 6447632"/>
              <a:gd name="connsiteY36" fmla="*/ 2385635 h 5753325"/>
              <a:gd name="connsiteX37" fmla="*/ 5916727 w 6447632"/>
              <a:gd name="connsiteY37" fmla="*/ 2458777 h 5753325"/>
              <a:gd name="connsiteX38" fmla="*/ 5856524 w 6447632"/>
              <a:gd name="connsiteY38" fmla="*/ 2583281 h 5753325"/>
              <a:gd name="connsiteX39" fmla="*/ 5838091 w 6447632"/>
              <a:gd name="connsiteY39" fmla="*/ 2753474 h 5753325"/>
              <a:gd name="connsiteX40" fmla="*/ 5777471 w 6447632"/>
              <a:gd name="connsiteY40" fmla="*/ 2901570 h 5753325"/>
              <a:gd name="connsiteX41" fmla="*/ 5723992 w 6447632"/>
              <a:gd name="connsiteY41" fmla="*/ 2998752 h 5753325"/>
              <a:gd name="connsiteX42" fmla="*/ 5557886 w 6447632"/>
              <a:gd name="connsiteY42" fmla="*/ 3329735 h 5753325"/>
              <a:gd name="connsiteX43" fmla="*/ 5483942 w 6447632"/>
              <a:gd name="connsiteY43" fmla="*/ 3416604 h 5753325"/>
              <a:gd name="connsiteX44" fmla="*/ 5465154 w 6447632"/>
              <a:gd name="connsiteY44" fmla="*/ 3541065 h 5753325"/>
              <a:gd name="connsiteX45" fmla="*/ 5437889 w 6447632"/>
              <a:gd name="connsiteY45" fmla="*/ 3559927 h 5753325"/>
              <a:gd name="connsiteX46" fmla="*/ 5432770 w 6447632"/>
              <a:gd name="connsiteY46" fmla="*/ 3562948 h 5753325"/>
              <a:gd name="connsiteX47" fmla="*/ 5406795 w 6447632"/>
              <a:gd name="connsiteY47" fmla="*/ 3578594 h 5753325"/>
              <a:gd name="connsiteX48" fmla="*/ 5381495 w 6447632"/>
              <a:gd name="connsiteY48" fmla="*/ 3599883 h 5753325"/>
              <a:gd name="connsiteX49" fmla="*/ 5363689 w 6447632"/>
              <a:gd name="connsiteY49" fmla="*/ 3633299 h 5753325"/>
              <a:gd name="connsiteX50" fmla="*/ 5291870 w 6447632"/>
              <a:gd name="connsiteY50" fmla="*/ 3799039 h 5753325"/>
              <a:gd name="connsiteX51" fmla="*/ 5241600 w 6447632"/>
              <a:gd name="connsiteY51" fmla="*/ 3894238 h 5753325"/>
              <a:gd name="connsiteX52" fmla="*/ 5211041 w 6447632"/>
              <a:gd name="connsiteY52" fmla="*/ 3924184 h 5753325"/>
              <a:gd name="connsiteX53" fmla="*/ 5176073 w 6447632"/>
              <a:gd name="connsiteY53" fmla="*/ 3970179 h 5753325"/>
              <a:gd name="connsiteX54" fmla="*/ 5172826 w 6447632"/>
              <a:gd name="connsiteY54" fmla="*/ 3991773 h 5753325"/>
              <a:gd name="connsiteX55" fmla="*/ 5157053 w 6447632"/>
              <a:gd name="connsiteY55" fmla="*/ 3997708 h 5753325"/>
              <a:gd name="connsiteX56" fmla="*/ 5127922 w 6447632"/>
              <a:gd name="connsiteY56" fmla="*/ 4022660 h 5753325"/>
              <a:gd name="connsiteX57" fmla="*/ 5020872 w 6447632"/>
              <a:gd name="connsiteY57" fmla="*/ 4075951 h 5753325"/>
              <a:gd name="connsiteX58" fmla="*/ 4991410 w 6447632"/>
              <a:gd name="connsiteY58" fmla="*/ 4087598 h 5753325"/>
              <a:gd name="connsiteX59" fmla="*/ 4930112 w 6447632"/>
              <a:gd name="connsiteY59" fmla="*/ 4138459 h 5753325"/>
              <a:gd name="connsiteX60" fmla="*/ 4834224 w 6447632"/>
              <a:gd name="connsiteY60" fmla="*/ 4231643 h 5753325"/>
              <a:gd name="connsiteX61" fmla="*/ 4812599 w 6447632"/>
              <a:gd name="connsiteY61" fmla="*/ 4249449 h 5753325"/>
              <a:gd name="connsiteX62" fmla="*/ 4789188 w 6447632"/>
              <a:gd name="connsiteY62" fmla="*/ 4256678 h 5753325"/>
              <a:gd name="connsiteX63" fmla="*/ 4779554 w 6447632"/>
              <a:gd name="connsiteY63" fmla="*/ 4251313 h 5753325"/>
              <a:gd name="connsiteX64" fmla="*/ 4766885 w 6447632"/>
              <a:gd name="connsiteY64" fmla="*/ 4259812 h 5753325"/>
              <a:gd name="connsiteX65" fmla="*/ 4762510 w 6447632"/>
              <a:gd name="connsiteY65" fmla="*/ 4260383 h 5753325"/>
              <a:gd name="connsiteX66" fmla="*/ 4738416 w 6447632"/>
              <a:gd name="connsiteY66" fmla="*/ 4265355 h 5753325"/>
              <a:gd name="connsiteX67" fmla="*/ 4712007 w 6447632"/>
              <a:gd name="connsiteY67" fmla="*/ 4317892 h 5753325"/>
              <a:gd name="connsiteX68" fmla="*/ 4658930 w 6447632"/>
              <a:gd name="connsiteY68" fmla="*/ 4348041 h 5753325"/>
              <a:gd name="connsiteX69" fmla="*/ 4443526 w 6447632"/>
              <a:gd name="connsiteY69" fmla="*/ 4507851 h 5753325"/>
              <a:gd name="connsiteX70" fmla="*/ 4289766 w 6447632"/>
              <a:gd name="connsiteY70" fmla="*/ 4711450 h 5753325"/>
              <a:gd name="connsiteX71" fmla="*/ 4150870 w 6447632"/>
              <a:gd name="connsiteY71" fmla="*/ 4818480 h 5753325"/>
              <a:gd name="connsiteX72" fmla="*/ 4006639 w 6447632"/>
              <a:gd name="connsiteY72" fmla="*/ 4933815 h 5753325"/>
              <a:gd name="connsiteX73" fmla="*/ 3298210 w 6447632"/>
              <a:gd name="connsiteY73" fmla="*/ 5070790 h 5753325"/>
              <a:gd name="connsiteX74" fmla="*/ 2947678 w 6447632"/>
              <a:gd name="connsiteY74" fmla="*/ 5117869 h 5753325"/>
              <a:gd name="connsiteX75" fmla="*/ 2822169 w 6447632"/>
              <a:gd name="connsiteY75" fmla="*/ 5129396 h 5753325"/>
              <a:gd name="connsiteX76" fmla="*/ 2538773 w 6447632"/>
              <a:gd name="connsiteY76" fmla="*/ 5313397 h 5753325"/>
              <a:gd name="connsiteX77" fmla="*/ 2014500 w 6447632"/>
              <a:gd name="connsiteY77" fmla="*/ 5519744 h 5753325"/>
              <a:gd name="connsiteX78" fmla="*/ 1934391 w 6447632"/>
              <a:gd name="connsiteY78" fmla="*/ 5591335 h 5753325"/>
              <a:gd name="connsiteX79" fmla="*/ 1892550 w 6447632"/>
              <a:gd name="connsiteY79" fmla="*/ 5649708 h 5753325"/>
              <a:gd name="connsiteX80" fmla="*/ 1854769 w 6447632"/>
              <a:gd name="connsiteY80" fmla="*/ 5647691 h 5753325"/>
              <a:gd name="connsiteX81" fmla="*/ 1809461 w 6447632"/>
              <a:gd name="connsiteY81" fmla="*/ 5648628 h 5753325"/>
              <a:gd name="connsiteX82" fmla="*/ 1745150 w 6447632"/>
              <a:gd name="connsiteY82" fmla="*/ 5693879 h 5753325"/>
              <a:gd name="connsiteX83" fmla="*/ 1713375 w 6447632"/>
              <a:gd name="connsiteY83" fmla="*/ 5684672 h 5753325"/>
              <a:gd name="connsiteX84" fmla="*/ 1707808 w 6447632"/>
              <a:gd name="connsiteY84" fmla="*/ 5682611 h 5753325"/>
              <a:gd name="connsiteX85" fmla="*/ 1679313 w 6447632"/>
              <a:gd name="connsiteY85" fmla="*/ 5672360 h 5753325"/>
              <a:gd name="connsiteX86" fmla="*/ 1646933 w 6447632"/>
              <a:gd name="connsiteY86" fmla="*/ 5666227 h 5753325"/>
              <a:gd name="connsiteX87" fmla="*/ 1610055 w 6447632"/>
              <a:gd name="connsiteY87" fmla="*/ 5673643 h 5753325"/>
              <a:gd name="connsiteX88" fmla="*/ 1437641 w 6447632"/>
              <a:gd name="connsiteY88" fmla="*/ 5723266 h 5753325"/>
              <a:gd name="connsiteX89" fmla="*/ 1332869 w 6447632"/>
              <a:gd name="connsiteY89" fmla="*/ 5744752 h 5753325"/>
              <a:gd name="connsiteX90" fmla="*/ 1290525 w 6447632"/>
              <a:gd name="connsiteY90" fmla="*/ 5740036 h 5753325"/>
              <a:gd name="connsiteX91" fmla="*/ 1233107 w 6447632"/>
              <a:gd name="connsiteY91" fmla="*/ 5742106 h 5753325"/>
              <a:gd name="connsiteX92" fmla="*/ 1214532 w 6447632"/>
              <a:gd name="connsiteY92" fmla="*/ 5753325 h 5753325"/>
              <a:gd name="connsiteX93" fmla="*/ 1199955 w 6447632"/>
              <a:gd name="connsiteY93" fmla="*/ 5744831 h 5753325"/>
              <a:gd name="connsiteX94" fmla="*/ 1162337 w 6447632"/>
              <a:gd name="connsiteY94" fmla="*/ 5738048 h 5753325"/>
              <a:gd name="connsiteX95" fmla="*/ 1053457 w 6447632"/>
              <a:gd name="connsiteY95" fmla="*/ 5688676 h 5753325"/>
              <a:gd name="connsiteX96" fmla="*/ 1025798 w 6447632"/>
              <a:gd name="connsiteY96" fmla="*/ 5673166 h 5753325"/>
              <a:gd name="connsiteX97" fmla="*/ 947900 w 6447632"/>
              <a:gd name="connsiteY97" fmla="*/ 5657848 h 5753325"/>
              <a:gd name="connsiteX98" fmla="*/ 815627 w 6447632"/>
              <a:gd name="connsiteY98" fmla="*/ 5642557 h 5753325"/>
              <a:gd name="connsiteX99" fmla="*/ 788251 w 6447632"/>
              <a:gd name="connsiteY99" fmla="*/ 5637065 h 5753325"/>
              <a:gd name="connsiteX100" fmla="*/ 767822 w 6447632"/>
              <a:gd name="connsiteY100" fmla="*/ 5623450 h 5753325"/>
              <a:gd name="connsiteX101" fmla="*/ 765791 w 6447632"/>
              <a:gd name="connsiteY101" fmla="*/ 5612539 h 5753325"/>
              <a:gd name="connsiteX102" fmla="*/ 751230 w 6447632"/>
              <a:gd name="connsiteY102" fmla="*/ 5608092 h 5753325"/>
              <a:gd name="connsiteX103" fmla="*/ 748008 w 6447632"/>
              <a:gd name="connsiteY103" fmla="*/ 5605052 h 5753325"/>
              <a:gd name="connsiteX104" fmla="*/ 728871 w 6447632"/>
              <a:gd name="connsiteY104" fmla="*/ 5589469 h 5753325"/>
              <a:gd name="connsiteX105" fmla="*/ 671898 w 6447632"/>
              <a:gd name="connsiteY105" fmla="*/ 5602363 h 5753325"/>
              <a:gd name="connsiteX106" fmla="*/ 615065 w 6447632"/>
              <a:gd name="connsiteY106" fmla="*/ 5580257 h 5753325"/>
              <a:gd name="connsiteX107" fmla="*/ 355785 w 6447632"/>
              <a:gd name="connsiteY107" fmla="*/ 5514383 h 5753325"/>
              <a:gd name="connsiteX108" fmla="*/ 102269 w 6447632"/>
              <a:gd name="connsiteY108" fmla="*/ 5524347 h 5753325"/>
              <a:gd name="connsiteX109" fmla="*/ 13160 w 6447632"/>
              <a:gd name="connsiteY109" fmla="*/ 5514159 h 5753325"/>
              <a:gd name="connsiteX110" fmla="*/ 0 w 6447632"/>
              <a:gd name="connsiteY110" fmla="*/ 5511735 h 5753325"/>
              <a:gd name="connsiteX111" fmla="*/ 0 w 6447632"/>
              <a:gd name="connsiteY111" fmla="*/ 0 h 5753325"/>
              <a:gd name="connsiteX0" fmla="*/ 0 w 6447632"/>
              <a:gd name="connsiteY0" fmla="*/ 0 h 5753325"/>
              <a:gd name="connsiteX1" fmla="*/ 6438980 w 6447632"/>
              <a:gd name="connsiteY1" fmla="*/ 0 h 5753325"/>
              <a:gd name="connsiteX2" fmla="*/ 6439047 w 6447632"/>
              <a:gd name="connsiteY2" fmla="*/ 147 h 5753325"/>
              <a:gd name="connsiteX3" fmla="*/ 6443456 w 6447632"/>
              <a:gd name="connsiteY3" fmla="*/ 130105 h 5753325"/>
              <a:gd name="connsiteX4" fmla="*/ 6447632 w 6447632"/>
              <a:gd name="connsiteY4" fmla="*/ 170016 h 5753325"/>
              <a:gd name="connsiteX5" fmla="*/ 6396598 w 6447632"/>
              <a:gd name="connsiteY5" fmla="*/ 274847 h 5753325"/>
              <a:gd name="connsiteX6" fmla="*/ 6358350 w 6447632"/>
              <a:gd name="connsiteY6" fmla="*/ 492529 h 5753325"/>
              <a:gd name="connsiteX7" fmla="*/ 6354187 w 6447632"/>
              <a:gd name="connsiteY7" fmla="*/ 615799 h 5753325"/>
              <a:gd name="connsiteX8" fmla="*/ 6303977 w 6447632"/>
              <a:gd name="connsiteY8" fmla="*/ 664291 h 5753325"/>
              <a:gd name="connsiteX9" fmla="*/ 6344988 w 6447632"/>
              <a:gd name="connsiteY9" fmla="*/ 697330 h 5753325"/>
              <a:gd name="connsiteX10" fmla="*/ 6334770 w 6447632"/>
              <a:gd name="connsiteY10" fmla="*/ 754001 h 5753325"/>
              <a:gd name="connsiteX11" fmla="*/ 6339879 w 6447632"/>
              <a:gd name="connsiteY11" fmla="*/ 811136 h 5753325"/>
              <a:gd name="connsiteX12" fmla="*/ 6330065 w 6447632"/>
              <a:gd name="connsiteY12" fmla="*/ 893399 h 5753325"/>
              <a:gd name="connsiteX13" fmla="*/ 6345206 w 6447632"/>
              <a:gd name="connsiteY13" fmla="*/ 1018060 h 5753325"/>
              <a:gd name="connsiteX14" fmla="*/ 6362266 w 6447632"/>
              <a:gd name="connsiteY14" fmla="*/ 1151111 h 5753325"/>
              <a:gd name="connsiteX15" fmla="*/ 6371722 w 6447632"/>
              <a:gd name="connsiteY15" fmla="*/ 1318080 h 5753325"/>
              <a:gd name="connsiteX16" fmla="*/ 6356023 w 6447632"/>
              <a:gd name="connsiteY16" fmla="*/ 1356227 h 5753325"/>
              <a:gd name="connsiteX17" fmla="*/ 6356157 w 6447632"/>
              <a:gd name="connsiteY17" fmla="*/ 1361967 h 5753325"/>
              <a:gd name="connsiteX18" fmla="*/ 6350613 w 6447632"/>
              <a:gd name="connsiteY18" fmla="*/ 1393569 h 5753325"/>
              <a:gd name="connsiteX19" fmla="*/ 6357062 w 6447632"/>
              <a:gd name="connsiteY19" fmla="*/ 1444071 h 5753325"/>
              <a:gd name="connsiteX20" fmla="*/ 6364832 w 6447632"/>
              <a:gd name="connsiteY20" fmla="*/ 1478763 h 5753325"/>
              <a:gd name="connsiteX21" fmla="*/ 6369745 w 6447632"/>
              <a:gd name="connsiteY21" fmla="*/ 1495680 h 5753325"/>
              <a:gd name="connsiteX22" fmla="*/ 6370898 w 6447632"/>
              <a:gd name="connsiteY22" fmla="*/ 1513331 h 5753325"/>
              <a:gd name="connsiteX23" fmla="*/ 6368801 w 6447632"/>
              <a:gd name="connsiteY23" fmla="*/ 1527414 h 5753325"/>
              <a:gd name="connsiteX24" fmla="*/ 6359177 w 6447632"/>
              <a:gd name="connsiteY24" fmla="*/ 1639513 h 5753325"/>
              <a:gd name="connsiteX25" fmla="*/ 6299489 w 6447632"/>
              <a:gd name="connsiteY25" fmla="*/ 1784860 h 5753325"/>
              <a:gd name="connsiteX26" fmla="*/ 6267878 w 6447632"/>
              <a:gd name="connsiteY26" fmla="*/ 1858572 h 5753325"/>
              <a:gd name="connsiteX27" fmla="*/ 6251146 w 6447632"/>
              <a:gd name="connsiteY27" fmla="*/ 1926167 h 5753325"/>
              <a:gd name="connsiteX28" fmla="*/ 6210686 w 6447632"/>
              <a:gd name="connsiteY28" fmla="*/ 2014834 h 5753325"/>
              <a:gd name="connsiteX29" fmla="*/ 6106652 w 6447632"/>
              <a:gd name="connsiteY29" fmla="*/ 2150572 h 5753325"/>
              <a:gd name="connsiteX30" fmla="*/ 6097813 w 6447632"/>
              <a:gd name="connsiteY30" fmla="*/ 2172208 h 5753325"/>
              <a:gd name="connsiteX31" fmla="*/ 6095990 w 6447632"/>
              <a:gd name="connsiteY31" fmla="*/ 2181185 h 5753325"/>
              <a:gd name="connsiteX32" fmla="*/ 6090126 w 6447632"/>
              <a:gd name="connsiteY32" fmla="*/ 2192533 h 5753325"/>
              <a:gd name="connsiteX33" fmla="*/ 6089503 w 6447632"/>
              <a:gd name="connsiteY33" fmla="*/ 2192543 h 5753325"/>
              <a:gd name="connsiteX34" fmla="*/ 6084946 w 6447632"/>
              <a:gd name="connsiteY34" fmla="*/ 2203694 h 5753325"/>
              <a:gd name="connsiteX35" fmla="*/ 5987861 w 6447632"/>
              <a:gd name="connsiteY35" fmla="*/ 2304868 h 5753325"/>
              <a:gd name="connsiteX36" fmla="*/ 5973439 w 6447632"/>
              <a:gd name="connsiteY36" fmla="*/ 2385635 h 5753325"/>
              <a:gd name="connsiteX37" fmla="*/ 5916727 w 6447632"/>
              <a:gd name="connsiteY37" fmla="*/ 2458777 h 5753325"/>
              <a:gd name="connsiteX38" fmla="*/ 5856524 w 6447632"/>
              <a:gd name="connsiteY38" fmla="*/ 2583281 h 5753325"/>
              <a:gd name="connsiteX39" fmla="*/ 5838091 w 6447632"/>
              <a:gd name="connsiteY39" fmla="*/ 2753474 h 5753325"/>
              <a:gd name="connsiteX40" fmla="*/ 5777471 w 6447632"/>
              <a:gd name="connsiteY40" fmla="*/ 2901570 h 5753325"/>
              <a:gd name="connsiteX41" fmla="*/ 5723992 w 6447632"/>
              <a:gd name="connsiteY41" fmla="*/ 2998752 h 5753325"/>
              <a:gd name="connsiteX42" fmla="*/ 5557886 w 6447632"/>
              <a:gd name="connsiteY42" fmla="*/ 3329735 h 5753325"/>
              <a:gd name="connsiteX43" fmla="*/ 5483942 w 6447632"/>
              <a:gd name="connsiteY43" fmla="*/ 3416604 h 5753325"/>
              <a:gd name="connsiteX44" fmla="*/ 5461007 w 6447632"/>
              <a:gd name="connsiteY44" fmla="*/ 3503742 h 5753325"/>
              <a:gd name="connsiteX45" fmla="*/ 5437889 w 6447632"/>
              <a:gd name="connsiteY45" fmla="*/ 3559927 h 5753325"/>
              <a:gd name="connsiteX46" fmla="*/ 5432770 w 6447632"/>
              <a:gd name="connsiteY46" fmla="*/ 3562948 h 5753325"/>
              <a:gd name="connsiteX47" fmla="*/ 5406795 w 6447632"/>
              <a:gd name="connsiteY47" fmla="*/ 3578594 h 5753325"/>
              <a:gd name="connsiteX48" fmla="*/ 5381495 w 6447632"/>
              <a:gd name="connsiteY48" fmla="*/ 3599883 h 5753325"/>
              <a:gd name="connsiteX49" fmla="*/ 5363689 w 6447632"/>
              <a:gd name="connsiteY49" fmla="*/ 3633299 h 5753325"/>
              <a:gd name="connsiteX50" fmla="*/ 5291870 w 6447632"/>
              <a:gd name="connsiteY50" fmla="*/ 3799039 h 5753325"/>
              <a:gd name="connsiteX51" fmla="*/ 5241600 w 6447632"/>
              <a:gd name="connsiteY51" fmla="*/ 3894238 h 5753325"/>
              <a:gd name="connsiteX52" fmla="*/ 5211041 w 6447632"/>
              <a:gd name="connsiteY52" fmla="*/ 3924184 h 5753325"/>
              <a:gd name="connsiteX53" fmla="*/ 5176073 w 6447632"/>
              <a:gd name="connsiteY53" fmla="*/ 3970179 h 5753325"/>
              <a:gd name="connsiteX54" fmla="*/ 5172826 w 6447632"/>
              <a:gd name="connsiteY54" fmla="*/ 3991773 h 5753325"/>
              <a:gd name="connsiteX55" fmla="*/ 5157053 w 6447632"/>
              <a:gd name="connsiteY55" fmla="*/ 3997708 h 5753325"/>
              <a:gd name="connsiteX56" fmla="*/ 5127922 w 6447632"/>
              <a:gd name="connsiteY56" fmla="*/ 4022660 h 5753325"/>
              <a:gd name="connsiteX57" fmla="*/ 5020872 w 6447632"/>
              <a:gd name="connsiteY57" fmla="*/ 4075951 h 5753325"/>
              <a:gd name="connsiteX58" fmla="*/ 4991410 w 6447632"/>
              <a:gd name="connsiteY58" fmla="*/ 4087598 h 5753325"/>
              <a:gd name="connsiteX59" fmla="*/ 4930112 w 6447632"/>
              <a:gd name="connsiteY59" fmla="*/ 4138459 h 5753325"/>
              <a:gd name="connsiteX60" fmla="*/ 4834224 w 6447632"/>
              <a:gd name="connsiteY60" fmla="*/ 4231643 h 5753325"/>
              <a:gd name="connsiteX61" fmla="*/ 4812599 w 6447632"/>
              <a:gd name="connsiteY61" fmla="*/ 4249449 h 5753325"/>
              <a:gd name="connsiteX62" fmla="*/ 4789188 w 6447632"/>
              <a:gd name="connsiteY62" fmla="*/ 4256678 h 5753325"/>
              <a:gd name="connsiteX63" fmla="*/ 4779554 w 6447632"/>
              <a:gd name="connsiteY63" fmla="*/ 4251313 h 5753325"/>
              <a:gd name="connsiteX64" fmla="*/ 4766885 w 6447632"/>
              <a:gd name="connsiteY64" fmla="*/ 4259812 h 5753325"/>
              <a:gd name="connsiteX65" fmla="*/ 4762510 w 6447632"/>
              <a:gd name="connsiteY65" fmla="*/ 4260383 h 5753325"/>
              <a:gd name="connsiteX66" fmla="*/ 4738416 w 6447632"/>
              <a:gd name="connsiteY66" fmla="*/ 4265355 h 5753325"/>
              <a:gd name="connsiteX67" fmla="*/ 4712007 w 6447632"/>
              <a:gd name="connsiteY67" fmla="*/ 4317892 h 5753325"/>
              <a:gd name="connsiteX68" fmla="*/ 4658930 w 6447632"/>
              <a:gd name="connsiteY68" fmla="*/ 4348041 h 5753325"/>
              <a:gd name="connsiteX69" fmla="*/ 4443526 w 6447632"/>
              <a:gd name="connsiteY69" fmla="*/ 4507851 h 5753325"/>
              <a:gd name="connsiteX70" fmla="*/ 4289766 w 6447632"/>
              <a:gd name="connsiteY70" fmla="*/ 4711450 h 5753325"/>
              <a:gd name="connsiteX71" fmla="*/ 4150870 w 6447632"/>
              <a:gd name="connsiteY71" fmla="*/ 4818480 h 5753325"/>
              <a:gd name="connsiteX72" fmla="*/ 4006639 w 6447632"/>
              <a:gd name="connsiteY72" fmla="*/ 4933815 h 5753325"/>
              <a:gd name="connsiteX73" fmla="*/ 3298210 w 6447632"/>
              <a:gd name="connsiteY73" fmla="*/ 5070790 h 5753325"/>
              <a:gd name="connsiteX74" fmla="*/ 2947678 w 6447632"/>
              <a:gd name="connsiteY74" fmla="*/ 5117869 h 5753325"/>
              <a:gd name="connsiteX75" fmla="*/ 2822169 w 6447632"/>
              <a:gd name="connsiteY75" fmla="*/ 5129396 h 5753325"/>
              <a:gd name="connsiteX76" fmla="*/ 2538773 w 6447632"/>
              <a:gd name="connsiteY76" fmla="*/ 5313397 h 5753325"/>
              <a:gd name="connsiteX77" fmla="*/ 2014500 w 6447632"/>
              <a:gd name="connsiteY77" fmla="*/ 5519744 h 5753325"/>
              <a:gd name="connsiteX78" fmla="*/ 1934391 w 6447632"/>
              <a:gd name="connsiteY78" fmla="*/ 5591335 h 5753325"/>
              <a:gd name="connsiteX79" fmla="*/ 1892550 w 6447632"/>
              <a:gd name="connsiteY79" fmla="*/ 5649708 h 5753325"/>
              <a:gd name="connsiteX80" fmla="*/ 1854769 w 6447632"/>
              <a:gd name="connsiteY80" fmla="*/ 5647691 h 5753325"/>
              <a:gd name="connsiteX81" fmla="*/ 1809461 w 6447632"/>
              <a:gd name="connsiteY81" fmla="*/ 5648628 h 5753325"/>
              <a:gd name="connsiteX82" fmla="*/ 1745150 w 6447632"/>
              <a:gd name="connsiteY82" fmla="*/ 5693879 h 5753325"/>
              <a:gd name="connsiteX83" fmla="*/ 1713375 w 6447632"/>
              <a:gd name="connsiteY83" fmla="*/ 5684672 h 5753325"/>
              <a:gd name="connsiteX84" fmla="*/ 1707808 w 6447632"/>
              <a:gd name="connsiteY84" fmla="*/ 5682611 h 5753325"/>
              <a:gd name="connsiteX85" fmla="*/ 1679313 w 6447632"/>
              <a:gd name="connsiteY85" fmla="*/ 5672360 h 5753325"/>
              <a:gd name="connsiteX86" fmla="*/ 1646933 w 6447632"/>
              <a:gd name="connsiteY86" fmla="*/ 5666227 h 5753325"/>
              <a:gd name="connsiteX87" fmla="*/ 1610055 w 6447632"/>
              <a:gd name="connsiteY87" fmla="*/ 5673643 h 5753325"/>
              <a:gd name="connsiteX88" fmla="*/ 1437641 w 6447632"/>
              <a:gd name="connsiteY88" fmla="*/ 5723266 h 5753325"/>
              <a:gd name="connsiteX89" fmla="*/ 1332869 w 6447632"/>
              <a:gd name="connsiteY89" fmla="*/ 5744752 h 5753325"/>
              <a:gd name="connsiteX90" fmla="*/ 1290525 w 6447632"/>
              <a:gd name="connsiteY90" fmla="*/ 5740036 h 5753325"/>
              <a:gd name="connsiteX91" fmla="*/ 1233107 w 6447632"/>
              <a:gd name="connsiteY91" fmla="*/ 5742106 h 5753325"/>
              <a:gd name="connsiteX92" fmla="*/ 1214532 w 6447632"/>
              <a:gd name="connsiteY92" fmla="*/ 5753325 h 5753325"/>
              <a:gd name="connsiteX93" fmla="*/ 1199955 w 6447632"/>
              <a:gd name="connsiteY93" fmla="*/ 5744831 h 5753325"/>
              <a:gd name="connsiteX94" fmla="*/ 1162337 w 6447632"/>
              <a:gd name="connsiteY94" fmla="*/ 5738048 h 5753325"/>
              <a:gd name="connsiteX95" fmla="*/ 1053457 w 6447632"/>
              <a:gd name="connsiteY95" fmla="*/ 5688676 h 5753325"/>
              <a:gd name="connsiteX96" fmla="*/ 1025798 w 6447632"/>
              <a:gd name="connsiteY96" fmla="*/ 5673166 h 5753325"/>
              <a:gd name="connsiteX97" fmla="*/ 947900 w 6447632"/>
              <a:gd name="connsiteY97" fmla="*/ 5657848 h 5753325"/>
              <a:gd name="connsiteX98" fmla="*/ 815627 w 6447632"/>
              <a:gd name="connsiteY98" fmla="*/ 5642557 h 5753325"/>
              <a:gd name="connsiteX99" fmla="*/ 788251 w 6447632"/>
              <a:gd name="connsiteY99" fmla="*/ 5637065 h 5753325"/>
              <a:gd name="connsiteX100" fmla="*/ 767822 w 6447632"/>
              <a:gd name="connsiteY100" fmla="*/ 5623450 h 5753325"/>
              <a:gd name="connsiteX101" fmla="*/ 765791 w 6447632"/>
              <a:gd name="connsiteY101" fmla="*/ 5612539 h 5753325"/>
              <a:gd name="connsiteX102" fmla="*/ 751230 w 6447632"/>
              <a:gd name="connsiteY102" fmla="*/ 5608092 h 5753325"/>
              <a:gd name="connsiteX103" fmla="*/ 748008 w 6447632"/>
              <a:gd name="connsiteY103" fmla="*/ 5605052 h 5753325"/>
              <a:gd name="connsiteX104" fmla="*/ 728871 w 6447632"/>
              <a:gd name="connsiteY104" fmla="*/ 5589469 h 5753325"/>
              <a:gd name="connsiteX105" fmla="*/ 671898 w 6447632"/>
              <a:gd name="connsiteY105" fmla="*/ 5602363 h 5753325"/>
              <a:gd name="connsiteX106" fmla="*/ 615065 w 6447632"/>
              <a:gd name="connsiteY106" fmla="*/ 5580257 h 5753325"/>
              <a:gd name="connsiteX107" fmla="*/ 355785 w 6447632"/>
              <a:gd name="connsiteY107" fmla="*/ 5514383 h 5753325"/>
              <a:gd name="connsiteX108" fmla="*/ 102269 w 6447632"/>
              <a:gd name="connsiteY108" fmla="*/ 5524347 h 5753325"/>
              <a:gd name="connsiteX109" fmla="*/ 13160 w 6447632"/>
              <a:gd name="connsiteY109" fmla="*/ 5514159 h 5753325"/>
              <a:gd name="connsiteX110" fmla="*/ 0 w 6447632"/>
              <a:gd name="connsiteY110" fmla="*/ 5511735 h 5753325"/>
              <a:gd name="connsiteX111" fmla="*/ 0 w 6447632"/>
              <a:gd name="connsiteY111" fmla="*/ 0 h 5753325"/>
              <a:gd name="connsiteX0" fmla="*/ 0 w 6447632"/>
              <a:gd name="connsiteY0" fmla="*/ 0 h 5753325"/>
              <a:gd name="connsiteX1" fmla="*/ 6438980 w 6447632"/>
              <a:gd name="connsiteY1" fmla="*/ 0 h 5753325"/>
              <a:gd name="connsiteX2" fmla="*/ 6439047 w 6447632"/>
              <a:gd name="connsiteY2" fmla="*/ 147 h 5753325"/>
              <a:gd name="connsiteX3" fmla="*/ 6443456 w 6447632"/>
              <a:gd name="connsiteY3" fmla="*/ 130105 h 5753325"/>
              <a:gd name="connsiteX4" fmla="*/ 6447632 w 6447632"/>
              <a:gd name="connsiteY4" fmla="*/ 170016 h 5753325"/>
              <a:gd name="connsiteX5" fmla="*/ 6396598 w 6447632"/>
              <a:gd name="connsiteY5" fmla="*/ 274847 h 5753325"/>
              <a:gd name="connsiteX6" fmla="*/ 6358350 w 6447632"/>
              <a:gd name="connsiteY6" fmla="*/ 492529 h 5753325"/>
              <a:gd name="connsiteX7" fmla="*/ 6354187 w 6447632"/>
              <a:gd name="connsiteY7" fmla="*/ 615799 h 5753325"/>
              <a:gd name="connsiteX8" fmla="*/ 6303977 w 6447632"/>
              <a:gd name="connsiteY8" fmla="*/ 664291 h 5753325"/>
              <a:gd name="connsiteX9" fmla="*/ 6344988 w 6447632"/>
              <a:gd name="connsiteY9" fmla="*/ 697330 h 5753325"/>
              <a:gd name="connsiteX10" fmla="*/ 6334770 w 6447632"/>
              <a:gd name="connsiteY10" fmla="*/ 754001 h 5753325"/>
              <a:gd name="connsiteX11" fmla="*/ 6339879 w 6447632"/>
              <a:gd name="connsiteY11" fmla="*/ 811136 h 5753325"/>
              <a:gd name="connsiteX12" fmla="*/ 6330065 w 6447632"/>
              <a:gd name="connsiteY12" fmla="*/ 893399 h 5753325"/>
              <a:gd name="connsiteX13" fmla="*/ 6345206 w 6447632"/>
              <a:gd name="connsiteY13" fmla="*/ 1018060 h 5753325"/>
              <a:gd name="connsiteX14" fmla="*/ 6362266 w 6447632"/>
              <a:gd name="connsiteY14" fmla="*/ 1151111 h 5753325"/>
              <a:gd name="connsiteX15" fmla="*/ 6371722 w 6447632"/>
              <a:gd name="connsiteY15" fmla="*/ 1318080 h 5753325"/>
              <a:gd name="connsiteX16" fmla="*/ 6356023 w 6447632"/>
              <a:gd name="connsiteY16" fmla="*/ 1356227 h 5753325"/>
              <a:gd name="connsiteX17" fmla="*/ 6356157 w 6447632"/>
              <a:gd name="connsiteY17" fmla="*/ 1361967 h 5753325"/>
              <a:gd name="connsiteX18" fmla="*/ 6350613 w 6447632"/>
              <a:gd name="connsiteY18" fmla="*/ 1393569 h 5753325"/>
              <a:gd name="connsiteX19" fmla="*/ 6357062 w 6447632"/>
              <a:gd name="connsiteY19" fmla="*/ 1444071 h 5753325"/>
              <a:gd name="connsiteX20" fmla="*/ 6364832 w 6447632"/>
              <a:gd name="connsiteY20" fmla="*/ 1478763 h 5753325"/>
              <a:gd name="connsiteX21" fmla="*/ 6369745 w 6447632"/>
              <a:gd name="connsiteY21" fmla="*/ 1495680 h 5753325"/>
              <a:gd name="connsiteX22" fmla="*/ 6370898 w 6447632"/>
              <a:gd name="connsiteY22" fmla="*/ 1513331 h 5753325"/>
              <a:gd name="connsiteX23" fmla="*/ 6368801 w 6447632"/>
              <a:gd name="connsiteY23" fmla="*/ 1527414 h 5753325"/>
              <a:gd name="connsiteX24" fmla="*/ 6359177 w 6447632"/>
              <a:gd name="connsiteY24" fmla="*/ 1639513 h 5753325"/>
              <a:gd name="connsiteX25" fmla="*/ 6299489 w 6447632"/>
              <a:gd name="connsiteY25" fmla="*/ 1784860 h 5753325"/>
              <a:gd name="connsiteX26" fmla="*/ 6267878 w 6447632"/>
              <a:gd name="connsiteY26" fmla="*/ 1858572 h 5753325"/>
              <a:gd name="connsiteX27" fmla="*/ 6251146 w 6447632"/>
              <a:gd name="connsiteY27" fmla="*/ 1926167 h 5753325"/>
              <a:gd name="connsiteX28" fmla="*/ 6210686 w 6447632"/>
              <a:gd name="connsiteY28" fmla="*/ 2014834 h 5753325"/>
              <a:gd name="connsiteX29" fmla="*/ 6106652 w 6447632"/>
              <a:gd name="connsiteY29" fmla="*/ 2150572 h 5753325"/>
              <a:gd name="connsiteX30" fmla="*/ 6097813 w 6447632"/>
              <a:gd name="connsiteY30" fmla="*/ 2172208 h 5753325"/>
              <a:gd name="connsiteX31" fmla="*/ 6095990 w 6447632"/>
              <a:gd name="connsiteY31" fmla="*/ 2181185 h 5753325"/>
              <a:gd name="connsiteX32" fmla="*/ 6090126 w 6447632"/>
              <a:gd name="connsiteY32" fmla="*/ 2192533 h 5753325"/>
              <a:gd name="connsiteX33" fmla="*/ 6089503 w 6447632"/>
              <a:gd name="connsiteY33" fmla="*/ 2192543 h 5753325"/>
              <a:gd name="connsiteX34" fmla="*/ 6084946 w 6447632"/>
              <a:gd name="connsiteY34" fmla="*/ 2203694 h 5753325"/>
              <a:gd name="connsiteX35" fmla="*/ 5987861 w 6447632"/>
              <a:gd name="connsiteY35" fmla="*/ 2304868 h 5753325"/>
              <a:gd name="connsiteX36" fmla="*/ 5973439 w 6447632"/>
              <a:gd name="connsiteY36" fmla="*/ 2385635 h 5753325"/>
              <a:gd name="connsiteX37" fmla="*/ 5916727 w 6447632"/>
              <a:gd name="connsiteY37" fmla="*/ 2458777 h 5753325"/>
              <a:gd name="connsiteX38" fmla="*/ 5856524 w 6447632"/>
              <a:gd name="connsiteY38" fmla="*/ 2583281 h 5753325"/>
              <a:gd name="connsiteX39" fmla="*/ 5838091 w 6447632"/>
              <a:gd name="connsiteY39" fmla="*/ 2753474 h 5753325"/>
              <a:gd name="connsiteX40" fmla="*/ 5777471 w 6447632"/>
              <a:gd name="connsiteY40" fmla="*/ 2901570 h 5753325"/>
              <a:gd name="connsiteX41" fmla="*/ 5723992 w 6447632"/>
              <a:gd name="connsiteY41" fmla="*/ 2998752 h 5753325"/>
              <a:gd name="connsiteX42" fmla="*/ 5557886 w 6447632"/>
              <a:gd name="connsiteY42" fmla="*/ 3329735 h 5753325"/>
              <a:gd name="connsiteX43" fmla="*/ 5483942 w 6447632"/>
              <a:gd name="connsiteY43" fmla="*/ 3416604 h 5753325"/>
              <a:gd name="connsiteX44" fmla="*/ 5461007 w 6447632"/>
              <a:gd name="connsiteY44" fmla="*/ 3503742 h 5753325"/>
              <a:gd name="connsiteX45" fmla="*/ 5437889 w 6447632"/>
              <a:gd name="connsiteY45" fmla="*/ 3559927 h 5753325"/>
              <a:gd name="connsiteX46" fmla="*/ 5432770 w 6447632"/>
              <a:gd name="connsiteY46" fmla="*/ 3562948 h 5753325"/>
              <a:gd name="connsiteX47" fmla="*/ 5406795 w 6447632"/>
              <a:gd name="connsiteY47" fmla="*/ 3578594 h 5753325"/>
              <a:gd name="connsiteX48" fmla="*/ 5381495 w 6447632"/>
              <a:gd name="connsiteY48" fmla="*/ 3599883 h 5753325"/>
              <a:gd name="connsiteX49" fmla="*/ 5363689 w 6447632"/>
              <a:gd name="connsiteY49" fmla="*/ 3633299 h 5753325"/>
              <a:gd name="connsiteX50" fmla="*/ 5291870 w 6447632"/>
              <a:gd name="connsiteY50" fmla="*/ 3799039 h 5753325"/>
              <a:gd name="connsiteX51" fmla="*/ 5241600 w 6447632"/>
              <a:gd name="connsiteY51" fmla="*/ 3894238 h 5753325"/>
              <a:gd name="connsiteX52" fmla="*/ 5211041 w 6447632"/>
              <a:gd name="connsiteY52" fmla="*/ 3924184 h 5753325"/>
              <a:gd name="connsiteX53" fmla="*/ 5176073 w 6447632"/>
              <a:gd name="connsiteY53" fmla="*/ 3970179 h 5753325"/>
              <a:gd name="connsiteX54" fmla="*/ 5172826 w 6447632"/>
              <a:gd name="connsiteY54" fmla="*/ 3991773 h 5753325"/>
              <a:gd name="connsiteX55" fmla="*/ 5157053 w 6447632"/>
              <a:gd name="connsiteY55" fmla="*/ 3997708 h 5753325"/>
              <a:gd name="connsiteX56" fmla="*/ 5127922 w 6447632"/>
              <a:gd name="connsiteY56" fmla="*/ 4022660 h 5753325"/>
              <a:gd name="connsiteX57" fmla="*/ 5020872 w 6447632"/>
              <a:gd name="connsiteY57" fmla="*/ 4075951 h 5753325"/>
              <a:gd name="connsiteX58" fmla="*/ 4991410 w 6447632"/>
              <a:gd name="connsiteY58" fmla="*/ 4087598 h 5753325"/>
              <a:gd name="connsiteX59" fmla="*/ 4930112 w 6447632"/>
              <a:gd name="connsiteY59" fmla="*/ 4138459 h 5753325"/>
              <a:gd name="connsiteX60" fmla="*/ 4834224 w 6447632"/>
              <a:gd name="connsiteY60" fmla="*/ 4231643 h 5753325"/>
              <a:gd name="connsiteX61" fmla="*/ 4812599 w 6447632"/>
              <a:gd name="connsiteY61" fmla="*/ 4249449 h 5753325"/>
              <a:gd name="connsiteX62" fmla="*/ 4789188 w 6447632"/>
              <a:gd name="connsiteY62" fmla="*/ 4256678 h 5753325"/>
              <a:gd name="connsiteX63" fmla="*/ 4779554 w 6447632"/>
              <a:gd name="connsiteY63" fmla="*/ 4251313 h 5753325"/>
              <a:gd name="connsiteX64" fmla="*/ 4766885 w 6447632"/>
              <a:gd name="connsiteY64" fmla="*/ 4259812 h 5753325"/>
              <a:gd name="connsiteX65" fmla="*/ 4762510 w 6447632"/>
              <a:gd name="connsiteY65" fmla="*/ 4260383 h 5753325"/>
              <a:gd name="connsiteX66" fmla="*/ 4738416 w 6447632"/>
              <a:gd name="connsiteY66" fmla="*/ 4265355 h 5753325"/>
              <a:gd name="connsiteX67" fmla="*/ 4712007 w 6447632"/>
              <a:gd name="connsiteY67" fmla="*/ 4317892 h 5753325"/>
              <a:gd name="connsiteX68" fmla="*/ 4658930 w 6447632"/>
              <a:gd name="connsiteY68" fmla="*/ 4348041 h 5753325"/>
              <a:gd name="connsiteX69" fmla="*/ 4443526 w 6447632"/>
              <a:gd name="connsiteY69" fmla="*/ 4507851 h 5753325"/>
              <a:gd name="connsiteX70" fmla="*/ 4289766 w 6447632"/>
              <a:gd name="connsiteY70" fmla="*/ 4711450 h 5753325"/>
              <a:gd name="connsiteX71" fmla="*/ 4150870 w 6447632"/>
              <a:gd name="connsiteY71" fmla="*/ 4818480 h 5753325"/>
              <a:gd name="connsiteX72" fmla="*/ 4006639 w 6447632"/>
              <a:gd name="connsiteY72" fmla="*/ 4933815 h 5753325"/>
              <a:gd name="connsiteX73" fmla="*/ 3298210 w 6447632"/>
              <a:gd name="connsiteY73" fmla="*/ 5070790 h 5753325"/>
              <a:gd name="connsiteX74" fmla="*/ 2947678 w 6447632"/>
              <a:gd name="connsiteY74" fmla="*/ 5117869 h 5753325"/>
              <a:gd name="connsiteX75" fmla="*/ 2822169 w 6447632"/>
              <a:gd name="connsiteY75" fmla="*/ 5129396 h 5753325"/>
              <a:gd name="connsiteX76" fmla="*/ 2538773 w 6447632"/>
              <a:gd name="connsiteY76" fmla="*/ 5313397 h 5753325"/>
              <a:gd name="connsiteX77" fmla="*/ 2014500 w 6447632"/>
              <a:gd name="connsiteY77" fmla="*/ 5519744 h 5753325"/>
              <a:gd name="connsiteX78" fmla="*/ 1934391 w 6447632"/>
              <a:gd name="connsiteY78" fmla="*/ 5591335 h 5753325"/>
              <a:gd name="connsiteX79" fmla="*/ 1892550 w 6447632"/>
              <a:gd name="connsiteY79" fmla="*/ 5649708 h 5753325"/>
              <a:gd name="connsiteX80" fmla="*/ 1854769 w 6447632"/>
              <a:gd name="connsiteY80" fmla="*/ 5647691 h 5753325"/>
              <a:gd name="connsiteX81" fmla="*/ 1809461 w 6447632"/>
              <a:gd name="connsiteY81" fmla="*/ 5648628 h 5753325"/>
              <a:gd name="connsiteX82" fmla="*/ 1745150 w 6447632"/>
              <a:gd name="connsiteY82" fmla="*/ 5693879 h 5753325"/>
              <a:gd name="connsiteX83" fmla="*/ 1713375 w 6447632"/>
              <a:gd name="connsiteY83" fmla="*/ 5684672 h 5753325"/>
              <a:gd name="connsiteX84" fmla="*/ 1707808 w 6447632"/>
              <a:gd name="connsiteY84" fmla="*/ 5682611 h 5753325"/>
              <a:gd name="connsiteX85" fmla="*/ 1679313 w 6447632"/>
              <a:gd name="connsiteY85" fmla="*/ 5672360 h 5753325"/>
              <a:gd name="connsiteX86" fmla="*/ 1646933 w 6447632"/>
              <a:gd name="connsiteY86" fmla="*/ 5666227 h 5753325"/>
              <a:gd name="connsiteX87" fmla="*/ 1610055 w 6447632"/>
              <a:gd name="connsiteY87" fmla="*/ 5673643 h 5753325"/>
              <a:gd name="connsiteX88" fmla="*/ 1437641 w 6447632"/>
              <a:gd name="connsiteY88" fmla="*/ 5723266 h 5753325"/>
              <a:gd name="connsiteX89" fmla="*/ 1332869 w 6447632"/>
              <a:gd name="connsiteY89" fmla="*/ 5744752 h 5753325"/>
              <a:gd name="connsiteX90" fmla="*/ 1290525 w 6447632"/>
              <a:gd name="connsiteY90" fmla="*/ 5740036 h 5753325"/>
              <a:gd name="connsiteX91" fmla="*/ 1233107 w 6447632"/>
              <a:gd name="connsiteY91" fmla="*/ 5742106 h 5753325"/>
              <a:gd name="connsiteX92" fmla="*/ 1214532 w 6447632"/>
              <a:gd name="connsiteY92" fmla="*/ 5753325 h 5753325"/>
              <a:gd name="connsiteX93" fmla="*/ 1199955 w 6447632"/>
              <a:gd name="connsiteY93" fmla="*/ 5744831 h 5753325"/>
              <a:gd name="connsiteX94" fmla="*/ 1162337 w 6447632"/>
              <a:gd name="connsiteY94" fmla="*/ 5738048 h 5753325"/>
              <a:gd name="connsiteX95" fmla="*/ 1053457 w 6447632"/>
              <a:gd name="connsiteY95" fmla="*/ 5688676 h 5753325"/>
              <a:gd name="connsiteX96" fmla="*/ 1025798 w 6447632"/>
              <a:gd name="connsiteY96" fmla="*/ 5673166 h 5753325"/>
              <a:gd name="connsiteX97" fmla="*/ 947900 w 6447632"/>
              <a:gd name="connsiteY97" fmla="*/ 5657848 h 5753325"/>
              <a:gd name="connsiteX98" fmla="*/ 815627 w 6447632"/>
              <a:gd name="connsiteY98" fmla="*/ 5642557 h 5753325"/>
              <a:gd name="connsiteX99" fmla="*/ 788251 w 6447632"/>
              <a:gd name="connsiteY99" fmla="*/ 5637065 h 5753325"/>
              <a:gd name="connsiteX100" fmla="*/ 767822 w 6447632"/>
              <a:gd name="connsiteY100" fmla="*/ 5623450 h 5753325"/>
              <a:gd name="connsiteX101" fmla="*/ 765791 w 6447632"/>
              <a:gd name="connsiteY101" fmla="*/ 5612539 h 5753325"/>
              <a:gd name="connsiteX102" fmla="*/ 751230 w 6447632"/>
              <a:gd name="connsiteY102" fmla="*/ 5608092 h 5753325"/>
              <a:gd name="connsiteX103" fmla="*/ 748008 w 6447632"/>
              <a:gd name="connsiteY103" fmla="*/ 5605052 h 5753325"/>
              <a:gd name="connsiteX104" fmla="*/ 728871 w 6447632"/>
              <a:gd name="connsiteY104" fmla="*/ 5589469 h 5753325"/>
              <a:gd name="connsiteX105" fmla="*/ 671898 w 6447632"/>
              <a:gd name="connsiteY105" fmla="*/ 5602363 h 5753325"/>
              <a:gd name="connsiteX106" fmla="*/ 615065 w 6447632"/>
              <a:gd name="connsiteY106" fmla="*/ 5580257 h 5753325"/>
              <a:gd name="connsiteX107" fmla="*/ 355785 w 6447632"/>
              <a:gd name="connsiteY107" fmla="*/ 5514383 h 5753325"/>
              <a:gd name="connsiteX108" fmla="*/ 102269 w 6447632"/>
              <a:gd name="connsiteY108" fmla="*/ 5524347 h 5753325"/>
              <a:gd name="connsiteX109" fmla="*/ 13160 w 6447632"/>
              <a:gd name="connsiteY109" fmla="*/ 5514159 h 5753325"/>
              <a:gd name="connsiteX110" fmla="*/ 0 w 6447632"/>
              <a:gd name="connsiteY110" fmla="*/ 5511735 h 5753325"/>
              <a:gd name="connsiteX111" fmla="*/ 0 w 6447632"/>
              <a:gd name="connsiteY111" fmla="*/ 0 h 5753325"/>
              <a:gd name="connsiteX0" fmla="*/ 0 w 6447632"/>
              <a:gd name="connsiteY0" fmla="*/ 0 h 5753325"/>
              <a:gd name="connsiteX1" fmla="*/ 6438980 w 6447632"/>
              <a:gd name="connsiteY1" fmla="*/ 0 h 5753325"/>
              <a:gd name="connsiteX2" fmla="*/ 6439047 w 6447632"/>
              <a:gd name="connsiteY2" fmla="*/ 147 h 5753325"/>
              <a:gd name="connsiteX3" fmla="*/ 6443456 w 6447632"/>
              <a:gd name="connsiteY3" fmla="*/ 130105 h 5753325"/>
              <a:gd name="connsiteX4" fmla="*/ 6447632 w 6447632"/>
              <a:gd name="connsiteY4" fmla="*/ 170016 h 5753325"/>
              <a:gd name="connsiteX5" fmla="*/ 6396598 w 6447632"/>
              <a:gd name="connsiteY5" fmla="*/ 274847 h 5753325"/>
              <a:gd name="connsiteX6" fmla="*/ 6358350 w 6447632"/>
              <a:gd name="connsiteY6" fmla="*/ 492529 h 5753325"/>
              <a:gd name="connsiteX7" fmla="*/ 6354187 w 6447632"/>
              <a:gd name="connsiteY7" fmla="*/ 615799 h 5753325"/>
              <a:gd name="connsiteX8" fmla="*/ 6303977 w 6447632"/>
              <a:gd name="connsiteY8" fmla="*/ 664291 h 5753325"/>
              <a:gd name="connsiteX9" fmla="*/ 6344988 w 6447632"/>
              <a:gd name="connsiteY9" fmla="*/ 697330 h 5753325"/>
              <a:gd name="connsiteX10" fmla="*/ 6334770 w 6447632"/>
              <a:gd name="connsiteY10" fmla="*/ 754001 h 5753325"/>
              <a:gd name="connsiteX11" fmla="*/ 6339879 w 6447632"/>
              <a:gd name="connsiteY11" fmla="*/ 811136 h 5753325"/>
              <a:gd name="connsiteX12" fmla="*/ 6330065 w 6447632"/>
              <a:gd name="connsiteY12" fmla="*/ 893399 h 5753325"/>
              <a:gd name="connsiteX13" fmla="*/ 6345206 w 6447632"/>
              <a:gd name="connsiteY13" fmla="*/ 1018060 h 5753325"/>
              <a:gd name="connsiteX14" fmla="*/ 6362266 w 6447632"/>
              <a:gd name="connsiteY14" fmla="*/ 1151111 h 5753325"/>
              <a:gd name="connsiteX15" fmla="*/ 6371722 w 6447632"/>
              <a:gd name="connsiteY15" fmla="*/ 1318080 h 5753325"/>
              <a:gd name="connsiteX16" fmla="*/ 6356023 w 6447632"/>
              <a:gd name="connsiteY16" fmla="*/ 1356227 h 5753325"/>
              <a:gd name="connsiteX17" fmla="*/ 6356157 w 6447632"/>
              <a:gd name="connsiteY17" fmla="*/ 1361967 h 5753325"/>
              <a:gd name="connsiteX18" fmla="*/ 6350613 w 6447632"/>
              <a:gd name="connsiteY18" fmla="*/ 1393569 h 5753325"/>
              <a:gd name="connsiteX19" fmla="*/ 6357062 w 6447632"/>
              <a:gd name="connsiteY19" fmla="*/ 1444071 h 5753325"/>
              <a:gd name="connsiteX20" fmla="*/ 6364832 w 6447632"/>
              <a:gd name="connsiteY20" fmla="*/ 1478763 h 5753325"/>
              <a:gd name="connsiteX21" fmla="*/ 6369745 w 6447632"/>
              <a:gd name="connsiteY21" fmla="*/ 1495680 h 5753325"/>
              <a:gd name="connsiteX22" fmla="*/ 6370898 w 6447632"/>
              <a:gd name="connsiteY22" fmla="*/ 1513331 h 5753325"/>
              <a:gd name="connsiteX23" fmla="*/ 6368801 w 6447632"/>
              <a:gd name="connsiteY23" fmla="*/ 1527414 h 5753325"/>
              <a:gd name="connsiteX24" fmla="*/ 6359177 w 6447632"/>
              <a:gd name="connsiteY24" fmla="*/ 1639513 h 5753325"/>
              <a:gd name="connsiteX25" fmla="*/ 6299489 w 6447632"/>
              <a:gd name="connsiteY25" fmla="*/ 1784860 h 5753325"/>
              <a:gd name="connsiteX26" fmla="*/ 6267878 w 6447632"/>
              <a:gd name="connsiteY26" fmla="*/ 1858572 h 5753325"/>
              <a:gd name="connsiteX27" fmla="*/ 6251146 w 6447632"/>
              <a:gd name="connsiteY27" fmla="*/ 1926167 h 5753325"/>
              <a:gd name="connsiteX28" fmla="*/ 6210686 w 6447632"/>
              <a:gd name="connsiteY28" fmla="*/ 2014834 h 5753325"/>
              <a:gd name="connsiteX29" fmla="*/ 6106652 w 6447632"/>
              <a:gd name="connsiteY29" fmla="*/ 2150572 h 5753325"/>
              <a:gd name="connsiteX30" fmla="*/ 6097813 w 6447632"/>
              <a:gd name="connsiteY30" fmla="*/ 2172208 h 5753325"/>
              <a:gd name="connsiteX31" fmla="*/ 6095990 w 6447632"/>
              <a:gd name="connsiteY31" fmla="*/ 2181185 h 5753325"/>
              <a:gd name="connsiteX32" fmla="*/ 6090126 w 6447632"/>
              <a:gd name="connsiteY32" fmla="*/ 2192533 h 5753325"/>
              <a:gd name="connsiteX33" fmla="*/ 6089503 w 6447632"/>
              <a:gd name="connsiteY33" fmla="*/ 2192543 h 5753325"/>
              <a:gd name="connsiteX34" fmla="*/ 6084946 w 6447632"/>
              <a:gd name="connsiteY34" fmla="*/ 2203694 h 5753325"/>
              <a:gd name="connsiteX35" fmla="*/ 5987861 w 6447632"/>
              <a:gd name="connsiteY35" fmla="*/ 2304868 h 5753325"/>
              <a:gd name="connsiteX36" fmla="*/ 5973439 w 6447632"/>
              <a:gd name="connsiteY36" fmla="*/ 2385635 h 5753325"/>
              <a:gd name="connsiteX37" fmla="*/ 5916727 w 6447632"/>
              <a:gd name="connsiteY37" fmla="*/ 2458777 h 5753325"/>
              <a:gd name="connsiteX38" fmla="*/ 5856524 w 6447632"/>
              <a:gd name="connsiteY38" fmla="*/ 2583281 h 5753325"/>
              <a:gd name="connsiteX39" fmla="*/ 5838091 w 6447632"/>
              <a:gd name="connsiteY39" fmla="*/ 2753474 h 5753325"/>
              <a:gd name="connsiteX40" fmla="*/ 5777471 w 6447632"/>
              <a:gd name="connsiteY40" fmla="*/ 2901570 h 5753325"/>
              <a:gd name="connsiteX41" fmla="*/ 5723992 w 6447632"/>
              <a:gd name="connsiteY41" fmla="*/ 2998752 h 5753325"/>
              <a:gd name="connsiteX42" fmla="*/ 5557886 w 6447632"/>
              <a:gd name="connsiteY42" fmla="*/ 3304853 h 5753325"/>
              <a:gd name="connsiteX43" fmla="*/ 5483942 w 6447632"/>
              <a:gd name="connsiteY43" fmla="*/ 3416604 h 5753325"/>
              <a:gd name="connsiteX44" fmla="*/ 5461007 w 6447632"/>
              <a:gd name="connsiteY44" fmla="*/ 3503742 h 5753325"/>
              <a:gd name="connsiteX45" fmla="*/ 5437889 w 6447632"/>
              <a:gd name="connsiteY45" fmla="*/ 3559927 h 5753325"/>
              <a:gd name="connsiteX46" fmla="*/ 5432770 w 6447632"/>
              <a:gd name="connsiteY46" fmla="*/ 3562948 h 5753325"/>
              <a:gd name="connsiteX47" fmla="*/ 5406795 w 6447632"/>
              <a:gd name="connsiteY47" fmla="*/ 3578594 h 5753325"/>
              <a:gd name="connsiteX48" fmla="*/ 5381495 w 6447632"/>
              <a:gd name="connsiteY48" fmla="*/ 3599883 h 5753325"/>
              <a:gd name="connsiteX49" fmla="*/ 5363689 w 6447632"/>
              <a:gd name="connsiteY49" fmla="*/ 3633299 h 5753325"/>
              <a:gd name="connsiteX50" fmla="*/ 5291870 w 6447632"/>
              <a:gd name="connsiteY50" fmla="*/ 3799039 h 5753325"/>
              <a:gd name="connsiteX51" fmla="*/ 5241600 w 6447632"/>
              <a:gd name="connsiteY51" fmla="*/ 3894238 h 5753325"/>
              <a:gd name="connsiteX52" fmla="*/ 5211041 w 6447632"/>
              <a:gd name="connsiteY52" fmla="*/ 3924184 h 5753325"/>
              <a:gd name="connsiteX53" fmla="*/ 5176073 w 6447632"/>
              <a:gd name="connsiteY53" fmla="*/ 3970179 h 5753325"/>
              <a:gd name="connsiteX54" fmla="*/ 5172826 w 6447632"/>
              <a:gd name="connsiteY54" fmla="*/ 3991773 h 5753325"/>
              <a:gd name="connsiteX55" fmla="*/ 5157053 w 6447632"/>
              <a:gd name="connsiteY55" fmla="*/ 3997708 h 5753325"/>
              <a:gd name="connsiteX56" fmla="*/ 5127922 w 6447632"/>
              <a:gd name="connsiteY56" fmla="*/ 4022660 h 5753325"/>
              <a:gd name="connsiteX57" fmla="*/ 5020872 w 6447632"/>
              <a:gd name="connsiteY57" fmla="*/ 4075951 h 5753325"/>
              <a:gd name="connsiteX58" fmla="*/ 4991410 w 6447632"/>
              <a:gd name="connsiteY58" fmla="*/ 4087598 h 5753325"/>
              <a:gd name="connsiteX59" fmla="*/ 4930112 w 6447632"/>
              <a:gd name="connsiteY59" fmla="*/ 4138459 h 5753325"/>
              <a:gd name="connsiteX60" fmla="*/ 4834224 w 6447632"/>
              <a:gd name="connsiteY60" fmla="*/ 4231643 h 5753325"/>
              <a:gd name="connsiteX61" fmla="*/ 4812599 w 6447632"/>
              <a:gd name="connsiteY61" fmla="*/ 4249449 h 5753325"/>
              <a:gd name="connsiteX62" fmla="*/ 4789188 w 6447632"/>
              <a:gd name="connsiteY62" fmla="*/ 4256678 h 5753325"/>
              <a:gd name="connsiteX63" fmla="*/ 4779554 w 6447632"/>
              <a:gd name="connsiteY63" fmla="*/ 4251313 h 5753325"/>
              <a:gd name="connsiteX64" fmla="*/ 4766885 w 6447632"/>
              <a:gd name="connsiteY64" fmla="*/ 4259812 h 5753325"/>
              <a:gd name="connsiteX65" fmla="*/ 4762510 w 6447632"/>
              <a:gd name="connsiteY65" fmla="*/ 4260383 h 5753325"/>
              <a:gd name="connsiteX66" fmla="*/ 4738416 w 6447632"/>
              <a:gd name="connsiteY66" fmla="*/ 4265355 h 5753325"/>
              <a:gd name="connsiteX67" fmla="*/ 4712007 w 6447632"/>
              <a:gd name="connsiteY67" fmla="*/ 4317892 h 5753325"/>
              <a:gd name="connsiteX68" fmla="*/ 4658930 w 6447632"/>
              <a:gd name="connsiteY68" fmla="*/ 4348041 h 5753325"/>
              <a:gd name="connsiteX69" fmla="*/ 4443526 w 6447632"/>
              <a:gd name="connsiteY69" fmla="*/ 4507851 h 5753325"/>
              <a:gd name="connsiteX70" fmla="*/ 4289766 w 6447632"/>
              <a:gd name="connsiteY70" fmla="*/ 4711450 h 5753325"/>
              <a:gd name="connsiteX71" fmla="*/ 4150870 w 6447632"/>
              <a:gd name="connsiteY71" fmla="*/ 4818480 h 5753325"/>
              <a:gd name="connsiteX72" fmla="*/ 4006639 w 6447632"/>
              <a:gd name="connsiteY72" fmla="*/ 4933815 h 5753325"/>
              <a:gd name="connsiteX73" fmla="*/ 3298210 w 6447632"/>
              <a:gd name="connsiteY73" fmla="*/ 5070790 h 5753325"/>
              <a:gd name="connsiteX74" fmla="*/ 2947678 w 6447632"/>
              <a:gd name="connsiteY74" fmla="*/ 5117869 h 5753325"/>
              <a:gd name="connsiteX75" fmla="*/ 2822169 w 6447632"/>
              <a:gd name="connsiteY75" fmla="*/ 5129396 h 5753325"/>
              <a:gd name="connsiteX76" fmla="*/ 2538773 w 6447632"/>
              <a:gd name="connsiteY76" fmla="*/ 5313397 h 5753325"/>
              <a:gd name="connsiteX77" fmla="*/ 2014500 w 6447632"/>
              <a:gd name="connsiteY77" fmla="*/ 5519744 h 5753325"/>
              <a:gd name="connsiteX78" fmla="*/ 1934391 w 6447632"/>
              <a:gd name="connsiteY78" fmla="*/ 5591335 h 5753325"/>
              <a:gd name="connsiteX79" fmla="*/ 1892550 w 6447632"/>
              <a:gd name="connsiteY79" fmla="*/ 5649708 h 5753325"/>
              <a:gd name="connsiteX80" fmla="*/ 1854769 w 6447632"/>
              <a:gd name="connsiteY80" fmla="*/ 5647691 h 5753325"/>
              <a:gd name="connsiteX81" fmla="*/ 1809461 w 6447632"/>
              <a:gd name="connsiteY81" fmla="*/ 5648628 h 5753325"/>
              <a:gd name="connsiteX82" fmla="*/ 1745150 w 6447632"/>
              <a:gd name="connsiteY82" fmla="*/ 5693879 h 5753325"/>
              <a:gd name="connsiteX83" fmla="*/ 1713375 w 6447632"/>
              <a:gd name="connsiteY83" fmla="*/ 5684672 h 5753325"/>
              <a:gd name="connsiteX84" fmla="*/ 1707808 w 6447632"/>
              <a:gd name="connsiteY84" fmla="*/ 5682611 h 5753325"/>
              <a:gd name="connsiteX85" fmla="*/ 1679313 w 6447632"/>
              <a:gd name="connsiteY85" fmla="*/ 5672360 h 5753325"/>
              <a:gd name="connsiteX86" fmla="*/ 1646933 w 6447632"/>
              <a:gd name="connsiteY86" fmla="*/ 5666227 h 5753325"/>
              <a:gd name="connsiteX87" fmla="*/ 1610055 w 6447632"/>
              <a:gd name="connsiteY87" fmla="*/ 5673643 h 5753325"/>
              <a:gd name="connsiteX88" fmla="*/ 1437641 w 6447632"/>
              <a:gd name="connsiteY88" fmla="*/ 5723266 h 5753325"/>
              <a:gd name="connsiteX89" fmla="*/ 1332869 w 6447632"/>
              <a:gd name="connsiteY89" fmla="*/ 5744752 h 5753325"/>
              <a:gd name="connsiteX90" fmla="*/ 1290525 w 6447632"/>
              <a:gd name="connsiteY90" fmla="*/ 5740036 h 5753325"/>
              <a:gd name="connsiteX91" fmla="*/ 1233107 w 6447632"/>
              <a:gd name="connsiteY91" fmla="*/ 5742106 h 5753325"/>
              <a:gd name="connsiteX92" fmla="*/ 1214532 w 6447632"/>
              <a:gd name="connsiteY92" fmla="*/ 5753325 h 5753325"/>
              <a:gd name="connsiteX93" fmla="*/ 1199955 w 6447632"/>
              <a:gd name="connsiteY93" fmla="*/ 5744831 h 5753325"/>
              <a:gd name="connsiteX94" fmla="*/ 1162337 w 6447632"/>
              <a:gd name="connsiteY94" fmla="*/ 5738048 h 5753325"/>
              <a:gd name="connsiteX95" fmla="*/ 1053457 w 6447632"/>
              <a:gd name="connsiteY95" fmla="*/ 5688676 h 5753325"/>
              <a:gd name="connsiteX96" fmla="*/ 1025798 w 6447632"/>
              <a:gd name="connsiteY96" fmla="*/ 5673166 h 5753325"/>
              <a:gd name="connsiteX97" fmla="*/ 947900 w 6447632"/>
              <a:gd name="connsiteY97" fmla="*/ 5657848 h 5753325"/>
              <a:gd name="connsiteX98" fmla="*/ 815627 w 6447632"/>
              <a:gd name="connsiteY98" fmla="*/ 5642557 h 5753325"/>
              <a:gd name="connsiteX99" fmla="*/ 788251 w 6447632"/>
              <a:gd name="connsiteY99" fmla="*/ 5637065 h 5753325"/>
              <a:gd name="connsiteX100" fmla="*/ 767822 w 6447632"/>
              <a:gd name="connsiteY100" fmla="*/ 5623450 h 5753325"/>
              <a:gd name="connsiteX101" fmla="*/ 765791 w 6447632"/>
              <a:gd name="connsiteY101" fmla="*/ 5612539 h 5753325"/>
              <a:gd name="connsiteX102" fmla="*/ 751230 w 6447632"/>
              <a:gd name="connsiteY102" fmla="*/ 5608092 h 5753325"/>
              <a:gd name="connsiteX103" fmla="*/ 748008 w 6447632"/>
              <a:gd name="connsiteY103" fmla="*/ 5605052 h 5753325"/>
              <a:gd name="connsiteX104" fmla="*/ 728871 w 6447632"/>
              <a:gd name="connsiteY104" fmla="*/ 5589469 h 5753325"/>
              <a:gd name="connsiteX105" fmla="*/ 671898 w 6447632"/>
              <a:gd name="connsiteY105" fmla="*/ 5602363 h 5753325"/>
              <a:gd name="connsiteX106" fmla="*/ 615065 w 6447632"/>
              <a:gd name="connsiteY106" fmla="*/ 5580257 h 5753325"/>
              <a:gd name="connsiteX107" fmla="*/ 355785 w 6447632"/>
              <a:gd name="connsiteY107" fmla="*/ 5514383 h 5753325"/>
              <a:gd name="connsiteX108" fmla="*/ 102269 w 6447632"/>
              <a:gd name="connsiteY108" fmla="*/ 5524347 h 5753325"/>
              <a:gd name="connsiteX109" fmla="*/ 13160 w 6447632"/>
              <a:gd name="connsiteY109" fmla="*/ 5514159 h 5753325"/>
              <a:gd name="connsiteX110" fmla="*/ 0 w 6447632"/>
              <a:gd name="connsiteY110" fmla="*/ 5511735 h 5753325"/>
              <a:gd name="connsiteX111" fmla="*/ 0 w 6447632"/>
              <a:gd name="connsiteY111" fmla="*/ 0 h 5753325"/>
              <a:gd name="connsiteX0" fmla="*/ 0 w 6447632"/>
              <a:gd name="connsiteY0" fmla="*/ 0 h 5753325"/>
              <a:gd name="connsiteX1" fmla="*/ 6438980 w 6447632"/>
              <a:gd name="connsiteY1" fmla="*/ 0 h 5753325"/>
              <a:gd name="connsiteX2" fmla="*/ 6439047 w 6447632"/>
              <a:gd name="connsiteY2" fmla="*/ 147 h 5753325"/>
              <a:gd name="connsiteX3" fmla="*/ 6443456 w 6447632"/>
              <a:gd name="connsiteY3" fmla="*/ 130105 h 5753325"/>
              <a:gd name="connsiteX4" fmla="*/ 6447632 w 6447632"/>
              <a:gd name="connsiteY4" fmla="*/ 170016 h 5753325"/>
              <a:gd name="connsiteX5" fmla="*/ 6396598 w 6447632"/>
              <a:gd name="connsiteY5" fmla="*/ 274847 h 5753325"/>
              <a:gd name="connsiteX6" fmla="*/ 6358350 w 6447632"/>
              <a:gd name="connsiteY6" fmla="*/ 492529 h 5753325"/>
              <a:gd name="connsiteX7" fmla="*/ 6354187 w 6447632"/>
              <a:gd name="connsiteY7" fmla="*/ 615799 h 5753325"/>
              <a:gd name="connsiteX8" fmla="*/ 6303977 w 6447632"/>
              <a:gd name="connsiteY8" fmla="*/ 664291 h 5753325"/>
              <a:gd name="connsiteX9" fmla="*/ 6344988 w 6447632"/>
              <a:gd name="connsiteY9" fmla="*/ 697330 h 5753325"/>
              <a:gd name="connsiteX10" fmla="*/ 6334770 w 6447632"/>
              <a:gd name="connsiteY10" fmla="*/ 754001 h 5753325"/>
              <a:gd name="connsiteX11" fmla="*/ 6339879 w 6447632"/>
              <a:gd name="connsiteY11" fmla="*/ 811136 h 5753325"/>
              <a:gd name="connsiteX12" fmla="*/ 6330065 w 6447632"/>
              <a:gd name="connsiteY12" fmla="*/ 893399 h 5753325"/>
              <a:gd name="connsiteX13" fmla="*/ 6345206 w 6447632"/>
              <a:gd name="connsiteY13" fmla="*/ 1018060 h 5753325"/>
              <a:gd name="connsiteX14" fmla="*/ 6362266 w 6447632"/>
              <a:gd name="connsiteY14" fmla="*/ 1151111 h 5753325"/>
              <a:gd name="connsiteX15" fmla="*/ 6371722 w 6447632"/>
              <a:gd name="connsiteY15" fmla="*/ 1318080 h 5753325"/>
              <a:gd name="connsiteX16" fmla="*/ 6356023 w 6447632"/>
              <a:gd name="connsiteY16" fmla="*/ 1356227 h 5753325"/>
              <a:gd name="connsiteX17" fmla="*/ 6356157 w 6447632"/>
              <a:gd name="connsiteY17" fmla="*/ 1361967 h 5753325"/>
              <a:gd name="connsiteX18" fmla="*/ 6350613 w 6447632"/>
              <a:gd name="connsiteY18" fmla="*/ 1393569 h 5753325"/>
              <a:gd name="connsiteX19" fmla="*/ 6357062 w 6447632"/>
              <a:gd name="connsiteY19" fmla="*/ 1444071 h 5753325"/>
              <a:gd name="connsiteX20" fmla="*/ 6364832 w 6447632"/>
              <a:gd name="connsiteY20" fmla="*/ 1478763 h 5753325"/>
              <a:gd name="connsiteX21" fmla="*/ 6369745 w 6447632"/>
              <a:gd name="connsiteY21" fmla="*/ 1495680 h 5753325"/>
              <a:gd name="connsiteX22" fmla="*/ 6370898 w 6447632"/>
              <a:gd name="connsiteY22" fmla="*/ 1513331 h 5753325"/>
              <a:gd name="connsiteX23" fmla="*/ 6368801 w 6447632"/>
              <a:gd name="connsiteY23" fmla="*/ 1527414 h 5753325"/>
              <a:gd name="connsiteX24" fmla="*/ 6359177 w 6447632"/>
              <a:gd name="connsiteY24" fmla="*/ 1639513 h 5753325"/>
              <a:gd name="connsiteX25" fmla="*/ 6299489 w 6447632"/>
              <a:gd name="connsiteY25" fmla="*/ 1784860 h 5753325"/>
              <a:gd name="connsiteX26" fmla="*/ 6267878 w 6447632"/>
              <a:gd name="connsiteY26" fmla="*/ 1858572 h 5753325"/>
              <a:gd name="connsiteX27" fmla="*/ 6251146 w 6447632"/>
              <a:gd name="connsiteY27" fmla="*/ 1926167 h 5753325"/>
              <a:gd name="connsiteX28" fmla="*/ 6210686 w 6447632"/>
              <a:gd name="connsiteY28" fmla="*/ 2014834 h 5753325"/>
              <a:gd name="connsiteX29" fmla="*/ 6106652 w 6447632"/>
              <a:gd name="connsiteY29" fmla="*/ 2150572 h 5753325"/>
              <a:gd name="connsiteX30" fmla="*/ 6097813 w 6447632"/>
              <a:gd name="connsiteY30" fmla="*/ 2172208 h 5753325"/>
              <a:gd name="connsiteX31" fmla="*/ 6095990 w 6447632"/>
              <a:gd name="connsiteY31" fmla="*/ 2181185 h 5753325"/>
              <a:gd name="connsiteX32" fmla="*/ 6090126 w 6447632"/>
              <a:gd name="connsiteY32" fmla="*/ 2192533 h 5753325"/>
              <a:gd name="connsiteX33" fmla="*/ 6089503 w 6447632"/>
              <a:gd name="connsiteY33" fmla="*/ 2192543 h 5753325"/>
              <a:gd name="connsiteX34" fmla="*/ 6084946 w 6447632"/>
              <a:gd name="connsiteY34" fmla="*/ 2203694 h 5753325"/>
              <a:gd name="connsiteX35" fmla="*/ 5987861 w 6447632"/>
              <a:gd name="connsiteY35" fmla="*/ 2304868 h 5753325"/>
              <a:gd name="connsiteX36" fmla="*/ 5973439 w 6447632"/>
              <a:gd name="connsiteY36" fmla="*/ 2385635 h 5753325"/>
              <a:gd name="connsiteX37" fmla="*/ 5916727 w 6447632"/>
              <a:gd name="connsiteY37" fmla="*/ 2458777 h 5753325"/>
              <a:gd name="connsiteX38" fmla="*/ 5856524 w 6447632"/>
              <a:gd name="connsiteY38" fmla="*/ 2583281 h 5753325"/>
              <a:gd name="connsiteX39" fmla="*/ 5838091 w 6447632"/>
              <a:gd name="connsiteY39" fmla="*/ 2753474 h 5753325"/>
              <a:gd name="connsiteX40" fmla="*/ 5777471 w 6447632"/>
              <a:gd name="connsiteY40" fmla="*/ 2901570 h 5753325"/>
              <a:gd name="connsiteX41" fmla="*/ 5723992 w 6447632"/>
              <a:gd name="connsiteY41" fmla="*/ 2998752 h 5753325"/>
              <a:gd name="connsiteX42" fmla="*/ 5557886 w 6447632"/>
              <a:gd name="connsiteY42" fmla="*/ 3304853 h 5753325"/>
              <a:gd name="connsiteX43" fmla="*/ 5483942 w 6447632"/>
              <a:gd name="connsiteY43" fmla="*/ 3416604 h 5753325"/>
              <a:gd name="connsiteX44" fmla="*/ 5461007 w 6447632"/>
              <a:gd name="connsiteY44" fmla="*/ 3503742 h 5753325"/>
              <a:gd name="connsiteX45" fmla="*/ 5437889 w 6447632"/>
              <a:gd name="connsiteY45" fmla="*/ 3559927 h 5753325"/>
              <a:gd name="connsiteX46" fmla="*/ 5432770 w 6447632"/>
              <a:gd name="connsiteY46" fmla="*/ 3562948 h 5753325"/>
              <a:gd name="connsiteX47" fmla="*/ 5406795 w 6447632"/>
              <a:gd name="connsiteY47" fmla="*/ 3578594 h 5753325"/>
              <a:gd name="connsiteX48" fmla="*/ 5381495 w 6447632"/>
              <a:gd name="connsiteY48" fmla="*/ 3599883 h 5753325"/>
              <a:gd name="connsiteX49" fmla="*/ 5363689 w 6447632"/>
              <a:gd name="connsiteY49" fmla="*/ 3633299 h 5753325"/>
              <a:gd name="connsiteX50" fmla="*/ 5291870 w 6447632"/>
              <a:gd name="connsiteY50" fmla="*/ 3799039 h 5753325"/>
              <a:gd name="connsiteX51" fmla="*/ 5241600 w 6447632"/>
              <a:gd name="connsiteY51" fmla="*/ 3894238 h 5753325"/>
              <a:gd name="connsiteX52" fmla="*/ 5211041 w 6447632"/>
              <a:gd name="connsiteY52" fmla="*/ 3924184 h 5753325"/>
              <a:gd name="connsiteX53" fmla="*/ 5176073 w 6447632"/>
              <a:gd name="connsiteY53" fmla="*/ 3970179 h 5753325"/>
              <a:gd name="connsiteX54" fmla="*/ 5172826 w 6447632"/>
              <a:gd name="connsiteY54" fmla="*/ 3991773 h 5753325"/>
              <a:gd name="connsiteX55" fmla="*/ 5157053 w 6447632"/>
              <a:gd name="connsiteY55" fmla="*/ 3997708 h 5753325"/>
              <a:gd name="connsiteX56" fmla="*/ 5127922 w 6447632"/>
              <a:gd name="connsiteY56" fmla="*/ 4022660 h 5753325"/>
              <a:gd name="connsiteX57" fmla="*/ 5020872 w 6447632"/>
              <a:gd name="connsiteY57" fmla="*/ 4075951 h 5753325"/>
              <a:gd name="connsiteX58" fmla="*/ 4991410 w 6447632"/>
              <a:gd name="connsiteY58" fmla="*/ 4087598 h 5753325"/>
              <a:gd name="connsiteX59" fmla="*/ 4930112 w 6447632"/>
              <a:gd name="connsiteY59" fmla="*/ 4138459 h 5753325"/>
              <a:gd name="connsiteX60" fmla="*/ 4834224 w 6447632"/>
              <a:gd name="connsiteY60" fmla="*/ 4231643 h 5753325"/>
              <a:gd name="connsiteX61" fmla="*/ 4812599 w 6447632"/>
              <a:gd name="connsiteY61" fmla="*/ 4249449 h 5753325"/>
              <a:gd name="connsiteX62" fmla="*/ 4789188 w 6447632"/>
              <a:gd name="connsiteY62" fmla="*/ 4256678 h 5753325"/>
              <a:gd name="connsiteX63" fmla="*/ 4779554 w 6447632"/>
              <a:gd name="connsiteY63" fmla="*/ 4251313 h 5753325"/>
              <a:gd name="connsiteX64" fmla="*/ 4766885 w 6447632"/>
              <a:gd name="connsiteY64" fmla="*/ 4259812 h 5753325"/>
              <a:gd name="connsiteX65" fmla="*/ 4762510 w 6447632"/>
              <a:gd name="connsiteY65" fmla="*/ 4260383 h 5753325"/>
              <a:gd name="connsiteX66" fmla="*/ 4738416 w 6447632"/>
              <a:gd name="connsiteY66" fmla="*/ 4265355 h 5753325"/>
              <a:gd name="connsiteX67" fmla="*/ 4712007 w 6447632"/>
              <a:gd name="connsiteY67" fmla="*/ 4317892 h 5753325"/>
              <a:gd name="connsiteX68" fmla="*/ 4658930 w 6447632"/>
              <a:gd name="connsiteY68" fmla="*/ 4348041 h 5753325"/>
              <a:gd name="connsiteX69" fmla="*/ 4443526 w 6447632"/>
              <a:gd name="connsiteY69" fmla="*/ 4507851 h 5753325"/>
              <a:gd name="connsiteX70" fmla="*/ 4289766 w 6447632"/>
              <a:gd name="connsiteY70" fmla="*/ 4711450 h 5753325"/>
              <a:gd name="connsiteX71" fmla="*/ 4150870 w 6447632"/>
              <a:gd name="connsiteY71" fmla="*/ 4818480 h 5753325"/>
              <a:gd name="connsiteX72" fmla="*/ 4006639 w 6447632"/>
              <a:gd name="connsiteY72" fmla="*/ 4933815 h 5753325"/>
              <a:gd name="connsiteX73" fmla="*/ 3298210 w 6447632"/>
              <a:gd name="connsiteY73" fmla="*/ 5070790 h 5753325"/>
              <a:gd name="connsiteX74" fmla="*/ 2947678 w 6447632"/>
              <a:gd name="connsiteY74" fmla="*/ 5117869 h 5753325"/>
              <a:gd name="connsiteX75" fmla="*/ 2822169 w 6447632"/>
              <a:gd name="connsiteY75" fmla="*/ 5129396 h 5753325"/>
              <a:gd name="connsiteX76" fmla="*/ 2538773 w 6447632"/>
              <a:gd name="connsiteY76" fmla="*/ 5313397 h 5753325"/>
              <a:gd name="connsiteX77" fmla="*/ 2014500 w 6447632"/>
              <a:gd name="connsiteY77" fmla="*/ 5519744 h 5753325"/>
              <a:gd name="connsiteX78" fmla="*/ 1934391 w 6447632"/>
              <a:gd name="connsiteY78" fmla="*/ 5591335 h 5753325"/>
              <a:gd name="connsiteX79" fmla="*/ 1892550 w 6447632"/>
              <a:gd name="connsiteY79" fmla="*/ 5649708 h 5753325"/>
              <a:gd name="connsiteX80" fmla="*/ 1854769 w 6447632"/>
              <a:gd name="connsiteY80" fmla="*/ 5647691 h 5753325"/>
              <a:gd name="connsiteX81" fmla="*/ 1809461 w 6447632"/>
              <a:gd name="connsiteY81" fmla="*/ 5648628 h 5753325"/>
              <a:gd name="connsiteX82" fmla="*/ 1745150 w 6447632"/>
              <a:gd name="connsiteY82" fmla="*/ 5693879 h 5753325"/>
              <a:gd name="connsiteX83" fmla="*/ 1713375 w 6447632"/>
              <a:gd name="connsiteY83" fmla="*/ 5684672 h 5753325"/>
              <a:gd name="connsiteX84" fmla="*/ 1707808 w 6447632"/>
              <a:gd name="connsiteY84" fmla="*/ 5682611 h 5753325"/>
              <a:gd name="connsiteX85" fmla="*/ 1679313 w 6447632"/>
              <a:gd name="connsiteY85" fmla="*/ 5672360 h 5753325"/>
              <a:gd name="connsiteX86" fmla="*/ 1646933 w 6447632"/>
              <a:gd name="connsiteY86" fmla="*/ 5666227 h 5753325"/>
              <a:gd name="connsiteX87" fmla="*/ 1610055 w 6447632"/>
              <a:gd name="connsiteY87" fmla="*/ 5673643 h 5753325"/>
              <a:gd name="connsiteX88" fmla="*/ 1437641 w 6447632"/>
              <a:gd name="connsiteY88" fmla="*/ 5723266 h 5753325"/>
              <a:gd name="connsiteX89" fmla="*/ 1332869 w 6447632"/>
              <a:gd name="connsiteY89" fmla="*/ 5744752 h 5753325"/>
              <a:gd name="connsiteX90" fmla="*/ 1290525 w 6447632"/>
              <a:gd name="connsiteY90" fmla="*/ 5740036 h 5753325"/>
              <a:gd name="connsiteX91" fmla="*/ 1233107 w 6447632"/>
              <a:gd name="connsiteY91" fmla="*/ 5742106 h 5753325"/>
              <a:gd name="connsiteX92" fmla="*/ 1214532 w 6447632"/>
              <a:gd name="connsiteY92" fmla="*/ 5753325 h 5753325"/>
              <a:gd name="connsiteX93" fmla="*/ 1199955 w 6447632"/>
              <a:gd name="connsiteY93" fmla="*/ 5744831 h 5753325"/>
              <a:gd name="connsiteX94" fmla="*/ 1162337 w 6447632"/>
              <a:gd name="connsiteY94" fmla="*/ 5738048 h 5753325"/>
              <a:gd name="connsiteX95" fmla="*/ 1053457 w 6447632"/>
              <a:gd name="connsiteY95" fmla="*/ 5688676 h 5753325"/>
              <a:gd name="connsiteX96" fmla="*/ 1025798 w 6447632"/>
              <a:gd name="connsiteY96" fmla="*/ 5673166 h 5753325"/>
              <a:gd name="connsiteX97" fmla="*/ 947900 w 6447632"/>
              <a:gd name="connsiteY97" fmla="*/ 5657848 h 5753325"/>
              <a:gd name="connsiteX98" fmla="*/ 815627 w 6447632"/>
              <a:gd name="connsiteY98" fmla="*/ 5642557 h 5753325"/>
              <a:gd name="connsiteX99" fmla="*/ 788251 w 6447632"/>
              <a:gd name="connsiteY99" fmla="*/ 5637065 h 5753325"/>
              <a:gd name="connsiteX100" fmla="*/ 767822 w 6447632"/>
              <a:gd name="connsiteY100" fmla="*/ 5623450 h 5753325"/>
              <a:gd name="connsiteX101" fmla="*/ 765791 w 6447632"/>
              <a:gd name="connsiteY101" fmla="*/ 5612539 h 5753325"/>
              <a:gd name="connsiteX102" fmla="*/ 751230 w 6447632"/>
              <a:gd name="connsiteY102" fmla="*/ 5608092 h 5753325"/>
              <a:gd name="connsiteX103" fmla="*/ 748008 w 6447632"/>
              <a:gd name="connsiteY103" fmla="*/ 5605052 h 5753325"/>
              <a:gd name="connsiteX104" fmla="*/ 728871 w 6447632"/>
              <a:gd name="connsiteY104" fmla="*/ 5589469 h 5753325"/>
              <a:gd name="connsiteX105" fmla="*/ 671898 w 6447632"/>
              <a:gd name="connsiteY105" fmla="*/ 5602363 h 5753325"/>
              <a:gd name="connsiteX106" fmla="*/ 615065 w 6447632"/>
              <a:gd name="connsiteY106" fmla="*/ 5580257 h 5753325"/>
              <a:gd name="connsiteX107" fmla="*/ 355785 w 6447632"/>
              <a:gd name="connsiteY107" fmla="*/ 5514383 h 5753325"/>
              <a:gd name="connsiteX108" fmla="*/ 102269 w 6447632"/>
              <a:gd name="connsiteY108" fmla="*/ 5524347 h 5753325"/>
              <a:gd name="connsiteX109" fmla="*/ 13160 w 6447632"/>
              <a:gd name="connsiteY109" fmla="*/ 5514159 h 5753325"/>
              <a:gd name="connsiteX110" fmla="*/ 0 w 6447632"/>
              <a:gd name="connsiteY110" fmla="*/ 5511735 h 5753325"/>
              <a:gd name="connsiteX111" fmla="*/ 0 w 6447632"/>
              <a:gd name="connsiteY111" fmla="*/ 0 h 5753325"/>
              <a:gd name="connsiteX0" fmla="*/ 0 w 6447632"/>
              <a:gd name="connsiteY0" fmla="*/ 0 h 5753325"/>
              <a:gd name="connsiteX1" fmla="*/ 6438980 w 6447632"/>
              <a:gd name="connsiteY1" fmla="*/ 0 h 5753325"/>
              <a:gd name="connsiteX2" fmla="*/ 6439047 w 6447632"/>
              <a:gd name="connsiteY2" fmla="*/ 147 h 5753325"/>
              <a:gd name="connsiteX3" fmla="*/ 6443456 w 6447632"/>
              <a:gd name="connsiteY3" fmla="*/ 130105 h 5753325"/>
              <a:gd name="connsiteX4" fmla="*/ 6447632 w 6447632"/>
              <a:gd name="connsiteY4" fmla="*/ 170016 h 5753325"/>
              <a:gd name="connsiteX5" fmla="*/ 6396598 w 6447632"/>
              <a:gd name="connsiteY5" fmla="*/ 274847 h 5753325"/>
              <a:gd name="connsiteX6" fmla="*/ 6358350 w 6447632"/>
              <a:gd name="connsiteY6" fmla="*/ 492529 h 5753325"/>
              <a:gd name="connsiteX7" fmla="*/ 6354187 w 6447632"/>
              <a:gd name="connsiteY7" fmla="*/ 615799 h 5753325"/>
              <a:gd name="connsiteX8" fmla="*/ 6303977 w 6447632"/>
              <a:gd name="connsiteY8" fmla="*/ 664291 h 5753325"/>
              <a:gd name="connsiteX9" fmla="*/ 6344988 w 6447632"/>
              <a:gd name="connsiteY9" fmla="*/ 697330 h 5753325"/>
              <a:gd name="connsiteX10" fmla="*/ 6334770 w 6447632"/>
              <a:gd name="connsiteY10" fmla="*/ 754001 h 5753325"/>
              <a:gd name="connsiteX11" fmla="*/ 6339879 w 6447632"/>
              <a:gd name="connsiteY11" fmla="*/ 811136 h 5753325"/>
              <a:gd name="connsiteX12" fmla="*/ 6330065 w 6447632"/>
              <a:gd name="connsiteY12" fmla="*/ 893399 h 5753325"/>
              <a:gd name="connsiteX13" fmla="*/ 6345206 w 6447632"/>
              <a:gd name="connsiteY13" fmla="*/ 1018060 h 5753325"/>
              <a:gd name="connsiteX14" fmla="*/ 6362266 w 6447632"/>
              <a:gd name="connsiteY14" fmla="*/ 1151111 h 5753325"/>
              <a:gd name="connsiteX15" fmla="*/ 6371722 w 6447632"/>
              <a:gd name="connsiteY15" fmla="*/ 1318080 h 5753325"/>
              <a:gd name="connsiteX16" fmla="*/ 6356023 w 6447632"/>
              <a:gd name="connsiteY16" fmla="*/ 1356227 h 5753325"/>
              <a:gd name="connsiteX17" fmla="*/ 6356157 w 6447632"/>
              <a:gd name="connsiteY17" fmla="*/ 1361967 h 5753325"/>
              <a:gd name="connsiteX18" fmla="*/ 6350613 w 6447632"/>
              <a:gd name="connsiteY18" fmla="*/ 1393569 h 5753325"/>
              <a:gd name="connsiteX19" fmla="*/ 6357062 w 6447632"/>
              <a:gd name="connsiteY19" fmla="*/ 1444071 h 5753325"/>
              <a:gd name="connsiteX20" fmla="*/ 6364832 w 6447632"/>
              <a:gd name="connsiteY20" fmla="*/ 1478763 h 5753325"/>
              <a:gd name="connsiteX21" fmla="*/ 6369745 w 6447632"/>
              <a:gd name="connsiteY21" fmla="*/ 1495680 h 5753325"/>
              <a:gd name="connsiteX22" fmla="*/ 6370898 w 6447632"/>
              <a:gd name="connsiteY22" fmla="*/ 1513331 h 5753325"/>
              <a:gd name="connsiteX23" fmla="*/ 6368801 w 6447632"/>
              <a:gd name="connsiteY23" fmla="*/ 1527414 h 5753325"/>
              <a:gd name="connsiteX24" fmla="*/ 6359177 w 6447632"/>
              <a:gd name="connsiteY24" fmla="*/ 1639513 h 5753325"/>
              <a:gd name="connsiteX25" fmla="*/ 6299489 w 6447632"/>
              <a:gd name="connsiteY25" fmla="*/ 1784860 h 5753325"/>
              <a:gd name="connsiteX26" fmla="*/ 6267878 w 6447632"/>
              <a:gd name="connsiteY26" fmla="*/ 1858572 h 5753325"/>
              <a:gd name="connsiteX27" fmla="*/ 6251146 w 6447632"/>
              <a:gd name="connsiteY27" fmla="*/ 1926167 h 5753325"/>
              <a:gd name="connsiteX28" fmla="*/ 6210686 w 6447632"/>
              <a:gd name="connsiteY28" fmla="*/ 2014834 h 5753325"/>
              <a:gd name="connsiteX29" fmla="*/ 6106652 w 6447632"/>
              <a:gd name="connsiteY29" fmla="*/ 2150572 h 5753325"/>
              <a:gd name="connsiteX30" fmla="*/ 6097813 w 6447632"/>
              <a:gd name="connsiteY30" fmla="*/ 2172208 h 5753325"/>
              <a:gd name="connsiteX31" fmla="*/ 6095990 w 6447632"/>
              <a:gd name="connsiteY31" fmla="*/ 2181185 h 5753325"/>
              <a:gd name="connsiteX32" fmla="*/ 6090126 w 6447632"/>
              <a:gd name="connsiteY32" fmla="*/ 2192533 h 5753325"/>
              <a:gd name="connsiteX33" fmla="*/ 6089503 w 6447632"/>
              <a:gd name="connsiteY33" fmla="*/ 2192543 h 5753325"/>
              <a:gd name="connsiteX34" fmla="*/ 6084946 w 6447632"/>
              <a:gd name="connsiteY34" fmla="*/ 2203694 h 5753325"/>
              <a:gd name="connsiteX35" fmla="*/ 5987861 w 6447632"/>
              <a:gd name="connsiteY35" fmla="*/ 2304868 h 5753325"/>
              <a:gd name="connsiteX36" fmla="*/ 5973439 w 6447632"/>
              <a:gd name="connsiteY36" fmla="*/ 2385635 h 5753325"/>
              <a:gd name="connsiteX37" fmla="*/ 5916727 w 6447632"/>
              <a:gd name="connsiteY37" fmla="*/ 2458777 h 5753325"/>
              <a:gd name="connsiteX38" fmla="*/ 5856524 w 6447632"/>
              <a:gd name="connsiteY38" fmla="*/ 2583281 h 5753325"/>
              <a:gd name="connsiteX39" fmla="*/ 5838091 w 6447632"/>
              <a:gd name="connsiteY39" fmla="*/ 2753474 h 5753325"/>
              <a:gd name="connsiteX40" fmla="*/ 5777471 w 6447632"/>
              <a:gd name="connsiteY40" fmla="*/ 2901570 h 5753325"/>
              <a:gd name="connsiteX41" fmla="*/ 5723992 w 6447632"/>
              <a:gd name="connsiteY41" fmla="*/ 2998752 h 5753325"/>
              <a:gd name="connsiteX42" fmla="*/ 5557886 w 6447632"/>
              <a:gd name="connsiteY42" fmla="*/ 3304853 h 5753325"/>
              <a:gd name="connsiteX43" fmla="*/ 5483942 w 6447632"/>
              <a:gd name="connsiteY43" fmla="*/ 3416604 h 5753325"/>
              <a:gd name="connsiteX44" fmla="*/ 5461007 w 6447632"/>
              <a:gd name="connsiteY44" fmla="*/ 3503742 h 5753325"/>
              <a:gd name="connsiteX45" fmla="*/ 5437889 w 6447632"/>
              <a:gd name="connsiteY45" fmla="*/ 3559927 h 5753325"/>
              <a:gd name="connsiteX46" fmla="*/ 5432770 w 6447632"/>
              <a:gd name="connsiteY46" fmla="*/ 3562948 h 5753325"/>
              <a:gd name="connsiteX47" fmla="*/ 5406795 w 6447632"/>
              <a:gd name="connsiteY47" fmla="*/ 3578594 h 5753325"/>
              <a:gd name="connsiteX48" fmla="*/ 5381495 w 6447632"/>
              <a:gd name="connsiteY48" fmla="*/ 3599883 h 5753325"/>
              <a:gd name="connsiteX49" fmla="*/ 5363689 w 6447632"/>
              <a:gd name="connsiteY49" fmla="*/ 3633299 h 5753325"/>
              <a:gd name="connsiteX50" fmla="*/ 5291870 w 6447632"/>
              <a:gd name="connsiteY50" fmla="*/ 3799039 h 5753325"/>
              <a:gd name="connsiteX51" fmla="*/ 5241600 w 6447632"/>
              <a:gd name="connsiteY51" fmla="*/ 3894238 h 5753325"/>
              <a:gd name="connsiteX52" fmla="*/ 5211041 w 6447632"/>
              <a:gd name="connsiteY52" fmla="*/ 3924184 h 5753325"/>
              <a:gd name="connsiteX53" fmla="*/ 5176073 w 6447632"/>
              <a:gd name="connsiteY53" fmla="*/ 3970179 h 5753325"/>
              <a:gd name="connsiteX54" fmla="*/ 5172826 w 6447632"/>
              <a:gd name="connsiteY54" fmla="*/ 3991773 h 5753325"/>
              <a:gd name="connsiteX55" fmla="*/ 5157053 w 6447632"/>
              <a:gd name="connsiteY55" fmla="*/ 3997708 h 5753325"/>
              <a:gd name="connsiteX56" fmla="*/ 5127922 w 6447632"/>
              <a:gd name="connsiteY56" fmla="*/ 4022660 h 5753325"/>
              <a:gd name="connsiteX57" fmla="*/ 5020872 w 6447632"/>
              <a:gd name="connsiteY57" fmla="*/ 4075951 h 5753325"/>
              <a:gd name="connsiteX58" fmla="*/ 4991410 w 6447632"/>
              <a:gd name="connsiteY58" fmla="*/ 4087598 h 5753325"/>
              <a:gd name="connsiteX59" fmla="*/ 4930112 w 6447632"/>
              <a:gd name="connsiteY59" fmla="*/ 4138459 h 5753325"/>
              <a:gd name="connsiteX60" fmla="*/ 4834224 w 6447632"/>
              <a:gd name="connsiteY60" fmla="*/ 4231643 h 5753325"/>
              <a:gd name="connsiteX61" fmla="*/ 4812599 w 6447632"/>
              <a:gd name="connsiteY61" fmla="*/ 4249449 h 5753325"/>
              <a:gd name="connsiteX62" fmla="*/ 4789188 w 6447632"/>
              <a:gd name="connsiteY62" fmla="*/ 4256678 h 5753325"/>
              <a:gd name="connsiteX63" fmla="*/ 4779554 w 6447632"/>
              <a:gd name="connsiteY63" fmla="*/ 4251313 h 5753325"/>
              <a:gd name="connsiteX64" fmla="*/ 4766885 w 6447632"/>
              <a:gd name="connsiteY64" fmla="*/ 4259812 h 5753325"/>
              <a:gd name="connsiteX65" fmla="*/ 4762510 w 6447632"/>
              <a:gd name="connsiteY65" fmla="*/ 4260383 h 5753325"/>
              <a:gd name="connsiteX66" fmla="*/ 4738416 w 6447632"/>
              <a:gd name="connsiteY66" fmla="*/ 4265355 h 5753325"/>
              <a:gd name="connsiteX67" fmla="*/ 4712007 w 6447632"/>
              <a:gd name="connsiteY67" fmla="*/ 4317892 h 5753325"/>
              <a:gd name="connsiteX68" fmla="*/ 4658930 w 6447632"/>
              <a:gd name="connsiteY68" fmla="*/ 4348041 h 5753325"/>
              <a:gd name="connsiteX69" fmla="*/ 4443526 w 6447632"/>
              <a:gd name="connsiteY69" fmla="*/ 4507851 h 5753325"/>
              <a:gd name="connsiteX70" fmla="*/ 4289766 w 6447632"/>
              <a:gd name="connsiteY70" fmla="*/ 4711450 h 5753325"/>
              <a:gd name="connsiteX71" fmla="*/ 4150870 w 6447632"/>
              <a:gd name="connsiteY71" fmla="*/ 4818480 h 5753325"/>
              <a:gd name="connsiteX72" fmla="*/ 4006639 w 6447632"/>
              <a:gd name="connsiteY72" fmla="*/ 4933815 h 5753325"/>
              <a:gd name="connsiteX73" fmla="*/ 3298210 w 6447632"/>
              <a:gd name="connsiteY73" fmla="*/ 5070790 h 5753325"/>
              <a:gd name="connsiteX74" fmla="*/ 2947678 w 6447632"/>
              <a:gd name="connsiteY74" fmla="*/ 5117869 h 5753325"/>
              <a:gd name="connsiteX75" fmla="*/ 2822169 w 6447632"/>
              <a:gd name="connsiteY75" fmla="*/ 5129396 h 5753325"/>
              <a:gd name="connsiteX76" fmla="*/ 2538773 w 6447632"/>
              <a:gd name="connsiteY76" fmla="*/ 5313397 h 5753325"/>
              <a:gd name="connsiteX77" fmla="*/ 2014500 w 6447632"/>
              <a:gd name="connsiteY77" fmla="*/ 5519744 h 5753325"/>
              <a:gd name="connsiteX78" fmla="*/ 1934391 w 6447632"/>
              <a:gd name="connsiteY78" fmla="*/ 5591335 h 5753325"/>
              <a:gd name="connsiteX79" fmla="*/ 1892550 w 6447632"/>
              <a:gd name="connsiteY79" fmla="*/ 5649708 h 5753325"/>
              <a:gd name="connsiteX80" fmla="*/ 1854769 w 6447632"/>
              <a:gd name="connsiteY80" fmla="*/ 5647691 h 5753325"/>
              <a:gd name="connsiteX81" fmla="*/ 1809461 w 6447632"/>
              <a:gd name="connsiteY81" fmla="*/ 5648628 h 5753325"/>
              <a:gd name="connsiteX82" fmla="*/ 1745150 w 6447632"/>
              <a:gd name="connsiteY82" fmla="*/ 5693879 h 5753325"/>
              <a:gd name="connsiteX83" fmla="*/ 1713375 w 6447632"/>
              <a:gd name="connsiteY83" fmla="*/ 5684672 h 5753325"/>
              <a:gd name="connsiteX84" fmla="*/ 1707808 w 6447632"/>
              <a:gd name="connsiteY84" fmla="*/ 5682611 h 5753325"/>
              <a:gd name="connsiteX85" fmla="*/ 1679313 w 6447632"/>
              <a:gd name="connsiteY85" fmla="*/ 5672360 h 5753325"/>
              <a:gd name="connsiteX86" fmla="*/ 1646933 w 6447632"/>
              <a:gd name="connsiteY86" fmla="*/ 5666227 h 5753325"/>
              <a:gd name="connsiteX87" fmla="*/ 1610055 w 6447632"/>
              <a:gd name="connsiteY87" fmla="*/ 5673643 h 5753325"/>
              <a:gd name="connsiteX88" fmla="*/ 1437641 w 6447632"/>
              <a:gd name="connsiteY88" fmla="*/ 5723266 h 5753325"/>
              <a:gd name="connsiteX89" fmla="*/ 1332869 w 6447632"/>
              <a:gd name="connsiteY89" fmla="*/ 5744752 h 5753325"/>
              <a:gd name="connsiteX90" fmla="*/ 1290525 w 6447632"/>
              <a:gd name="connsiteY90" fmla="*/ 5740036 h 5753325"/>
              <a:gd name="connsiteX91" fmla="*/ 1233107 w 6447632"/>
              <a:gd name="connsiteY91" fmla="*/ 5742106 h 5753325"/>
              <a:gd name="connsiteX92" fmla="*/ 1214532 w 6447632"/>
              <a:gd name="connsiteY92" fmla="*/ 5753325 h 5753325"/>
              <a:gd name="connsiteX93" fmla="*/ 1199955 w 6447632"/>
              <a:gd name="connsiteY93" fmla="*/ 5744831 h 5753325"/>
              <a:gd name="connsiteX94" fmla="*/ 1162337 w 6447632"/>
              <a:gd name="connsiteY94" fmla="*/ 5738048 h 5753325"/>
              <a:gd name="connsiteX95" fmla="*/ 1053457 w 6447632"/>
              <a:gd name="connsiteY95" fmla="*/ 5688676 h 5753325"/>
              <a:gd name="connsiteX96" fmla="*/ 1025798 w 6447632"/>
              <a:gd name="connsiteY96" fmla="*/ 5673166 h 5753325"/>
              <a:gd name="connsiteX97" fmla="*/ 947900 w 6447632"/>
              <a:gd name="connsiteY97" fmla="*/ 5657848 h 5753325"/>
              <a:gd name="connsiteX98" fmla="*/ 815627 w 6447632"/>
              <a:gd name="connsiteY98" fmla="*/ 5642557 h 5753325"/>
              <a:gd name="connsiteX99" fmla="*/ 788251 w 6447632"/>
              <a:gd name="connsiteY99" fmla="*/ 5637065 h 5753325"/>
              <a:gd name="connsiteX100" fmla="*/ 767822 w 6447632"/>
              <a:gd name="connsiteY100" fmla="*/ 5623450 h 5753325"/>
              <a:gd name="connsiteX101" fmla="*/ 765791 w 6447632"/>
              <a:gd name="connsiteY101" fmla="*/ 5612539 h 5753325"/>
              <a:gd name="connsiteX102" fmla="*/ 751230 w 6447632"/>
              <a:gd name="connsiteY102" fmla="*/ 5608092 h 5753325"/>
              <a:gd name="connsiteX103" fmla="*/ 748008 w 6447632"/>
              <a:gd name="connsiteY103" fmla="*/ 5605052 h 5753325"/>
              <a:gd name="connsiteX104" fmla="*/ 728871 w 6447632"/>
              <a:gd name="connsiteY104" fmla="*/ 5589469 h 5753325"/>
              <a:gd name="connsiteX105" fmla="*/ 671898 w 6447632"/>
              <a:gd name="connsiteY105" fmla="*/ 5602363 h 5753325"/>
              <a:gd name="connsiteX106" fmla="*/ 615065 w 6447632"/>
              <a:gd name="connsiteY106" fmla="*/ 5580257 h 5753325"/>
              <a:gd name="connsiteX107" fmla="*/ 355785 w 6447632"/>
              <a:gd name="connsiteY107" fmla="*/ 5514383 h 5753325"/>
              <a:gd name="connsiteX108" fmla="*/ 102269 w 6447632"/>
              <a:gd name="connsiteY108" fmla="*/ 5524347 h 5753325"/>
              <a:gd name="connsiteX109" fmla="*/ 13160 w 6447632"/>
              <a:gd name="connsiteY109" fmla="*/ 5514159 h 5753325"/>
              <a:gd name="connsiteX110" fmla="*/ 0 w 6447632"/>
              <a:gd name="connsiteY110" fmla="*/ 5511735 h 5753325"/>
              <a:gd name="connsiteX111" fmla="*/ 0 w 6447632"/>
              <a:gd name="connsiteY111" fmla="*/ 0 h 5753325"/>
              <a:gd name="connsiteX0" fmla="*/ 0 w 6447632"/>
              <a:gd name="connsiteY0" fmla="*/ 0 h 5753325"/>
              <a:gd name="connsiteX1" fmla="*/ 6438980 w 6447632"/>
              <a:gd name="connsiteY1" fmla="*/ 0 h 5753325"/>
              <a:gd name="connsiteX2" fmla="*/ 6439047 w 6447632"/>
              <a:gd name="connsiteY2" fmla="*/ 147 h 5753325"/>
              <a:gd name="connsiteX3" fmla="*/ 6443456 w 6447632"/>
              <a:gd name="connsiteY3" fmla="*/ 130105 h 5753325"/>
              <a:gd name="connsiteX4" fmla="*/ 6447632 w 6447632"/>
              <a:gd name="connsiteY4" fmla="*/ 170016 h 5753325"/>
              <a:gd name="connsiteX5" fmla="*/ 6396598 w 6447632"/>
              <a:gd name="connsiteY5" fmla="*/ 274847 h 5753325"/>
              <a:gd name="connsiteX6" fmla="*/ 6358350 w 6447632"/>
              <a:gd name="connsiteY6" fmla="*/ 492529 h 5753325"/>
              <a:gd name="connsiteX7" fmla="*/ 6354187 w 6447632"/>
              <a:gd name="connsiteY7" fmla="*/ 615799 h 5753325"/>
              <a:gd name="connsiteX8" fmla="*/ 6303977 w 6447632"/>
              <a:gd name="connsiteY8" fmla="*/ 664291 h 5753325"/>
              <a:gd name="connsiteX9" fmla="*/ 6344988 w 6447632"/>
              <a:gd name="connsiteY9" fmla="*/ 697330 h 5753325"/>
              <a:gd name="connsiteX10" fmla="*/ 6334770 w 6447632"/>
              <a:gd name="connsiteY10" fmla="*/ 754001 h 5753325"/>
              <a:gd name="connsiteX11" fmla="*/ 6339879 w 6447632"/>
              <a:gd name="connsiteY11" fmla="*/ 811136 h 5753325"/>
              <a:gd name="connsiteX12" fmla="*/ 6330065 w 6447632"/>
              <a:gd name="connsiteY12" fmla="*/ 893399 h 5753325"/>
              <a:gd name="connsiteX13" fmla="*/ 6345206 w 6447632"/>
              <a:gd name="connsiteY13" fmla="*/ 1018060 h 5753325"/>
              <a:gd name="connsiteX14" fmla="*/ 6362266 w 6447632"/>
              <a:gd name="connsiteY14" fmla="*/ 1151111 h 5753325"/>
              <a:gd name="connsiteX15" fmla="*/ 6371722 w 6447632"/>
              <a:gd name="connsiteY15" fmla="*/ 1318080 h 5753325"/>
              <a:gd name="connsiteX16" fmla="*/ 6356023 w 6447632"/>
              <a:gd name="connsiteY16" fmla="*/ 1356227 h 5753325"/>
              <a:gd name="connsiteX17" fmla="*/ 6356157 w 6447632"/>
              <a:gd name="connsiteY17" fmla="*/ 1361967 h 5753325"/>
              <a:gd name="connsiteX18" fmla="*/ 6350613 w 6447632"/>
              <a:gd name="connsiteY18" fmla="*/ 1393569 h 5753325"/>
              <a:gd name="connsiteX19" fmla="*/ 6357062 w 6447632"/>
              <a:gd name="connsiteY19" fmla="*/ 1444071 h 5753325"/>
              <a:gd name="connsiteX20" fmla="*/ 6364832 w 6447632"/>
              <a:gd name="connsiteY20" fmla="*/ 1478763 h 5753325"/>
              <a:gd name="connsiteX21" fmla="*/ 6369745 w 6447632"/>
              <a:gd name="connsiteY21" fmla="*/ 1495680 h 5753325"/>
              <a:gd name="connsiteX22" fmla="*/ 6370898 w 6447632"/>
              <a:gd name="connsiteY22" fmla="*/ 1513331 h 5753325"/>
              <a:gd name="connsiteX23" fmla="*/ 6368801 w 6447632"/>
              <a:gd name="connsiteY23" fmla="*/ 1527414 h 5753325"/>
              <a:gd name="connsiteX24" fmla="*/ 6359177 w 6447632"/>
              <a:gd name="connsiteY24" fmla="*/ 1639513 h 5753325"/>
              <a:gd name="connsiteX25" fmla="*/ 6299489 w 6447632"/>
              <a:gd name="connsiteY25" fmla="*/ 1784860 h 5753325"/>
              <a:gd name="connsiteX26" fmla="*/ 6267878 w 6447632"/>
              <a:gd name="connsiteY26" fmla="*/ 1858572 h 5753325"/>
              <a:gd name="connsiteX27" fmla="*/ 6251146 w 6447632"/>
              <a:gd name="connsiteY27" fmla="*/ 1926167 h 5753325"/>
              <a:gd name="connsiteX28" fmla="*/ 6210686 w 6447632"/>
              <a:gd name="connsiteY28" fmla="*/ 2014834 h 5753325"/>
              <a:gd name="connsiteX29" fmla="*/ 6106652 w 6447632"/>
              <a:gd name="connsiteY29" fmla="*/ 2150572 h 5753325"/>
              <a:gd name="connsiteX30" fmla="*/ 6097813 w 6447632"/>
              <a:gd name="connsiteY30" fmla="*/ 2172208 h 5753325"/>
              <a:gd name="connsiteX31" fmla="*/ 6095990 w 6447632"/>
              <a:gd name="connsiteY31" fmla="*/ 2181185 h 5753325"/>
              <a:gd name="connsiteX32" fmla="*/ 6090126 w 6447632"/>
              <a:gd name="connsiteY32" fmla="*/ 2192533 h 5753325"/>
              <a:gd name="connsiteX33" fmla="*/ 6089503 w 6447632"/>
              <a:gd name="connsiteY33" fmla="*/ 2192543 h 5753325"/>
              <a:gd name="connsiteX34" fmla="*/ 6084946 w 6447632"/>
              <a:gd name="connsiteY34" fmla="*/ 2203694 h 5753325"/>
              <a:gd name="connsiteX35" fmla="*/ 5987861 w 6447632"/>
              <a:gd name="connsiteY35" fmla="*/ 2304868 h 5753325"/>
              <a:gd name="connsiteX36" fmla="*/ 5973439 w 6447632"/>
              <a:gd name="connsiteY36" fmla="*/ 2385635 h 5753325"/>
              <a:gd name="connsiteX37" fmla="*/ 5916727 w 6447632"/>
              <a:gd name="connsiteY37" fmla="*/ 2458777 h 5753325"/>
              <a:gd name="connsiteX38" fmla="*/ 5856524 w 6447632"/>
              <a:gd name="connsiteY38" fmla="*/ 2583281 h 5753325"/>
              <a:gd name="connsiteX39" fmla="*/ 5838091 w 6447632"/>
              <a:gd name="connsiteY39" fmla="*/ 2753474 h 5753325"/>
              <a:gd name="connsiteX40" fmla="*/ 5777471 w 6447632"/>
              <a:gd name="connsiteY40" fmla="*/ 2901570 h 5753325"/>
              <a:gd name="connsiteX41" fmla="*/ 5682522 w 6447632"/>
              <a:gd name="connsiteY41" fmla="*/ 3044368 h 5753325"/>
              <a:gd name="connsiteX42" fmla="*/ 5557886 w 6447632"/>
              <a:gd name="connsiteY42" fmla="*/ 3304853 h 5753325"/>
              <a:gd name="connsiteX43" fmla="*/ 5483942 w 6447632"/>
              <a:gd name="connsiteY43" fmla="*/ 3416604 h 5753325"/>
              <a:gd name="connsiteX44" fmla="*/ 5461007 w 6447632"/>
              <a:gd name="connsiteY44" fmla="*/ 3503742 h 5753325"/>
              <a:gd name="connsiteX45" fmla="*/ 5437889 w 6447632"/>
              <a:gd name="connsiteY45" fmla="*/ 3559927 h 5753325"/>
              <a:gd name="connsiteX46" fmla="*/ 5432770 w 6447632"/>
              <a:gd name="connsiteY46" fmla="*/ 3562948 h 5753325"/>
              <a:gd name="connsiteX47" fmla="*/ 5406795 w 6447632"/>
              <a:gd name="connsiteY47" fmla="*/ 3578594 h 5753325"/>
              <a:gd name="connsiteX48" fmla="*/ 5381495 w 6447632"/>
              <a:gd name="connsiteY48" fmla="*/ 3599883 h 5753325"/>
              <a:gd name="connsiteX49" fmla="*/ 5363689 w 6447632"/>
              <a:gd name="connsiteY49" fmla="*/ 3633299 h 5753325"/>
              <a:gd name="connsiteX50" fmla="*/ 5291870 w 6447632"/>
              <a:gd name="connsiteY50" fmla="*/ 3799039 h 5753325"/>
              <a:gd name="connsiteX51" fmla="*/ 5241600 w 6447632"/>
              <a:gd name="connsiteY51" fmla="*/ 3894238 h 5753325"/>
              <a:gd name="connsiteX52" fmla="*/ 5211041 w 6447632"/>
              <a:gd name="connsiteY52" fmla="*/ 3924184 h 5753325"/>
              <a:gd name="connsiteX53" fmla="*/ 5176073 w 6447632"/>
              <a:gd name="connsiteY53" fmla="*/ 3970179 h 5753325"/>
              <a:gd name="connsiteX54" fmla="*/ 5172826 w 6447632"/>
              <a:gd name="connsiteY54" fmla="*/ 3991773 h 5753325"/>
              <a:gd name="connsiteX55" fmla="*/ 5157053 w 6447632"/>
              <a:gd name="connsiteY55" fmla="*/ 3997708 h 5753325"/>
              <a:gd name="connsiteX56" fmla="*/ 5127922 w 6447632"/>
              <a:gd name="connsiteY56" fmla="*/ 4022660 h 5753325"/>
              <a:gd name="connsiteX57" fmla="*/ 5020872 w 6447632"/>
              <a:gd name="connsiteY57" fmla="*/ 4075951 h 5753325"/>
              <a:gd name="connsiteX58" fmla="*/ 4991410 w 6447632"/>
              <a:gd name="connsiteY58" fmla="*/ 4087598 h 5753325"/>
              <a:gd name="connsiteX59" fmla="*/ 4930112 w 6447632"/>
              <a:gd name="connsiteY59" fmla="*/ 4138459 h 5753325"/>
              <a:gd name="connsiteX60" fmla="*/ 4834224 w 6447632"/>
              <a:gd name="connsiteY60" fmla="*/ 4231643 h 5753325"/>
              <a:gd name="connsiteX61" fmla="*/ 4812599 w 6447632"/>
              <a:gd name="connsiteY61" fmla="*/ 4249449 h 5753325"/>
              <a:gd name="connsiteX62" fmla="*/ 4789188 w 6447632"/>
              <a:gd name="connsiteY62" fmla="*/ 4256678 h 5753325"/>
              <a:gd name="connsiteX63" fmla="*/ 4779554 w 6447632"/>
              <a:gd name="connsiteY63" fmla="*/ 4251313 h 5753325"/>
              <a:gd name="connsiteX64" fmla="*/ 4766885 w 6447632"/>
              <a:gd name="connsiteY64" fmla="*/ 4259812 h 5753325"/>
              <a:gd name="connsiteX65" fmla="*/ 4762510 w 6447632"/>
              <a:gd name="connsiteY65" fmla="*/ 4260383 h 5753325"/>
              <a:gd name="connsiteX66" fmla="*/ 4738416 w 6447632"/>
              <a:gd name="connsiteY66" fmla="*/ 4265355 h 5753325"/>
              <a:gd name="connsiteX67" fmla="*/ 4712007 w 6447632"/>
              <a:gd name="connsiteY67" fmla="*/ 4317892 h 5753325"/>
              <a:gd name="connsiteX68" fmla="*/ 4658930 w 6447632"/>
              <a:gd name="connsiteY68" fmla="*/ 4348041 h 5753325"/>
              <a:gd name="connsiteX69" fmla="*/ 4443526 w 6447632"/>
              <a:gd name="connsiteY69" fmla="*/ 4507851 h 5753325"/>
              <a:gd name="connsiteX70" fmla="*/ 4289766 w 6447632"/>
              <a:gd name="connsiteY70" fmla="*/ 4711450 h 5753325"/>
              <a:gd name="connsiteX71" fmla="*/ 4150870 w 6447632"/>
              <a:gd name="connsiteY71" fmla="*/ 4818480 h 5753325"/>
              <a:gd name="connsiteX72" fmla="*/ 4006639 w 6447632"/>
              <a:gd name="connsiteY72" fmla="*/ 4933815 h 5753325"/>
              <a:gd name="connsiteX73" fmla="*/ 3298210 w 6447632"/>
              <a:gd name="connsiteY73" fmla="*/ 5070790 h 5753325"/>
              <a:gd name="connsiteX74" fmla="*/ 2947678 w 6447632"/>
              <a:gd name="connsiteY74" fmla="*/ 5117869 h 5753325"/>
              <a:gd name="connsiteX75" fmla="*/ 2822169 w 6447632"/>
              <a:gd name="connsiteY75" fmla="*/ 5129396 h 5753325"/>
              <a:gd name="connsiteX76" fmla="*/ 2538773 w 6447632"/>
              <a:gd name="connsiteY76" fmla="*/ 5313397 h 5753325"/>
              <a:gd name="connsiteX77" fmla="*/ 2014500 w 6447632"/>
              <a:gd name="connsiteY77" fmla="*/ 5519744 h 5753325"/>
              <a:gd name="connsiteX78" fmla="*/ 1934391 w 6447632"/>
              <a:gd name="connsiteY78" fmla="*/ 5591335 h 5753325"/>
              <a:gd name="connsiteX79" fmla="*/ 1892550 w 6447632"/>
              <a:gd name="connsiteY79" fmla="*/ 5649708 h 5753325"/>
              <a:gd name="connsiteX80" fmla="*/ 1854769 w 6447632"/>
              <a:gd name="connsiteY80" fmla="*/ 5647691 h 5753325"/>
              <a:gd name="connsiteX81" fmla="*/ 1809461 w 6447632"/>
              <a:gd name="connsiteY81" fmla="*/ 5648628 h 5753325"/>
              <a:gd name="connsiteX82" fmla="*/ 1745150 w 6447632"/>
              <a:gd name="connsiteY82" fmla="*/ 5693879 h 5753325"/>
              <a:gd name="connsiteX83" fmla="*/ 1713375 w 6447632"/>
              <a:gd name="connsiteY83" fmla="*/ 5684672 h 5753325"/>
              <a:gd name="connsiteX84" fmla="*/ 1707808 w 6447632"/>
              <a:gd name="connsiteY84" fmla="*/ 5682611 h 5753325"/>
              <a:gd name="connsiteX85" fmla="*/ 1679313 w 6447632"/>
              <a:gd name="connsiteY85" fmla="*/ 5672360 h 5753325"/>
              <a:gd name="connsiteX86" fmla="*/ 1646933 w 6447632"/>
              <a:gd name="connsiteY86" fmla="*/ 5666227 h 5753325"/>
              <a:gd name="connsiteX87" fmla="*/ 1610055 w 6447632"/>
              <a:gd name="connsiteY87" fmla="*/ 5673643 h 5753325"/>
              <a:gd name="connsiteX88" fmla="*/ 1437641 w 6447632"/>
              <a:gd name="connsiteY88" fmla="*/ 5723266 h 5753325"/>
              <a:gd name="connsiteX89" fmla="*/ 1332869 w 6447632"/>
              <a:gd name="connsiteY89" fmla="*/ 5744752 h 5753325"/>
              <a:gd name="connsiteX90" fmla="*/ 1290525 w 6447632"/>
              <a:gd name="connsiteY90" fmla="*/ 5740036 h 5753325"/>
              <a:gd name="connsiteX91" fmla="*/ 1233107 w 6447632"/>
              <a:gd name="connsiteY91" fmla="*/ 5742106 h 5753325"/>
              <a:gd name="connsiteX92" fmla="*/ 1214532 w 6447632"/>
              <a:gd name="connsiteY92" fmla="*/ 5753325 h 5753325"/>
              <a:gd name="connsiteX93" fmla="*/ 1199955 w 6447632"/>
              <a:gd name="connsiteY93" fmla="*/ 5744831 h 5753325"/>
              <a:gd name="connsiteX94" fmla="*/ 1162337 w 6447632"/>
              <a:gd name="connsiteY94" fmla="*/ 5738048 h 5753325"/>
              <a:gd name="connsiteX95" fmla="*/ 1053457 w 6447632"/>
              <a:gd name="connsiteY95" fmla="*/ 5688676 h 5753325"/>
              <a:gd name="connsiteX96" fmla="*/ 1025798 w 6447632"/>
              <a:gd name="connsiteY96" fmla="*/ 5673166 h 5753325"/>
              <a:gd name="connsiteX97" fmla="*/ 947900 w 6447632"/>
              <a:gd name="connsiteY97" fmla="*/ 5657848 h 5753325"/>
              <a:gd name="connsiteX98" fmla="*/ 815627 w 6447632"/>
              <a:gd name="connsiteY98" fmla="*/ 5642557 h 5753325"/>
              <a:gd name="connsiteX99" fmla="*/ 788251 w 6447632"/>
              <a:gd name="connsiteY99" fmla="*/ 5637065 h 5753325"/>
              <a:gd name="connsiteX100" fmla="*/ 767822 w 6447632"/>
              <a:gd name="connsiteY100" fmla="*/ 5623450 h 5753325"/>
              <a:gd name="connsiteX101" fmla="*/ 765791 w 6447632"/>
              <a:gd name="connsiteY101" fmla="*/ 5612539 h 5753325"/>
              <a:gd name="connsiteX102" fmla="*/ 751230 w 6447632"/>
              <a:gd name="connsiteY102" fmla="*/ 5608092 h 5753325"/>
              <a:gd name="connsiteX103" fmla="*/ 748008 w 6447632"/>
              <a:gd name="connsiteY103" fmla="*/ 5605052 h 5753325"/>
              <a:gd name="connsiteX104" fmla="*/ 728871 w 6447632"/>
              <a:gd name="connsiteY104" fmla="*/ 5589469 h 5753325"/>
              <a:gd name="connsiteX105" fmla="*/ 671898 w 6447632"/>
              <a:gd name="connsiteY105" fmla="*/ 5602363 h 5753325"/>
              <a:gd name="connsiteX106" fmla="*/ 615065 w 6447632"/>
              <a:gd name="connsiteY106" fmla="*/ 5580257 h 5753325"/>
              <a:gd name="connsiteX107" fmla="*/ 355785 w 6447632"/>
              <a:gd name="connsiteY107" fmla="*/ 5514383 h 5753325"/>
              <a:gd name="connsiteX108" fmla="*/ 102269 w 6447632"/>
              <a:gd name="connsiteY108" fmla="*/ 5524347 h 5753325"/>
              <a:gd name="connsiteX109" fmla="*/ 13160 w 6447632"/>
              <a:gd name="connsiteY109" fmla="*/ 5514159 h 5753325"/>
              <a:gd name="connsiteX110" fmla="*/ 0 w 6447632"/>
              <a:gd name="connsiteY110" fmla="*/ 5511735 h 5753325"/>
              <a:gd name="connsiteX111" fmla="*/ 0 w 6447632"/>
              <a:gd name="connsiteY111" fmla="*/ 0 h 5753325"/>
              <a:gd name="connsiteX0" fmla="*/ 0 w 6447632"/>
              <a:gd name="connsiteY0" fmla="*/ 0 h 5753325"/>
              <a:gd name="connsiteX1" fmla="*/ 6438980 w 6447632"/>
              <a:gd name="connsiteY1" fmla="*/ 0 h 5753325"/>
              <a:gd name="connsiteX2" fmla="*/ 6439047 w 6447632"/>
              <a:gd name="connsiteY2" fmla="*/ 147 h 5753325"/>
              <a:gd name="connsiteX3" fmla="*/ 6443456 w 6447632"/>
              <a:gd name="connsiteY3" fmla="*/ 130105 h 5753325"/>
              <a:gd name="connsiteX4" fmla="*/ 6447632 w 6447632"/>
              <a:gd name="connsiteY4" fmla="*/ 170016 h 5753325"/>
              <a:gd name="connsiteX5" fmla="*/ 6396598 w 6447632"/>
              <a:gd name="connsiteY5" fmla="*/ 274847 h 5753325"/>
              <a:gd name="connsiteX6" fmla="*/ 6358350 w 6447632"/>
              <a:gd name="connsiteY6" fmla="*/ 492529 h 5753325"/>
              <a:gd name="connsiteX7" fmla="*/ 6354187 w 6447632"/>
              <a:gd name="connsiteY7" fmla="*/ 615799 h 5753325"/>
              <a:gd name="connsiteX8" fmla="*/ 6303977 w 6447632"/>
              <a:gd name="connsiteY8" fmla="*/ 664291 h 5753325"/>
              <a:gd name="connsiteX9" fmla="*/ 6344988 w 6447632"/>
              <a:gd name="connsiteY9" fmla="*/ 697330 h 5753325"/>
              <a:gd name="connsiteX10" fmla="*/ 6334770 w 6447632"/>
              <a:gd name="connsiteY10" fmla="*/ 754001 h 5753325"/>
              <a:gd name="connsiteX11" fmla="*/ 6339879 w 6447632"/>
              <a:gd name="connsiteY11" fmla="*/ 811136 h 5753325"/>
              <a:gd name="connsiteX12" fmla="*/ 6330065 w 6447632"/>
              <a:gd name="connsiteY12" fmla="*/ 893399 h 5753325"/>
              <a:gd name="connsiteX13" fmla="*/ 6345206 w 6447632"/>
              <a:gd name="connsiteY13" fmla="*/ 1018060 h 5753325"/>
              <a:gd name="connsiteX14" fmla="*/ 6362266 w 6447632"/>
              <a:gd name="connsiteY14" fmla="*/ 1151111 h 5753325"/>
              <a:gd name="connsiteX15" fmla="*/ 6371722 w 6447632"/>
              <a:gd name="connsiteY15" fmla="*/ 1318080 h 5753325"/>
              <a:gd name="connsiteX16" fmla="*/ 6356023 w 6447632"/>
              <a:gd name="connsiteY16" fmla="*/ 1356227 h 5753325"/>
              <a:gd name="connsiteX17" fmla="*/ 6356157 w 6447632"/>
              <a:gd name="connsiteY17" fmla="*/ 1361967 h 5753325"/>
              <a:gd name="connsiteX18" fmla="*/ 6350613 w 6447632"/>
              <a:gd name="connsiteY18" fmla="*/ 1393569 h 5753325"/>
              <a:gd name="connsiteX19" fmla="*/ 6357062 w 6447632"/>
              <a:gd name="connsiteY19" fmla="*/ 1444071 h 5753325"/>
              <a:gd name="connsiteX20" fmla="*/ 6364832 w 6447632"/>
              <a:gd name="connsiteY20" fmla="*/ 1478763 h 5753325"/>
              <a:gd name="connsiteX21" fmla="*/ 6369745 w 6447632"/>
              <a:gd name="connsiteY21" fmla="*/ 1495680 h 5753325"/>
              <a:gd name="connsiteX22" fmla="*/ 6370898 w 6447632"/>
              <a:gd name="connsiteY22" fmla="*/ 1513331 h 5753325"/>
              <a:gd name="connsiteX23" fmla="*/ 6368801 w 6447632"/>
              <a:gd name="connsiteY23" fmla="*/ 1527414 h 5753325"/>
              <a:gd name="connsiteX24" fmla="*/ 6359177 w 6447632"/>
              <a:gd name="connsiteY24" fmla="*/ 1639513 h 5753325"/>
              <a:gd name="connsiteX25" fmla="*/ 6299489 w 6447632"/>
              <a:gd name="connsiteY25" fmla="*/ 1784860 h 5753325"/>
              <a:gd name="connsiteX26" fmla="*/ 6267878 w 6447632"/>
              <a:gd name="connsiteY26" fmla="*/ 1858572 h 5753325"/>
              <a:gd name="connsiteX27" fmla="*/ 6251146 w 6447632"/>
              <a:gd name="connsiteY27" fmla="*/ 1926167 h 5753325"/>
              <a:gd name="connsiteX28" fmla="*/ 6210686 w 6447632"/>
              <a:gd name="connsiteY28" fmla="*/ 2014834 h 5753325"/>
              <a:gd name="connsiteX29" fmla="*/ 6106652 w 6447632"/>
              <a:gd name="connsiteY29" fmla="*/ 2150572 h 5753325"/>
              <a:gd name="connsiteX30" fmla="*/ 6097813 w 6447632"/>
              <a:gd name="connsiteY30" fmla="*/ 2172208 h 5753325"/>
              <a:gd name="connsiteX31" fmla="*/ 6095990 w 6447632"/>
              <a:gd name="connsiteY31" fmla="*/ 2181185 h 5753325"/>
              <a:gd name="connsiteX32" fmla="*/ 6090126 w 6447632"/>
              <a:gd name="connsiteY32" fmla="*/ 2192533 h 5753325"/>
              <a:gd name="connsiteX33" fmla="*/ 6089503 w 6447632"/>
              <a:gd name="connsiteY33" fmla="*/ 2192543 h 5753325"/>
              <a:gd name="connsiteX34" fmla="*/ 6084946 w 6447632"/>
              <a:gd name="connsiteY34" fmla="*/ 2203694 h 5753325"/>
              <a:gd name="connsiteX35" fmla="*/ 5987861 w 6447632"/>
              <a:gd name="connsiteY35" fmla="*/ 2304868 h 5753325"/>
              <a:gd name="connsiteX36" fmla="*/ 5973439 w 6447632"/>
              <a:gd name="connsiteY36" fmla="*/ 2385635 h 5753325"/>
              <a:gd name="connsiteX37" fmla="*/ 5916727 w 6447632"/>
              <a:gd name="connsiteY37" fmla="*/ 2458777 h 5753325"/>
              <a:gd name="connsiteX38" fmla="*/ 5856524 w 6447632"/>
              <a:gd name="connsiteY38" fmla="*/ 2583281 h 5753325"/>
              <a:gd name="connsiteX39" fmla="*/ 5838091 w 6447632"/>
              <a:gd name="connsiteY39" fmla="*/ 2753474 h 5753325"/>
              <a:gd name="connsiteX40" fmla="*/ 5744296 w 6447632"/>
              <a:gd name="connsiteY40" fmla="*/ 2893276 h 5753325"/>
              <a:gd name="connsiteX41" fmla="*/ 5682522 w 6447632"/>
              <a:gd name="connsiteY41" fmla="*/ 3044368 h 5753325"/>
              <a:gd name="connsiteX42" fmla="*/ 5557886 w 6447632"/>
              <a:gd name="connsiteY42" fmla="*/ 3304853 h 5753325"/>
              <a:gd name="connsiteX43" fmla="*/ 5483942 w 6447632"/>
              <a:gd name="connsiteY43" fmla="*/ 3416604 h 5753325"/>
              <a:gd name="connsiteX44" fmla="*/ 5461007 w 6447632"/>
              <a:gd name="connsiteY44" fmla="*/ 3503742 h 5753325"/>
              <a:gd name="connsiteX45" fmla="*/ 5437889 w 6447632"/>
              <a:gd name="connsiteY45" fmla="*/ 3559927 h 5753325"/>
              <a:gd name="connsiteX46" fmla="*/ 5432770 w 6447632"/>
              <a:gd name="connsiteY46" fmla="*/ 3562948 h 5753325"/>
              <a:gd name="connsiteX47" fmla="*/ 5406795 w 6447632"/>
              <a:gd name="connsiteY47" fmla="*/ 3578594 h 5753325"/>
              <a:gd name="connsiteX48" fmla="*/ 5381495 w 6447632"/>
              <a:gd name="connsiteY48" fmla="*/ 3599883 h 5753325"/>
              <a:gd name="connsiteX49" fmla="*/ 5363689 w 6447632"/>
              <a:gd name="connsiteY49" fmla="*/ 3633299 h 5753325"/>
              <a:gd name="connsiteX50" fmla="*/ 5291870 w 6447632"/>
              <a:gd name="connsiteY50" fmla="*/ 3799039 h 5753325"/>
              <a:gd name="connsiteX51" fmla="*/ 5241600 w 6447632"/>
              <a:gd name="connsiteY51" fmla="*/ 3894238 h 5753325"/>
              <a:gd name="connsiteX52" fmla="*/ 5211041 w 6447632"/>
              <a:gd name="connsiteY52" fmla="*/ 3924184 h 5753325"/>
              <a:gd name="connsiteX53" fmla="*/ 5176073 w 6447632"/>
              <a:gd name="connsiteY53" fmla="*/ 3970179 h 5753325"/>
              <a:gd name="connsiteX54" fmla="*/ 5172826 w 6447632"/>
              <a:gd name="connsiteY54" fmla="*/ 3991773 h 5753325"/>
              <a:gd name="connsiteX55" fmla="*/ 5157053 w 6447632"/>
              <a:gd name="connsiteY55" fmla="*/ 3997708 h 5753325"/>
              <a:gd name="connsiteX56" fmla="*/ 5127922 w 6447632"/>
              <a:gd name="connsiteY56" fmla="*/ 4022660 h 5753325"/>
              <a:gd name="connsiteX57" fmla="*/ 5020872 w 6447632"/>
              <a:gd name="connsiteY57" fmla="*/ 4075951 h 5753325"/>
              <a:gd name="connsiteX58" fmla="*/ 4991410 w 6447632"/>
              <a:gd name="connsiteY58" fmla="*/ 4087598 h 5753325"/>
              <a:gd name="connsiteX59" fmla="*/ 4930112 w 6447632"/>
              <a:gd name="connsiteY59" fmla="*/ 4138459 h 5753325"/>
              <a:gd name="connsiteX60" fmla="*/ 4834224 w 6447632"/>
              <a:gd name="connsiteY60" fmla="*/ 4231643 h 5753325"/>
              <a:gd name="connsiteX61" fmla="*/ 4812599 w 6447632"/>
              <a:gd name="connsiteY61" fmla="*/ 4249449 h 5753325"/>
              <a:gd name="connsiteX62" fmla="*/ 4789188 w 6447632"/>
              <a:gd name="connsiteY62" fmla="*/ 4256678 h 5753325"/>
              <a:gd name="connsiteX63" fmla="*/ 4779554 w 6447632"/>
              <a:gd name="connsiteY63" fmla="*/ 4251313 h 5753325"/>
              <a:gd name="connsiteX64" fmla="*/ 4766885 w 6447632"/>
              <a:gd name="connsiteY64" fmla="*/ 4259812 h 5753325"/>
              <a:gd name="connsiteX65" fmla="*/ 4762510 w 6447632"/>
              <a:gd name="connsiteY65" fmla="*/ 4260383 h 5753325"/>
              <a:gd name="connsiteX66" fmla="*/ 4738416 w 6447632"/>
              <a:gd name="connsiteY66" fmla="*/ 4265355 h 5753325"/>
              <a:gd name="connsiteX67" fmla="*/ 4712007 w 6447632"/>
              <a:gd name="connsiteY67" fmla="*/ 4317892 h 5753325"/>
              <a:gd name="connsiteX68" fmla="*/ 4658930 w 6447632"/>
              <a:gd name="connsiteY68" fmla="*/ 4348041 h 5753325"/>
              <a:gd name="connsiteX69" fmla="*/ 4443526 w 6447632"/>
              <a:gd name="connsiteY69" fmla="*/ 4507851 h 5753325"/>
              <a:gd name="connsiteX70" fmla="*/ 4289766 w 6447632"/>
              <a:gd name="connsiteY70" fmla="*/ 4711450 h 5753325"/>
              <a:gd name="connsiteX71" fmla="*/ 4150870 w 6447632"/>
              <a:gd name="connsiteY71" fmla="*/ 4818480 h 5753325"/>
              <a:gd name="connsiteX72" fmla="*/ 4006639 w 6447632"/>
              <a:gd name="connsiteY72" fmla="*/ 4933815 h 5753325"/>
              <a:gd name="connsiteX73" fmla="*/ 3298210 w 6447632"/>
              <a:gd name="connsiteY73" fmla="*/ 5070790 h 5753325"/>
              <a:gd name="connsiteX74" fmla="*/ 2947678 w 6447632"/>
              <a:gd name="connsiteY74" fmla="*/ 5117869 h 5753325"/>
              <a:gd name="connsiteX75" fmla="*/ 2822169 w 6447632"/>
              <a:gd name="connsiteY75" fmla="*/ 5129396 h 5753325"/>
              <a:gd name="connsiteX76" fmla="*/ 2538773 w 6447632"/>
              <a:gd name="connsiteY76" fmla="*/ 5313397 h 5753325"/>
              <a:gd name="connsiteX77" fmla="*/ 2014500 w 6447632"/>
              <a:gd name="connsiteY77" fmla="*/ 5519744 h 5753325"/>
              <a:gd name="connsiteX78" fmla="*/ 1934391 w 6447632"/>
              <a:gd name="connsiteY78" fmla="*/ 5591335 h 5753325"/>
              <a:gd name="connsiteX79" fmla="*/ 1892550 w 6447632"/>
              <a:gd name="connsiteY79" fmla="*/ 5649708 h 5753325"/>
              <a:gd name="connsiteX80" fmla="*/ 1854769 w 6447632"/>
              <a:gd name="connsiteY80" fmla="*/ 5647691 h 5753325"/>
              <a:gd name="connsiteX81" fmla="*/ 1809461 w 6447632"/>
              <a:gd name="connsiteY81" fmla="*/ 5648628 h 5753325"/>
              <a:gd name="connsiteX82" fmla="*/ 1745150 w 6447632"/>
              <a:gd name="connsiteY82" fmla="*/ 5693879 h 5753325"/>
              <a:gd name="connsiteX83" fmla="*/ 1713375 w 6447632"/>
              <a:gd name="connsiteY83" fmla="*/ 5684672 h 5753325"/>
              <a:gd name="connsiteX84" fmla="*/ 1707808 w 6447632"/>
              <a:gd name="connsiteY84" fmla="*/ 5682611 h 5753325"/>
              <a:gd name="connsiteX85" fmla="*/ 1679313 w 6447632"/>
              <a:gd name="connsiteY85" fmla="*/ 5672360 h 5753325"/>
              <a:gd name="connsiteX86" fmla="*/ 1646933 w 6447632"/>
              <a:gd name="connsiteY86" fmla="*/ 5666227 h 5753325"/>
              <a:gd name="connsiteX87" fmla="*/ 1610055 w 6447632"/>
              <a:gd name="connsiteY87" fmla="*/ 5673643 h 5753325"/>
              <a:gd name="connsiteX88" fmla="*/ 1437641 w 6447632"/>
              <a:gd name="connsiteY88" fmla="*/ 5723266 h 5753325"/>
              <a:gd name="connsiteX89" fmla="*/ 1332869 w 6447632"/>
              <a:gd name="connsiteY89" fmla="*/ 5744752 h 5753325"/>
              <a:gd name="connsiteX90" fmla="*/ 1290525 w 6447632"/>
              <a:gd name="connsiteY90" fmla="*/ 5740036 h 5753325"/>
              <a:gd name="connsiteX91" fmla="*/ 1233107 w 6447632"/>
              <a:gd name="connsiteY91" fmla="*/ 5742106 h 5753325"/>
              <a:gd name="connsiteX92" fmla="*/ 1214532 w 6447632"/>
              <a:gd name="connsiteY92" fmla="*/ 5753325 h 5753325"/>
              <a:gd name="connsiteX93" fmla="*/ 1199955 w 6447632"/>
              <a:gd name="connsiteY93" fmla="*/ 5744831 h 5753325"/>
              <a:gd name="connsiteX94" fmla="*/ 1162337 w 6447632"/>
              <a:gd name="connsiteY94" fmla="*/ 5738048 h 5753325"/>
              <a:gd name="connsiteX95" fmla="*/ 1053457 w 6447632"/>
              <a:gd name="connsiteY95" fmla="*/ 5688676 h 5753325"/>
              <a:gd name="connsiteX96" fmla="*/ 1025798 w 6447632"/>
              <a:gd name="connsiteY96" fmla="*/ 5673166 h 5753325"/>
              <a:gd name="connsiteX97" fmla="*/ 947900 w 6447632"/>
              <a:gd name="connsiteY97" fmla="*/ 5657848 h 5753325"/>
              <a:gd name="connsiteX98" fmla="*/ 815627 w 6447632"/>
              <a:gd name="connsiteY98" fmla="*/ 5642557 h 5753325"/>
              <a:gd name="connsiteX99" fmla="*/ 788251 w 6447632"/>
              <a:gd name="connsiteY99" fmla="*/ 5637065 h 5753325"/>
              <a:gd name="connsiteX100" fmla="*/ 767822 w 6447632"/>
              <a:gd name="connsiteY100" fmla="*/ 5623450 h 5753325"/>
              <a:gd name="connsiteX101" fmla="*/ 765791 w 6447632"/>
              <a:gd name="connsiteY101" fmla="*/ 5612539 h 5753325"/>
              <a:gd name="connsiteX102" fmla="*/ 751230 w 6447632"/>
              <a:gd name="connsiteY102" fmla="*/ 5608092 h 5753325"/>
              <a:gd name="connsiteX103" fmla="*/ 748008 w 6447632"/>
              <a:gd name="connsiteY103" fmla="*/ 5605052 h 5753325"/>
              <a:gd name="connsiteX104" fmla="*/ 728871 w 6447632"/>
              <a:gd name="connsiteY104" fmla="*/ 5589469 h 5753325"/>
              <a:gd name="connsiteX105" fmla="*/ 671898 w 6447632"/>
              <a:gd name="connsiteY105" fmla="*/ 5602363 h 5753325"/>
              <a:gd name="connsiteX106" fmla="*/ 615065 w 6447632"/>
              <a:gd name="connsiteY106" fmla="*/ 5580257 h 5753325"/>
              <a:gd name="connsiteX107" fmla="*/ 355785 w 6447632"/>
              <a:gd name="connsiteY107" fmla="*/ 5514383 h 5753325"/>
              <a:gd name="connsiteX108" fmla="*/ 102269 w 6447632"/>
              <a:gd name="connsiteY108" fmla="*/ 5524347 h 5753325"/>
              <a:gd name="connsiteX109" fmla="*/ 13160 w 6447632"/>
              <a:gd name="connsiteY109" fmla="*/ 5514159 h 5753325"/>
              <a:gd name="connsiteX110" fmla="*/ 0 w 6447632"/>
              <a:gd name="connsiteY110" fmla="*/ 5511735 h 5753325"/>
              <a:gd name="connsiteX111" fmla="*/ 0 w 6447632"/>
              <a:gd name="connsiteY111" fmla="*/ 0 h 5753325"/>
              <a:gd name="connsiteX0" fmla="*/ 0 w 6447632"/>
              <a:gd name="connsiteY0" fmla="*/ 0 h 5753325"/>
              <a:gd name="connsiteX1" fmla="*/ 6438980 w 6447632"/>
              <a:gd name="connsiteY1" fmla="*/ 0 h 5753325"/>
              <a:gd name="connsiteX2" fmla="*/ 6439047 w 6447632"/>
              <a:gd name="connsiteY2" fmla="*/ 147 h 5753325"/>
              <a:gd name="connsiteX3" fmla="*/ 6443456 w 6447632"/>
              <a:gd name="connsiteY3" fmla="*/ 130105 h 5753325"/>
              <a:gd name="connsiteX4" fmla="*/ 6447632 w 6447632"/>
              <a:gd name="connsiteY4" fmla="*/ 170016 h 5753325"/>
              <a:gd name="connsiteX5" fmla="*/ 6396598 w 6447632"/>
              <a:gd name="connsiteY5" fmla="*/ 274847 h 5753325"/>
              <a:gd name="connsiteX6" fmla="*/ 6358350 w 6447632"/>
              <a:gd name="connsiteY6" fmla="*/ 492529 h 5753325"/>
              <a:gd name="connsiteX7" fmla="*/ 6354187 w 6447632"/>
              <a:gd name="connsiteY7" fmla="*/ 615799 h 5753325"/>
              <a:gd name="connsiteX8" fmla="*/ 6303977 w 6447632"/>
              <a:gd name="connsiteY8" fmla="*/ 664291 h 5753325"/>
              <a:gd name="connsiteX9" fmla="*/ 6344988 w 6447632"/>
              <a:gd name="connsiteY9" fmla="*/ 697330 h 5753325"/>
              <a:gd name="connsiteX10" fmla="*/ 6334770 w 6447632"/>
              <a:gd name="connsiteY10" fmla="*/ 754001 h 5753325"/>
              <a:gd name="connsiteX11" fmla="*/ 6339879 w 6447632"/>
              <a:gd name="connsiteY11" fmla="*/ 811136 h 5753325"/>
              <a:gd name="connsiteX12" fmla="*/ 6330065 w 6447632"/>
              <a:gd name="connsiteY12" fmla="*/ 893399 h 5753325"/>
              <a:gd name="connsiteX13" fmla="*/ 6345206 w 6447632"/>
              <a:gd name="connsiteY13" fmla="*/ 1018060 h 5753325"/>
              <a:gd name="connsiteX14" fmla="*/ 6362266 w 6447632"/>
              <a:gd name="connsiteY14" fmla="*/ 1151111 h 5753325"/>
              <a:gd name="connsiteX15" fmla="*/ 6371722 w 6447632"/>
              <a:gd name="connsiteY15" fmla="*/ 1318080 h 5753325"/>
              <a:gd name="connsiteX16" fmla="*/ 6356023 w 6447632"/>
              <a:gd name="connsiteY16" fmla="*/ 1356227 h 5753325"/>
              <a:gd name="connsiteX17" fmla="*/ 6356157 w 6447632"/>
              <a:gd name="connsiteY17" fmla="*/ 1361967 h 5753325"/>
              <a:gd name="connsiteX18" fmla="*/ 6350613 w 6447632"/>
              <a:gd name="connsiteY18" fmla="*/ 1393569 h 5753325"/>
              <a:gd name="connsiteX19" fmla="*/ 6357062 w 6447632"/>
              <a:gd name="connsiteY19" fmla="*/ 1444071 h 5753325"/>
              <a:gd name="connsiteX20" fmla="*/ 6364832 w 6447632"/>
              <a:gd name="connsiteY20" fmla="*/ 1478763 h 5753325"/>
              <a:gd name="connsiteX21" fmla="*/ 6369745 w 6447632"/>
              <a:gd name="connsiteY21" fmla="*/ 1495680 h 5753325"/>
              <a:gd name="connsiteX22" fmla="*/ 6370898 w 6447632"/>
              <a:gd name="connsiteY22" fmla="*/ 1513331 h 5753325"/>
              <a:gd name="connsiteX23" fmla="*/ 6368801 w 6447632"/>
              <a:gd name="connsiteY23" fmla="*/ 1527414 h 5753325"/>
              <a:gd name="connsiteX24" fmla="*/ 6321854 w 6447632"/>
              <a:gd name="connsiteY24" fmla="*/ 1635366 h 5753325"/>
              <a:gd name="connsiteX25" fmla="*/ 6299489 w 6447632"/>
              <a:gd name="connsiteY25" fmla="*/ 1784860 h 5753325"/>
              <a:gd name="connsiteX26" fmla="*/ 6267878 w 6447632"/>
              <a:gd name="connsiteY26" fmla="*/ 1858572 h 5753325"/>
              <a:gd name="connsiteX27" fmla="*/ 6251146 w 6447632"/>
              <a:gd name="connsiteY27" fmla="*/ 1926167 h 5753325"/>
              <a:gd name="connsiteX28" fmla="*/ 6210686 w 6447632"/>
              <a:gd name="connsiteY28" fmla="*/ 2014834 h 5753325"/>
              <a:gd name="connsiteX29" fmla="*/ 6106652 w 6447632"/>
              <a:gd name="connsiteY29" fmla="*/ 2150572 h 5753325"/>
              <a:gd name="connsiteX30" fmla="*/ 6097813 w 6447632"/>
              <a:gd name="connsiteY30" fmla="*/ 2172208 h 5753325"/>
              <a:gd name="connsiteX31" fmla="*/ 6095990 w 6447632"/>
              <a:gd name="connsiteY31" fmla="*/ 2181185 h 5753325"/>
              <a:gd name="connsiteX32" fmla="*/ 6090126 w 6447632"/>
              <a:gd name="connsiteY32" fmla="*/ 2192533 h 5753325"/>
              <a:gd name="connsiteX33" fmla="*/ 6089503 w 6447632"/>
              <a:gd name="connsiteY33" fmla="*/ 2192543 h 5753325"/>
              <a:gd name="connsiteX34" fmla="*/ 6084946 w 6447632"/>
              <a:gd name="connsiteY34" fmla="*/ 2203694 h 5753325"/>
              <a:gd name="connsiteX35" fmla="*/ 5987861 w 6447632"/>
              <a:gd name="connsiteY35" fmla="*/ 2304868 h 5753325"/>
              <a:gd name="connsiteX36" fmla="*/ 5973439 w 6447632"/>
              <a:gd name="connsiteY36" fmla="*/ 2385635 h 5753325"/>
              <a:gd name="connsiteX37" fmla="*/ 5916727 w 6447632"/>
              <a:gd name="connsiteY37" fmla="*/ 2458777 h 5753325"/>
              <a:gd name="connsiteX38" fmla="*/ 5856524 w 6447632"/>
              <a:gd name="connsiteY38" fmla="*/ 2583281 h 5753325"/>
              <a:gd name="connsiteX39" fmla="*/ 5838091 w 6447632"/>
              <a:gd name="connsiteY39" fmla="*/ 2753474 h 5753325"/>
              <a:gd name="connsiteX40" fmla="*/ 5744296 w 6447632"/>
              <a:gd name="connsiteY40" fmla="*/ 2893276 h 5753325"/>
              <a:gd name="connsiteX41" fmla="*/ 5682522 w 6447632"/>
              <a:gd name="connsiteY41" fmla="*/ 3044368 h 5753325"/>
              <a:gd name="connsiteX42" fmla="*/ 5557886 w 6447632"/>
              <a:gd name="connsiteY42" fmla="*/ 3304853 h 5753325"/>
              <a:gd name="connsiteX43" fmla="*/ 5483942 w 6447632"/>
              <a:gd name="connsiteY43" fmla="*/ 3416604 h 5753325"/>
              <a:gd name="connsiteX44" fmla="*/ 5461007 w 6447632"/>
              <a:gd name="connsiteY44" fmla="*/ 3503742 h 5753325"/>
              <a:gd name="connsiteX45" fmla="*/ 5437889 w 6447632"/>
              <a:gd name="connsiteY45" fmla="*/ 3559927 h 5753325"/>
              <a:gd name="connsiteX46" fmla="*/ 5432770 w 6447632"/>
              <a:gd name="connsiteY46" fmla="*/ 3562948 h 5753325"/>
              <a:gd name="connsiteX47" fmla="*/ 5406795 w 6447632"/>
              <a:gd name="connsiteY47" fmla="*/ 3578594 h 5753325"/>
              <a:gd name="connsiteX48" fmla="*/ 5381495 w 6447632"/>
              <a:gd name="connsiteY48" fmla="*/ 3599883 h 5753325"/>
              <a:gd name="connsiteX49" fmla="*/ 5363689 w 6447632"/>
              <a:gd name="connsiteY49" fmla="*/ 3633299 h 5753325"/>
              <a:gd name="connsiteX50" fmla="*/ 5291870 w 6447632"/>
              <a:gd name="connsiteY50" fmla="*/ 3799039 h 5753325"/>
              <a:gd name="connsiteX51" fmla="*/ 5241600 w 6447632"/>
              <a:gd name="connsiteY51" fmla="*/ 3894238 h 5753325"/>
              <a:gd name="connsiteX52" fmla="*/ 5211041 w 6447632"/>
              <a:gd name="connsiteY52" fmla="*/ 3924184 h 5753325"/>
              <a:gd name="connsiteX53" fmla="*/ 5176073 w 6447632"/>
              <a:gd name="connsiteY53" fmla="*/ 3970179 h 5753325"/>
              <a:gd name="connsiteX54" fmla="*/ 5172826 w 6447632"/>
              <a:gd name="connsiteY54" fmla="*/ 3991773 h 5753325"/>
              <a:gd name="connsiteX55" fmla="*/ 5157053 w 6447632"/>
              <a:gd name="connsiteY55" fmla="*/ 3997708 h 5753325"/>
              <a:gd name="connsiteX56" fmla="*/ 5127922 w 6447632"/>
              <a:gd name="connsiteY56" fmla="*/ 4022660 h 5753325"/>
              <a:gd name="connsiteX57" fmla="*/ 5020872 w 6447632"/>
              <a:gd name="connsiteY57" fmla="*/ 4075951 h 5753325"/>
              <a:gd name="connsiteX58" fmla="*/ 4991410 w 6447632"/>
              <a:gd name="connsiteY58" fmla="*/ 4087598 h 5753325"/>
              <a:gd name="connsiteX59" fmla="*/ 4930112 w 6447632"/>
              <a:gd name="connsiteY59" fmla="*/ 4138459 h 5753325"/>
              <a:gd name="connsiteX60" fmla="*/ 4834224 w 6447632"/>
              <a:gd name="connsiteY60" fmla="*/ 4231643 h 5753325"/>
              <a:gd name="connsiteX61" fmla="*/ 4812599 w 6447632"/>
              <a:gd name="connsiteY61" fmla="*/ 4249449 h 5753325"/>
              <a:gd name="connsiteX62" fmla="*/ 4789188 w 6447632"/>
              <a:gd name="connsiteY62" fmla="*/ 4256678 h 5753325"/>
              <a:gd name="connsiteX63" fmla="*/ 4779554 w 6447632"/>
              <a:gd name="connsiteY63" fmla="*/ 4251313 h 5753325"/>
              <a:gd name="connsiteX64" fmla="*/ 4766885 w 6447632"/>
              <a:gd name="connsiteY64" fmla="*/ 4259812 h 5753325"/>
              <a:gd name="connsiteX65" fmla="*/ 4762510 w 6447632"/>
              <a:gd name="connsiteY65" fmla="*/ 4260383 h 5753325"/>
              <a:gd name="connsiteX66" fmla="*/ 4738416 w 6447632"/>
              <a:gd name="connsiteY66" fmla="*/ 4265355 h 5753325"/>
              <a:gd name="connsiteX67" fmla="*/ 4712007 w 6447632"/>
              <a:gd name="connsiteY67" fmla="*/ 4317892 h 5753325"/>
              <a:gd name="connsiteX68" fmla="*/ 4658930 w 6447632"/>
              <a:gd name="connsiteY68" fmla="*/ 4348041 h 5753325"/>
              <a:gd name="connsiteX69" fmla="*/ 4443526 w 6447632"/>
              <a:gd name="connsiteY69" fmla="*/ 4507851 h 5753325"/>
              <a:gd name="connsiteX70" fmla="*/ 4289766 w 6447632"/>
              <a:gd name="connsiteY70" fmla="*/ 4711450 h 5753325"/>
              <a:gd name="connsiteX71" fmla="*/ 4150870 w 6447632"/>
              <a:gd name="connsiteY71" fmla="*/ 4818480 h 5753325"/>
              <a:gd name="connsiteX72" fmla="*/ 4006639 w 6447632"/>
              <a:gd name="connsiteY72" fmla="*/ 4933815 h 5753325"/>
              <a:gd name="connsiteX73" fmla="*/ 3298210 w 6447632"/>
              <a:gd name="connsiteY73" fmla="*/ 5070790 h 5753325"/>
              <a:gd name="connsiteX74" fmla="*/ 2947678 w 6447632"/>
              <a:gd name="connsiteY74" fmla="*/ 5117869 h 5753325"/>
              <a:gd name="connsiteX75" fmla="*/ 2822169 w 6447632"/>
              <a:gd name="connsiteY75" fmla="*/ 5129396 h 5753325"/>
              <a:gd name="connsiteX76" fmla="*/ 2538773 w 6447632"/>
              <a:gd name="connsiteY76" fmla="*/ 5313397 h 5753325"/>
              <a:gd name="connsiteX77" fmla="*/ 2014500 w 6447632"/>
              <a:gd name="connsiteY77" fmla="*/ 5519744 h 5753325"/>
              <a:gd name="connsiteX78" fmla="*/ 1934391 w 6447632"/>
              <a:gd name="connsiteY78" fmla="*/ 5591335 h 5753325"/>
              <a:gd name="connsiteX79" fmla="*/ 1892550 w 6447632"/>
              <a:gd name="connsiteY79" fmla="*/ 5649708 h 5753325"/>
              <a:gd name="connsiteX80" fmla="*/ 1854769 w 6447632"/>
              <a:gd name="connsiteY80" fmla="*/ 5647691 h 5753325"/>
              <a:gd name="connsiteX81" fmla="*/ 1809461 w 6447632"/>
              <a:gd name="connsiteY81" fmla="*/ 5648628 h 5753325"/>
              <a:gd name="connsiteX82" fmla="*/ 1745150 w 6447632"/>
              <a:gd name="connsiteY82" fmla="*/ 5693879 h 5753325"/>
              <a:gd name="connsiteX83" fmla="*/ 1713375 w 6447632"/>
              <a:gd name="connsiteY83" fmla="*/ 5684672 h 5753325"/>
              <a:gd name="connsiteX84" fmla="*/ 1707808 w 6447632"/>
              <a:gd name="connsiteY84" fmla="*/ 5682611 h 5753325"/>
              <a:gd name="connsiteX85" fmla="*/ 1679313 w 6447632"/>
              <a:gd name="connsiteY85" fmla="*/ 5672360 h 5753325"/>
              <a:gd name="connsiteX86" fmla="*/ 1646933 w 6447632"/>
              <a:gd name="connsiteY86" fmla="*/ 5666227 h 5753325"/>
              <a:gd name="connsiteX87" fmla="*/ 1610055 w 6447632"/>
              <a:gd name="connsiteY87" fmla="*/ 5673643 h 5753325"/>
              <a:gd name="connsiteX88" fmla="*/ 1437641 w 6447632"/>
              <a:gd name="connsiteY88" fmla="*/ 5723266 h 5753325"/>
              <a:gd name="connsiteX89" fmla="*/ 1332869 w 6447632"/>
              <a:gd name="connsiteY89" fmla="*/ 5744752 h 5753325"/>
              <a:gd name="connsiteX90" fmla="*/ 1290525 w 6447632"/>
              <a:gd name="connsiteY90" fmla="*/ 5740036 h 5753325"/>
              <a:gd name="connsiteX91" fmla="*/ 1233107 w 6447632"/>
              <a:gd name="connsiteY91" fmla="*/ 5742106 h 5753325"/>
              <a:gd name="connsiteX92" fmla="*/ 1214532 w 6447632"/>
              <a:gd name="connsiteY92" fmla="*/ 5753325 h 5753325"/>
              <a:gd name="connsiteX93" fmla="*/ 1199955 w 6447632"/>
              <a:gd name="connsiteY93" fmla="*/ 5744831 h 5753325"/>
              <a:gd name="connsiteX94" fmla="*/ 1162337 w 6447632"/>
              <a:gd name="connsiteY94" fmla="*/ 5738048 h 5753325"/>
              <a:gd name="connsiteX95" fmla="*/ 1053457 w 6447632"/>
              <a:gd name="connsiteY95" fmla="*/ 5688676 h 5753325"/>
              <a:gd name="connsiteX96" fmla="*/ 1025798 w 6447632"/>
              <a:gd name="connsiteY96" fmla="*/ 5673166 h 5753325"/>
              <a:gd name="connsiteX97" fmla="*/ 947900 w 6447632"/>
              <a:gd name="connsiteY97" fmla="*/ 5657848 h 5753325"/>
              <a:gd name="connsiteX98" fmla="*/ 815627 w 6447632"/>
              <a:gd name="connsiteY98" fmla="*/ 5642557 h 5753325"/>
              <a:gd name="connsiteX99" fmla="*/ 788251 w 6447632"/>
              <a:gd name="connsiteY99" fmla="*/ 5637065 h 5753325"/>
              <a:gd name="connsiteX100" fmla="*/ 767822 w 6447632"/>
              <a:gd name="connsiteY100" fmla="*/ 5623450 h 5753325"/>
              <a:gd name="connsiteX101" fmla="*/ 765791 w 6447632"/>
              <a:gd name="connsiteY101" fmla="*/ 5612539 h 5753325"/>
              <a:gd name="connsiteX102" fmla="*/ 751230 w 6447632"/>
              <a:gd name="connsiteY102" fmla="*/ 5608092 h 5753325"/>
              <a:gd name="connsiteX103" fmla="*/ 748008 w 6447632"/>
              <a:gd name="connsiteY103" fmla="*/ 5605052 h 5753325"/>
              <a:gd name="connsiteX104" fmla="*/ 728871 w 6447632"/>
              <a:gd name="connsiteY104" fmla="*/ 5589469 h 5753325"/>
              <a:gd name="connsiteX105" fmla="*/ 671898 w 6447632"/>
              <a:gd name="connsiteY105" fmla="*/ 5602363 h 5753325"/>
              <a:gd name="connsiteX106" fmla="*/ 615065 w 6447632"/>
              <a:gd name="connsiteY106" fmla="*/ 5580257 h 5753325"/>
              <a:gd name="connsiteX107" fmla="*/ 355785 w 6447632"/>
              <a:gd name="connsiteY107" fmla="*/ 5514383 h 5753325"/>
              <a:gd name="connsiteX108" fmla="*/ 102269 w 6447632"/>
              <a:gd name="connsiteY108" fmla="*/ 5524347 h 5753325"/>
              <a:gd name="connsiteX109" fmla="*/ 13160 w 6447632"/>
              <a:gd name="connsiteY109" fmla="*/ 5514159 h 5753325"/>
              <a:gd name="connsiteX110" fmla="*/ 0 w 6447632"/>
              <a:gd name="connsiteY110" fmla="*/ 5511735 h 5753325"/>
              <a:gd name="connsiteX111" fmla="*/ 0 w 6447632"/>
              <a:gd name="connsiteY111" fmla="*/ 0 h 5753325"/>
              <a:gd name="connsiteX0" fmla="*/ 0 w 6447632"/>
              <a:gd name="connsiteY0" fmla="*/ 0 h 5753325"/>
              <a:gd name="connsiteX1" fmla="*/ 6438980 w 6447632"/>
              <a:gd name="connsiteY1" fmla="*/ 0 h 5753325"/>
              <a:gd name="connsiteX2" fmla="*/ 6439047 w 6447632"/>
              <a:gd name="connsiteY2" fmla="*/ 147 h 5753325"/>
              <a:gd name="connsiteX3" fmla="*/ 6443456 w 6447632"/>
              <a:gd name="connsiteY3" fmla="*/ 130105 h 5753325"/>
              <a:gd name="connsiteX4" fmla="*/ 6447632 w 6447632"/>
              <a:gd name="connsiteY4" fmla="*/ 170016 h 5753325"/>
              <a:gd name="connsiteX5" fmla="*/ 6396598 w 6447632"/>
              <a:gd name="connsiteY5" fmla="*/ 274847 h 5753325"/>
              <a:gd name="connsiteX6" fmla="*/ 6358350 w 6447632"/>
              <a:gd name="connsiteY6" fmla="*/ 492529 h 5753325"/>
              <a:gd name="connsiteX7" fmla="*/ 6354187 w 6447632"/>
              <a:gd name="connsiteY7" fmla="*/ 615799 h 5753325"/>
              <a:gd name="connsiteX8" fmla="*/ 6303977 w 6447632"/>
              <a:gd name="connsiteY8" fmla="*/ 664291 h 5753325"/>
              <a:gd name="connsiteX9" fmla="*/ 6344988 w 6447632"/>
              <a:gd name="connsiteY9" fmla="*/ 697330 h 5753325"/>
              <a:gd name="connsiteX10" fmla="*/ 6334770 w 6447632"/>
              <a:gd name="connsiteY10" fmla="*/ 754001 h 5753325"/>
              <a:gd name="connsiteX11" fmla="*/ 6339879 w 6447632"/>
              <a:gd name="connsiteY11" fmla="*/ 811136 h 5753325"/>
              <a:gd name="connsiteX12" fmla="*/ 6330065 w 6447632"/>
              <a:gd name="connsiteY12" fmla="*/ 893399 h 5753325"/>
              <a:gd name="connsiteX13" fmla="*/ 6345206 w 6447632"/>
              <a:gd name="connsiteY13" fmla="*/ 1018060 h 5753325"/>
              <a:gd name="connsiteX14" fmla="*/ 6362266 w 6447632"/>
              <a:gd name="connsiteY14" fmla="*/ 1151111 h 5753325"/>
              <a:gd name="connsiteX15" fmla="*/ 6371722 w 6447632"/>
              <a:gd name="connsiteY15" fmla="*/ 1318080 h 5753325"/>
              <a:gd name="connsiteX16" fmla="*/ 6356023 w 6447632"/>
              <a:gd name="connsiteY16" fmla="*/ 1356227 h 5753325"/>
              <a:gd name="connsiteX17" fmla="*/ 6356157 w 6447632"/>
              <a:gd name="connsiteY17" fmla="*/ 1361967 h 5753325"/>
              <a:gd name="connsiteX18" fmla="*/ 6350613 w 6447632"/>
              <a:gd name="connsiteY18" fmla="*/ 1393569 h 5753325"/>
              <a:gd name="connsiteX19" fmla="*/ 6357062 w 6447632"/>
              <a:gd name="connsiteY19" fmla="*/ 1444071 h 5753325"/>
              <a:gd name="connsiteX20" fmla="*/ 6364832 w 6447632"/>
              <a:gd name="connsiteY20" fmla="*/ 1478763 h 5753325"/>
              <a:gd name="connsiteX21" fmla="*/ 6369745 w 6447632"/>
              <a:gd name="connsiteY21" fmla="*/ 1495680 h 5753325"/>
              <a:gd name="connsiteX22" fmla="*/ 6370898 w 6447632"/>
              <a:gd name="connsiteY22" fmla="*/ 1513331 h 5753325"/>
              <a:gd name="connsiteX23" fmla="*/ 6368801 w 6447632"/>
              <a:gd name="connsiteY23" fmla="*/ 1527414 h 5753325"/>
              <a:gd name="connsiteX24" fmla="*/ 6321854 w 6447632"/>
              <a:gd name="connsiteY24" fmla="*/ 1635366 h 5753325"/>
              <a:gd name="connsiteX25" fmla="*/ 6299489 w 6447632"/>
              <a:gd name="connsiteY25" fmla="*/ 1784860 h 5753325"/>
              <a:gd name="connsiteX26" fmla="*/ 6267878 w 6447632"/>
              <a:gd name="connsiteY26" fmla="*/ 1858572 h 5753325"/>
              <a:gd name="connsiteX27" fmla="*/ 6251146 w 6447632"/>
              <a:gd name="connsiteY27" fmla="*/ 1926167 h 5753325"/>
              <a:gd name="connsiteX28" fmla="*/ 6210686 w 6447632"/>
              <a:gd name="connsiteY28" fmla="*/ 2014834 h 5753325"/>
              <a:gd name="connsiteX29" fmla="*/ 6106652 w 6447632"/>
              <a:gd name="connsiteY29" fmla="*/ 2150572 h 5753325"/>
              <a:gd name="connsiteX30" fmla="*/ 6097813 w 6447632"/>
              <a:gd name="connsiteY30" fmla="*/ 2172208 h 5753325"/>
              <a:gd name="connsiteX31" fmla="*/ 6095990 w 6447632"/>
              <a:gd name="connsiteY31" fmla="*/ 2181185 h 5753325"/>
              <a:gd name="connsiteX32" fmla="*/ 6090126 w 6447632"/>
              <a:gd name="connsiteY32" fmla="*/ 2192533 h 5753325"/>
              <a:gd name="connsiteX33" fmla="*/ 6089503 w 6447632"/>
              <a:gd name="connsiteY33" fmla="*/ 2192543 h 5753325"/>
              <a:gd name="connsiteX34" fmla="*/ 6084946 w 6447632"/>
              <a:gd name="connsiteY34" fmla="*/ 2203694 h 5753325"/>
              <a:gd name="connsiteX35" fmla="*/ 5987861 w 6447632"/>
              <a:gd name="connsiteY35" fmla="*/ 2304868 h 5753325"/>
              <a:gd name="connsiteX36" fmla="*/ 5973439 w 6447632"/>
              <a:gd name="connsiteY36" fmla="*/ 2385635 h 5753325"/>
              <a:gd name="connsiteX37" fmla="*/ 5916727 w 6447632"/>
              <a:gd name="connsiteY37" fmla="*/ 2458777 h 5753325"/>
              <a:gd name="connsiteX38" fmla="*/ 5856524 w 6447632"/>
              <a:gd name="connsiteY38" fmla="*/ 2583281 h 5753325"/>
              <a:gd name="connsiteX39" fmla="*/ 5838091 w 6447632"/>
              <a:gd name="connsiteY39" fmla="*/ 2753474 h 5753325"/>
              <a:gd name="connsiteX40" fmla="*/ 5744296 w 6447632"/>
              <a:gd name="connsiteY40" fmla="*/ 2893276 h 5753325"/>
              <a:gd name="connsiteX41" fmla="*/ 5682522 w 6447632"/>
              <a:gd name="connsiteY41" fmla="*/ 3044368 h 5753325"/>
              <a:gd name="connsiteX42" fmla="*/ 5557886 w 6447632"/>
              <a:gd name="connsiteY42" fmla="*/ 3304853 h 5753325"/>
              <a:gd name="connsiteX43" fmla="*/ 5483942 w 6447632"/>
              <a:gd name="connsiteY43" fmla="*/ 3416604 h 5753325"/>
              <a:gd name="connsiteX44" fmla="*/ 5461007 w 6447632"/>
              <a:gd name="connsiteY44" fmla="*/ 3503742 h 5753325"/>
              <a:gd name="connsiteX45" fmla="*/ 5437889 w 6447632"/>
              <a:gd name="connsiteY45" fmla="*/ 3559927 h 5753325"/>
              <a:gd name="connsiteX46" fmla="*/ 5432770 w 6447632"/>
              <a:gd name="connsiteY46" fmla="*/ 3562948 h 5753325"/>
              <a:gd name="connsiteX47" fmla="*/ 5406795 w 6447632"/>
              <a:gd name="connsiteY47" fmla="*/ 3578594 h 5753325"/>
              <a:gd name="connsiteX48" fmla="*/ 5381495 w 6447632"/>
              <a:gd name="connsiteY48" fmla="*/ 3599883 h 5753325"/>
              <a:gd name="connsiteX49" fmla="*/ 5363689 w 6447632"/>
              <a:gd name="connsiteY49" fmla="*/ 3633299 h 5753325"/>
              <a:gd name="connsiteX50" fmla="*/ 5291870 w 6447632"/>
              <a:gd name="connsiteY50" fmla="*/ 3799039 h 5753325"/>
              <a:gd name="connsiteX51" fmla="*/ 5241600 w 6447632"/>
              <a:gd name="connsiteY51" fmla="*/ 3894238 h 5753325"/>
              <a:gd name="connsiteX52" fmla="*/ 5211041 w 6447632"/>
              <a:gd name="connsiteY52" fmla="*/ 3924184 h 5753325"/>
              <a:gd name="connsiteX53" fmla="*/ 5176073 w 6447632"/>
              <a:gd name="connsiteY53" fmla="*/ 3970179 h 5753325"/>
              <a:gd name="connsiteX54" fmla="*/ 5172826 w 6447632"/>
              <a:gd name="connsiteY54" fmla="*/ 3991773 h 5753325"/>
              <a:gd name="connsiteX55" fmla="*/ 5157053 w 6447632"/>
              <a:gd name="connsiteY55" fmla="*/ 3997708 h 5753325"/>
              <a:gd name="connsiteX56" fmla="*/ 5127922 w 6447632"/>
              <a:gd name="connsiteY56" fmla="*/ 4022660 h 5753325"/>
              <a:gd name="connsiteX57" fmla="*/ 5020872 w 6447632"/>
              <a:gd name="connsiteY57" fmla="*/ 4075951 h 5753325"/>
              <a:gd name="connsiteX58" fmla="*/ 4991410 w 6447632"/>
              <a:gd name="connsiteY58" fmla="*/ 4087598 h 5753325"/>
              <a:gd name="connsiteX59" fmla="*/ 4930112 w 6447632"/>
              <a:gd name="connsiteY59" fmla="*/ 4138459 h 5753325"/>
              <a:gd name="connsiteX60" fmla="*/ 4834224 w 6447632"/>
              <a:gd name="connsiteY60" fmla="*/ 4231643 h 5753325"/>
              <a:gd name="connsiteX61" fmla="*/ 4812599 w 6447632"/>
              <a:gd name="connsiteY61" fmla="*/ 4249449 h 5753325"/>
              <a:gd name="connsiteX62" fmla="*/ 4789188 w 6447632"/>
              <a:gd name="connsiteY62" fmla="*/ 4256678 h 5753325"/>
              <a:gd name="connsiteX63" fmla="*/ 4779554 w 6447632"/>
              <a:gd name="connsiteY63" fmla="*/ 4251313 h 5753325"/>
              <a:gd name="connsiteX64" fmla="*/ 4766885 w 6447632"/>
              <a:gd name="connsiteY64" fmla="*/ 4259812 h 5753325"/>
              <a:gd name="connsiteX65" fmla="*/ 4762510 w 6447632"/>
              <a:gd name="connsiteY65" fmla="*/ 4260383 h 5753325"/>
              <a:gd name="connsiteX66" fmla="*/ 4738416 w 6447632"/>
              <a:gd name="connsiteY66" fmla="*/ 4265355 h 5753325"/>
              <a:gd name="connsiteX67" fmla="*/ 4712007 w 6447632"/>
              <a:gd name="connsiteY67" fmla="*/ 4317892 h 5753325"/>
              <a:gd name="connsiteX68" fmla="*/ 4658930 w 6447632"/>
              <a:gd name="connsiteY68" fmla="*/ 4348041 h 5753325"/>
              <a:gd name="connsiteX69" fmla="*/ 4443526 w 6447632"/>
              <a:gd name="connsiteY69" fmla="*/ 4507851 h 5753325"/>
              <a:gd name="connsiteX70" fmla="*/ 4289766 w 6447632"/>
              <a:gd name="connsiteY70" fmla="*/ 4711450 h 5753325"/>
              <a:gd name="connsiteX71" fmla="*/ 4150870 w 6447632"/>
              <a:gd name="connsiteY71" fmla="*/ 4818480 h 5753325"/>
              <a:gd name="connsiteX72" fmla="*/ 4006639 w 6447632"/>
              <a:gd name="connsiteY72" fmla="*/ 4933815 h 5753325"/>
              <a:gd name="connsiteX73" fmla="*/ 3298210 w 6447632"/>
              <a:gd name="connsiteY73" fmla="*/ 5070790 h 5753325"/>
              <a:gd name="connsiteX74" fmla="*/ 2947678 w 6447632"/>
              <a:gd name="connsiteY74" fmla="*/ 5117869 h 5753325"/>
              <a:gd name="connsiteX75" fmla="*/ 2822169 w 6447632"/>
              <a:gd name="connsiteY75" fmla="*/ 5129396 h 5753325"/>
              <a:gd name="connsiteX76" fmla="*/ 2538773 w 6447632"/>
              <a:gd name="connsiteY76" fmla="*/ 5313397 h 5753325"/>
              <a:gd name="connsiteX77" fmla="*/ 2014500 w 6447632"/>
              <a:gd name="connsiteY77" fmla="*/ 5519744 h 5753325"/>
              <a:gd name="connsiteX78" fmla="*/ 1934391 w 6447632"/>
              <a:gd name="connsiteY78" fmla="*/ 5591335 h 5753325"/>
              <a:gd name="connsiteX79" fmla="*/ 1892550 w 6447632"/>
              <a:gd name="connsiteY79" fmla="*/ 5649708 h 5753325"/>
              <a:gd name="connsiteX80" fmla="*/ 1854769 w 6447632"/>
              <a:gd name="connsiteY80" fmla="*/ 5647691 h 5753325"/>
              <a:gd name="connsiteX81" fmla="*/ 1809461 w 6447632"/>
              <a:gd name="connsiteY81" fmla="*/ 5648628 h 5753325"/>
              <a:gd name="connsiteX82" fmla="*/ 1745150 w 6447632"/>
              <a:gd name="connsiteY82" fmla="*/ 5693879 h 5753325"/>
              <a:gd name="connsiteX83" fmla="*/ 1713375 w 6447632"/>
              <a:gd name="connsiteY83" fmla="*/ 5684672 h 5753325"/>
              <a:gd name="connsiteX84" fmla="*/ 1707808 w 6447632"/>
              <a:gd name="connsiteY84" fmla="*/ 5682611 h 5753325"/>
              <a:gd name="connsiteX85" fmla="*/ 1679313 w 6447632"/>
              <a:gd name="connsiteY85" fmla="*/ 5672360 h 5753325"/>
              <a:gd name="connsiteX86" fmla="*/ 1646933 w 6447632"/>
              <a:gd name="connsiteY86" fmla="*/ 5666227 h 5753325"/>
              <a:gd name="connsiteX87" fmla="*/ 1610055 w 6447632"/>
              <a:gd name="connsiteY87" fmla="*/ 5673643 h 5753325"/>
              <a:gd name="connsiteX88" fmla="*/ 1437641 w 6447632"/>
              <a:gd name="connsiteY88" fmla="*/ 5723266 h 5753325"/>
              <a:gd name="connsiteX89" fmla="*/ 1332869 w 6447632"/>
              <a:gd name="connsiteY89" fmla="*/ 5744752 h 5753325"/>
              <a:gd name="connsiteX90" fmla="*/ 1290525 w 6447632"/>
              <a:gd name="connsiteY90" fmla="*/ 5740036 h 5753325"/>
              <a:gd name="connsiteX91" fmla="*/ 1233107 w 6447632"/>
              <a:gd name="connsiteY91" fmla="*/ 5742106 h 5753325"/>
              <a:gd name="connsiteX92" fmla="*/ 1214532 w 6447632"/>
              <a:gd name="connsiteY92" fmla="*/ 5753325 h 5753325"/>
              <a:gd name="connsiteX93" fmla="*/ 1199955 w 6447632"/>
              <a:gd name="connsiteY93" fmla="*/ 5744831 h 5753325"/>
              <a:gd name="connsiteX94" fmla="*/ 1162337 w 6447632"/>
              <a:gd name="connsiteY94" fmla="*/ 5738048 h 5753325"/>
              <a:gd name="connsiteX95" fmla="*/ 1053457 w 6447632"/>
              <a:gd name="connsiteY95" fmla="*/ 5688676 h 5753325"/>
              <a:gd name="connsiteX96" fmla="*/ 1025798 w 6447632"/>
              <a:gd name="connsiteY96" fmla="*/ 5673166 h 5753325"/>
              <a:gd name="connsiteX97" fmla="*/ 947900 w 6447632"/>
              <a:gd name="connsiteY97" fmla="*/ 5657848 h 5753325"/>
              <a:gd name="connsiteX98" fmla="*/ 815627 w 6447632"/>
              <a:gd name="connsiteY98" fmla="*/ 5642557 h 5753325"/>
              <a:gd name="connsiteX99" fmla="*/ 788251 w 6447632"/>
              <a:gd name="connsiteY99" fmla="*/ 5637065 h 5753325"/>
              <a:gd name="connsiteX100" fmla="*/ 767822 w 6447632"/>
              <a:gd name="connsiteY100" fmla="*/ 5623450 h 5753325"/>
              <a:gd name="connsiteX101" fmla="*/ 765791 w 6447632"/>
              <a:gd name="connsiteY101" fmla="*/ 5612539 h 5753325"/>
              <a:gd name="connsiteX102" fmla="*/ 751230 w 6447632"/>
              <a:gd name="connsiteY102" fmla="*/ 5608092 h 5753325"/>
              <a:gd name="connsiteX103" fmla="*/ 748008 w 6447632"/>
              <a:gd name="connsiteY103" fmla="*/ 5605052 h 5753325"/>
              <a:gd name="connsiteX104" fmla="*/ 728871 w 6447632"/>
              <a:gd name="connsiteY104" fmla="*/ 5589469 h 5753325"/>
              <a:gd name="connsiteX105" fmla="*/ 671898 w 6447632"/>
              <a:gd name="connsiteY105" fmla="*/ 5602363 h 5753325"/>
              <a:gd name="connsiteX106" fmla="*/ 615065 w 6447632"/>
              <a:gd name="connsiteY106" fmla="*/ 5580257 h 5753325"/>
              <a:gd name="connsiteX107" fmla="*/ 355785 w 6447632"/>
              <a:gd name="connsiteY107" fmla="*/ 5514383 h 5753325"/>
              <a:gd name="connsiteX108" fmla="*/ 102269 w 6447632"/>
              <a:gd name="connsiteY108" fmla="*/ 5524347 h 5753325"/>
              <a:gd name="connsiteX109" fmla="*/ 13160 w 6447632"/>
              <a:gd name="connsiteY109" fmla="*/ 5514159 h 5753325"/>
              <a:gd name="connsiteX110" fmla="*/ 0 w 6447632"/>
              <a:gd name="connsiteY110" fmla="*/ 5511735 h 5753325"/>
              <a:gd name="connsiteX111" fmla="*/ 0 w 6447632"/>
              <a:gd name="connsiteY111" fmla="*/ 0 h 5753325"/>
              <a:gd name="connsiteX0" fmla="*/ 0 w 6447632"/>
              <a:gd name="connsiteY0" fmla="*/ 0 h 5753325"/>
              <a:gd name="connsiteX1" fmla="*/ 6438980 w 6447632"/>
              <a:gd name="connsiteY1" fmla="*/ 0 h 5753325"/>
              <a:gd name="connsiteX2" fmla="*/ 6439047 w 6447632"/>
              <a:gd name="connsiteY2" fmla="*/ 147 h 5753325"/>
              <a:gd name="connsiteX3" fmla="*/ 6443456 w 6447632"/>
              <a:gd name="connsiteY3" fmla="*/ 130105 h 5753325"/>
              <a:gd name="connsiteX4" fmla="*/ 6447632 w 6447632"/>
              <a:gd name="connsiteY4" fmla="*/ 170016 h 5753325"/>
              <a:gd name="connsiteX5" fmla="*/ 6396598 w 6447632"/>
              <a:gd name="connsiteY5" fmla="*/ 274847 h 5753325"/>
              <a:gd name="connsiteX6" fmla="*/ 6358350 w 6447632"/>
              <a:gd name="connsiteY6" fmla="*/ 492529 h 5753325"/>
              <a:gd name="connsiteX7" fmla="*/ 6354187 w 6447632"/>
              <a:gd name="connsiteY7" fmla="*/ 615799 h 5753325"/>
              <a:gd name="connsiteX8" fmla="*/ 6303977 w 6447632"/>
              <a:gd name="connsiteY8" fmla="*/ 664291 h 5753325"/>
              <a:gd name="connsiteX9" fmla="*/ 6344988 w 6447632"/>
              <a:gd name="connsiteY9" fmla="*/ 697330 h 5753325"/>
              <a:gd name="connsiteX10" fmla="*/ 6334770 w 6447632"/>
              <a:gd name="connsiteY10" fmla="*/ 754001 h 5753325"/>
              <a:gd name="connsiteX11" fmla="*/ 6339879 w 6447632"/>
              <a:gd name="connsiteY11" fmla="*/ 811136 h 5753325"/>
              <a:gd name="connsiteX12" fmla="*/ 6330065 w 6447632"/>
              <a:gd name="connsiteY12" fmla="*/ 893399 h 5753325"/>
              <a:gd name="connsiteX13" fmla="*/ 6345206 w 6447632"/>
              <a:gd name="connsiteY13" fmla="*/ 1018060 h 5753325"/>
              <a:gd name="connsiteX14" fmla="*/ 6362266 w 6447632"/>
              <a:gd name="connsiteY14" fmla="*/ 1151111 h 5753325"/>
              <a:gd name="connsiteX15" fmla="*/ 6371722 w 6447632"/>
              <a:gd name="connsiteY15" fmla="*/ 1318080 h 5753325"/>
              <a:gd name="connsiteX16" fmla="*/ 6356023 w 6447632"/>
              <a:gd name="connsiteY16" fmla="*/ 1356227 h 5753325"/>
              <a:gd name="connsiteX17" fmla="*/ 6356157 w 6447632"/>
              <a:gd name="connsiteY17" fmla="*/ 1361967 h 5753325"/>
              <a:gd name="connsiteX18" fmla="*/ 6350613 w 6447632"/>
              <a:gd name="connsiteY18" fmla="*/ 1393569 h 5753325"/>
              <a:gd name="connsiteX19" fmla="*/ 6357062 w 6447632"/>
              <a:gd name="connsiteY19" fmla="*/ 1444071 h 5753325"/>
              <a:gd name="connsiteX20" fmla="*/ 6364832 w 6447632"/>
              <a:gd name="connsiteY20" fmla="*/ 1478763 h 5753325"/>
              <a:gd name="connsiteX21" fmla="*/ 6369745 w 6447632"/>
              <a:gd name="connsiteY21" fmla="*/ 1495680 h 5753325"/>
              <a:gd name="connsiteX22" fmla="*/ 6370898 w 6447632"/>
              <a:gd name="connsiteY22" fmla="*/ 1513331 h 5753325"/>
              <a:gd name="connsiteX23" fmla="*/ 6339773 w 6447632"/>
              <a:gd name="connsiteY23" fmla="*/ 1527414 h 5753325"/>
              <a:gd name="connsiteX24" fmla="*/ 6321854 w 6447632"/>
              <a:gd name="connsiteY24" fmla="*/ 1635366 h 5753325"/>
              <a:gd name="connsiteX25" fmla="*/ 6299489 w 6447632"/>
              <a:gd name="connsiteY25" fmla="*/ 1784860 h 5753325"/>
              <a:gd name="connsiteX26" fmla="*/ 6267878 w 6447632"/>
              <a:gd name="connsiteY26" fmla="*/ 1858572 h 5753325"/>
              <a:gd name="connsiteX27" fmla="*/ 6251146 w 6447632"/>
              <a:gd name="connsiteY27" fmla="*/ 1926167 h 5753325"/>
              <a:gd name="connsiteX28" fmla="*/ 6210686 w 6447632"/>
              <a:gd name="connsiteY28" fmla="*/ 2014834 h 5753325"/>
              <a:gd name="connsiteX29" fmla="*/ 6106652 w 6447632"/>
              <a:gd name="connsiteY29" fmla="*/ 2150572 h 5753325"/>
              <a:gd name="connsiteX30" fmla="*/ 6097813 w 6447632"/>
              <a:gd name="connsiteY30" fmla="*/ 2172208 h 5753325"/>
              <a:gd name="connsiteX31" fmla="*/ 6095990 w 6447632"/>
              <a:gd name="connsiteY31" fmla="*/ 2181185 h 5753325"/>
              <a:gd name="connsiteX32" fmla="*/ 6090126 w 6447632"/>
              <a:gd name="connsiteY32" fmla="*/ 2192533 h 5753325"/>
              <a:gd name="connsiteX33" fmla="*/ 6089503 w 6447632"/>
              <a:gd name="connsiteY33" fmla="*/ 2192543 h 5753325"/>
              <a:gd name="connsiteX34" fmla="*/ 6084946 w 6447632"/>
              <a:gd name="connsiteY34" fmla="*/ 2203694 h 5753325"/>
              <a:gd name="connsiteX35" fmla="*/ 5987861 w 6447632"/>
              <a:gd name="connsiteY35" fmla="*/ 2304868 h 5753325"/>
              <a:gd name="connsiteX36" fmla="*/ 5973439 w 6447632"/>
              <a:gd name="connsiteY36" fmla="*/ 2385635 h 5753325"/>
              <a:gd name="connsiteX37" fmla="*/ 5916727 w 6447632"/>
              <a:gd name="connsiteY37" fmla="*/ 2458777 h 5753325"/>
              <a:gd name="connsiteX38" fmla="*/ 5856524 w 6447632"/>
              <a:gd name="connsiteY38" fmla="*/ 2583281 h 5753325"/>
              <a:gd name="connsiteX39" fmla="*/ 5838091 w 6447632"/>
              <a:gd name="connsiteY39" fmla="*/ 2753474 h 5753325"/>
              <a:gd name="connsiteX40" fmla="*/ 5744296 w 6447632"/>
              <a:gd name="connsiteY40" fmla="*/ 2893276 h 5753325"/>
              <a:gd name="connsiteX41" fmla="*/ 5682522 w 6447632"/>
              <a:gd name="connsiteY41" fmla="*/ 3044368 h 5753325"/>
              <a:gd name="connsiteX42" fmla="*/ 5557886 w 6447632"/>
              <a:gd name="connsiteY42" fmla="*/ 3304853 h 5753325"/>
              <a:gd name="connsiteX43" fmla="*/ 5483942 w 6447632"/>
              <a:gd name="connsiteY43" fmla="*/ 3416604 h 5753325"/>
              <a:gd name="connsiteX44" fmla="*/ 5461007 w 6447632"/>
              <a:gd name="connsiteY44" fmla="*/ 3503742 h 5753325"/>
              <a:gd name="connsiteX45" fmla="*/ 5437889 w 6447632"/>
              <a:gd name="connsiteY45" fmla="*/ 3559927 h 5753325"/>
              <a:gd name="connsiteX46" fmla="*/ 5432770 w 6447632"/>
              <a:gd name="connsiteY46" fmla="*/ 3562948 h 5753325"/>
              <a:gd name="connsiteX47" fmla="*/ 5406795 w 6447632"/>
              <a:gd name="connsiteY47" fmla="*/ 3578594 h 5753325"/>
              <a:gd name="connsiteX48" fmla="*/ 5381495 w 6447632"/>
              <a:gd name="connsiteY48" fmla="*/ 3599883 h 5753325"/>
              <a:gd name="connsiteX49" fmla="*/ 5363689 w 6447632"/>
              <a:gd name="connsiteY49" fmla="*/ 3633299 h 5753325"/>
              <a:gd name="connsiteX50" fmla="*/ 5291870 w 6447632"/>
              <a:gd name="connsiteY50" fmla="*/ 3799039 h 5753325"/>
              <a:gd name="connsiteX51" fmla="*/ 5241600 w 6447632"/>
              <a:gd name="connsiteY51" fmla="*/ 3894238 h 5753325"/>
              <a:gd name="connsiteX52" fmla="*/ 5211041 w 6447632"/>
              <a:gd name="connsiteY52" fmla="*/ 3924184 h 5753325"/>
              <a:gd name="connsiteX53" fmla="*/ 5176073 w 6447632"/>
              <a:gd name="connsiteY53" fmla="*/ 3970179 h 5753325"/>
              <a:gd name="connsiteX54" fmla="*/ 5172826 w 6447632"/>
              <a:gd name="connsiteY54" fmla="*/ 3991773 h 5753325"/>
              <a:gd name="connsiteX55" fmla="*/ 5157053 w 6447632"/>
              <a:gd name="connsiteY55" fmla="*/ 3997708 h 5753325"/>
              <a:gd name="connsiteX56" fmla="*/ 5127922 w 6447632"/>
              <a:gd name="connsiteY56" fmla="*/ 4022660 h 5753325"/>
              <a:gd name="connsiteX57" fmla="*/ 5020872 w 6447632"/>
              <a:gd name="connsiteY57" fmla="*/ 4075951 h 5753325"/>
              <a:gd name="connsiteX58" fmla="*/ 4991410 w 6447632"/>
              <a:gd name="connsiteY58" fmla="*/ 4087598 h 5753325"/>
              <a:gd name="connsiteX59" fmla="*/ 4930112 w 6447632"/>
              <a:gd name="connsiteY59" fmla="*/ 4138459 h 5753325"/>
              <a:gd name="connsiteX60" fmla="*/ 4834224 w 6447632"/>
              <a:gd name="connsiteY60" fmla="*/ 4231643 h 5753325"/>
              <a:gd name="connsiteX61" fmla="*/ 4812599 w 6447632"/>
              <a:gd name="connsiteY61" fmla="*/ 4249449 h 5753325"/>
              <a:gd name="connsiteX62" fmla="*/ 4789188 w 6447632"/>
              <a:gd name="connsiteY62" fmla="*/ 4256678 h 5753325"/>
              <a:gd name="connsiteX63" fmla="*/ 4779554 w 6447632"/>
              <a:gd name="connsiteY63" fmla="*/ 4251313 h 5753325"/>
              <a:gd name="connsiteX64" fmla="*/ 4766885 w 6447632"/>
              <a:gd name="connsiteY64" fmla="*/ 4259812 h 5753325"/>
              <a:gd name="connsiteX65" fmla="*/ 4762510 w 6447632"/>
              <a:gd name="connsiteY65" fmla="*/ 4260383 h 5753325"/>
              <a:gd name="connsiteX66" fmla="*/ 4738416 w 6447632"/>
              <a:gd name="connsiteY66" fmla="*/ 4265355 h 5753325"/>
              <a:gd name="connsiteX67" fmla="*/ 4712007 w 6447632"/>
              <a:gd name="connsiteY67" fmla="*/ 4317892 h 5753325"/>
              <a:gd name="connsiteX68" fmla="*/ 4658930 w 6447632"/>
              <a:gd name="connsiteY68" fmla="*/ 4348041 h 5753325"/>
              <a:gd name="connsiteX69" fmla="*/ 4443526 w 6447632"/>
              <a:gd name="connsiteY69" fmla="*/ 4507851 h 5753325"/>
              <a:gd name="connsiteX70" fmla="*/ 4289766 w 6447632"/>
              <a:gd name="connsiteY70" fmla="*/ 4711450 h 5753325"/>
              <a:gd name="connsiteX71" fmla="*/ 4150870 w 6447632"/>
              <a:gd name="connsiteY71" fmla="*/ 4818480 h 5753325"/>
              <a:gd name="connsiteX72" fmla="*/ 4006639 w 6447632"/>
              <a:gd name="connsiteY72" fmla="*/ 4933815 h 5753325"/>
              <a:gd name="connsiteX73" fmla="*/ 3298210 w 6447632"/>
              <a:gd name="connsiteY73" fmla="*/ 5070790 h 5753325"/>
              <a:gd name="connsiteX74" fmla="*/ 2947678 w 6447632"/>
              <a:gd name="connsiteY74" fmla="*/ 5117869 h 5753325"/>
              <a:gd name="connsiteX75" fmla="*/ 2822169 w 6447632"/>
              <a:gd name="connsiteY75" fmla="*/ 5129396 h 5753325"/>
              <a:gd name="connsiteX76" fmla="*/ 2538773 w 6447632"/>
              <a:gd name="connsiteY76" fmla="*/ 5313397 h 5753325"/>
              <a:gd name="connsiteX77" fmla="*/ 2014500 w 6447632"/>
              <a:gd name="connsiteY77" fmla="*/ 5519744 h 5753325"/>
              <a:gd name="connsiteX78" fmla="*/ 1934391 w 6447632"/>
              <a:gd name="connsiteY78" fmla="*/ 5591335 h 5753325"/>
              <a:gd name="connsiteX79" fmla="*/ 1892550 w 6447632"/>
              <a:gd name="connsiteY79" fmla="*/ 5649708 h 5753325"/>
              <a:gd name="connsiteX80" fmla="*/ 1854769 w 6447632"/>
              <a:gd name="connsiteY80" fmla="*/ 5647691 h 5753325"/>
              <a:gd name="connsiteX81" fmla="*/ 1809461 w 6447632"/>
              <a:gd name="connsiteY81" fmla="*/ 5648628 h 5753325"/>
              <a:gd name="connsiteX82" fmla="*/ 1745150 w 6447632"/>
              <a:gd name="connsiteY82" fmla="*/ 5693879 h 5753325"/>
              <a:gd name="connsiteX83" fmla="*/ 1713375 w 6447632"/>
              <a:gd name="connsiteY83" fmla="*/ 5684672 h 5753325"/>
              <a:gd name="connsiteX84" fmla="*/ 1707808 w 6447632"/>
              <a:gd name="connsiteY84" fmla="*/ 5682611 h 5753325"/>
              <a:gd name="connsiteX85" fmla="*/ 1679313 w 6447632"/>
              <a:gd name="connsiteY85" fmla="*/ 5672360 h 5753325"/>
              <a:gd name="connsiteX86" fmla="*/ 1646933 w 6447632"/>
              <a:gd name="connsiteY86" fmla="*/ 5666227 h 5753325"/>
              <a:gd name="connsiteX87" fmla="*/ 1610055 w 6447632"/>
              <a:gd name="connsiteY87" fmla="*/ 5673643 h 5753325"/>
              <a:gd name="connsiteX88" fmla="*/ 1437641 w 6447632"/>
              <a:gd name="connsiteY88" fmla="*/ 5723266 h 5753325"/>
              <a:gd name="connsiteX89" fmla="*/ 1332869 w 6447632"/>
              <a:gd name="connsiteY89" fmla="*/ 5744752 h 5753325"/>
              <a:gd name="connsiteX90" fmla="*/ 1290525 w 6447632"/>
              <a:gd name="connsiteY90" fmla="*/ 5740036 h 5753325"/>
              <a:gd name="connsiteX91" fmla="*/ 1233107 w 6447632"/>
              <a:gd name="connsiteY91" fmla="*/ 5742106 h 5753325"/>
              <a:gd name="connsiteX92" fmla="*/ 1214532 w 6447632"/>
              <a:gd name="connsiteY92" fmla="*/ 5753325 h 5753325"/>
              <a:gd name="connsiteX93" fmla="*/ 1199955 w 6447632"/>
              <a:gd name="connsiteY93" fmla="*/ 5744831 h 5753325"/>
              <a:gd name="connsiteX94" fmla="*/ 1162337 w 6447632"/>
              <a:gd name="connsiteY94" fmla="*/ 5738048 h 5753325"/>
              <a:gd name="connsiteX95" fmla="*/ 1053457 w 6447632"/>
              <a:gd name="connsiteY95" fmla="*/ 5688676 h 5753325"/>
              <a:gd name="connsiteX96" fmla="*/ 1025798 w 6447632"/>
              <a:gd name="connsiteY96" fmla="*/ 5673166 h 5753325"/>
              <a:gd name="connsiteX97" fmla="*/ 947900 w 6447632"/>
              <a:gd name="connsiteY97" fmla="*/ 5657848 h 5753325"/>
              <a:gd name="connsiteX98" fmla="*/ 815627 w 6447632"/>
              <a:gd name="connsiteY98" fmla="*/ 5642557 h 5753325"/>
              <a:gd name="connsiteX99" fmla="*/ 788251 w 6447632"/>
              <a:gd name="connsiteY99" fmla="*/ 5637065 h 5753325"/>
              <a:gd name="connsiteX100" fmla="*/ 767822 w 6447632"/>
              <a:gd name="connsiteY100" fmla="*/ 5623450 h 5753325"/>
              <a:gd name="connsiteX101" fmla="*/ 765791 w 6447632"/>
              <a:gd name="connsiteY101" fmla="*/ 5612539 h 5753325"/>
              <a:gd name="connsiteX102" fmla="*/ 751230 w 6447632"/>
              <a:gd name="connsiteY102" fmla="*/ 5608092 h 5753325"/>
              <a:gd name="connsiteX103" fmla="*/ 748008 w 6447632"/>
              <a:gd name="connsiteY103" fmla="*/ 5605052 h 5753325"/>
              <a:gd name="connsiteX104" fmla="*/ 728871 w 6447632"/>
              <a:gd name="connsiteY104" fmla="*/ 5589469 h 5753325"/>
              <a:gd name="connsiteX105" fmla="*/ 671898 w 6447632"/>
              <a:gd name="connsiteY105" fmla="*/ 5602363 h 5753325"/>
              <a:gd name="connsiteX106" fmla="*/ 615065 w 6447632"/>
              <a:gd name="connsiteY106" fmla="*/ 5580257 h 5753325"/>
              <a:gd name="connsiteX107" fmla="*/ 355785 w 6447632"/>
              <a:gd name="connsiteY107" fmla="*/ 5514383 h 5753325"/>
              <a:gd name="connsiteX108" fmla="*/ 102269 w 6447632"/>
              <a:gd name="connsiteY108" fmla="*/ 5524347 h 5753325"/>
              <a:gd name="connsiteX109" fmla="*/ 13160 w 6447632"/>
              <a:gd name="connsiteY109" fmla="*/ 5514159 h 5753325"/>
              <a:gd name="connsiteX110" fmla="*/ 0 w 6447632"/>
              <a:gd name="connsiteY110" fmla="*/ 5511735 h 5753325"/>
              <a:gd name="connsiteX111" fmla="*/ 0 w 6447632"/>
              <a:gd name="connsiteY111" fmla="*/ 0 h 5753325"/>
              <a:gd name="connsiteX0" fmla="*/ 0 w 6447632"/>
              <a:gd name="connsiteY0" fmla="*/ 0 h 5753325"/>
              <a:gd name="connsiteX1" fmla="*/ 6438980 w 6447632"/>
              <a:gd name="connsiteY1" fmla="*/ 0 h 5753325"/>
              <a:gd name="connsiteX2" fmla="*/ 6439047 w 6447632"/>
              <a:gd name="connsiteY2" fmla="*/ 147 h 5753325"/>
              <a:gd name="connsiteX3" fmla="*/ 6443456 w 6447632"/>
              <a:gd name="connsiteY3" fmla="*/ 130105 h 5753325"/>
              <a:gd name="connsiteX4" fmla="*/ 6447632 w 6447632"/>
              <a:gd name="connsiteY4" fmla="*/ 170016 h 5753325"/>
              <a:gd name="connsiteX5" fmla="*/ 6396598 w 6447632"/>
              <a:gd name="connsiteY5" fmla="*/ 274847 h 5753325"/>
              <a:gd name="connsiteX6" fmla="*/ 6358350 w 6447632"/>
              <a:gd name="connsiteY6" fmla="*/ 492529 h 5753325"/>
              <a:gd name="connsiteX7" fmla="*/ 6354187 w 6447632"/>
              <a:gd name="connsiteY7" fmla="*/ 615799 h 5753325"/>
              <a:gd name="connsiteX8" fmla="*/ 6303977 w 6447632"/>
              <a:gd name="connsiteY8" fmla="*/ 664291 h 5753325"/>
              <a:gd name="connsiteX9" fmla="*/ 6344988 w 6447632"/>
              <a:gd name="connsiteY9" fmla="*/ 697330 h 5753325"/>
              <a:gd name="connsiteX10" fmla="*/ 6334770 w 6447632"/>
              <a:gd name="connsiteY10" fmla="*/ 754001 h 5753325"/>
              <a:gd name="connsiteX11" fmla="*/ 6339879 w 6447632"/>
              <a:gd name="connsiteY11" fmla="*/ 811136 h 5753325"/>
              <a:gd name="connsiteX12" fmla="*/ 6330065 w 6447632"/>
              <a:gd name="connsiteY12" fmla="*/ 893399 h 5753325"/>
              <a:gd name="connsiteX13" fmla="*/ 6345206 w 6447632"/>
              <a:gd name="connsiteY13" fmla="*/ 1018060 h 5753325"/>
              <a:gd name="connsiteX14" fmla="*/ 6362266 w 6447632"/>
              <a:gd name="connsiteY14" fmla="*/ 1151111 h 5753325"/>
              <a:gd name="connsiteX15" fmla="*/ 6334400 w 6447632"/>
              <a:gd name="connsiteY15" fmla="*/ 1280757 h 5753325"/>
              <a:gd name="connsiteX16" fmla="*/ 6356023 w 6447632"/>
              <a:gd name="connsiteY16" fmla="*/ 1356227 h 5753325"/>
              <a:gd name="connsiteX17" fmla="*/ 6356157 w 6447632"/>
              <a:gd name="connsiteY17" fmla="*/ 1361967 h 5753325"/>
              <a:gd name="connsiteX18" fmla="*/ 6350613 w 6447632"/>
              <a:gd name="connsiteY18" fmla="*/ 1393569 h 5753325"/>
              <a:gd name="connsiteX19" fmla="*/ 6357062 w 6447632"/>
              <a:gd name="connsiteY19" fmla="*/ 1444071 h 5753325"/>
              <a:gd name="connsiteX20" fmla="*/ 6364832 w 6447632"/>
              <a:gd name="connsiteY20" fmla="*/ 1478763 h 5753325"/>
              <a:gd name="connsiteX21" fmla="*/ 6369745 w 6447632"/>
              <a:gd name="connsiteY21" fmla="*/ 1495680 h 5753325"/>
              <a:gd name="connsiteX22" fmla="*/ 6370898 w 6447632"/>
              <a:gd name="connsiteY22" fmla="*/ 1513331 h 5753325"/>
              <a:gd name="connsiteX23" fmla="*/ 6339773 w 6447632"/>
              <a:gd name="connsiteY23" fmla="*/ 1527414 h 5753325"/>
              <a:gd name="connsiteX24" fmla="*/ 6321854 w 6447632"/>
              <a:gd name="connsiteY24" fmla="*/ 1635366 h 5753325"/>
              <a:gd name="connsiteX25" fmla="*/ 6299489 w 6447632"/>
              <a:gd name="connsiteY25" fmla="*/ 1784860 h 5753325"/>
              <a:gd name="connsiteX26" fmla="*/ 6267878 w 6447632"/>
              <a:gd name="connsiteY26" fmla="*/ 1858572 h 5753325"/>
              <a:gd name="connsiteX27" fmla="*/ 6251146 w 6447632"/>
              <a:gd name="connsiteY27" fmla="*/ 1926167 h 5753325"/>
              <a:gd name="connsiteX28" fmla="*/ 6210686 w 6447632"/>
              <a:gd name="connsiteY28" fmla="*/ 2014834 h 5753325"/>
              <a:gd name="connsiteX29" fmla="*/ 6106652 w 6447632"/>
              <a:gd name="connsiteY29" fmla="*/ 2150572 h 5753325"/>
              <a:gd name="connsiteX30" fmla="*/ 6097813 w 6447632"/>
              <a:gd name="connsiteY30" fmla="*/ 2172208 h 5753325"/>
              <a:gd name="connsiteX31" fmla="*/ 6095990 w 6447632"/>
              <a:gd name="connsiteY31" fmla="*/ 2181185 h 5753325"/>
              <a:gd name="connsiteX32" fmla="*/ 6090126 w 6447632"/>
              <a:gd name="connsiteY32" fmla="*/ 2192533 h 5753325"/>
              <a:gd name="connsiteX33" fmla="*/ 6089503 w 6447632"/>
              <a:gd name="connsiteY33" fmla="*/ 2192543 h 5753325"/>
              <a:gd name="connsiteX34" fmla="*/ 6084946 w 6447632"/>
              <a:gd name="connsiteY34" fmla="*/ 2203694 h 5753325"/>
              <a:gd name="connsiteX35" fmla="*/ 5987861 w 6447632"/>
              <a:gd name="connsiteY35" fmla="*/ 2304868 h 5753325"/>
              <a:gd name="connsiteX36" fmla="*/ 5973439 w 6447632"/>
              <a:gd name="connsiteY36" fmla="*/ 2385635 h 5753325"/>
              <a:gd name="connsiteX37" fmla="*/ 5916727 w 6447632"/>
              <a:gd name="connsiteY37" fmla="*/ 2458777 h 5753325"/>
              <a:gd name="connsiteX38" fmla="*/ 5856524 w 6447632"/>
              <a:gd name="connsiteY38" fmla="*/ 2583281 h 5753325"/>
              <a:gd name="connsiteX39" fmla="*/ 5838091 w 6447632"/>
              <a:gd name="connsiteY39" fmla="*/ 2753474 h 5753325"/>
              <a:gd name="connsiteX40" fmla="*/ 5744296 w 6447632"/>
              <a:gd name="connsiteY40" fmla="*/ 2893276 h 5753325"/>
              <a:gd name="connsiteX41" fmla="*/ 5682522 w 6447632"/>
              <a:gd name="connsiteY41" fmla="*/ 3044368 h 5753325"/>
              <a:gd name="connsiteX42" fmla="*/ 5557886 w 6447632"/>
              <a:gd name="connsiteY42" fmla="*/ 3304853 h 5753325"/>
              <a:gd name="connsiteX43" fmla="*/ 5483942 w 6447632"/>
              <a:gd name="connsiteY43" fmla="*/ 3416604 h 5753325"/>
              <a:gd name="connsiteX44" fmla="*/ 5461007 w 6447632"/>
              <a:gd name="connsiteY44" fmla="*/ 3503742 h 5753325"/>
              <a:gd name="connsiteX45" fmla="*/ 5437889 w 6447632"/>
              <a:gd name="connsiteY45" fmla="*/ 3559927 h 5753325"/>
              <a:gd name="connsiteX46" fmla="*/ 5432770 w 6447632"/>
              <a:gd name="connsiteY46" fmla="*/ 3562948 h 5753325"/>
              <a:gd name="connsiteX47" fmla="*/ 5406795 w 6447632"/>
              <a:gd name="connsiteY47" fmla="*/ 3578594 h 5753325"/>
              <a:gd name="connsiteX48" fmla="*/ 5381495 w 6447632"/>
              <a:gd name="connsiteY48" fmla="*/ 3599883 h 5753325"/>
              <a:gd name="connsiteX49" fmla="*/ 5363689 w 6447632"/>
              <a:gd name="connsiteY49" fmla="*/ 3633299 h 5753325"/>
              <a:gd name="connsiteX50" fmla="*/ 5291870 w 6447632"/>
              <a:gd name="connsiteY50" fmla="*/ 3799039 h 5753325"/>
              <a:gd name="connsiteX51" fmla="*/ 5241600 w 6447632"/>
              <a:gd name="connsiteY51" fmla="*/ 3894238 h 5753325"/>
              <a:gd name="connsiteX52" fmla="*/ 5211041 w 6447632"/>
              <a:gd name="connsiteY52" fmla="*/ 3924184 h 5753325"/>
              <a:gd name="connsiteX53" fmla="*/ 5176073 w 6447632"/>
              <a:gd name="connsiteY53" fmla="*/ 3970179 h 5753325"/>
              <a:gd name="connsiteX54" fmla="*/ 5172826 w 6447632"/>
              <a:gd name="connsiteY54" fmla="*/ 3991773 h 5753325"/>
              <a:gd name="connsiteX55" fmla="*/ 5157053 w 6447632"/>
              <a:gd name="connsiteY55" fmla="*/ 3997708 h 5753325"/>
              <a:gd name="connsiteX56" fmla="*/ 5127922 w 6447632"/>
              <a:gd name="connsiteY56" fmla="*/ 4022660 h 5753325"/>
              <a:gd name="connsiteX57" fmla="*/ 5020872 w 6447632"/>
              <a:gd name="connsiteY57" fmla="*/ 4075951 h 5753325"/>
              <a:gd name="connsiteX58" fmla="*/ 4991410 w 6447632"/>
              <a:gd name="connsiteY58" fmla="*/ 4087598 h 5753325"/>
              <a:gd name="connsiteX59" fmla="*/ 4930112 w 6447632"/>
              <a:gd name="connsiteY59" fmla="*/ 4138459 h 5753325"/>
              <a:gd name="connsiteX60" fmla="*/ 4834224 w 6447632"/>
              <a:gd name="connsiteY60" fmla="*/ 4231643 h 5753325"/>
              <a:gd name="connsiteX61" fmla="*/ 4812599 w 6447632"/>
              <a:gd name="connsiteY61" fmla="*/ 4249449 h 5753325"/>
              <a:gd name="connsiteX62" fmla="*/ 4789188 w 6447632"/>
              <a:gd name="connsiteY62" fmla="*/ 4256678 h 5753325"/>
              <a:gd name="connsiteX63" fmla="*/ 4779554 w 6447632"/>
              <a:gd name="connsiteY63" fmla="*/ 4251313 h 5753325"/>
              <a:gd name="connsiteX64" fmla="*/ 4766885 w 6447632"/>
              <a:gd name="connsiteY64" fmla="*/ 4259812 h 5753325"/>
              <a:gd name="connsiteX65" fmla="*/ 4762510 w 6447632"/>
              <a:gd name="connsiteY65" fmla="*/ 4260383 h 5753325"/>
              <a:gd name="connsiteX66" fmla="*/ 4738416 w 6447632"/>
              <a:gd name="connsiteY66" fmla="*/ 4265355 h 5753325"/>
              <a:gd name="connsiteX67" fmla="*/ 4712007 w 6447632"/>
              <a:gd name="connsiteY67" fmla="*/ 4317892 h 5753325"/>
              <a:gd name="connsiteX68" fmla="*/ 4658930 w 6447632"/>
              <a:gd name="connsiteY68" fmla="*/ 4348041 h 5753325"/>
              <a:gd name="connsiteX69" fmla="*/ 4443526 w 6447632"/>
              <a:gd name="connsiteY69" fmla="*/ 4507851 h 5753325"/>
              <a:gd name="connsiteX70" fmla="*/ 4289766 w 6447632"/>
              <a:gd name="connsiteY70" fmla="*/ 4711450 h 5753325"/>
              <a:gd name="connsiteX71" fmla="*/ 4150870 w 6447632"/>
              <a:gd name="connsiteY71" fmla="*/ 4818480 h 5753325"/>
              <a:gd name="connsiteX72" fmla="*/ 4006639 w 6447632"/>
              <a:gd name="connsiteY72" fmla="*/ 4933815 h 5753325"/>
              <a:gd name="connsiteX73" fmla="*/ 3298210 w 6447632"/>
              <a:gd name="connsiteY73" fmla="*/ 5070790 h 5753325"/>
              <a:gd name="connsiteX74" fmla="*/ 2947678 w 6447632"/>
              <a:gd name="connsiteY74" fmla="*/ 5117869 h 5753325"/>
              <a:gd name="connsiteX75" fmla="*/ 2822169 w 6447632"/>
              <a:gd name="connsiteY75" fmla="*/ 5129396 h 5753325"/>
              <a:gd name="connsiteX76" fmla="*/ 2538773 w 6447632"/>
              <a:gd name="connsiteY76" fmla="*/ 5313397 h 5753325"/>
              <a:gd name="connsiteX77" fmla="*/ 2014500 w 6447632"/>
              <a:gd name="connsiteY77" fmla="*/ 5519744 h 5753325"/>
              <a:gd name="connsiteX78" fmla="*/ 1934391 w 6447632"/>
              <a:gd name="connsiteY78" fmla="*/ 5591335 h 5753325"/>
              <a:gd name="connsiteX79" fmla="*/ 1892550 w 6447632"/>
              <a:gd name="connsiteY79" fmla="*/ 5649708 h 5753325"/>
              <a:gd name="connsiteX80" fmla="*/ 1854769 w 6447632"/>
              <a:gd name="connsiteY80" fmla="*/ 5647691 h 5753325"/>
              <a:gd name="connsiteX81" fmla="*/ 1809461 w 6447632"/>
              <a:gd name="connsiteY81" fmla="*/ 5648628 h 5753325"/>
              <a:gd name="connsiteX82" fmla="*/ 1745150 w 6447632"/>
              <a:gd name="connsiteY82" fmla="*/ 5693879 h 5753325"/>
              <a:gd name="connsiteX83" fmla="*/ 1713375 w 6447632"/>
              <a:gd name="connsiteY83" fmla="*/ 5684672 h 5753325"/>
              <a:gd name="connsiteX84" fmla="*/ 1707808 w 6447632"/>
              <a:gd name="connsiteY84" fmla="*/ 5682611 h 5753325"/>
              <a:gd name="connsiteX85" fmla="*/ 1679313 w 6447632"/>
              <a:gd name="connsiteY85" fmla="*/ 5672360 h 5753325"/>
              <a:gd name="connsiteX86" fmla="*/ 1646933 w 6447632"/>
              <a:gd name="connsiteY86" fmla="*/ 5666227 h 5753325"/>
              <a:gd name="connsiteX87" fmla="*/ 1610055 w 6447632"/>
              <a:gd name="connsiteY87" fmla="*/ 5673643 h 5753325"/>
              <a:gd name="connsiteX88" fmla="*/ 1437641 w 6447632"/>
              <a:gd name="connsiteY88" fmla="*/ 5723266 h 5753325"/>
              <a:gd name="connsiteX89" fmla="*/ 1332869 w 6447632"/>
              <a:gd name="connsiteY89" fmla="*/ 5744752 h 5753325"/>
              <a:gd name="connsiteX90" fmla="*/ 1290525 w 6447632"/>
              <a:gd name="connsiteY90" fmla="*/ 5740036 h 5753325"/>
              <a:gd name="connsiteX91" fmla="*/ 1233107 w 6447632"/>
              <a:gd name="connsiteY91" fmla="*/ 5742106 h 5753325"/>
              <a:gd name="connsiteX92" fmla="*/ 1214532 w 6447632"/>
              <a:gd name="connsiteY92" fmla="*/ 5753325 h 5753325"/>
              <a:gd name="connsiteX93" fmla="*/ 1199955 w 6447632"/>
              <a:gd name="connsiteY93" fmla="*/ 5744831 h 5753325"/>
              <a:gd name="connsiteX94" fmla="*/ 1162337 w 6447632"/>
              <a:gd name="connsiteY94" fmla="*/ 5738048 h 5753325"/>
              <a:gd name="connsiteX95" fmla="*/ 1053457 w 6447632"/>
              <a:gd name="connsiteY95" fmla="*/ 5688676 h 5753325"/>
              <a:gd name="connsiteX96" fmla="*/ 1025798 w 6447632"/>
              <a:gd name="connsiteY96" fmla="*/ 5673166 h 5753325"/>
              <a:gd name="connsiteX97" fmla="*/ 947900 w 6447632"/>
              <a:gd name="connsiteY97" fmla="*/ 5657848 h 5753325"/>
              <a:gd name="connsiteX98" fmla="*/ 815627 w 6447632"/>
              <a:gd name="connsiteY98" fmla="*/ 5642557 h 5753325"/>
              <a:gd name="connsiteX99" fmla="*/ 788251 w 6447632"/>
              <a:gd name="connsiteY99" fmla="*/ 5637065 h 5753325"/>
              <a:gd name="connsiteX100" fmla="*/ 767822 w 6447632"/>
              <a:gd name="connsiteY100" fmla="*/ 5623450 h 5753325"/>
              <a:gd name="connsiteX101" fmla="*/ 765791 w 6447632"/>
              <a:gd name="connsiteY101" fmla="*/ 5612539 h 5753325"/>
              <a:gd name="connsiteX102" fmla="*/ 751230 w 6447632"/>
              <a:gd name="connsiteY102" fmla="*/ 5608092 h 5753325"/>
              <a:gd name="connsiteX103" fmla="*/ 748008 w 6447632"/>
              <a:gd name="connsiteY103" fmla="*/ 5605052 h 5753325"/>
              <a:gd name="connsiteX104" fmla="*/ 728871 w 6447632"/>
              <a:gd name="connsiteY104" fmla="*/ 5589469 h 5753325"/>
              <a:gd name="connsiteX105" fmla="*/ 671898 w 6447632"/>
              <a:gd name="connsiteY105" fmla="*/ 5602363 h 5753325"/>
              <a:gd name="connsiteX106" fmla="*/ 615065 w 6447632"/>
              <a:gd name="connsiteY106" fmla="*/ 5580257 h 5753325"/>
              <a:gd name="connsiteX107" fmla="*/ 355785 w 6447632"/>
              <a:gd name="connsiteY107" fmla="*/ 5514383 h 5753325"/>
              <a:gd name="connsiteX108" fmla="*/ 102269 w 6447632"/>
              <a:gd name="connsiteY108" fmla="*/ 5524347 h 5753325"/>
              <a:gd name="connsiteX109" fmla="*/ 13160 w 6447632"/>
              <a:gd name="connsiteY109" fmla="*/ 5514159 h 5753325"/>
              <a:gd name="connsiteX110" fmla="*/ 0 w 6447632"/>
              <a:gd name="connsiteY110" fmla="*/ 5511735 h 5753325"/>
              <a:gd name="connsiteX111" fmla="*/ 0 w 6447632"/>
              <a:gd name="connsiteY111" fmla="*/ 0 h 5753325"/>
              <a:gd name="connsiteX0" fmla="*/ 0 w 6447632"/>
              <a:gd name="connsiteY0" fmla="*/ 0 h 5753325"/>
              <a:gd name="connsiteX1" fmla="*/ 6438980 w 6447632"/>
              <a:gd name="connsiteY1" fmla="*/ 0 h 5753325"/>
              <a:gd name="connsiteX2" fmla="*/ 6439047 w 6447632"/>
              <a:gd name="connsiteY2" fmla="*/ 147 h 5753325"/>
              <a:gd name="connsiteX3" fmla="*/ 6443456 w 6447632"/>
              <a:gd name="connsiteY3" fmla="*/ 130105 h 5753325"/>
              <a:gd name="connsiteX4" fmla="*/ 6447632 w 6447632"/>
              <a:gd name="connsiteY4" fmla="*/ 170016 h 5753325"/>
              <a:gd name="connsiteX5" fmla="*/ 6396598 w 6447632"/>
              <a:gd name="connsiteY5" fmla="*/ 274847 h 5753325"/>
              <a:gd name="connsiteX6" fmla="*/ 6358350 w 6447632"/>
              <a:gd name="connsiteY6" fmla="*/ 492529 h 5753325"/>
              <a:gd name="connsiteX7" fmla="*/ 6354187 w 6447632"/>
              <a:gd name="connsiteY7" fmla="*/ 615799 h 5753325"/>
              <a:gd name="connsiteX8" fmla="*/ 6303977 w 6447632"/>
              <a:gd name="connsiteY8" fmla="*/ 664291 h 5753325"/>
              <a:gd name="connsiteX9" fmla="*/ 6344988 w 6447632"/>
              <a:gd name="connsiteY9" fmla="*/ 697330 h 5753325"/>
              <a:gd name="connsiteX10" fmla="*/ 6334770 w 6447632"/>
              <a:gd name="connsiteY10" fmla="*/ 754001 h 5753325"/>
              <a:gd name="connsiteX11" fmla="*/ 6339879 w 6447632"/>
              <a:gd name="connsiteY11" fmla="*/ 811136 h 5753325"/>
              <a:gd name="connsiteX12" fmla="*/ 6330065 w 6447632"/>
              <a:gd name="connsiteY12" fmla="*/ 893399 h 5753325"/>
              <a:gd name="connsiteX13" fmla="*/ 6345206 w 6447632"/>
              <a:gd name="connsiteY13" fmla="*/ 1018060 h 5753325"/>
              <a:gd name="connsiteX14" fmla="*/ 6341532 w 6447632"/>
              <a:gd name="connsiteY14" fmla="*/ 1151111 h 5753325"/>
              <a:gd name="connsiteX15" fmla="*/ 6334400 w 6447632"/>
              <a:gd name="connsiteY15" fmla="*/ 1280757 h 5753325"/>
              <a:gd name="connsiteX16" fmla="*/ 6356023 w 6447632"/>
              <a:gd name="connsiteY16" fmla="*/ 1356227 h 5753325"/>
              <a:gd name="connsiteX17" fmla="*/ 6356157 w 6447632"/>
              <a:gd name="connsiteY17" fmla="*/ 1361967 h 5753325"/>
              <a:gd name="connsiteX18" fmla="*/ 6350613 w 6447632"/>
              <a:gd name="connsiteY18" fmla="*/ 1393569 h 5753325"/>
              <a:gd name="connsiteX19" fmla="*/ 6357062 w 6447632"/>
              <a:gd name="connsiteY19" fmla="*/ 1444071 h 5753325"/>
              <a:gd name="connsiteX20" fmla="*/ 6364832 w 6447632"/>
              <a:gd name="connsiteY20" fmla="*/ 1478763 h 5753325"/>
              <a:gd name="connsiteX21" fmla="*/ 6369745 w 6447632"/>
              <a:gd name="connsiteY21" fmla="*/ 1495680 h 5753325"/>
              <a:gd name="connsiteX22" fmla="*/ 6370898 w 6447632"/>
              <a:gd name="connsiteY22" fmla="*/ 1513331 h 5753325"/>
              <a:gd name="connsiteX23" fmla="*/ 6339773 w 6447632"/>
              <a:gd name="connsiteY23" fmla="*/ 1527414 h 5753325"/>
              <a:gd name="connsiteX24" fmla="*/ 6321854 w 6447632"/>
              <a:gd name="connsiteY24" fmla="*/ 1635366 h 5753325"/>
              <a:gd name="connsiteX25" fmla="*/ 6299489 w 6447632"/>
              <a:gd name="connsiteY25" fmla="*/ 1784860 h 5753325"/>
              <a:gd name="connsiteX26" fmla="*/ 6267878 w 6447632"/>
              <a:gd name="connsiteY26" fmla="*/ 1858572 h 5753325"/>
              <a:gd name="connsiteX27" fmla="*/ 6251146 w 6447632"/>
              <a:gd name="connsiteY27" fmla="*/ 1926167 h 5753325"/>
              <a:gd name="connsiteX28" fmla="*/ 6210686 w 6447632"/>
              <a:gd name="connsiteY28" fmla="*/ 2014834 h 5753325"/>
              <a:gd name="connsiteX29" fmla="*/ 6106652 w 6447632"/>
              <a:gd name="connsiteY29" fmla="*/ 2150572 h 5753325"/>
              <a:gd name="connsiteX30" fmla="*/ 6097813 w 6447632"/>
              <a:gd name="connsiteY30" fmla="*/ 2172208 h 5753325"/>
              <a:gd name="connsiteX31" fmla="*/ 6095990 w 6447632"/>
              <a:gd name="connsiteY31" fmla="*/ 2181185 h 5753325"/>
              <a:gd name="connsiteX32" fmla="*/ 6090126 w 6447632"/>
              <a:gd name="connsiteY32" fmla="*/ 2192533 h 5753325"/>
              <a:gd name="connsiteX33" fmla="*/ 6089503 w 6447632"/>
              <a:gd name="connsiteY33" fmla="*/ 2192543 h 5753325"/>
              <a:gd name="connsiteX34" fmla="*/ 6084946 w 6447632"/>
              <a:gd name="connsiteY34" fmla="*/ 2203694 h 5753325"/>
              <a:gd name="connsiteX35" fmla="*/ 5987861 w 6447632"/>
              <a:gd name="connsiteY35" fmla="*/ 2304868 h 5753325"/>
              <a:gd name="connsiteX36" fmla="*/ 5973439 w 6447632"/>
              <a:gd name="connsiteY36" fmla="*/ 2385635 h 5753325"/>
              <a:gd name="connsiteX37" fmla="*/ 5916727 w 6447632"/>
              <a:gd name="connsiteY37" fmla="*/ 2458777 h 5753325"/>
              <a:gd name="connsiteX38" fmla="*/ 5856524 w 6447632"/>
              <a:gd name="connsiteY38" fmla="*/ 2583281 h 5753325"/>
              <a:gd name="connsiteX39" fmla="*/ 5838091 w 6447632"/>
              <a:gd name="connsiteY39" fmla="*/ 2753474 h 5753325"/>
              <a:gd name="connsiteX40" fmla="*/ 5744296 w 6447632"/>
              <a:gd name="connsiteY40" fmla="*/ 2893276 h 5753325"/>
              <a:gd name="connsiteX41" fmla="*/ 5682522 w 6447632"/>
              <a:gd name="connsiteY41" fmla="*/ 3044368 h 5753325"/>
              <a:gd name="connsiteX42" fmla="*/ 5557886 w 6447632"/>
              <a:gd name="connsiteY42" fmla="*/ 3304853 h 5753325"/>
              <a:gd name="connsiteX43" fmla="*/ 5483942 w 6447632"/>
              <a:gd name="connsiteY43" fmla="*/ 3416604 h 5753325"/>
              <a:gd name="connsiteX44" fmla="*/ 5461007 w 6447632"/>
              <a:gd name="connsiteY44" fmla="*/ 3503742 h 5753325"/>
              <a:gd name="connsiteX45" fmla="*/ 5437889 w 6447632"/>
              <a:gd name="connsiteY45" fmla="*/ 3559927 h 5753325"/>
              <a:gd name="connsiteX46" fmla="*/ 5432770 w 6447632"/>
              <a:gd name="connsiteY46" fmla="*/ 3562948 h 5753325"/>
              <a:gd name="connsiteX47" fmla="*/ 5406795 w 6447632"/>
              <a:gd name="connsiteY47" fmla="*/ 3578594 h 5753325"/>
              <a:gd name="connsiteX48" fmla="*/ 5381495 w 6447632"/>
              <a:gd name="connsiteY48" fmla="*/ 3599883 h 5753325"/>
              <a:gd name="connsiteX49" fmla="*/ 5363689 w 6447632"/>
              <a:gd name="connsiteY49" fmla="*/ 3633299 h 5753325"/>
              <a:gd name="connsiteX50" fmla="*/ 5291870 w 6447632"/>
              <a:gd name="connsiteY50" fmla="*/ 3799039 h 5753325"/>
              <a:gd name="connsiteX51" fmla="*/ 5241600 w 6447632"/>
              <a:gd name="connsiteY51" fmla="*/ 3894238 h 5753325"/>
              <a:gd name="connsiteX52" fmla="*/ 5211041 w 6447632"/>
              <a:gd name="connsiteY52" fmla="*/ 3924184 h 5753325"/>
              <a:gd name="connsiteX53" fmla="*/ 5176073 w 6447632"/>
              <a:gd name="connsiteY53" fmla="*/ 3970179 h 5753325"/>
              <a:gd name="connsiteX54" fmla="*/ 5172826 w 6447632"/>
              <a:gd name="connsiteY54" fmla="*/ 3991773 h 5753325"/>
              <a:gd name="connsiteX55" fmla="*/ 5157053 w 6447632"/>
              <a:gd name="connsiteY55" fmla="*/ 3997708 h 5753325"/>
              <a:gd name="connsiteX56" fmla="*/ 5127922 w 6447632"/>
              <a:gd name="connsiteY56" fmla="*/ 4022660 h 5753325"/>
              <a:gd name="connsiteX57" fmla="*/ 5020872 w 6447632"/>
              <a:gd name="connsiteY57" fmla="*/ 4075951 h 5753325"/>
              <a:gd name="connsiteX58" fmla="*/ 4991410 w 6447632"/>
              <a:gd name="connsiteY58" fmla="*/ 4087598 h 5753325"/>
              <a:gd name="connsiteX59" fmla="*/ 4930112 w 6447632"/>
              <a:gd name="connsiteY59" fmla="*/ 4138459 h 5753325"/>
              <a:gd name="connsiteX60" fmla="*/ 4834224 w 6447632"/>
              <a:gd name="connsiteY60" fmla="*/ 4231643 h 5753325"/>
              <a:gd name="connsiteX61" fmla="*/ 4812599 w 6447632"/>
              <a:gd name="connsiteY61" fmla="*/ 4249449 h 5753325"/>
              <a:gd name="connsiteX62" fmla="*/ 4789188 w 6447632"/>
              <a:gd name="connsiteY62" fmla="*/ 4256678 h 5753325"/>
              <a:gd name="connsiteX63" fmla="*/ 4779554 w 6447632"/>
              <a:gd name="connsiteY63" fmla="*/ 4251313 h 5753325"/>
              <a:gd name="connsiteX64" fmla="*/ 4766885 w 6447632"/>
              <a:gd name="connsiteY64" fmla="*/ 4259812 h 5753325"/>
              <a:gd name="connsiteX65" fmla="*/ 4762510 w 6447632"/>
              <a:gd name="connsiteY65" fmla="*/ 4260383 h 5753325"/>
              <a:gd name="connsiteX66" fmla="*/ 4738416 w 6447632"/>
              <a:gd name="connsiteY66" fmla="*/ 4265355 h 5753325"/>
              <a:gd name="connsiteX67" fmla="*/ 4712007 w 6447632"/>
              <a:gd name="connsiteY67" fmla="*/ 4317892 h 5753325"/>
              <a:gd name="connsiteX68" fmla="*/ 4658930 w 6447632"/>
              <a:gd name="connsiteY68" fmla="*/ 4348041 h 5753325"/>
              <a:gd name="connsiteX69" fmla="*/ 4443526 w 6447632"/>
              <a:gd name="connsiteY69" fmla="*/ 4507851 h 5753325"/>
              <a:gd name="connsiteX70" fmla="*/ 4289766 w 6447632"/>
              <a:gd name="connsiteY70" fmla="*/ 4711450 h 5753325"/>
              <a:gd name="connsiteX71" fmla="*/ 4150870 w 6447632"/>
              <a:gd name="connsiteY71" fmla="*/ 4818480 h 5753325"/>
              <a:gd name="connsiteX72" fmla="*/ 4006639 w 6447632"/>
              <a:gd name="connsiteY72" fmla="*/ 4933815 h 5753325"/>
              <a:gd name="connsiteX73" fmla="*/ 3298210 w 6447632"/>
              <a:gd name="connsiteY73" fmla="*/ 5070790 h 5753325"/>
              <a:gd name="connsiteX74" fmla="*/ 2947678 w 6447632"/>
              <a:gd name="connsiteY74" fmla="*/ 5117869 h 5753325"/>
              <a:gd name="connsiteX75" fmla="*/ 2822169 w 6447632"/>
              <a:gd name="connsiteY75" fmla="*/ 5129396 h 5753325"/>
              <a:gd name="connsiteX76" fmla="*/ 2538773 w 6447632"/>
              <a:gd name="connsiteY76" fmla="*/ 5313397 h 5753325"/>
              <a:gd name="connsiteX77" fmla="*/ 2014500 w 6447632"/>
              <a:gd name="connsiteY77" fmla="*/ 5519744 h 5753325"/>
              <a:gd name="connsiteX78" fmla="*/ 1934391 w 6447632"/>
              <a:gd name="connsiteY78" fmla="*/ 5591335 h 5753325"/>
              <a:gd name="connsiteX79" fmla="*/ 1892550 w 6447632"/>
              <a:gd name="connsiteY79" fmla="*/ 5649708 h 5753325"/>
              <a:gd name="connsiteX80" fmla="*/ 1854769 w 6447632"/>
              <a:gd name="connsiteY80" fmla="*/ 5647691 h 5753325"/>
              <a:gd name="connsiteX81" fmla="*/ 1809461 w 6447632"/>
              <a:gd name="connsiteY81" fmla="*/ 5648628 h 5753325"/>
              <a:gd name="connsiteX82" fmla="*/ 1745150 w 6447632"/>
              <a:gd name="connsiteY82" fmla="*/ 5693879 h 5753325"/>
              <a:gd name="connsiteX83" fmla="*/ 1713375 w 6447632"/>
              <a:gd name="connsiteY83" fmla="*/ 5684672 h 5753325"/>
              <a:gd name="connsiteX84" fmla="*/ 1707808 w 6447632"/>
              <a:gd name="connsiteY84" fmla="*/ 5682611 h 5753325"/>
              <a:gd name="connsiteX85" fmla="*/ 1679313 w 6447632"/>
              <a:gd name="connsiteY85" fmla="*/ 5672360 h 5753325"/>
              <a:gd name="connsiteX86" fmla="*/ 1646933 w 6447632"/>
              <a:gd name="connsiteY86" fmla="*/ 5666227 h 5753325"/>
              <a:gd name="connsiteX87" fmla="*/ 1610055 w 6447632"/>
              <a:gd name="connsiteY87" fmla="*/ 5673643 h 5753325"/>
              <a:gd name="connsiteX88" fmla="*/ 1437641 w 6447632"/>
              <a:gd name="connsiteY88" fmla="*/ 5723266 h 5753325"/>
              <a:gd name="connsiteX89" fmla="*/ 1332869 w 6447632"/>
              <a:gd name="connsiteY89" fmla="*/ 5744752 h 5753325"/>
              <a:gd name="connsiteX90" fmla="*/ 1290525 w 6447632"/>
              <a:gd name="connsiteY90" fmla="*/ 5740036 h 5753325"/>
              <a:gd name="connsiteX91" fmla="*/ 1233107 w 6447632"/>
              <a:gd name="connsiteY91" fmla="*/ 5742106 h 5753325"/>
              <a:gd name="connsiteX92" fmla="*/ 1214532 w 6447632"/>
              <a:gd name="connsiteY92" fmla="*/ 5753325 h 5753325"/>
              <a:gd name="connsiteX93" fmla="*/ 1199955 w 6447632"/>
              <a:gd name="connsiteY93" fmla="*/ 5744831 h 5753325"/>
              <a:gd name="connsiteX94" fmla="*/ 1162337 w 6447632"/>
              <a:gd name="connsiteY94" fmla="*/ 5738048 h 5753325"/>
              <a:gd name="connsiteX95" fmla="*/ 1053457 w 6447632"/>
              <a:gd name="connsiteY95" fmla="*/ 5688676 h 5753325"/>
              <a:gd name="connsiteX96" fmla="*/ 1025798 w 6447632"/>
              <a:gd name="connsiteY96" fmla="*/ 5673166 h 5753325"/>
              <a:gd name="connsiteX97" fmla="*/ 947900 w 6447632"/>
              <a:gd name="connsiteY97" fmla="*/ 5657848 h 5753325"/>
              <a:gd name="connsiteX98" fmla="*/ 815627 w 6447632"/>
              <a:gd name="connsiteY98" fmla="*/ 5642557 h 5753325"/>
              <a:gd name="connsiteX99" fmla="*/ 788251 w 6447632"/>
              <a:gd name="connsiteY99" fmla="*/ 5637065 h 5753325"/>
              <a:gd name="connsiteX100" fmla="*/ 767822 w 6447632"/>
              <a:gd name="connsiteY100" fmla="*/ 5623450 h 5753325"/>
              <a:gd name="connsiteX101" fmla="*/ 765791 w 6447632"/>
              <a:gd name="connsiteY101" fmla="*/ 5612539 h 5753325"/>
              <a:gd name="connsiteX102" fmla="*/ 751230 w 6447632"/>
              <a:gd name="connsiteY102" fmla="*/ 5608092 h 5753325"/>
              <a:gd name="connsiteX103" fmla="*/ 748008 w 6447632"/>
              <a:gd name="connsiteY103" fmla="*/ 5605052 h 5753325"/>
              <a:gd name="connsiteX104" fmla="*/ 728871 w 6447632"/>
              <a:gd name="connsiteY104" fmla="*/ 5589469 h 5753325"/>
              <a:gd name="connsiteX105" fmla="*/ 671898 w 6447632"/>
              <a:gd name="connsiteY105" fmla="*/ 5602363 h 5753325"/>
              <a:gd name="connsiteX106" fmla="*/ 615065 w 6447632"/>
              <a:gd name="connsiteY106" fmla="*/ 5580257 h 5753325"/>
              <a:gd name="connsiteX107" fmla="*/ 355785 w 6447632"/>
              <a:gd name="connsiteY107" fmla="*/ 5514383 h 5753325"/>
              <a:gd name="connsiteX108" fmla="*/ 102269 w 6447632"/>
              <a:gd name="connsiteY108" fmla="*/ 5524347 h 5753325"/>
              <a:gd name="connsiteX109" fmla="*/ 13160 w 6447632"/>
              <a:gd name="connsiteY109" fmla="*/ 5514159 h 5753325"/>
              <a:gd name="connsiteX110" fmla="*/ 0 w 6447632"/>
              <a:gd name="connsiteY110" fmla="*/ 5511735 h 5753325"/>
              <a:gd name="connsiteX111" fmla="*/ 0 w 6447632"/>
              <a:gd name="connsiteY111" fmla="*/ 0 h 5753325"/>
              <a:gd name="connsiteX0" fmla="*/ 0 w 6447632"/>
              <a:gd name="connsiteY0" fmla="*/ 0 h 5753325"/>
              <a:gd name="connsiteX1" fmla="*/ 6438980 w 6447632"/>
              <a:gd name="connsiteY1" fmla="*/ 0 h 5753325"/>
              <a:gd name="connsiteX2" fmla="*/ 6439047 w 6447632"/>
              <a:gd name="connsiteY2" fmla="*/ 147 h 5753325"/>
              <a:gd name="connsiteX3" fmla="*/ 6443456 w 6447632"/>
              <a:gd name="connsiteY3" fmla="*/ 130105 h 5753325"/>
              <a:gd name="connsiteX4" fmla="*/ 6447632 w 6447632"/>
              <a:gd name="connsiteY4" fmla="*/ 170016 h 5753325"/>
              <a:gd name="connsiteX5" fmla="*/ 6396598 w 6447632"/>
              <a:gd name="connsiteY5" fmla="*/ 274847 h 5753325"/>
              <a:gd name="connsiteX6" fmla="*/ 6358350 w 6447632"/>
              <a:gd name="connsiteY6" fmla="*/ 492529 h 5753325"/>
              <a:gd name="connsiteX7" fmla="*/ 6354187 w 6447632"/>
              <a:gd name="connsiteY7" fmla="*/ 615799 h 5753325"/>
              <a:gd name="connsiteX8" fmla="*/ 6303977 w 6447632"/>
              <a:gd name="connsiteY8" fmla="*/ 664291 h 5753325"/>
              <a:gd name="connsiteX9" fmla="*/ 6344988 w 6447632"/>
              <a:gd name="connsiteY9" fmla="*/ 697330 h 5753325"/>
              <a:gd name="connsiteX10" fmla="*/ 6334770 w 6447632"/>
              <a:gd name="connsiteY10" fmla="*/ 754001 h 5753325"/>
              <a:gd name="connsiteX11" fmla="*/ 6339879 w 6447632"/>
              <a:gd name="connsiteY11" fmla="*/ 811136 h 5753325"/>
              <a:gd name="connsiteX12" fmla="*/ 6330065 w 6447632"/>
              <a:gd name="connsiteY12" fmla="*/ 893399 h 5753325"/>
              <a:gd name="connsiteX13" fmla="*/ 6328618 w 6447632"/>
              <a:gd name="connsiteY13" fmla="*/ 1009766 h 5753325"/>
              <a:gd name="connsiteX14" fmla="*/ 6341532 w 6447632"/>
              <a:gd name="connsiteY14" fmla="*/ 1151111 h 5753325"/>
              <a:gd name="connsiteX15" fmla="*/ 6334400 w 6447632"/>
              <a:gd name="connsiteY15" fmla="*/ 1280757 h 5753325"/>
              <a:gd name="connsiteX16" fmla="*/ 6356023 w 6447632"/>
              <a:gd name="connsiteY16" fmla="*/ 1356227 h 5753325"/>
              <a:gd name="connsiteX17" fmla="*/ 6356157 w 6447632"/>
              <a:gd name="connsiteY17" fmla="*/ 1361967 h 5753325"/>
              <a:gd name="connsiteX18" fmla="*/ 6350613 w 6447632"/>
              <a:gd name="connsiteY18" fmla="*/ 1393569 h 5753325"/>
              <a:gd name="connsiteX19" fmla="*/ 6357062 w 6447632"/>
              <a:gd name="connsiteY19" fmla="*/ 1444071 h 5753325"/>
              <a:gd name="connsiteX20" fmla="*/ 6364832 w 6447632"/>
              <a:gd name="connsiteY20" fmla="*/ 1478763 h 5753325"/>
              <a:gd name="connsiteX21" fmla="*/ 6369745 w 6447632"/>
              <a:gd name="connsiteY21" fmla="*/ 1495680 h 5753325"/>
              <a:gd name="connsiteX22" fmla="*/ 6370898 w 6447632"/>
              <a:gd name="connsiteY22" fmla="*/ 1513331 h 5753325"/>
              <a:gd name="connsiteX23" fmla="*/ 6339773 w 6447632"/>
              <a:gd name="connsiteY23" fmla="*/ 1527414 h 5753325"/>
              <a:gd name="connsiteX24" fmla="*/ 6321854 w 6447632"/>
              <a:gd name="connsiteY24" fmla="*/ 1635366 h 5753325"/>
              <a:gd name="connsiteX25" fmla="*/ 6299489 w 6447632"/>
              <a:gd name="connsiteY25" fmla="*/ 1784860 h 5753325"/>
              <a:gd name="connsiteX26" fmla="*/ 6267878 w 6447632"/>
              <a:gd name="connsiteY26" fmla="*/ 1858572 h 5753325"/>
              <a:gd name="connsiteX27" fmla="*/ 6251146 w 6447632"/>
              <a:gd name="connsiteY27" fmla="*/ 1926167 h 5753325"/>
              <a:gd name="connsiteX28" fmla="*/ 6210686 w 6447632"/>
              <a:gd name="connsiteY28" fmla="*/ 2014834 h 5753325"/>
              <a:gd name="connsiteX29" fmla="*/ 6106652 w 6447632"/>
              <a:gd name="connsiteY29" fmla="*/ 2150572 h 5753325"/>
              <a:gd name="connsiteX30" fmla="*/ 6097813 w 6447632"/>
              <a:gd name="connsiteY30" fmla="*/ 2172208 h 5753325"/>
              <a:gd name="connsiteX31" fmla="*/ 6095990 w 6447632"/>
              <a:gd name="connsiteY31" fmla="*/ 2181185 h 5753325"/>
              <a:gd name="connsiteX32" fmla="*/ 6090126 w 6447632"/>
              <a:gd name="connsiteY32" fmla="*/ 2192533 h 5753325"/>
              <a:gd name="connsiteX33" fmla="*/ 6089503 w 6447632"/>
              <a:gd name="connsiteY33" fmla="*/ 2192543 h 5753325"/>
              <a:gd name="connsiteX34" fmla="*/ 6084946 w 6447632"/>
              <a:gd name="connsiteY34" fmla="*/ 2203694 h 5753325"/>
              <a:gd name="connsiteX35" fmla="*/ 5987861 w 6447632"/>
              <a:gd name="connsiteY35" fmla="*/ 2304868 h 5753325"/>
              <a:gd name="connsiteX36" fmla="*/ 5973439 w 6447632"/>
              <a:gd name="connsiteY36" fmla="*/ 2385635 h 5753325"/>
              <a:gd name="connsiteX37" fmla="*/ 5916727 w 6447632"/>
              <a:gd name="connsiteY37" fmla="*/ 2458777 h 5753325"/>
              <a:gd name="connsiteX38" fmla="*/ 5856524 w 6447632"/>
              <a:gd name="connsiteY38" fmla="*/ 2583281 h 5753325"/>
              <a:gd name="connsiteX39" fmla="*/ 5838091 w 6447632"/>
              <a:gd name="connsiteY39" fmla="*/ 2753474 h 5753325"/>
              <a:gd name="connsiteX40" fmla="*/ 5744296 w 6447632"/>
              <a:gd name="connsiteY40" fmla="*/ 2893276 h 5753325"/>
              <a:gd name="connsiteX41" fmla="*/ 5682522 w 6447632"/>
              <a:gd name="connsiteY41" fmla="*/ 3044368 h 5753325"/>
              <a:gd name="connsiteX42" fmla="*/ 5557886 w 6447632"/>
              <a:gd name="connsiteY42" fmla="*/ 3304853 h 5753325"/>
              <a:gd name="connsiteX43" fmla="*/ 5483942 w 6447632"/>
              <a:gd name="connsiteY43" fmla="*/ 3416604 h 5753325"/>
              <a:gd name="connsiteX44" fmla="*/ 5461007 w 6447632"/>
              <a:gd name="connsiteY44" fmla="*/ 3503742 h 5753325"/>
              <a:gd name="connsiteX45" fmla="*/ 5437889 w 6447632"/>
              <a:gd name="connsiteY45" fmla="*/ 3559927 h 5753325"/>
              <a:gd name="connsiteX46" fmla="*/ 5432770 w 6447632"/>
              <a:gd name="connsiteY46" fmla="*/ 3562948 h 5753325"/>
              <a:gd name="connsiteX47" fmla="*/ 5406795 w 6447632"/>
              <a:gd name="connsiteY47" fmla="*/ 3578594 h 5753325"/>
              <a:gd name="connsiteX48" fmla="*/ 5381495 w 6447632"/>
              <a:gd name="connsiteY48" fmla="*/ 3599883 h 5753325"/>
              <a:gd name="connsiteX49" fmla="*/ 5363689 w 6447632"/>
              <a:gd name="connsiteY49" fmla="*/ 3633299 h 5753325"/>
              <a:gd name="connsiteX50" fmla="*/ 5291870 w 6447632"/>
              <a:gd name="connsiteY50" fmla="*/ 3799039 h 5753325"/>
              <a:gd name="connsiteX51" fmla="*/ 5241600 w 6447632"/>
              <a:gd name="connsiteY51" fmla="*/ 3894238 h 5753325"/>
              <a:gd name="connsiteX52" fmla="*/ 5211041 w 6447632"/>
              <a:gd name="connsiteY52" fmla="*/ 3924184 h 5753325"/>
              <a:gd name="connsiteX53" fmla="*/ 5176073 w 6447632"/>
              <a:gd name="connsiteY53" fmla="*/ 3970179 h 5753325"/>
              <a:gd name="connsiteX54" fmla="*/ 5172826 w 6447632"/>
              <a:gd name="connsiteY54" fmla="*/ 3991773 h 5753325"/>
              <a:gd name="connsiteX55" fmla="*/ 5157053 w 6447632"/>
              <a:gd name="connsiteY55" fmla="*/ 3997708 h 5753325"/>
              <a:gd name="connsiteX56" fmla="*/ 5127922 w 6447632"/>
              <a:gd name="connsiteY56" fmla="*/ 4022660 h 5753325"/>
              <a:gd name="connsiteX57" fmla="*/ 5020872 w 6447632"/>
              <a:gd name="connsiteY57" fmla="*/ 4075951 h 5753325"/>
              <a:gd name="connsiteX58" fmla="*/ 4991410 w 6447632"/>
              <a:gd name="connsiteY58" fmla="*/ 4087598 h 5753325"/>
              <a:gd name="connsiteX59" fmla="*/ 4930112 w 6447632"/>
              <a:gd name="connsiteY59" fmla="*/ 4138459 h 5753325"/>
              <a:gd name="connsiteX60" fmla="*/ 4834224 w 6447632"/>
              <a:gd name="connsiteY60" fmla="*/ 4231643 h 5753325"/>
              <a:gd name="connsiteX61" fmla="*/ 4812599 w 6447632"/>
              <a:gd name="connsiteY61" fmla="*/ 4249449 h 5753325"/>
              <a:gd name="connsiteX62" fmla="*/ 4789188 w 6447632"/>
              <a:gd name="connsiteY62" fmla="*/ 4256678 h 5753325"/>
              <a:gd name="connsiteX63" fmla="*/ 4779554 w 6447632"/>
              <a:gd name="connsiteY63" fmla="*/ 4251313 h 5753325"/>
              <a:gd name="connsiteX64" fmla="*/ 4766885 w 6447632"/>
              <a:gd name="connsiteY64" fmla="*/ 4259812 h 5753325"/>
              <a:gd name="connsiteX65" fmla="*/ 4762510 w 6447632"/>
              <a:gd name="connsiteY65" fmla="*/ 4260383 h 5753325"/>
              <a:gd name="connsiteX66" fmla="*/ 4738416 w 6447632"/>
              <a:gd name="connsiteY66" fmla="*/ 4265355 h 5753325"/>
              <a:gd name="connsiteX67" fmla="*/ 4712007 w 6447632"/>
              <a:gd name="connsiteY67" fmla="*/ 4317892 h 5753325"/>
              <a:gd name="connsiteX68" fmla="*/ 4658930 w 6447632"/>
              <a:gd name="connsiteY68" fmla="*/ 4348041 h 5753325"/>
              <a:gd name="connsiteX69" fmla="*/ 4443526 w 6447632"/>
              <a:gd name="connsiteY69" fmla="*/ 4507851 h 5753325"/>
              <a:gd name="connsiteX70" fmla="*/ 4289766 w 6447632"/>
              <a:gd name="connsiteY70" fmla="*/ 4711450 h 5753325"/>
              <a:gd name="connsiteX71" fmla="*/ 4150870 w 6447632"/>
              <a:gd name="connsiteY71" fmla="*/ 4818480 h 5753325"/>
              <a:gd name="connsiteX72" fmla="*/ 4006639 w 6447632"/>
              <a:gd name="connsiteY72" fmla="*/ 4933815 h 5753325"/>
              <a:gd name="connsiteX73" fmla="*/ 3298210 w 6447632"/>
              <a:gd name="connsiteY73" fmla="*/ 5070790 h 5753325"/>
              <a:gd name="connsiteX74" fmla="*/ 2947678 w 6447632"/>
              <a:gd name="connsiteY74" fmla="*/ 5117869 h 5753325"/>
              <a:gd name="connsiteX75" fmla="*/ 2822169 w 6447632"/>
              <a:gd name="connsiteY75" fmla="*/ 5129396 h 5753325"/>
              <a:gd name="connsiteX76" fmla="*/ 2538773 w 6447632"/>
              <a:gd name="connsiteY76" fmla="*/ 5313397 h 5753325"/>
              <a:gd name="connsiteX77" fmla="*/ 2014500 w 6447632"/>
              <a:gd name="connsiteY77" fmla="*/ 5519744 h 5753325"/>
              <a:gd name="connsiteX78" fmla="*/ 1934391 w 6447632"/>
              <a:gd name="connsiteY78" fmla="*/ 5591335 h 5753325"/>
              <a:gd name="connsiteX79" fmla="*/ 1892550 w 6447632"/>
              <a:gd name="connsiteY79" fmla="*/ 5649708 h 5753325"/>
              <a:gd name="connsiteX80" fmla="*/ 1854769 w 6447632"/>
              <a:gd name="connsiteY80" fmla="*/ 5647691 h 5753325"/>
              <a:gd name="connsiteX81" fmla="*/ 1809461 w 6447632"/>
              <a:gd name="connsiteY81" fmla="*/ 5648628 h 5753325"/>
              <a:gd name="connsiteX82" fmla="*/ 1745150 w 6447632"/>
              <a:gd name="connsiteY82" fmla="*/ 5693879 h 5753325"/>
              <a:gd name="connsiteX83" fmla="*/ 1713375 w 6447632"/>
              <a:gd name="connsiteY83" fmla="*/ 5684672 h 5753325"/>
              <a:gd name="connsiteX84" fmla="*/ 1707808 w 6447632"/>
              <a:gd name="connsiteY84" fmla="*/ 5682611 h 5753325"/>
              <a:gd name="connsiteX85" fmla="*/ 1679313 w 6447632"/>
              <a:gd name="connsiteY85" fmla="*/ 5672360 h 5753325"/>
              <a:gd name="connsiteX86" fmla="*/ 1646933 w 6447632"/>
              <a:gd name="connsiteY86" fmla="*/ 5666227 h 5753325"/>
              <a:gd name="connsiteX87" fmla="*/ 1610055 w 6447632"/>
              <a:gd name="connsiteY87" fmla="*/ 5673643 h 5753325"/>
              <a:gd name="connsiteX88" fmla="*/ 1437641 w 6447632"/>
              <a:gd name="connsiteY88" fmla="*/ 5723266 h 5753325"/>
              <a:gd name="connsiteX89" fmla="*/ 1332869 w 6447632"/>
              <a:gd name="connsiteY89" fmla="*/ 5744752 h 5753325"/>
              <a:gd name="connsiteX90" fmla="*/ 1290525 w 6447632"/>
              <a:gd name="connsiteY90" fmla="*/ 5740036 h 5753325"/>
              <a:gd name="connsiteX91" fmla="*/ 1233107 w 6447632"/>
              <a:gd name="connsiteY91" fmla="*/ 5742106 h 5753325"/>
              <a:gd name="connsiteX92" fmla="*/ 1214532 w 6447632"/>
              <a:gd name="connsiteY92" fmla="*/ 5753325 h 5753325"/>
              <a:gd name="connsiteX93" fmla="*/ 1199955 w 6447632"/>
              <a:gd name="connsiteY93" fmla="*/ 5744831 h 5753325"/>
              <a:gd name="connsiteX94" fmla="*/ 1162337 w 6447632"/>
              <a:gd name="connsiteY94" fmla="*/ 5738048 h 5753325"/>
              <a:gd name="connsiteX95" fmla="*/ 1053457 w 6447632"/>
              <a:gd name="connsiteY95" fmla="*/ 5688676 h 5753325"/>
              <a:gd name="connsiteX96" fmla="*/ 1025798 w 6447632"/>
              <a:gd name="connsiteY96" fmla="*/ 5673166 h 5753325"/>
              <a:gd name="connsiteX97" fmla="*/ 947900 w 6447632"/>
              <a:gd name="connsiteY97" fmla="*/ 5657848 h 5753325"/>
              <a:gd name="connsiteX98" fmla="*/ 815627 w 6447632"/>
              <a:gd name="connsiteY98" fmla="*/ 5642557 h 5753325"/>
              <a:gd name="connsiteX99" fmla="*/ 788251 w 6447632"/>
              <a:gd name="connsiteY99" fmla="*/ 5637065 h 5753325"/>
              <a:gd name="connsiteX100" fmla="*/ 767822 w 6447632"/>
              <a:gd name="connsiteY100" fmla="*/ 5623450 h 5753325"/>
              <a:gd name="connsiteX101" fmla="*/ 765791 w 6447632"/>
              <a:gd name="connsiteY101" fmla="*/ 5612539 h 5753325"/>
              <a:gd name="connsiteX102" fmla="*/ 751230 w 6447632"/>
              <a:gd name="connsiteY102" fmla="*/ 5608092 h 5753325"/>
              <a:gd name="connsiteX103" fmla="*/ 748008 w 6447632"/>
              <a:gd name="connsiteY103" fmla="*/ 5605052 h 5753325"/>
              <a:gd name="connsiteX104" fmla="*/ 728871 w 6447632"/>
              <a:gd name="connsiteY104" fmla="*/ 5589469 h 5753325"/>
              <a:gd name="connsiteX105" fmla="*/ 671898 w 6447632"/>
              <a:gd name="connsiteY105" fmla="*/ 5602363 h 5753325"/>
              <a:gd name="connsiteX106" fmla="*/ 615065 w 6447632"/>
              <a:gd name="connsiteY106" fmla="*/ 5580257 h 5753325"/>
              <a:gd name="connsiteX107" fmla="*/ 355785 w 6447632"/>
              <a:gd name="connsiteY107" fmla="*/ 5514383 h 5753325"/>
              <a:gd name="connsiteX108" fmla="*/ 102269 w 6447632"/>
              <a:gd name="connsiteY108" fmla="*/ 5524347 h 5753325"/>
              <a:gd name="connsiteX109" fmla="*/ 13160 w 6447632"/>
              <a:gd name="connsiteY109" fmla="*/ 5514159 h 5753325"/>
              <a:gd name="connsiteX110" fmla="*/ 0 w 6447632"/>
              <a:gd name="connsiteY110" fmla="*/ 5511735 h 5753325"/>
              <a:gd name="connsiteX111" fmla="*/ 0 w 6447632"/>
              <a:gd name="connsiteY111" fmla="*/ 0 h 5753325"/>
              <a:gd name="connsiteX0" fmla="*/ 0 w 6447632"/>
              <a:gd name="connsiteY0" fmla="*/ 0 h 5753325"/>
              <a:gd name="connsiteX1" fmla="*/ 6438980 w 6447632"/>
              <a:gd name="connsiteY1" fmla="*/ 0 h 5753325"/>
              <a:gd name="connsiteX2" fmla="*/ 6439047 w 6447632"/>
              <a:gd name="connsiteY2" fmla="*/ 147 h 5753325"/>
              <a:gd name="connsiteX3" fmla="*/ 6443456 w 6447632"/>
              <a:gd name="connsiteY3" fmla="*/ 130105 h 5753325"/>
              <a:gd name="connsiteX4" fmla="*/ 6447632 w 6447632"/>
              <a:gd name="connsiteY4" fmla="*/ 170016 h 5753325"/>
              <a:gd name="connsiteX5" fmla="*/ 6396598 w 6447632"/>
              <a:gd name="connsiteY5" fmla="*/ 274847 h 5753325"/>
              <a:gd name="connsiteX6" fmla="*/ 6358350 w 6447632"/>
              <a:gd name="connsiteY6" fmla="*/ 492529 h 5753325"/>
              <a:gd name="connsiteX7" fmla="*/ 6304423 w 6447632"/>
              <a:gd name="connsiteY7" fmla="*/ 582623 h 5753325"/>
              <a:gd name="connsiteX8" fmla="*/ 6303977 w 6447632"/>
              <a:gd name="connsiteY8" fmla="*/ 664291 h 5753325"/>
              <a:gd name="connsiteX9" fmla="*/ 6344988 w 6447632"/>
              <a:gd name="connsiteY9" fmla="*/ 697330 h 5753325"/>
              <a:gd name="connsiteX10" fmla="*/ 6334770 w 6447632"/>
              <a:gd name="connsiteY10" fmla="*/ 754001 h 5753325"/>
              <a:gd name="connsiteX11" fmla="*/ 6339879 w 6447632"/>
              <a:gd name="connsiteY11" fmla="*/ 811136 h 5753325"/>
              <a:gd name="connsiteX12" fmla="*/ 6330065 w 6447632"/>
              <a:gd name="connsiteY12" fmla="*/ 893399 h 5753325"/>
              <a:gd name="connsiteX13" fmla="*/ 6328618 w 6447632"/>
              <a:gd name="connsiteY13" fmla="*/ 1009766 h 5753325"/>
              <a:gd name="connsiteX14" fmla="*/ 6341532 w 6447632"/>
              <a:gd name="connsiteY14" fmla="*/ 1151111 h 5753325"/>
              <a:gd name="connsiteX15" fmla="*/ 6334400 w 6447632"/>
              <a:gd name="connsiteY15" fmla="*/ 1280757 h 5753325"/>
              <a:gd name="connsiteX16" fmla="*/ 6356023 w 6447632"/>
              <a:gd name="connsiteY16" fmla="*/ 1356227 h 5753325"/>
              <a:gd name="connsiteX17" fmla="*/ 6356157 w 6447632"/>
              <a:gd name="connsiteY17" fmla="*/ 1361967 h 5753325"/>
              <a:gd name="connsiteX18" fmla="*/ 6350613 w 6447632"/>
              <a:gd name="connsiteY18" fmla="*/ 1393569 h 5753325"/>
              <a:gd name="connsiteX19" fmla="*/ 6357062 w 6447632"/>
              <a:gd name="connsiteY19" fmla="*/ 1444071 h 5753325"/>
              <a:gd name="connsiteX20" fmla="*/ 6364832 w 6447632"/>
              <a:gd name="connsiteY20" fmla="*/ 1478763 h 5753325"/>
              <a:gd name="connsiteX21" fmla="*/ 6369745 w 6447632"/>
              <a:gd name="connsiteY21" fmla="*/ 1495680 h 5753325"/>
              <a:gd name="connsiteX22" fmla="*/ 6370898 w 6447632"/>
              <a:gd name="connsiteY22" fmla="*/ 1513331 h 5753325"/>
              <a:gd name="connsiteX23" fmla="*/ 6339773 w 6447632"/>
              <a:gd name="connsiteY23" fmla="*/ 1527414 h 5753325"/>
              <a:gd name="connsiteX24" fmla="*/ 6321854 w 6447632"/>
              <a:gd name="connsiteY24" fmla="*/ 1635366 h 5753325"/>
              <a:gd name="connsiteX25" fmla="*/ 6299489 w 6447632"/>
              <a:gd name="connsiteY25" fmla="*/ 1784860 h 5753325"/>
              <a:gd name="connsiteX26" fmla="*/ 6267878 w 6447632"/>
              <a:gd name="connsiteY26" fmla="*/ 1858572 h 5753325"/>
              <a:gd name="connsiteX27" fmla="*/ 6251146 w 6447632"/>
              <a:gd name="connsiteY27" fmla="*/ 1926167 h 5753325"/>
              <a:gd name="connsiteX28" fmla="*/ 6210686 w 6447632"/>
              <a:gd name="connsiteY28" fmla="*/ 2014834 h 5753325"/>
              <a:gd name="connsiteX29" fmla="*/ 6106652 w 6447632"/>
              <a:gd name="connsiteY29" fmla="*/ 2150572 h 5753325"/>
              <a:gd name="connsiteX30" fmla="*/ 6097813 w 6447632"/>
              <a:gd name="connsiteY30" fmla="*/ 2172208 h 5753325"/>
              <a:gd name="connsiteX31" fmla="*/ 6095990 w 6447632"/>
              <a:gd name="connsiteY31" fmla="*/ 2181185 h 5753325"/>
              <a:gd name="connsiteX32" fmla="*/ 6090126 w 6447632"/>
              <a:gd name="connsiteY32" fmla="*/ 2192533 h 5753325"/>
              <a:gd name="connsiteX33" fmla="*/ 6089503 w 6447632"/>
              <a:gd name="connsiteY33" fmla="*/ 2192543 h 5753325"/>
              <a:gd name="connsiteX34" fmla="*/ 6084946 w 6447632"/>
              <a:gd name="connsiteY34" fmla="*/ 2203694 h 5753325"/>
              <a:gd name="connsiteX35" fmla="*/ 5987861 w 6447632"/>
              <a:gd name="connsiteY35" fmla="*/ 2304868 h 5753325"/>
              <a:gd name="connsiteX36" fmla="*/ 5973439 w 6447632"/>
              <a:gd name="connsiteY36" fmla="*/ 2385635 h 5753325"/>
              <a:gd name="connsiteX37" fmla="*/ 5916727 w 6447632"/>
              <a:gd name="connsiteY37" fmla="*/ 2458777 h 5753325"/>
              <a:gd name="connsiteX38" fmla="*/ 5856524 w 6447632"/>
              <a:gd name="connsiteY38" fmla="*/ 2583281 h 5753325"/>
              <a:gd name="connsiteX39" fmla="*/ 5838091 w 6447632"/>
              <a:gd name="connsiteY39" fmla="*/ 2753474 h 5753325"/>
              <a:gd name="connsiteX40" fmla="*/ 5744296 w 6447632"/>
              <a:gd name="connsiteY40" fmla="*/ 2893276 h 5753325"/>
              <a:gd name="connsiteX41" fmla="*/ 5682522 w 6447632"/>
              <a:gd name="connsiteY41" fmla="*/ 3044368 h 5753325"/>
              <a:gd name="connsiteX42" fmla="*/ 5557886 w 6447632"/>
              <a:gd name="connsiteY42" fmla="*/ 3304853 h 5753325"/>
              <a:gd name="connsiteX43" fmla="*/ 5483942 w 6447632"/>
              <a:gd name="connsiteY43" fmla="*/ 3416604 h 5753325"/>
              <a:gd name="connsiteX44" fmla="*/ 5461007 w 6447632"/>
              <a:gd name="connsiteY44" fmla="*/ 3503742 h 5753325"/>
              <a:gd name="connsiteX45" fmla="*/ 5437889 w 6447632"/>
              <a:gd name="connsiteY45" fmla="*/ 3559927 h 5753325"/>
              <a:gd name="connsiteX46" fmla="*/ 5432770 w 6447632"/>
              <a:gd name="connsiteY46" fmla="*/ 3562948 h 5753325"/>
              <a:gd name="connsiteX47" fmla="*/ 5406795 w 6447632"/>
              <a:gd name="connsiteY47" fmla="*/ 3578594 h 5753325"/>
              <a:gd name="connsiteX48" fmla="*/ 5381495 w 6447632"/>
              <a:gd name="connsiteY48" fmla="*/ 3599883 h 5753325"/>
              <a:gd name="connsiteX49" fmla="*/ 5363689 w 6447632"/>
              <a:gd name="connsiteY49" fmla="*/ 3633299 h 5753325"/>
              <a:gd name="connsiteX50" fmla="*/ 5291870 w 6447632"/>
              <a:gd name="connsiteY50" fmla="*/ 3799039 h 5753325"/>
              <a:gd name="connsiteX51" fmla="*/ 5241600 w 6447632"/>
              <a:gd name="connsiteY51" fmla="*/ 3894238 h 5753325"/>
              <a:gd name="connsiteX52" fmla="*/ 5211041 w 6447632"/>
              <a:gd name="connsiteY52" fmla="*/ 3924184 h 5753325"/>
              <a:gd name="connsiteX53" fmla="*/ 5176073 w 6447632"/>
              <a:gd name="connsiteY53" fmla="*/ 3970179 h 5753325"/>
              <a:gd name="connsiteX54" fmla="*/ 5172826 w 6447632"/>
              <a:gd name="connsiteY54" fmla="*/ 3991773 h 5753325"/>
              <a:gd name="connsiteX55" fmla="*/ 5157053 w 6447632"/>
              <a:gd name="connsiteY55" fmla="*/ 3997708 h 5753325"/>
              <a:gd name="connsiteX56" fmla="*/ 5127922 w 6447632"/>
              <a:gd name="connsiteY56" fmla="*/ 4022660 h 5753325"/>
              <a:gd name="connsiteX57" fmla="*/ 5020872 w 6447632"/>
              <a:gd name="connsiteY57" fmla="*/ 4075951 h 5753325"/>
              <a:gd name="connsiteX58" fmla="*/ 4991410 w 6447632"/>
              <a:gd name="connsiteY58" fmla="*/ 4087598 h 5753325"/>
              <a:gd name="connsiteX59" fmla="*/ 4930112 w 6447632"/>
              <a:gd name="connsiteY59" fmla="*/ 4138459 h 5753325"/>
              <a:gd name="connsiteX60" fmla="*/ 4834224 w 6447632"/>
              <a:gd name="connsiteY60" fmla="*/ 4231643 h 5753325"/>
              <a:gd name="connsiteX61" fmla="*/ 4812599 w 6447632"/>
              <a:gd name="connsiteY61" fmla="*/ 4249449 h 5753325"/>
              <a:gd name="connsiteX62" fmla="*/ 4789188 w 6447632"/>
              <a:gd name="connsiteY62" fmla="*/ 4256678 h 5753325"/>
              <a:gd name="connsiteX63" fmla="*/ 4779554 w 6447632"/>
              <a:gd name="connsiteY63" fmla="*/ 4251313 h 5753325"/>
              <a:gd name="connsiteX64" fmla="*/ 4766885 w 6447632"/>
              <a:gd name="connsiteY64" fmla="*/ 4259812 h 5753325"/>
              <a:gd name="connsiteX65" fmla="*/ 4762510 w 6447632"/>
              <a:gd name="connsiteY65" fmla="*/ 4260383 h 5753325"/>
              <a:gd name="connsiteX66" fmla="*/ 4738416 w 6447632"/>
              <a:gd name="connsiteY66" fmla="*/ 4265355 h 5753325"/>
              <a:gd name="connsiteX67" fmla="*/ 4712007 w 6447632"/>
              <a:gd name="connsiteY67" fmla="*/ 4317892 h 5753325"/>
              <a:gd name="connsiteX68" fmla="*/ 4658930 w 6447632"/>
              <a:gd name="connsiteY68" fmla="*/ 4348041 h 5753325"/>
              <a:gd name="connsiteX69" fmla="*/ 4443526 w 6447632"/>
              <a:gd name="connsiteY69" fmla="*/ 4507851 h 5753325"/>
              <a:gd name="connsiteX70" fmla="*/ 4289766 w 6447632"/>
              <a:gd name="connsiteY70" fmla="*/ 4711450 h 5753325"/>
              <a:gd name="connsiteX71" fmla="*/ 4150870 w 6447632"/>
              <a:gd name="connsiteY71" fmla="*/ 4818480 h 5753325"/>
              <a:gd name="connsiteX72" fmla="*/ 4006639 w 6447632"/>
              <a:gd name="connsiteY72" fmla="*/ 4933815 h 5753325"/>
              <a:gd name="connsiteX73" fmla="*/ 3298210 w 6447632"/>
              <a:gd name="connsiteY73" fmla="*/ 5070790 h 5753325"/>
              <a:gd name="connsiteX74" fmla="*/ 2947678 w 6447632"/>
              <a:gd name="connsiteY74" fmla="*/ 5117869 h 5753325"/>
              <a:gd name="connsiteX75" fmla="*/ 2822169 w 6447632"/>
              <a:gd name="connsiteY75" fmla="*/ 5129396 h 5753325"/>
              <a:gd name="connsiteX76" fmla="*/ 2538773 w 6447632"/>
              <a:gd name="connsiteY76" fmla="*/ 5313397 h 5753325"/>
              <a:gd name="connsiteX77" fmla="*/ 2014500 w 6447632"/>
              <a:gd name="connsiteY77" fmla="*/ 5519744 h 5753325"/>
              <a:gd name="connsiteX78" fmla="*/ 1934391 w 6447632"/>
              <a:gd name="connsiteY78" fmla="*/ 5591335 h 5753325"/>
              <a:gd name="connsiteX79" fmla="*/ 1892550 w 6447632"/>
              <a:gd name="connsiteY79" fmla="*/ 5649708 h 5753325"/>
              <a:gd name="connsiteX80" fmla="*/ 1854769 w 6447632"/>
              <a:gd name="connsiteY80" fmla="*/ 5647691 h 5753325"/>
              <a:gd name="connsiteX81" fmla="*/ 1809461 w 6447632"/>
              <a:gd name="connsiteY81" fmla="*/ 5648628 h 5753325"/>
              <a:gd name="connsiteX82" fmla="*/ 1745150 w 6447632"/>
              <a:gd name="connsiteY82" fmla="*/ 5693879 h 5753325"/>
              <a:gd name="connsiteX83" fmla="*/ 1713375 w 6447632"/>
              <a:gd name="connsiteY83" fmla="*/ 5684672 h 5753325"/>
              <a:gd name="connsiteX84" fmla="*/ 1707808 w 6447632"/>
              <a:gd name="connsiteY84" fmla="*/ 5682611 h 5753325"/>
              <a:gd name="connsiteX85" fmla="*/ 1679313 w 6447632"/>
              <a:gd name="connsiteY85" fmla="*/ 5672360 h 5753325"/>
              <a:gd name="connsiteX86" fmla="*/ 1646933 w 6447632"/>
              <a:gd name="connsiteY86" fmla="*/ 5666227 h 5753325"/>
              <a:gd name="connsiteX87" fmla="*/ 1610055 w 6447632"/>
              <a:gd name="connsiteY87" fmla="*/ 5673643 h 5753325"/>
              <a:gd name="connsiteX88" fmla="*/ 1437641 w 6447632"/>
              <a:gd name="connsiteY88" fmla="*/ 5723266 h 5753325"/>
              <a:gd name="connsiteX89" fmla="*/ 1332869 w 6447632"/>
              <a:gd name="connsiteY89" fmla="*/ 5744752 h 5753325"/>
              <a:gd name="connsiteX90" fmla="*/ 1290525 w 6447632"/>
              <a:gd name="connsiteY90" fmla="*/ 5740036 h 5753325"/>
              <a:gd name="connsiteX91" fmla="*/ 1233107 w 6447632"/>
              <a:gd name="connsiteY91" fmla="*/ 5742106 h 5753325"/>
              <a:gd name="connsiteX92" fmla="*/ 1214532 w 6447632"/>
              <a:gd name="connsiteY92" fmla="*/ 5753325 h 5753325"/>
              <a:gd name="connsiteX93" fmla="*/ 1199955 w 6447632"/>
              <a:gd name="connsiteY93" fmla="*/ 5744831 h 5753325"/>
              <a:gd name="connsiteX94" fmla="*/ 1162337 w 6447632"/>
              <a:gd name="connsiteY94" fmla="*/ 5738048 h 5753325"/>
              <a:gd name="connsiteX95" fmla="*/ 1053457 w 6447632"/>
              <a:gd name="connsiteY95" fmla="*/ 5688676 h 5753325"/>
              <a:gd name="connsiteX96" fmla="*/ 1025798 w 6447632"/>
              <a:gd name="connsiteY96" fmla="*/ 5673166 h 5753325"/>
              <a:gd name="connsiteX97" fmla="*/ 947900 w 6447632"/>
              <a:gd name="connsiteY97" fmla="*/ 5657848 h 5753325"/>
              <a:gd name="connsiteX98" fmla="*/ 815627 w 6447632"/>
              <a:gd name="connsiteY98" fmla="*/ 5642557 h 5753325"/>
              <a:gd name="connsiteX99" fmla="*/ 788251 w 6447632"/>
              <a:gd name="connsiteY99" fmla="*/ 5637065 h 5753325"/>
              <a:gd name="connsiteX100" fmla="*/ 767822 w 6447632"/>
              <a:gd name="connsiteY100" fmla="*/ 5623450 h 5753325"/>
              <a:gd name="connsiteX101" fmla="*/ 765791 w 6447632"/>
              <a:gd name="connsiteY101" fmla="*/ 5612539 h 5753325"/>
              <a:gd name="connsiteX102" fmla="*/ 751230 w 6447632"/>
              <a:gd name="connsiteY102" fmla="*/ 5608092 h 5753325"/>
              <a:gd name="connsiteX103" fmla="*/ 748008 w 6447632"/>
              <a:gd name="connsiteY103" fmla="*/ 5605052 h 5753325"/>
              <a:gd name="connsiteX104" fmla="*/ 728871 w 6447632"/>
              <a:gd name="connsiteY104" fmla="*/ 5589469 h 5753325"/>
              <a:gd name="connsiteX105" fmla="*/ 671898 w 6447632"/>
              <a:gd name="connsiteY105" fmla="*/ 5602363 h 5753325"/>
              <a:gd name="connsiteX106" fmla="*/ 615065 w 6447632"/>
              <a:gd name="connsiteY106" fmla="*/ 5580257 h 5753325"/>
              <a:gd name="connsiteX107" fmla="*/ 355785 w 6447632"/>
              <a:gd name="connsiteY107" fmla="*/ 5514383 h 5753325"/>
              <a:gd name="connsiteX108" fmla="*/ 102269 w 6447632"/>
              <a:gd name="connsiteY108" fmla="*/ 5524347 h 5753325"/>
              <a:gd name="connsiteX109" fmla="*/ 13160 w 6447632"/>
              <a:gd name="connsiteY109" fmla="*/ 5514159 h 5753325"/>
              <a:gd name="connsiteX110" fmla="*/ 0 w 6447632"/>
              <a:gd name="connsiteY110" fmla="*/ 5511735 h 5753325"/>
              <a:gd name="connsiteX111" fmla="*/ 0 w 6447632"/>
              <a:gd name="connsiteY111" fmla="*/ 0 h 5753325"/>
              <a:gd name="connsiteX0" fmla="*/ 0 w 6447632"/>
              <a:gd name="connsiteY0" fmla="*/ 0 h 5753325"/>
              <a:gd name="connsiteX1" fmla="*/ 6438980 w 6447632"/>
              <a:gd name="connsiteY1" fmla="*/ 0 h 5753325"/>
              <a:gd name="connsiteX2" fmla="*/ 6439047 w 6447632"/>
              <a:gd name="connsiteY2" fmla="*/ 147 h 5753325"/>
              <a:gd name="connsiteX3" fmla="*/ 6443456 w 6447632"/>
              <a:gd name="connsiteY3" fmla="*/ 130105 h 5753325"/>
              <a:gd name="connsiteX4" fmla="*/ 6447632 w 6447632"/>
              <a:gd name="connsiteY4" fmla="*/ 170016 h 5753325"/>
              <a:gd name="connsiteX5" fmla="*/ 6396598 w 6447632"/>
              <a:gd name="connsiteY5" fmla="*/ 274847 h 5753325"/>
              <a:gd name="connsiteX6" fmla="*/ 6337615 w 6447632"/>
              <a:gd name="connsiteY6" fmla="*/ 471794 h 5753325"/>
              <a:gd name="connsiteX7" fmla="*/ 6304423 w 6447632"/>
              <a:gd name="connsiteY7" fmla="*/ 582623 h 5753325"/>
              <a:gd name="connsiteX8" fmla="*/ 6303977 w 6447632"/>
              <a:gd name="connsiteY8" fmla="*/ 664291 h 5753325"/>
              <a:gd name="connsiteX9" fmla="*/ 6344988 w 6447632"/>
              <a:gd name="connsiteY9" fmla="*/ 697330 h 5753325"/>
              <a:gd name="connsiteX10" fmla="*/ 6334770 w 6447632"/>
              <a:gd name="connsiteY10" fmla="*/ 754001 h 5753325"/>
              <a:gd name="connsiteX11" fmla="*/ 6339879 w 6447632"/>
              <a:gd name="connsiteY11" fmla="*/ 811136 h 5753325"/>
              <a:gd name="connsiteX12" fmla="*/ 6330065 w 6447632"/>
              <a:gd name="connsiteY12" fmla="*/ 893399 h 5753325"/>
              <a:gd name="connsiteX13" fmla="*/ 6328618 w 6447632"/>
              <a:gd name="connsiteY13" fmla="*/ 1009766 h 5753325"/>
              <a:gd name="connsiteX14" fmla="*/ 6341532 w 6447632"/>
              <a:gd name="connsiteY14" fmla="*/ 1151111 h 5753325"/>
              <a:gd name="connsiteX15" fmla="*/ 6334400 w 6447632"/>
              <a:gd name="connsiteY15" fmla="*/ 1280757 h 5753325"/>
              <a:gd name="connsiteX16" fmla="*/ 6356023 w 6447632"/>
              <a:gd name="connsiteY16" fmla="*/ 1356227 h 5753325"/>
              <a:gd name="connsiteX17" fmla="*/ 6356157 w 6447632"/>
              <a:gd name="connsiteY17" fmla="*/ 1361967 h 5753325"/>
              <a:gd name="connsiteX18" fmla="*/ 6350613 w 6447632"/>
              <a:gd name="connsiteY18" fmla="*/ 1393569 h 5753325"/>
              <a:gd name="connsiteX19" fmla="*/ 6357062 w 6447632"/>
              <a:gd name="connsiteY19" fmla="*/ 1444071 h 5753325"/>
              <a:gd name="connsiteX20" fmla="*/ 6364832 w 6447632"/>
              <a:gd name="connsiteY20" fmla="*/ 1478763 h 5753325"/>
              <a:gd name="connsiteX21" fmla="*/ 6369745 w 6447632"/>
              <a:gd name="connsiteY21" fmla="*/ 1495680 h 5753325"/>
              <a:gd name="connsiteX22" fmla="*/ 6370898 w 6447632"/>
              <a:gd name="connsiteY22" fmla="*/ 1513331 h 5753325"/>
              <a:gd name="connsiteX23" fmla="*/ 6339773 w 6447632"/>
              <a:gd name="connsiteY23" fmla="*/ 1527414 h 5753325"/>
              <a:gd name="connsiteX24" fmla="*/ 6321854 w 6447632"/>
              <a:gd name="connsiteY24" fmla="*/ 1635366 h 5753325"/>
              <a:gd name="connsiteX25" fmla="*/ 6299489 w 6447632"/>
              <a:gd name="connsiteY25" fmla="*/ 1784860 h 5753325"/>
              <a:gd name="connsiteX26" fmla="*/ 6267878 w 6447632"/>
              <a:gd name="connsiteY26" fmla="*/ 1858572 h 5753325"/>
              <a:gd name="connsiteX27" fmla="*/ 6251146 w 6447632"/>
              <a:gd name="connsiteY27" fmla="*/ 1926167 h 5753325"/>
              <a:gd name="connsiteX28" fmla="*/ 6210686 w 6447632"/>
              <a:gd name="connsiteY28" fmla="*/ 2014834 h 5753325"/>
              <a:gd name="connsiteX29" fmla="*/ 6106652 w 6447632"/>
              <a:gd name="connsiteY29" fmla="*/ 2150572 h 5753325"/>
              <a:gd name="connsiteX30" fmla="*/ 6097813 w 6447632"/>
              <a:gd name="connsiteY30" fmla="*/ 2172208 h 5753325"/>
              <a:gd name="connsiteX31" fmla="*/ 6095990 w 6447632"/>
              <a:gd name="connsiteY31" fmla="*/ 2181185 h 5753325"/>
              <a:gd name="connsiteX32" fmla="*/ 6090126 w 6447632"/>
              <a:gd name="connsiteY32" fmla="*/ 2192533 h 5753325"/>
              <a:gd name="connsiteX33" fmla="*/ 6089503 w 6447632"/>
              <a:gd name="connsiteY33" fmla="*/ 2192543 h 5753325"/>
              <a:gd name="connsiteX34" fmla="*/ 6084946 w 6447632"/>
              <a:gd name="connsiteY34" fmla="*/ 2203694 h 5753325"/>
              <a:gd name="connsiteX35" fmla="*/ 5987861 w 6447632"/>
              <a:gd name="connsiteY35" fmla="*/ 2304868 h 5753325"/>
              <a:gd name="connsiteX36" fmla="*/ 5973439 w 6447632"/>
              <a:gd name="connsiteY36" fmla="*/ 2385635 h 5753325"/>
              <a:gd name="connsiteX37" fmla="*/ 5916727 w 6447632"/>
              <a:gd name="connsiteY37" fmla="*/ 2458777 h 5753325"/>
              <a:gd name="connsiteX38" fmla="*/ 5856524 w 6447632"/>
              <a:gd name="connsiteY38" fmla="*/ 2583281 h 5753325"/>
              <a:gd name="connsiteX39" fmla="*/ 5838091 w 6447632"/>
              <a:gd name="connsiteY39" fmla="*/ 2753474 h 5753325"/>
              <a:gd name="connsiteX40" fmla="*/ 5744296 w 6447632"/>
              <a:gd name="connsiteY40" fmla="*/ 2893276 h 5753325"/>
              <a:gd name="connsiteX41" fmla="*/ 5682522 w 6447632"/>
              <a:gd name="connsiteY41" fmla="*/ 3044368 h 5753325"/>
              <a:gd name="connsiteX42" fmla="*/ 5557886 w 6447632"/>
              <a:gd name="connsiteY42" fmla="*/ 3304853 h 5753325"/>
              <a:gd name="connsiteX43" fmla="*/ 5483942 w 6447632"/>
              <a:gd name="connsiteY43" fmla="*/ 3416604 h 5753325"/>
              <a:gd name="connsiteX44" fmla="*/ 5461007 w 6447632"/>
              <a:gd name="connsiteY44" fmla="*/ 3503742 h 5753325"/>
              <a:gd name="connsiteX45" fmla="*/ 5437889 w 6447632"/>
              <a:gd name="connsiteY45" fmla="*/ 3559927 h 5753325"/>
              <a:gd name="connsiteX46" fmla="*/ 5432770 w 6447632"/>
              <a:gd name="connsiteY46" fmla="*/ 3562948 h 5753325"/>
              <a:gd name="connsiteX47" fmla="*/ 5406795 w 6447632"/>
              <a:gd name="connsiteY47" fmla="*/ 3578594 h 5753325"/>
              <a:gd name="connsiteX48" fmla="*/ 5381495 w 6447632"/>
              <a:gd name="connsiteY48" fmla="*/ 3599883 h 5753325"/>
              <a:gd name="connsiteX49" fmla="*/ 5363689 w 6447632"/>
              <a:gd name="connsiteY49" fmla="*/ 3633299 h 5753325"/>
              <a:gd name="connsiteX50" fmla="*/ 5291870 w 6447632"/>
              <a:gd name="connsiteY50" fmla="*/ 3799039 h 5753325"/>
              <a:gd name="connsiteX51" fmla="*/ 5241600 w 6447632"/>
              <a:gd name="connsiteY51" fmla="*/ 3894238 h 5753325"/>
              <a:gd name="connsiteX52" fmla="*/ 5211041 w 6447632"/>
              <a:gd name="connsiteY52" fmla="*/ 3924184 h 5753325"/>
              <a:gd name="connsiteX53" fmla="*/ 5176073 w 6447632"/>
              <a:gd name="connsiteY53" fmla="*/ 3970179 h 5753325"/>
              <a:gd name="connsiteX54" fmla="*/ 5172826 w 6447632"/>
              <a:gd name="connsiteY54" fmla="*/ 3991773 h 5753325"/>
              <a:gd name="connsiteX55" fmla="*/ 5157053 w 6447632"/>
              <a:gd name="connsiteY55" fmla="*/ 3997708 h 5753325"/>
              <a:gd name="connsiteX56" fmla="*/ 5127922 w 6447632"/>
              <a:gd name="connsiteY56" fmla="*/ 4022660 h 5753325"/>
              <a:gd name="connsiteX57" fmla="*/ 5020872 w 6447632"/>
              <a:gd name="connsiteY57" fmla="*/ 4075951 h 5753325"/>
              <a:gd name="connsiteX58" fmla="*/ 4991410 w 6447632"/>
              <a:gd name="connsiteY58" fmla="*/ 4087598 h 5753325"/>
              <a:gd name="connsiteX59" fmla="*/ 4930112 w 6447632"/>
              <a:gd name="connsiteY59" fmla="*/ 4138459 h 5753325"/>
              <a:gd name="connsiteX60" fmla="*/ 4834224 w 6447632"/>
              <a:gd name="connsiteY60" fmla="*/ 4231643 h 5753325"/>
              <a:gd name="connsiteX61" fmla="*/ 4812599 w 6447632"/>
              <a:gd name="connsiteY61" fmla="*/ 4249449 h 5753325"/>
              <a:gd name="connsiteX62" fmla="*/ 4789188 w 6447632"/>
              <a:gd name="connsiteY62" fmla="*/ 4256678 h 5753325"/>
              <a:gd name="connsiteX63" fmla="*/ 4779554 w 6447632"/>
              <a:gd name="connsiteY63" fmla="*/ 4251313 h 5753325"/>
              <a:gd name="connsiteX64" fmla="*/ 4766885 w 6447632"/>
              <a:gd name="connsiteY64" fmla="*/ 4259812 h 5753325"/>
              <a:gd name="connsiteX65" fmla="*/ 4762510 w 6447632"/>
              <a:gd name="connsiteY65" fmla="*/ 4260383 h 5753325"/>
              <a:gd name="connsiteX66" fmla="*/ 4738416 w 6447632"/>
              <a:gd name="connsiteY66" fmla="*/ 4265355 h 5753325"/>
              <a:gd name="connsiteX67" fmla="*/ 4712007 w 6447632"/>
              <a:gd name="connsiteY67" fmla="*/ 4317892 h 5753325"/>
              <a:gd name="connsiteX68" fmla="*/ 4658930 w 6447632"/>
              <a:gd name="connsiteY68" fmla="*/ 4348041 h 5753325"/>
              <a:gd name="connsiteX69" fmla="*/ 4443526 w 6447632"/>
              <a:gd name="connsiteY69" fmla="*/ 4507851 h 5753325"/>
              <a:gd name="connsiteX70" fmla="*/ 4289766 w 6447632"/>
              <a:gd name="connsiteY70" fmla="*/ 4711450 h 5753325"/>
              <a:gd name="connsiteX71" fmla="*/ 4150870 w 6447632"/>
              <a:gd name="connsiteY71" fmla="*/ 4818480 h 5753325"/>
              <a:gd name="connsiteX72" fmla="*/ 4006639 w 6447632"/>
              <a:gd name="connsiteY72" fmla="*/ 4933815 h 5753325"/>
              <a:gd name="connsiteX73" fmla="*/ 3298210 w 6447632"/>
              <a:gd name="connsiteY73" fmla="*/ 5070790 h 5753325"/>
              <a:gd name="connsiteX74" fmla="*/ 2947678 w 6447632"/>
              <a:gd name="connsiteY74" fmla="*/ 5117869 h 5753325"/>
              <a:gd name="connsiteX75" fmla="*/ 2822169 w 6447632"/>
              <a:gd name="connsiteY75" fmla="*/ 5129396 h 5753325"/>
              <a:gd name="connsiteX76" fmla="*/ 2538773 w 6447632"/>
              <a:gd name="connsiteY76" fmla="*/ 5313397 h 5753325"/>
              <a:gd name="connsiteX77" fmla="*/ 2014500 w 6447632"/>
              <a:gd name="connsiteY77" fmla="*/ 5519744 h 5753325"/>
              <a:gd name="connsiteX78" fmla="*/ 1934391 w 6447632"/>
              <a:gd name="connsiteY78" fmla="*/ 5591335 h 5753325"/>
              <a:gd name="connsiteX79" fmla="*/ 1892550 w 6447632"/>
              <a:gd name="connsiteY79" fmla="*/ 5649708 h 5753325"/>
              <a:gd name="connsiteX80" fmla="*/ 1854769 w 6447632"/>
              <a:gd name="connsiteY80" fmla="*/ 5647691 h 5753325"/>
              <a:gd name="connsiteX81" fmla="*/ 1809461 w 6447632"/>
              <a:gd name="connsiteY81" fmla="*/ 5648628 h 5753325"/>
              <a:gd name="connsiteX82" fmla="*/ 1745150 w 6447632"/>
              <a:gd name="connsiteY82" fmla="*/ 5693879 h 5753325"/>
              <a:gd name="connsiteX83" fmla="*/ 1713375 w 6447632"/>
              <a:gd name="connsiteY83" fmla="*/ 5684672 h 5753325"/>
              <a:gd name="connsiteX84" fmla="*/ 1707808 w 6447632"/>
              <a:gd name="connsiteY84" fmla="*/ 5682611 h 5753325"/>
              <a:gd name="connsiteX85" fmla="*/ 1679313 w 6447632"/>
              <a:gd name="connsiteY85" fmla="*/ 5672360 h 5753325"/>
              <a:gd name="connsiteX86" fmla="*/ 1646933 w 6447632"/>
              <a:gd name="connsiteY86" fmla="*/ 5666227 h 5753325"/>
              <a:gd name="connsiteX87" fmla="*/ 1610055 w 6447632"/>
              <a:gd name="connsiteY87" fmla="*/ 5673643 h 5753325"/>
              <a:gd name="connsiteX88" fmla="*/ 1437641 w 6447632"/>
              <a:gd name="connsiteY88" fmla="*/ 5723266 h 5753325"/>
              <a:gd name="connsiteX89" fmla="*/ 1332869 w 6447632"/>
              <a:gd name="connsiteY89" fmla="*/ 5744752 h 5753325"/>
              <a:gd name="connsiteX90" fmla="*/ 1290525 w 6447632"/>
              <a:gd name="connsiteY90" fmla="*/ 5740036 h 5753325"/>
              <a:gd name="connsiteX91" fmla="*/ 1233107 w 6447632"/>
              <a:gd name="connsiteY91" fmla="*/ 5742106 h 5753325"/>
              <a:gd name="connsiteX92" fmla="*/ 1214532 w 6447632"/>
              <a:gd name="connsiteY92" fmla="*/ 5753325 h 5753325"/>
              <a:gd name="connsiteX93" fmla="*/ 1199955 w 6447632"/>
              <a:gd name="connsiteY93" fmla="*/ 5744831 h 5753325"/>
              <a:gd name="connsiteX94" fmla="*/ 1162337 w 6447632"/>
              <a:gd name="connsiteY94" fmla="*/ 5738048 h 5753325"/>
              <a:gd name="connsiteX95" fmla="*/ 1053457 w 6447632"/>
              <a:gd name="connsiteY95" fmla="*/ 5688676 h 5753325"/>
              <a:gd name="connsiteX96" fmla="*/ 1025798 w 6447632"/>
              <a:gd name="connsiteY96" fmla="*/ 5673166 h 5753325"/>
              <a:gd name="connsiteX97" fmla="*/ 947900 w 6447632"/>
              <a:gd name="connsiteY97" fmla="*/ 5657848 h 5753325"/>
              <a:gd name="connsiteX98" fmla="*/ 815627 w 6447632"/>
              <a:gd name="connsiteY98" fmla="*/ 5642557 h 5753325"/>
              <a:gd name="connsiteX99" fmla="*/ 788251 w 6447632"/>
              <a:gd name="connsiteY99" fmla="*/ 5637065 h 5753325"/>
              <a:gd name="connsiteX100" fmla="*/ 767822 w 6447632"/>
              <a:gd name="connsiteY100" fmla="*/ 5623450 h 5753325"/>
              <a:gd name="connsiteX101" fmla="*/ 765791 w 6447632"/>
              <a:gd name="connsiteY101" fmla="*/ 5612539 h 5753325"/>
              <a:gd name="connsiteX102" fmla="*/ 751230 w 6447632"/>
              <a:gd name="connsiteY102" fmla="*/ 5608092 h 5753325"/>
              <a:gd name="connsiteX103" fmla="*/ 748008 w 6447632"/>
              <a:gd name="connsiteY103" fmla="*/ 5605052 h 5753325"/>
              <a:gd name="connsiteX104" fmla="*/ 728871 w 6447632"/>
              <a:gd name="connsiteY104" fmla="*/ 5589469 h 5753325"/>
              <a:gd name="connsiteX105" fmla="*/ 671898 w 6447632"/>
              <a:gd name="connsiteY105" fmla="*/ 5602363 h 5753325"/>
              <a:gd name="connsiteX106" fmla="*/ 615065 w 6447632"/>
              <a:gd name="connsiteY106" fmla="*/ 5580257 h 5753325"/>
              <a:gd name="connsiteX107" fmla="*/ 355785 w 6447632"/>
              <a:gd name="connsiteY107" fmla="*/ 5514383 h 5753325"/>
              <a:gd name="connsiteX108" fmla="*/ 102269 w 6447632"/>
              <a:gd name="connsiteY108" fmla="*/ 5524347 h 5753325"/>
              <a:gd name="connsiteX109" fmla="*/ 13160 w 6447632"/>
              <a:gd name="connsiteY109" fmla="*/ 5514159 h 5753325"/>
              <a:gd name="connsiteX110" fmla="*/ 0 w 6447632"/>
              <a:gd name="connsiteY110" fmla="*/ 5511735 h 5753325"/>
              <a:gd name="connsiteX111" fmla="*/ 0 w 6447632"/>
              <a:gd name="connsiteY111" fmla="*/ 0 h 5753325"/>
              <a:gd name="connsiteX0" fmla="*/ 0 w 6447632"/>
              <a:gd name="connsiteY0" fmla="*/ 0 h 5753325"/>
              <a:gd name="connsiteX1" fmla="*/ 6438980 w 6447632"/>
              <a:gd name="connsiteY1" fmla="*/ 0 h 5753325"/>
              <a:gd name="connsiteX2" fmla="*/ 6439047 w 6447632"/>
              <a:gd name="connsiteY2" fmla="*/ 147 h 5753325"/>
              <a:gd name="connsiteX3" fmla="*/ 6443456 w 6447632"/>
              <a:gd name="connsiteY3" fmla="*/ 130105 h 5753325"/>
              <a:gd name="connsiteX4" fmla="*/ 6447632 w 6447632"/>
              <a:gd name="connsiteY4" fmla="*/ 170016 h 5753325"/>
              <a:gd name="connsiteX5" fmla="*/ 6396598 w 6447632"/>
              <a:gd name="connsiteY5" fmla="*/ 274847 h 5753325"/>
              <a:gd name="connsiteX6" fmla="*/ 6337615 w 6447632"/>
              <a:gd name="connsiteY6" fmla="*/ 471794 h 5753325"/>
              <a:gd name="connsiteX7" fmla="*/ 6304423 w 6447632"/>
              <a:gd name="connsiteY7" fmla="*/ 582623 h 5753325"/>
              <a:gd name="connsiteX8" fmla="*/ 6303977 w 6447632"/>
              <a:gd name="connsiteY8" fmla="*/ 664291 h 5753325"/>
              <a:gd name="connsiteX9" fmla="*/ 6299372 w 6447632"/>
              <a:gd name="connsiteY9" fmla="*/ 697330 h 5753325"/>
              <a:gd name="connsiteX10" fmla="*/ 6334770 w 6447632"/>
              <a:gd name="connsiteY10" fmla="*/ 754001 h 5753325"/>
              <a:gd name="connsiteX11" fmla="*/ 6339879 w 6447632"/>
              <a:gd name="connsiteY11" fmla="*/ 811136 h 5753325"/>
              <a:gd name="connsiteX12" fmla="*/ 6330065 w 6447632"/>
              <a:gd name="connsiteY12" fmla="*/ 893399 h 5753325"/>
              <a:gd name="connsiteX13" fmla="*/ 6328618 w 6447632"/>
              <a:gd name="connsiteY13" fmla="*/ 1009766 h 5753325"/>
              <a:gd name="connsiteX14" fmla="*/ 6341532 w 6447632"/>
              <a:gd name="connsiteY14" fmla="*/ 1151111 h 5753325"/>
              <a:gd name="connsiteX15" fmla="*/ 6334400 w 6447632"/>
              <a:gd name="connsiteY15" fmla="*/ 1280757 h 5753325"/>
              <a:gd name="connsiteX16" fmla="*/ 6356023 w 6447632"/>
              <a:gd name="connsiteY16" fmla="*/ 1356227 h 5753325"/>
              <a:gd name="connsiteX17" fmla="*/ 6356157 w 6447632"/>
              <a:gd name="connsiteY17" fmla="*/ 1361967 h 5753325"/>
              <a:gd name="connsiteX18" fmla="*/ 6350613 w 6447632"/>
              <a:gd name="connsiteY18" fmla="*/ 1393569 h 5753325"/>
              <a:gd name="connsiteX19" fmla="*/ 6357062 w 6447632"/>
              <a:gd name="connsiteY19" fmla="*/ 1444071 h 5753325"/>
              <a:gd name="connsiteX20" fmla="*/ 6364832 w 6447632"/>
              <a:gd name="connsiteY20" fmla="*/ 1478763 h 5753325"/>
              <a:gd name="connsiteX21" fmla="*/ 6369745 w 6447632"/>
              <a:gd name="connsiteY21" fmla="*/ 1495680 h 5753325"/>
              <a:gd name="connsiteX22" fmla="*/ 6370898 w 6447632"/>
              <a:gd name="connsiteY22" fmla="*/ 1513331 h 5753325"/>
              <a:gd name="connsiteX23" fmla="*/ 6339773 w 6447632"/>
              <a:gd name="connsiteY23" fmla="*/ 1527414 h 5753325"/>
              <a:gd name="connsiteX24" fmla="*/ 6321854 w 6447632"/>
              <a:gd name="connsiteY24" fmla="*/ 1635366 h 5753325"/>
              <a:gd name="connsiteX25" fmla="*/ 6299489 w 6447632"/>
              <a:gd name="connsiteY25" fmla="*/ 1784860 h 5753325"/>
              <a:gd name="connsiteX26" fmla="*/ 6267878 w 6447632"/>
              <a:gd name="connsiteY26" fmla="*/ 1858572 h 5753325"/>
              <a:gd name="connsiteX27" fmla="*/ 6251146 w 6447632"/>
              <a:gd name="connsiteY27" fmla="*/ 1926167 h 5753325"/>
              <a:gd name="connsiteX28" fmla="*/ 6210686 w 6447632"/>
              <a:gd name="connsiteY28" fmla="*/ 2014834 h 5753325"/>
              <a:gd name="connsiteX29" fmla="*/ 6106652 w 6447632"/>
              <a:gd name="connsiteY29" fmla="*/ 2150572 h 5753325"/>
              <a:gd name="connsiteX30" fmla="*/ 6097813 w 6447632"/>
              <a:gd name="connsiteY30" fmla="*/ 2172208 h 5753325"/>
              <a:gd name="connsiteX31" fmla="*/ 6095990 w 6447632"/>
              <a:gd name="connsiteY31" fmla="*/ 2181185 h 5753325"/>
              <a:gd name="connsiteX32" fmla="*/ 6090126 w 6447632"/>
              <a:gd name="connsiteY32" fmla="*/ 2192533 h 5753325"/>
              <a:gd name="connsiteX33" fmla="*/ 6089503 w 6447632"/>
              <a:gd name="connsiteY33" fmla="*/ 2192543 h 5753325"/>
              <a:gd name="connsiteX34" fmla="*/ 6084946 w 6447632"/>
              <a:gd name="connsiteY34" fmla="*/ 2203694 h 5753325"/>
              <a:gd name="connsiteX35" fmla="*/ 5987861 w 6447632"/>
              <a:gd name="connsiteY35" fmla="*/ 2304868 h 5753325"/>
              <a:gd name="connsiteX36" fmla="*/ 5973439 w 6447632"/>
              <a:gd name="connsiteY36" fmla="*/ 2385635 h 5753325"/>
              <a:gd name="connsiteX37" fmla="*/ 5916727 w 6447632"/>
              <a:gd name="connsiteY37" fmla="*/ 2458777 h 5753325"/>
              <a:gd name="connsiteX38" fmla="*/ 5856524 w 6447632"/>
              <a:gd name="connsiteY38" fmla="*/ 2583281 h 5753325"/>
              <a:gd name="connsiteX39" fmla="*/ 5838091 w 6447632"/>
              <a:gd name="connsiteY39" fmla="*/ 2753474 h 5753325"/>
              <a:gd name="connsiteX40" fmla="*/ 5744296 w 6447632"/>
              <a:gd name="connsiteY40" fmla="*/ 2893276 h 5753325"/>
              <a:gd name="connsiteX41" fmla="*/ 5682522 w 6447632"/>
              <a:gd name="connsiteY41" fmla="*/ 3044368 h 5753325"/>
              <a:gd name="connsiteX42" fmla="*/ 5557886 w 6447632"/>
              <a:gd name="connsiteY42" fmla="*/ 3304853 h 5753325"/>
              <a:gd name="connsiteX43" fmla="*/ 5483942 w 6447632"/>
              <a:gd name="connsiteY43" fmla="*/ 3416604 h 5753325"/>
              <a:gd name="connsiteX44" fmla="*/ 5461007 w 6447632"/>
              <a:gd name="connsiteY44" fmla="*/ 3503742 h 5753325"/>
              <a:gd name="connsiteX45" fmla="*/ 5437889 w 6447632"/>
              <a:gd name="connsiteY45" fmla="*/ 3559927 h 5753325"/>
              <a:gd name="connsiteX46" fmla="*/ 5432770 w 6447632"/>
              <a:gd name="connsiteY46" fmla="*/ 3562948 h 5753325"/>
              <a:gd name="connsiteX47" fmla="*/ 5406795 w 6447632"/>
              <a:gd name="connsiteY47" fmla="*/ 3578594 h 5753325"/>
              <a:gd name="connsiteX48" fmla="*/ 5381495 w 6447632"/>
              <a:gd name="connsiteY48" fmla="*/ 3599883 h 5753325"/>
              <a:gd name="connsiteX49" fmla="*/ 5363689 w 6447632"/>
              <a:gd name="connsiteY49" fmla="*/ 3633299 h 5753325"/>
              <a:gd name="connsiteX50" fmla="*/ 5291870 w 6447632"/>
              <a:gd name="connsiteY50" fmla="*/ 3799039 h 5753325"/>
              <a:gd name="connsiteX51" fmla="*/ 5241600 w 6447632"/>
              <a:gd name="connsiteY51" fmla="*/ 3894238 h 5753325"/>
              <a:gd name="connsiteX52" fmla="*/ 5211041 w 6447632"/>
              <a:gd name="connsiteY52" fmla="*/ 3924184 h 5753325"/>
              <a:gd name="connsiteX53" fmla="*/ 5176073 w 6447632"/>
              <a:gd name="connsiteY53" fmla="*/ 3970179 h 5753325"/>
              <a:gd name="connsiteX54" fmla="*/ 5172826 w 6447632"/>
              <a:gd name="connsiteY54" fmla="*/ 3991773 h 5753325"/>
              <a:gd name="connsiteX55" fmla="*/ 5157053 w 6447632"/>
              <a:gd name="connsiteY55" fmla="*/ 3997708 h 5753325"/>
              <a:gd name="connsiteX56" fmla="*/ 5127922 w 6447632"/>
              <a:gd name="connsiteY56" fmla="*/ 4022660 h 5753325"/>
              <a:gd name="connsiteX57" fmla="*/ 5020872 w 6447632"/>
              <a:gd name="connsiteY57" fmla="*/ 4075951 h 5753325"/>
              <a:gd name="connsiteX58" fmla="*/ 4991410 w 6447632"/>
              <a:gd name="connsiteY58" fmla="*/ 4087598 h 5753325"/>
              <a:gd name="connsiteX59" fmla="*/ 4930112 w 6447632"/>
              <a:gd name="connsiteY59" fmla="*/ 4138459 h 5753325"/>
              <a:gd name="connsiteX60" fmla="*/ 4834224 w 6447632"/>
              <a:gd name="connsiteY60" fmla="*/ 4231643 h 5753325"/>
              <a:gd name="connsiteX61" fmla="*/ 4812599 w 6447632"/>
              <a:gd name="connsiteY61" fmla="*/ 4249449 h 5753325"/>
              <a:gd name="connsiteX62" fmla="*/ 4789188 w 6447632"/>
              <a:gd name="connsiteY62" fmla="*/ 4256678 h 5753325"/>
              <a:gd name="connsiteX63" fmla="*/ 4779554 w 6447632"/>
              <a:gd name="connsiteY63" fmla="*/ 4251313 h 5753325"/>
              <a:gd name="connsiteX64" fmla="*/ 4766885 w 6447632"/>
              <a:gd name="connsiteY64" fmla="*/ 4259812 h 5753325"/>
              <a:gd name="connsiteX65" fmla="*/ 4762510 w 6447632"/>
              <a:gd name="connsiteY65" fmla="*/ 4260383 h 5753325"/>
              <a:gd name="connsiteX66" fmla="*/ 4738416 w 6447632"/>
              <a:gd name="connsiteY66" fmla="*/ 4265355 h 5753325"/>
              <a:gd name="connsiteX67" fmla="*/ 4712007 w 6447632"/>
              <a:gd name="connsiteY67" fmla="*/ 4317892 h 5753325"/>
              <a:gd name="connsiteX68" fmla="*/ 4658930 w 6447632"/>
              <a:gd name="connsiteY68" fmla="*/ 4348041 h 5753325"/>
              <a:gd name="connsiteX69" fmla="*/ 4443526 w 6447632"/>
              <a:gd name="connsiteY69" fmla="*/ 4507851 h 5753325"/>
              <a:gd name="connsiteX70" fmla="*/ 4289766 w 6447632"/>
              <a:gd name="connsiteY70" fmla="*/ 4711450 h 5753325"/>
              <a:gd name="connsiteX71" fmla="*/ 4150870 w 6447632"/>
              <a:gd name="connsiteY71" fmla="*/ 4818480 h 5753325"/>
              <a:gd name="connsiteX72" fmla="*/ 4006639 w 6447632"/>
              <a:gd name="connsiteY72" fmla="*/ 4933815 h 5753325"/>
              <a:gd name="connsiteX73" fmla="*/ 3298210 w 6447632"/>
              <a:gd name="connsiteY73" fmla="*/ 5070790 h 5753325"/>
              <a:gd name="connsiteX74" fmla="*/ 2947678 w 6447632"/>
              <a:gd name="connsiteY74" fmla="*/ 5117869 h 5753325"/>
              <a:gd name="connsiteX75" fmla="*/ 2822169 w 6447632"/>
              <a:gd name="connsiteY75" fmla="*/ 5129396 h 5753325"/>
              <a:gd name="connsiteX76" fmla="*/ 2538773 w 6447632"/>
              <a:gd name="connsiteY76" fmla="*/ 5313397 h 5753325"/>
              <a:gd name="connsiteX77" fmla="*/ 2014500 w 6447632"/>
              <a:gd name="connsiteY77" fmla="*/ 5519744 h 5753325"/>
              <a:gd name="connsiteX78" fmla="*/ 1934391 w 6447632"/>
              <a:gd name="connsiteY78" fmla="*/ 5591335 h 5753325"/>
              <a:gd name="connsiteX79" fmla="*/ 1892550 w 6447632"/>
              <a:gd name="connsiteY79" fmla="*/ 5649708 h 5753325"/>
              <a:gd name="connsiteX80" fmla="*/ 1854769 w 6447632"/>
              <a:gd name="connsiteY80" fmla="*/ 5647691 h 5753325"/>
              <a:gd name="connsiteX81" fmla="*/ 1809461 w 6447632"/>
              <a:gd name="connsiteY81" fmla="*/ 5648628 h 5753325"/>
              <a:gd name="connsiteX82" fmla="*/ 1745150 w 6447632"/>
              <a:gd name="connsiteY82" fmla="*/ 5693879 h 5753325"/>
              <a:gd name="connsiteX83" fmla="*/ 1713375 w 6447632"/>
              <a:gd name="connsiteY83" fmla="*/ 5684672 h 5753325"/>
              <a:gd name="connsiteX84" fmla="*/ 1707808 w 6447632"/>
              <a:gd name="connsiteY84" fmla="*/ 5682611 h 5753325"/>
              <a:gd name="connsiteX85" fmla="*/ 1679313 w 6447632"/>
              <a:gd name="connsiteY85" fmla="*/ 5672360 h 5753325"/>
              <a:gd name="connsiteX86" fmla="*/ 1646933 w 6447632"/>
              <a:gd name="connsiteY86" fmla="*/ 5666227 h 5753325"/>
              <a:gd name="connsiteX87" fmla="*/ 1610055 w 6447632"/>
              <a:gd name="connsiteY87" fmla="*/ 5673643 h 5753325"/>
              <a:gd name="connsiteX88" fmla="*/ 1437641 w 6447632"/>
              <a:gd name="connsiteY88" fmla="*/ 5723266 h 5753325"/>
              <a:gd name="connsiteX89" fmla="*/ 1332869 w 6447632"/>
              <a:gd name="connsiteY89" fmla="*/ 5744752 h 5753325"/>
              <a:gd name="connsiteX90" fmla="*/ 1290525 w 6447632"/>
              <a:gd name="connsiteY90" fmla="*/ 5740036 h 5753325"/>
              <a:gd name="connsiteX91" fmla="*/ 1233107 w 6447632"/>
              <a:gd name="connsiteY91" fmla="*/ 5742106 h 5753325"/>
              <a:gd name="connsiteX92" fmla="*/ 1214532 w 6447632"/>
              <a:gd name="connsiteY92" fmla="*/ 5753325 h 5753325"/>
              <a:gd name="connsiteX93" fmla="*/ 1199955 w 6447632"/>
              <a:gd name="connsiteY93" fmla="*/ 5744831 h 5753325"/>
              <a:gd name="connsiteX94" fmla="*/ 1162337 w 6447632"/>
              <a:gd name="connsiteY94" fmla="*/ 5738048 h 5753325"/>
              <a:gd name="connsiteX95" fmla="*/ 1053457 w 6447632"/>
              <a:gd name="connsiteY95" fmla="*/ 5688676 h 5753325"/>
              <a:gd name="connsiteX96" fmla="*/ 1025798 w 6447632"/>
              <a:gd name="connsiteY96" fmla="*/ 5673166 h 5753325"/>
              <a:gd name="connsiteX97" fmla="*/ 947900 w 6447632"/>
              <a:gd name="connsiteY97" fmla="*/ 5657848 h 5753325"/>
              <a:gd name="connsiteX98" fmla="*/ 815627 w 6447632"/>
              <a:gd name="connsiteY98" fmla="*/ 5642557 h 5753325"/>
              <a:gd name="connsiteX99" fmla="*/ 788251 w 6447632"/>
              <a:gd name="connsiteY99" fmla="*/ 5637065 h 5753325"/>
              <a:gd name="connsiteX100" fmla="*/ 767822 w 6447632"/>
              <a:gd name="connsiteY100" fmla="*/ 5623450 h 5753325"/>
              <a:gd name="connsiteX101" fmla="*/ 765791 w 6447632"/>
              <a:gd name="connsiteY101" fmla="*/ 5612539 h 5753325"/>
              <a:gd name="connsiteX102" fmla="*/ 751230 w 6447632"/>
              <a:gd name="connsiteY102" fmla="*/ 5608092 h 5753325"/>
              <a:gd name="connsiteX103" fmla="*/ 748008 w 6447632"/>
              <a:gd name="connsiteY103" fmla="*/ 5605052 h 5753325"/>
              <a:gd name="connsiteX104" fmla="*/ 728871 w 6447632"/>
              <a:gd name="connsiteY104" fmla="*/ 5589469 h 5753325"/>
              <a:gd name="connsiteX105" fmla="*/ 671898 w 6447632"/>
              <a:gd name="connsiteY105" fmla="*/ 5602363 h 5753325"/>
              <a:gd name="connsiteX106" fmla="*/ 615065 w 6447632"/>
              <a:gd name="connsiteY106" fmla="*/ 5580257 h 5753325"/>
              <a:gd name="connsiteX107" fmla="*/ 355785 w 6447632"/>
              <a:gd name="connsiteY107" fmla="*/ 5514383 h 5753325"/>
              <a:gd name="connsiteX108" fmla="*/ 102269 w 6447632"/>
              <a:gd name="connsiteY108" fmla="*/ 5524347 h 5753325"/>
              <a:gd name="connsiteX109" fmla="*/ 13160 w 6447632"/>
              <a:gd name="connsiteY109" fmla="*/ 5514159 h 5753325"/>
              <a:gd name="connsiteX110" fmla="*/ 0 w 6447632"/>
              <a:gd name="connsiteY110" fmla="*/ 5511735 h 5753325"/>
              <a:gd name="connsiteX111" fmla="*/ 0 w 6447632"/>
              <a:gd name="connsiteY111" fmla="*/ 0 h 5753325"/>
              <a:gd name="connsiteX0" fmla="*/ 0 w 6447632"/>
              <a:gd name="connsiteY0" fmla="*/ 0 h 5753325"/>
              <a:gd name="connsiteX1" fmla="*/ 6438980 w 6447632"/>
              <a:gd name="connsiteY1" fmla="*/ 0 h 5753325"/>
              <a:gd name="connsiteX2" fmla="*/ 6439047 w 6447632"/>
              <a:gd name="connsiteY2" fmla="*/ 147 h 5753325"/>
              <a:gd name="connsiteX3" fmla="*/ 6443456 w 6447632"/>
              <a:gd name="connsiteY3" fmla="*/ 130105 h 5753325"/>
              <a:gd name="connsiteX4" fmla="*/ 6447632 w 6447632"/>
              <a:gd name="connsiteY4" fmla="*/ 170016 h 5753325"/>
              <a:gd name="connsiteX5" fmla="*/ 6396598 w 6447632"/>
              <a:gd name="connsiteY5" fmla="*/ 274847 h 5753325"/>
              <a:gd name="connsiteX6" fmla="*/ 6337615 w 6447632"/>
              <a:gd name="connsiteY6" fmla="*/ 471794 h 5753325"/>
              <a:gd name="connsiteX7" fmla="*/ 6304423 w 6447632"/>
              <a:gd name="connsiteY7" fmla="*/ 582623 h 5753325"/>
              <a:gd name="connsiteX8" fmla="*/ 6303977 w 6447632"/>
              <a:gd name="connsiteY8" fmla="*/ 664291 h 5753325"/>
              <a:gd name="connsiteX9" fmla="*/ 6299372 w 6447632"/>
              <a:gd name="connsiteY9" fmla="*/ 697330 h 5753325"/>
              <a:gd name="connsiteX10" fmla="*/ 6334770 w 6447632"/>
              <a:gd name="connsiteY10" fmla="*/ 754001 h 5753325"/>
              <a:gd name="connsiteX11" fmla="*/ 6339879 w 6447632"/>
              <a:gd name="connsiteY11" fmla="*/ 811136 h 5753325"/>
              <a:gd name="connsiteX12" fmla="*/ 6330065 w 6447632"/>
              <a:gd name="connsiteY12" fmla="*/ 893399 h 5753325"/>
              <a:gd name="connsiteX13" fmla="*/ 6328618 w 6447632"/>
              <a:gd name="connsiteY13" fmla="*/ 1009766 h 5753325"/>
              <a:gd name="connsiteX14" fmla="*/ 6320797 w 6447632"/>
              <a:gd name="connsiteY14" fmla="*/ 1146964 h 5753325"/>
              <a:gd name="connsiteX15" fmla="*/ 6334400 w 6447632"/>
              <a:gd name="connsiteY15" fmla="*/ 1280757 h 5753325"/>
              <a:gd name="connsiteX16" fmla="*/ 6356023 w 6447632"/>
              <a:gd name="connsiteY16" fmla="*/ 1356227 h 5753325"/>
              <a:gd name="connsiteX17" fmla="*/ 6356157 w 6447632"/>
              <a:gd name="connsiteY17" fmla="*/ 1361967 h 5753325"/>
              <a:gd name="connsiteX18" fmla="*/ 6350613 w 6447632"/>
              <a:gd name="connsiteY18" fmla="*/ 1393569 h 5753325"/>
              <a:gd name="connsiteX19" fmla="*/ 6357062 w 6447632"/>
              <a:gd name="connsiteY19" fmla="*/ 1444071 h 5753325"/>
              <a:gd name="connsiteX20" fmla="*/ 6364832 w 6447632"/>
              <a:gd name="connsiteY20" fmla="*/ 1478763 h 5753325"/>
              <a:gd name="connsiteX21" fmla="*/ 6369745 w 6447632"/>
              <a:gd name="connsiteY21" fmla="*/ 1495680 h 5753325"/>
              <a:gd name="connsiteX22" fmla="*/ 6370898 w 6447632"/>
              <a:gd name="connsiteY22" fmla="*/ 1513331 h 5753325"/>
              <a:gd name="connsiteX23" fmla="*/ 6339773 w 6447632"/>
              <a:gd name="connsiteY23" fmla="*/ 1527414 h 5753325"/>
              <a:gd name="connsiteX24" fmla="*/ 6321854 w 6447632"/>
              <a:gd name="connsiteY24" fmla="*/ 1635366 h 5753325"/>
              <a:gd name="connsiteX25" fmla="*/ 6299489 w 6447632"/>
              <a:gd name="connsiteY25" fmla="*/ 1784860 h 5753325"/>
              <a:gd name="connsiteX26" fmla="*/ 6267878 w 6447632"/>
              <a:gd name="connsiteY26" fmla="*/ 1858572 h 5753325"/>
              <a:gd name="connsiteX27" fmla="*/ 6251146 w 6447632"/>
              <a:gd name="connsiteY27" fmla="*/ 1926167 h 5753325"/>
              <a:gd name="connsiteX28" fmla="*/ 6210686 w 6447632"/>
              <a:gd name="connsiteY28" fmla="*/ 2014834 h 5753325"/>
              <a:gd name="connsiteX29" fmla="*/ 6106652 w 6447632"/>
              <a:gd name="connsiteY29" fmla="*/ 2150572 h 5753325"/>
              <a:gd name="connsiteX30" fmla="*/ 6097813 w 6447632"/>
              <a:gd name="connsiteY30" fmla="*/ 2172208 h 5753325"/>
              <a:gd name="connsiteX31" fmla="*/ 6095990 w 6447632"/>
              <a:gd name="connsiteY31" fmla="*/ 2181185 h 5753325"/>
              <a:gd name="connsiteX32" fmla="*/ 6090126 w 6447632"/>
              <a:gd name="connsiteY32" fmla="*/ 2192533 h 5753325"/>
              <a:gd name="connsiteX33" fmla="*/ 6089503 w 6447632"/>
              <a:gd name="connsiteY33" fmla="*/ 2192543 h 5753325"/>
              <a:gd name="connsiteX34" fmla="*/ 6084946 w 6447632"/>
              <a:gd name="connsiteY34" fmla="*/ 2203694 h 5753325"/>
              <a:gd name="connsiteX35" fmla="*/ 5987861 w 6447632"/>
              <a:gd name="connsiteY35" fmla="*/ 2304868 h 5753325"/>
              <a:gd name="connsiteX36" fmla="*/ 5973439 w 6447632"/>
              <a:gd name="connsiteY36" fmla="*/ 2385635 h 5753325"/>
              <a:gd name="connsiteX37" fmla="*/ 5916727 w 6447632"/>
              <a:gd name="connsiteY37" fmla="*/ 2458777 h 5753325"/>
              <a:gd name="connsiteX38" fmla="*/ 5856524 w 6447632"/>
              <a:gd name="connsiteY38" fmla="*/ 2583281 h 5753325"/>
              <a:gd name="connsiteX39" fmla="*/ 5838091 w 6447632"/>
              <a:gd name="connsiteY39" fmla="*/ 2753474 h 5753325"/>
              <a:gd name="connsiteX40" fmla="*/ 5744296 w 6447632"/>
              <a:gd name="connsiteY40" fmla="*/ 2893276 h 5753325"/>
              <a:gd name="connsiteX41" fmla="*/ 5682522 w 6447632"/>
              <a:gd name="connsiteY41" fmla="*/ 3044368 h 5753325"/>
              <a:gd name="connsiteX42" fmla="*/ 5557886 w 6447632"/>
              <a:gd name="connsiteY42" fmla="*/ 3304853 h 5753325"/>
              <a:gd name="connsiteX43" fmla="*/ 5483942 w 6447632"/>
              <a:gd name="connsiteY43" fmla="*/ 3416604 h 5753325"/>
              <a:gd name="connsiteX44" fmla="*/ 5461007 w 6447632"/>
              <a:gd name="connsiteY44" fmla="*/ 3503742 h 5753325"/>
              <a:gd name="connsiteX45" fmla="*/ 5437889 w 6447632"/>
              <a:gd name="connsiteY45" fmla="*/ 3559927 h 5753325"/>
              <a:gd name="connsiteX46" fmla="*/ 5432770 w 6447632"/>
              <a:gd name="connsiteY46" fmla="*/ 3562948 h 5753325"/>
              <a:gd name="connsiteX47" fmla="*/ 5406795 w 6447632"/>
              <a:gd name="connsiteY47" fmla="*/ 3578594 h 5753325"/>
              <a:gd name="connsiteX48" fmla="*/ 5381495 w 6447632"/>
              <a:gd name="connsiteY48" fmla="*/ 3599883 h 5753325"/>
              <a:gd name="connsiteX49" fmla="*/ 5363689 w 6447632"/>
              <a:gd name="connsiteY49" fmla="*/ 3633299 h 5753325"/>
              <a:gd name="connsiteX50" fmla="*/ 5291870 w 6447632"/>
              <a:gd name="connsiteY50" fmla="*/ 3799039 h 5753325"/>
              <a:gd name="connsiteX51" fmla="*/ 5241600 w 6447632"/>
              <a:gd name="connsiteY51" fmla="*/ 3894238 h 5753325"/>
              <a:gd name="connsiteX52" fmla="*/ 5211041 w 6447632"/>
              <a:gd name="connsiteY52" fmla="*/ 3924184 h 5753325"/>
              <a:gd name="connsiteX53" fmla="*/ 5176073 w 6447632"/>
              <a:gd name="connsiteY53" fmla="*/ 3970179 h 5753325"/>
              <a:gd name="connsiteX54" fmla="*/ 5172826 w 6447632"/>
              <a:gd name="connsiteY54" fmla="*/ 3991773 h 5753325"/>
              <a:gd name="connsiteX55" fmla="*/ 5157053 w 6447632"/>
              <a:gd name="connsiteY55" fmla="*/ 3997708 h 5753325"/>
              <a:gd name="connsiteX56" fmla="*/ 5127922 w 6447632"/>
              <a:gd name="connsiteY56" fmla="*/ 4022660 h 5753325"/>
              <a:gd name="connsiteX57" fmla="*/ 5020872 w 6447632"/>
              <a:gd name="connsiteY57" fmla="*/ 4075951 h 5753325"/>
              <a:gd name="connsiteX58" fmla="*/ 4991410 w 6447632"/>
              <a:gd name="connsiteY58" fmla="*/ 4087598 h 5753325"/>
              <a:gd name="connsiteX59" fmla="*/ 4930112 w 6447632"/>
              <a:gd name="connsiteY59" fmla="*/ 4138459 h 5753325"/>
              <a:gd name="connsiteX60" fmla="*/ 4834224 w 6447632"/>
              <a:gd name="connsiteY60" fmla="*/ 4231643 h 5753325"/>
              <a:gd name="connsiteX61" fmla="*/ 4812599 w 6447632"/>
              <a:gd name="connsiteY61" fmla="*/ 4249449 h 5753325"/>
              <a:gd name="connsiteX62" fmla="*/ 4789188 w 6447632"/>
              <a:gd name="connsiteY62" fmla="*/ 4256678 h 5753325"/>
              <a:gd name="connsiteX63" fmla="*/ 4779554 w 6447632"/>
              <a:gd name="connsiteY63" fmla="*/ 4251313 h 5753325"/>
              <a:gd name="connsiteX64" fmla="*/ 4766885 w 6447632"/>
              <a:gd name="connsiteY64" fmla="*/ 4259812 h 5753325"/>
              <a:gd name="connsiteX65" fmla="*/ 4762510 w 6447632"/>
              <a:gd name="connsiteY65" fmla="*/ 4260383 h 5753325"/>
              <a:gd name="connsiteX66" fmla="*/ 4738416 w 6447632"/>
              <a:gd name="connsiteY66" fmla="*/ 4265355 h 5753325"/>
              <a:gd name="connsiteX67" fmla="*/ 4712007 w 6447632"/>
              <a:gd name="connsiteY67" fmla="*/ 4317892 h 5753325"/>
              <a:gd name="connsiteX68" fmla="*/ 4658930 w 6447632"/>
              <a:gd name="connsiteY68" fmla="*/ 4348041 h 5753325"/>
              <a:gd name="connsiteX69" fmla="*/ 4443526 w 6447632"/>
              <a:gd name="connsiteY69" fmla="*/ 4507851 h 5753325"/>
              <a:gd name="connsiteX70" fmla="*/ 4289766 w 6447632"/>
              <a:gd name="connsiteY70" fmla="*/ 4711450 h 5753325"/>
              <a:gd name="connsiteX71" fmla="*/ 4150870 w 6447632"/>
              <a:gd name="connsiteY71" fmla="*/ 4818480 h 5753325"/>
              <a:gd name="connsiteX72" fmla="*/ 4006639 w 6447632"/>
              <a:gd name="connsiteY72" fmla="*/ 4933815 h 5753325"/>
              <a:gd name="connsiteX73" fmla="*/ 3298210 w 6447632"/>
              <a:gd name="connsiteY73" fmla="*/ 5070790 h 5753325"/>
              <a:gd name="connsiteX74" fmla="*/ 2947678 w 6447632"/>
              <a:gd name="connsiteY74" fmla="*/ 5117869 h 5753325"/>
              <a:gd name="connsiteX75" fmla="*/ 2822169 w 6447632"/>
              <a:gd name="connsiteY75" fmla="*/ 5129396 h 5753325"/>
              <a:gd name="connsiteX76" fmla="*/ 2538773 w 6447632"/>
              <a:gd name="connsiteY76" fmla="*/ 5313397 h 5753325"/>
              <a:gd name="connsiteX77" fmla="*/ 2014500 w 6447632"/>
              <a:gd name="connsiteY77" fmla="*/ 5519744 h 5753325"/>
              <a:gd name="connsiteX78" fmla="*/ 1934391 w 6447632"/>
              <a:gd name="connsiteY78" fmla="*/ 5591335 h 5753325"/>
              <a:gd name="connsiteX79" fmla="*/ 1892550 w 6447632"/>
              <a:gd name="connsiteY79" fmla="*/ 5649708 h 5753325"/>
              <a:gd name="connsiteX80" fmla="*/ 1854769 w 6447632"/>
              <a:gd name="connsiteY80" fmla="*/ 5647691 h 5753325"/>
              <a:gd name="connsiteX81" fmla="*/ 1809461 w 6447632"/>
              <a:gd name="connsiteY81" fmla="*/ 5648628 h 5753325"/>
              <a:gd name="connsiteX82" fmla="*/ 1745150 w 6447632"/>
              <a:gd name="connsiteY82" fmla="*/ 5693879 h 5753325"/>
              <a:gd name="connsiteX83" fmla="*/ 1713375 w 6447632"/>
              <a:gd name="connsiteY83" fmla="*/ 5684672 h 5753325"/>
              <a:gd name="connsiteX84" fmla="*/ 1707808 w 6447632"/>
              <a:gd name="connsiteY84" fmla="*/ 5682611 h 5753325"/>
              <a:gd name="connsiteX85" fmla="*/ 1679313 w 6447632"/>
              <a:gd name="connsiteY85" fmla="*/ 5672360 h 5753325"/>
              <a:gd name="connsiteX86" fmla="*/ 1646933 w 6447632"/>
              <a:gd name="connsiteY86" fmla="*/ 5666227 h 5753325"/>
              <a:gd name="connsiteX87" fmla="*/ 1610055 w 6447632"/>
              <a:gd name="connsiteY87" fmla="*/ 5673643 h 5753325"/>
              <a:gd name="connsiteX88" fmla="*/ 1437641 w 6447632"/>
              <a:gd name="connsiteY88" fmla="*/ 5723266 h 5753325"/>
              <a:gd name="connsiteX89" fmla="*/ 1332869 w 6447632"/>
              <a:gd name="connsiteY89" fmla="*/ 5744752 h 5753325"/>
              <a:gd name="connsiteX90" fmla="*/ 1290525 w 6447632"/>
              <a:gd name="connsiteY90" fmla="*/ 5740036 h 5753325"/>
              <a:gd name="connsiteX91" fmla="*/ 1233107 w 6447632"/>
              <a:gd name="connsiteY91" fmla="*/ 5742106 h 5753325"/>
              <a:gd name="connsiteX92" fmla="*/ 1214532 w 6447632"/>
              <a:gd name="connsiteY92" fmla="*/ 5753325 h 5753325"/>
              <a:gd name="connsiteX93" fmla="*/ 1199955 w 6447632"/>
              <a:gd name="connsiteY93" fmla="*/ 5744831 h 5753325"/>
              <a:gd name="connsiteX94" fmla="*/ 1162337 w 6447632"/>
              <a:gd name="connsiteY94" fmla="*/ 5738048 h 5753325"/>
              <a:gd name="connsiteX95" fmla="*/ 1053457 w 6447632"/>
              <a:gd name="connsiteY95" fmla="*/ 5688676 h 5753325"/>
              <a:gd name="connsiteX96" fmla="*/ 1025798 w 6447632"/>
              <a:gd name="connsiteY96" fmla="*/ 5673166 h 5753325"/>
              <a:gd name="connsiteX97" fmla="*/ 947900 w 6447632"/>
              <a:gd name="connsiteY97" fmla="*/ 5657848 h 5753325"/>
              <a:gd name="connsiteX98" fmla="*/ 815627 w 6447632"/>
              <a:gd name="connsiteY98" fmla="*/ 5642557 h 5753325"/>
              <a:gd name="connsiteX99" fmla="*/ 788251 w 6447632"/>
              <a:gd name="connsiteY99" fmla="*/ 5637065 h 5753325"/>
              <a:gd name="connsiteX100" fmla="*/ 767822 w 6447632"/>
              <a:gd name="connsiteY100" fmla="*/ 5623450 h 5753325"/>
              <a:gd name="connsiteX101" fmla="*/ 765791 w 6447632"/>
              <a:gd name="connsiteY101" fmla="*/ 5612539 h 5753325"/>
              <a:gd name="connsiteX102" fmla="*/ 751230 w 6447632"/>
              <a:gd name="connsiteY102" fmla="*/ 5608092 h 5753325"/>
              <a:gd name="connsiteX103" fmla="*/ 748008 w 6447632"/>
              <a:gd name="connsiteY103" fmla="*/ 5605052 h 5753325"/>
              <a:gd name="connsiteX104" fmla="*/ 728871 w 6447632"/>
              <a:gd name="connsiteY104" fmla="*/ 5589469 h 5753325"/>
              <a:gd name="connsiteX105" fmla="*/ 671898 w 6447632"/>
              <a:gd name="connsiteY105" fmla="*/ 5602363 h 5753325"/>
              <a:gd name="connsiteX106" fmla="*/ 615065 w 6447632"/>
              <a:gd name="connsiteY106" fmla="*/ 5580257 h 5753325"/>
              <a:gd name="connsiteX107" fmla="*/ 355785 w 6447632"/>
              <a:gd name="connsiteY107" fmla="*/ 5514383 h 5753325"/>
              <a:gd name="connsiteX108" fmla="*/ 102269 w 6447632"/>
              <a:gd name="connsiteY108" fmla="*/ 5524347 h 5753325"/>
              <a:gd name="connsiteX109" fmla="*/ 13160 w 6447632"/>
              <a:gd name="connsiteY109" fmla="*/ 5514159 h 5753325"/>
              <a:gd name="connsiteX110" fmla="*/ 0 w 6447632"/>
              <a:gd name="connsiteY110" fmla="*/ 5511735 h 5753325"/>
              <a:gd name="connsiteX111" fmla="*/ 0 w 6447632"/>
              <a:gd name="connsiteY111" fmla="*/ 0 h 5753325"/>
              <a:gd name="connsiteX0" fmla="*/ 0 w 6447632"/>
              <a:gd name="connsiteY0" fmla="*/ 0 h 5753325"/>
              <a:gd name="connsiteX1" fmla="*/ 6438980 w 6447632"/>
              <a:gd name="connsiteY1" fmla="*/ 0 h 5753325"/>
              <a:gd name="connsiteX2" fmla="*/ 6439047 w 6447632"/>
              <a:gd name="connsiteY2" fmla="*/ 147 h 5753325"/>
              <a:gd name="connsiteX3" fmla="*/ 6443456 w 6447632"/>
              <a:gd name="connsiteY3" fmla="*/ 130105 h 5753325"/>
              <a:gd name="connsiteX4" fmla="*/ 6447632 w 6447632"/>
              <a:gd name="connsiteY4" fmla="*/ 170016 h 5753325"/>
              <a:gd name="connsiteX5" fmla="*/ 6396598 w 6447632"/>
              <a:gd name="connsiteY5" fmla="*/ 274847 h 5753325"/>
              <a:gd name="connsiteX6" fmla="*/ 6337615 w 6447632"/>
              <a:gd name="connsiteY6" fmla="*/ 471794 h 5753325"/>
              <a:gd name="connsiteX7" fmla="*/ 6304423 w 6447632"/>
              <a:gd name="connsiteY7" fmla="*/ 582623 h 5753325"/>
              <a:gd name="connsiteX8" fmla="*/ 6303977 w 6447632"/>
              <a:gd name="connsiteY8" fmla="*/ 664291 h 5753325"/>
              <a:gd name="connsiteX9" fmla="*/ 6299372 w 6447632"/>
              <a:gd name="connsiteY9" fmla="*/ 697330 h 5753325"/>
              <a:gd name="connsiteX10" fmla="*/ 6309888 w 6447632"/>
              <a:gd name="connsiteY10" fmla="*/ 754001 h 5753325"/>
              <a:gd name="connsiteX11" fmla="*/ 6339879 w 6447632"/>
              <a:gd name="connsiteY11" fmla="*/ 811136 h 5753325"/>
              <a:gd name="connsiteX12" fmla="*/ 6330065 w 6447632"/>
              <a:gd name="connsiteY12" fmla="*/ 893399 h 5753325"/>
              <a:gd name="connsiteX13" fmla="*/ 6328618 w 6447632"/>
              <a:gd name="connsiteY13" fmla="*/ 1009766 h 5753325"/>
              <a:gd name="connsiteX14" fmla="*/ 6320797 w 6447632"/>
              <a:gd name="connsiteY14" fmla="*/ 1146964 h 5753325"/>
              <a:gd name="connsiteX15" fmla="*/ 6334400 w 6447632"/>
              <a:gd name="connsiteY15" fmla="*/ 1280757 h 5753325"/>
              <a:gd name="connsiteX16" fmla="*/ 6356023 w 6447632"/>
              <a:gd name="connsiteY16" fmla="*/ 1356227 h 5753325"/>
              <a:gd name="connsiteX17" fmla="*/ 6356157 w 6447632"/>
              <a:gd name="connsiteY17" fmla="*/ 1361967 h 5753325"/>
              <a:gd name="connsiteX18" fmla="*/ 6350613 w 6447632"/>
              <a:gd name="connsiteY18" fmla="*/ 1393569 h 5753325"/>
              <a:gd name="connsiteX19" fmla="*/ 6357062 w 6447632"/>
              <a:gd name="connsiteY19" fmla="*/ 1444071 h 5753325"/>
              <a:gd name="connsiteX20" fmla="*/ 6364832 w 6447632"/>
              <a:gd name="connsiteY20" fmla="*/ 1478763 h 5753325"/>
              <a:gd name="connsiteX21" fmla="*/ 6369745 w 6447632"/>
              <a:gd name="connsiteY21" fmla="*/ 1495680 h 5753325"/>
              <a:gd name="connsiteX22" fmla="*/ 6370898 w 6447632"/>
              <a:gd name="connsiteY22" fmla="*/ 1513331 h 5753325"/>
              <a:gd name="connsiteX23" fmla="*/ 6339773 w 6447632"/>
              <a:gd name="connsiteY23" fmla="*/ 1527414 h 5753325"/>
              <a:gd name="connsiteX24" fmla="*/ 6321854 w 6447632"/>
              <a:gd name="connsiteY24" fmla="*/ 1635366 h 5753325"/>
              <a:gd name="connsiteX25" fmla="*/ 6299489 w 6447632"/>
              <a:gd name="connsiteY25" fmla="*/ 1784860 h 5753325"/>
              <a:gd name="connsiteX26" fmla="*/ 6267878 w 6447632"/>
              <a:gd name="connsiteY26" fmla="*/ 1858572 h 5753325"/>
              <a:gd name="connsiteX27" fmla="*/ 6251146 w 6447632"/>
              <a:gd name="connsiteY27" fmla="*/ 1926167 h 5753325"/>
              <a:gd name="connsiteX28" fmla="*/ 6210686 w 6447632"/>
              <a:gd name="connsiteY28" fmla="*/ 2014834 h 5753325"/>
              <a:gd name="connsiteX29" fmla="*/ 6106652 w 6447632"/>
              <a:gd name="connsiteY29" fmla="*/ 2150572 h 5753325"/>
              <a:gd name="connsiteX30" fmla="*/ 6097813 w 6447632"/>
              <a:gd name="connsiteY30" fmla="*/ 2172208 h 5753325"/>
              <a:gd name="connsiteX31" fmla="*/ 6095990 w 6447632"/>
              <a:gd name="connsiteY31" fmla="*/ 2181185 h 5753325"/>
              <a:gd name="connsiteX32" fmla="*/ 6090126 w 6447632"/>
              <a:gd name="connsiteY32" fmla="*/ 2192533 h 5753325"/>
              <a:gd name="connsiteX33" fmla="*/ 6089503 w 6447632"/>
              <a:gd name="connsiteY33" fmla="*/ 2192543 h 5753325"/>
              <a:gd name="connsiteX34" fmla="*/ 6084946 w 6447632"/>
              <a:gd name="connsiteY34" fmla="*/ 2203694 h 5753325"/>
              <a:gd name="connsiteX35" fmla="*/ 5987861 w 6447632"/>
              <a:gd name="connsiteY35" fmla="*/ 2304868 h 5753325"/>
              <a:gd name="connsiteX36" fmla="*/ 5973439 w 6447632"/>
              <a:gd name="connsiteY36" fmla="*/ 2385635 h 5753325"/>
              <a:gd name="connsiteX37" fmla="*/ 5916727 w 6447632"/>
              <a:gd name="connsiteY37" fmla="*/ 2458777 h 5753325"/>
              <a:gd name="connsiteX38" fmla="*/ 5856524 w 6447632"/>
              <a:gd name="connsiteY38" fmla="*/ 2583281 h 5753325"/>
              <a:gd name="connsiteX39" fmla="*/ 5838091 w 6447632"/>
              <a:gd name="connsiteY39" fmla="*/ 2753474 h 5753325"/>
              <a:gd name="connsiteX40" fmla="*/ 5744296 w 6447632"/>
              <a:gd name="connsiteY40" fmla="*/ 2893276 h 5753325"/>
              <a:gd name="connsiteX41" fmla="*/ 5682522 w 6447632"/>
              <a:gd name="connsiteY41" fmla="*/ 3044368 h 5753325"/>
              <a:gd name="connsiteX42" fmla="*/ 5557886 w 6447632"/>
              <a:gd name="connsiteY42" fmla="*/ 3304853 h 5753325"/>
              <a:gd name="connsiteX43" fmla="*/ 5483942 w 6447632"/>
              <a:gd name="connsiteY43" fmla="*/ 3416604 h 5753325"/>
              <a:gd name="connsiteX44" fmla="*/ 5461007 w 6447632"/>
              <a:gd name="connsiteY44" fmla="*/ 3503742 h 5753325"/>
              <a:gd name="connsiteX45" fmla="*/ 5437889 w 6447632"/>
              <a:gd name="connsiteY45" fmla="*/ 3559927 h 5753325"/>
              <a:gd name="connsiteX46" fmla="*/ 5432770 w 6447632"/>
              <a:gd name="connsiteY46" fmla="*/ 3562948 h 5753325"/>
              <a:gd name="connsiteX47" fmla="*/ 5406795 w 6447632"/>
              <a:gd name="connsiteY47" fmla="*/ 3578594 h 5753325"/>
              <a:gd name="connsiteX48" fmla="*/ 5381495 w 6447632"/>
              <a:gd name="connsiteY48" fmla="*/ 3599883 h 5753325"/>
              <a:gd name="connsiteX49" fmla="*/ 5363689 w 6447632"/>
              <a:gd name="connsiteY49" fmla="*/ 3633299 h 5753325"/>
              <a:gd name="connsiteX50" fmla="*/ 5291870 w 6447632"/>
              <a:gd name="connsiteY50" fmla="*/ 3799039 h 5753325"/>
              <a:gd name="connsiteX51" fmla="*/ 5241600 w 6447632"/>
              <a:gd name="connsiteY51" fmla="*/ 3894238 h 5753325"/>
              <a:gd name="connsiteX52" fmla="*/ 5211041 w 6447632"/>
              <a:gd name="connsiteY52" fmla="*/ 3924184 h 5753325"/>
              <a:gd name="connsiteX53" fmla="*/ 5176073 w 6447632"/>
              <a:gd name="connsiteY53" fmla="*/ 3970179 h 5753325"/>
              <a:gd name="connsiteX54" fmla="*/ 5172826 w 6447632"/>
              <a:gd name="connsiteY54" fmla="*/ 3991773 h 5753325"/>
              <a:gd name="connsiteX55" fmla="*/ 5157053 w 6447632"/>
              <a:gd name="connsiteY55" fmla="*/ 3997708 h 5753325"/>
              <a:gd name="connsiteX56" fmla="*/ 5127922 w 6447632"/>
              <a:gd name="connsiteY56" fmla="*/ 4022660 h 5753325"/>
              <a:gd name="connsiteX57" fmla="*/ 5020872 w 6447632"/>
              <a:gd name="connsiteY57" fmla="*/ 4075951 h 5753325"/>
              <a:gd name="connsiteX58" fmla="*/ 4991410 w 6447632"/>
              <a:gd name="connsiteY58" fmla="*/ 4087598 h 5753325"/>
              <a:gd name="connsiteX59" fmla="*/ 4930112 w 6447632"/>
              <a:gd name="connsiteY59" fmla="*/ 4138459 h 5753325"/>
              <a:gd name="connsiteX60" fmla="*/ 4834224 w 6447632"/>
              <a:gd name="connsiteY60" fmla="*/ 4231643 h 5753325"/>
              <a:gd name="connsiteX61" fmla="*/ 4812599 w 6447632"/>
              <a:gd name="connsiteY61" fmla="*/ 4249449 h 5753325"/>
              <a:gd name="connsiteX62" fmla="*/ 4789188 w 6447632"/>
              <a:gd name="connsiteY62" fmla="*/ 4256678 h 5753325"/>
              <a:gd name="connsiteX63" fmla="*/ 4779554 w 6447632"/>
              <a:gd name="connsiteY63" fmla="*/ 4251313 h 5753325"/>
              <a:gd name="connsiteX64" fmla="*/ 4766885 w 6447632"/>
              <a:gd name="connsiteY64" fmla="*/ 4259812 h 5753325"/>
              <a:gd name="connsiteX65" fmla="*/ 4762510 w 6447632"/>
              <a:gd name="connsiteY65" fmla="*/ 4260383 h 5753325"/>
              <a:gd name="connsiteX66" fmla="*/ 4738416 w 6447632"/>
              <a:gd name="connsiteY66" fmla="*/ 4265355 h 5753325"/>
              <a:gd name="connsiteX67" fmla="*/ 4712007 w 6447632"/>
              <a:gd name="connsiteY67" fmla="*/ 4317892 h 5753325"/>
              <a:gd name="connsiteX68" fmla="*/ 4658930 w 6447632"/>
              <a:gd name="connsiteY68" fmla="*/ 4348041 h 5753325"/>
              <a:gd name="connsiteX69" fmla="*/ 4443526 w 6447632"/>
              <a:gd name="connsiteY69" fmla="*/ 4507851 h 5753325"/>
              <a:gd name="connsiteX70" fmla="*/ 4289766 w 6447632"/>
              <a:gd name="connsiteY70" fmla="*/ 4711450 h 5753325"/>
              <a:gd name="connsiteX71" fmla="*/ 4150870 w 6447632"/>
              <a:gd name="connsiteY71" fmla="*/ 4818480 h 5753325"/>
              <a:gd name="connsiteX72" fmla="*/ 4006639 w 6447632"/>
              <a:gd name="connsiteY72" fmla="*/ 4933815 h 5753325"/>
              <a:gd name="connsiteX73" fmla="*/ 3298210 w 6447632"/>
              <a:gd name="connsiteY73" fmla="*/ 5070790 h 5753325"/>
              <a:gd name="connsiteX74" fmla="*/ 2947678 w 6447632"/>
              <a:gd name="connsiteY74" fmla="*/ 5117869 h 5753325"/>
              <a:gd name="connsiteX75" fmla="*/ 2822169 w 6447632"/>
              <a:gd name="connsiteY75" fmla="*/ 5129396 h 5753325"/>
              <a:gd name="connsiteX76" fmla="*/ 2538773 w 6447632"/>
              <a:gd name="connsiteY76" fmla="*/ 5313397 h 5753325"/>
              <a:gd name="connsiteX77" fmla="*/ 2014500 w 6447632"/>
              <a:gd name="connsiteY77" fmla="*/ 5519744 h 5753325"/>
              <a:gd name="connsiteX78" fmla="*/ 1934391 w 6447632"/>
              <a:gd name="connsiteY78" fmla="*/ 5591335 h 5753325"/>
              <a:gd name="connsiteX79" fmla="*/ 1892550 w 6447632"/>
              <a:gd name="connsiteY79" fmla="*/ 5649708 h 5753325"/>
              <a:gd name="connsiteX80" fmla="*/ 1854769 w 6447632"/>
              <a:gd name="connsiteY80" fmla="*/ 5647691 h 5753325"/>
              <a:gd name="connsiteX81" fmla="*/ 1809461 w 6447632"/>
              <a:gd name="connsiteY81" fmla="*/ 5648628 h 5753325"/>
              <a:gd name="connsiteX82" fmla="*/ 1745150 w 6447632"/>
              <a:gd name="connsiteY82" fmla="*/ 5693879 h 5753325"/>
              <a:gd name="connsiteX83" fmla="*/ 1713375 w 6447632"/>
              <a:gd name="connsiteY83" fmla="*/ 5684672 h 5753325"/>
              <a:gd name="connsiteX84" fmla="*/ 1707808 w 6447632"/>
              <a:gd name="connsiteY84" fmla="*/ 5682611 h 5753325"/>
              <a:gd name="connsiteX85" fmla="*/ 1679313 w 6447632"/>
              <a:gd name="connsiteY85" fmla="*/ 5672360 h 5753325"/>
              <a:gd name="connsiteX86" fmla="*/ 1646933 w 6447632"/>
              <a:gd name="connsiteY86" fmla="*/ 5666227 h 5753325"/>
              <a:gd name="connsiteX87" fmla="*/ 1610055 w 6447632"/>
              <a:gd name="connsiteY87" fmla="*/ 5673643 h 5753325"/>
              <a:gd name="connsiteX88" fmla="*/ 1437641 w 6447632"/>
              <a:gd name="connsiteY88" fmla="*/ 5723266 h 5753325"/>
              <a:gd name="connsiteX89" fmla="*/ 1332869 w 6447632"/>
              <a:gd name="connsiteY89" fmla="*/ 5744752 h 5753325"/>
              <a:gd name="connsiteX90" fmla="*/ 1290525 w 6447632"/>
              <a:gd name="connsiteY90" fmla="*/ 5740036 h 5753325"/>
              <a:gd name="connsiteX91" fmla="*/ 1233107 w 6447632"/>
              <a:gd name="connsiteY91" fmla="*/ 5742106 h 5753325"/>
              <a:gd name="connsiteX92" fmla="*/ 1214532 w 6447632"/>
              <a:gd name="connsiteY92" fmla="*/ 5753325 h 5753325"/>
              <a:gd name="connsiteX93" fmla="*/ 1199955 w 6447632"/>
              <a:gd name="connsiteY93" fmla="*/ 5744831 h 5753325"/>
              <a:gd name="connsiteX94" fmla="*/ 1162337 w 6447632"/>
              <a:gd name="connsiteY94" fmla="*/ 5738048 h 5753325"/>
              <a:gd name="connsiteX95" fmla="*/ 1053457 w 6447632"/>
              <a:gd name="connsiteY95" fmla="*/ 5688676 h 5753325"/>
              <a:gd name="connsiteX96" fmla="*/ 1025798 w 6447632"/>
              <a:gd name="connsiteY96" fmla="*/ 5673166 h 5753325"/>
              <a:gd name="connsiteX97" fmla="*/ 947900 w 6447632"/>
              <a:gd name="connsiteY97" fmla="*/ 5657848 h 5753325"/>
              <a:gd name="connsiteX98" fmla="*/ 815627 w 6447632"/>
              <a:gd name="connsiteY98" fmla="*/ 5642557 h 5753325"/>
              <a:gd name="connsiteX99" fmla="*/ 788251 w 6447632"/>
              <a:gd name="connsiteY99" fmla="*/ 5637065 h 5753325"/>
              <a:gd name="connsiteX100" fmla="*/ 767822 w 6447632"/>
              <a:gd name="connsiteY100" fmla="*/ 5623450 h 5753325"/>
              <a:gd name="connsiteX101" fmla="*/ 765791 w 6447632"/>
              <a:gd name="connsiteY101" fmla="*/ 5612539 h 5753325"/>
              <a:gd name="connsiteX102" fmla="*/ 751230 w 6447632"/>
              <a:gd name="connsiteY102" fmla="*/ 5608092 h 5753325"/>
              <a:gd name="connsiteX103" fmla="*/ 748008 w 6447632"/>
              <a:gd name="connsiteY103" fmla="*/ 5605052 h 5753325"/>
              <a:gd name="connsiteX104" fmla="*/ 728871 w 6447632"/>
              <a:gd name="connsiteY104" fmla="*/ 5589469 h 5753325"/>
              <a:gd name="connsiteX105" fmla="*/ 671898 w 6447632"/>
              <a:gd name="connsiteY105" fmla="*/ 5602363 h 5753325"/>
              <a:gd name="connsiteX106" fmla="*/ 615065 w 6447632"/>
              <a:gd name="connsiteY106" fmla="*/ 5580257 h 5753325"/>
              <a:gd name="connsiteX107" fmla="*/ 355785 w 6447632"/>
              <a:gd name="connsiteY107" fmla="*/ 5514383 h 5753325"/>
              <a:gd name="connsiteX108" fmla="*/ 102269 w 6447632"/>
              <a:gd name="connsiteY108" fmla="*/ 5524347 h 5753325"/>
              <a:gd name="connsiteX109" fmla="*/ 13160 w 6447632"/>
              <a:gd name="connsiteY109" fmla="*/ 5514159 h 5753325"/>
              <a:gd name="connsiteX110" fmla="*/ 0 w 6447632"/>
              <a:gd name="connsiteY110" fmla="*/ 5511735 h 5753325"/>
              <a:gd name="connsiteX111" fmla="*/ 0 w 6447632"/>
              <a:gd name="connsiteY111" fmla="*/ 0 h 5753325"/>
              <a:gd name="connsiteX0" fmla="*/ 0 w 6443456"/>
              <a:gd name="connsiteY0" fmla="*/ 0 h 5753325"/>
              <a:gd name="connsiteX1" fmla="*/ 6438980 w 6443456"/>
              <a:gd name="connsiteY1" fmla="*/ 0 h 5753325"/>
              <a:gd name="connsiteX2" fmla="*/ 6439047 w 6443456"/>
              <a:gd name="connsiteY2" fmla="*/ 147 h 5753325"/>
              <a:gd name="connsiteX3" fmla="*/ 6443456 w 6443456"/>
              <a:gd name="connsiteY3" fmla="*/ 130105 h 5753325"/>
              <a:gd name="connsiteX4" fmla="*/ 6422751 w 6443456"/>
              <a:gd name="connsiteY4" fmla="*/ 174163 h 5753325"/>
              <a:gd name="connsiteX5" fmla="*/ 6396598 w 6443456"/>
              <a:gd name="connsiteY5" fmla="*/ 274847 h 5753325"/>
              <a:gd name="connsiteX6" fmla="*/ 6337615 w 6443456"/>
              <a:gd name="connsiteY6" fmla="*/ 471794 h 5753325"/>
              <a:gd name="connsiteX7" fmla="*/ 6304423 w 6443456"/>
              <a:gd name="connsiteY7" fmla="*/ 582623 h 5753325"/>
              <a:gd name="connsiteX8" fmla="*/ 6303977 w 6443456"/>
              <a:gd name="connsiteY8" fmla="*/ 664291 h 5753325"/>
              <a:gd name="connsiteX9" fmla="*/ 6299372 w 6443456"/>
              <a:gd name="connsiteY9" fmla="*/ 697330 h 5753325"/>
              <a:gd name="connsiteX10" fmla="*/ 6309888 w 6443456"/>
              <a:gd name="connsiteY10" fmla="*/ 754001 h 5753325"/>
              <a:gd name="connsiteX11" fmla="*/ 6339879 w 6443456"/>
              <a:gd name="connsiteY11" fmla="*/ 811136 h 5753325"/>
              <a:gd name="connsiteX12" fmla="*/ 6330065 w 6443456"/>
              <a:gd name="connsiteY12" fmla="*/ 893399 h 5753325"/>
              <a:gd name="connsiteX13" fmla="*/ 6328618 w 6443456"/>
              <a:gd name="connsiteY13" fmla="*/ 1009766 h 5753325"/>
              <a:gd name="connsiteX14" fmla="*/ 6320797 w 6443456"/>
              <a:gd name="connsiteY14" fmla="*/ 1146964 h 5753325"/>
              <a:gd name="connsiteX15" fmla="*/ 6334400 w 6443456"/>
              <a:gd name="connsiteY15" fmla="*/ 1280757 h 5753325"/>
              <a:gd name="connsiteX16" fmla="*/ 6356023 w 6443456"/>
              <a:gd name="connsiteY16" fmla="*/ 1356227 h 5753325"/>
              <a:gd name="connsiteX17" fmla="*/ 6356157 w 6443456"/>
              <a:gd name="connsiteY17" fmla="*/ 1361967 h 5753325"/>
              <a:gd name="connsiteX18" fmla="*/ 6350613 w 6443456"/>
              <a:gd name="connsiteY18" fmla="*/ 1393569 h 5753325"/>
              <a:gd name="connsiteX19" fmla="*/ 6357062 w 6443456"/>
              <a:gd name="connsiteY19" fmla="*/ 1444071 h 5753325"/>
              <a:gd name="connsiteX20" fmla="*/ 6364832 w 6443456"/>
              <a:gd name="connsiteY20" fmla="*/ 1478763 h 5753325"/>
              <a:gd name="connsiteX21" fmla="*/ 6369745 w 6443456"/>
              <a:gd name="connsiteY21" fmla="*/ 1495680 h 5753325"/>
              <a:gd name="connsiteX22" fmla="*/ 6370898 w 6443456"/>
              <a:gd name="connsiteY22" fmla="*/ 1513331 h 5753325"/>
              <a:gd name="connsiteX23" fmla="*/ 6339773 w 6443456"/>
              <a:gd name="connsiteY23" fmla="*/ 1527414 h 5753325"/>
              <a:gd name="connsiteX24" fmla="*/ 6321854 w 6443456"/>
              <a:gd name="connsiteY24" fmla="*/ 1635366 h 5753325"/>
              <a:gd name="connsiteX25" fmla="*/ 6299489 w 6443456"/>
              <a:gd name="connsiteY25" fmla="*/ 1784860 h 5753325"/>
              <a:gd name="connsiteX26" fmla="*/ 6267878 w 6443456"/>
              <a:gd name="connsiteY26" fmla="*/ 1858572 h 5753325"/>
              <a:gd name="connsiteX27" fmla="*/ 6251146 w 6443456"/>
              <a:gd name="connsiteY27" fmla="*/ 1926167 h 5753325"/>
              <a:gd name="connsiteX28" fmla="*/ 6210686 w 6443456"/>
              <a:gd name="connsiteY28" fmla="*/ 2014834 h 5753325"/>
              <a:gd name="connsiteX29" fmla="*/ 6106652 w 6443456"/>
              <a:gd name="connsiteY29" fmla="*/ 2150572 h 5753325"/>
              <a:gd name="connsiteX30" fmla="*/ 6097813 w 6443456"/>
              <a:gd name="connsiteY30" fmla="*/ 2172208 h 5753325"/>
              <a:gd name="connsiteX31" fmla="*/ 6095990 w 6443456"/>
              <a:gd name="connsiteY31" fmla="*/ 2181185 h 5753325"/>
              <a:gd name="connsiteX32" fmla="*/ 6090126 w 6443456"/>
              <a:gd name="connsiteY32" fmla="*/ 2192533 h 5753325"/>
              <a:gd name="connsiteX33" fmla="*/ 6089503 w 6443456"/>
              <a:gd name="connsiteY33" fmla="*/ 2192543 h 5753325"/>
              <a:gd name="connsiteX34" fmla="*/ 6084946 w 6443456"/>
              <a:gd name="connsiteY34" fmla="*/ 2203694 h 5753325"/>
              <a:gd name="connsiteX35" fmla="*/ 5987861 w 6443456"/>
              <a:gd name="connsiteY35" fmla="*/ 2304868 h 5753325"/>
              <a:gd name="connsiteX36" fmla="*/ 5973439 w 6443456"/>
              <a:gd name="connsiteY36" fmla="*/ 2385635 h 5753325"/>
              <a:gd name="connsiteX37" fmla="*/ 5916727 w 6443456"/>
              <a:gd name="connsiteY37" fmla="*/ 2458777 h 5753325"/>
              <a:gd name="connsiteX38" fmla="*/ 5856524 w 6443456"/>
              <a:gd name="connsiteY38" fmla="*/ 2583281 h 5753325"/>
              <a:gd name="connsiteX39" fmla="*/ 5838091 w 6443456"/>
              <a:gd name="connsiteY39" fmla="*/ 2753474 h 5753325"/>
              <a:gd name="connsiteX40" fmla="*/ 5744296 w 6443456"/>
              <a:gd name="connsiteY40" fmla="*/ 2893276 h 5753325"/>
              <a:gd name="connsiteX41" fmla="*/ 5682522 w 6443456"/>
              <a:gd name="connsiteY41" fmla="*/ 3044368 h 5753325"/>
              <a:gd name="connsiteX42" fmla="*/ 5557886 w 6443456"/>
              <a:gd name="connsiteY42" fmla="*/ 3304853 h 5753325"/>
              <a:gd name="connsiteX43" fmla="*/ 5483942 w 6443456"/>
              <a:gd name="connsiteY43" fmla="*/ 3416604 h 5753325"/>
              <a:gd name="connsiteX44" fmla="*/ 5461007 w 6443456"/>
              <a:gd name="connsiteY44" fmla="*/ 3503742 h 5753325"/>
              <a:gd name="connsiteX45" fmla="*/ 5437889 w 6443456"/>
              <a:gd name="connsiteY45" fmla="*/ 3559927 h 5753325"/>
              <a:gd name="connsiteX46" fmla="*/ 5432770 w 6443456"/>
              <a:gd name="connsiteY46" fmla="*/ 3562948 h 5753325"/>
              <a:gd name="connsiteX47" fmla="*/ 5406795 w 6443456"/>
              <a:gd name="connsiteY47" fmla="*/ 3578594 h 5753325"/>
              <a:gd name="connsiteX48" fmla="*/ 5381495 w 6443456"/>
              <a:gd name="connsiteY48" fmla="*/ 3599883 h 5753325"/>
              <a:gd name="connsiteX49" fmla="*/ 5363689 w 6443456"/>
              <a:gd name="connsiteY49" fmla="*/ 3633299 h 5753325"/>
              <a:gd name="connsiteX50" fmla="*/ 5291870 w 6443456"/>
              <a:gd name="connsiteY50" fmla="*/ 3799039 h 5753325"/>
              <a:gd name="connsiteX51" fmla="*/ 5241600 w 6443456"/>
              <a:gd name="connsiteY51" fmla="*/ 3894238 h 5753325"/>
              <a:gd name="connsiteX52" fmla="*/ 5211041 w 6443456"/>
              <a:gd name="connsiteY52" fmla="*/ 3924184 h 5753325"/>
              <a:gd name="connsiteX53" fmla="*/ 5176073 w 6443456"/>
              <a:gd name="connsiteY53" fmla="*/ 3970179 h 5753325"/>
              <a:gd name="connsiteX54" fmla="*/ 5172826 w 6443456"/>
              <a:gd name="connsiteY54" fmla="*/ 3991773 h 5753325"/>
              <a:gd name="connsiteX55" fmla="*/ 5157053 w 6443456"/>
              <a:gd name="connsiteY55" fmla="*/ 3997708 h 5753325"/>
              <a:gd name="connsiteX56" fmla="*/ 5127922 w 6443456"/>
              <a:gd name="connsiteY56" fmla="*/ 4022660 h 5753325"/>
              <a:gd name="connsiteX57" fmla="*/ 5020872 w 6443456"/>
              <a:gd name="connsiteY57" fmla="*/ 4075951 h 5753325"/>
              <a:gd name="connsiteX58" fmla="*/ 4991410 w 6443456"/>
              <a:gd name="connsiteY58" fmla="*/ 4087598 h 5753325"/>
              <a:gd name="connsiteX59" fmla="*/ 4930112 w 6443456"/>
              <a:gd name="connsiteY59" fmla="*/ 4138459 h 5753325"/>
              <a:gd name="connsiteX60" fmla="*/ 4834224 w 6443456"/>
              <a:gd name="connsiteY60" fmla="*/ 4231643 h 5753325"/>
              <a:gd name="connsiteX61" fmla="*/ 4812599 w 6443456"/>
              <a:gd name="connsiteY61" fmla="*/ 4249449 h 5753325"/>
              <a:gd name="connsiteX62" fmla="*/ 4789188 w 6443456"/>
              <a:gd name="connsiteY62" fmla="*/ 4256678 h 5753325"/>
              <a:gd name="connsiteX63" fmla="*/ 4779554 w 6443456"/>
              <a:gd name="connsiteY63" fmla="*/ 4251313 h 5753325"/>
              <a:gd name="connsiteX64" fmla="*/ 4766885 w 6443456"/>
              <a:gd name="connsiteY64" fmla="*/ 4259812 h 5753325"/>
              <a:gd name="connsiteX65" fmla="*/ 4762510 w 6443456"/>
              <a:gd name="connsiteY65" fmla="*/ 4260383 h 5753325"/>
              <a:gd name="connsiteX66" fmla="*/ 4738416 w 6443456"/>
              <a:gd name="connsiteY66" fmla="*/ 4265355 h 5753325"/>
              <a:gd name="connsiteX67" fmla="*/ 4712007 w 6443456"/>
              <a:gd name="connsiteY67" fmla="*/ 4317892 h 5753325"/>
              <a:gd name="connsiteX68" fmla="*/ 4658930 w 6443456"/>
              <a:gd name="connsiteY68" fmla="*/ 4348041 h 5753325"/>
              <a:gd name="connsiteX69" fmla="*/ 4443526 w 6443456"/>
              <a:gd name="connsiteY69" fmla="*/ 4507851 h 5753325"/>
              <a:gd name="connsiteX70" fmla="*/ 4289766 w 6443456"/>
              <a:gd name="connsiteY70" fmla="*/ 4711450 h 5753325"/>
              <a:gd name="connsiteX71" fmla="*/ 4150870 w 6443456"/>
              <a:gd name="connsiteY71" fmla="*/ 4818480 h 5753325"/>
              <a:gd name="connsiteX72" fmla="*/ 4006639 w 6443456"/>
              <a:gd name="connsiteY72" fmla="*/ 4933815 h 5753325"/>
              <a:gd name="connsiteX73" fmla="*/ 3298210 w 6443456"/>
              <a:gd name="connsiteY73" fmla="*/ 5070790 h 5753325"/>
              <a:gd name="connsiteX74" fmla="*/ 2947678 w 6443456"/>
              <a:gd name="connsiteY74" fmla="*/ 5117869 h 5753325"/>
              <a:gd name="connsiteX75" fmla="*/ 2822169 w 6443456"/>
              <a:gd name="connsiteY75" fmla="*/ 5129396 h 5753325"/>
              <a:gd name="connsiteX76" fmla="*/ 2538773 w 6443456"/>
              <a:gd name="connsiteY76" fmla="*/ 5313397 h 5753325"/>
              <a:gd name="connsiteX77" fmla="*/ 2014500 w 6443456"/>
              <a:gd name="connsiteY77" fmla="*/ 5519744 h 5753325"/>
              <a:gd name="connsiteX78" fmla="*/ 1934391 w 6443456"/>
              <a:gd name="connsiteY78" fmla="*/ 5591335 h 5753325"/>
              <a:gd name="connsiteX79" fmla="*/ 1892550 w 6443456"/>
              <a:gd name="connsiteY79" fmla="*/ 5649708 h 5753325"/>
              <a:gd name="connsiteX80" fmla="*/ 1854769 w 6443456"/>
              <a:gd name="connsiteY80" fmla="*/ 5647691 h 5753325"/>
              <a:gd name="connsiteX81" fmla="*/ 1809461 w 6443456"/>
              <a:gd name="connsiteY81" fmla="*/ 5648628 h 5753325"/>
              <a:gd name="connsiteX82" fmla="*/ 1745150 w 6443456"/>
              <a:gd name="connsiteY82" fmla="*/ 5693879 h 5753325"/>
              <a:gd name="connsiteX83" fmla="*/ 1713375 w 6443456"/>
              <a:gd name="connsiteY83" fmla="*/ 5684672 h 5753325"/>
              <a:gd name="connsiteX84" fmla="*/ 1707808 w 6443456"/>
              <a:gd name="connsiteY84" fmla="*/ 5682611 h 5753325"/>
              <a:gd name="connsiteX85" fmla="*/ 1679313 w 6443456"/>
              <a:gd name="connsiteY85" fmla="*/ 5672360 h 5753325"/>
              <a:gd name="connsiteX86" fmla="*/ 1646933 w 6443456"/>
              <a:gd name="connsiteY86" fmla="*/ 5666227 h 5753325"/>
              <a:gd name="connsiteX87" fmla="*/ 1610055 w 6443456"/>
              <a:gd name="connsiteY87" fmla="*/ 5673643 h 5753325"/>
              <a:gd name="connsiteX88" fmla="*/ 1437641 w 6443456"/>
              <a:gd name="connsiteY88" fmla="*/ 5723266 h 5753325"/>
              <a:gd name="connsiteX89" fmla="*/ 1332869 w 6443456"/>
              <a:gd name="connsiteY89" fmla="*/ 5744752 h 5753325"/>
              <a:gd name="connsiteX90" fmla="*/ 1290525 w 6443456"/>
              <a:gd name="connsiteY90" fmla="*/ 5740036 h 5753325"/>
              <a:gd name="connsiteX91" fmla="*/ 1233107 w 6443456"/>
              <a:gd name="connsiteY91" fmla="*/ 5742106 h 5753325"/>
              <a:gd name="connsiteX92" fmla="*/ 1214532 w 6443456"/>
              <a:gd name="connsiteY92" fmla="*/ 5753325 h 5753325"/>
              <a:gd name="connsiteX93" fmla="*/ 1199955 w 6443456"/>
              <a:gd name="connsiteY93" fmla="*/ 5744831 h 5753325"/>
              <a:gd name="connsiteX94" fmla="*/ 1162337 w 6443456"/>
              <a:gd name="connsiteY94" fmla="*/ 5738048 h 5753325"/>
              <a:gd name="connsiteX95" fmla="*/ 1053457 w 6443456"/>
              <a:gd name="connsiteY95" fmla="*/ 5688676 h 5753325"/>
              <a:gd name="connsiteX96" fmla="*/ 1025798 w 6443456"/>
              <a:gd name="connsiteY96" fmla="*/ 5673166 h 5753325"/>
              <a:gd name="connsiteX97" fmla="*/ 947900 w 6443456"/>
              <a:gd name="connsiteY97" fmla="*/ 5657848 h 5753325"/>
              <a:gd name="connsiteX98" fmla="*/ 815627 w 6443456"/>
              <a:gd name="connsiteY98" fmla="*/ 5642557 h 5753325"/>
              <a:gd name="connsiteX99" fmla="*/ 788251 w 6443456"/>
              <a:gd name="connsiteY99" fmla="*/ 5637065 h 5753325"/>
              <a:gd name="connsiteX100" fmla="*/ 767822 w 6443456"/>
              <a:gd name="connsiteY100" fmla="*/ 5623450 h 5753325"/>
              <a:gd name="connsiteX101" fmla="*/ 765791 w 6443456"/>
              <a:gd name="connsiteY101" fmla="*/ 5612539 h 5753325"/>
              <a:gd name="connsiteX102" fmla="*/ 751230 w 6443456"/>
              <a:gd name="connsiteY102" fmla="*/ 5608092 h 5753325"/>
              <a:gd name="connsiteX103" fmla="*/ 748008 w 6443456"/>
              <a:gd name="connsiteY103" fmla="*/ 5605052 h 5753325"/>
              <a:gd name="connsiteX104" fmla="*/ 728871 w 6443456"/>
              <a:gd name="connsiteY104" fmla="*/ 5589469 h 5753325"/>
              <a:gd name="connsiteX105" fmla="*/ 671898 w 6443456"/>
              <a:gd name="connsiteY105" fmla="*/ 5602363 h 5753325"/>
              <a:gd name="connsiteX106" fmla="*/ 615065 w 6443456"/>
              <a:gd name="connsiteY106" fmla="*/ 5580257 h 5753325"/>
              <a:gd name="connsiteX107" fmla="*/ 355785 w 6443456"/>
              <a:gd name="connsiteY107" fmla="*/ 5514383 h 5753325"/>
              <a:gd name="connsiteX108" fmla="*/ 102269 w 6443456"/>
              <a:gd name="connsiteY108" fmla="*/ 5524347 h 5753325"/>
              <a:gd name="connsiteX109" fmla="*/ 13160 w 6443456"/>
              <a:gd name="connsiteY109" fmla="*/ 5514159 h 5753325"/>
              <a:gd name="connsiteX110" fmla="*/ 0 w 6443456"/>
              <a:gd name="connsiteY110" fmla="*/ 5511735 h 5753325"/>
              <a:gd name="connsiteX111" fmla="*/ 0 w 6443456"/>
              <a:gd name="connsiteY111" fmla="*/ 0 h 57533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Lst>
            <a:rect l="l" t="t" r="r" b="b"/>
            <a:pathLst>
              <a:path w="6443456" h="5753325">
                <a:moveTo>
                  <a:pt x="0" y="0"/>
                </a:moveTo>
                <a:lnTo>
                  <a:pt x="6438980" y="0"/>
                </a:lnTo>
                <a:cubicBezTo>
                  <a:pt x="6439002" y="49"/>
                  <a:pt x="6439025" y="98"/>
                  <a:pt x="6439047" y="147"/>
                </a:cubicBezTo>
                <a:lnTo>
                  <a:pt x="6443456" y="130105"/>
                </a:lnTo>
                <a:cubicBezTo>
                  <a:pt x="6430828" y="154008"/>
                  <a:pt x="6411458" y="168030"/>
                  <a:pt x="6422751" y="174163"/>
                </a:cubicBezTo>
                <a:cubicBezTo>
                  <a:pt x="6418487" y="214830"/>
                  <a:pt x="6390727" y="235497"/>
                  <a:pt x="6396598" y="274847"/>
                </a:cubicBezTo>
                <a:cubicBezTo>
                  <a:pt x="6403386" y="335822"/>
                  <a:pt x="6333127" y="414969"/>
                  <a:pt x="6337615" y="471794"/>
                </a:cubicBezTo>
                <a:cubicBezTo>
                  <a:pt x="6324407" y="534783"/>
                  <a:pt x="6296331" y="556933"/>
                  <a:pt x="6304423" y="582623"/>
                </a:cubicBezTo>
                <a:cubicBezTo>
                  <a:pt x="6293676" y="611941"/>
                  <a:pt x="6296956" y="631352"/>
                  <a:pt x="6303977" y="664291"/>
                </a:cubicBezTo>
                <a:cubicBezTo>
                  <a:pt x="6302444" y="677879"/>
                  <a:pt x="6301462" y="685268"/>
                  <a:pt x="6299372" y="697330"/>
                </a:cubicBezTo>
                <a:cubicBezTo>
                  <a:pt x="6314387" y="714913"/>
                  <a:pt x="6313827" y="721408"/>
                  <a:pt x="6309888" y="754001"/>
                </a:cubicBezTo>
                <a:cubicBezTo>
                  <a:pt x="6306930" y="769492"/>
                  <a:pt x="6343751" y="814234"/>
                  <a:pt x="6339879" y="811136"/>
                </a:cubicBezTo>
                <a:lnTo>
                  <a:pt x="6330065" y="893399"/>
                </a:lnTo>
                <a:cubicBezTo>
                  <a:pt x="6341065" y="929331"/>
                  <a:pt x="6340586" y="969703"/>
                  <a:pt x="6328618" y="1009766"/>
                </a:cubicBezTo>
                <a:cubicBezTo>
                  <a:pt x="6286987" y="1110847"/>
                  <a:pt x="6336677" y="1067927"/>
                  <a:pt x="6320797" y="1146964"/>
                </a:cubicBezTo>
                <a:cubicBezTo>
                  <a:pt x="6308238" y="1199586"/>
                  <a:pt x="6355190" y="1221191"/>
                  <a:pt x="6334400" y="1280757"/>
                </a:cubicBezTo>
                <a:lnTo>
                  <a:pt x="6356023" y="1356227"/>
                </a:lnTo>
                <a:cubicBezTo>
                  <a:pt x="6356068" y="1358140"/>
                  <a:pt x="6356112" y="1360054"/>
                  <a:pt x="6356157" y="1361967"/>
                </a:cubicBezTo>
                <a:cubicBezTo>
                  <a:pt x="6355533" y="1373512"/>
                  <a:pt x="6353847" y="1384370"/>
                  <a:pt x="6350613" y="1393569"/>
                </a:cubicBezTo>
                <a:cubicBezTo>
                  <a:pt x="6364468" y="1383914"/>
                  <a:pt x="6345614" y="1435855"/>
                  <a:pt x="6357062" y="1444071"/>
                </a:cubicBezTo>
                <a:cubicBezTo>
                  <a:pt x="6366618" y="1448518"/>
                  <a:pt x="6363125" y="1465312"/>
                  <a:pt x="6364832" y="1478763"/>
                </a:cubicBezTo>
                <a:cubicBezTo>
                  <a:pt x="6367033" y="1481449"/>
                  <a:pt x="6368644" y="1487606"/>
                  <a:pt x="6369745" y="1495680"/>
                </a:cubicBezTo>
                <a:cubicBezTo>
                  <a:pt x="6370129" y="1501564"/>
                  <a:pt x="6370514" y="1507447"/>
                  <a:pt x="6370898" y="1513331"/>
                </a:cubicBezTo>
                <a:lnTo>
                  <a:pt x="6339773" y="1527414"/>
                </a:lnTo>
                <a:cubicBezTo>
                  <a:pt x="6334226" y="1566662"/>
                  <a:pt x="6321052" y="1604564"/>
                  <a:pt x="6321854" y="1635366"/>
                </a:cubicBezTo>
                <a:cubicBezTo>
                  <a:pt x="6320655" y="1701187"/>
                  <a:pt x="6292278" y="1721205"/>
                  <a:pt x="6299489" y="1784860"/>
                </a:cubicBezTo>
                <a:cubicBezTo>
                  <a:pt x="6294212" y="1831400"/>
                  <a:pt x="6277478" y="1829559"/>
                  <a:pt x="6267878" y="1858572"/>
                </a:cubicBezTo>
                <a:lnTo>
                  <a:pt x="6251146" y="1926167"/>
                </a:lnTo>
                <a:lnTo>
                  <a:pt x="6210686" y="2014834"/>
                </a:lnTo>
                <a:lnTo>
                  <a:pt x="6106652" y="2150572"/>
                </a:lnTo>
                <a:lnTo>
                  <a:pt x="6097813" y="2172208"/>
                </a:lnTo>
                <a:lnTo>
                  <a:pt x="6095990" y="2181185"/>
                </a:lnTo>
                <a:cubicBezTo>
                  <a:pt x="6094176" y="2187056"/>
                  <a:pt x="6092249" y="2190556"/>
                  <a:pt x="6090126" y="2192533"/>
                </a:cubicBezTo>
                <a:lnTo>
                  <a:pt x="6089503" y="2192543"/>
                </a:lnTo>
                <a:lnTo>
                  <a:pt x="6084946" y="2203694"/>
                </a:lnTo>
                <a:cubicBezTo>
                  <a:pt x="6068006" y="2222414"/>
                  <a:pt x="6006445" y="2274546"/>
                  <a:pt x="5987861" y="2304868"/>
                </a:cubicBezTo>
                <a:lnTo>
                  <a:pt x="5973439" y="2385635"/>
                </a:lnTo>
                <a:lnTo>
                  <a:pt x="5916727" y="2458777"/>
                </a:lnTo>
                <a:cubicBezTo>
                  <a:pt x="5897241" y="2491718"/>
                  <a:pt x="5869630" y="2534165"/>
                  <a:pt x="5856524" y="2583281"/>
                </a:cubicBezTo>
                <a:cubicBezTo>
                  <a:pt x="5857506" y="2592319"/>
                  <a:pt x="5833326" y="2744711"/>
                  <a:pt x="5838091" y="2753474"/>
                </a:cubicBezTo>
                <a:cubicBezTo>
                  <a:pt x="5785248" y="2871502"/>
                  <a:pt x="5778642" y="2803565"/>
                  <a:pt x="5744296" y="2893276"/>
                </a:cubicBezTo>
                <a:cubicBezTo>
                  <a:pt x="5695297" y="2988328"/>
                  <a:pt x="5724634" y="2958553"/>
                  <a:pt x="5682522" y="3044368"/>
                </a:cubicBezTo>
                <a:cubicBezTo>
                  <a:pt x="5632185" y="3125072"/>
                  <a:pt x="5597317" y="3217236"/>
                  <a:pt x="5557886" y="3304853"/>
                </a:cubicBezTo>
                <a:cubicBezTo>
                  <a:pt x="5482395" y="3325072"/>
                  <a:pt x="5519234" y="3371478"/>
                  <a:pt x="5483942" y="3416604"/>
                </a:cubicBezTo>
                <a:cubicBezTo>
                  <a:pt x="5462927" y="3437263"/>
                  <a:pt x="5484515" y="3475608"/>
                  <a:pt x="5461007" y="3503742"/>
                </a:cubicBezTo>
                <a:cubicBezTo>
                  <a:pt x="5452964" y="3510933"/>
                  <a:pt x="5447709" y="3554203"/>
                  <a:pt x="5437889" y="3559927"/>
                </a:cubicBezTo>
                <a:lnTo>
                  <a:pt x="5432770" y="3562948"/>
                </a:lnTo>
                <a:lnTo>
                  <a:pt x="5406795" y="3578594"/>
                </a:lnTo>
                <a:lnTo>
                  <a:pt x="5381495" y="3599883"/>
                </a:lnTo>
                <a:cubicBezTo>
                  <a:pt x="5373777" y="3608845"/>
                  <a:pt x="5367528" y="3619642"/>
                  <a:pt x="5363689" y="3633299"/>
                </a:cubicBezTo>
                <a:cubicBezTo>
                  <a:pt x="5370837" y="3689178"/>
                  <a:pt x="5280250" y="3728687"/>
                  <a:pt x="5291870" y="3799039"/>
                </a:cubicBezTo>
                <a:cubicBezTo>
                  <a:pt x="5291660" y="3823262"/>
                  <a:pt x="5263601" y="3888134"/>
                  <a:pt x="5241600" y="3894238"/>
                </a:cubicBezTo>
                <a:cubicBezTo>
                  <a:pt x="5232312" y="3906493"/>
                  <a:pt x="5231731" y="3924583"/>
                  <a:pt x="5211041" y="3924184"/>
                </a:cubicBezTo>
                <a:cubicBezTo>
                  <a:pt x="5184976" y="3926521"/>
                  <a:pt x="5198956" y="3986438"/>
                  <a:pt x="5176073" y="3970179"/>
                </a:cubicBezTo>
                <a:lnTo>
                  <a:pt x="5172826" y="3991773"/>
                </a:lnTo>
                <a:lnTo>
                  <a:pt x="5157053" y="3997708"/>
                </a:lnTo>
                <a:cubicBezTo>
                  <a:pt x="5140589" y="4003541"/>
                  <a:pt x="5128715" y="4008828"/>
                  <a:pt x="5127922" y="4022660"/>
                </a:cubicBezTo>
                <a:cubicBezTo>
                  <a:pt x="5105225" y="4035701"/>
                  <a:pt x="5043623" y="4065128"/>
                  <a:pt x="5020872" y="4075951"/>
                </a:cubicBezTo>
                <a:cubicBezTo>
                  <a:pt x="5006705" y="4069570"/>
                  <a:pt x="5001251" y="4081880"/>
                  <a:pt x="4991410" y="4087598"/>
                </a:cubicBezTo>
                <a:cubicBezTo>
                  <a:pt x="4974522" y="4085320"/>
                  <a:pt x="4937025" y="4121806"/>
                  <a:pt x="4930112" y="4138459"/>
                </a:cubicBezTo>
                <a:cubicBezTo>
                  <a:pt x="4918473" y="4190437"/>
                  <a:pt x="4844909" y="4190974"/>
                  <a:pt x="4834224" y="4231643"/>
                </a:cubicBezTo>
                <a:cubicBezTo>
                  <a:pt x="4827758" y="4239937"/>
                  <a:pt x="4820427" y="4245543"/>
                  <a:pt x="4812599" y="4249449"/>
                </a:cubicBezTo>
                <a:lnTo>
                  <a:pt x="4789188" y="4256678"/>
                </a:lnTo>
                <a:lnTo>
                  <a:pt x="4779554" y="4251313"/>
                </a:lnTo>
                <a:lnTo>
                  <a:pt x="4766885" y="4259812"/>
                </a:lnTo>
                <a:lnTo>
                  <a:pt x="4762510" y="4260383"/>
                </a:lnTo>
                <a:cubicBezTo>
                  <a:pt x="4754131" y="4261437"/>
                  <a:pt x="4745977" y="4262766"/>
                  <a:pt x="4738416" y="4265355"/>
                </a:cubicBezTo>
                <a:cubicBezTo>
                  <a:pt x="4764694" y="4302719"/>
                  <a:pt x="4678447" y="4293536"/>
                  <a:pt x="4712007" y="4317892"/>
                </a:cubicBezTo>
                <a:cubicBezTo>
                  <a:pt x="4675039" y="4338619"/>
                  <a:pt x="4716682" y="4356361"/>
                  <a:pt x="4658930" y="4348041"/>
                </a:cubicBezTo>
                <a:cubicBezTo>
                  <a:pt x="4614182" y="4379702"/>
                  <a:pt x="4505053" y="4447283"/>
                  <a:pt x="4443526" y="4507851"/>
                </a:cubicBezTo>
                <a:cubicBezTo>
                  <a:pt x="4410144" y="4540439"/>
                  <a:pt x="4338540" y="4659677"/>
                  <a:pt x="4289766" y="4711450"/>
                </a:cubicBezTo>
                <a:cubicBezTo>
                  <a:pt x="4238344" y="4747694"/>
                  <a:pt x="4215457" y="4807131"/>
                  <a:pt x="4150870" y="4818480"/>
                </a:cubicBezTo>
                <a:cubicBezTo>
                  <a:pt x="4103683" y="4855538"/>
                  <a:pt x="4148748" y="4891762"/>
                  <a:pt x="4006639" y="4933815"/>
                </a:cubicBezTo>
                <a:cubicBezTo>
                  <a:pt x="3736045" y="4990755"/>
                  <a:pt x="3474704" y="5040115"/>
                  <a:pt x="3298210" y="5070790"/>
                </a:cubicBezTo>
                <a:cubicBezTo>
                  <a:pt x="3121717" y="5101466"/>
                  <a:pt x="3041810" y="5115566"/>
                  <a:pt x="2947678" y="5117869"/>
                </a:cubicBezTo>
                <a:cubicBezTo>
                  <a:pt x="2853544" y="5120174"/>
                  <a:pt x="2858560" y="5135060"/>
                  <a:pt x="2822169" y="5129396"/>
                </a:cubicBezTo>
                <a:lnTo>
                  <a:pt x="2538773" y="5313397"/>
                </a:lnTo>
                <a:cubicBezTo>
                  <a:pt x="2405817" y="5334661"/>
                  <a:pt x="2144167" y="5431620"/>
                  <a:pt x="2014500" y="5519744"/>
                </a:cubicBezTo>
                <a:cubicBezTo>
                  <a:pt x="1982084" y="5541774"/>
                  <a:pt x="1956346" y="5565847"/>
                  <a:pt x="1934391" y="5591335"/>
                </a:cubicBezTo>
                <a:lnTo>
                  <a:pt x="1892550" y="5649708"/>
                </a:lnTo>
                <a:lnTo>
                  <a:pt x="1854769" y="5647691"/>
                </a:lnTo>
                <a:cubicBezTo>
                  <a:pt x="1838936" y="5647705"/>
                  <a:pt x="1823701" y="5648312"/>
                  <a:pt x="1809461" y="5648628"/>
                </a:cubicBezTo>
                <a:cubicBezTo>
                  <a:pt x="1834147" y="5698228"/>
                  <a:pt x="1737274" y="5633540"/>
                  <a:pt x="1745150" y="5693879"/>
                </a:cubicBezTo>
                <a:cubicBezTo>
                  <a:pt x="1734532" y="5692199"/>
                  <a:pt x="1724002" y="5688669"/>
                  <a:pt x="1713375" y="5684672"/>
                </a:cubicBezTo>
                <a:lnTo>
                  <a:pt x="1707808" y="5682611"/>
                </a:lnTo>
                <a:lnTo>
                  <a:pt x="1679313" y="5672360"/>
                </a:lnTo>
                <a:lnTo>
                  <a:pt x="1646933" y="5666227"/>
                </a:lnTo>
                <a:cubicBezTo>
                  <a:pt x="1635170" y="5665926"/>
                  <a:pt x="1622939" y="5667937"/>
                  <a:pt x="1610055" y="5673643"/>
                </a:cubicBezTo>
                <a:cubicBezTo>
                  <a:pt x="1571890" y="5714775"/>
                  <a:pt x="1484024" y="5669440"/>
                  <a:pt x="1437641" y="5723266"/>
                </a:cubicBezTo>
                <a:cubicBezTo>
                  <a:pt x="1418992" y="5738521"/>
                  <a:pt x="1351540" y="5757985"/>
                  <a:pt x="1332869" y="5744752"/>
                </a:cubicBezTo>
                <a:cubicBezTo>
                  <a:pt x="1317589" y="5745326"/>
                  <a:pt x="1303391" y="5756388"/>
                  <a:pt x="1290525" y="5740036"/>
                </a:cubicBezTo>
                <a:cubicBezTo>
                  <a:pt x="1272146" y="5721242"/>
                  <a:pt x="1235243" y="5770261"/>
                  <a:pt x="1233107" y="5742106"/>
                </a:cubicBezTo>
                <a:lnTo>
                  <a:pt x="1214532" y="5753325"/>
                </a:lnTo>
                <a:lnTo>
                  <a:pt x="1199955" y="5744831"/>
                </a:lnTo>
                <a:cubicBezTo>
                  <a:pt x="1185016" y="5735734"/>
                  <a:pt x="1173414" y="5729861"/>
                  <a:pt x="1162337" y="5738048"/>
                </a:cubicBezTo>
                <a:cubicBezTo>
                  <a:pt x="1137920" y="5728689"/>
                  <a:pt x="1076212" y="5699490"/>
                  <a:pt x="1053457" y="5688676"/>
                </a:cubicBezTo>
                <a:cubicBezTo>
                  <a:pt x="1049315" y="5673592"/>
                  <a:pt x="1036434" y="5677184"/>
                  <a:pt x="1025798" y="5673166"/>
                </a:cubicBezTo>
                <a:cubicBezTo>
                  <a:pt x="1016787" y="5658576"/>
                  <a:pt x="965030" y="5652626"/>
                  <a:pt x="947900" y="5657848"/>
                </a:cubicBezTo>
                <a:cubicBezTo>
                  <a:pt x="900757" y="5681878"/>
                  <a:pt x="853518" y="5624981"/>
                  <a:pt x="815627" y="5642557"/>
                </a:cubicBezTo>
                <a:cubicBezTo>
                  <a:pt x="805172" y="5642805"/>
                  <a:pt x="796221" y="5640669"/>
                  <a:pt x="788251" y="5637065"/>
                </a:cubicBezTo>
                <a:lnTo>
                  <a:pt x="767822" y="5623450"/>
                </a:lnTo>
                <a:lnTo>
                  <a:pt x="765791" y="5612539"/>
                </a:lnTo>
                <a:lnTo>
                  <a:pt x="751230" y="5608092"/>
                </a:lnTo>
                <a:lnTo>
                  <a:pt x="748008" y="5605052"/>
                </a:lnTo>
                <a:cubicBezTo>
                  <a:pt x="741868" y="5599203"/>
                  <a:pt x="735661" y="5593704"/>
                  <a:pt x="728871" y="5589469"/>
                </a:cubicBezTo>
                <a:cubicBezTo>
                  <a:pt x="717035" y="5633700"/>
                  <a:pt x="669153" y="5560747"/>
                  <a:pt x="671898" y="5602363"/>
                </a:cubicBezTo>
                <a:cubicBezTo>
                  <a:pt x="632522" y="5586794"/>
                  <a:pt x="645467" y="5630489"/>
                  <a:pt x="615065" y="5580257"/>
                </a:cubicBezTo>
                <a:cubicBezTo>
                  <a:pt x="562379" y="5565593"/>
                  <a:pt x="441250" y="5523701"/>
                  <a:pt x="355785" y="5514383"/>
                </a:cubicBezTo>
                <a:cubicBezTo>
                  <a:pt x="309622" y="5509152"/>
                  <a:pt x="172894" y="5529342"/>
                  <a:pt x="102269" y="5524347"/>
                </a:cubicBezTo>
                <a:cubicBezTo>
                  <a:pt x="72050" y="5515878"/>
                  <a:pt x="41939" y="5516649"/>
                  <a:pt x="13160" y="5514159"/>
                </a:cubicBezTo>
                <a:lnTo>
                  <a:pt x="0" y="5511735"/>
                </a:lnTo>
                <a:lnTo>
                  <a:pt x="0" y="0"/>
                </a:lnTo>
                <a:close/>
              </a:path>
            </a:pathLst>
          </a:custGeom>
          <a:solidFill>
            <a:srgbClr val="82766A">
              <a:alpha val="15000"/>
            </a:srgbClr>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 name="Title 1"/>
          <p:cNvSpPr>
            <a:spLocks noGrp="1"/>
          </p:cNvSpPr>
          <p:nvPr>
            <p:ph type="ctrTitle"/>
          </p:nvPr>
        </p:nvSpPr>
        <p:spPr>
          <a:xfrm>
            <a:off x="838199" y="1068891"/>
            <a:ext cx="4259731" cy="1985085"/>
          </a:xfrm>
        </p:spPr>
        <p:txBody>
          <a:bodyPr vert="horz" lIns="91440" tIns="45720" rIns="91440" bIns="45720" rtlCol="0" anchor="b">
            <a:normAutofit/>
          </a:bodyPr>
          <a:lstStyle/>
          <a:p>
            <a:r>
              <a:rPr lang="en-US" sz="3400" b="1" kern="1200">
                <a:solidFill>
                  <a:schemeClr val="tx1"/>
                </a:solidFill>
                <a:latin typeface="+mj-lt"/>
                <a:ea typeface="+mj-ea"/>
                <a:cs typeface="+mj-cs"/>
              </a:rPr>
              <a:t>Modernising Business Information Systems</a:t>
            </a:r>
            <a:endParaRPr lang="en-US" sz="3400" kern="1200">
              <a:solidFill>
                <a:schemeClr val="tx1"/>
              </a:solidFill>
              <a:latin typeface="+mj-lt"/>
              <a:ea typeface="+mj-ea"/>
              <a:cs typeface="+mj-cs"/>
            </a:endParaRPr>
          </a:p>
          <a:p>
            <a:endParaRPr lang="en-US" sz="3400" kern="1200">
              <a:solidFill>
                <a:schemeClr val="tx1"/>
              </a:solidFill>
              <a:latin typeface="+mj-lt"/>
              <a:ea typeface="+mj-ea"/>
              <a:cs typeface="+mj-cs"/>
            </a:endParaRPr>
          </a:p>
        </p:txBody>
      </p:sp>
      <p:sp>
        <p:nvSpPr>
          <p:cNvPr id="51" name="Freeform: Shape 50">
            <a:extLst>
              <a:ext uri="{FF2B5EF4-FFF2-40B4-BE49-F238E27FC236}">
                <a16:creationId xmlns:a16="http://schemas.microsoft.com/office/drawing/2014/main" id="{CF93DC6C-1BFD-4414-BF23-471C8831CA0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10664" y="3440576"/>
            <a:ext cx="4114800" cy="2675059"/>
          </a:xfrm>
          <a:custGeom>
            <a:avLst/>
            <a:gdLst>
              <a:gd name="connsiteX0" fmla="*/ 0 w 2400300"/>
              <a:gd name="connsiteY0" fmla="*/ 0 h 2400300"/>
              <a:gd name="connsiteX1" fmla="*/ 2400300 w 2400300"/>
              <a:gd name="connsiteY1" fmla="*/ 0 h 2400300"/>
              <a:gd name="connsiteX2" fmla="*/ 2400300 w 2400300"/>
              <a:gd name="connsiteY2" fmla="*/ 2400300 h 2400300"/>
              <a:gd name="connsiteX3" fmla="*/ 0 w 2400300"/>
              <a:gd name="connsiteY3" fmla="*/ 2400300 h 2400300"/>
            </a:gdLst>
            <a:ahLst/>
            <a:cxnLst>
              <a:cxn ang="0">
                <a:pos x="connsiteX0" y="connsiteY0"/>
              </a:cxn>
              <a:cxn ang="0">
                <a:pos x="connsiteX1" y="connsiteY1"/>
              </a:cxn>
              <a:cxn ang="0">
                <a:pos x="connsiteX2" y="connsiteY2"/>
              </a:cxn>
              <a:cxn ang="0">
                <a:pos x="connsiteX3" y="connsiteY3"/>
              </a:cxn>
            </a:cxnLst>
            <a:rect l="l" t="t" r="r" b="b"/>
            <a:pathLst>
              <a:path w="2400300" h="2400300">
                <a:moveTo>
                  <a:pt x="0" y="0"/>
                </a:moveTo>
                <a:lnTo>
                  <a:pt x="2400300" y="0"/>
                </a:lnTo>
                <a:lnTo>
                  <a:pt x="2400300" y="2400300"/>
                </a:lnTo>
                <a:lnTo>
                  <a:pt x="0" y="2400300"/>
                </a:lnTo>
                <a:close/>
              </a:path>
            </a:pathLst>
          </a:custGeom>
          <a:solidFill>
            <a:srgbClr val="FFFFFF"/>
          </a:solidFill>
          <a:ln>
            <a:noFill/>
          </a:ln>
          <a:effectLst>
            <a:outerShdw blurRad="50800" dist="12700" dir="3000000" algn="tl" rotWithShape="0">
              <a:prstClr val="black">
                <a:alpha val="27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pic>
        <p:nvPicPr>
          <p:cNvPr id="18" name="Graphic 17" descr="Computer">
            <a:extLst>
              <a:ext uri="{FF2B5EF4-FFF2-40B4-BE49-F238E27FC236}">
                <a16:creationId xmlns:a16="http://schemas.microsoft.com/office/drawing/2014/main" id="{7B6798D4-DB79-0CA5-461E-B00B3FA96B77}"/>
              </a:ext>
            </a:extLst>
          </p:cNvPr>
          <p:cNvPicPr>
            <a:picLocks noChangeAspect="1"/>
          </p:cNvPicPr>
          <p:nvPr/>
        </p:nvPicPr>
        <p:blipFill>
          <a:blip>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p:blipFill>
        <p:spPr>
          <a:xfrm>
            <a:off x="1742621" y="3555468"/>
            <a:ext cx="2450885" cy="2450885"/>
          </a:xfrm>
          <a:prstGeom prst="rect">
            <a:avLst/>
          </a:prstGeom>
        </p:spPr>
      </p:pic>
      <p:sp>
        <p:nvSpPr>
          <p:cNvPr id="53" name="Rectangle 6">
            <a:extLst>
              <a:ext uri="{FF2B5EF4-FFF2-40B4-BE49-F238E27FC236}">
                <a16:creationId xmlns:a16="http://schemas.microsoft.com/office/drawing/2014/main" id="{001928A5-13A8-4372-8A77-BCAAE5553E6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114188" y="5840345"/>
            <a:ext cx="1707751" cy="428984"/>
          </a:xfrm>
          <a:custGeom>
            <a:avLst/>
            <a:gdLst>
              <a:gd name="connsiteX0" fmla="*/ 0 w 2142503"/>
              <a:gd name="connsiteY0" fmla="*/ 0 h 571500"/>
              <a:gd name="connsiteX1" fmla="*/ 2142503 w 2142503"/>
              <a:gd name="connsiteY1" fmla="*/ 0 h 571500"/>
              <a:gd name="connsiteX2" fmla="*/ 2142503 w 2142503"/>
              <a:gd name="connsiteY2" fmla="*/ 571500 h 571500"/>
              <a:gd name="connsiteX3" fmla="*/ 0 w 2142503"/>
              <a:gd name="connsiteY3" fmla="*/ 571500 h 571500"/>
              <a:gd name="connsiteX4" fmla="*/ 0 w 2142503"/>
              <a:gd name="connsiteY4" fmla="*/ 0 h 571500"/>
              <a:gd name="connsiteX0" fmla="*/ 0 w 2142503"/>
              <a:gd name="connsiteY0" fmla="*/ 0 h 582145"/>
              <a:gd name="connsiteX1" fmla="*/ 2142503 w 2142503"/>
              <a:gd name="connsiteY1" fmla="*/ 0 h 582145"/>
              <a:gd name="connsiteX2" fmla="*/ 2142503 w 2142503"/>
              <a:gd name="connsiteY2" fmla="*/ 571500 h 582145"/>
              <a:gd name="connsiteX3" fmla="*/ 2050917 w 2142503"/>
              <a:gd name="connsiteY3" fmla="*/ 582088 h 582145"/>
              <a:gd name="connsiteX4" fmla="*/ 0 w 2142503"/>
              <a:gd name="connsiteY4" fmla="*/ 571500 h 582145"/>
              <a:gd name="connsiteX5" fmla="*/ 0 w 2142503"/>
              <a:gd name="connsiteY5" fmla="*/ 0 h 582145"/>
              <a:gd name="connsiteX0" fmla="*/ 0 w 2159832"/>
              <a:gd name="connsiteY0" fmla="*/ 0 h 582145"/>
              <a:gd name="connsiteX1" fmla="*/ 2142503 w 2159832"/>
              <a:gd name="connsiteY1" fmla="*/ 0 h 582145"/>
              <a:gd name="connsiteX2" fmla="*/ 2159829 w 2159832"/>
              <a:gd name="connsiteY2" fmla="*/ 96526 h 582145"/>
              <a:gd name="connsiteX3" fmla="*/ 2142503 w 2159832"/>
              <a:gd name="connsiteY3" fmla="*/ 571500 h 582145"/>
              <a:gd name="connsiteX4" fmla="*/ 2050917 w 2159832"/>
              <a:gd name="connsiteY4" fmla="*/ 582088 h 582145"/>
              <a:gd name="connsiteX5" fmla="*/ 0 w 2159832"/>
              <a:gd name="connsiteY5" fmla="*/ 571500 h 582145"/>
              <a:gd name="connsiteX6" fmla="*/ 0 w 2159832"/>
              <a:gd name="connsiteY6" fmla="*/ 0 h 582145"/>
              <a:gd name="connsiteX0" fmla="*/ 0 w 2159832"/>
              <a:gd name="connsiteY0" fmla="*/ 12386 h 594531"/>
              <a:gd name="connsiteX1" fmla="*/ 67826 w 2159832"/>
              <a:gd name="connsiteY1" fmla="*/ 0 h 594531"/>
              <a:gd name="connsiteX2" fmla="*/ 2142503 w 2159832"/>
              <a:gd name="connsiteY2" fmla="*/ 12386 h 594531"/>
              <a:gd name="connsiteX3" fmla="*/ 2159829 w 2159832"/>
              <a:gd name="connsiteY3" fmla="*/ 108912 h 594531"/>
              <a:gd name="connsiteX4" fmla="*/ 2142503 w 2159832"/>
              <a:gd name="connsiteY4" fmla="*/ 583886 h 594531"/>
              <a:gd name="connsiteX5" fmla="*/ 2050917 w 2159832"/>
              <a:gd name="connsiteY5" fmla="*/ 594474 h 594531"/>
              <a:gd name="connsiteX6" fmla="*/ 0 w 2159832"/>
              <a:gd name="connsiteY6" fmla="*/ 583886 h 594531"/>
              <a:gd name="connsiteX7" fmla="*/ 0 w 2159832"/>
              <a:gd name="connsiteY7" fmla="*/ 12386 h 594531"/>
              <a:gd name="connsiteX0" fmla="*/ 0 w 2168908"/>
              <a:gd name="connsiteY0" fmla="*/ 26000 h 594531"/>
              <a:gd name="connsiteX1" fmla="*/ 76902 w 2168908"/>
              <a:gd name="connsiteY1" fmla="*/ 0 h 594531"/>
              <a:gd name="connsiteX2" fmla="*/ 2151579 w 2168908"/>
              <a:gd name="connsiteY2" fmla="*/ 12386 h 594531"/>
              <a:gd name="connsiteX3" fmla="*/ 2168905 w 2168908"/>
              <a:gd name="connsiteY3" fmla="*/ 108912 h 594531"/>
              <a:gd name="connsiteX4" fmla="*/ 2151579 w 2168908"/>
              <a:gd name="connsiteY4" fmla="*/ 583886 h 594531"/>
              <a:gd name="connsiteX5" fmla="*/ 2059993 w 2168908"/>
              <a:gd name="connsiteY5" fmla="*/ 594474 h 594531"/>
              <a:gd name="connsiteX6" fmla="*/ 9076 w 2168908"/>
              <a:gd name="connsiteY6" fmla="*/ 583886 h 594531"/>
              <a:gd name="connsiteX7" fmla="*/ 0 w 2168908"/>
              <a:gd name="connsiteY7" fmla="*/ 26000 h 594531"/>
              <a:gd name="connsiteX0" fmla="*/ 5393 w 2174301"/>
              <a:gd name="connsiteY0" fmla="*/ 26000 h 594531"/>
              <a:gd name="connsiteX1" fmla="*/ 82295 w 2174301"/>
              <a:gd name="connsiteY1" fmla="*/ 0 h 594531"/>
              <a:gd name="connsiteX2" fmla="*/ 2156972 w 2174301"/>
              <a:gd name="connsiteY2" fmla="*/ 12386 h 594531"/>
              <a:gd name="connsiteX3" fmla="*/ 2174298 w 2174301"/>
              <a:gd name="connsiteY3" fmla="*/ 108912 h 594531"/>
              <a:gd name="connsiteX4" fmla="*/ 2156972 w 2174301"/>
              <a:gd name="connsiteY4" fmla="*/ 583886 h 594531"/>
              <a:gd name="connsiteX5" fmla="*/ 2065386 w 2174301"/>
              <a:gd name="connsiteY5" fmla="*/ 594474 h 594531"/>
              <a:gd name="connsiteX6" fmla="*/ 14469 w 2174301"/>
              <a:gd name="connsiteY6" fmla="*/ 583886 h 594531"/>
              <a:gd name="connsiteX7" fmla="*/ 5393 w 2174301"/>
              <a:gd name="connsiteY7" fmla="*/ 26000 h 594531"/>
              <a:gd name="connsiteX0" fmla="*/ 5393 w 2174301"/>
              <a:gd name="connsiteY0" fmla="*/ 26000 h 594531"/>
              <a:gd name="connsiteX1" fmla="*/ 82295 w 2174301"/>
              <a:gd name="connsiteY1" fmla="*/ 0 h 594531"/>
              <a:gd name="connsiteX2" fmla="*/ 2156972 w 2174301"/>
              <a:gd name="connsiteY2" fmla="*/ 12386 h 594531"/>
              <a:gd name="connsiteX3" fmla="*/ 2174298 w 2174301"/>
              <a:gd name="connsiteY3" fmla="*/ 108912 h 594531"/>
              <a:gd name="connsiteX4" fmla="*/ 2156972 w 2174301"/>
              <a:gd name="connsiteY4" fmla="*/ 583886 h 594531"/>
              <a:gd name="connsiteX5" fmla="*/ 2065386 w 2174301"/>
              <a:gd name="connsiteY5" fmla="*/ 594474 h 594531"/>
              <a:gd name="connsiteX6" fmla="*/ 14469 w 2174301"/>
              <a:gd name="connsiteY6" fmla="*/ 583886 h 594531"/>
              <a:gd name="connsiteX7" fmla="*/ 5393 w 2174301"/>
              <a:gd name="connsiteY7" fmla="*/ 26000 h 594531"/>
              <a:gd name="connsiteX0" fmla="*/ 5393 w 2174301"/>
              <a:gd name="connsiteY0" fmla="*/ 26000 h 594531"/>
              <a:gd name="connsiteX1" fmla="*/ 82295 w 2174301"/>
              <a:gd name="connsiteY1" fmla="*/ 0 h 594531"/>
              <a:gd name="connsiteX2" fmla="*/ 2156972 w 2174301"/>
              <a:gd name="connsiteY2" fmla="*/ 12386 h 594531"/>
              <a:gd name="connsiteX3" fmla="*/ 2174298 w 2174301"/>
              <a:gd name="connsiteY3" fmla="*/ 108912 h 594531"/>
              <a:gd name="connsiteX4" fmla="*/ 2156972 w 2174301"/>
              <a:gd name="connsiteY4" fmla="*/ 583886 h 594531"/>
              <a:gd name="connsiteX5" fmla="*/ 2065386 w 2174301"/>
              <a:gd name="connsiteY5" fmla="*/ 594474 h 594531"/>
              <a:gd name="connsiteX6" fmla="*/ 14469 w 2174301"/>
              <a:gd name="connsiteY6" fmla="*/ 583886 h 594531"/>
              <a:gd name="connsiteX7" fmla="*/ 5393 w 2174301"/>
              <a:gd name="connsiteY7" fmla="*/ 26000 h 594531"/>
              <a:gd name="connsiteX0" fmla="*/ 5393 w 2174301"/>
              <a:gd name="connsiteY0" fmla="*/ 26000 h 594531"/>
              <a:gd name="connsiteX1" fmla="*/ 82295 w 2174301"/>
              <a:gd name="connsiteY1" fmla="*/ 0 h 594531"/>
              <a:gd name="connsiteX2" fmla="*/ 2156972 w 2174301"/>
              <a:gd name="connsiteY2" fmla="*/ 12386 h 594531"/>
              <a:gd name="connsiteX3" fmla="*/ 2174298 w 2174301"/>
              <a:gd name="connsiteY3" fmla="*/ 108912 h 594531"/>
              <a:gd name="connsiteX4" fmla="*/ 2156972 w 2174301"/>
              <a:gd name="connsiteY4" fmla="*/ 583886 h 594531"/>
              <a:gd name="connsiteX5" fmla="*/ 2065386 w 2174301"/>
              <a:gd name="connsiteY5" fmla="*/ 594474 h 594531"/>
              <a:gd name="connsiteX6" fmla="*/ 14469 w 2174301"/>
              <a:gd name="connsiteY6" fmla="*/ 583886 h 594531"/>
              <a:gd name="connsiteX7" fmla="*/ 5393 w 2174301"/>
              <a:gd name="connsiteY7" fmla="*/ 26000 h 594531"/>
              <a:gd name="connsiteX0" fmla="*/ 147197 w 2316105"/>
              <a:gd name="connsiteY0" fmla="*/ 26000 h 594531"/>
              <a:gd name="connsiteX1" fmla="*/ 224099 w 2316105"/>
              <a:gd name="connsiteY1" fmla="*/ 0 h 594531"/>
              <a:gd name="connsiteX2" fmla="*/ 2298776 w 2316105"/>
              <a:gd name="connsiteY2" fmla="*/ 12386 h 594531"/>
              <a:gd name="connsiteX3" fmla="*/ 2316102 w 2316105"/>
              <a:gd name="connsiteY3" fmla="*/ 108912 h 594531"/>
              <a:gd name="connsiteX4" fmla="*/ 2298776 w 2316105"/>
              <a:gd name="connsiteY4" fmla="*/ 583886 h 594531"/>
              <a:gd name="connsiteX5" fmla="*/ 2207190 w 2316105"/>
              <a:gd name="connsiteY5" fmla="*/ 594474 h 594531"/>
              <a:gd name="connsiteX6" fmla="*/ 156273 w 2316105"/>
              <a:gd name="connsiteY6" fmla="*/ 583886 h 594531"/>
              <a:gd name="connsiteX7" fmla="*/ 142416 w 2316105"/>
              <a:gd name="connsiteY7" fmla="*/ 235975 h 594531"/>
              <a:gd name="connsiteX8" fmla="*/ 147197 w 2316105"/>
              <a:gd name="connsiteY8" fmla="*/ 26000 h 594531"/>
              <a:gd name="connsiteX0" fmla="*/ 154684 w 2323592"/>
              <a:gd name="connsiteY0" fmla="*/ 26000 h 594531"/>
              <a:gd name="connsiteX1" fmla="*/ 231586 w 2323592"/>
              <a:gd name="connsiteY1" fmla="*/ 0 h 594531"/>
              <a:gd name="connsiteX2" fmla="*/ 2306263 w 2323592"/>
              <a:gd name="connsiteY2" fmla="*/ 12386 h 594531"/>
              <a:gd name="connsiteX3" fmla="*/ 2323589 w 2323592"/>
              <a:gd name="connsiteY3" fmla="*/ 108912 h 594531"/>
              <a:gd name="connsiteX4" fmla="*/ 2306263 w 2323592"/>
              <a:gd name="connsiteY4" fmla="*/ 583886 h 594531"/>
              <a:gd name="connsiteX5" fmla="*/ 2214677 w 2323592"/>
              <a:gd name="connsiteY5" fmla="*/ 594474 h 594531"/>
              <a:gd name="connsiteX6" fmla="*/ 163760 w 2323592"/>
              <a:gd name="connsiteY6" fmla="*/ 583886 h 594531"/>
              <a:gd name="connsiteX7" fmla="*/ 158979 w 2323592"/>
              <a:gd name="connsiteY7" fmla="*/ 403879 h 594531"/>
              <a:gd name="connsiteX8" fmla="*/ 149903 w 2323592"/>
              <a:gd name="connsiteY8" fmla="*/ 235975 h 594531"/>
              <a:gd name="connsiteX9" fmla="*/ 154684 w 2323592"/>
              <a:gd name="connsiteY9" fmla="*/ 26000 h 594531"/>
              <a:gd name="connsiteX0" fmla="*/ 13665 w 2182573"/>
              <a:gd name="connsiteY0" fmla="*/ 26000 h 594531"/>
              <a:gd name="connsiteX1" fmla="*/ 90567 w 2182573"/>
              <a:gd name="connsiteY1" fmla="*/ 0 h 594531"/>
              <a:gd name="connsiteX2" fmla="*/ 2165244 w 2182573"/>
              <a:gd name="connsiteY2" fmla="*/ 12386 h 594531"/>
              <a:gd name="connsiteX3" fmla="*/ 2182570 w 2182573"/>
              <a:gd name="connsiteY3" fmla="*/ 108912 h 594531"/>
              <a:gd name="connsiteX4" fmla="*/ 2165244 w 2182573"/>
              <a:gd name="connsiteY4" fmla="*/ 583886 h 594531"/>
              <a:gd name="connsiteX5" fmla="*/ 2073658 w 2182573"/>
              <a:gd name="connsiteY5" fmla="*/ 594474 h 594531"/>
              <a:gd name="connsiteX6" fmla="*/ 22741 w 2182573"/>
              <a:gd name="connsiteY6" fmla="*/ 583886 h 594531"/>
              <a:gd name="connsiteX7" fmla="*/ 17960 w 2182573"/>
              <a:gd name="connsiteY7" fmla="*/ 403879 h 594531"/>
              <a:gd name="connsiteX8" fmla="*/ 8884 w 2182573"/>
              <a:gd name="connsiteY8" fmla="*/ 235975 h 594531"/>
              <a:gd name="connsiteX9" fmla="*/ 13665 w 2182573"/>
              <a:gd name="connsiteY9" fmla="*/ 26000 h 594531"/>
              <a:gd name="connsiteX0" fmla="*/ 13665 w 2202120"/>
              <a:gd name="connsiteY0" fmla="*/ 26000 h 594531"/>
              <a:gd name="connsiteX1" fmla="*/ 90567 w 2202120"/>
              <a:gd name="connsiteY1" fmla="*/ 0 h 594531"/>
              <a:gd name="connsiteX2" fmla="*/ 2165244 w 2202120"/>
              <a:gd name="connsiteY2" fmla="*/ 12386 h 594531"/>
              <a:gd name="connsiteX3" fmla="*/ 2182570 w 2202120"/>
              <a:gd name="connsiteY3" fmla="*/ 108912 h 594531"/>
              <a:gd name="connsiteX4" fmla="*/ 2192471 w 2202120"/>
              <a:gd name="connsiteY4" fmla="*/ 583886 h 594531"/>
              <a:gd name="connsiteX5" fmla="*/ 2073658 w 2202120"/>
              <a:gd name="connsiteY5" fmla="*/ 594474 h 594531"/>
              <a:gd name="connsiteX6" fmla="*/ 22741 w 2202120"/>
              <a:gd name="connsiteY6" fmla="*/ 583886 h 594531"/>
              <a:gd name="connsiteX7" fmla="*/ 17960 w 2202120"/>
              <a:gd name="connsiteY7" fmla="*/ 403879 h 594531"/>
              <a:gd name="connsiteX8" fmla="*/ 8884 w 2202120"/>
              <a:gd name="connsiteY8" fmla="*/ 235975 h 594531"/>
              <a:gd name="connsiteX9" fmla="*/ 13665 w 2202120"/>
              <a:gd name="connsiteY9" fmla="*/ 26000 h 594531"/>
              <a:gd name="connsiteX0" fmla="*/ 13665 w 2202036"/>
              <a:gd name="connsiteY0" fmla="*/ 26000 h 594531"/>
              <a:gd name="connsiteX1" fmla="*/ 90567 w 2202036"/>
              <a:gd name="connsiteY1" fmla="*/ 0 h 594531"/>
              <a:gd name="connsiteX2" fmla="*/ 2165244 w 2202036"/>
              <a:gd name="connsiteY2" fmla="*/ 12386 h 594531"/>
              <a:gd name="connsiteX3" fmla="*/ 2182570 w 2202036"/>
              <a:gd name="connsiteY3" fmla="*/ 108912 h 594531"/>
              <a:gd name="connsiteX4" fmla="*/ 2191645 w 2202036"/>
              <a:gd name="connsiteY4" fmla="*/ 422031 h 594531"/>
              <a:gd name="connsiteX5" fmla="*/ 2192471 w 2202036"/>
              <a:gd name="connsiteY5" fmla="*/ 583886 h 594531"/>
              <a:gd name="connsiteX6" fmla="*/ 2073658 w 2202036"/>
              <a:gd name="connsiteY6" fmla="*/ 594474 h 594531"/>
              <a:gd name="connsiteX7" fmla="*/ 22741 w 2202036"/>
              <a:gd name="connsiteY7" fmla="*/ 583886 h 594531"/>
              <a:gd name="connsiteX8" fmla="*/ 17960 w 2202036"/>
              <a:gd name="connsiteY8" fmla="*/ 403879 h 594531"/>
              <a:gd name="connsiteX9" fmla="*/ 8884 w 2202036"/>
              <a:gd name="connsiteY9" fmla="*/ 235975 h 594531"/>
              <a:gd name="connsiteX10" fmla="*/ 13665 w 2202036"/>
              <a:gd name="connsiteY10" fmla="*/ 26000 h 594531"/>
              <a:gd name="connsiteX0" fmla="*/ 142254 w 2330625"/>
              <a:gd name="connsiteY0" fmla="*/ 26000 h 594531"/>
              <a:gd name="connsiteX1" fmla="*/ 219156 w 2330625"/>
              <a:gd name="connsiteY1" fmla="*/ 0 h 594531"/>
              <a:gd name="connsiteX2" fmla="*/ 2293833 w 2330625"/>
              <a:gd name="connsiteY2" fmla="*/ 12386 h 594531"/>
              <a:gd name="connsiteX3" fmla="*/ 2311159 w 2330625"/>
              <a:gd name="connsiteY3" fmla="*/ 108912 h 594531"/>
              <a:gd name="connsiteX4" fmla="*/ 2320234 w 2330625"/>
              <a:gd name="connsiteY4" fmla="*/ 422031 h 594531"/>
              <a:gd name="connsiteX5" fmla="*/ 2321060 w 2330625"/>
              <a:gd name="connsiteY5" fmla="*/ 583886 h 594531"/>
              <a:gd name="connsiteX6" fmla="*/ 2202247 w 2330625"/>
              <a:gd name="connsiteY6" fmla="*/ 594474 h 594531"/>
              <a:gd name="connsiteX7" fmla="*/ 151330 w 2330625"/>
              <a:gd name="connsiteY7" fmla="*/ 583886 h 594531"/>
              <a:gd name="connsiteX8" fmla="*/ 155624 w 2330625"/>
              <a:gd name="connsiteY8" fmla="*/ 512790 h 594531"/>
              <a:gd name="connsiteX9" fmla="*/ 146549 w 2330625"/>
              <a:gd name="connsiteY9" fmla="*/ 403879 h 594531"/>
              <a:gd name="connsiteX10" fmla="*/ 137473 w 2330625"/>
              <a:gd name="connsiteY10" fmla="*/ 235975 h 594531"/>
              <a:gd name="connsiteX11" fmla="*/ 142254 w 2330625"/>
              <a:gd name="connsiteY11" fmla="*/ 26000 h 594531"/>
              <a:gd name="connsiteX0" fmla="*/ 13413 w 2201784"/>
              <a:gd name="connsiteY0" fmla="*/ 26000 h 594531"/>
              <a:gd name="connsiteX1" fmla="*/ 90315 w 2201784"/>
              <a:gd name="connsiteY1" fmla="*/ 0 h 594531"/>
              <a:gd name="connsiteX2" fmla="*/ 2164992 w 2201784"/>
              <a:gd name="connsiteY2" fmla="*/ 12386 h 594531"/>
              <a:gd name="connsiteX3" fmla="*/ 2182318 w 2201784"/>
              <a:gd name="connsiteY3" fmla="*/ 108912 h 594531"/>
              <a:gd name="connsiteX4" fmla="*/ 2191393 w 2201784"/>
              <a:gd name="connsiteY4" fmla="*/ 422031 h 594531"/>
              <a:gd name="connsiteX5" fmla="*/ 2192219 w 2201784"/>
              <a:gd name="connsiteY5" fmla="*/ 583886 h 594531"/>
              <a:gd name="connsiteX6" fmla="*/ 2073406 w 2201784"/>
              <a:gd name="connsiteY6" fmla="*/ 594474 h 594531"/>
              <a:gd name="connsiteX7" fmla="*/ 22489 w 2201784"/>
              <a:gd name="connsiteY7" fmla="*/ 583886 h 594531"/>
              <a:gd name="connsiteX8" fmla="*/ 26783 w 2201784"/>
              <a:gd name="connsiteY8" fmla="*/ 512790 h 594531"/>
              <a:gd name="connsiteX9" fmla="*/ 17708 w 2201784"/>
              <a:gd name="connsiteY9" fmla="*/ 403879 h 594531"/>
              <a:gd name="connsiteX10" fmla="*/ 8632 w 2201784"/>
              <a:gd name="connsiteY10" fmla="*/ 235975 h 594531"/>
              <a:gd name="connsiteX11" fmla="*/ 13413 w 2201784"/>
              <a:gd name="connsiteY11" fmla="*/ 26000 h 59453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2201784" h="594531">
                <a:moveTo>
                  <a:pt x="13413" y="26000"/>
                </a:moveTo>
                <a:cubicBezTo>
                  <a:pt x="37534" y="24897"/>
                  <a:pt x="66194" y="1103"/>
                  <a:pt x="90315" y="0"/>
                </a:cubicBezTo>
                <a:lnTo>
                  <a:pt x="2164992" y="12386"/>
                </a:lnTo>
                <a:cubicBezTo>
                  <a:pt x="2164717" y="43049"/>
                  <a:pt x="2182593" y="78249"/>
                  <a:pt x="2182318" y="108912"/>
                </a:cubicBezTo>
                <a:cubicBezTo>
                  <a:pt x="2188231" y="177186"/>
                  <a:pt x="2189743" y="342869"/>
                  <a:pt x="2191393" y="422031"/>
                </a:cubicBezTo>
                <a:cubicBezTo>
                  <a:pt x="2193043" y="501193"/>
                  <a:pt x="2213396" y="555146"/>
                  <a:pt x="2192219" y="583886"/>
                </a:cubicBezTo>
                <a:cubicBezTo>
                  <a:pt x="2172279" y="582877"/>
                  <a:pt x="2093346" y="595483"/>
                  <a:pt x="2073406" y="594474"/>
                </a:cubicBezTo>
                <a:lnTo>
                  <a:pt x="22489" y="583886"/>
                </a:lnTo>
                <a:cubicBezTo>
                  <a:pt x="5849" y="592962"/>
                  <a:pt x="27580" y="542791"/>
                  <a:pt x="26783" y="512790"/>
                </a:cubicBezTo>
                <a:cubicBezTo>
                  <a:pt x="25986" y="482789"/>
                  <a:pt x="18464" y="450015"/>
                  <a:pt x="17708" y="403879"/>
                </a:cubicBezTo>
                <a:cubicBezTo>
                  <a:pt x="16952" y="357743"/>
                  <a:pt x="-14855" y="308787"/>
                  <a:pt x="8632" y="235975"/>
                </a:cubicBezTo>
                <a:cubicBezTo>
                  <a:pt x="7119" y="142994"/>
                  <a:pt x="-201" y="65329"/>
                  <a:pt x="13413" y="26000"/>
                </a:cubicBezTo>
                <a:close/>
              </a:path>
            </a:pathLst>
          </a:custGeom>
          <a:solidFill>
            <a:srgbClr val="D9D4D0">
              <a:alpha val="50000"/>
            </a:srgbClr>
          </a:solidFill>
          <a:ln>
            <a:noFill/>
          </a:ln>
          <a:effectLst>
            <a:softEdge rad="635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Subtitle 2"/>
          <p:cNvSpPr>
            <a:spLocks noGrp="1"/>
          </p:cNvSpPr>
          <p:nvPr>
            <p:ph type="subTitle" idx="1"/>
          </p:nvPr>
        </p:nvSpPr>
        <p:spPr>
          <a:xfrm>
            <a:off x="6586415" y="723153"/>
            <a:ext cx="4555782" cy="5392482"/>
          </a:xfrm>
        </p:spPr>
        <p:txBody>
          <a:bodyPr vert="horz" lIns="91440" tIns="45720" rIns="91440" bIns="45720" rtlCol="0" anchor="ctr">
            <a:normAutofit/>
          </a:bodyPr>
          <a:lstStyle/>
          <a:p>
            <a:pPr indent="-228600" algn="l">
              <a:buFont typeface="Arial" panose="020B0604020202020204" pitchFamily="34" charset="0"/>
              <a:buChar char="•"/>
            </a:pPr>
            <a:r>
              <a:rPr lang="en-US" sz="1400">
                <a:highlight>
                  <a:srgbClr val="FFFFFF"/>
                </a:highlight>
              </a:rPr>
              <a:t>Improving efficiency, decision-making and customer experience</a:t>
            </a:r>
            <a:endParaRPr lang="en-US" sz="1400"/>
          </a:p>
          <a:p>
            <a:pPr marL="285750" indent="-228600" algn="l">
              <a:buFont typeface="Arial" panose="020B0604020202020204" pitchFamily="34" charset="0"/>
              <a:buChar char="•"/>
            </a:pPr>
            <a:r>
              <a:rPr lang="en-US" sz="1400">
                <a:highlight>
                  <a:srgbClr val="FFFFFF"/>
                </a:highlight>
              </a:rPr>
              <a:t>Information systems have become an important part of modern business.</a:t>
            </a:r>
            <a:endParaRPr lang="en-US" sz="1400"/>
          </a:p>
          <a:p>
            <a:pPr marL="285750" indent="-228600" algn="l">
              <a:buFont typeface="Arial" panose="020B0604020202020204" pitchFamily="34" charset="0"/>
              <a:buChar char="•"/>
            </a:pPr>
            <a:r>
              <a:rPr lang="en-US" sz="1400">
                <a:highlight>
                  <a:srgbClr val="FFFFFF"/>
                </a:highlight>
              </a:rPr>
              <a:t>They help organisations manage information, automate processes and communicate with customers.</a:t>
            </a:r>
            <a:endParaRPr lang="en-US" sz="1400"/>
          </a:p>
          <a:p>
            <a:pPr marL="285750" indent="-228600" algn="l">
              <a:buFont typeface="Arial" panose="020B0604020202020204" pitchFamily="34" charset="0"/>
              <a:buChar char="•"/>
            </a:pPr>
            <a:r>
              <a:rPr lang="en-US" sz="1400">
                <a:highlight>
                  <a:srgbClr val="FFFFFF"/>
                </a:highlight>
              </a:rPr>
              <a:t>The right systems can help a growing business work more efficiently and make better-informed decisions.</a:t>
            </a:r>
            <a:endParaRPr lang="en-US" sz="1400"/>
          </a:p>
          <a:p>
            <a:pPr indent="-228600" algn="l">
              <a:buFont typeface="Arial" panose="020B0604020202020204" pitchFamily="34" charset="0"/>
              <a:buChar char="•"/>
            </a:pPr>
            <a:r>
              <a:rPr lang="en-US" sz="1400">
                <a:highlight>
                  <a:srgbClr val="FFFFFF"/>
                </a:highlight>
              </a:rPr>
              <a:t>Presented by: </a:t>
            </a:r>
            <a:endParaRPr lang="en-US" sz="1400"/>
          </a:p>
          <a:p>
            <a:pPr indent="-228600" algn="l">
              <a:buFont typeface="Arial" panose="020B0604020202020204" pitchFamily="34" charset="0"/>
              <a:buChar char="•"/>
            </a:pPr>
            <a:r>
              <a:rPr lang="en-US" sz="1400">
                <a:highlight>
                  <a:srgbClr val="FFFFFF"/>
                </a:highlight>
              </a:rPr>
              <a:t>Maria Hussain 2436307</a:t>
            </a:r>
            <a:endParaRPr lang="en-US" sz="1400"/>
          </a:p>
          <a:p>
            <a:pPr indent="-228600" algn="l">
              <a:buFont typeface="Arial" panose="020B0604020202020204" pitchFamily="34" charset="0"/>
              <a:buChar char="•"/>
            </a:pPr>
            <a:r>
              <a:rPr lang="en-US" sz="1400">
                <a:highlight>
                  <a:srgbClr val="FFFFFF"/>
                </a:highlight>
              </a:rPr>
              <a:t>Kiran Rehman 2437752</a:t>
            </a:r>
            <a:endParaRPr lang="en-US" sz="1400"/>
          </a:p>
          <a:p>
            <a:pPr indent="-228600" algn="l">
              <a:buFont typeface="Arial" panose="020B0604020202020204" pitchFamily="34" charset="0"/>
              <a:buChar char="•"/>
            </a:pPr>
            <a:r>
              <a:rPr lang="en-US" sz="1400">
                <a:highlight>
                  <a:srgbClr val="FFFFFF"/>
                </a:highlight>
              </a:rPr>
              <a:t>Kalem Ghouse 2437709</a:t>
            </a:r>
            <a:br>
              <a:rPr lang="en-US" sz="1400">
                <a:highlight>
                  <a:srgbClr val="FFFFFF"/>
                </a:highlight>
              </a:rPr>
            </a:br>
            <a:endParaRPr lang="en-US" sz="1400">
              <a:highlight>
                <a:srgbClr val="FFFFFF"/>
              </a:highlight>
            </a:endParaRPr>
          </a:p>
          <a:p>
            <a:pPr indent="-228600" algn="l">
              <a:buFont typeface="Arial" panose="020B0604020202020204" pitchFamily="34" charset="0"/>
              <a:buChar char="•"/>
            </a:pPr>
            <a:r>
              <a:rPr lang="en-US" sz="1400">
                <a:highlight>
                  <a:srgbClr val="FFFFFF"/>
                </a:highlight>
              </a:rPr>
              <a:t>Module: Managing Business Information   </a:t>
            </a:r>
          </a:p>
          <a:p>
            <a:pPr indent="-228600" algn="l">
              <a:buFont typeface="Arial" panose="020B0604020202020204" pitchFamily="34" charset="0"/>
              <a:buChar char="•"/>
            </a:pPr>
            <a:r>
              <a:rPr lang="en-US" sz="1400">
                <a:highlight>
                  <a:srgbClr val="FFFFFF"/>
                </a:highlight>
              </a:rPr>
              <a:t>Module Code::LCLM 5004</a:t>
            </a:r>
          </a:p>
          <a:p>
            <a:pPr indent="-228600" algn="l">
              <a:buFont typeface="Arial" panose="020B0604020202020204" pitchFamily="34" charset="0"/>
              <a:buChar char="•"/>
            </a:pPr>
            <a:r>
              <a:rPr lang="en-US" sz="1400">
                <a:highlight>
                  <a:srgbClr val="FFFFFF"/>
                </a:highlight>
              </a:rPr>
              <a:t>Assignment Title: Component 1- Group Presentation on Different Information Systems </a:t>
            </a:r>
          </a:p>
          <a:p>
            <a:pPr indent="-228600" algn="l">
              <a:buFont typeface="Arial" panose="020B0604020202020204" pitchFamily="34" charset="0"/>
              <a:buChar char="•"/>
            </a:pPr>
            <a:r>
              <a:rPr lang="en-US" sz="1400">
                <a:highlight>
                  <a:srgbClr val="FFFFFF"/>
                </a:highlight>
              </a:rPr>
              <a:t>Lecturer:Dr Chinomso Nwagboso</a:t>
            </a:r>
          </a:p>
          <a:p>
            <a:pPr indent="-228600" algn="l">
              <a:buFont typeface="Arial" panose="020B0604020202020204" pitchFamily="34" charset="0"/>
              <a:buChar char="•"/>
            </a:pPr>
            <a:endParaRPr lang="en-US" sz="1400" b="1">
              <a:highlight>
                <a:srgbClr val="FFFFFF"/>
              </a:highlight>
            </a:endParaRPr>
          </a:p>
          <a:p>
            <a:pPr indent="-228600" algn="l">
              <a:buFont typeface="Arial" panose="020B0604020202020204" pitchFamily="34" charset="0"/>
              <a:buChar char="•"/>
            </a:pPr>
            <a:endParaRPr lang="en-US" sz="1400" b="1">
              <a:highlight>
                <a:srgbClr val="FFFFFF"/>
              </a:highlight>
            </a:endParaRPr>
          </a:p>
          <a:p>
            <a:pPr indent="-228600" algn="l">
              <a:buFont typeface="Arial" panose="020B0604020202020204" pitchFamily="34" charset="0"/>
              <a:buChar char="•"/>
            </a:pPr>
            <a:endParaRPr lang="en-US" sz="1400">
              <a:highlight>
                <a:srgbClr val="FFFFFF"/>
              </a:highlight>
            </a:endParaRPr>
          </a:p>
          <a:p>
            <a:pPr indent="-228600" algn="l">
              <a:buFont typeface="Arial" panose="020B0604020202020204" pitchFamily="34" charset="0"/>
              <a:buChar char="•"/>
            </a:pPr>
            <a:endParaRPr lang="en-US" sz="1400"/>
          </a:p>
        </p:txBody>
      </p:sp>
    </p:spTree>
    <p:extLst>
      <p:ext uri="{BB962C8B-B14F-4D97-AF65-F5344CB8AC3E}">
        <p14:creationId xmlns:p14="http://schemas.microsoft.com/office/powerpoint/2010/main" val="10985722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F837543A-6020-4505-A233-C9DB4BF740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519948A2-5343-2CA2-3FB9-B6ABEF384B63}"/>
              </a:ext>
            </a:extLst>
          </p:cNvPr>
          <p:cNvSpPr>
            <a:spLocks noGrp="1"/>
          </p:cNvSpPr>
          <p:nvPr>
            <p:ph type="title"/>
          </p:nvPr>
        </p:nvSpPr>
        <p:spPr>
          <a:xfrm>
            <a:off x="838200" y="365125"/>
            <a:ext cx="5558489" cy="1325563"/>
          </a:xfrm>
        </p:spPr>
        <p:txBody>
          <a:bodyPr>
            <a:normAutofit/>
          </a:bodyPr>
          <a:lstStyle/>
          <a:p>
            <a:r>
              <a:rPr lang="en-US" b="1">
                <a:highlight>
                  <a:srgbClr val="FFFFFF"/>
                </a:highlight>
              </a:rPr>
              <a:t>What Are Information Systems?</a:t>
            </a:r>
            <a:endParaRPr lang="en-US"/>
          </a:p>
          <a:p>
            <a:endParaRPr lang="en-US"/>
          </a:p>
        </p:txBody>
      </p:sp>
      <p:sp>
        <p:nvSpPr>
          <p:cNvPr id="10" name="Freeform: Shape 9">
            <a:extLst>
              <a:ext uri="{FF2B5EF4-FFF2-40B4-BE49-F238E27FC236}">
                <a16:creationId xmlns:a16="http://schemas.microsoft.com/office/drawing/2014/main" id="{35B16301-FB18-48BA-A6DD-C37CAF6F9A1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208695" y="1"/>
            <a:ext cx="1135066" cy="477997"/>
          </a:xfrm>
          <a:custGeom>
            <a:avLst/>
            <a:gdLst>
              <a:gd name="connsiteX0" fmla="*/ 0 w 1135066"/>
              <a:gd name="connsiteY0" fmla="*/ 0 h 477997"/>
              <a:gd name="connsiteX1" fmla="*/ 1135066 w 1135066"/>
              <a:gd name="connsiteY1" fmla="*/ 0 h 477997"/>
              <a:gd name="connsiteX2" fmla="*/ 1133370 w 1135066"/>
              <a:gd name="connsiteY2" fmla="*/ 16827 h 477997"/>
              <a:gd name="connsiteX3" fmla="*/ 567533 w 1135066"/>
              <a:gd name="connsiteY3" fmla="*/ 477997 h 477997"/>
              <a:gd name="connsiteX4" fmla="*/ 1696 w 1135066"/>
              <a:gd name="connsiteY4" fmla="*/ 16827 h 4779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35066" h="477997">
                <a:moveTo>
                  <a:pt x="0" y="0"/>
                </a:moveTo>
                <a:lnTo>
                  <a:pt x="1135066" y="0"/>
                </a:lnTo>
                <a:lnTo>
                  <a:pt x="1133370" y="16827"/>
                </a:lnTo>
                <a:cubicBezTo>
                  <a:pt x="1079514" y="280016"/>
                  <a:pt x="846644" y="477997"/>
                  <a:pt x="567533" y="477997"/>
                </a:cubicBezTo>
                <a:cubicBezTo>
                  <a:pt x="288422" y="477997"/>
                  <a:pt x="55552" y="280016"/>
                  <a:pt x="1696" y="16827"/>
                </a:cubicBezTo>
                <a:close/>
              </a:path>
            </a:pathLst>
          </a:cu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3" name="Content Placeholder 2">
            <a:extLst>
              <a:ext uri="{FF2B5EF4-FFF2-40B4-BE49-F238E27FC236}">
                <a16:creationId xmlns:a16="http://schemas.microsoft.com/office/drawing/2014/main" id="{418B4447-A9A5-1323-45F4-50A8FB3C6E74}"/>
              </a:ext>
            </a:extLst>
          </p:cNvPr>
          <p:cNvSpPr>
            <a:spLocks noGrp="1"/>
          </p:cNvSpPr>
          <p:nvPr>
            <p:ph idx="1"/>
          </p:nvPr>
        </p:nvSpPr>
        <p:spPr>
          <a:xfrm>
            <a:off x="838200" y="1825625"/>
            <a:ext cx="5558489" cy="4351338"/>
          </a:xfrm>
        </p:spPr>
        <p:txBody>
          <a:bodyPr vert="horz" lIns="91440" tIns="45720" rIns="91440" bIns="45720" rtlCol="0" anchor="t">
            <a:normAutofit/>
          </a:bodyPr>
          <a:lstStyle/>
          <a:p>
            <a:r>
              <a:rPr lang="en-US" sz="1300">
                <a:highlight>
                  <a:srgbClr val="FFFFFF"/>
                </a:highlight>
                <a:ea typeface="+mn-lt"/>
                <a:cs typeface="+mn-lt"/>
              </a:rPr>
              <a:t>An </a:t>
            </a:r>
            <a:r>
              <a:rPr lang="en-US" sz="1300" b="1">
                <a:highlight>
                  <a:srgbClr val="FFFFFF"/>
                </a:highlight>
                <a:ea typeface="+mn-lt"/>
                <a:cs typeface="+mn-lt"/>
              </a:rPr>
              <a:t>information system (IS)</a:t>
            </a:r>
            <a:r>
              <a:rPr lang="en-US" sz="1300">
                <a:highlight>
                  <a:srgbClr val="FFFFFF"/>
                </a:highlight>
                <a:ea typeface="+mn-lt"/>
                <a:cs typeface="+mn-lt"/>
              </a:rPr>
              <a:t> is a combination of people, technology, processes and data that work together to collect, process, store and distribute information.</a:t>
            </a:r>
            <a:endParaRPr lang="en-US" sz="1300"/>
          </a:p>
          <a:p>
            <a:pPr marL="0" indent="0">
              <a:buNone/>
            </a:pPr>
            <a:r>
              <a:rPr lang="en-US" sz="1300" b="1">
                <a:highlight>
                  <a:srgbClr val="FFFFFF"/>
                </a:highlight>
              </a:rPr>
              <a:t>Main roles of information systems:</a:t>
            </a:r>
            <a:endParaRPr lang="en-US" sz="1300"/>
          </a:p>
          <a:p>
            <a:r>
              <a:rPr lang="en-US" sz="1300" b="1">
                <a:highlight>
                  <a:srgbClr val="FFFFFF"/>
                </a:highlight>
                <a:ea typeface="+mn-lt"/>
                <a:cs typeface="+mn-lt"/>
              </a:rPr>
              <a:t>Efficiency:</a:t>
            </a:r>
            <a:r>
              <a:rPr lang="en-US" sz="1300">
                <a:highlight>
                  <a:srgbClr val="FFFFFF"/>
                </a:highlight>
                <a:ea typeface="+mn-lt"/>
                <a:cs typeface="+mn-lt"/>
              </a:rPr>
              <a:t> Automate repetitive tasks and reduce manual work.</a:t>
            </a:r>
            <a:endParaRPr lang="en-US" sz="1300"/>
          </a:p>
          <a:p>
            <a:r>
              <a:rPr lang="en-US" sz="1300" b="1">
                <a:highlight>
                  <a:srgbClr val="FFFFFF"/>
                </a:highlight>
                <a:ea typeface="+mn-lt"/>
                <a:cs typeface="+mn-lt"/>
              </a:rPr>
              <a:t>Decision-making:</a:t>
            </a:r>
            <a:r>
              <a:rPr lang="en-US" sz="1300">
                <a:highlight>
                  <a:srgbClr val="FFFFFF"/>
                </a:highlight>
                <a:ea typeface="+mn-lt"/>
                <a:cs typeface="+mn-lt"/>
              </a:rPr>
              <a:t> Give managers access to useful and timely information.</a:t>
            </a:r>
            <a:endParaRPr lang="en-US" sz="1300"/>
          </a:p>
          <a:p>
            <a:r>
              <a:rPr lang="en-US" sz="1300" b="1">
                <a:highlight>
                  <a:srgbClr val="FFFFFF"/>
                </a:highlight>
                <a:ea typeface="+mn-lt"/>
                <a:cs typeface="+mn-lt"/>
              </a:rPr>
              <a:t>Communication:</a:t>
            </a:r>
            <a:r>
              <a:rPr lang="en-US" sz="1300">
                <a:highlight>
                  <a:srgbClr val="FFFFFF"/>
                </a:highlight>
                <a:ea typeface="+mn-lt"/>
                <a:cs typeface="+mn-lt"/>
              </a:rPr>
              <a:t> Help employees and departments share information.</a:t>
            </a:r>
            <a:endParaRPr lang="en-US" sz="1300"/>
          </a:p>
          <a:p>
            <a:r>
              <a:rPr lang="en-US" sz="1300" b="1">
                <a:highlight>
                  <a:srgbClr val="FFFFFF"/>
                </a:highlight>
                <a:ea typeface="+mn-lt"/>
                <a:cs typeface="+mn-lt"/>
              </a:rPr>
              <a:t>Customer experience:</a:t>
            </a:r>
            <a:r>
              <a:rPr lang="en-US" sz="1300">
                <a:highlight>
                  <a:srgbClr val="FFFFFF"/>
                </a:highlight>
                <a:ea typeface="+mn-lt"/>
                <a:cs typeface="+mn-lt"/>
              </a:rPr>
              <a:t> Store and </a:t>
            </a:r>
            <a:r>
              <a:rPr lang="en-US" sz="1300" err="1">
                <a:highlight>
                  <a:srgbClr val="FFFFFF"/>
                </a:highlight>
                <a:ea typeface="+mn-lt"/>
                <a:cs typeface="+mn-lt"/>
              </a:rPr>
              <a:t>analyse</a:t>
            </a:r>
            <a:r>
              <a:rPr lang="en-US" sz="1300">
                <a:highlight>
                  <a:srgbClr val="FFFFFF"/>
                </a:highlight>
                <a:ea typeface="+mn-lt"/>
                <a:cs typeface="+mn-lt"/>
              </a:rPr>
              <a:t> customer information.</a:t>
            </a:r>
            <a:endParaRPr lang="en-US" sz="1300"/>
          </a:p>
          <a:p>
            <a:r>
              <a:rPr lang="en-US" sz="1300" b="1">
                <a:highlight>
                  <a:srgbClr val="FFFFFF"/>
                </a:highlight>
                <a:ea typeface="+mn-lt"/>
                <a:cs typeface="+mn-lt"/>
              </a:rPr>
              <a:t>Competitive advantage:</a:t>
            </a:r>
            <a:r>
              <a:rPr lang="en-US" sz="1300">
                <a:highlight>
                  <a:srgbClr val="FFFFFF"/>
                </a:highlight>
                <a:ea typeface="+mn-lt"/>
                <a:cs typeface="+mn-lt"/>
              </a:rPr>
              <a:t> Help businesses respond more quickly to changes in the market.</a:t>
            </a:r>
            <a:endParaRPr lang="en-US" sz="1300"/>
          </a:p>
          <a:p>
            <a:r>
              <a:rPr lang="en-US" sz="1300">
                <a:highlight>
                  <a:srgbClr val="FFFFFF"/>
                </a:highlight>
                <a:ea typeface="+mn-lt"/>
                <a:cs typeface="+mn-lt"/>
              </a:rPr>
              <a:t>Information systems can therefore affect both the everyday running of a business and its long-term strategy </a:t>
            </a:r>
            <a:endParaRPr lang="en-US" sz="1300">
              <a:ea typeface="+mn-lt"/>
              <a:cs typeface="+mn-lt"/>
            </a:endParaRPr>
          </a:p>
          <a:p>
            <a:pPr marL="0" indent="0">
              <a:buNone/>
            </a:pPr>
            <a:r>
              <a:rPr lang="en-US" sz="1300" b="1">
                <a:highlight>
                  <a:srgbClr val="FFFFFF"/>
                </a:highlight>
                <a:ea typeface="+mn-lt"/>
                <a:cs typeface="+mn-lt"/>
              </a:rPr>
              <a:t>(Laudon and Laudon, 2022; Stair and Reynolds, 2021).</a:t>
            </a:r>
            <a:endParaRPr lang="en-US" sz="1300"/>
          </a:p>
          <a:p>
            <a:endParaRPr lang="en-US" sz="1300"/>
          </a:p>
        </p:txBody>
      </p:sp>
      <p:sp>
        <p:nvSpPr>
          <p:cNvPr id="12" name="Oval 11">
            <a:extLst>
              <a:ext uri="{FF2B5EF4-FFF2-40B4-BE49-F238E27FC236}">
                <a16:creationId xmlns:a16="http://schemas.microsoft.com/office/drawing/2014/main" id="{C3C0D90E-074A-4F52-9B11-B52BEF4BCBE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821310" y="2624479"/>
            <a:ext cx="812427" cy="812427"/>
          </a:xfrm>
          <a:prstGeom prst="ellipse">
            <a:avLst/>
          </a:prstGeom>
          <a:noFill/>
          <a:ln w="127000">
            <a:solidFill>
              <a:schemeClr val="accent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Block Arc 13">
            <a:extLst>
              <a:ext uri="{FF2B5EF4-FFF2-40B4-BE49-F238E27FC236}">
                <a16:creationId xmlns:a16="http://schemas.microsoft.com/office/drawing/2014/main" id="{CABBD4C1-E6F8-46F6-8152-A8A97490BF4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8912417" y="1218531"/>
            <a:ext cx="2387600" cy="2387600"/>
          </a:xfrm>
          <a:prstGeom prst="blockArc">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16" name="Freeform: Shape 15">
            <a:extLst>
              <a:ext uri="{FF2B5EF4-FFF2-40B4-BE49-F238E27FC236}">
                <a16:creationId xmlns:a16="http://schemas.microsoft.com/office/drawing/2014/main" id="{83BA5EF5-1FE9-4BF9-83BB-269BCDDF615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821310" y="0"/>
            <a:ext cx="2315251" cy="1550992"/>
          </a:xfrm>
          <a:custGeom>
            <a:avLst/>
            <a:gdLst>
              <a:gd name="connsiteX0" fmla="*/ 0 w 2315251"/>
              <a:gd name="connsiteY0" fmla="*/ 0 h 1550992"/>
              <a:gd name="connsiteX1" fmla="*/ 138700 w 2315251"/>
              <a:gd name="connsiteY1" fmla="*/ 0 h 1550992"/>
              <a:gd name="connsiteX2" fmla="*/ 138700 w 2315251"/>
              <a:gd name="connsiteY2" fmla="*/ 1361400 h 1550992"/>
              <a:gd name="connsiteX3" fmla="*/ 2107387 w 2315251"/>
              <a:gd name="connsiteY3" fmla="*/ 222673 h 1550992"/>
              <a:gd name="connsiteX4" fmla="*/ 1722420 w 2315251"/>
              <a:gd name="connsiteY4" fmla="*/ 0 h 1550992"/>
              <a:gd name="connsiteX5" fmla="*/ 1999436 w 2315251"/>
              <a:gd name="connsiteY5" fmla="*/ 0 h 1550992"/>
              <a:gd name="connsiteX6" fmla="*/ 2280549 w 2315251"/>
              <a:gd name="connsiteY6" fmla="*/ 162605 h 1550992"/>
              <a:gd name="connsiteX7" fmla="*/ 2305953 w 2315251"/>
              <a:gd name="connsiteY7" fmla="*/ 257336 h 1550992"/>
              <a:gd name="connsiteX8" fmla="*/ 2280549 w 2315251"/>
              <a:gd name="connsiteY8" fmla="*/ 282740 h 1550992"/>
              <a:gd name="connsiteX9" fmla="*/ 104026 w 2315251"/>
              <a:gd name="connsiteY9" fmla="*/ 1541710 h 1550992"/>
              <a:gd name="connsiteX10" fmla="*/ 69351 w 2315251"/>
              <a:gd name="connsiteY10" fmla="*/ 1550992 h 1550992"/>
              <a:gd name="connsiteX11" fmla="*/ 0 w 2315251"/>
              <a:gd name="connsiteY11" fmla="*/ 1481643 h 15509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2315251" h="1550992">
                <a:moveTo>
                  <a:pt x="0" y="0"/>
                </a:moveTo>
                <a:lnTo>
                  <a:pt x="138700" y="0"/>
                </a:lnTo>
                <a:lnTo>
                  <a:pt x="138700" y="1361400"/>
                </a:lnTo>
                <a:lnTo>
                  <a:pt x="2107387" y="222673"/>
                </a:lnTo>
                <a:lnTo>
                  <a:pt x="1722420" y="0"/>
                </a:lnTo>
                <a:lnTo>
                  <a:pt x="1999436" y="0"/>
                </a:lnTo>
                <a:lnTo>
                  <a:pt x="2280549" y="162605"/>
                </a:lnTo>
                <a:cubicBezTo>
                  <a:pt x="2313720" y="181745"/>
                  <a:pt x="2325104" y="224155"/>
                  <a:pt x="2305953" y="257336"/>
                </a:cubicBezTo>
                <a:cubicBezTo>
                  <a:pt x="2299872" y="267889"/>
                  <a:pt x="2291101" y="276648"/>
                  <a:pt x="2280549" y="282740"/>
                </a:cubicBezTo>
                <a:lnTo>
                  <a:pt x="104026" y="1541710"/>
                </a:lnTo>
                <a:cubicBezTo>
                  <a:pt x="93484" y="1547802"/>
                  <a:pt x="81523" y="1551003"/>
                  <a:pt x="69351" y="1550992"/>
                </a:cubicBezTo>
                <a:cubicBezTo>
                  <a:pt x="31049" y="1550992"/>
                  <a:pt x="0" y="1519944"/>
                  <a:pt x="0" y="1481643"/>
                </a:cubicBezTo>
                <a:close/>
              </a:path>
            </a:pathLst>
          </a:custGeom>
          <a:solidFill>
            <a:schemeClr val="accent6"/>
          </a:solidFill>
          <a:ln w="9525" cap="flat">
            <a:noFill/>
            <a:prstDash val="solid"/>
            <a:miter/>
          </a:ln>
        </p:spPr>
        <p:txBody>
          <a:bodyPr rtlCol="0" anchor="ctr"/>
          <a:lstStyle/>
          <a:p>
            <a:endParaRPr lang="en-US"/>
          </a:p>
        </p:txBody>
      </p:sp>
      <p:cxnSp>
        <p:nvCxnSpPr>
          <p:cNvPr id="18" name="Straight Connector 17">
            <a:extLst>
              <a:ext uri="{FF2B5EF4-FFF2-40B4-BE49-F238E27FC236}">
                <a16:creationId xmlns:a16="http://schemas.microsoft.com/office/drawing/2014/main" id="{4B3BCACB-5880-460B-9606-8C433A9AF99D}"/>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1724638" y="1331572"/>
            <a:ext cx="0" cy="1597708"/>
          </a:xfrm>
          <a:prstGeom prst="line">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cxnSp>
      <p:sp>
        <p:nvSpPr>
          <p:cNvPr id="20" name="Freeform: Shape 19">
            <a:extLst>
              <a:ext uri="{FF2B5EF4-FFF2-40B4-BE49-F238E27FC236}">
                <a16:creationId xmlns:a16="http://schemas.microsoft.com/office/drawing/2014/main" id="{88853921-7BC9-4BDE-ACAB-133C683C82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005550" y="4112081"/>
            <a:ext cx="1186451" cy="1771650"/>
          </a:xfrm>
          <a:custGeom>
            <a:avLst/>
            <a:gdLst>
              <a:gd name="connsiteX0" fmla="*/ 61913 w 1186451"/>
              <a:gd name="connsiteY0" fmla="*/ 0 h 1771650"/>
              <a:gd name="connsiteX1" fmla="*/ 1186451 w 1186451"/>
              <a:gd name="connsiteY1" fmla="*/ 0 h 1771650"/>
              <a:gd name="connsiteX2" fmla="*/ 1186451 w 1186451"/>
              <a:gd name="connsiteY2" fmla="*/ 123825 h 1771650"/>
              <a:gd name="connsiteX3" fmla="*/ 123825 w 1186451"/>
              <a:gd name="connsiteY3" fmla="*/ 123825 h 1771650"/>
              <a:gd name="connsiteX4" fmla="*/ 123825 w 1186451"/>
              <a:gd name="connsiteY4" fmla="*/ 1647825 h 1771650"/>
              <a:gd name="connsiteX5" fmla="*/ 1186451 w 1186451"/>
              <a:gd name="connsiteY5" fmla="*/ 1647825 h 1771650"/>
              <a:gd name="connsiteX6" fmla="*/ 1186451 w 1186451"/>
              <a:gd name="connsiteY6" fmla="*/ 1771650 h 1771650"/>
              <a:gd name="connsiteX7" fmla="*/ 61913 w 1186451"/>
              <a:gd name="connsiteY7" fmla="*/ 1771650 h 1771650"/>
              <a:gd name="connsiteX8" fmla="*/ 0 w 1186451"/>
              <a:gd name="connsiteY8" fmla="*/ 1709738 h 1771650"/>
              <a:gd name="connsiteX9" fmla="*/ 0 w 1186451"/>
              <a:gd name="connsiteY9" fmla="*/ 61913 h 1771650"/>
              <a:gd name="connsiteX10" fmla="*/ 61913 w 1186451"/>
              <a:gd name="connsiteY10" fmla="*/ 0 h 1771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186451" h="1771650">
                <a:moveTo>
                  <a:pt x="61913" y="0"/>
                </a:moveTo>
                <a:lnTo>
                  <a:pt x="1186451" y="0"/>
                </a:lnTo>
                <a:lnTo>
                  <a:pt x="1186451" y="123825"/>
                </a:lnTo>
                <a:lnTo>
                  <a:pt x="123825" y="123825"/>
                </a:lnTo>
                <a:lnTo>
                  <a:pt x="123825" y="1647825"/>
                </a:lnTo>
                <a:lnTo>
                  <a:pt x="1186451" y="1647825"/>
                </a:lnTo>
                <a:lnTo>
                  <a:pt x="1186451" y="1771650"/>
                </a:lnTo>
                <a:lnTo>
                  <a:pt x="61913" y="1771650"/>
                </a:lnTo>
                <a:cubicBezTo>
                  <a:pt x="27719" y="1771650"/>
                  <a:pt x="0" y="1743932"/>
                  <a:pt x="0" y="1709738"/>
                </a:cubicBezTo>
                <a:lnTo>
                  <a:pt x="0" y="61913"/>
                </a:lnTo>
                <a:cubicBezTo>
                  <a:pt x="0" y="27719"/>
                  <a:pt x="27719" y="0"/>
                  <a:pt x="61913" y="0"/>
                </a:cubicBezTo>
                <a:close/>
              </a:path>
            </a:pathLst>
          </a:custGeom>
          <a:solidFill>
            <a:schemeClr val="accent6"/>
          </a:solidFill>
          <a:ln w="9525" cap="flat">
            <a:noFill/>
            <a:prstDash val="solid"/>
            <a:miter/>
          </a:ln>
        </p:spPr>
        <p:txBody>
          <a:bodyPr rtlCol="0" anchor="ctr"/>
          <a:lstStyle/>
          <a:p>
            <a:endParaRPr lang="en-US"/>
          </a:p>
        </p:txBody>
      </p:sp>
      <p:sp>
        <p:nvSpPr>
          <p:cNvPr id="22" name="Arc 21">
            <a:extLst>
              <a:ext uri="{FF2B5EF4-FFF2-40B4-BE49-F238E27FC236}">
                <a16:creationId xmlns:a16="http://schemas.microsoft.com/office/drawing/2014/main" id="{09192968-3AE7-4470-A61C-97294BB9273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992895">
            <a:off x="6086940" y="4145122"/>
            <a:ext cx="4083433"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24" name="Freeform: Shape 23">
            <a:extLst>
              <a:ext uri="{FF2B5EF4-FFF2-40B4-BE49-F238E27FC236}">
                <a16:creationId xmlns:a16="http://schemas.microsoft.com/office/drawing/2014/main" id="{3AB72E55-43E4-4356-BFE8-E2102CB0B50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821310" y="4962670"/>
            <a:ext cx="2643352" cy="1895331"/>
          </a:xfrm>
          <a:custGeom>
            <a:avLst/>
            <a:gdLst>
              <a:gd name="connsiteX0" fmla="*/ 1321676 w 2643352"/>
              <a:gd name="connsiteY0" fmla="*/ 0 h 1895331"/>
              <a:gd name="connsiteX1" fmla="*/ 2643352 w 2643352"/>
              <a:gd name="connsiteY1" fmla="*/ 1321676 h 1895331"/>
              <a:gd name="connsiteX2" fmla="*/ 2539488 w 2643352"/>
              <a:gd name="connsiteY2" fmla="*/ 1836132 h 1895331"/>
              <a:gd name="connsiteX3" fmla="*/ 2510970 w 2643352"/>
              <a:gd name="connsiteY3" fmla="*/ 1895331 h 1895331"/>
              <a:gd name="connsiteX4" fmla="*/ 132382 w 2643352"/>
              <a:gd name="connsiteY4" fmla="*/ 1895331 h 1895331"/>
              <a:gd name="connsiteX5" fmla="*/ 103864 w 2643352"/>
              <a:gd name="connsiteY5" fmla="*/ 1836132 h 1895331"/>
              <a:gd name="connsiteX6" fmla="*/ 0 w 2643352"/>
              <a:gd name="connsiteY6" fmla="*/ 1321676 h 1895331"/>
              <a:gd name="connsiteX7" fmla="*/ 1321676 w 2643352"/>
              <a:gd name="connsiteY7" fmla="*/ 0 h 189533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643352" h="1895331">
                <a:moveTo>
                  <a:pt x="1321676" y="0"/>
                </a:moveTo>
                <a:cubicBezTo>
                  <a:pt x="2051617" y="0"/>
                  <a:pt x="2643352" y="591735"/>
                  <a:pt x="2643352" y="1321676"/>
                </a:cubicBezTo>
                <a:cubicBezTo>
                  <a:pt x="2643352" y="1504161"/>
                  <a:pt x="2606369" y="1678009"/>
                  <a:pt x="2539488" y="1836132"/>
                </a:cubicBezTo>
                <a:lnTo>
                  <a:pt x="2510970" y="1895331"/>
                </a:lnTo>
                <a:lnTo>
                  <a:pt x="132382" y="1895331"/>
                </a:lnTo>
                <a:lnTo>
                  <a:pt x="103864" y="1836132"/>
                </a:lnTo>
                <a:cubicBezTo>
                  <a:pt x="36984" y="1678009"/>
                  <a:pt x="0" y="1504161"/>
                  <a:pt x="0" y="1321676"/>
                </a:cubicBezTo>
                <a:cubicBezTo>
                  <a:pt x="0" y="591735"/>
                  <a:pt x="591735" y="0"/>
                  <a:pt x="1321676" y="0"/>
                </a:cubicBez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4152942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4" name="Rectangle 23">
            <a:extLst>
              <a:ext uri="{FF2B5EF4-FFF2-40B4-BE49-F238E27FC236}">
                <a16:creationId xmlns:a16="http://schemas.microsoft.com/office/drawing/2014/main" id="{3346177D-ADC4-4968-B747-5CFCD390B5B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11A75958-412D-6F71-1185-ECE0AEF7A65C}"/>
              </a:ext>
            </a:extLst>
          </p:cNvPr>
          <p:cNvSpPr>
            <a:spLocks noGrp="1"/>
          </p:cNvSpPr>
          <p:nvPr>
            <p:ph type="title"/>
          </p:nvPr>
        </p:nvSpPr>
        <p:spPr>
          <a:xfrm>
            <a:off x="1412429" y="489508"/>
            <a:ext cx="9938968" cy="864006"/>
          </a:xfrm>
        </p:spPr>
        <p:txBody>
          <a:bodyPr vert="horz" lIns="91440" tIns="45720" rIns="91440" bIns="45720" rtlCol="0" anchor="b">
            <a:normAutofit/>
          </a:bodyPr>
          <a:lstStyle/>
          <a:p>
            <a:r>
              <a:rPr lang="en-US" sz="4000" b="1" kern="1200">
                <a:solidFill>
                  <a:schemeClr val="tx1"/>
                </a:solidFill>
                <a:highlight>
                  <a:srgbClr val="FFFFFF"/>
                </a:highlight>
                <a:latin typeface="+mj-lt"/>
                <a:ea typeface="+mj-ea"/>
                <a:cs typeface="+mj-cs"/>
              </a:rPr>
              <a:t>Main Types of Information Systems</a:t>
            </a:r>
            <a:endParaRPr lang="en-US" sz="4000" kern="1200">
              <a:solidFill>
                <a:schemeClr val="tx1"/>
              </a:solidFill>
              <a:latin typeface="+mj-lt"/>
              <a:ea typeface="+mj-ea"/>
              <a:cs typeface="+mj-cs"/>
            </a:endParaRPr>
          </a:p>
          <a:p>
            <a:endParaRPr lang="en-US" sz="4000" kern="1200">
              <a:solidFill>
                <a:schemeClr val="tx1"/>
              </a:solidFill>
              <a:latin typeface="+mj-lt"/>
              <a:ea typeface="+mj-ea"/>
              <a:cs typeface="+mj-cs"/>
            </a:endParaRPr>
          </a:p>
        </p:txBody>
      </p:sp>
      <p:sp>
        <p:nvSpPr>
          <p:cNvPr id="6" name="TextBox 5">
            <a:extLst>
              <a:ext uri="{FF2B5EF4-FFF2-40B4-BE49-F238E27FC236}">
                <a16:creationId xmlns:a16="http://schemas.microsoft.com/office/drawing/2014/main" id="{29A43E21-11ED-FD13-A153-D3F0845EC028}"/>
              </a:ext>
            </a:extLst>
          </p:cNvPr>
          <p:cNvSpPr txBox="1"/>
          <p:nvPr/>
        </p:nvSpPr>
        <p:spPr>
          <a:xfrm>
            <a:off x="5596502" y="1034294"/>
            <a:ext cx="6475332" cy="4569064"/>
          </a:xfrm>
          <a:prstGeom prst="rect">
            <a:avLst/>
          </a:prstGeom>
        </p:spPr>
        <p:txBody>
          <a:bodyPr rot="0" spcFirstLastPara="0" vertOverflow="overflow" horzOverflow="overflow" vert="horz" lIns="91440" tIns="45720" rIns="91440" bIns="45720" numCol="1" spcCol="0" rtlCol="0" fromWordArt="0" anchor="t" anchorCtr="0" forceAA="0" compatLnSpc="1">
            <a:prstTxWarp prst="textNoShape">
              <a:avLst/>
            </a:prstTxWarp>
            <a:normAutofit/>
          </a:bodyPr>
          <a:lstStyle/>
          <a:p>
            <a:pPr>
              <a:lnSpc>
                <a:spcPct val="90000"/>
              </a:lnSpc>
              <a:spcAft>
                <a:spcPts val="600"/>
              </a:spcAft>
            </a:pPr>
            <a:r>
              <a:rPr lang="en-US" sz="1600" b="0" i="0"/>
              <a:t>Businesses use different systems depending on what they need to achieve.</a:t>
            </a:r>
            <a:endParaRPr lang="en-US"/>
          </a:p>
          <a:p>
            <a:pPr indent="-228600">
              <a:lnSpc>
                <a:spcPct val="90000"/>
              </a:lnSpc>
              <a:spcAft>
                <a:spcPts val="600"/>
              </a:spcAft>
              <a:buFont typeface="Arial" panose="020B0604020202020204" pitchFamily="34" charset="0"/>
              <a:buChar char="•"/>
            </a:pPr>
            <a:endParaRPr lang="en-US" sz="1600" b="1"/>
          </a:p>
          <a:p>
            <a:pPr indent="-228600">
              <a:lnSpc>
                <a:spcPct val="90000"/>
              </a:lnSpc>
              <a:spcAft>
                <a:spcPts val="600"/>
              </a:spcAft>
              <a:buFont typeface="Arial" panose="020B0604020202020204" pitchFamily="34" charset="0"/>
              <a:buChar char="•"/>
            </a:pPr>
            <a:r>
              <a:rPr lang="en-US" sz="1600" b="1" i="0"/>
              <a:t>Examples</a:t>
            </a:r>
            <a:endParaRPr lang="en-US"/>
          </a:p>
          <a:p>
            <a:pPr marL="228600" indent="-228600">
              <a:lnSpc>
                <a:spcPct val="90000"/>
              </a:lnSpc>
              <a:spcAft>
                <a:spcPts val="600"/>
              </a:spcAft>
              <a:buFont typeface="Arial" panose="020B0604020202020204" pitchFamily="34" charset="0"/>
              <a:buChar char="•"/>
            </a:pPr>
            <a:r>
              <a:rPr lang="en-US" sz="1600" b="1" i="0"/>
              <a:t>TPS:</a:t>
            </a:r>
            <a:r>
              <a:rPr lang="en-US" sz="1600" b="0" i="0"/>
              <a:t> Online purchases, payments and payroll.</a:t>
            </a:r>
          </a:p>
          <a:p>
            <a:pPr marL="228600" indent="-228600">
              <a:lnSpc>
                <a:spcPct val="90000"/>
              </a:lnSpc>
              <a:spcAft>
                <a:spcPts val="600"/>
              </a:spcAft>
              <a:buFont typeface="Arial" panose="020B0604020202020204" pitchFamily="34" charset="0"/>
              <a:buChar char="•"/>
            </a:pPr>
            <a:r>
              <a:rPr lang="en-US" sz="1600" b="1" i="0"/>
              <a:t>MIS:</a:t>
            </a:r>
            <a:r>
              <a:rPr lang="en-US" sz="1600" b="0" i="0"/>
              <a:t> Sales and performance reports.</a:t>
            </a:r>
          </a:p>
          <a:p>
            <a:pPr marL="228600" indent="-228600">
              <a:lnSpc>
                <a:spcPct val="90000"/>
              </a:lnSpc>
              <a:spcAft>
                <a:spcPts val="600"/>
              </a:spcAft>
              <a:buFont typeface="Arial" panose="020B0604020202020204" pitchFamily="34" charset="0"/>
              <a:buChar char="•"/>
            </a:pPr>
            <a:r>
              <a:rPr lang="en-US" sz="1600" b="1" i="0"/>
              <a:t>CRM:</a:t>
            </a:r>
            <a:r>
              <a:rPr lang="en-US" sz="1600" b="0" i="0"/>
              <a:t> Customer records and </a:t>
            </a:r>
            <a:r>
              <a:rPr lang="en-US" sz="1600" b="0" i="0" err="1"/>
              <a:t>personalised</a:t>
            </a:r>
            <a:r>
              <a:rPr lang="en-US" sz="1600" b="0" i="0"/>
              <a:t> marketing.</a:t>
            </a:r>
          </a:p>
          <a:p>
            <a:pPr marL="228600" indent="-228600">
              <a:lnSpc>
                <a:spcPct val="90000"/>
              </a:lnSpc>
              <a:spcAft>
                <a:spcPts val="600"/>
              </a:spcAft>
              <a:buFont typeface="Arial" panose="020B0604020202020204" pitchFamily="34" charset="0"/>
              <a:buChar char="•"/>
            </a:pPr>
            <a:r>
              <a:rPr lang="en-US" sz="1600" b="1" i="0"/>
              <a:t>ERP:</a:t>
            </a:r>
            <a:r>
              <a:rPr lang="en-US" sz="1600" b="0" i="0"/>
              <a:t> Finance, purchasing, inventory and human resources.</a:t>
            </a:r>
            <a:endParaRPr lang="en-US" sz="1600"/>
          </a:p>
          <a:p>
            <a:pPr>
              <a:lnSpc>
                <a:spcPct val="90000"/>
              </a:lnSpc>
              <a:spcAft>
                <a:spcPts val="600"/>
              </a:spcAft>
            </a:pPr>
            <a:r>
              <a:rPr lang="en-US" sz="1600" b="0" i="0"/>
              <a:t>The systems can also work together rather than operating separately.</a:t>
            </a:r>
            <a:endParaRPr lang="en-US"/>
          </a:p>
          <a:p>
            <a:pPr indent="-228600">
              <a:lnSpc>
                <a:spcPct val="90000"/>
              </a:lnSpc>
              <a:spcAft>
                <a:spcPts val="600"/>
              </a:spcAft>
              <a:buFont typeface="Arial" panose="020B0604020202020204" pitchFamily="34" charset="0"/>
              <a:buChar char="•"/>
            </a:pPr>
            <a:endParaRPr lang="en-US" sz="1600"/>
          </a:p>
        </p:txBody>
      </p:sp>
      <p:sp>
        <p:nvSpPr>
          <p:cNvPr id="26" name="Rectangle 25">
            <a:extLst>
              <a:ext uri="{FF2B5EF4-FFF2-40B4-BE49-F238E27FC236}">
                <a16:creationId xmlns:a16="http://schemas.microsoft.com/office/drawing/2014/main" id="{0844A943-BF79-4FEA-ABB1-3BD54D23660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0" y="6400799"/>
            <a:ext cx="12192000" cy="456773"/>
          </a:xfrm>
          <a:prstGeom prst="rect">
            <a:avLst/>
          </a:prstGeom>
          <a:gradFill>
            <a:gsLst>
              <a:gs pos="0">
                <a:schemeClr val="accent1"/>
              </a:gs>
              <a:gs pos="90000">
                <a:srgbClr val="000000"/>
              </a:gs>
            </a:gsLst>
            <a:lin ang="2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8" name="Rectangle 27">
            <a:extLst>
              <a:ext uri="{FF2B5EF4-FFF2-40B4-BE49-F238E27FC236}">
                <a16:creationId xmlns:a16="http://schemas.microsoft.com/office/drawing/2014/main" id="{6437CC72-F4A8-4DC3-AFAB-D22C482C810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038600" y="6400799"/>
            <a:ext cx="8153398" cy="456772"/>
          </a:xfrm>
          <a:prstGeom prst="rect">
            <a:avLst/>
          </a:prstGeom>
          <a:gradFill>
            <a:gsLst>
              <a:gs pos="0">
                <a:srgbClr val="000000">
                  <a:alpha val="50000"/>
                </a:srgbClr>
              </a:gs>
              <a:gs pos="100000">
                <a:schemeClr val="accent1">
                  <a:lumMod val="75000"/>
                </a:schemeClr>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aphicFrame>
        <p:nvGraphicFramePr>
          <p:cNvPr id="5" name="Content Placeholder 4">
            <a:extLst>
              <a:ext uri="{FF2B5EF4-FFF2-40B4-BE49-F238E27FC236}">
                <a16:creationId xmlns:a16="http://schemas.microsoft.com/office/drawing/2014/main" id="{3D2116D4-2FD5-C44E-26DE-AF2390C349D6}"/>
              </a:ext>
            </a:extLst>
          </p:cNvPr>
          <p:cNvGraphicFramePr>
            <a:graphicFrameLocks noGrp="1"/>
          </p:cNvGraphicFramePr>
          <p:nvPr>
            <p:ph idx="1"/>
          </p:nvPr>
        </p:nvGraphicFramePr>
        <p:xfrm>
          <a:off x="1068130" y="1633909"/>
          <a:ext cx="3876166" cy="3158489"/>
        </p:xfrm>
        <a:graphic>
          <a:graphicData uri="http://schemas.openxmlformats.org/drawingml/2006/table">
            <a:tbl>
              <a:tblPr firstRow="1" bandRow="1">
                <a:noFill/>
                <a:tableStyleId>{9D7B26C5-4107-4FEC-AEDC-1716B250A1EF}</a:tableStyleId>
              </a:tblPr>
              <a:tblGrid>
                <a:gridCol w="931242">
                  <a:extLst>
                    <a:ext uri="{9D8B030D-6E8A-4147-A177-3AD203B41FA5}">
                      <a16:colId xmlns:a16="http://schemas.microsoft.com/office/drawing/2014/main" val="2812184730"/>
                    </a:ext>
                  </a:extLst>
                </a:gridCol>
                <a:gridCol w="1544844">
                  <a:extLst>
                    <a:ext uri="{9D8B030D-6E8A-4147-A177-3AD203B41FA5}">
                      <a16:colId xmlns:a16="http://schemas.microsoft.com/office/drawing/2014/main" val="3623911737"/>
                    </a:ext>
                  </a:extLst>
                </a:gridCol>
                <a:gridCol w="1400080">
                  <a:extLst>
                    <a:ext uri="{9D8B030D-6E8A-4147-A177-3AD203B41FA5}">
                      <a16:colId xmlns:a16="http://schemas.microsoft.com/office/drawing/2014/main" val="1916531406"/>
                    </a:ext>
                  </a:extLst>
                </a:gridCol>
              </a:tblGrid>
              <a:tr h="391653">
                <a:tc>
                  <a:txBody>
                    <a:bodyPr/>
                    <a:lstStyle/>
                    <a:p>
                      <a:pPr marL="0" marR="0" algn="l">
                        <a:buNone/>
                      </a:pPr>
                      <a:r>
                        <a:rPr lang="en-US" sz="1500" b="0" cap="none" spc="0">
                          <a:solidFill>
                            <a:schemeClr val="tx1"/>
                          </a:solidFill>
                          <a:effectLst/>
                        </a:rPr>
                        <a:t>System</a:t>
                      </a:r>
                    </a:p>
                  </a:txBody>
                  <a:tcPr marL="97789" marR="97789" marT="66328" marB="66328" anchor="ctr">
                    <a:lnL w="12700" cmpd="sng">
                      <a:noFill/>
                    </a:lnL>
                    <a:lnR w="12700" cmpd="sng">
                      <a:noFill/>
                    </a:lnR>
                    <a:lnT w="28575" cap="flat" cmpd="sng" algn="ctr">
                      <a:solidFill>
                        <a:schemeClr val="tx1"/>
                      </a:solidFill>
                      <a:prstDash val="solid"/>
                    </a:lnT>
                    <a:lnB w="38100" cmpd="sng">
                      <a:noFill/>
                    </a:lnB>
                    <a:noFill/>
                  </a:tcPr>
                </a:tc>
                <a:tc>
                  <a:txBody>
                    <a:bodyPr/>
                    <a:lstStyle/>
                    <a:p>
                      <a:pPr marL="0" marR="0" algn="l">
                        <a:buNone/>
                      </a:pPr>
                      <a:r>
                        <a:rPr lang="en-US" sz="1500" b="0" cap="none" spc="0">
                          <a:solidFill>
                            <a:schemeClr val="tx1"/>
                          </a:solidFill>
                          <a:effectLst/>
                        </a:rPr>
                        <a:t>Main purpose</a:t>
                      </a:r>
                    </a:p>
                  </a:txBody>
                  <a:tcPr marL="97789" marR="97789" marT="66328" marB="66328" anchor="ctr">
                    <a:lnL w="12700" cmpd="sng">
                      <a:noFill/>
                    </a:lnL>
                    <a:lnR w="12700" cmpd="sng">
                      <a:noFill/>
                    </a:lnR>
                    <a:lnT w="28575" cap="flat" cmpd="sng" algn="ctr">
                      <a:solidFill>
                        <a:schemeClr val="tx1"/>
                      </a:solidFill>
                      <a:prstDash val="solid"/>
                    </a:lnT>
                    <a:lnB w="38100" cmpd="sng">
                      <a:noFill/>
                    </a:lnB>
                    <a:noFill/>
                  </a:tcPr>
                </a:tc>
                <a:tc>
                  <a:txBody>
                    <a:bodyPr/>
                    <a:lstStyle/>
                    <a:p>
                      <a:pPr marL="0" marR="0" algn="l">
                        <a:buNone/>
                      </a:pPr>
                      <a:r>
                        <a:rPr lang="en-US" sz="1500" b="0" cap="none" spc="0">
                          <a:solidFill>
                            <a:schemeClr val="tx1"/>
                          </a:solidFill>
                          <a:effectLst/>
                        </a:rPr>
                        <a:t>Typical users</a:t>
                      </a:r>
                    </a:p>
                  </a:txBody>
                  <a:tcPr marL="97789" marR="97789" marT="66328" marB="66328" anchor="ctr">
                    <a:lnL w="12700" cmpd="sng">
                      <a:noFill/>
                    </a:lnL>
                    <a:lnR w="12700" cmpd="sng">
                      <a:noFill/>
                    </a:lnR>
                    <a:lnT w="28575" cap="flat" cmpd="sng" algn="ctr">
                      <a:solidFill>
                        <a:schemeClr val="tx1"/>
                      </a:solidFill>
                      <a:prstDash val="solid"/>
                    </a:lnT>
                    <a:lnB w="38100" cmpd="sng">
                      <a:noFill/>
                    </a:lnB>
                    <a:noFill/>
                  </a:tcPr>
                </a:tc>
                <a:extLst>
                  <a:ext uri="{0D108BD9-81ED-4DB2-BD59-A6C34878D82A}">
                    <a16:rowId xmlns:a16="http://schemas.microsoft.com/office/drawing/2014/main" val="2935284899"/>
                  </a:ext>
                </a:extLst>
              </a:tr>
              <a:tr h="833841">
                <a:tc>
                  <a:txBody>
                    <a:bodyPr/>
                    <a:lstStyle/>
                    <a:p>
                      <a:pPr marL="0" marR="0" algn="l">
                        <a:buNone/>
                      </a:pPr>
                      <a:r>
                        <a:rPr lang="en-US" sz="1500" b="1" cap="none" spc="0">
                          <a:solidFill>
                            <a:schemeClr val="tx1"/>
                          </a:solidFill>
                          <a:effectLst/>
                        </a:rPr>
                        <a:t>TPS</a:t>
                      </a:r>
                      <a:endParaRPr lang="en-US" sz="1500" cap="none" spc="0">
                        <a:solidFill>
                          <a:schemeClr val="tx1"/>
                        </a:solidFill>
                        <a:effectLst/>
                      </a:endParaRPr>
                    </a:p>
                  </a:txBody>
                  <a:tcPr marL="97789" marR="97789" marT="66328" marB="66328" anchor="ctr">
                    <a:lnL w="28575" cap="flat" cmpd="sng" algn="ctr">
                      <a:noFill/>
                      <a:prstDash val="solid"/>
                    </a:lnL>
                    <a:lnR w="12700" cmpd="sng">
                      <a:noFill/>
                      <a:prstDash val="solid"/>
                    </a:lnR>
                    <a:lnT w="38100" cmpd="sng">
                      <a:noFill/>
                    </a:lnT>
                    <a:lnB w="12700" cap="flat" cmpd="sng" algn="ctr">
                      <a:noFill/>
                      <a:prstDash val="solid"/>
                    </a:lnB>
                    <a:noFill/>
                  </a:tcPr>
                </a:tc>
                <a:tc>
                  <a:txBody>
                    <a:bodyPr/>
                    <a:lstStyle/>
                    <a:p>
                      <a:pPr marL="0" marR="0" algn="l">
                        <a:buNone/>
                      </a:pPr>
                      <a:r>
                        <a:rPr lang="en-US" sz="1500" cap="none" spc="0">
                          <a:solidFill>
                            <a:schemeClr val="tx1"/>
                          </a:solidFill>
                          <a:effectLst/>
                        </a:rPr>
                        <a:t>Processes everyday transactions</a:t>
                      </a:r>
                    </a:p>
                  </a:txBody>
                  <a:tcPr marL="97789" marR="97789" marT="66328" marB="66328" anchor="ctr">
                    <a:lnL w="12700" cmpd="sng">
                      <a:noFill/>
                      <a:prstDash val="solid"/>
                    </a:lnL>
                    <a:lnR w="12700" cmpd="sng">
                      <a:noFill/>
                      <a:prstDash val="solid"/>
                    </a:lnR>
                    <a:lnT w="38100" cmpd="sng">
                      <a:noFill/>
                    </a:lnT>
                    <a:lnB w="12700" cap="flat" cmpd="sng" algn="ctr">
                      <a:noFill/>
                      <a:prstDash val="solid"/>
                    </a:lnB>
                    <a:noFill/>
                  </a:tcPr>
                </a:tc>
                <a:tc>
                  <a:txBody>
                    <a:bodyPr/>
                    <a:lstStyle/>
                    <a:p>
                      <a:pPr marL="0" marR="0" algn="l">
                        <a:buNone/>
                      </a:pPr>
                      <a:r>
                        <a:rPr lang="en-US" sz="1500" cap="none" spc="0">
                          <a:solidFill>
                            <a:schemeClr val="tx1"/>
                          </a:solidFill>
                          <a:effectLst/>
                        </a:rPr>
                        <a:t>Operational staff</a:t>
                      </a:r>
                    </a:p>
                  </a:txBody>
                  <a:tcPr marL="97789" marR="97789" marT="66328" marB="66328" anchor="ctr">
                    <a:lnL w="12700" cmpd="sng">
                      <a:noFill/>
                      <a:prstDash val="solid"/>
                    </a:lnL>
                    <a:lnR w="28575" cap="flat" cmpd="sng" algn="ctr">
                      <a:noFill/>
                      <a:prstDash val="solid"/>
                    </a:lnR>
                    <a:lnT w="38100" cmpd="sng">
                      <a:noFill/>
                    </a:lnT>
                    <a:lnB w="12700" cap="flat" cmpd="sng" algn="ctr">
                      <a:noFill/>
                      <a:prstDash val="solid"/>
                    </a:lnB>
                    <a:noFill/>
                  </a:tcPr>
                </a:tc>
                <a:extLst>
                  <a:ext uri="{0D108BD9-81ED-4DB2-BD59-A6C34878D82A}">
                    <a16:rowId xmlns:a16="http://schemas.microsoft.com/office/drawing/2014/main" val="1209303439"/>
                  </a:ext>
                </a:extLst>
              </a:tr>
              <a:tr h="549577">
                <a:tc>
                  <a:txBody>
                    <a:bodyPr/>
                    <a:lstStyle/>
                    <a:p>
                      <a:pPr marL="0" marR="0" algn="l">
                        <a:buNone/>
                      </a:pPr>
                      <a:r>
                        <a:rPr lang="en-US" sz="1200" b="1" cap="none" spc="0">
                          <a:solidFill>
                            <a:schemeClr val="tx1"/>
                          </a:solidFill>
                          <a:effectLst/>
                        </a:rPr>
                        <a:t>MIS</a:t>
                      </a:r>
                      <a:endParaRPr lang="en-US" sz="1200" cap="none" spc="0">
                        <a:solidFill>
                          <a:schemeClr val="tx1"/>
                        </a:solidFill>
                        <a:effectLst/>
                      </a:endParaRPr>
                    </a:p>
                  </a:txBody>
                  <a:tcPr marL="97789" marR="97789" marT="66328" marB="66328" anchor="ctr">
                    <a:lnL w="12700" cmpd="sng">
                      <a:noFill/>
                      <a:prstDash val="solid"/>
                    </a:lnL>
                    <a:lnR w="12700" cmpd="sng">
                      <a:noFill/>
                      <a:prstDash val="solid"/>
                    </a:lnR>
                    <a:lnT w="12700" cap="flat" cmpd="sng" algn="ctr">
                      <a:noFill/>
                      <a:prstDash val="solid"/>
                    </a:lnT>
                    <a:lnB w="12700" cmpd="sng">
                      <a:noFill/>
                      <a:prstDash val="solid"/>
                    </a:lnB>
                    <a:solidFill>
                      <a:schemeClr val="bg1">
                        <a:lumMod val="95000"/>
                      </a:schemeClr>
                    </a:solidFill>
                  </a:tcPr>
                </a:tc>
                <a:tc>
                  <a:txBody>
                    <a:bodyPr/>
                    <a:lstStyle/>
                    <a:p>
                      <a:pPr marL="0" marR="0" algn="l">
                        <a:buNone/>
                      </a:pPr>
                      <a:r>
                        <a:rPr lang="en-US" sz="1200" cap="none" spc="0">
                          <a:solidFill>
                            <a:schemeClr val="tx1"/>
                          </a:solidFill>
                          <a:effectLst/>
                        </a:rPr>
                        <a:t>Produces reports for managers</a:t>
                      </a:r>
                    </a:p>
                  </a:txBody>
                  <a:tcPr marL="97789" marR="97789" marT="66328" marB="66328" anchor="ctr">
                    <a:lnL w="12700" cmpd="sng">
                      <a:noFill/>
                      <a:prstDash val="solid"/>
                    </a:lnL>
                    <a:lnR w="12700" cmpd="sng">
                      <a:noFill/>
                      <a:prstDash val="solid"/>
                    </a:lnR>
                    <a:lnT w="12700" cap="flat" cmpd="sng" algn="ctr">
                      <a:noFill/>
                      <a:prstDash val="solid"/>
                    </a:lnT>
                    <a:lnB w="12700" cmpd="sng">
                      <a:noFill/>
                      <a:prstDash val="solid"/>
                    </a:lnB>
                    <a:solidFill>
                      <a:schemeClr val="bg1">
                        <a:lumMod val="95000"/>
                      </a:schemeClr>
                    </a:solidFill>
                  </a:tcPr>
                </a:tc>
                <a:tc>
                  <a:txBody>
                    <a:bodyPr/>
                    <a:lstStyle/>
                    <a:p>
                      <a:pPr marL="0" marR="0" algn="l">
                        <a:buNone/>
                      </a:pPr>
                      <a:r>
                        <a:rPr lang="en-US" sz="1200" cap="none" spc="0">
                          <a:solidFill>
                            <a:schemeClr val="tx1"/>
                          </a:solidFill>
                          <a:effectLst/>
                        </a:rPr>
                        <a:t>Middle managers</a:t>
                      </a:r>
                    </a:p>
                  </a:txBody>
                  <a:tcPr marL="97789" marR="97789" marT="66328" marB="66328" anchor="ctr">
                    <a:lnL w="12700" cmpd="sng">
                      <a:noFill/>
                      <a:prstDash val="solid"/>
                    </a:lnL>
                    <a:lnR w="12700" cmpd="sng">
                      <a:noFill/>
                      <a:prstDash val="solid"/>
                    </a:lnR>
                    <a:lnT w="12700" cap="flat" cmpd="sng" algn="ctr">
                      <a:noFill/>
                      <a:prstDash val="solid"/>
                    </a:lnT>
                    <a:lnB w="12700" cmpd="sng">
                      <a:noFill/>
                      <a:prstDash val="solid"/>
                    </a:lnB>
                    <a:solidFill>
                      <a:schemeClr val="bg1">
                        <a:lumMod val="95000"/>
                      </a:schemeClr>
                    </a:solidFill>
                  </a:tcPr>
                </a:tc>
                <a:extLst>
                  <a:ext uri="{0D108BD9-81ED-4DB2-BD59-A6C34878D82A}">
                    <a16:rowId xmlns:a16="http://schemas.microsoft.com/office/drawing/2014/main" val="1268829447"/>
                  </a:ext>
                </a:extLst>
              </a:tr>
              <a:tr h="833841">
                <a:tc>
                  <a:txBody>
                    <a:bodyPr/>
                    <a:lstStyle/>
                    <a:p>
                      <a:pPr marL="0" marR="0" algn="l">
                        <a:buNone/>
                      </a:pPr>
                      <a:r>
                        <a:rPr lang="en-US" sz="1500" b="1" cap="none" spc="0">
                          <a:solidFill>
                            <a:schemeClr val="tx1"/>
                          </a:solidFill>
                          <a:effectLst/>
                        </a:rPr>
                        <a:t>CRM</a:t>
                      </a:r>
                      <a:endParaRPr lang="en-US" sz="1500" cap="none" spc="0">
                        <a:solidFill>
                          <a:schemeClr val="tx1"/>
                        </a:solidFill>
                        <a:effectLst/>
                      </a:endParaRPr>
                    </a:p>
                  </a:txBody>
                  <a:tcPr marL="97789" marR="97789" marT="66328" marB="66328" anchor="ctr">
                    <a:lnL w="28575" cap="flat" cmpd="sng" algn="ctr">
                      <a:noFill/>
                      <a:prstDash val="solid"/>
                    </a:lnL>
                    <a:lnR w="12700" cmpd="sng">
                      <a:noFill/>
                      <a:prstDash val="solid"/>
                    </a:lnR>
                    <a:lnT w="12700" cmpd="sng">
                      <a:noFill/>
                      <a:prstDash val="solid"/>
                    </a:lnT>
                    <a:lnB w="12700" cap="flat" cmpd="sng" algn="ctr">
                      <a:noFill/>
                      <a:prstDash val="solid"/>
                    </a:lnB>
                    <a:noFill/>
                  </a:tcPr>
                </a:tc>
                <a:tc>
                  <a:txBody>
                    <a:bodyPr/>
                    <a:lstStyle/>
                    <a:p>
                      <a:pPr marL="0" marR="0" algn="l">
                        <a:buNone/>
                      </a:pPr>
                      <a:r>
                        <a:rPr lang="en-US" sz="1500" cap="none" spc="0">
                          <a:solidFill>
                            <a:schemeClr val="tx1"/>
                          </a:solidFill>
                          <a:effectLst/>
                        </a:rPr>
                        <a:t>Manages customer relationships</a:t>
                      </a:r>
                    </a:p>
                  </a:txBody>
                  <a:tcPr marL="97789" marR="97789" marT="66328" marB="66328" anchor="ctr">
                    <a:lnL w="12700" cmpd="sng">
                      <a:noFill/>
                      <a:prstDash val="solid"/>
                    </a:lnL>
                    <a:lnR w="12700" cmpd="sng">
                      <a:noFill/>
                      <a:prstDash val="solid"/>
                    </a:lnR>
                    <a:lnT w="12700" cmpd="sng">
                      <a:noFill/>
                      <a:prstDash val="solid"/>
                    </a:lnT>
                    <a:lnB w="12700" cap="flat" cmpd="sng" algn="ctr">
                      <a:noFill/>
                      <a:prstDash val="solid"/>
                    </a:lnB>
                    <a:noFill/>
                  </a:tcPr>
                </a:tc>
                <a:tc>
                  <a:txBody>
                    <a:bodyPr/>
                    <a:lstStyle/>
                    <a:p>
                      <a:pPr marL="0" marR="0" algn="l">
                        <a:buNone/>
                      </a:pPr>
                      <a:r>
                        <a:rPr lang="en-US" sz="1500" cap="none" spc="0">
                          <a:solidFill>
                            <a:schemeClr val="tx1"/>
                          </a:solidFill>
                          <a:effectLst/>
                        </a:rPr>
                        <a:t>Sales and marketing teams</a:t>
                      </a:r>
                    </a:p>
                  </a:txBody>
                  <a:tcPr marL="97789" marR="97789" marT="66328" marB="66328" anchor="ctr">
                    <a:lnL w="12700" cmpd="sng">
                      <a:noFill/>
                      <a:prstDash val="solid"/>
                    </a:lnL>
                    <a:lnR w="28575" cap="flat" cmpd="sng" algn="ctr">
                      <a:noFill/>
                      <a:prstDash val="solid"/>
                    </a:lnR>
                    <a:lnT w="12700" cmpd="sng">
                      <a:noFill/>
                      <a:prstDash val="solid"/>
                    </a:lnT>
                    <a:lnB w="12700" cap="flat" cmpd="sng" algn="ctr">
                      <a:noFill/>
                      <a:prstDash val="solid"/>
                    </a:lnB>
                    <a:noFill/>
                  </a:tcPr>
                </a:tc>
                <a:extLst>
                  <a:ext uri="{0D108BD9-81ED-4DB2-BD59-A6C34878D82A}">
                    <a16:rowId xmlns:a16="http://schemas.microsoft.com/office/drawing/2014/main" val="3721354836"/>
                  </a:ext>
                </a:extLst>
              </a:tr>
              <a:tr h="549577">
                <a:tc>
                  <a:txBody>
                    <a:bodyPr/>
                    <a:lstStyle/>
                    <a:p>
                      <a:pPr marL="0" marR="0" algn="l">
                        <a:buNone/>
                      </a:pPr>
                      <a:r>
                        <a:rPr lang="en-US" sz="1200" b="1" cap="none" spc="0">
                          <a:solidFill>
                            <a:schemeClr val="tx1"/>
                          </a:solidFill>
                          <a:effectLst/>
                        </a:rPr>
                        <a:t>ERP</a:t>
                      </a:r>
                      <a:endParaRPr lang="en-US" sz="1200" cap="none" spc="0">
                        <a:solidFill>
                          <a:schemeClr val="tx1"/>
                        </a:solidFill>
                        <a:effectLst/>
                      </a:endParaRPr>
                    </a:p>
                  </a:txBody>
                  <a:tcPr marL="97789" marR="97789" marT="66328" marB="66328" anchor="ctr">
                    <a:lnL w="12700" cmpd="sng">
                      <a:noFill/>
                      <a:prstDash val="solid"/>
                    </a:lnL>
                    <a:lnR w="12700" cmpd="sng">
                      <a:noFill/>
                      <a:prstDash val="solid"/>
                    </a:lnR>
                    <a:lnT w="12700" cap="flat" cmpd="sng" algn="ctr">
                      <a:noFill/>
                      <a:prstDash val="solid"/>
                    </a:lnT>
                    <a:lnB w="12700" cmpd="sng">
                      <a:noFill/>
                      <a:prstDash val="solid"/>
                    </a:lnB>
                    <a:solidFill>
                      <a:schemeClr val="bg1">
                        <a:lumMod val="95000"/>
                      </a:schemeClr>
                    </a:solidFill>
                  </a:tcPr>
                </a:tc>
                <a:tc>
                  <a:txBody>
                    <a:bodyPr/>
                    <a:lstStyle/>
                    <a:p>
                      <a:pPr marL="0" marR="0" algn="l">
                        <a:buNone/>
                      </a:pPr>
                      <a:r>
                        <a:rPr lang="en-US" sz="1200" cap="none" spc="0">
                          <a:solidFill>
                            <a:schemeClr val="tx1"/>
                          </a:solidFill>
                          <a:effectLst/>
                        </a:rPr>
                        <a:t>Integrates different business functions</a:t>
                      </a:r>
                    </a:p>
                  </a:txBody>
                  <a:tcPr marL="97789" marR="97789" marT="66328" marB="66328" anchor="ctr">
                    <a:lnL w="12700" cmpd="sng">
                      <a:noFill/>
                      <a:prstDash val="solid"/>
                    </a:lnL>
                    <a:lnR w="12700" cmpd="sng">
                      <a:noFill/>
                      <a:prstDash val="solid"/>
                    </a:lnR>
                    <a:lnT w="12700" cap="flat" cmpd="sng" algn="ctr">
                      <a:noFill/>
                      <a:prstDash val="solid"/>
                    </a:lnT>
                    <a:lnB w="12700" cmpd="sng">
                      <a:noFill/>
                      <a:prstDash val="solid"/>
                    </a:lnB>
                    <a:solidFill>
                      <a:schemeClr val="bg1">
                        <a:lumMod val="95000"/>
                      </a:schemeClr>
                    </a:solidFill>
                  </a:tcPr>
                </a:tc>
                <a:tc>
                  <a:txBody>
                    <a:bodyPr/>
                    <a:lstStyle/>
                    <a:p>
                      <a:pPr marL="0" marR="0" algn="l">
                        <a:buNone/>
                      </a:pPr>
                      <a:r>
                        <a:rPr lang="en-US" sz="1200" cap="none" spc="0">
                          <a:solidFill>
                            <a:schemeClr val="tx1"/>
                          </a:solidFill>
                          <a:effectLst/>
                        </a:rPr>
                        <a:t>Employees and managers</a:t>
                      </a:r>
                    </a:p>
                  </a:txBody>
                  <a:tcPr marL="97789" marR="97789" marT="66328" marB="66328" anchor="ctr">
                    <a:lnL w="12700" cmpd="sng">
                      <a:noFill/>
                      <a:prstDash val="solid"/>
                    </a:lnL>
                    <a:lnR w="12700" cmpd="sng">
                      <a:noFill/>
                      <a:prstDash val="solid"/>
                    </a:lnR>
                    <a:lnT w="12700" cap="flat" cmpd="sng" algn="ctr">
                      <a:noFill/>
                      <a:prstDash val="solid"/>
                    </a:lnT>
                    <a:lnB w="12700" cmpd="sng">
                      <a:noFill/>
                      <a:prstDash val="solid"/>
                    </a:lnB>
                    <a:solidFill>
                      <a:schemeClr val="bg1">
                        <a:lumMod val="95000"/>
                      </a:schemeClr>
                    </a:solidFill>
                  </a:tcPr>
                </a:tc>
                <a:extLst>
                  <a:ext uri="{0D108BD9-81ED-4DB2-BD59-A6C34878D82A}">
                    <a16:rowId xmlns:a16="http://schemas.microsoft.com/office/drawing/2014/main" val="828614285"/>
                  </a:ext>
                </a:extLst>
              </a:tr>
            </a:tbl>
          </a:graphicData>
        </a:graphic>
      </p:graphicFrame>
    </p:spTree>
    <p:extLst>
      <p:ext uri="{BB962C8B-B14F-4D97-AF65-F5344CB8AC3E}">
        <p14:creationId xmlns:p14="http://schemas.microsoft.com/office/powerpoint/2010/main" val="127664571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4" name="Rectangle 13">
            <a:extLst>
              <a:ext uri="{FF2B5EF4-FFF2-40B4-BE49-F238E27FC236}">
                <a16:creationId xmlns:a16="http://schemas.microsoft.com/office/drawing/2014/main" id="{12609869-9E80-471B-A487-A53288E0E79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7231C934-85E4-24D8-74E6-4146C8EA50DD}"/>
              </a:ext>
            </a:extLst>
          </p:cNvPr>
          <p:cNvSpPr>
            <a:spLocks noGrp="1"/>
          </p:cNvSpPr>
          <p:nvPr>
            <p:ph type="title"/>
          </p:nvPr>
        </p:nvSpPr>
        <p:spPr>
          <a:xfrm>
            <a:off x="-741" y="1205405"/>
            <a:ext cx="7187684" cy="388601"/>
          </a:xfrm>
        </p:spPr>
        <p:txBody>
          <a:bodyPr anchor="b">
            <a:normAutofit fontScale="90000"/>
          </a:bodyPr>
          <a:lstStyle/>
          <a:p>
            <a:r>
              <a:rPr lang="en-US" sz="4000" b="1">
                <a:highlight>
                  <a:srgbClr val="FFFFFF"/>
                </a:highlight>
              </a:rPr>
              <a:t>Transaction Processing Systems (TPS)</a:t>
            </a:r>
            <a:endParaRPr lang="en-US" sz="4000"/>
          </a:p>
          <a:p>
            <a:endParaRPr lang="en-US" sz="4000"/>
          </a:p>
        </p:txBody>
      </p:sp>
      <p:sp>
        <p:nvSpPr>
          <p:cNvPr id="3" name="Content Placeholder 2">
            <a:extLst>
              <a:ext uri="{FF2B5EF4-FFF2-40B4-BE49-F238E27FC236}">
                <a16:creationId xmlns:a16="http://schemas.microsoft.com/office/drawing/2014/main" id="{02636A19-9692-4927-C7EE-DCDC2A4B5D4A}"/>
              </a:ext>
            </a:extLst>
          </p:cNvPr>
          <p:cNvSpPr>
            <a:spLocks noGrp="1"/>
          </p:cNvSpPr>
          <p:nvPr>
            <p:ph idx="1"/>
          </p:nvPr>
        </p:nvSpPr>
        <p:spPr>
          <a:xfrm>
            <a:off x="1484893" y="905340"/>
            <a:ext cx="5315189" cy="3535083"/>
          </a:xfrm>
        </p:spPr>
        <p:txBody>
          <a:bodyPr vert="horz" lIns="91440" tIns="45720" rIns="91440" bIns="45720" rtlCol="0" anchor="t">
            <a:noAutofit/>
          </a:bodyPr>
          <a:lstStyle/>
          <a:p>
            <a:pPr marL="0" indent="0">
              <a:buNone/>
            </a:pPr>
            <a:r>
              <a:rPr lang="en-US" sz="1100" b="1">
                <a:highlight>
                  <a:srgbClr val="FFFFFF"/>
                </a:highlight>
                <a:latin typeface="Arial"/>
                <a:cs typeface="Arial"/>
              </a:rPr>
              <a:t>What is a TPS?</a:t>
            </a:r>
            <a:endParaRPr lang="en-US" sz="1100">
              <a:latin typeface="Arial"/>
              <a:cs typeface="Arial"/>
            </a:endParaRPr>
          </a:p>
          <a:p>
            <a:r>
              <a:rPr lang="en-US" sz="1100">
                <a:highlight>
                  <a:srgbClr val="FFFFFF"/>
                </a:highlight>
                <a:latin typeface="Arial"/>
                <a:ea typeface="+mn-lt"/>
                <a:cs typeface="Arial"/>
              </a:rPr>
              <a:t>A Transaction Processing System records and processes the routine transactions that happen within a business.</a:t>
            </a:r>
            <a:endParaRPr lang="en-US" sz="1100">
              <a:latin typeface="Arial"/>
              <a:cs typeface="Arial"/>
            </a:endParaRPr>
          </a:p>
          <a:p>
            <a:pPr marL="0" indent="0">
              <a:buNone/>
            </a:pPr>
            <a:r>
              <a:rPr lang="en-US" sz="1100" b="1">
                <a:highlight>
                  <a:srgbClr val="FFFFFF"/>
                </a:highlight>
                <a:latin typeface="Arial"/>
                <a:cs typeface="Arial"/>
              </a:rPr>
              <a:t>Examples</a:t>
            </a:r>
            <a:endParaRPr lang="en-US" sz="1100">
              <a:latin typeface="Arial"/>
              <a:cs typeface="Arial"/>
            </a:endParaRPr>
          </a:p>
          <a:p>
            <a:r>
              <a:rPr lang="en-US" sz="1100">
                <a:highlight>
                  <a:srgbClr val="FFFFFF"/>
                </a:highlight>
                <a:latin typeface="Arial"/>
                <a:ea typeface="+mn-lt"/>
                <a:cs typeface="Arial"/>
              </a:rPr>
              <a:t>Customer purchases</a:t>
            </a:r>
            <a:endParaRPr lang="en-US" sz="1100">
              <a:latin typeface="Arial"/>
              <a:cs typeface="Arial"/>
            </a:endParaRPr>
          </a:p>
          <a:p>
            <a:r>
              <a:rPr lang="en-US" sz="1100">
                <a:highlight>
                  <a:srgbClr val="FFFFFF"/>
                </a:highlight>
                <a:latin typeface="Arial"/>
                <a:ea typeface="+mn-lt"/>
                <a:cs typeface="Arial"/>
              </a:rPr>
              <a:t>Online orders</a:t>
            </a:r>
            <a:endParaRPr lang="en-US" sz="1100">
              <a:latin typeface="Arial"/>
              <a:cs typeface="Arial"/>
            </a:endParaRPr>
          </a:p>
          <a:p>
            <a:r>
              <a:rPr lang="en-US" sz="1100">
                <a:highlight>
                  <a:srgbClr val="FFFFFF"/>
                </a:highlight>
                <a:latin typeface="Arial"/>
                <a:ea typeface="+mn-lt"/>
                <a:cs typeface="Arial"/>
              </a:rPr>
              <a:t>Payments</a:t>
            </a:r>
            <a:endParaRPr lang="en-US" sz="1100">
              <a:latin typeface="Arial"/>
              <a:cs typeface="Arial"/>
            </a:endParaRPr>
          </a:p>
          <a:p>
            <a:r>
              <a:rPr lang="en-US" sz="1100">
                <a:highlight>
                  <a:srgbClr val="FFFFFF"/>
                </a:highlight>
                <a:latin typeface="Arial"/>
                <a:ea typeface="+mn-lt"/>
                <a:cs typeface="Arial"/>
              </a:rPr>
              <a:t>Stock updates</a:t>
            </a:r>
            <a:endParaRPr lang="en-US" sz="1100">
              <a:latin typeface="Arial"/>
              <a:cs typeface="Arial"/>
            </a:endParaRPr>
          </a:p>
          <a:p>
            <a:r>
              <a:rPr lang="en-US" sz="1100">
                <a:highlight>
                  <a:srgbClr val="FFFFFF"/>
                </a:highlight>
                <a:latin typeface="Arial"/>
                <a:ea typeface="+mn-lt"/>
                <a:cs typeface="Arial"/>
              </a:rPr>
              <a:t>Payroll</a:t>
            </a:r>
            <a:endParaRPr lang="en-US" sz="1100">
              <a:latin typeface="Arial"/>
              <a:cs typeface="Arial"/>
            </a:endParaRPr>
          </a:p>
          <a:p>
            <a:pPr marL="0" indent="0">
              <a:buNone/>
            </a:pPr>
            <a:r>
              <a:rPr lang="en-US" sz="1100" b="1">
                <a:highlight>
                  <a:srgbClr val="FFFFFF"/>
                </a:highlight>
                <a:latin typeface="Arial"/>
                <a:cs typeface="Arial"/>
              </a:rPr>
              <a:t>Benefits</a:t>
            </a:r>
            <a:endParaRPr lang="en-US" sz="1100">
              <a:latin typeface="Arial"/>
              <a:cs typeface="Arial"/>
            </a:endParaRPr>
          </a:p>
          <a:p>
            <a:r>
              <a:rPr lang="en-US" sz="1100">
                <a:highlight>
                  <a:srgbClr val="FFFFFF"/>
                </a:highlight>
                <a:latin typeface="Arial"/>
                <a:ea typeface="+mn-lt"/>
                <a:cs typeface="Arial"/>
              </a:rPr>
              <a:t>Processes large numbers of transactions quickly.</a:t>
            </a:r>
            <a:endParaRPr lang="en-US" sz="1100">
              <a:latin typeface="Arial"/>
              <a:cs typeface="Arial"/>
            </a:endParaRPr>
          </a:p>
          <a:p>
            <a:r>
              <a:rPr lang="en-US" sz="1100">
                <a:highlight>
                  <a:srgbClr val="FFFFFF"/>
                </a:highlight>
                <a:latin typeface="Arial"/>
                <a:ea typeface="+mn-lt"/>
                <a:cs typeface="Arial"/>
              </a:rPr>
              <a:t>Reduces human errors.</a:t>
            </a:r>
            <a:endParaRPr lang="en-US" sz="1100">
              <a:latin typeface="Arial"/>
              <a:cs typeface="Arial"/>
            </a:endParaRPr>
          </a:p>
          <a:p>
            <a:r>
              <a:rPr lang="en-US" sz="1100">
                <a:highlight>
                  <a:srgbClr val="FFFFFF"/>
                </a:highlight>
                <a:latin typeface="Arial"/>
                <a:ea typeface="+mn-lt"/>
                <a:cs typeface="Arial"/>
              </a:rPr>
              <a:t>Provides accurate and up-to-date records.</a:t>
            </a:r>
            <a:endParaRPr lang="en-US" sz="1100">
              <a:latin typeface="Arial"/>
              <a:cs typeface="Arial"/>
            </a:endParaRPr>
          </a:p>
          <a:p>
            <a:r>
              <a:rPr lang="en-US" sz="1100">
                <a:highlight>
                  <a:srgbClr val="FFFFFF"/>
                </a:highlight>
                <a:latin typeface="Arial"/>
                <a:ea typeface="+mn-lt"/>
                <a:cs typeface="Arial"/>
              </a:rPr>
              <a:t>Saves employees time.</a:t>
            </a:r>
            <a:endParaRPr lang="en-US" sz="1100">
              <a:latin typeface="Arial"/>
              <a:cs typeface="Arial"/>
            </a:endParaRPr>
          </a:p>
          <a:p>
            <a:r>
              <a:rPr lang="en-US" sz="1100">
                <a:highlight>
                  <a:srgbClr val="FFFFFF"/>
                </a:highlight>
                <a:latin typeface="Arial"/>
                <a:ea typeface="+mn-lt"/>
                <a:cs typeface="Arial"/>
              </a:rPr>
              <a:t>Supports other information systems with reliable data.</a:t>
            </a:r>
            <a:endParaRPr lang="en-US" sz="1100">
              <a:latin typeface="Arial"/>
              <a:cs typeface="Arial"/>
            </a:endParaRPr>
          </a:p>
          <a:p>
            <a:pPr marL="0" indent="0">
              <a:buNone/>
            </a:pPr>
            <a:r>
              <a:rPr lang="en-US" sz="1100" b="1">
                <a:highlight>
                  <a:srgbClr val="FFFFFF"/>
                </a:highlight>
                <a:latin typeface="Arial"/>
                <a:cs typeface="Arial"/>
              </a:rPr>
              <a:t>Limitations</a:t>
            </a:r>
            <a:endParaRPr lang="en-US" sz="1100">
              <a:latin typeface="Arial"/>
              <a:cs typeface="Arial"/>
            </a:endParaRPr>
          </a:p>
          <a:p>
            <a:r>
              <a:rPr lang="en-US" sz="1100">
                <a:highlight>
                  <a:srgbClr val="FFFFFF"/>
                </a:highlight>
                <a:latin typeface="Arial"/>
                <a:ea typeface="+mn-lt"/>
                <a:cs typeface="Arial"/>
              </a:rPr>
              <a:t>Mainly focuses on routine transactions.</a:t>
            </a:r>
            <a:endParaRPr lang="en-US" sz="1100">
              <a:latin typeface="Arial"/>
              <a:cs typeface="Arial"/>
            </a:endParaRPr>
          </a:p>
          <a:p>
            <a:r>
              <a:rPr lang="en-US" sz="1100">
                <a:highlight>
                  <a:srgbClr val="FFFFFF"/>
                </a:highlight>
                <a:latin typeface="Arial"/>
                <a:ea typeface="+mn-lt"/>
                <a:cs typeface="Arial"/>
              </a:rPr>
              <a:t>System failures can disrupt business operations.</a:t>
            </a:r>
            <a:endParaRPr lang="en-US" sz="1100">
              <a:latin typeface="Arial"/>
              <a:cs typeface="Arial"/>
            </a:endParaRPr>
          </a:p>
          <a:p>
            <a:r>
              <a:rPr lang="en-US" sz="1100">
                <a:highlight>
                  <a:srgbClr val="FFFFFF"/>
                </a:highlight>
                <a:latin typeface="Arial"/>
                <a:ea typeface="+mn-lt"/>
                <a:cs typeface="Arial"/>
              </a:rPr>
              <a:t>Large amounts of personal and financial data need strong security.</a:t>
            </a:r>
            <a:endParaRPr lang="en-US" sz="1100">
              <a:latin typeface="Arial"/>
              <a:cs typeface="Arial"/>
            </a:endParaRPr>
          </a:p>
          <a:p>
            <a:pPr marL="0" indent="0">
              <a:buNone/>
            </a:pPr>
            <a:r>
              <a:rPr lang="en-US" sz="1100" b="1">
                <a:highlight>
                  <a:srgbClr val="FFFFFF"/>
                </a:highlight>
                <a:latin typeface="Arial"/>
                <a:ea typeface="+mn-lt"/>
                <a:cs typeface="Arial"/>
              </a:rPr>
              <a:t>Example:</a:t>
            </a:r>
            <a:r>
              <a:rPr lang="en-US" sz="1100">
                <a:highlight>
                  <a:srgbClr val="FFFFFF"/>
                </a:highlight>
                <a:latin typeface="Arial"/>
                <a:ea typeface="+mn-lt"/>
                <a:cs typeface="Arial"/>
              </a:rPr>
              <a:t> An online retailer can use a TPS to process an order, take payment and automatically update its inventory.</a:t>
            </a:r>
            <a:endParaRPr lang="en-US" sz="1100">
              <a:latin typeface="Arial"/>
              <a:cs typeface="Arial"/>
            </a:endParaRPr>
          </a:p>
          <a:p>
            <a:pPr marL="0" indent="0">
              <a:buNone/>
            </a:pPr>
            <a:r>
              <a:rPr lang="en-US" sz="1100" b="1">
                <a:highlight>
                  <a:srgbClr val="FFFFFF"/>
                </a:highlight>
                <a:latin typeface="Arial"/>
                <a:ea typeface="+mn-lt"/>
                <a:cs typeface="Arial"/>
              </a:rPr>
              <a:t>(Laudon and Laudon, 2022)</a:t>
            </a:r>
            <a:endParaRPr lang="en-US" sz="1100">
              <a:latin typeface="Arial"/>
              <a:cs typeface="Arial"/>
            </a:endParaRPr>
          </a:p>
          <a:p>
            <a:endParaRPr lang="en-US" sz="500"/>
          </a:p>
        </p:txBody>
      </p:sp>
      <p:sp>
        <p:nvSpPr>
          <p:cNvPr id="16" name="Rectangle 15">
            <a:extLst>
              <a:ext uri="{FF2B5EF4-FFF2-40B4-BE49-F238E27FC236}">
                <a16:creationId xmlns:a16="http://schemas.microsoft.com/office/drawing/2014/main" id="{7004738A-9D34-43E8-97D2-CA0EED4F8B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8123333" y="-5"/>
            <a:ext cx="4092521" cy="6858000"/>
          </a:xfrm>
          <a:prstGeom prst="rect">
            <a:avLst/>
          </a:prstGeom>
          <a:gradFill>
            <a:gsLst>
              <a:gs pos="8000">
                <a:srgbClr val="000000">
                  <a:alpha val="94000"/>
                </a:srgbClr>
              </a:gs>
              <a:gs pos="100000">
                <a:schemeClr val="accent1"/>
              </a:gs>
            </a:gsLst>
            <a:lin ang="2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Rectangle 17">
            <a:extLst>
              <a:ext uri="{FF2B5EF4-FFF2-40B4-BE49-F238E27FC236}">
                <a16:creationId xmlns:a16="http://schemas.microsoft.com/office/drawing/2014/main" id="{B8B8D07F-F13E-443E-BA68-2D26672D76B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8123333" y="-2"/>
            <a:ext cx="4092521" cy="6400369"/>
          </a:xfrm>
          <a:prstGeom prst="rect">
            <a:avLst/>
          </a:prstGeom>
          <a:gradFill>
            <a:gsLst>
              <a:gs pos="31000">
                <a:schemeClr val="accent1">
                  <a:lumMod val="50000"/>
                  <a:alpha val="0"/>
                </a:schemeClr>
              </a:gs>
              <a:gs pos="100000">
                <a:schemeClr val="accent1">
                  <a:lumMod val="50000"/>
                  <a:alpha val="26000"/>
                </a:schemeClr>
              </a:gs>
            </a:gsLst>
            <a:lin ang="18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Rectangle 19">
            <a:extLst>
              <a:ext uri="{FF2B5EF4-FFF2-40B4-BE49-F238E27FC236}">
                <a16:creationId xmlns:a16="http://schemas.microsoft.com/office/drawing/2014/main" id="{2813A4FA-24A5-41ED-A534-3807D1B2F34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8123333" y="-22"/>
            <a:ext cx="4068667" cy="6400389"/>
          </a:xfrm>
          <a:prstGeom prst="rect">
            <a:avLst/>
          </a:prstGeom>
          <a:gradFill>
            <a:gsLst>
              <a:gs pos="0">
                <a:schemeClr val="accent1">
                  <a:alpha val="0"/>
                </a:schemeClr>
              </a:gs>
              <a:gs pos="72000">
                <a:srgbClr val="000000">
                  <a:alpha val="21000"/>
                </a:srgb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Rectangle 21">
            <a:extLst>
              <a:ext uri="{FF2B5EF4-FFF2-40B4-BE49-F238E27FC236}">
                <a16:creationId xmlns:a16="http://schemas.microsoft.com/office/drawing/2014/main" id="{C3944F27-CA70-4E84-A51A-E6BF8955897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8123333" y="-10"/>
            <a:ext cx="3611467" cy="6857997"/>
          </a:xfrm>
          <a:prstGeom prst="rect">
            <a:avLst/>
          </a:prstGeom>
          <a:gradFill>
            <a:gsLst>
              <a:gs pos="0">
                <a:schemeClr val="accent1">
                  <a:alpha val="0"/>
                </a:schemeClr>
              </a:gs>
              <a:gs pos="93000">
                <a:srgbClr val="000000">
                  <a:alpha val="29000"/>
                </a:srgb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descr="Calculator, pen, compass, money and a paper with graphs printed on it">
            <a:extLst>
              <a:ext uri="{FF2B5EF4-FFF2-40B4-BE49-F238E27FC236}">
                <a16:creationId xmlns:a16="http://schemas.microsoft.com/office/drawing/2014/main" id="{BE23A17D-29A9-05AC-45F1-53ADE0AFBEB0}"/>
              </a:ext>
            </a:extLst>
          </p:cNvPr>
          <p:cNvPicPr>
            <a:picLocks noChangeAspect="1"/>
          </p:cNvPicPr>
          <p:nvPr/>
        </p:nvPicPr>
        <p:blipFill>
          <a:blip r:embed="rId2"/>
          <a:srcRect l="27221" r="25909" b="-6"/>
          <a:stretch>
            <a:fillRect/>
          </a:stretch>
        </p:blipFill>
        <p:spPr>
          <a:xfrm>
            <a:off x="7188636" y="909081"/>
            <a:ext cx="3945192" cy="5071731"/>
          </a:xfrm>
          <a:prstGeom prst="rect">
            <a:avLst/>
          </a:prstGeom>
        </p:spPr>
      </p:pic>
    </p:spTree>
    <p:extLst>
      <p:ext uri="{BB962C8B-B14F-4D97-AF65-F5344CB8AC3E}">
        <p14:creationId xmlns:p14="http://schemas.microsoft.com/office/powerpoint/2010/main" val="180009498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09588DA8-065E-4F6F-8EFD-43104AB2E0C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3" name="Rectangle 12">
            <a:extLst>
              <a:ext uri="{FF2B5EF4-FFF2-40B4-BE49-F238E27FC236}">
                <a16:creationId xmlns:a16="http://schemas.microsoft.com/office/drawing/2014/main" id="{C4285719-470E-454C-AF62-8323075F1F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CD9FE4EF-C4D8-49A0-B2FF-81D8DB7D8A2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4" y="1410082"/>
            <a:ext cx="6858000" cy="4037836"/>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4300840D-0A0B-4512-BACA-B439D5B9C57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5" y="1420219"/>
            <a:ext cx="6857999" cy="4037839"/>
          </a:xfrm>
          <a:prstGeom prst="rect">
            <a:avLst/>
          </a:prstGeom>
          <a:gradFill>
            <a:gsLst>
              <a:gs pos="0">
                <a:srgbClr val="000000">
                  <a:alpha val="0"/>
                </a:srgbClr>
              </a:gs>
              <a:gs pos="99000">
                <a:schemeClr val="accent1">
                  <a:alpha val="4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D2B78728-A580-49A7-84F9-6EF6F583AD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767923" y="3588085"/>
            <a:ext cx="2501979" cy="4037841"/>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Freeform: Shape 17">
            <a:extLst>
              <a:ext uri="{FF2B5EF4-FFF2-40B4-BE49-F238E27FC236}">
                <a16:creationId xmlns:a16="http://schemas.microsoft.com/office/drawing/2014/main" id="{38FAA1A1-D861-433F-88FA-1E9D6FD31D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501737" y="969718"/>
            <a:ext cx="3900357" cy="4178958"/>
          </a:xfrm>
          <a:custGeom>
            <a:avLst/>
            <a:gdLst>
              <a:gd name="connsiteX0" fmla="*/ 2432225 w 3900357"/>
              <a:gd name="connsiteY0" fmla="*/ 93939 h 4178958"/>
              <a:gd name="connsiteX1" fmla="*/ 3900357 w 3900357"/>
              <a:gd name="connsiteY1" fmla="*/ 2089479 h 4178958"/>
              <a:gd name="connsiteX2" fmla="*/ 1810878 w 3900357"/>
              <a:gd name="connsiteY2" fmla="*/ 4178958 h 4178958"/>
              <a:gd name="connsiteX3" fmla="*/ 78249 w 3900357"/>
              <a:gd name="connsiteY3" fmla="*/ 3257727 h 4178958"/>
              <a:gd name="connsiteX4" fmla="*/ 0 w 3900357"/>
              <a:gd name="connsiteY4" fmla="*/ 3128923 h 4178958"/>
              <a:gd name="connsiteX5" fmla="*/ 831324 w 3900357"/>
              <a:gd name="connsiteY5" fmla="*/ 244281 h 4178958"/>
              <a:gd name="connsiteX6" fmla="*/ 997559 w 3900357"/>
              <a:gd name="connsiteY6" fmla="*/ 164202 h 4178958"/>
              <a:gd name="connsiteX7" fmla="*/ 1810878 w 3900357"/>
              <a:gd name="connsiteY7" fmla="*/ 0 h 4178958"/>
              <a:gd name="connsiteX8" fmla="*/ 2432225 w 3900357"/>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357" h="4178958">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29000">
                <a:srgbClr val="000000">
                  <a:alpha val="0"/>
                </a:srgbClr>
              </a:gs>
              <a:gs pos="100000">
                <a:schemeClr val="accent1">
                  <a:alpha val="43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0" name="Rectangle 19">
            <a:extLst>
              <a:ext uri="{FF2B5EF4-FFF2-40B4-BE49-F238E27FC236}">
                <a16:creationId xmlns:a16="http://schemas.microsoft.com/office/drawing/2014/main" id="{8D71EDA1-87BF-4D5D-AB79-F346FD1927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93" y="1399943"/>
            <a:ext cx="6858003" cy="4037835"/>
          </a:xfrm>
          <a:prstGeom prst="rect">
            <a:avLst/>
          </a:prstGeom>
          <a:gradFill>
            <a:gsLst>
              <a:gs pos="0">
                <a:srgbClr val="000000">
                  <a:alpha val="0"/>
                </a:srgbClr>
              </a:gs>
              <a:gs pos="99000">
                <a:schemeClr val="accent1">
                  <a:lumMod val="60000"/>
                  <a:lumOff val="40000"/>
                  <a:alpha val="11000"/>
                </a:scheme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6A1BB5E4-4CC2-CA2E-568B-532BB2423822}"/>
              </a:ext>
            </a:extLst>
          </p:cNvPr>
          <p:cNvSpPr>
            <a:spLocks noGrp="1"/>
          </p:cNvSpPr>
          <p:nvPr>
            <p:ph type="title"/>
          </p:nvPr>
        </p:nvSpPr>
        <p:spPr>
          <a:xfrm>
            <a:off x="466722" y="586855"/>
            <a:ext cx="3201366" cy="3387497"/>
          </a:xfrm>
        </p:spPr>
        <p:txBody>
          <a:bodyPr anchor="b">
            <a:normAutofit/>
          </a:bodyPr>
          <a:lstStyle/>
          <a:p>
            <a:pPr algn="r"/>
            <a:r>
              <a:rPr lang="en-US" sz="4000" b="1"/>
              <a:t>Management Information Systems (MIS)</a:t>
            </a:r>
            <a:endParaRPr lang="en-US" sz="4000"/>
          </a:p>
          <a:p>
            <a:pPr algn="r"/>
            <a:endParaRPr lang="en-US" sz="4000">
              <a:solidFill>
                <a:srgbClr val="FFFFFF"/>
              </a:solidFill>
            </a:endParaRPr>
          </a:p>
        </p:txBody>
      </p:sp>
      <p:sp>
        <p:nvSpPr>
          <p:cNvPr id="15" name="Content Placeholder 2">
            <a:extLst>
              <a:ext uri="{FF2B5EF4-FFF2-40B4-BE49-F238E27FC236}">
                <a16:creationId xmlns:a16="http://schemas.microsoft.com/office/drawing/2014/main" id="{AE076419-6F40-02DA-1A44-B645B2E1B84C}"/>
              </a:ext>
            </a:extLst>
          </p:cNvPr>
          <p:cNvSpPr>
            <a:spLocks noGrp="1"/>
          </p:cNvSpPr>
          <p:nvPr>
            <p:ph idx="1"/>
          </p:nvPr>
        </p:nvSpPr>
        <p:spPr>
          <a:xfrm>
            <a:off x="4810259" y="649480"/>
            <a:ext cx="6555347" cy="5546047"/>
          </a:xfrm>
        </p:spPr>
        <p:txBody>
          <a:bodyPr vert="horz" lIns="91440" tIns="45720" rIns="91440" bIns="45720" rtlCol="0" anchor="ctr">
            <a:normAutofit/>
          </a:bodyPr>
          <a:lstStyle/>
          <a:p>
            <a:pPr marL="0" indent="0">
              <a:buNone/>
            </a:pPr>
            <a:r>
              <a:rPr lang="en-US" sz="1100" b="1">
                <a:highlight>
                  <a:srgbClr val="FFFFFF"/>
                </a:highlight>
              </a:rPr>
              <a:t>What is an MIS?</a:t>
            </a:r>
            <a:endParaRPr lang="en-US" sz="1100"/>
          </a:p>
          <a:p>
            <a:r>
              <a:rPr lang="en-US" sz="1100">
                <a:highlight>
                  <a:srgbClr val="FFFFFF"/>
                </a:highlight>
                <a:ea typeface="+mn-lt"/>
                <a:cs typeface="+mn-lt"/>
              </a:rPr>
              <a:t>A Management Information System takes data from business operations and turns it into useful reports for managers.</a:t>
            </a:r>
            <a:endParaRPr lang="en-US" sz="1100"/>
          </a:p>
          <a:p>
            <a:pPr marL="0" indent="0">
              <a:buNone/>
            </a:pPr>
            <a:r>
              <a:rPr lang="en-US" sz="1100" b="1">
                <a:highlight>
                  <a:srgbClr val="FFFFFF"/>
                </a:highlight>
              </a:rPr>
              <a:t>Examples</a:t>
            </a:r>
            <a:endParaRPr lang="en-US" sz="1100"/>
          </a:p>
          <a:p>
            <a:r>
              <a:rPr lang="en-US" sz="1100">
                <a:highlight>
                  <a:srgbClr val="FFFFFF"/>
                </a:highlight>
                <a:ea typeface="+mn-lt"/>
                <a:cs typeface="+mn-lt"/>
              </a:rPr>
              <a:t>Monthly sales reports</a:t>
            </a:r>
            <a:endParaRPr lang="en-US" sz="1100"/>
          </a:p>
          <a:p>
            <a:r>
              <a:rPr lang="en-US" sz="1100">
                <a:highlight>
                  <a:srgbClr val="FFFFFF"/>
                </a:highlight>
                <a:ea typeface="+mn-lt"/>
                <a:cs typeface="+mn-lt"/>
              </a:rPr>
              <a:t>Employee performance information</a:t>
            </a:r>
            <a:endParaRPr lang="en-US" sz="1100"/>
          </a:p>
          <a:p>
            <a:r>
              <a:rPr lang="en-US" sz="1100">
                <a:highlight>
                  <a:srgbClr val="FFFFFF"/>
                </a:highlight>
                <a:ea typeface="+mn-lt"/>
                <a:cs typeface="+mn-lt"/>
              </a:rPr>
              <a:t>Stock reports</a:t>
            </a:r>
            <a:endParaRPr lang="en-US" sz="1100"/>
          </a:p>
          <a:p>
            <a:r>
              <a:rPr lang="en-US" sz="1100">
                <a:highlight>
                  <a:srgbClr val="FFFFFF"/>
                </a:highlight>
                <a:ea typeface="+mn-lt"/>
                <a:cs typeface="+mn-lt"/>
              </a:rPr>
              <a:t>Financial summaries</a:t>
            </a:r>
            <a:endParaRPr lang="en-US" sz="1100"/>
          </a:p>
          <a:p>
            <a:r>
              <a:rPr lang="en-US" sz="1100">
                <a:highlight>
                  <a:srgbClr val="FFFFFF"/>
                </a:highlight>
                <a:ea typeface="+mn-lt"/>
                <a:cs typeface="+mn-lt"/>
              </a:rPr>
              <a:t>Customer trends</a:t>
            </a:r>
            <a:endParaRPr lang="en-US" sz="1100"/>
          </a:p>
          <a:p>
            <a:pPr marL="0" indent="0">
              <a:buNone/>
            </a:pPr>
            <a:r>
              <a:rPr lang="en-US" sz="1100" b="1">
                <a:highlight>
                  <a:srgbClr val="FFFFFF"/>
                </a:highlight>
              </a:rPr>
              <a:t>Benefits</a:t>
            </a:r>
            <a:endParaRPr lang="en-US" sz="1100"/>
          </a:p>
          <a:p>
            <a:r>
              <a:rPr lang="en-US" sz="1100">
                <a:highlight>
                  <a:srgbClr val="FFFFFF"/>
                </a:highlight>
                <a:ea typeface="+mn-lt"/>
                <a:cs typeface="+mn-lt"/>
              </a:rPr>
              <a:t>Helps managers identify trends.</a:t>
            </a:r>
            <a:endParaRPr lang="en-US" sz="1100"/>
          </a:p>
          <a:p>
            <a:r>
              <a:rPr lang="en-US" sz="1100">
                <a:highlight>
                  <a:srgbClr val="FFFFFF"/>
                </a:highlight>
                <a:ea typeface="+mn-lt"/>
                <a:cs typeface="+mn-lt"/>
              </a:rPr>
              <a:t>Supports planning and decision-making.</a:t>
            </a:r>
            <a:endParaRPr lang="en-US" sz="1100"/>
          </a:p>
          <a:p>
            <a:r>
              <a:rPr lang="en-US" sz="1100">
                <a:highlight>
                  <a:srgbClr val="FFFFFF"/>
                </a:highlight>
                <a:ea typeface="+mn-lt"/>
                <a:cs typeface="+mn-lt"/>
              </a:rPr>
              <a:t>Makes business information easier to understand.</a:t>
            </a:r>
            <a:endParaRPr lang="en-US" sz="1100"/>
          </a:p>
          <a:p>
            <a:r>
              <a:rPr lang="en-US" sz="1100">
                <a:highlight>
                  <a:srgbClr val="FFFFFF"/>
                </a:highlight>
                <a:ea typeface="+mn-lt"/>
                <a:cs typeface="+mn-lt"/>
              </a:rPr>
              <a:t>Allows managers to monitor performance.</a:t>
            </a:r>
            <a:endParaRPr lang="en-US" sz="1100"/>
          </a:p>
          <a:p>
            <a:pPr marL="0" indent="0">
              <a:buNone/>
            </a:pPr>
            <a:r>
              <a:rPr lang="en-US" sz="1100" b="1">
                <a:highlight>
                  <a:srgbClr val="FFFFFF"/>
                </a:highlight>
              </a:rPr>
              <a:t>Limitations</a:t>
            </a:r>
            <a:endParaRPr lang="en-US" sz="1100"/>
          </a:p>
          <a:p>
            <a:r>
              <a:rPr lang="en-US" sz="1100">
                <a:highlight>
                  <a:srgbClr val="FFFFFF"/>
                </a:highlight>
                <a:ea typeface="+mn-lt"/>
                <a:cs typeface="+mn-lt"/>
              </a:rPr>
              <a:t>Reports are only useful if the underlying data is accurate.</a:t>
            </a:r>
            <a:endParaRPr lang="en-US" sz="1100"/>
          </a:p>
          <a:p>
            <a:r>
              <a:rPr lang="en-US" sz="1100">
                <a:highlight>
                  <a:srgbClr val="FFFFFF"/>
                </a:highlight>
                <a:ea typeface="+mn-lt"/>
                <a:cs typeface="+mn-lt"/>
              </a:rPr>
              <a:t>May not explain </a:t>
            </a:r>
            <a:r>
              <a:rPr lang="en-US" sz="1100" i="1">
                <a:highlight>
                  <a:srgbClr val="FFFFFF"/>
                </a:highlight>
                <a:ea typeface="+mn-lt"/>
                <a:cs typeface="+mn-lt"/>
              </a:rPr>
              <a:t>why</a:t>
            </a:r>
            <a:r>
              <a:rPr lang="en-US" sz="1100">
                <a:highlight>
                  <a:srgbClr val="FFFFFF"/>
                </a:highlight>
                <a:ea typeface="+mn-lt"/>
                <a:cs typeface="+mn-lt"/>
              </a:rPr>
              <a:t> a problem has happened.</a:t>
            </a:r>
            <a:endParaRPr lang="en-US" sz="1100"/>
          </a:p>
          <a:p>
            <a:r>
              <a:rPr lang="en-US" sz="1100">
                <a:highlight>
                  <a:srgbClr val="FFFFFF"/>
                </a:highlight>
                <a:ea typeface="+mn-lt"/>
                <a:cs typeface="+mn-lt"/>
              </a:rPr>
              <a:t>Poorly designed systems can provide too much information.</a:t>
            </a:r>
            <a:endParaRPr lang="en-US" sz="1100"/>
          </a:p>
          <a:p>
            <a:r>
              <a:rPr lang="en-US" sz="1100" b="1">
                <a:highlight>
                  <a:srgbClr val="FFFFFF"/>
                </a:highlight>
                <a:ea typeface="+mn-lt"/>
                <a:cs typeface="+mn-lt"/>
              </a:rPr>
              <a:t>Example:</a:t>
            </a:r>
            <a:r>
              <a:rPr lang="en-US" sz="1100">
                <a:highlight>
                  <a:srgbClr val="FFFFFF"/>
                </a:highlight>
                <a:ea typeface="+mn-lt"/>
                <a:cs typeface="+mn-lt"/>
              </a:rPr>
              <a:t> A manager could use an MIS to compare sales between different stores and identify which locations are performing differently.</a:t>
            </a:r>
            <a:endParaRPr lang="en-US" sz="1100"/>
          </a:p>
          <a:p>
            <a:pPr marL="0" indent="0">
              <a:buNone/>
            </a:pPr>
            <a:r>
              <a:rPr lang="en-US" sz="1100" b="1">
                <a:highlight>
                  <a:srgbClr val="FFFFFF"/>
                </a:highlight>
                <a:ea typeface="+mn-lt"/>
                <a:cs typeface="+mn-lt"/>
              </a:rPr>
              <a:t>(Stair and Reynolds, 2021)</a:t>
            </a:r>
            <a:endParaRPr lang="en-US" sz="1100"/>
          </a:p>
          <a:p>
            <a:endParaRPr lang="en-US" sz="1100"/>
          </a:p>
        </p:txBody>
      </p:sp>
    </p:spTree>
    <p:extLst>
      <p:ext uri="{BB962C8B-B14F-4D97-AF65-F5344CB8AC3E}">
        <p14:creationId xmlns:p14="http://schemas.microsoft.com/office/powerpoint/2010/main" val="62373604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70DFC902-7D23-471A-B557-B6B6917D7A0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 y="-5705"/>
            <a:ext cx="12191990" cy="1694346"/>
          </a:xfrm>
          <a:prstGeom prst="rect">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176BDE10-EBFF-1817-1DD6-369479BB1119}"/>
              </a:ext>
            </a:extLst>
          </p:cNvPr>
          <p:cNvSpPr>
            <a:spLocks noGrp="1"/>
          </p:cNvSpPr>
          <p:nvPr>
            <p:ph type="title"/>
          </p:nvPr>
        </p:nvSpPr>
        <p:spPr>
          <a:xfrm>
            <a:off x="1156851" y="637762"/>
            <a:ext cx="9888496" cy="900131"/>
          </a:xfrm>
        </p:spPr>
        <p:txBody>
          <a:bodyPr>
            <a:normAutofit/>
          </a:bodyPr>
          <a:lstStyle/>
          <a:p>
            <a:r>
              <a:rPr lang="en-US" sz="4000" b="1">
                <a:solidFill>
                  <a:schemeClr val="bg1"/>
                </a:solidFill>
              </a:rPr>
              <a:t>CRM and ERP Systems</a:t>
            </a:r>
            <a:endParaRPr lang="en-US" sz="4000">
              <a:solidFill>
                <a:schemeClr val="bg1"/>
              </a:solidFill>
            </a:endParaRPr>
          </a:p>
          <a:p>
            <a:endParaRPr lang="en-US" sz="4000">
              <a:solidFill>
                <a:schemeClr val="bg1"/>
              </a:solidFill>
            </a:endParaRPr>
          </a:p>
        </p:txBody>
      </p:sp>
      <p:sp>
        <p:nvSpPr>
          <p:cNvPr id="10" name="Rectangle 9">
            <a:extLst>
              <a:ext uri="{FF2B5EF4-FFF2-40B4-BE49-F238E27FC236}">
                <a16:creationId xmlns:a16="http://schemas.microsoft.com/office/drawing/2014/main" id="{A55D5633-D557-4DCA-982C-FF36EB7A1C0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688641"/>
            <a:ext cx="12191990" cy="5169359"/>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450D3AD2-FA80-415F-A9CE-54D884561CD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56851" y="2010758"/>
            <a:ext cx="457190"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9B06DD73-B84F-4C32-EC78-F42370D4BD3B}"/>
              </a:ext>
            </a:extLst>
          </p:cNvPr>
          <p:cNvSpPr>
            <a:spLocks noGrp="1"/>
          </p:cNvSpPr>
          <p:nvPr>
            <p:ph idx="1"/>
          </p:nvPr>
        </p:nvSpPr>
        <p:spPr>
          <a:xfrm>
            <a:off x="522502" y="1713251"/>
            <a:ext cx="9880893" cy="3959619"/>
          </a:xfrm>
        </p:spPr>
        <p:txBody>
          <a:bodyPr vert="horz" lIns="91440" tIns="45720" rIns="91440" bIns="45720" rtlCol="0" anchor="t">
            <a:noAutofit/>
          </a:bodyPr>
          <a:lstStyle/>
          <a:p>
            <a:pPr marL="0" indent="0">
              <a:buNone/>
            </a:pPr>
            <a:r>
              <a:rPr lang="en-US" sz="1100" b="1">
                <a:highlight>
                  <a:srgbClr val="FFFFFF"/>
                </a:highlight>
                <a:latin typeface="Arial"/>
                <a:cs typeface="Arial"/>
              </a:rPr>
              <a:t>Customer Relationship Management (CRM)</a:t>
            </a:r>
            <a:endParaRPr lang="en-US" sz="1100">
              <a:latin typeface="Arial"/>
              <a:cs typeface="Arial"/>
            </a:endParaRPr>
          </a:p>
          <a:p>
            <a:r>
              <a:rPr lang="en-US" sz="1100">
                <a:highlight>
                  <a:srgbClr val="FFFFFF"/>
                </a:highlight>
                <a:latin typeface="Arial"/>
                <a:ea typeface="+mn-lt"/>
                <a:cs typeface="Arial"/>
              </a:rPr>
              <a:t>CRM systems focus on customers and interactions with them.</a:t>
            </a:r>
            <a:endParaRPr lang="en-US" sz="1100">
              <a:latin typeface="Arial"/>
              <a:cs typeface="Arial"/>
            </a:endParaRPr>
          </a:p>
          <a:p>
            <a:pPr marL="0" indent="0">
              <a:buNone/>
            </a:pPr>
            <a:r>
              <a:rPr lang="en-US" sz="1100" b="1">
                <a:highlight>
                  <a:srgbClr val="FFFFFF"/>
                </a:highlight>
                <a:latin typeface="Arial"/>
                <a:ea typeface="+mn-lt"/>
                <a:cs typeface="Arial"/>
              </a:rPr>
              <a:t>Functions include:</a:t>
            </a:r>
            <a:endParaRPr lang="en-US" sz="1100">
              <a:latin typeface="Arial"/>
              <a:cs typeface="Arial"/>
            </a:endParaRPr>
          </a:p>
          <a:p>
            <a:r>
              <a:rPr lang="en-US" sz="1100">
                <a:highlight>
                  <a:srgbClr val="FFFFFF"/>
                </a:highlight>
                <a:latin typeface="Arial"/>
                <a:ea typeface="+mn-lt"/>
                <a:cs typeface="Arial"/>
              </a:rPr>
              <a:t>Customer records</a:t>
            </a:r>
            <a:endParaRPr lang="en-US" sz="1100">
              <a:latin typeface="Arial"/>
              <a:cs typeface="Arial"/>
            </a:endParaRPr>
          </a:p>
          <a:p>
            <a:r>
              <a:rPr lang="en-US" sz="1100">
                <a:highlight>
                  <a:srgbClr val="FFFFFF"/>
                </a:highlight>
                <a:latin typeface="Arial"/>
                <a:ea typeface="+mn-lt"/>
                <a:cs typeface="Arial"/>
              </a:rPr>
              <a:t>Sales tracking</a:t>
            </a:r>
            <a:endParaRPr lang="en-US" sz="1100">
              <a:latin typeface="Arial"/>
              <a:cs typeface="Arial"/>
            </a:endParaRPr>
          </a:p>
          <a:p>
            <a:r>
              <a:rPr lang="en-US" sz="1100">
                <a:highlight>
                  <a:srgbClr val="FFFFFF"/>
                </a:highlight>
                <a:latin typeface="Arial"/>
                <a:ea typeface="+mn-lt"/>
                <a:cs typeface="Arial"/>
              </a:rPr>
              <a:t>Marketing</a:t>
            </a:r>
            <a:endParaRPr lang="en-US" sz="1100">
              <a:latin typeface="Arial"/>
              <a:cs typeface="Arial"/>
            </a:endParaRPr>
          </a:p>
          <a:p>
            <a:r>
              <a:rPr lang="en-US" sz="1100">
                <a:highlight>
                  <a:srgbClr val="FFFFFF"/>
                </a:highlight>
                <a:latin typeface="Arial"/>
                <a:ea typeface="+mn-lt"/>
                <a:cs typeface="Arial"/>
              </a:rPr>
              <a:t>Customer service</a:t>
            </a:r>
            <a:endParaRPr lang="en-US" sz="1100">
              <a:latin typeface="Arial"/>
              <a:cs typeface="Arial"/>
            </a:endParaRPr>
          </a:p>
          <a:p>
            <a:r>
              <a:rPr lang="en-US" sz="1100" err="1">
                <a:highlight>
                  <a:srgbClr val="FFFFFF"/>
                </a:highlight>
                <a:latin typeface="Arial"/>
                <a:ea typeface="+mn-lt"/>
                <a:cs typeface="Arial"/>
              </a:rPr>
              <a:t>Personalised</a:t>
            </a:r>
            <a:r>
              <a:rPr lang="en-US" sz="1100">
                <a:highlight>
                  <a:srgbClr val="FFFFFF"/>
                </a:highlight>
                <a:latin typeface="Arial"/>
                <a:ea typeface="+mn-lt"/>
                <a:cs typeface="Arial"/>
              </a:rPr>
              <a:t> communication</a:t>
            </a:r>
            <a:endParaRPr lang="en-US" sz="1100">
              <a:latin typeface="Arial"/>
              <a:cs typeface="Arial"/>
            </a:endParaRPr>
          </a:p>
          <a:p>
            <a:r>
              <a:rPr lang="en-US" sz="1100">
                <a:highlight>
                  <a:srgbClr val="FFFFFF"/>
                </a:highlight>
                <a:latin typeface="Arial"/>
                <a:ea typeface="+mn-lt"/>
                <a:cs typeface="Arial"/>
              </a:rPr>
              <a:t>CRM can help businesses understand customer needs and improve relationships </a:t>
            </a:r>
            <a:r>
              <a:rPr lang="en-US" sz="1100" b="1">
                <a:highlight>
                  <a:srgbClr val="FFFFFF"/>
                </a:highlight>
                <a:latin typeface="Arial"/>
                <a:ea typeface="+mn-lt"/>
                <a:cs typeface="Arial"/>
              </a:rPr>
              <a:t>(Microsoft, 2024).</a:t>
            </a:r>
            <a:endParaRPr lang="en-US" sz="1100">
              <a:latin typeface="Arial"/>
              <a:cs typeface="Arial"/>
            </a:endParaRPr>
          </a:p>
          <a:p>
            <a:pPr marL="0" indent="0">
              <a:buNone/>
            </a:pPr>
            <a:r>
              <a:rPr lang="en-US" sz="1100" b="1">
                <a:highlight>
                  <a:srgbClr val="FFFFFF"/>
                </a:highlight>
                <a:latin typeface="Arial"/>
                <a:cs typeface="Arial"/>
              </a:rPr>
              <a:t>Enterprise Resource Planning (ERP)</a:t>
            </a:r>
            <a:endParaRPr lang="en-US" sz="1100">
              <a:latin typeface="Arial"/>
              <a:cs typeface="Arial"/>
            </a:endParaRPr>
          </a:p>
          <a:p>
            <a:r>
              <a:rPr lang="en-US" sz="1100">
                <a:highlight>
                  <a:srgbClr val="FFFFFF"/>
                </a:highlight>
                <a:latin typeface="Arial"/>
                <a:ea typeface="+mn-lt"/>
                <a:cs typeface="Arial"/>
              </a:rPr>
              <a:t>ERP systems connect different business functions.</a:t>
            </a:r>
            <a:endParaRPr lang="en-US" sz="1100">
              <a:latin typeface="Arial"/>
              <a:cs typeface="Arial"/>
            </a:endParaRPr>
          </a:p>
          <a:p>
            <a:pPr marL="0" indent="0">
              <a:buNone/>
            </a:pPr>
            <a:r>
              <a:rPr lang="en-US" sz="1100" b="1">
                <a:highlight>
                  <a:srgbClr val="FFFFFF"/>
                </a:highlight>
                <a:latin typeface="Arial"/>
                <a:ea typeface="+mn-lt"/>
                <a:cs typeface="Arial"/>
              </a:rPr>
              <a:t>Functions include:</a:t>
            </a:r>
            <a:endParaRPr lang="en-US" sz="1100">
              <a:latin typeface="Arial"/>
              <a:cs typeface="Arial"/>
            </a:endParaRPr>
          </a:p>
          <a:p>
            <a:r>
              <a:rPr lang="en-US" sz="1100">
                <a:highlight>
                  <a:srgbClr val="FFFFFF"/>
                </a:highlight>
                <a:latin typeface="Arial"/>
                <a:ea typeface="+mn-lt"/>
                <a:cs typeface="Arial"/>
              </a:rPr>
              <a:t>Finance</a:t>
            </a:r>
            <a:endParaRPr lang="en-US" sz="1100">
              <a:latin typeface="Arial"/>
              <a:cs typeface="Arial"/>
            </a:endParaRPr>
          </a:p>
          <a:p>
            <a:r>
              <a:rPr lang="en-US" sz="1100">
                <a:highlight>
                  <a:srgbClr val="FFFFFF"/>
                </a:highlight>
                <a:latin typeface="Arial"/>
                <a:ea typeface="+mn-lt"/>
                <a:cs typeface="Arial"/>
              </a:rPr>
              <a:t>Purchasing</a:t>
            </a:r>
            <a:endParaRPr lang="en-US" sz="1100">
              <a:latin typeface="Arial"/>
              <a:cs typeface="Arial"/>
            </a:endParaRPr>
          </a:p>
          <a:p>
            <a:r>
              <a:rPr lang="en-US" sz="1100">
                <a:highlight>
                  <a:srgbClr val="FFFFFF"/>
                </a:highlight>
                <a:latin typeface="Arial"/>
                <a:ea typeface="+mn-lt"/>
                <a:cs typeface="Arial"/>
              </a:rPr>
              <a:t>Inventory</a:t>
            </a:r>
            <a:endParaRPr lang="en-US" sz="1100">
              <a:latin typeface="Arial"/>
              <a:cs typeface="Arial"/>
            </a:endParaRPr>
          </a:p>
          <a:p>
            <a:r>
              <a:rPr lang="en-US" sz="1100">
                <a:highlight>
                  <a:srgbClr val="FFFFFF"/>
                </a:highlight>
                <a:latin typeface="Arial"/>
                <a:ea typeface="+mn-lt"/>
                <a:cs typeface="Arial"/>
              </a:rPr>
              <a:t>Human resources</a:t>
            </a:r>
            <a:endParaRPr lang="en-US" sz="1100">
              <a:latin typeface="Arial"/>
              <a:cs typeface="Arial"/>
            </a:endParaRPr>
          </a:p>
          <a:p>
            <a:r>
              <a:rPr lang="en-US" sz="1100">
                <a:highlight>
                  <a:srgbClr val="FFFFFF"/>
                </a:highlight>
                <a:latin typeface="Arial"/>
                <a:ea typeface="+mn-lt"/>
                <a:cs typeface="Arial"/>
              </a:rPr>
              <a:t>Supply chain management</a:t>
            </a:r>
            <a:endParaRPr lang="en-US" sz="1100">
              <a:latin typeface="Arial"/>
              <a:cs typeface="Arial"/>
            </a:endParaRPr>
          </a:p>
          <a:p>
            <a:r>
              <a:rPr lang="en-US" sz="1100">
                <a:highlight>
                  <a:srgbClr val="FFFFFF"/>
                </a:highlight>
                <a:latin typeface="Arial"/>
                <a:ea typeface="+mn-lt"/>
                <a:cs typeface="Arial"/>
              </a:rPr>
              <a:t>ERP systems can reduce duplicated information and improve coordination between departments </a:t>
            </a:r>
            <a:endParaRPr lang="en-US" sz="1100">
              <a:latin typeface="Arial"/>
              <a:ea typeface="+mn-lt"/>
              <a:cs typeface="Arial"/>
            </a:endParaRPr>
          </a:p>
          <a:p>
            <a:pPr marL="0" indent="0">
              <a:buNone/>
            </a:pPr>
            <a:r>
              <a:rPr lang="en-US" sz="1100" b="1">
                <a:highlight>
                  <a:srgbClr val="FFFFFF"/>
                </a:highlight>
                <a:latin typeface="Arial"/>
                <a:ea typeface="+mn-lt"/>
                <a:cs typeface="Arial"/>
              </a:rPr>
              <a:t>(SAP, 2024).</a:t>
            </a:r>
            <a:endParaRPr lang="en-US" sz="1100">
              <a:latin typeface="Arial"/>
              <a:cs typeface="Arial"/>
            </a:endParaRPr>
          </a:p>
          <a:p>
            <a:endParaRPr lang="en-US" sz="600"/>
          </a:p>
        </p:txBody>
      </p:sp>
    </p:spTree>
    <p:extLst>
      <p:ext uri="{BB962C8B-B14F-4D97-AF65-F5344CB8AC3E}">
        <p14:creationId xmlns:p14="http://schemas.microsoft.com/office/powerpoint/2010/main" val="39262930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1" name="Rectangle 10">
            <a:extLst>
              <a:ext uri="{FF2B5EF4-FFF2-40B4-BE49-F238E27FC236}">
                <a16:creationId xmlns:a16="http://schemas.microsoft.com/office/drawing/2014/main" id="{058A14AF-9FB5-4CC7-BA35-E8E85D3EDF0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8D36097D-7486-7366-89CB-39893531B777}"/>
              </a:ext>
            </a:extLst>
          </p:cNvPr>
          <p:cNvSpPr>
            <a:spLocks noGrp="1"/>
          </p:cNvSpPr>
          <p:nvPr>
            <p:ph type="title"/>
          </p:nvPr>
        </p:nvSpPr>
        <p:spPr>
          <a:xfrm>
            <a:off x="793662" y="386930"/>
            <a:ext cx="10066122" cy="1298448"/>
          </a:xfrm>
        </p:spPr>
        <p:txBody>
          <a:bodyPr vert="horz" lIns="91440" tIns="45720" rIns="91440" bIns="45720" rtlCol="0" anchor="b">
            <a:normAutofit/>
          </a:bodyPr>
          <a:lstStyle/>
          <a:p>
            <a:r>
              <a:rPr lang="en-US" sz="4800" b="1" kern="1200">
                <a:solidFill>
                  <a:schemeClr val="tx1"/>
                </a:solidFill>
                <a:highlight>
                  <a:srgbClr val="FFFFFF"/>
                </a:highlight>
                <a:latin typeface="+mj-lt"/>
                <a:ea typeface="+mj-ea"/>
                <a:cs typeface="+mj-cs"/>
              </a:rPr>
              <a:t>Comparing the Systems</a:t>
            </a:r>
            <a:endParaRPr lang="en-US" sz="4800" kern="1200">
              <a:solidFill>
                <a:schemeClr val="tx1"/>
              </a:solidFill>
              <a:latin typeface="+mj-lt"/>
              <a:ea typeface="+mj-ea"/>
              <a:cs typeface="+mj-cs"/>
            </a:endParaRPr>
          </a:p>
          <a:p>
            <a:endParaRPr lang="en-US" sz="4800" kern="1200">
              <a:solidFill>
                <a:schemeClr val="tx1"/>
              </a:solidFill>
              <a:latin typeface="+mj-lt"/>
              <a:ea typeface="+mj-ea"/>
              <a:cs typeface="+mj-cs"/>
            </a:endParaRPr>
          </a:p>
        </p:txBody>
      </p:sp>
      <p:sp>
        <p:nvSpPr>
          <p:cNvPr id="13" name="Rectangle 12">
            <a:extLst>
              <a:ext uri="{FF2B5EF4-FFF2-40B4-BE49-F238E27FC236}">
                <a16:creationId xmlns:a16="http://schemas.microsoft.com/office/drawing/2014/main" id="{3A9A4357-BD1D-4622-A4FE-766E6AB8DE8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flipV="1">
            <a:off x="-2" y="1998845"/>
            <a:ext cx="11454595" cy="781699"/>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E659831F-0D9A-4C63-9EBB-8435B85A440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203079"/>
            <a:ext cx="11383362" cy="4267991"/>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TextBox 5">
            <a:extLst>
              <a:ext uri="{FF2B5EF4-FFF2-40B4-BE49-F238E27FC236}">
                <a16:creationId xmlns:a16="http://schemas.microsoft.com/office/drawing/2014/main" id="{1EADF235-4761-4C0D-E9AA-EDC7DA981717}"/>
              </a:ext>
            </a:extLst>
          </p:cNvPr>
          <p:cNvSpPr txBox="1"/>
          <p:nvPr/>
        </p:nvSpPr>
        <p:spPr>
          <a:xfrm>
            <a:off x="793661" y="2599509"/>
            <a:ext cx="4530898" cy="3639450"/>
          </a:xfrm>
          <a:prstGeom prst="rect">
            <a:avLst/>
          </a:prstGeom>
        </p:spPr>
        <p:txBody>
          <a:bodyPr rot="0" spcFirstLastPara="0" vertOverflow="overflow" horzOverflow="overflow" vert="horz" lIns="91440" tIns="45720" rIns="91440" bIns="45720" numCol="1" spcCol="0" rtlCol="0" fromWordArt="0" anchor="ctr" anchorCtr="0" forceAA="0" compatLnSpc="1">
            <a:prstTxWarp prst="textNoShape">
              <a:avLst/>
            </a:prstTxWarp>
            <a:normAutofit/>
          </a:bodyPr>
          <a:lstStyle/>
          <a:p>
            <a:pPr indent="-228600">
              <a:lnSpc>
                <a:spcPct val="90000"/>
              </a:lnSpc>
              <a:spcAft>
                <a:spcPts val="600"/>
              </a:spcAft>
              <a:buFont typeface="Arial" panose="020B0604020202020204" pitchFamily="34" charset="0"/>
              <a:buChar char="•"/>
            </a:pPr>
            <a:endParaRPr lang="en-US" sz="1600" b="0" i="0"/>
          </a:p>
          <a:p>
            <a:pPr>
              <a:lnSpc>
                <a:spcPct val="90000"/>
              </a:lnSpc>
              <a:spcAft>
                <a:spcPts val="600"/>
              </a:spcAft>
            </a:pPr>
            <a:r>
              <a:rPr lang="en-US" sz="1600" b="1" i="0"/>
              <a:t>How they contribute to business success</a:t>
            </a:r>
          </a:p>
          <a:p>
            <a:pPr marL="228600" indent="-228600">
              <a:lnSpc>
                <a:spcPct val="90000"/>
              </a:lnSpc>
              <a:spcAft>
                <a:spcPts val="600"/>
              </a:spcAft>
              <a:buFont typeface="Arial" panose="020B0604020202020204" pitchFamily="34" charset="0"/>
              <a:buChar char="•"/>
            </a:pPr>
            <a:r>
              <a:rPr lang="en-US" sz="1600" b="1" i="0"/>
              <a:t>TPS</a:t>
            </a:r>
            <a:r>
              <a:rPr lang="en-US" sz="1600" b="0" i="0"/>
              <a:t> keeps everyday operations running.</a:t>
            </a:r>
          </a:p>
          <a:p>
            <a:pPr marL="228600" indent="-228600">
              <a:lnSpc>
                <a:spcPct val="90000"/>
              </a:lnSpc>
              <a:spcAft>
                <a:spcPts val="600"/>
              </a:spcAft>
              <a:buFont typeface="Arial" panose="020B0604020202020204" pitchFamily="34" charset="0"/>
              <a:buChar char="•"/>
            </a:pPr>
            <a:r>
              <a:rPr lang="en-US" sz="1600" b="1" i="0"/>
              <a:t>MIS</a:t>
            </a:r>
            <a:r>
              <a:rPr lang="en-US" sz="1600" b="0" i="0"/>
              <a:t> helps managers understand business performance.</a:t>
            </a:r>
          </a:p>
          <a:p>
            <a:pPr marL="228600" indent="-228600">
              <a:lnSpc>
                <a:spcPct val="90000"/>
              </a:lnSpc>
              <a:spcAft>
                <a:spcPts val="600"/>
              </a:spcAft>
              <a:buFont typeface="Arial" panose="020B0604020202020204" pitchFamily="34" charset="0"/>
              <a:buChar char="•"/>
            </a:pPr>
            <a:r>
              <a:rPr lang="en-US" sz="1600" b="1" i="0"/>
              <a:t>CRM</a:t>
            </a:r>
            <a:r>
              <a:rPr lang="en-US" sz="1600" b="0" i="0"/>
              <a:t> can improve customer service and marketing.</a:t>
            </a:r>
          </a:p>
          <a:p>
            <a:pPr marL="228600" indent="-228600">
              <a:lnSpc>
                <a:spcPct val="90000"/>
              </a:lnSpc>
              <a:spcAft>
                <a:spcPts val="600"/>
              </a:spcAft>
              <a:buFont typeface="Arial" panose="020B0604020202020204" pitchFamily="34" charset="0"/>
              <a:buChar char="•"/>
            </a:pPr>
            <a:r>
              <a:rPr lang="en-US" sz="1600" b="1" i="0"/>
              <a:t>ERP</a:t>
            </a:r>
            <a:r>
              <a:rPr lang="en-US" sz="1600" b="0" i="0"/>
              <a:t> can connect different parts of the </a:t>
            </a:r>
            <a:r>
              <a:rPr lang="en-US" sz="1600" b="0" i="0" err="1"/>
              <a:t>organisation</a:t>
            </a:r>
            <a:r>
              <a:rPr lang="en-US" sz="1600" b="0" i="0"/>
              <a:t>.</a:t>
            </a:r>
          </a:p>
          <a:p>
            <a:pPr indent="-228600">
              <a:lnSpc>
                <a:spcPct val="90000"/>
              </a:lnSpc>
              <a:spcAft>
                <a:spcPts val="600"/>
              </a:spcAft>
              <a:buFont typeface="Arial" panose="020B0604020202020204" pitchFamily="34" charset="0"/>
              <a:buChar char="•"/>
            </a:pPr>
            <a:r>
              <a:rPr lang="en-US" sz="1600" b="0" i="0"/>
              <a:t>Rather than choosing one system, a growing business may benefit from </a:t>
            </a:r>
            <a:r>
              <a:rPr lang="en-US" sz="1600" b="1" i="0"/>
              <a:t>integrating several systems</a:t>
            </a:r>
            <a:r>
              <a:rPr lang="en-US" sz="1600" b="0" i="0"/>
              <a:t>.</a:t>
            </a:r>
          </a:p>
          <a:p>
            <a:pPr>
              <a:lnSpc>
                <a:spcPct val="90000"/>
              </a:lnSpc>
              <a:spcAft>
                <a:spcPts val="600"/>
              </a:spcAft>
            </a:pPr>
            <a:r>
              <a:rPr lang="en-US" sz="1600" b="1" i="0"/>
              <a:t>(Laudon and Laudon, 2022; Davenport, 1998)</a:t>
            </a:r>
          </a:p>
          <a:p>
            <a:pPr indent="-228600">
              <a:lnSpc>
                <a:spcPct val="90000"/>
              </a:lnSpc>
              <a:spcAft>
                <a:spcPts val="600"/>
              </a:spcAft>
              <a:buFont typeface="Arial" panose="020B0604020202020204" pitchFamily="34" charset="0"/>
              <a:buChar char="•"/>
            </a:pPr>
            <a:endParaRPr lang="en-US" sz="1600"/>
          </a:p>
        </p:txBody>
      </p:sp>
      <p:sp>
        <p:nvSpPr>
          <p:cNvPr id="17" name="Rectangle 16">
            <a:extLst>
              <a:ext uri="{FF2B5EF4-FFF2-40B4-BE49-F238E27FC236}">
                <a16:creationId xmlns:a16="http://schemas.microsoft.com/office/drawing/2014/main" id="{E6995CE5-F890-4ABA-82A2-26507CE8D2A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11228040" y="2313027"/>
            <a:ext cx="781700" cy="152382"/>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aphicFrame>
        <p:nvGraphicFramePr>
          <p:cNvPr id="5" name="Content Placeholder 4">
            <a:extLst>
              <a:ext uri="{FF2B5EF4-FFF2-40B4-BE49-F238E27FC236}">
                <a16:creationId xmlns:a16="http://schemas.microsoft.com/office/drawing/2014/main" id="{834C06BA-9865-483A-BB04-DCC156992A04}"/>
              </a:ext>
            </a:extLst>
          </p:cNvPr>
          <p:cNvGraphicFramePr>
            <a:graphicFrameLocks noGrp="1"/>
          </p:cNvGraphicFramePr>
          <p:nvPr>
            <p:ph idx="1"/>
            <p:extLst>
              <p:ext uri="{D42A27DB-BD31-4B8C-83A1-F6EECF244321}">
                <p14:modId xmlns:p14="http://schemas.microsoft.com/office/powerpoint/2010/main" val="547759032"/>
              </p:ext>
            </p:extLst>
          </p:nvPr>
        </p:nvGraphicFramePr>
        <p:xfrm>
          <a:off x="5911532" y="2750669"/>
          <a:ext cx="5150279" cy="3181418"/>
        </p:xfrm>
        <a:graphic>
          <a:graphicData uri="http://schemas.openxmlformats.org/drawingml/2006/table">
            <a:tbl>
              <a:tblPr bandRow="1">
                <a:tableStyleId>{3B4B98B0-60AC-42C2-AFA5-B58CD77FA1E5}</a:tableStyleId>
              </a:tblPr>
              <a:tblGrid>
                <a:gridCol w="912500">
                  <a:extLst>
                    <a:ext uri="{9D8B030D-6E8A-4147-A177-3AD203B41FA5}">
                      <a16:colId xmlns:a16="http://schemas.microsoft.com/office/drawing/2014/main" val="2415810253"/>
                    </a:ext>
                  </a:extLst>
                </a:gridCol>
                <a:gridCol w="1457122">
                  <a:extLst>
                    <a:ext uri="{9D8B030D-6E8A-4147-A177-3AD203B41FA5}">
                      <a16:colId xmlns:a16="http://schemas.microsoft.com/office/drawing/2014/main" val="2709705202"/>
                    </a:ext>
                  </a:extLst>
                </a:gridCol>
                <a:gridCol w="1333811">
                  <a:extLst>
                    <a:ext uri="{9D8B030D-6E8A-4147-A177-3AD203B41FA5}">
                      <a16:colId xmlns:a16="http://schemas.microsoft.com/office/drawing/2014/main" val="2871967927"/>
                    </a:ext>
                  </a:extLst>
                </a:gridCol>
                <a:gridCol w="1446846">
                  <a:extLst>
                    <a:ext uri="{9D8B030D-6E8A-4147-A177-3AD203B41FA5}">
                      <a16:colId xmlns:a16="http://schemas.microsoft.com/office/drawing/2014/main" val="4055802636"/>
                    </a:ext>
                  </a:extLst>
                </a:gridCol>
              </a:tblGrid>
              <a:tr h="325541">
                <a:tc>
                  <a:txBody>
                    <a:bodyPr/>
                    <a:lstStyle/>
                    <a:p>
                      <a:pPr marL="0" marR="0" algn="l">
                        <a:buNone/>
                      </a:pPr>
                      <a:r>
                        <a:rPr lang="en-US" sz="1500" b="1">
                          <a:effectLst/>
                        </a:rPr>
                        <a:t>System</a:t>
                      </a:r>
                    </a:p>
                  </a:txBody>
                  <a:tcPr marL="73986" marR="73986" marT="36993" marB="36993" anchor="ctr"/>
                </a:tc>
                <a:tc>
                  <a:txBody>
                    <a:bodyPr/>
                    <a:lstStyle/>
                    <a:p>
                      <a:pPr marL="0" marR="0" algn="l">
                        <a:buNone/>
                      </a:pPr>
                      <a:r>
                        <a:rPr lang="en-US" sz="1500" b="1">
                          <a:effectLst/>
                        </a:rPr>
                        <a:t>Main function</a:t>
                      </a:r>
                    </a:p>
                  </a:txBody>
                  <a:tcPr marL="73986" marR="73986" marT="36993" marB="36993" anchor="ctr"/>
                </a:tc>
                <a:tc>
                  <a:txBody>
                    <a:bodyPr/>
                    <a:lstStyle/>
                    <a:p>
                      <a:pPr marL="0" marR="0" algn="l">
                        <a:buNone/>
                      </a:pPr>
                      <a:r>
                        <a:rPr lang="en-US" sz="1500" b="1">
                          <a:effectLst/>
                        </a:rPr>
                        <a:t>Main benefit</a:t>
                      </a:r>
                    </a:p>
                  </a:txBody>
                  <a:tcPr marL="73986" marR="73986" marT="36993" marB="36993" anchor="ctr"/>
                </a:tc>
                <a:tc>
                  <a:txBody>
                    <a:bodyPr/>
                    <a:lstStyle/>
                    <a:p>
                      <a:pPr marL="0" marR="0" algn="l">
                        <a:buNone/>
                      </a:pPr>
                      <a:r>
                        <a:rPr lang="en-US" sz="1500" b="1">
                          <a:effectLst/>
                        </a:rPr>
                        <a:t>Main limitation</a:t>
                      </a:r>
                    </a:p>
                  </a:txBody>
                  <a:tcPr marL="73986" marR="73986" marT="36993" marB="36993" anchor="ctr"/>
                </a:tc>
                <a:extLst>
                  <a:ext uri="{0D108BD9-81ED-4DB2-BD59-A6C34878D82A}">
                    <a16:rowId xmlns:a16="http://schemas.microsoft.com/office/drawing/2014/main" val="2878656262"/>
                  </a:ext>
                </a:extLst>
              </a:tr>
              <a:tr h="547500">
                <a:tc>
                  <a:txBody>
                    <a:bodyPr/>
                    <a:lstStyle/>
                    <a:p>
                      <a:pPr marL="0" marR="0" algn="l">
                        <a:buNone/>
                      </a:pPr>
                      <a:r>
                        <a:rPr lang="en-US" sz="1500" b="1">
                          <a:effectLst/>
                        </a:rPr>
                        <a:t>TPS</a:t>
                      </a:r>
                      <a:endParaRPr lang="en-US" sz="1500">
                        <a:effectLst/>
                      </a:endParaRPr>
                    </a:p>
                  </a:txBody>
                  <a:tcPr marL="73986" marR="73986" marT="36993" marB="36993" anchor="ctr"/>
                </a:tc>
                <a:tc>
                  <a:txBody>
                    <a:bodyPr/>
                    <a:lstStyle/>
                    <a:p>
                      <a:pPr marL="0" marR="0" algn="l">
                        <a:buNone/>
                      </a:pPr>
                      <a:r>
                        <a:rPr lang="en-US" sz="1500">
                          <a:effectLst/>
                        </a:rPr>
                        <a:t>Processes transactions</a:t>
                      </a:r>
                    </a:p>
                  </a:txBody>
                  <a:tcPr marL="73986" marR="73986" marT="36993" marB="36993" anchor="ctr"/>
                </a:tc>
                <a:tc>
                  <a:txBody>
                    <a:bodyPr/>
                    <a:lstStyle/>
                    <a:p>
                      <a:pPr marL="0" marR="0" algn="l">
                        <a:buNone/>
                      </a:pPr>
                      <a:r>
                        <a:rPr lang="en-US" sz="1500">
                          <a:effectLst/>
                        </a:rPr>
                        <a:t>Speed and accuracy</a:t>
                      </a:r>
                    </a:p>
                  </a:txBody>
                  <a:tcPr marL="73986" marR="73986" marT="36993" marB="36993" anchor="ctr"/>
                </a:tc>
                <a:tc>
                  <a:txBody>
                    <a:bodyPr/>
                    <a:lstStyle/>
                    <a:p>
                      <a:pPr marL="0" marR="0" algn="l">
                        <a:buNone/>
                      </a:pPr>
                      <a:r>
                        <a:rPr lang="en-US" sz="1500">
                          <a:effectLst/>
                        </a:rPr>
                        <a:t>Mainly operational</a:t>
                      </a:r>
                    </a:p>
                  </a:txBody>
                  <a:tcPr marL="73986" marR="73986" marT="36993" marB="36993" anchor="ctr"/>
                </a:tc>
                <a:extLst>
                  <a:ext uri="{0D108BD9-81ED-4DB2-BD59-A6C34878D82A}">
                    <a16:rowId xmlns:a16="http://schemas.microsoft.com/office/drawing/2014/main" val="1623712407"/>
                  </a:ext>
                </a:extLst>
              </a:tr>
              <a:tr h="769459">
                <a:tc>
                  <a:txBody>
                    <a:bodyPr/>
                    <a:lstStyle/>
                    <a:p>
                      <a:pPr marL="0" marR="0" algn="l">
                        <a:buNone/>
                      </a:pPr>
                      <a:r>
                        <a:rPr lang="en-US" sz="1500" b="1">
                          <a:effectLst/>
                        </a:rPr>
                        <a:t>MIS</a:t>
                      </a:r>
                      <a:endParaRPr lang="en-US" sz="1500">
                        <a:effectLst/>
                      </a:endParaRPr>
                    </a:p>
                  </a:txBody>
                  <a:tcPr marL="73986" marR="73986" marT="36993" marB="36993" anchor="ctr"/>
                </a:tc>
                <a:tc>
                  <a:txBody>
                    <a:bodyPr/>
                    <a:lstStyle/>
                    <a:p>
                      <a:pPr marL="0" marR="0" algn="l">
                        <a:buNone/>
                      </a:pPr>
                      <a:r>
                        <a:rPr lang="en-US" sz="1500">
                          <a:effectLst/>
                        </a:rPr>
                        <a:t>Produces management reports</a:t>
                      </a:r>
                    </a:p>
                  </a:txBody>
                  <a:tcPr marL="73986" marR="73986" marT="36993" marB="36993" anchor="ctr"/>
                </a:tc>
                <a:tc>
                  <a:txBody>
                    <a:bodyPr/>
                    <a:lstStyle/>
                    <a:p>
                      <a:pPr marL="0" marR="0" algn="l">
                        <a:buNone/>
                      </a:pPr>
                      <a:r>
                        <a:rPr lang="en-US" sz="1500">
                          <a:effectLst/>
                        </a:rPr>
                        <a:t>Better decisions</a:t>
                      </a:r>
                    </a:p>
                  </a:txBody>
                  <a:tcPr marL="73986" marR="73986" marT="36993" marB="36993" anchor="ctr"/>
                </a:tc>
                <a:tc>
                  <a:txBody>
                    <a:bodyPr/>
                    <a:lstStyle/>
                    <a:p>
                      <a:pPr marL="0" marR="0" algn="l">
                        <a:buNone/>
                      </a:pPr>
                      <a:r>
                        <a:rPr lang="en-US" sz="1500">
                          <a:effectLst/>
                        </a:rPr>
                        <a:t>Depends on data quality</a:t>
                      </a:r>
                    </a:p>
                  </a:txBody>
                  <a:tcPr marL="73986" marR="73986" marT="36993" marB="36993" anchor="ctr"/>
                </a:tc>
                <a:extLst>
                  <a:ext uri="{0D108BD9-81ED-4DB2-BD59-A6C34878D82A}">
                    <a16:rowId xmlns:a16="http://schemas.microsoft.com/office/drawing/2014/main" val="2265490850"/>
                  </a:ext>
                </a:extLst>
              </a:tr>
              <a:tr h="769459">
                <a:tc>
                  <a:txBody>
                    <a:bodyPr/>
                    <a:lstStyle/>
                    <a:p>
                      <a:pPr marL="0" marR="0" algn="l">
                        <a:buNone/>
                      </a:pPr>
                      <a:r>
                        <a:rPr lang="en-US" sz="1500" b="1">
                          <a:effectLst/>
                        </a:rPr>
                        <a:t>CRM</a:t>
                      </a:r>
                      <a:endParaRPr lang="en-US" sz="1500">
                        <a:effectLst/>
                      </a:endParaRPr>
                    </a:p>
                  </a:txBody>
                  <a:tcPr marL="73986" marR="73986" marT="36993" marB="36993" anchor="ctr"/>
                </a:tc>
                <a:tc>
                  <a:txBody>
                    <a:bodyPr/>
                    <a:lstStyle/>
                    <a:p>
                      <a:pPr marL="0" marR="0" algn="l">
                        <a:buNone/>
                      </a:pPr>
                      <a:r>
                        <a:rPr lang="en-US" sz="1500">
                          <a:effectLst/>
                        </a:rPr>
                        <a:t>Manages customers</a:t>
                      </a:r>
                    </a:p>
                  </a:txBody>
                  <a:tcPr marL="73986" marR="73986" marT="36993" marB="36993" anchor="ctr"/>
                </a:tc>
                <a:tc>
                  <a:txBody>
                    <a:bodyPr/>
                    <a:lstStyle/>
                    <a:p>
                      <a:pPr marL="0" marR="0" algn="l">
                        <a:buNone/>
                      </a:pPr>
                      <a:r>
                        <a:rPr lang="en-US" sz="1500">
                          <a:effectLst/>
                        </a:rPr>
                        <a:t>Improved customer relationships</a:t>
                      </a:r>
                    </a:p>
                  </a:txBody>
                  <a:tcPr marL="73986" marR="73986" marT="36993" marB="36993" anchor="ctr"/>
                </a:tc>
                <a:tc>
                  <a:txBody>
                    <a:bodyPr/>
                    <a:lstStyle/>
                    <a:p>
                      <a:pPr marL="0" marR="0" algn="l">
                        <a:buNone/>
                      </a:pPr>
                      <a:r>
                        <a:rPr lang="en-US" sz="1500">
                          <a:effectLst/>
                        </a:rPr>
                        <a:t>Privacy concerns</a:t>
                      </a:r>
                    </a:p>
                  </a:txBody>
                  <a:tcPr marL="73986" marR="73986" marT="36993" marB="36993" anchor="ctr"/>
                </a:tc>
                <a:extLst>
                  <a:ext uri="{0D108BD9-81ED-4DB2-BD59-A6C34878D82A}">
                    <a16:rowId xmlns:a16="http://schemas.microsoft.com/office/drawing/2014/main" val="2505325589"/>
                  </a:ext>
                </a:extLst>
              </a:tr>
              <a:tr h="769459">
                <a:tc>
                  <a:txBody>
                    <a:bodyPr/>
                    <a:lstStyle/>
                    <a:p>
                      <a:pPr marL="0" marR="0" algn="l">
                        <a:buNone/>
                      </a:pPr>
                      <a:r>
                        <a:rPr lang="en-US" sz="1500" b="1">
                          <a:effectLst/>
                        </a:rPr>
                        <a:t>ERP</a:t>
                      </a:r>
                      <a:endParaRPr lang="en-US" sz="1500">
                        <a:effectLst/>
                      </a:endParaRPr>
                    </a:p>
                  </a:txBody>
                  <a:tcPr marL="73986" marR="73986" marT="36993" marB="36993" anchor="ctr"/>
                </a:tc>
                <a:tc>
                  <a:txBody>
                    <a:bodyPr/>
                    <a:lstStyle/>
                    <a:p>
                      <a:pPr marL="0" marR="0" algn="l">
                        <a:buNone/>
                      </a:pPr>
                      <a:r>
                        <a:rPr lang="en-US" sz="1500">
                          <a:effectLst/>
                        </a:rPr>
                        <a:t>Integrates departments</a:t>
                      </a:r>
                    </a:p>
                  </a:txBody>
                  <a:tcPr marL="73986" marR="73986" marT="36993" marB="36993" anchor="ctr"/>
                </a:tc>
                <a:tc>
                  <a:txBody>
                    <a:bodyPr/>
                    <a:lstStyle/>
                    <a:p>
                      <a:pPr marL="0" marR="0" algn="l">
                        <a:buNone/>
                      </a:pPr>
                      <a:r>
                        <a:rPr lang="en-US" sz="1500">
                          <a:effectLst/>
                        </a:rPr>
                        <a:t>Better coordination</a:t>
                      </a:r>
                    </a:p>
                  </a:txBody>
                  <a:tcPr marL="73986" marR="73986" marT="36993" marB="36993" anchor="ctr"/>
                </a:tc>
                <a:tc>
                  <a:txBody>
                    <a:bodyPr/>
                    <a:lstStyle/>
                    <a:p>
                      <a:pPr marL="0" marR="0" algn="l">
                        <a:buNone/>
                      </a:pPr>
                      <a:r>
                        <a:rPr lang="en-US" sz="1500">
                          <a:effectLst/>
                        </a:rPr>
                        <a:t>Can be expensive and complex</a:t>
                      </a:r>
                    </a:p>
                  </a:txBody>
                  <a:tcPr marL="73986" marR="73986" marT="36993" marB="36993" anchor="ctr"/>
                </a:tc>
                <a:extLst>
                  <a:ext uri="{0D108BD9-81ED-4DB2-BD59-A6C34878D82A}">
                    <a16:rowId xmlns:a16="http://schemas.microsoft.com/office/drawing/2014/main" val="1027549402"/>
                  </a:ext>
                </a:extLst>
              </a:tr>
            </a:tbl>
          </a:graphicData>
        </a:graphic>
      </p:graphicFrame>
    </p:spTree>
    <p:extLst>
      <p:ext uri="{BB962C8B-B14F-4D97-AF65-F5344CB8AC3E}">
        <p14:creationId xmlns:p14="http://schemas.microsoft.com/office/powerpoint/2010/main" val="390115455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1B15ED52-F352-441B-82BF-E0EA34836D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3B2E3793-BFE6-45A2-9B7B-E18844431C9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 y="-1"/>
            <a:ext cx="12191998" cy="1590742"/>
          </a:xfrm>
          <a:prstGeom prst="rect">
            <a:avLst/>
          </a:prstGeom>
          <a:gradFill>
            <a:gsLst>
              <a:gs pos="0">
                <a:srgbClr val="000000"/>
              </a:gs>
              <a:gs pos="100000">
                <a:schemeClr val="accent1">
                  <a:lumMod val="75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BC4C4868-CB8F-4AF9-9CDB-8108F2C19B6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3" y="0"/>
            <a:ext cx="8115306" cy="1590742"/>
          </a:xfrm>
          <a:prstGeom prst="rect">
            <a:avLst/>
          </a:prstGeom>
          <a:gradFill>
            <a:gsLst>
              <a:gs pos="20000">
                <a:schemeClr val="accent1">
                  <a:alpha val="0"/>
                </a:schemeClr>
              </a:gs>
              <a:gs pos="100000">
                <a:schemeClr val="accent1">
                  <a:lumMod val="50000"/>
                  <a:alpha val="55000"/>
                </a:schemeClr>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375E0459-6403-40CD-989D-56A4407CA12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115299" y="-1"/>
            <a:ext cx="4076698" cy="1590742"/>
          </a:xfrm>
          <a:prstGeom prst="rect">
            <a:avLst/>
          </a:prstGeom>
          <a:gradFill>
            <a:gsLst>
              <a:gs pos="0">
                <a:schemeClr val="accent1">
                  <a:alpha val="66000"/>
                </a:schemeClr>
              </a:gs>
              <a:gs pos="100000">
                <a:srgbClr val="000000">
                  <a:alpha val="30000"/>
                </a:srgbClr>
              </a:gs>
            </a:gsLst>
            <a:lin ang="13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53E5B1A8-3AC9-4BD1-9BBC-78CA94F2D1B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59350" y="-1"/>
            <a:ext cx="11732646" cy="1597433"/>
          </a:xfrm>
          <a:prstGeom prst="rect">
            <a:avLst/>
          </a:prstGeom>
          <a:gradFill>
            <a:gsLst>
              <a:gs pos="50000">
                <a:srgbClr val="000000">
                  <a:alpha val="0"/>
                </a:srgbClr>
              </a:gs>
              <a:gs pos="99000">
                <a:schemeClr val="accent1">
                  <a:lumMod val="50000"/>
                  <a:alpha val="52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A059A076-95D1-163B-70C0-4B5E0E921959}"/>
              </a:ext>
            </a:extLst>
          </p:cNvPr>
          <p:cNvSpPr>
            <a:spLocks noGrp="1"/>
          </p:cNvSpPr>
          <p:nvPr>
            <p:ph type="title"/>
          </p:nvPr>
        </p:nvSpPr>
        <p:spPr>
          <a:xfrm>
            <a:off x="1371599" y="294538"/>
            <a:ext cx="9895951" cy="1033669"/>
          </a:xfrm>
        </p:spPr>
        <p:txBody>
          <a:bodyPr>
            <a:normAutofit/>
          </a:bodyPr>
          <a:lstStyle/>
          <a:p>
            <a:r>
              <a:rPr lang="en-US" sz="4000" b="1">
                <a:solidFill>
                  <a:schemeClr val="bg1"/>
                </a:solidFill>
              </a:rPr>
              <a:t>Ethical Issues with Information Systems</a:t>
            </a:r>
            <a:endParaRPr lang="en-US" sz="4000">
              <a:solidFill>
                <a:schemeClr val="bg1"/>
              </a:solidFill>
            </a:endParaRPr>
          </a:p>
          <a:p>
            <a:endParaRPr lang="en-US" sz="4000">
              <a:solidFill>
                <a:srgbClr val="FFFFFF"/>
              </a:solidFill>
            </a:endParaRPr>
          </a:p>
        </p:txBody>
      </p:sp>
      <p:sp>
        <p:nvSpPr>
          <p:cNvPr id="3" name="Content Placeholder 2">
            <a:extLst>
              <a:ext uri="{FF2B5EF4-FFF2-40B4-BE49-F238E27FC236}">
                <a16:creationId xmlns:a16="http://schemas.microsoft.com/office/drawing/2014/main" id="{2A1EE56C-E766-894B-B452-7318528E139B}"/>
              </a:ext>
            </a:extLst>
          </p:cNvPr>
          <p:cNvSpPr>
            <a:spLocks noGrp="1"/>
          </p:cNvSpPr>
          <p:nvPr>
            <p:ph idx="1"/>
          </p:nvPr>
        </p:nvSpPr>
        <p:spPr>
          <a:xfrm>
            <a:off x="1371599" y="2318197"/>
            <a:ext cx="9724031" cy="3683358"/>
          </a:xfrm>
        </p:spPr>
        <p:txBody>
          <a:bodyPr vert="horz" lIns="91440" tIns="45720" rIns="91440" bIns="45720" rtlCol="0" anchor="ctr">
            <a:noAutofit/>
          </a:bodyPr>
          <a:lstStyle/>
          <a:p>
            <a:r>
              <a:rPr lang="en-US" sz="1100">
                <a:highlight>
                  <a:srgbClr val="FFFFFF"/>
                </a:highlight>
                <a:latin typeface="Arial"/>
                <a:ea typeface="+mn-lt"/>
                <a:cs typeface="Arial"/>
              </a:rPr>
              <a:t>As businesses collect more information, they also have greater responsibilities.</a:t>
            </a:r>
            <a:endParaRPr lang="en-US" sz="1100">
              <a:latin typeface="Arial"/>
              <a:cs typeface="Arial"/>
            </a:endParaRPr>
          </a:p>
          <a:p>
            <a:pPr marL="0" indent="0">
              <a:buNone/>
            </a:pPr>
            <a:r>
              <a:rPr lang="en-US" sz="1100" b="1">
                <a:highlight>
                  <a:srgbClr val="FFFFFF"/>
                </a:highlight>
                <a:latin typeface="Arial"/>
                <a:cs typeface="Arial"/>
              </a:rPr>
              <a:t>Data privacy</a:t>
            </a:r>
            <a:endParaRPr lang="en-US" sz="1100">
              <a:latin typeface="Arial"/>
              <a:cs typeface="Arial"/>
            </a:endParaRPr>
          </a:p>
          <a:p>
            <a:r>
              <a:rPr lang="en-US" sz="1100">
                <a:highlight>
                  <a:srgbClr val="FFFFFF"/>
                </a:highlight>
                <a:latin typeface="Arial"/>
                <a:ea typeface="+mn-lt"/>
                <a:cs typeface="Arial"/>
              </a:rPr>
              <a:t>Businesses collect large amounts of personal information.</a:t>
            </a:r>
            <a:endParaRPr lang="en-US" sz="1100">
              <a:latin typeface="Arial"/>
              <a:cs typeface="Arial"/>
            </a:endParaRPr>
          </a:p>
          <a:p>
            <a:r>
              <a:rPr lang="en-US" sz="1100">
                <a:highlight>
                  <a:srgbClr val="FFFFFF"/>
                </a:highlight>
                <a:latin typeface="Arial"/>
                <a:ea typeface="+mn-lt"/>
                <a:cs typeface="Arial"/>
              </a:rPr>
              <a:t>Customers should understand how their information is being used.</a:t>
            </a:r>
            <a:endParaRPr lang="en-US" sz="1100">
              <a:latin typeface="Arial"/>
              <a:cs typeface="Arial"/>
            </a:endParaRPr>
          </a:p>
          <a:p>
            <a:r>
              <a:rPr lang="en-US" sz="1100" err="1">
                <a:highlight>
                  <a:srgbClr val="FFFFFF"/>
                </a:highlight>
                <a:latin typeface="Arial"/>
                <a:ea typeface="+mn-lt"/>
                <a:cs typeface="Arial"/>
              </a:rPr>
              <a:t>Organisations</a:t>
            </a:r>
            <a:r>
              <a:rPr lang="en-US" sz="1100">
                <a:highlight>
                  <a:srgbClr val="FFFFFF"/>
                </a:highlight>
                <a:latin typeface="Arial"/>
                <a:ea typeface="+mn-lt"/>
                <a:cs typeface="Arial"/>
              </a:rPr>
              <a:t> must follow data protection requirements.</a:t>
            </a:r>
            <a:endParaRPr lang="en-US" sz="1100">
              <a:latin typeface="Arial"/>
              <a:cs typeface="Arial"/>
            </a:endParaRPr>
          </a:p>
          <a:p>
            <a:pPr marL="0" indent="0">
              <a:buNone/>
            </a:pPr>
            <a:r>
              <a:rPr lang="en-US" sz="1100" b="1">
                <a:highlight>
                  <a:srgbClr val="FFFFFF"/>
                </a:highlight>
                <a:latin typeface="Arial"/>
                <a:cs typeface="Arial"/>
              </a:rPr>
              <a:t>Cybersecurity</a:t>
            </a:r>
            <a:endParaRPr lang="en-US" sz="1100">
              <a:latin typeface="Arial"/>
              <a:cs typeface="Arial"/>
            </a:endParaRPr>
          </a:p>
          <a:p>
            <a:r>
              <a:rPr lang="en-US" sz="1100">
                <a:highlight>
                  <a:srgbClr val="FFFFFF"/>
                </a:highlight>
                <a:latin typeface="Arial"/>
                <a:ea typeface="+mn-lt"/>
                <a:cs typeface="Arial"/>
              </a:rPr>
              <a:t>Customer and employee information can be targeted by cybercriminals.</a:t>
            </a:r>
            <a:endParaRPr lang="en-US" sz="1100">
              <a:latin typeface="Arial"/>
              <a:cs typeface="Arial"/>
            </a:endParaRPr>
          </a:p>
          <a:p>
            <a:r>
              <a:rPr lang="en-US" sz="1100">
                <a:highlight>
                  <a:srgbClr val="FFFFFF"/>
                </a:highlight>
                <a:latin typeface="Arial"/>
                <a:ea typeface="+mn-lt"/>
                <a:cs typeface="Arial"/>
              </a:rPr>
              <a:t>Weak security can lead to data breaches and financial losses.</a:t>
            </a:r>
            <a:endParaRPr lang="en-US" sz="1100">
              <a:latin typeface="Arial"/>
              <a:cs typeface="Arial"/>
            </a:endParaRPr>
          </a:p>
          <a:p>
            <a:pPr marL="0" indent="0">
              <a:buNone/>
            </a:pPr>
            <a:r>
              <a:rPr lang="en-US" sz="1100" b="1">
                <a:highlight>
                  <a:srgbClr val="FFFFFF"/>
                </a:highlight>
                <a:latin typeface="Arial"/>
                <a:cs typeface="Arial"/>
              </a:rPr>
              <a:t>Employee monitoring</a:t>
            </a:r>
            <a:endParaRPr lang="en-US" sz="1100">
              <a:latin typeface="Arial"/>
              <a:cs typeface="Arial"/>
            </a:endParaRPr>
          </a:p>
          <a:p>
            <a:r>
              <a:rPr lang="en-US" sz="1100">
                <a:highlight>
                  <a:srgbClr val="FFFFFF"/>
                </a:highlight>
                <a:latin typeface="Arial"/>
                <a:ea typeface="+mn-lt"/>
                <a:cs typeface="Arial"/>
              </a:rPr>
              <a:t>Technology can be used to monitor productivity and employee activity.</a:t>
            </a:r>
            <a:endParaRPr lang="en-US" sz="1100">
              <a:latin typeface="Arial"/>
              <a:cs typeface="Arial"/>
            </a:endParaRPr>
          </a:p>
          <a:p>
            <a:r>
              <a:rPr lang="en-US" sz="1100">
                <a:highlight>
                  <a:srgbClr val="FFFFFF"/>
                </a:highlight>
                <a:latin typeface="Arial"/>
                <a:ea typeface="+mn-lt"/>
                <a:cs typeface="Arial"/>
              </a:rPr>
              <a:t>Excessive monitoring can create privacy concerns.</a:t>
            </a:r>
            <a:endParaRPr lang="en-US" sz="1100">
              <a:latin typeface="Arial"/>
              <a:cs typeface="Arial"/>
            </a:endParaRPr>
          </a:p>
          <a:p>
            <a:pPr marL="0" indent="0">
              <a:buNone/>
            </a:pPr>
            <a:r>
              <a:rPr lang="en-US" sz="1100" b="1">
                <a:highlight>
                  <a:srgbClr val="FFFFFF"/>
                </a:highlight>
                <a:latin typeface="Arial"/>
                <a:cs typeface="Arial"/>
              </a:rPr>
              <a:t>AI and algorithmic bias</a:t>
            </a:r>
            <a:endParaRPr lang="en-US" sz="1100">
              <a:latin typeface="Arial"/>
              <a:cs typeface="Arial"/>
            </a:endParaRPr>
          </a:p>
          <a:p>
            <a:r>
              <a:rPr lang="en-US" sz="1100">
                <a:highlight>
                  <a:srgbClr val="FFFFFF"/>
                </a:highlight>
                <a:latin typeface="Arial"/>
                <a:ea typeface="+mn-lt"/>
                <a:cs typeface="Arial"/>
              </a:rPr>
              <a:t>AI systems can make or support decisions using large datasets.</a:t>
            </a:r>
            <a:endParaRPr lang="en-US" sz="1100">
              <a:latin typeface="Arial"/>
              <a:cs typeface="Arial"/>
            </a:endParaRPr>
          </a:p>
          <a:p>
            <a:r>
              <a:rPr lang="en-US" sz="1100">
                <a:highlight>
                  <a:srgbClr val="FFFFFF"/>
                </a:highlight>
                <a:latin typeface="Arial"/>
                <a:ea typeface="+mn-lt"/>
                <a:cs typeface="Arial"/>
              </a:rPr>
              <a:t>Biased data can result in unfair outcomes.</a:t>
            </a:r>
            <a:endParaRPr lang="en-US" sz="1100">
              <a:latin typeface="Arial"/>
              <a:cs typeface="Arial"/>
            </a:endParaRPr>
          </a:p>
          <a:p>
            <a:r>
              <a:rPr lang="en-US" sz="1100">
                <a:highlight>
                  <a:srgbClr val="FFFFFF"/>
                </a:highlight>
                <a:latin typeface="Arial"/>
                <a:ea typeface="+mn-lt"/>
                <a:cs typeface="Arial"/>
              </a:rPr>
              <a:t>Human oversight is important when AI is used for significant decisions.</a:t>
            </a:r>
            <a:endParaRPr lang="en-US" sz="1100">
              <a:latin typeface="Arial"/>
              <a:cs typeface="Arial"/>
            </a:endParaRPr>
          </a:p>
          <a:p>
            <a:pPr marL="0" indent="0">
              <a:buNone/>
            </a:pPr>
            <a:r>
              <a:rPr lang="en-US" sz="1100" b="1">
                <a:highlight>
                  <a:srgbClr val="FFFFFF"/>
                </a:highlight>
                <a:latin typeface="Arial"/>
                <a:ea typeface="+mn-lt"/>
                <a:cs typeface="Arial"/>
              </a:rPr>
              <a:t>(ICO, 2024; NIST, 2023; UNESCO, 2021)</a:t>
            </a:r>
            <a:endParaRPr lang="en-US" sz="1100">
              <a:latin typeface="Arial"/>
              <a:cs typeface="Arial"/>
            </a:endParaRPr>
          </a:p>
          <a:p>
            <a:endParaRPr lang="en-US" sz="700"/>
          </a:p>
        </p:txBody>
      </p:sp>
    </p:spTree>
    <p:extLst>
      <p:ext uri="{BB962C8B-B14F-4D97-AF65-F5344CB8AC3E}">
        <p14:creationId xmlns:p14="http://schemas.microsoft.com/office/powerpoint/2010/main" val="102753611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1B15ED52-F352-441B-82BF-E0EA34836D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3B2E3793-BFE6-45A2-9B7B-E18844431C9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 y="-1"/>
            <a:ext cx="12191998" cy="1590742"/>
          </a:xfrm>
          <a:prstGeom prst="rect">
            <a:avLst/>
          </a:prstGeom>
          <a:gradFill>
            <a:gsLst>
              <a:gs pos="0">
                <a:srgbClr val="000000"/>
              </a:gs>
              <a:gs pos="100000">
                <a:schemeClr val="accent1">
                  <a:lumMod val="75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BC4C4868-CB8F-4AF9-9CDB-8108F2C19B6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3" y="0"/>
            <a:ext cx="8115306" cy="1590742"/>
          </a:xfrm>
          <a:prstGeom prst="rect">
            <a:avLst/>
          </a:prstGeom>
          <a:gradFill>
            <a:gsLst>
              <a:gs pos="20000">
                <a:schemeClr val="accent1">
                  <a:alpha val="0"/>
                </a:schemeClr>
              </a:gs>
              <a:gs pos="100000">
                <a:schemeClr val="accent1">
                  <a:lumMod val="50000"/>
                  <a:alpha val="55000"/>
                </a:schemeClr>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375E0459-6403-40CD-989D-56A4407CA12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115299" y="-1"/>
            <a:ext cx="4076698" cy="1590742"/>
          </a:xfrm>
          <a:prstGeom prst="rect">
            <a:avLst/>
          </a:prstGeom>
          <a:gradFill>
            <a:gsLst>
              <a:gs pos="0">
                <a:schemeClr val="accent1">
                  <a:alpha val="66000"/>
                </a:schemeClr>
              </a:gs>
              <a:gs pos="100000">
                <a:srgbClr val="000000">
                  <a:alpha val="30000"/>
                </a:srgbClr>
              </a:gs>
            </a:gsLst>
            <a:lin ang="13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53E5B1A8-3AC9-4BD1-9BBC-78CA94F2D1B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59350" y="-1"/>
            <a:ext cx="11732646" cy="1597433"/>
          </a:xfrm>
          <a:prstGeom prst="rect">
            <a:avLst/>
          </a:prstGeom>
          <a:gradFill>
            <a:gsLst>
              <a:gs pos="50000">
                <a:srgbClr val="000000">
                  <a:alpha val="0"/>
                </a:srgbClr>
              </a:gs>
              <a:gs pos="99000">
                <a:schemeClr val="accent1">
                  <a:lumMod val="50000"/>
                  <a:alpha val="52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724A02F8-2EB9-8543-2D90-7C2DB683F07F}"/>
              </a:ext>
            </a:extLst>
          </p:cNvPr>
          <p:cNvSpPr>
            <a:spLocks noGrp="1"/>
          </p:cNvSpPr>
          <p:nvPr>
            <p:ph type="title"/>
          </p:nvPr>
        </p:nvSpPr>
        <p:spPr>
          <a:xfrm>
            <a:off x="1371599" y="294538"/>
            <a:ext cx="9895951" cy="1033669"/>
          </a:xfrm>
        </p:spPr>
        <p:txBody>
          <a:bodyPr>
            <a:normAutofit/>
          </a:bodyPr>
          <a:lstStyle/>
          <a:p>
            <a:r>
              <a:rPr lang="en-US" sz="4000" b="1">
                <a:solidFill>
                  <a:schemeClr val="bg1"/>
                </a:solidFill>
              </a:rPr>
              <a:t>Managing Ethical and Security Risks</a:t>
            </a:r>
            <a:endParaRPr lang="en-US" sz="4000">
              <a:solidFill>
                <a:schemeClr val="bg1"/>
              </a:solidFill>
            </a:endParaRPr>
          </a:p>
          <a:p>
            <a:endParaRPr lang="en-US" sz="4000">
              <a:solidFill>
                <a:srgbClr val="FFFFFF"/>
              </a:solidFill>
            </a:endParaRPr>
          </a:p>
        </p:txBody>
      </p:sp>
      <p:sp>
        <p:nvSpPr>
          <p:cNvPr id="3" name="Content Placeholder 2">
            <a:extLst>
              <a:ext uri="{FF2B5EF4-FFF2-40B4-BE49-F238E27FC236}">
                <a16:creationId xmlns:a16="http://schemas.microsoft.com/office/drawing/2014/main" id="{D4E3230F-5750-B819-F0B0-D5BE9B30771C}"/>
              </a:ext>
            </a:extLst>
          </p:cNvPr>
          <p:cNvSpPr>
            <a:spLocks noGrp="1"/>
          </p:cNvSpPr>
          <p:nvPr>
            <p:ph idx="1"/>
          </p:nvPr>
        </p:nvSpPr>
        <p:spPr>
          <a:xfrm>
            <a:off x="1371599" y="2318197"/>
            <a:ext cx="9724031" cy="3683358"/>
          </a:xfrm>
        </p:spPr>
        <p:txBody>
          <a:bodyPr vert="horz" lIns="91440" tIns="45720" rIns="91440" bIns="45720" rtlCol="0" anchor="ctr">
            <a:normAutofit/>
          </a:bodyPr>
          <a:lstStyle/>
          <a:p>
            <a:pPr marL="0" indent="0">
              <a:buNone/>
            </a:pPr>
            <a:r>
              <a:rPr lang="en-US" sz="1100">
                <a:highlight>
                  <a:srgbClr val="FFFFFF"/>
                </a:highlight>
                <a:latin typeface="Arial"/>
                <a:ea typeface="+mn-lt"/>
                <a:cs typeface="Arial"/>
              </a:rPr>
              <a:t>Businesses can reduce these risks through a combination of technology, policies and human oversight.</a:t>
            </a:r>
            <a:endParaRPr lang="en-US" sz="1100">
              <a:latin typeface="Arial"/>
              <a:cs typeface="Arial"/>
            </a:endParaRPr>
          </a:p>
          <a:p>
            <a:pPr marL="0" indent="0">
              <a:buNone/>
            </a:pPr>
            <a:r>
              <a:rPr lang="en-US" sz="1100" b="1">
                <a:highlight>
                  <a:srgbClr val="FFFFFF"/>
                </a:highlight>
                <a:latin typeface="Arial"/>
                <a:cs typeface="Arial"/>
              </a:rPr>
              <a:t>Recommended actions</a:t>
            </a:r>
            <a:endParaRPr lang="en-US" sz="1100">
              <a:latin typeface="Arial"/>
              <a:cs typeface="Arial"/>
            </a:endParaRPr>
          </a:p>
          <a:p>
            <a:r>
              <a:rPr lang="en-US" sz="1100">
                <a:highlight>
                  <a:srgbClr val="FFFFFF"/>
                </a:highlight>
                <a:latin typeface="Arial"/>
                <a:ea typeface="+mn-lt"/>
                <a:cs typeface="Arial"/>
              </a:rPr>
              <a:t>Follow </a:t>
            </a:r>
            <a:r>
              <a:rPr lang="en-US" sz="1100" b="1">
                <a:highlight>
                  <a:srgbClr val="FFFFFF"/>
                </a:highlight>
                <a:latin typeface="Arial"/>
                <a:ea typeface="+mn-lt"/>
                <a:cs typeface="Arial"/>
              </a:rPr>
              <a:t>UK GDPR</a:t>
            </a:r>
            <a:r>
              <a:rPr lang="en-US" sz="1100">
                <a:highlight>
                  <a:srgbClr val="FFFFFF"/>
                </a:highlight>
                <a:latin typeface="Arial"/>
                <a:ea typeface="+mn-lt"/>
                <a:cs typeface="Arial"/>
              </a:rPr>
              <a:t> and data protection requirements.</a:t>
            </a:r>
            <a:endParaRPr lang="en-US" sz="1100">
              <a:latin typeface="Arial"/>
              <a:cs typeface="Arial"/>
            </a:endParaRPr>
          </a:p>
          <a:p>
            <a:r>
              <a:rPr lang="en-US" sz="1100">
                <a:highlight>
                  <a:srgbClr val="FFFFFF"/>
                </a:highlight>
                <a:latin typeface="Arial"/>
                <a:ea typeface="+mn-lt"/>
                <a:cs typeface="Arial"/>
              </a:rPr>
              <a:t>Only collect information that is genuinely needed.</a:t>
            </a:r>
            <a:endParaRPr lang="en-US" sz="1100">
              <a:latin typeface="Arial"/>
              <a:cs typeface="Arial"/>
            </a:endParaRPr>
          </a:p>
          <a:p>
            <a:r>
              <a:rPr lang="en-US" sz="1100">
                <a:highlight>
                  <a:srgbClr val="FFFFFF"/>
                </a:highlight>
                <a:latin typeface="Arial"/>
                <a:ea typeface="+mn-lt"/>
                <a:cs typeface="Arial"/>
              </a:rPr>
              <a:t>Use strong passwords and multi-factor authentication.</a:t>
            </a:r>
            <a:endParaRPr lang="en-US" sz="1100">
              <a:latin typeface="Arial"/>
              <a:cs typeface="Arial"/>
            </a:endParaRPr>
          </a:p>
          <a:p>
            <a:r>
              <a:rPr lang="en-US" sz="1100">
                <a:highlight>
                  <a:srgbClr val="FFFFFF"/>
                </a:highlight>
                <a:latin typeface="Arial"/>
                <a:ea typeface="+mn-lt"/>
                <a:cs typeface="Arial"/>
              </a:rPr>
              <a:t>Control who can access sensitive information.</a:t>
            </a:r>
            <a:endParaRPr lang="en-US" sz="1100">
              <a:latin typeface="Arial"/>
              <a:cs typeface="Arial"/>
            </a:endParaRPr>
          </a:p>
          <a:p>
            <a:r>
              <a:rPr lang="en-US" sz="1100">
                <a:highlight>
                  <a:srgbClr val="FFFFFF"/>
                </a:highlight>
                <a:latin typeface="Arial"/>
                <a:ea typeface="+mn-lt"/>
                <a:cs typeface="Arial"/>
              </a:rPr>
              <a:t>Encrypt important data.</a:t>
            </a:r>
            <a:endParaRPr lang="en-US" sz="1100">
              <a:latin typeface="Arial"/>
              <a:cs typeface="Arial"/>
            </a:endParaRPr>
          </a:p>
          <a:p>
            <a:r>
              <a:rPr lang="en-US" sz="1100">
                <a:highlight>
                  <a:srgbClr val="FFFFFF"/>
                </a:highlight>
                <a:latin typeface="Arial"/>
                <a:ea typeface="+mn-lt"/>
                <a:cs typeface="Arial"/>
              </a:rPr>
              <a:t>Provide regular cybersecurity training.</a:t>
            </a:r>
            <a:endParaRPr lang="en-US" sz="1100">
              <a:latin typeface="Arial"/>
              <a:cs typeface="Arial"/>
            </a:endParaRPr>
          </a:p>
          <a:p>
            <a:r>
              <a:rPr lang="en-US" sz="1100">
                <a:highlight>
                  <a:srgbClr val="FFFFFF"/>
                </a:highlight>
                <a:latin typeface="Arial"/>
                <a:ea typeface="+mn-lt"/>
                <a:cs typeface="Arial"/>
              </a:rPr>
              <a:t>Carry out regular security testing.</a:t>
            </a:r>
            <a:endParaRPr lang="en-US" sz="1100">
              <a:latin typeface="Arial"/>
              <a:cs typeface="Arial"/>
            </a:endParaRPr>
          </a:p>
          <a:p>
            <a:r>
              <a:rPr lang="en-US" sz="1100">
                <a:highlight>
                  <a:srgbClr val="FFFFFF"/>
                </a:highlight>
                <a:latin typeface="Arial"/>
                <a:ea typeface="+mn-lt"/>
                <a:cs typeface="Arial"/>
              </a:rPr>
              <a:t>Be transparent with employees and customers.</a:t>
            </a:r>
            <a:endParaRPr lang="en-US" sz="1100">
              <a:latin typeface="Arial"/>
              <a:cs typeface="Arial"/>
            </a:endParaRPr>
          </a:p>
          <a:p>
            <a:r>
              <a:rPr lang="en-US" sz="1100">
                <a:highlight>
                  <a:srgbClr val="FFFFFF"/>
                </a:highlight>
                <a:latin typeface="Arial"/>
                <a:ea typeface="+mn-lt"/>
                <a:cs typeface="Arial"/>
              </a:rPr>
              <a:t>Test AI systems for potential bias.</a:t>
            </a:r>
            <a:endParaRPr lang="en-US" sz="1100">
              <a:latin typeface="Arial"/>
              <a:cs typeface="Arial"/>
            </a:endParaRPr>
          </a:p>
          <a:p>
            <a:r>
              <a:rPr lang="en-US" sz="1100">
                <a:highlight>
                  <a:srgbClr val="FFFFFF"/>
                </a:highlight>
                <a:latin typeface="Arial"/>
                <a:ea typeface="+mn-lt"/>
                <a:cs typeface="Arial"/>
              </a:rPr>
              <a:t>Keep humans involved in important AI-supported decisions.</a:t>
            </a:r>
            <a:endParaRPr lang="en-US" sz="1100">
              <a:latin typeface="Arial"/>
              <a:cs typeface="Arial"/>
            </a:endParaRPr>
          </a:p>
          <a:p>
            <a:pPr marL="0" indent="0">
              <a:buNone/>
            </a:pPr>
            <a:r>
              <a:rPr lang="en-US" sz="1100">
                <a:highlight>
                  <a:srgbClr val="FFFFFF"/>
                </a:highlight>
                <a:latin typeface="Arial"/>
                <a:ea typeface="+mn-lt"/>
                <a:cs typeface="Arial"/>
              </a:rPr>
              <a:t>The </a:t>
            </a:r>
            <a:r>
              <a:rPr lang="en-US" sz="1100" b="1">
                <a:highlight>
                  <a:srgbClr val="FFFFFF"/>
                </a:highlight>
                <a:latin typeface="Arial"/>
                <a:ea typeface="+mn-lt"/>
                <a:cs typeface="Arial"/>
              </a:rPr>
              <a:t>NIST Cybersecurity Framework</a:t>
            </a:r>
            <a:r>
              <a:rPr lang="en-US" sz="1100">
                <a:highlight>
                  <a:srgbClr val="FFFFFF"/>
                </a:highlight>
                <a:latin typeface="Arial"/>
                <a:ea typeface="+mn-lt"/>
                <a:cs typeface="Arial"/>
              </a:rPr>
              <a:t> provides </a:t>
            </a:r>
            <a:r>
              <a:rPr lang="en-US" sz="1100" err="1">
                <a:highlight>
                  <a:srgbClr val="FFFFFF"/>
                </a:highlight>
                <a:latin typeface="Arial"/>
                <a:ea typeface="+mn-lt"/>
                <a:cs typeface="Arial"/>
              </a:rPr>
              <a:t>organisations</a:t>
            </a:r>
            <a:r>
              <a:rPr lang="en-US" sz="1100">
                <a:highlight>
                  <a:srgbClr val="FFFFFF"/>
                </a:highlight>
                <a:latin typeface="Arial"/>
                <a:ea typeface="+mn-lt"/>
                <a:cs typeface="Arial"/>
              </a:rPr>
              <a:t> with a structured approach to managing cybersecurity risks </a:t>
            </a:r>
            <a:r>
              <a:rPr lang="en-US" sz="1100" b="1">
                <a:highlight>
                  <a:srgbClr val="FFFFFF"/>
                </a:highlight>
                <a:latin typeface="Arial"/>
                <a:ea typeface="+mn-lt"/>
                <a:cs typeface="Arial"/>
              </a:rPr>
              <a:t>(NIST, 2024).</a:t>
            </a:r>
            <a:endParaRPr lang="en-US" sz="1100">
              <a:latin typeface="Arial"/>
              <a:cs typeface="Arial"/>
            </a:endParaRPr>
          </a:p>
          <a:p>
            <a:endParaRPr lang="en-US" sz="1100"/>
          </a:p>
        </p:txBody>
      </p:sp>
    </p:spTree>
    <p:extLst>
      <p:ext uri="{BB962C8B-B14F-4D97-AF65-F5344CB8AC3E}">
        <p14:creationId xmlns:p14="http://schemas.microsoft.com/office/powerpoint/2010/main" val="261783975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1B15ED52-F352-441B-82BF-E0EA34836D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3B2E3793-BFE6-45A2-9B7B-E18844431C9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 y="-1"/>
            <a:ext cx="12191998" cy="1590742"/>
          </a:xfrm>
          <a:prstGeom prst="rect">
            <a:avLst/>
          </a:prstGeom>
          <a:gradFill>
            <a:gsLst>
              <a:gs pos="0">
                <a:srgbClr val="000000"/>
              </a:gs>
              <a:gs pos="100000">
                <a:schemeClr val="accent1">
                  <a:lumMod val="75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BC4C4868-CB8F-4AF9-9CDB-8108F2C19B6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3" y="0"/>
            <a:ext cx="8115306" cy="1590742"/>
          </a:xfrm>
          <a:prstGeom prst="rect">
            <a:avLst/>
          </a:prstGeom>
          <a:gradFill>
            <a:gsLst>
              <a:gs pos="20000">
                <a:schemeClr val="accent1">
                  <a:alpha val="0"/>
                </a:schemeClr>
              </a:gs>
              <a:gs pos="100000">
                <a:schemeClr val="accent1">
                  <a:lumMod val="50000"/>
                  <a:alpha val="55000"/>
                </a:schemeClr>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375E0459-6403-40CD-989D-56A4407CA12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115299" y="-1"/>
            <a:ext cx="4076698" cy="1590742"/>
          </a:xfrm>
          <a:prstGeom prst="rect">
            <a:avLst/>
          </a:prstGeom>
          <a:gradFill>
            <a:gsLst>
              <a:gs pos="0">
                <a:schemeClr val="accent1">
                  <a:alpha val="66000"/>
                </a:schemeClr>
              </a:gs>
              <a:gs pos="100000">
                <a:srgbClr val="000000">
                  <a:alpha val="30000"/>
                </a:srgbClr>
              </a:gs>
            </a:gsLst>
            <a:lin ang="13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53E5B1A8-3AC9-4BD1-9BBC-78CA94F2D1B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59350" y="-1"/>
            <a:ext cx="11732646" cy="1597433"/>
          </a:xfrm>
          <a:prstGeom prst="rect">
            <a:avLst/>
          </a:prstGeom>
          <a:gradFill>
            <a:gsLst>
              <a:gs pos="50000">
                <a:srgbClr val="000000">
                  <a:alpha val="0"/>
                </a:srgbClr>
              </a:gs>
              <a:gs pos="99000">
                <a:schemeClr val="accent1">
                  <a:lumMod val="50000"/>
                  <a:alpha val="52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8AD360A3-2DA1-0C39-44E6-68B66C341F95}"/>
              </a:ext>
            </a:extLst>
          </p:cNvPr>
          <p:cNvSpPr>
            <a:spLocks noGrp="1"/>
          </p:cNvSpPr>
          <p:nvPr>
            <p:ph type="title"/>
          </p:nvPr>
        </p:nvSpPr>
        <p:spPr>
          <a:xfrm>
            <a:off x="1371599" y="294538"/>
            <a:ext cx="9895951" cy="1033669"/>
          </a:xfrm>
        </p:spPr>
        <p:txBody>
          <a:bodyPr>
            <a:normAutofit/>
          </a:bodyPr>
          <a:lstStyle/>
          <a:p>
            <a:r>
              <a:rPr lang="en-US" sz="4000" b="1">
                <a:solidFill>
                  <a:schemeClr val="bg1"/>
                </a:solidFill>
              </a:rPr>
              <a:t>Case Study: Amazon</a:t>
            </a:r>
            <a:endParaRPr lang="en-US" sz="4000">
              <a:solidFill>
                <a:schemeClr val="bg1"/>
              </a:solidFill>
            </a:endParaRPr>
          </a:p>
          <a:p>
            <a:endParaRPr lang="en-US" sz="4000">
              <a:solidFill>
                <a:srgbClr val="FFFFFF"/>
              </a:solidFill>
            </a:endParaRPr>
          </a:p>
        </p:txBody>
      </p:sp>
      <p:sp>
        <p:nvSpPr>
          <p:cNvPr id="3" name="Content Placeholder 2">
            <a:extLst>
              <a:ext uri="{FF2B5EF4-FFF2-40B4-BE49-F238E27FC236}">
                <a16:creationId xmlns:a16="http://schemas.microsoft.com/office/drawing/2014/main" id="{2AA72AD0-B06E-823A-55D8-AA7375931F25}"/>
              </a:ext>
            </a:extLst>
          </p:cNvPr>
          <p:cNvSpPr>
            <a:spLocks noGrp="1"/>
          </p:cNvSpPr>
          <p:nvPr>
            <p:ph idx="1"/>
          </p:nvPr>
        </p:nvSpPr>
        <p:spPr>
          <a:xfrm>
            <a:off x="1371599" y="2318197"/>
            <a:ext cx="9724031" cy="3683358"/>
          </a:xfrm>
        </p:spPr>
        <p:txBody>
          <a:bodyPr vert="horz" lIns="91440" tIns="45720" rIns="91440" bIns="45720" rtlCol="0" anchor="ctr">
            <a:noAutofit/>
          </a:bodyPr>
          <a:lstStyle/>
          <a:p>
            <a:pPr marL="0" indent="0">
              <a:buNone/>
            </a:pPr>
            <a:r>
              <a:rPr lang="en-US" sz="1600" b="1">
                <a:highlight>
                  <a:srgbClr val="FFFFFF"/>
                </a:highlight>
                <a:latin typeface="Arial"/>
                <a:cs typeface="Arial"/>
              </a:rPr>
              <a:t>Examples of technology use</a:t>
            </a:r>
            <a:endParaRPr lang="en-US" sz="1600">
              <a:latin typeface="Arial"/>
              <a:cs typeface="Arial"/>
            </a:endParaRPr>
          </a:p>
          <a:p>
            <a:r>
              <a:rPr lang="en-US" sz="1600">
                <a:highlight>
                  <a:srgbClr val="FFFFFF"/>
                </a:highlight>
                <a:latin typeface="Arial"/>
                <a:ea typeface="+mn-lt"/>
                <a:cs typeface="Arial"/>
              </a:rPr>
              <a:t>Transaction systems process customer orders.</a:t>
            </a:r>
            <a:endParaRPr lang="en-US" sz="1600">
              <a:latin typeface="Arial"/>
              <a:cs typeface="Arial"/>
            </a:endParaRPr>
          </a:p>
          <a:p>
            <a:r>
              <a:rPr lang="en-US" sz="1600">
                <a:highlight>
                  <a:srgbClr val="FFFFFF"/>
                </a:highlight>
                <a:latin typeface="Arial"/>
                <a:ea typeface="+mn-lt"/>
                <a:cs typeface="Arial"/>
              </a:rPr>
              <a:t>Data systems support inventory and logistics.</a:t>
            </a:r>
            <a:endParaRPr lang="en-US" sz="1600">
              <a:latin typeface="Arial"/>
              <a:cs typeface="Arial"/>
            </a:endParaRPr>
          </a:p>
          <a:p>
            <a:r>
              <a:rPr lang="en-US" sz="1600">
                <a:highlight>
                  <a:srgbClr val="FFFFFF"/>
                </a:highlight>
                <a:latin typeface="Arial"/>
                <a:ea typeface="+mn-lt"/>
                <a:cs typeface="Arial"/>
              </a:rPr>
              <a:t>CRM and customer data support </a:t>
            </a:r>
            <a:r>
              <a:rPr lang="en-US" sz="1600" err="1">
                <a:highlight>
                  <a:srgbClr val="FFFFFF"/>
                </a:highlight>
                <a:latin typeface="Arial"/>
                <a:ea typeface="+mn-lt"/>
                <a:cs typeface="Arial"/>
              </a:rPr>
              <a:t>personalised</a:t>
            </a:r>
            <a:r>
              <a:rPr lang="en-US" sz="1600">
                <a:highlight>
                  <a:srgbClr val="FFFFFF"/>
                </a:highlight>
                <a:latin typeface="Arial"/>
                <a:ea typeface="+mn-lt"/>
                <a:cs typeface="Arial"/>
              </a:rPr>
              <a:t> experiences.</a:t>
            </a:r>
            <a:endParaRPr lang="en-US" sz="1600">
              <a:latin typeface="Arial"/>
              <a:cs typeface="Arial"/>
            </a:endParaRPr>
          </a:p>
          <a:p>
            <a:r>
              <a:rPr lang="en-US" sz="1600">
                <a:highlight>
                  <a:srgbClr val="FFFFFF"/>
                </a:highlight>
                <a:latin typeface="Arial"/>
                <a:ea typeface="+mn-lt"/>
                <a:cs typeface="Arial"/>
              </a:rPr>
              <a:t>Algorithms are used to </a:t>
            </a:r>
            <a:r>
              <a:rPr lang="en-US" sz="1600" err="1">
                <a:highlight>
                  <a:srgbClr val="FFFFFF"/>
                </a:highlight>
                <a:latin typeface="Arial"/>
                <a:ea typeface="+mn-lt"/>
                <a:cs typeface="Arial"/>
              </a:rPr>
              <a:t>analyse</a:t>
            </a:r>
            <a:r>
              <a:rPr lang="en-US" sz="1600">
                <a:highlight>
                  <a:srgbClr val="FFFFFF"/>
                </a:highlight>
                <a:latin typeface="Arial"/>
                <a:ea typeface="+mn-lt"/>
                <a:cs typeface="Arial"/>
              </a:rPr>
              <a:t> customer </a:t>
            </a:r>
            <a:r>
              <a:rPr lang="en-US" sz="1600" err="1">
                <a:highlight>
                  <a:srgbClr val="FFFFFF"/>
                </a:highlight>
                <a:latin typeface="Arial"/>
                <a:ea typeface="+mn-lt"/>
                <a:cs typeface="Arial"/>
              </a:rPr>
              <a:t>behaviour</a:t>
            </a:r>
            <a:r>
              <a:rPr lang="en-US" sz="1600">
                <a:highlight>
                  <a:srgbClr val="FFFFFF"/>
                </a:highlight>
                <a:latin typeface="Arial"/>
                <a:ea typeface="+mn-lt"/>
                <a:cs typeface="Arial"/>
              </a:rPr>
              <a:t> and make recommendations.</a:t>
            </a:r>
            <a:endParaRPr lang="en-US" sz="1600">
              <a:latin typeface="Arial"/>
              <a:cs typeface="Arial"/>
            </a:endParaRPr>
          </a:p>
          <a:p>
            <a:pPr marL="0" indent="0">
              <a:buNone/>
            </a:pPr>
            <a:r>
              <a:rPr lang="en-US" sz="1600" b="1">
                <a:highlight>
                  <a:srgbClr val="FFFFFF"/>
                </a:highlight>
                <a:latin typeface="Arial"/>
                <a:cs typeface="Arial"/>
              </a:rPr>
              <a:t>Business impact</a:t>
            </a:r>
            <a:endParaRPr lang="en-US" sz="1600">
              <a:latin typeface="Arial"/>
              <a:cs typeface="Arial"/>
            </a:endParaRPr>
          </a:p>
          <a:p>
            <a:r>
              <a:rPr lang="en-US" sz="1600">
                <a:highlight>
                  <a:srgbClr val="FFFFFF"/>
                </a:highlight>
                <a:latin typeface="Arial"/>
                <a:ea typeface="+mn-lt"/>
                <a:cs typeface="Arial"/>
              </a:rPr>
              <a:t>Information systems allow Amazon to operate at a very large scale while processing huge numbers of customer transactions.</a:t>
            </a:r>
            <a:endParaRPr lang="en-US" sz="1600">
              <a:latin typeface="Arial"/>
              <a:cs typeface="Arial"/>
            </a:endParaRPr>
          </a:p>
          <a:p>
            <a:pPr marL="0" indent="0">
              <a:buNone/>
            </a:pPr>
            <a:r>
              <a:rPr lang="en-US" sz="1600" b="1">
                <a:highlight>
                  <a:srgbClr val="FFFFFF"/>
                </a:highlight>
                <a:latin typeface="Arial"/>
                <a:cs typeface="Arial"/>
              </a:rPr>
              <a:t>Challenges and ethical considerations</a:t>
            </a:r>
            <a:endParaRPr lang="en-US" sz="1600">
              <a:latin typeface="Arial"/>
              <a:cs typeface="Arial"/>
            </a:endParaRPr>
          </a:p>
          <a:p>
            <a:r>
              <a:rPr lang="en-US" sz="1600">
                <a:highlight>
                  <a:srgbClr val="FFFFFF"/>
                </a:highlight>
                <a:latin typeface="Arial"/>
                <a:ea typeface="+mn-lt"/>
                <a:cs typeface="Arial"/>
              </a:rPr>
              <a:t>Large amounts of customer data need to be protected.</a:t>
            </a:r>
            <a:endParaRPr lang="en-US" sz="1600">
              <a:latin typeface="Arial"/>
              <a:cs typeface="Arial"/>
            </a:endParaRPr>
          </a:p>
          <a:p>
            <a:r>
              <a:rPr lang="en-US" sz="1600" err="1">
                <a:highlight>
                  <a:srgbClr val="FFFFFF"/>
                </a:highlight>
                <a:latin typeface="Arial"/>
                <a:ea typeface="+mn-lt"/>
                <a:cs typeface="Arial"/>
              </a:rPr>
              <a:t>Personalisation</a:t>
            </a:r>
            <a:r>
              <a:rPr lang="en-US" sz="1600">
                <a:highlight>
                  <a:srgbClr val="FFFFFF"/>
                </a:highlight>
                <a:latin typeface="Arial"/>
                <a:ea typeface="+mn-lt"/>
                <a:cs typeface="Arial"/>
              </a:rPr>
              <a:t> creates questions around data collection and privacy.</a:t>
            </a:r>
            <a:endParaRPr lang="en-US" sz="1600">
              <a:latin typeface="Arial"/>
              <a:cs typeface="Arial"/>
            </a:endParaRPr>
          </a:p>
          <a:p>
            <a:r>
              <a:rPr lang="en-US" sz="1600">
                <a:highlight>
                  <a:srgbClr val="FFFFFF"/>
                </a:highlight>
                <a:latin typeface="Arial"/>
                <a:ea typeface="+mn-lt"/>
                <a:cs typeface="Arial"/>
              </a:rPr>
              <a:t>Automated systems need to be monitored for errors and unintended bias.</a:t>
            </a:r>
            <a:endParaRPr lang="en-US" sz="1600">
              <a:latin typeface="Arial"/>
              <a:cs typeface="Arial"/>
            </a:endParaRPr>
          </a:p>
          <a:p>
            <a:r>
              <a:rPr lang="en-US" sz="1600">
                <a:highlight>
                  <a:srgbClr val="FFFFFF"/>
                </a:highlight>
                <a:latin typeface="Arial"/>
                <a:ea typeface="+mn-lt"/>
                <a:cs typeface="Arial"/>
              </a:rPr>
              <a:t>Employee monitoring and automated management have also raised wider questions about workplace privacy.</a:t>
            </a:r>
            <a:endParaRPr lang="en-US" sz="1600">
              <a:latin typeface="Arial"/>
              <a:cs typeface="Arial"/>
            </a:endParaRPr>
          </a:p>
          <a:p>
            <a:pPr marL="0" indent="0">
              <a:buNone/>
            </a:pPr>
            <a:r>
              <a:rPr lang="en-US" sz="1600" b="1">
                <a:highlight>
                  <a:srgbClr val="FFFFFF"/>
                </a:highlight>
                <a:latin typeface="Arial"/>
                <a:cs typeface="Arial"/>
              </a:rPr>
              <a:t>Key takeaway</a:t>
            </a:r>
            <a:endParaRPr lang="en-US" sz="1600">
              <a:latin typeface="Arial"/>
              <a:cs typeface="Arial"/>
            </a:endParaRPr>
          </a:p>
          <a:p>
            <a:r>
              <a:rPr lang="en-US" sz="1600" b="1">
                <a:highlight>
                  <a:srgbClr val="FFFFFF"/>
                </a:highlight>
                <a:latin typeface="Arial"/>
                <a:ea typeface="+mn-lt"/>
                <a:cs typeface="Arial"/>
              </a:rPr>
              <a:t>Technology can create major efficiency benefits, but companies need strong controls around data, security and automated decision-making.</a:t>
            </a:r>
            <a:endParaRPr lang="en-US" sz="1600">
              <a:latin typeface="Arial"/>
              <a:cs typeface="Arial"/>
            </a:endParaRPr>
          </a:p>
          <a:p>
            <a:pPr marL="0" indent="0">
              <a:buNone/>
            </a:pPr>
            <a:r>
              <a:rPr lang="en-US" sz="1600" b="1">
                <a:highlight>
                  <a:srgbClr val="FFFFFF"/>
                </a:highlight>
                <a:latin typeface="Arial"/>
                <a:ea typeface="+mn-lt"/>
                <a:cs typeface="Arial"/>
              </a:rPr>
              <a:t>(Amazon, 2024; NIST, 2023)</a:t>
            </a:r>
            <a:endParaRPr lang="en-US" sz="1600">
              <a:latin typeface="Arial"/>
              <a:cs typeface="Arial"/>
            </a:endParaRPr>
          </a:p>
          <a:p>
            <a:endParaRPr lang="en-US" sz="1600"/>
          </a:p>
        </p:txBody>
      </p:sp>
    </p:spTree>
    <p:extLst>
      <p:ext uri="{BB962C8B-B14F-4D97-AF65-F5344CB8AC3E}">
        <p14:creationId xmlns:p14="http://schemas.microsoft.com/office/powerpoint/2010/main" val="408683711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5" name="Rectangle 14">
            <a:extLst>
              <a:ext uri="{FF2B5EF4-FFF2-40B4-BE49-F238E27FC236}">
                <a16:creationId xmlns:a16="http://schemas.microsoft.com/office/drawing/2014/main" id="{1B15ED52-F352-441B-82BF-E0EA34836D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Rectangle 16">
            <a:extLst>
              <a:ext uri="{FF2B5EF4-FFF2-40B4-BE49-F238E27FC236}">
                <a16:creationId xmlns:a16="http://schemas.microsoft.com/office/drawing/2014/main" id="{3B2E3793-BFE6-45A2-9B7B-E18844431C9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 y="-1"/>
            <a:ext cx="12191998" cy="1590742"/>
          </a:xfrm>
          <a:prstGeom prst="rect">
            <a:avLst/>
          </a:prstGeom>
          <a:gradFill>
            <a:gsLst>
              <a:gs pos="0">
                <a:srgbClr val="000000"/>
              </a:gs>
              <a:gs pos="100000">
                <a:schemeClr val="accent1">
                  <a:lumMod val="75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Rectangle 17">
            <a:extLst>
              <a:ext uri="{FF2B5EF4-FFF2-40B4-BE49-F238E27FC236}">
                <a16:creationId xmlns:a16="http://schemas.microsoft.com/office/drawing/2014/main" id="{BC4C4868-CB8F-4AF9-9CDB-8108F2C19B6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3" y="0"/>
            <a:ext cx="8115306" cy="1590742"/>
          </a:xfrm>
          <a:prstGeom prst="rect">
            <a:avLst/>
          </a:prstGeom>
          <a:gradFill>
            <a:gsLst>
              <a:gs pos="20000">
                <a:schemeClr val="accent1">
                  <a:alpha val="0"/>
                </a:schemeClr>
              </a:gs>
              <a:gs pos="100000">
                <a:schemeClr val="accent1">
                  <a:lumMod val="50000"/>
                  <a:alpha val="55000"/>
                </a:schemeClr>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375E0459-6403-40CD-989D-56A4407CA12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115299" y="-1"/>
            <a:ext cx="4076698" cy="1590742"/>
          </a:xfrm>
          <a:prstGeom prst="rect">
            <a:avLst/>
          </a:prstGeom>
          <a:gradFill>
            <a:gsLst>
              <a:gs pos="0">
                <a:schemeClr val="accent1">
                  <a:alpha val="66000"/>
                </a:schemeClr>
              </a:gs>
              <a:gs pos="100000">
                <a:srgbClr val="000000">
                  <a:alpha val="30000"/>
                </a:srgbClr>
              </a:gs>
            </a:gsLst>
            <a:lin ang="13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53E5B1A8-3AC9-4BD1-9BBC-78CA94F2D1B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59350" y="-1"/>
            <a:ext cx="11732646" cy="1597433"/>
          </a:xfrm>
          <a:prstGeom prst="rect">
            <a:avLst/>
          </a:prstGeom>
          <a:gradFill>
            <a:gsLst>
              <a:gs pos="50000">
                <a:srgbClr val="000000">
                  <a:alpha val="0"/>
                </a:srgbClr>
              </a:gs>
              <a:gs pos="99000">
                <a:schemeClr val="accent1">
                  <a:lumMod val="50000"/>
                  <a:alpha val="52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7C023AC4-EA8A-93A5-6789-0D472F468C53}"/>
              </a:ext>
            </a:extLst>
          </p:cNvPr>
          <p:cNvSpPr>
            <a:spLocks noGrp="1"/>
          </p:cNvSpPr>
          <p:nvPr>
            <p:ph type="title"/>
          </p:nvPr>
        </p:nvSpPr>
        <p:spPr>
          <a:xfrm>
            <a:off x="1371599" y="294538"/>
            <a:ext cx="9895951" cy="1033669"/>
          </a:xfrm>
        </p:spPr>
        <p:txBody>
          <a:bodyPr>
            <a:normAutofit/>
          </a:bodyPr>
          <a:lstStyle/>
          <a:p>
            <a:r>
              <a:rPr lang="en-US" sz="4000" b="1">
                <a:solidFill>
                  <a:schemeClr val="bg1"/>
                </a:solidFill>
              </a:rPr>
              <a:t>Case Study: Tesco</a:t>
            </a:r>
            <a:endParaRPr lang="en-US" sz="4000">
              <a:solidFill>
                <a:schemeClr val="bg1"/>
              </a:solidFill>
            </a:endParaRPr>
          </a:p>
          <a:p>
            <a:endParaRPr lang="en-US" sz="4000">
              <a:solidFill>
                <a:srgbClr val="FFFFFF"/>
              </a:solidFill>
            </a:endParaRPr>
          </a:p>
        </p:txBody>
      </p:sp>
      <p:sp>
        <p:nvSpPr>
          <p:cNvPr id="3" name="Content Placeholder 2">
            <a:extLst>
              <a:ext uri="{FF2B5EF4-FFF2-40B4-BE49-F238E27FC236}">
                <a16:creationId xmlns:a16="http://schemas.microsoft.com/office/drawing/2014/main" id="{B3BA3CBC-BE24-199D-0962-6242E92D78CD}"/>
              </a:ext>
            </a:extLst>
          </p:cNvPr>
          <p:cNvSpPr>
            <a:spLocks noGrp="1"/>
          </p:cNvSpPr>
          <p:nvPr>
            <p:ph idx="1"/>
          </p:nvPr>
        </p:nvSpPr>
        <p:spPr>
          <a:xfrm>
            <a:off x="1371599" y="2494043"/>
            <a:ext cx="9724031" cy="3507512"/>
          </a:xfrm>
        </p:spPr>
        <p:txBody>
          <a:bodyPr vert="horz" lIns="91440" tIns="45720" rIns="91440" bIns="45720" rtlCol="0" anchor="ctr">
            <a:noAutofit/>
          </a:bodyPr>
          <a:lstStyle/>
          <a:p>
            <a:pPr marL="0" indent="0">
              <a:buNone/>
            </a:pPr>
            <a:r>
              <a:rPr lang="en-US" sz="1100" b="1">
                <a:highlight>
                  <a:srgbClr val="FFFFFF"/>
                </a:highlight>
                <a:latin typeface="Arial"/>
                <a:cs typeface="Arial"/>
              </a:rPr>
              <a:t>Tesco Clubcard</a:t>
            </a:r>
            <a:endParaRPr lang="en-US" sz="1100">
              <a:latin typeface="Arial"/>
              <a:cs typeface="Arial"/>
            </a:endParaRPr>
          </a:p>
          <a:p>
            <a:pPr marL="0" indent="0">
              <a:buNone/>
            </a:pPr>
            <a:r>
              <a:rPr lang="en-US" sz="1100">
                <a:highlight>
                  <a:srgbClr val="FFFFFF"/>
                </a:highlight>
                <a:latin typeface="Arial"/>
                <a:ea typeface="+mn-lt"/>
                <a:cs typeface="Arial"/>
              </a:rPr>
              <a:t>The Clubcard programme allows Tesco to collect information about customer purchases.</a:t>
            </a:r>
            <a:endParaRPr lang="en-US" sz="1100">
              <a:latin typeface="Arial"/>
              <a:cs typeface="Arial"/>
            </a:endParaRPr>
          </a:p>
          <a:p>
            <a:pPr marL="0" indent="0">
              <a:buNone/>
            </a:pPr>
            <a:r>
              <a:rPr lang="en-US" sz="1100" b="1">
                <a:highlight>
                  <a:srgbClr val="FFFFFF"/>
                </a:highlight>
                <a:latin typeface="Arial"/>
                <a:cs typeface="Arial"/>
              </a:rPr>
              <a:t>How the information can be used</a:t>
            </a:r>
            <a:endParaRPr lang="en-US" sz="1100">
              <a:latin typeface="Arial"/>
              <a:cs typeface="Arial"/>
            </a:endParaRPr>
          </a:p>
          <a:p>
            <a:r>
              <a:rPr lang="en-US" sz="1100">
                <a:highlight>
                  <a:srgbClr val="FFFFFF"/>
                </a:highlight>
                <a:latin typeface="Arial"/>
                <a:ea typeface="+mn-lt"/>
                <a:cs typeface="Arial"/>
              </a:rPr>
              <a:t>Understanding purchasing habits</a:t>
            </a:r>
            <a:endParaRPr lang="en-US" sz="1100">
              <a:latin typeface="Arial"/>
              <a:cs typeface="Arial"/>
            </a:endParaRPr>
          </a:p>
          <a:p>
            <a:r>
              <a:rPr lang="en-US" sz="1100">
                <a:highlight>
                  <a:srgbClr val="FFFFFF"/>
                </a:highlight>
                <a:latin typeface="Arial"/>
                <a:ea typeface="+mn-lt"/>
                <a:cs typeface="Arial"/>
              </a:rPr>
              <a:t>Personalised offers</a:t>
            </a:r>
            <a:endParaRPr lang="en-US" sz="1100">
              <a:latin typeface="Arial"/>
              <a:cs typeface="Arial"/>
            </a:endParaRPr>
          </a:p>
          <a:p>
            <a:r>
              <a:rPr lang="en-US" sz="1100">
                <a:highlight>
                  <a:srgbClr val="FFFFFF"/>
                </a:highlight>
                <a:latin typeface="Arial"/>
                <a:ea typeface="+mn-lt"/>
                <a:cs typeface="Arial"/>
              </a:rPr>
              <a:t>Marketing</a:t>
            </a:r>
            <a:endParaRPr lang="en-US" sz="1100">
              <a:latin typeface="Arial"/>
              <a:cs typeface="Arial"/>
            </a:endParaRPr>
          </a:p>
          <a:p>
            <a:r>
              <a:rPr lang="en-US" sz="1100">
                <a:highlight>
                  <a:srgbClr val="FFFFFF"/>
                </a:highlight>
                <a:latin typeface="Arial"/>
                <a:ea typeface="+mn-lt"/>
                <a:cs typeface="Arial"/>
              </a:rPr>
              <a:t>Customer loyalty</a:t>
            </a:r>
            <a:endParaRPr lang="en-US" sz="1100">
              <a:latin typeface="Arial"/>
              <a:cs typeface="Arial"/>
            </a:endParaRPr>
          </a:p>
          <a:p>
            <a:r>
              <a:rPr lang="en-US" sz="1100">
                <a:highlight>
                  <a:srgbClr val="FFFFFF"/>
                </a:highlight>
                <a:latin typeface="Arial"/>
                <a:ea typeface="+mn-lt"/>
                <a:cs typeface="Arial"/>
              </a:rPr>
              <a:t>Business planning</a:t>
            </a:r>
            <a:endParaRPr lang="en-US" sz="1100">
              <a:latin typeface="Arial"/>
              <a:cs typeface="Arial"/>
            </a:endParaRPr>
          </a:p>
          <a:p>
            <a:pPr marL="0" indent="0">
              <a:buNone/>
            </a:pPr>
            <a:r>
              <a:rPr lang="en-US" sz="1100" b="1">
                <a:highlight>
                  <a:srgbClr val="FFFFFF"/>
                </a:highlight>
                <a:latin typeface="Arial"/>
                <a:cs typeface="Arial"/>
              </a:rPr>
              <a:t>Benefits</a:t>
            </a:r>
            <a:endParaRPr lang="en-US" sz="1100">
              <a:latin typeface="Arial"/>
              <a:cs typeface="Arial"/>
            </a:endParaRPr>
          </a:p>
          <a:p>
            <a:r>
              <a:rPr lang="en-US" sz="1100">
                <a:highlight>
                  <a:srgbClr val="FFFFFF"/>
                </a:highlight>
                <a:latin typeface="Arial"/>
                <a:ea typeface="+mn-lt"/>
                <a:cs typeface="Arial"/>
              </a:rPr>
              <a:t>Better understanding of customer behaviour.</a:t>
            </a:r>
            <a:endParaRPr lang="en-US" sz="1100">
              <a:latin typeface="Arial"/>
              <a:cs typeface="Arial"/>
            </a:endParaRPr>
          </a:p>
          <a:p>
            <a:r>
              <a:rPr lang="en-US" sz="1100">
                <a:highlight>
                  <a:srgbClr val="FFFFFF"/>
                </a:highlight>
                <a:latin typeface="Arial"/>
                <a:ea typeface="+mn-lt"/>
                <a:cs typeface="Arial"/>
              </a:rPr>
              <a:t>More targeted promotions.</a:t>
            </a:r>
            <a:endParaRPr lang="en-US" sz="1100">
              <a:latin typeface="Arial"/>
              <a:cs typeface="Arial"/>
            </a:endParaRPr>
          </a:p>
          <a:p>
            <a:r>
              <a:rPr lang="en-US" sz="1100">
                <a:highlight>
                  <a:srgbClr val="FFFFFF"/>
                </a:highlight>
                <a:latin typeface="Arial"/>
                <a:ea typeface="+mn-lt"/>
                <a:cs typeface="Arial"/>
              </a:rPr>
              <a:t>Potentially improved customer experience.</a:t>
            </a:r>
            <a:endParaRPr lang="en-US" sz="1100">
              <a:latin typeface="Arial"/>
              <a:cs typeface="Arial"/>
            </a:endParaRPr>
          </a:p>
          <a:p>
            <a:r>
              <a:rPr lang="en-US" sz="1100">
                <a:highlight>
                  <a:srgbClr val="FFFFFF"/>
                </a:highlight>
                <a:latin typeface="Arial"/>
                <a:ea typeface="+mn-lt"/>
                <a:cs typeface="Arial"/>
              </a:rPr>
              <a:t>Information can support business decisions.</a:t>
            </a:r>
            <a:endParaRPr lang="en-US" sz="1100">
              <a:latin typeface="Arial"/>
              <a:cs typeface="Arial"/>
            </a:endParaRPr>
          </a:p>
          <a:p>
            <a:pPr marL="0" indent="0">
              <a:buNone/>
            </a:pPr>
            <a:r>
              <a:rPr lang="en-US" sz="1100" b="1">
                <a:highlight>
                  <a:srgbClr val="FFFFFF"/>
                </a:highlight>
                <a:latin typeface="Arial"/>
                <a:cs typeface="Arial"/>
              </a:rPr>
              <a:t>Ethical considerations</a:t>
            </a:r>
            <a:endParaRPr lang="en-US" sz="1100">
              <a:latin typeface="Arial"/>
              <a:cs typeface="Arial"/>
            </a:endParaRPr>
          </a:p>
          <a:p>
            <a:r>
              <a:rPr lang="en-US" sz="1100">
                <a:highlight>
                  <a:srgbClr val="FFFFFF"/>
                </a:highlight>
                <a:latin typeface="Arial"/>
                <a:ea typeface="+mn-lt"/>
                <a:cs typeface="Arial"/>
              </a:rPr>
              <a:t>Customers need to understand how their data is collected and used.</a:t>
            </a:r>
            <a:endParaRPr lang="en-US" sz="1100">
              <a:latin typeface="Arial"/>
              <a:cs typeface="Arial"/>
            </a:endParaRPr>
          </a:p>
          <a:p>
            <a:r>
              <a:rPr lang="en-US" sz="1100">
                <a:highlight>
                  <a:srgbClr val="FFFFFF"/>
                </a:highlight>
                <a:latin typeface="Arial"/>
                <a:ea typeface="+mn-lt"/>
                <a:cs typeface="Arial"/>
              </a:rPr>
              <a:t>Personal information needs to be protected.</a:t>
            </a:r>
            <a:endParaRPr lang="en-US" sz="1100">
              <a:latin typeface="Arial"/>
              <a:cs typeface="Arial"/>
            </a:endParaRPr>
          </a:p>
          <a:p>
            <a:r>
              <a:rPr lang="en-US" sz="1100">
                <a:highlight>
                  <a:srgbClr val="FFFFFF"/>
                </a:highlight>
                <a:latin typeface="Arial"/>
                <a:ea typeface="+mn-lt"/>
                <a:cs typeface="Arial"/>
              </a:rPr>
              <a:t>Businesses need to comply with data protection legislation.</a:t>
            </a:r>
            <a:endParaRPr lang="en-US" sz="1100">
              <a:latin typeface="Arial"/>
              <a:cs typeface="Arial"/>
            </a:endParaRPr>
          </a:p>
          <a:p>
            <a:pPr marL="0" indent="0">
              <a:buNone/>
            </a:pPr>
            <a:r>
              <a:rPr lang="en-US" sz="1100" b="1">
                <a:highlight>
                  <a:srgbClr val="FFFFFF"/>
                </a:highlight>
                <a:latin typeface="Arial"/>
                <a:ea typeface="+mn-lt"/>
                <a:cs typeface="Arial"/>
              </a:rPr>
              <a:t>(Tesco PLC, 2024; ICO, 2024)</a:t>
            </a:r>
            <a:endParaRPr lang="en-US" sz="1100">
              <a:latin typeface="Arial"/>
              <a:cs typeface="Arial"/>
            </a:endParaRPr>
          </a:p>
          <a:p>
            <a:endParaRPr lang="en-US" sz="500"/>
          </a:p>
        </p:txBody>
      </p:sp>
    </p:spTree>
    <p:extLst>
      <p:ext uri="{BB962C8B-B14F-4D97-AF65-F5344CB8AC3E}">
        <p14:creationId xmlns:p14="http://schemas.microsoft.com/office/powerpoint/2010/main" val="376443665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1B15ED52-F352-441B-82BF-E0EA34836D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3B2E3793-BFE6-45A2-9B7B-E18844431C9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 y="-1"/>
            <a:ext cx="12191998" cy="1590742"/>
          </a:xfrm>
          <a:prstGeom prst="rect">
            <a:avLst/>
          </a:prstGeom>
          <a:gradFill>
            <a:gsLst>
              <a:gs pos="0">
                <a:srgbClr val="000000"/>
              </a:gs>
              <a:gs pos="100000">
                <a:schemeClr val="accent1">
                  <a:lumMod val="75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BC4C4868-CB8F-4AF9-9CDB-8108F2C19B6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3" y="0"/>
            <a:ext cx="8115306" cy="1590742"/>
          </a:xfrm>
          <a:prstGeom prst="rect">
            <a:avLst/>
          </a:prstGeom>
          <a:gradFill>
            <a:gsLst>
              <a:gs pos="20000">
                <a:schemeClr val="accent1">
                  <a:alpha val="0"/>
                </a:schemeClr>
              </a:gs>
              <a:gs pos="100000">
                <a:schemeClr val="accent1">
                  <a:lumMod val="50000"/>
                  <a:alpha val="55000"/>
                </a:schemeClr>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375E0459-6403-40CD-989D-56A4407CA12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115299" y="-1"/>
            <a:ext cx="4076698" cy="1590742"/>
          </a:xfrm>
          <a:prstGeom prst="rect">
            <a:avLst/>
          </a:prstGeom>
          <a:gradFill>
            <a:gsLst>
              <a:gs pos="0">
                <a:schemeClr val="accent1">
                  <a:alpha val="66000"/>
                </a:schemeClr>
              </a:gs>
              <a:gs pos="100000">
                <a:srgbClr val="000000">
                  <a:alpha val="30000"/>
                </a:srgbClr>
              </a:gs>
            </a:gsLst>
            <a:lin ang="13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53E5B1A8-3AC9-4BD1-9BBC-78CA94F2D1B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59350" y="-1"/>
            <a:ext cx="11732646" cy="1597433"/>
          </a:xfrm>
          <a:prstGeom prst="rect">
            <a:avLst/>
          </a:prstGeom>
          <a:gradFill>
            <a:gsLst>
              <a:gs pos="50000">
                <a:srgbClr val="000000">
                  <a:alpha val="0"/>
                </a:srgbClr>
              </a:gs>
              <a:gs pos="99000">
                <a:schemeClr val="accent1">
                  <a:lumMod val="50000"/>
                  <a:alpha val="52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6921DD1B-2669-4657-FEE0-A0D1B035D278}"/>
              </a:ext>
            </a:extLst>
          </p:cNvPr>
          <p:cNvSpPr>
            <a:spLocks noGrp="1"/>
          </p:cNvSpPr>
          <p:nvPr>
            <p:ph type="title"/>
          </p:nvPr>
        </p:nvSpPr>
        <p:spPr>
          <a:xfrm>
            <a:off x="1371599" y="294538"/>
            <a:ext cx="9895951" cy="1033669"/>
          </a:xfrm>
        </p:spPr>
        <p:txBody>
          <a:bodyPr>
            <a:normAutofit/>
          </a:bodyPr>
          <a:lstStyle/>
          <a:p>
            <a:r>
              <a:rPr lang="en-US" sz="4000" b="1">
                <a:solidFill>
                  <a:schemeClr val="bg1"/>
                </a:solidFill>
              </a:rPr>
              <a:t>Conclusion and Recommendations</a:t>
            </a:r>
            <a:endParaRPr lang="en-US" sz="4000">
              <a:solidFill>
                <a:schemeClr val="bg1"/>
              </a:solidFill>
            </a:endParaRPr>
          </a:p>
          <a:p>
            <a:endParaRPr lang="en-US" sz="4000">
              <a:solidFill>
                <a:srgbClr val="FFFFFF"/>
              </a:solidFill>
            </a:endParaRPr>
          </a:p>
        </p:txBody>
      </p:sp>
      <p:sp>
        <p:nvSpPr>
          <p:cNvPr id="3" name="Content Placeholder 2">
            <a:extLst>
              <a:ext uri="{FF2B5EF4-FFF2-40B4-BE49-F238E27FC236}">
                <a16:creationId xmlns:a16="http://schemas.microsoft.com/office/drawing/2014/main" id="{2A4DF4D3-0D4D-F124-63D0-4EAA64511C3D}"/>
              </a:ext>
            </a:extLst>
          </p:cNvPr>
          <p:cNvSpPr>
            <a:spLocks noGrp="1"/>
          </p:cNvSpPr>
          <p:nvPr>
            <p:ph idx="1"/>
          </p:nvPr>
        </p:nvSpPr>
        <p:spPr>
          <a:xfrm>
            <a:off x="246184" y="1321736"/>
            <a:ext cx="9724031" cy="5828680"/>
          </a:xfrm>
        </p:spPr>
        <p:txBody>
          <a:bodyPr vert="horz" lIns="91440" tIns="45720" rIns="91440" bIns="45720" rtlCol="0" anchor="ctr">
            <a:normAutofit/>
          </a:bodyPr>
          <a:lstStyle/>
          <a:p>
            <a:pPr marL="0" indent="0">
              <a:buNone/>
            </a:pPr>
            <a:r>
              <a:rPr lang="en-US" sz="1100" b="1">
                <a:highlight>
                  <a:srgbClr val="FFFFFF"/>
                </a:highlight>
                <a:latin typeface="Arial"/>
                <a:cs typeface="Arial"/>
              </a:rPr>
              <a:t>Key findings</a:t>
            </a:r>
            <a:endParaRPr lang="en-US" sz="1100">
              <a:latin typeface="Arial"/>
              <a:cs typeface="Arial"/>
            </a:endParaRPr>
          </a:p>
          <a:p>
            <a:r>
              <a:rPr lang="en-US" sz="1100">
                <a:highlight>
                  <a:srgbClr val="FFFFFF"/>
                </a:highlight>
                <a:latin typeface="Arial"/>
                <a:ea typeface="+mn-lt"/>
                <a:cs typeface="Arial"/>
              </a:rPr>
              <a:t>Information systems are important for the daily operation and long-term development of businesses.</a:t>
            </a:r>
            <a:endParaRPr lang="en-US" sz="1100">
              <a:latin typeface="Arial"/>
              <a:cs typeface="Arial"/>
            </a:endParaRPr>
          </a:p>
          <a:p>
            <a:r>
              <a:rPr lang="en-US" sz="1100">
                <a:highlight>
                  <a:srgbClr val="FFFFFF"/>
                </a:highlight>
                <a:latin typeface="Arial"/>
                <a:ea typeface="+mn-lt"/>
                <a:cs typeface="Arial"/>
              </a:rPr>
              <a:t>TPS supports everyday transactions.</a:t>
            </a:r>
            <a:endParaRPr lang="en-US" sz="1100">
              <a:latin typeface="Arial"/>
              <a:cs typeface="Arial"/>
            </a:endParaRPr>
          </a:p>
          <a:p>
            <a:r>
              <a:rPr lang="en-US" sz="1100">
                <a:highlight>
                  <a:srgbClr val="FFFFFF"/>
                </a:highlight>
                <a:latin typeface="Arial"/>
                <a:ea typeface="+mn-lt"/>
                <a:cs typeface="Arial"/>
              </a:rPr>
              <a:t>MIS supports management decision-making.</a:t>
            </a:r>
            <a:endParaRPr lang="en-US" sz="1100">
              <a:latin typeface="Arial"/>
              <a:cs typeface="Arial"/>
            </a:endParaRPr>
          </a:p>
          <a:p>
            <a:r>
              <a:rPr lang="en-US" sz="1100">
                <a:highlight>
                  <a:srgbClr val="FFFFFF"/>
                </a:highlight>
                <a:latin typeface="Arial"/>
                <a:ea typeface="+mn-lt"/>
                <a:cs typeface="Arial"/>
              </a:rPr>
              <a:t>CRM improves the way businesses manage customer relationships.</a:t>
            </a:r>
            <a:endParaRPr lang="en-US" sz="1100">
              <a:latin typeface="Arial"/>
              <a:cs typeface="Arial"/>
            </a:endParaRPr>
          </a:p>
          <a:p>
            <a:r>
              <a:rPr lang="en-US" sz="1100">
                <a:highlight>
                  <a:srgbClr val="FFFFFF"/>
                </a:highlight>
                <a:latin typeface="Arial"/>
                <a:ea typeface="+mn-lt"/>
                <a:cs typeface="Arial"/>
              </a:rPr>
              <a:t>ERP connects different areas of a business.</a:t>
            </a:r>
            <a:endParaRPr lang="en-US" sz="1100">
              <a:latin typeface="Arial"/>
              <a:cs typeface="Arial"/>
            </a:endParaRPr>
          </a:p>
          <a:p>
            <a:r>
              <a:rPr lang="en-US" sz="1100">
                <a:highlight>
                  <a:srgbClr val="FFFFFF"/>
                </a:highlight>
                <a:latin typeface="Arial"/>
                <a:ea typeface="+mn-lt"/>
                <a:cs typeface="Arial"/>
              </a:rPr>
              <a:t>Ethical issues such as privacy, cybersecurity, employee monitoring and AI bias need to be considered.</a:t>
            </a:r>
            <a:endParaRPr lang="en-US" sz="1100">
              <a:latin typeface="Arial"/>
              <a:cs typeface="Arial"/>
            </a:endParaRPr>
          </a:p>
          <a:p>
            <a:pPr marL="0" indent="0">
              <a:buNone/>
            </a:pPr>
            <a:r>
              <a:rPr lang="en-US" sz="1100" b="1">
                <a:highlight>
                  <a:srgbClr val="FFFFFF"/>
                </a:highlight>
                <a:latin typeface="Arial"/>
                <a:cs typeface="Arial"/>
              </a:rPr>
              <a:t>Recommendations for the growing business</a:t>
            </a:r>
            <a:endParaRPr lang="en-US" sz="1100">
              <a:latin typeface="Arial"/>
              <a:cs typeface="Arial"/>
            </a:endParaRPr>
          </a:p>
          <a:p>
            <a:r>
              <a:rPr lang="en-US" sz="1100" b="1">
                <a:highlight>
                  <a:srgbClr val="FFFFFF"/>
                </a:highlight>
                <a:latin typeface="Arial"/>
                <a:ea typeface="+mn-lt"/>
                <a:cs typeface="Arial"/>
              </a:rPr>
              <a:t>Start with business needs rather than technology.</a:t>
            </a:r>
            <a:endParaRPr lang="en-US" sz="1100">
              <a:latin typeface="Arial"/>
              <a:cs typeface="Arial"/>
            </a:endParaRPr>
          </a:p>
          <a:p>
            <a:r>
              <a:rPr lang="en-US" sz="1100" b="1">
                <a:highlight>
                  <a:srgbClr val="FFFFFF"/>
                </a:highlight>
                <a:latin typeface="Arial"/>
                <a:ea typeface="+mn-lt"/>
                <a:cs typeface="Arial"/>
              </a:rPr>
              <a:t>Use integrated systems where possible.</a:t>
            </a:r>
            <a:endParaRPr lang="en-US" sz="1100">
              <a:latin typeface="Arial"/>
              <a:cs typeface="Arial"/>
            </a:endParaRPr>
          </a:p>
          <a:p>
            <a:r>
              <a:rPr lang="en-US" sz="1100" b="1">
                <a:highlight>
                  <a:srgbClr val="FFFFFF"/>
                </a:highlight>
                <a:latin typeface="Arial"/>
                <a:ea typeface="+mn-lt"/>
                <a:cs typeface="Arial"/>
              </a:rPr>
              <a:t>Invest in cybersecurity from the beginning.</a:t>
            </a:r>
            <a:endParaRPr lang="en-US" sz="1100">
              <a:latin typeface="Arial"/>
              <a:cs typeface="Arial"/>
            </a:endParaRPr>
          </a:p>
          <a:p>
            <a:r>
              <a:rPr lang="en-US" sz="1100" b="1">
                <a:highlight>
                  <a:srgbClr val="FFFFFF"/>
                </a:highlight>
                <a:latin typeface="Arial"/>
                <a:ea typeface="+mn-lt"/>
                <a:cs typeface="Arial"/>
              </a:rPr>
              <a:t>Use customer data responsibly and transparently.</a:t>
            </a:r>
            <a:endParaRPr lang="en-US" sz="1100">
              <a:latin typeface="Arial"/>
              <a:cs typeface="Arial"/>
            </a:endParaRPr>
          </a:p>
          <a:p>
            <a:r>
              <a:rPr lang="en-US" sz="1100" b="1">
                <a:highlight>
                  <a:srgbClr val="FFFFFF"/>
                </a:highlight>
                <a:latin typeface="Arial"/>
                <a:ea typeface="+mn-lt"/>
                <a:cs typeface="Arial"/>
              </a:rPr>
              <a:t>Keep human oversight when using AI.</a:t>
            </a:r>
            <a:endParaRPr lang="en-US" sz="1100">
              <a:latin typeface="Arial"/>
              <a:cs typeface="Arial"/>
            </a:endParaRPr>
          </a:p>
          <a:p>
            <a:r>
              <a:rPr lang="en-US" sz="1100" b="1">
                <a:highlight>
                  <a:srgbClr val="FFFFFF"/>
                </a:highlight>
                <a:latin typeface="Arial"/>
                <a:ea typeface="+mn-lt"/>
                <a:cs typeface="Arial"/>
              </a:rPr>
              <a:t>Train employees to use systems safely and effectively.</a:t>
            </a:r>
            <a:endParaRPr lang="en-US" sz="1100">
              <a:latin typeface="Arial"/>
              <a:cs typeface="Arial"/>
            </a:endParaRPr>
          </a:p>
          <a:p>
            <a:r>
              <a:rPr lang="en-US" sz="1100" b="1">
                <a:highlight>
                  <a:srgbClr val="FFFFFF"/>
                </a:highlight>
                <a:latin typeface="Arial"/>
                <a:ea typeface="+mn-lt"/>
                <a:cs typeface="Arial"/>
              </a:rPr>
              <a:t>Regularly review whether the systems are meeting business objectives.</a:t>
            </a:r>
            <a:endParaRPr lang="en-US" sz="1100">
              <a:latin typeface="Arial"/>
              <a:cs typeface="Arial"/>
            </a:endParaRPr>
          </a:p>
          <a:p>
            <a:pPr marL="0" indent="0">
              <a:buNone/>
            </a:pPr>
            <a:r>
              <a:rPr lang="en-US" sz="1100" b="1">
                <a:highlight>
                  <a:srgbClr val="FFFFFF"/>
                </a:highlight>
                <a:latin typeface="Arial"/>
                <a:cs typeface="Arial"/>
              </a:rPr>
              <a:t>Final takeaway</a:t>
            </a:r>
            <a:endParaRPr lang="en-US" sz="1100">
              <a:latin typeface="Arial"/>
              <a:cs typeface="Arial"/>
            </a:endParaRPr>
          </a:p>
          <a:p>
            <a:r>
              <a:rPr lang="en-US" sz="1100" b="1">
                <a:highlight>
                  <a:srgbClr val="FFFFFF"/>
                </a:highlight>
                <a:latin typeface="Arial"/>
                <a:ea typeface="+mn-lt"/>
                <a:cs typeface="Arial"/>
              </a:rPr>
              <a:t>The most effective information system is not simply the most advanced one. It is the system that fits the organisation's needs while improving efficiency, supporting good decisions and protecting customers and employees</a:t>
            </a:r>
            <a:r>
              <a:rPr lang="en-US" sz="500" b="1">
                <a:highlight>
                  <a:srgbClr val="FFFFFF"/>
                </a:highlight>
                <a:ea typeface="+mn-lt"/>
                <a:cs typeface="+mn-lt"/>
              </a:rPr>
              <a:t>.</a:t>
            </a:r>
            <a:endParaRPr lang="en-US" sz="500"/>
          </a:p>
          <a:p>
            <a:endParaRPr lang="en-US" sz="500"/>
          </a:p>
        </p:txBody>
      </p:sp>
    </p:spTree>
    <p:extLst>
      <p:ext uri="{BB962C8B-B14F-4D97-AF65-F5344CB8AC3E}">
        <p14:creationId xmlns:p14="http://schemas.microsoft.com/office/powerpoint/2010/main" val="214469482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1B15ED52-F352-441B-82BF-E0EA34836D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3B2E3793-BFE6-45A2-9B7B-E18844431C9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 y="-1"/>
            <a:ext cx="12191998" cy="1590742"/>
          </a:xfrm>
          <a:prstGeom prst="rect">
            <a:avLst/>
          </a:prstGeom>
          <a:gradFill>
            <a:gsLst>
              <a:gs pos="0">
                <a:srgbClr val="000000"/>
              </a:gs>
              <a:gs pos="100000">
                <a:schemeClr val="accent1">
                  <a:lumMod val="75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BC4C4868-CB8F-4AF9-9CDB-8108F2C19B6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3" y="0"/>
            <a:ext cx="8115306" cy="1590742"/>
          </a:xfrm>
          <a:prstGeom prst="rect">
            <a:avLst/>
          </a:prstGeom>
          <a:gradFill>
            <a:gsLst>
              <a:gs pos="20000">
                <a:schemeClr val="accent1">
                  <a:alpha val="0"/>
                </a:schemeClr>
              </a:gs>
              <a:gs pos="100000">
                <a:schemeClr val="accent1">
                  <a:lumMod val="50000"/>
                  <a:alpha val="55000"/>
                </a:schemeClr>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375E0459-6403-40CD-989D-56A4407CA12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115299" y="-1"/>
            <a:ext cx="4076698" cy="1590742"/>
          </a:xfrm>
          <a:prstGeom prst="rect">
            <a:avLst/>
          </a:prstGeom>
          <a:gradFill>
            <a:gsLst>
              <a:gs pos="0">
                <a:schemeClr val="accent1">
                  <a:alpha val="66000"/>
                </a:schemeClr>
              </a:gs>
              <a:gs pos="100000">
                <a:srgbClr val="000000">
                  <a:alpha val="30000"/>
                </a:srgbClr>
              </a:gs>
            </a:gsLst>
            <a:lin ang="13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53E5B1A8-3AC9-4BD1-9BBC-78CA94F2D1B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59350" y="-1"/>
            <a:ext cx="11732646" cy="1597433"/>
          </a:xfrm>
          <a:prstGeom prst="rect">
            <a:avLst/>
          </a:prstGeom>
          <a:gradFill>
            <a:gsLst>
              <a:gs pos="50000">
                <a:srgbClr val="000000">
                  <a:alpha val="0"/>
                </a:srgbClr>
              </a:gs>
              <a:gs pos="99000">
                <a:schemeClr val="accent1">
                  <a:lumMod val="50000"/>
                  <a:alpha val="52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14D564A9-EEC7-CF1A-A22E-87872C01AB3C}"/>
              </a:ext>
            </a:extLst>
          </p:cNvPr>
          <p:cNvSpPr>
            <a:spLocks noGrp="1"/>
          </p:cNvSpPr>
          <p:nvPr>
            <p:ph type="title"/>
          </p:nvPr>
        </p:nvSpPr>
        <p:spPr>
          <a:xfrm>
            <a:off x="1371599" y="294538"/>
            <a:ext cx="9895951" cy="1033669"/>
          </a:xfrm>
        </p:spPr>
        <p:txBody>
          <a:bodyPr>
            <a:normAutofit/>
          </a:bodyPr>
          <a:lstStyle/>
          <a:p>
            <a:r>
              <a:rPr lang="en-US" sz="4000">
                <a:solidFill>
                  <a:srgbClr val="FFFFFF"/>
                </a:solidFill>
              </a:rPr>
              <a:t>References </a:t>
            </a:r>
          </a:p>
        </p:txBody>
      </p:sp>
      <p:sp>
        <p:nvSpPr>
          <p:cNvPr id="3" name="Content Placeholder 2">
            <a:extLst>
              <a:ext uri="{FF2B5EF4-FFF2-40B4-BE49-F238E27FC236}">
                <a16:creationId xmlns:a16="http://schemas.microsoft.com/office/drawing/2014/main" id="{ED3B2730-81A3-3BCE-5FD0-282DC45477C1}"/>
              </a:ext>
            </a:extLst>
          </p:cNvPr>
          <p:cNvSpPr>
            <a:spLocks noGrp="1"/>
          </p:cNvSpPr>
          <p:nvPr>
            <p:ph idx="1"/>
          </p:nvPr>
        </p:nvSpPr>
        <p:spPr>
          <a:xfrm>
            <a:off x="1371599" y="1591367"/>
            <a:ext cx="9724031" cy="5265972"/>
          </a:xfrm>
        </p:spPr>
        <p:txBody>
          <a:bodyPr vert="horz" lIns="91440" tIns="45720" rIns="91440" bIns="45720" rtlCol="0" anchor="ctr">
            <a:normAutofit/>
          </a:bodyPr>
          <a:lstStyle/>
          <a:p>
            <a:r>
              <a:rPr lang="en-US" sz="1100">
                <a:highlight>
                  <a:srgbClr val="FCFCFC"/>
                </a:highlight>
                <a:latin typeface="Arial"/>
                <a:ea typeface="+mn-lt"/>
                <a:cs typeface="Arial"/>
              </a:rPr>
              <a:t>Amazon (2024) </a:t>
            </a:r>
            <a:r>
              <a:rPr lang="en-US" sz="1100" i="1">
                <a:highlight>
                  <a:srgbClr val="FCFCFC"/>
                </a:highlight>
                <a:latin typeface="Arial"/>
                <a:ea typeface="+mn-lt"/>
                <a:cs typeface="Arial"/>
              </a:rPr>
              <a:t>Amazon Sustainability Report</a:t>
            </a:r>
            <a:r>
              <a:rPr lang="en-US" sz="1100">
                <a:highlight>
                  <a:srgbClr val="FCFCFC"/>
                </a:highlight>
                <a:latin typeface="Arial"/>
                <a:ea typeface="+mn-lt"/>
                <a:cs typeface="Arial"/>
              </a:rPr>
              <a:t>. Amazon. Available at: </a:t>
            </a:r>
            <a:r>
              <a:rPr lang="en-US" sz="1100" u="sng">
                <a:highlight>
                  <a:srgbClr val="FCFCFC"/>
                </a:highlight>
                <a:latin typeface="Arial"/>
                <a:ea typeface="+mn-lt"/>
                <a:cs typeface="Arial"/>
              </a:rPr>
              <a:t>Amazon Sustainability</a:t>
            </a:r>
            <a:r>
              <a:rPr lang="en-US" sz="1100">
                <a:highlight>
                  <a:srgbClr val="FCFCFC"/>
                </a:highlight>
                <a:latin typeface="Arial"/>
                <a:ea typeface="+mn-lt"/>
                <a:cs typeface="Arial"/>
              </a:rPr>
              <a:t> (Accessed: 22 September 2026).</a:t>
            </a:r>
            <a:endParaRPr lang="en-US" sz="1100">
              <a:latin typeface="Arial"/>
              <a:cs typeface="Arial"/>
            </a:endParaRPr>
          </a:p>
          <a:p>
            <a:r>
              <a:rPr lang="en-US" sz="1100">
                <a:highlight>
                  <a:srgbClr val="FCFCFC"/>
                </a:highlight>
                <a:latin typeface="Arial"/>
                <a:ea typeface="+mn-lt"/>
                <a:cs typeface="Arial"/>
              </a:rPr>
              <a:t>Brynjolfsson, E. and Hitt, L.M. (2000) ‘Beyond computation: Information technology, organizational transformation and business performance’, </a:t>
            </a:r>
            <a:r>
              <a:rPr lang="en-US" sz="1100" i="1">
                <a:highlight>
                  <a:srgbClr val="FCFCFC"/>
                </a:highlight>
                <a:latin typeface="Arial"/>
                <a:ea typeface="+mn-lt"/>
                <a:cs typeface="Arial"/>
              </a:rPr>
              <a:t>Journal of Economic Perspectives</a:t>
            </a:r>
            <a:r>
              <a:rPr lang="en-US" sz="1100">
                <a:highlight>
                  <a:srgbClr val="FCFCFC"/>
                </a:highlight>
                <a:latin typeface="Arial"/>
                <a:ea typeface="+mn-lt"/>
                <a:cs typeface="Arial"/>
              </a:rPr>
              <a:t>, 14(4), pp. 23–48.</a:t>
            </a:r>
            <a:endParaRPr lang="en-US" sz="1100">
              <a:latin typeface="Arial"/>
              <a:cs typeface="Arial"/>
            </a:endParaRPr>
          </a:p>
          <a:p>
            <a:r>
              <a:rPr lang="en-US" sz="1100">
                <a:highlight>
                  <a:srgbClr val="FCFCFC"/>
                </a:highlight>
                <a:latin typeface="Arial"/>
                <a:ea typeface="+mn-lt"/>
                <a:cs typeface="Arial"/>
              </a:rPr>
              <a:t>Davenport, T.H. (1998) ‘Putting the enterprise into the enterprise system’, </a:t>
            </a:r>
            <a:r>
              <a:rPr lang="en-US" sz="1100" i="1">
                <a:highlight>
                  <a:srgbClr val="FCFCFC"/>
                </a:highlight>
                <a:latin typeface="Arial"/>
                <a:ea typeface="+mn-lt"/>
                <a:cs typeface="Arial"/>
              </a:rPr>
              <a:t>Harvard Business Review</a:t>
            </a:r>
            <a:r>
              <a:rPr lang="en-US" sz="1100">
                <a:highlight>
                  <a:srgbClr val="FCFCFC"/>
                </a:highlight>
                <a:latin typeface="Arial"/>
                <a:ea typeface="+mn-lt"/>
                <a:cs typeface="Arial"/>
              </a:rPr>
              <a:t>, 76(4), pp. 121–131.</a:t>
            </a:r>
            <a:endParaRPr lang="en-US" sz="1100">
              <a:latin typeface="Arial"/>
              <a:cs typeface="Arial"/>
            </a:endParaRPr>
          </a:p>
          <a:p>
            <a:r>
              <a:rPr lang="en-US" sz="1100">
                <a:highlight>
                  <a:srgbClr val="FCFCFC"/>
                </a:highlight>
                <a:latin typeface="Arial"/>
                <a:ea typeface="+mn-lt"/>
                <a:cs typeface="Arial"/>
              </a:rPr>
              <a:t>IBM (2024) </a:t>
            </a:r>
            <a:r>
              <a:rPr lang="en-US" sz="1100" i="1">
                <a:highlight>
                  <a:srgbClr val="FCFCFC"/>
                </a:highlight>
                <a:latin typeface="Arial"/>
                <a:ea typeface="+mn-lt"/>
                <a:cs typeface="Arial"/>
              </a:rPr>
              <a:t>What is an information system?</a:t>
            </a:r>
            <a:r>
              <a:rPr lang="en-US" sz="1100">
                <a:highlight>
                  <a:srgbClr val="FCFCFC"/>
                </a:highlight>
                <a:latin typeface="Arial"/>
                <a:ea typeface="+mn-lt"/>
                <a:cs typeface="Arial"/>
              </a:rPr>
              <a:t> IBM. Available at: </a:t>
            </a:r>
            <a:r>
              <a:rPr lang="en-US" sz="1100" u="sng">
                <a:highlight>
                  <a:srgbClr val="FCFCFC"/>
                </a:highlight>
                <a:latin typeface="Arial"/>
                <a:ea typeface="+mn-lt"/>
                <a:cs typeface="Arial"/>
              </a:rPr>
              <a:t>IBM</a:t>
            </a:r>
            <a:r>
              <a:rPr lang="en-US" sz="1100">
                <a:highlight>
                  <a:srgbClr val="FCFCFC"/>
                </a:highlight>
                <a:latin typeface="Arial"/>
                <a:ea typeface="+mn-lt"/>
                <a:cs typeface="Arial"/>
              </a:rPr>
              <a:t> (Accessed: 22 September 2026).</a:t>
            </a:r>
            <a:endParaRPr lang="en-US" sz="1100">
              <a:latin typeface="Arial"/>
              <a:cs typeface="Arial"/>
            </a:endParaRPr>
          </a:p>
          <a:p>
            <a:r>
              <a:rPr lang="en-US" sz="1100">
                <a:highlight>
                  <a:srgbClr val="FCFCFC"/>
                </a:highlight>
                <a:latin typeface="Arial"/>
                <a:ea typeface="+mn-lt"/>
                <a:cs typeface="Arial"/>
              </a:rPr>
              <a:t>Information Commissioner's Office (ICO) (2024) </a:t>
            </a:r>
            <a:r>
              <a:rPr lang="en-US" sz="1100" i="1">
                <a:highlight>
                  <a:srgbClr val="FCFCFC"/>
                </a:highlight>
                <a:latin typeface="Arial"/>
                <a:ea typeface="+mn-lt"/>
                <a:cs typeface="Arial"/>
              </a:rPr>
              <a:t>Guide to the UK General Data Protection Regulation (UK GDPR).</a:t>
            </a:r>
            <a:r>
              <a:rPr lang="en-US" sz="1100">
                <a:highlight>
                  <a:srgbClr val="FCFCFC"/>
                </a:highlight>
                <a:latin typeface="Arial"/>
                <a:ea typeface="+mn-lt"/>
                <a:cs typeface="Arial"/>
              </a:rPr>
              <a:t> Available at: </a:t>
            </a:r>
            <a:r>
              <a:rPr lang="en-US" sz="1100" u="sng">
                <a:highlight>
                  <a:srgbClr val="FCFCFC"/>
                </a:highlight>
                <a:latin typeface="Arial"/>
                <a:ea typeface="+mn-lt"/>
                <a:cs typeface="Arial"/>
              </a:rPr>
              <a:t>ICO UK GDPR guidance</a:t>
            </a:r>
            <a:r>
              <a:rPr lang="en-US" sz="1100">
                <a:highlight>
                  <a:srgbClr val="FCFCFC"/>
                </a:highlight>
                <a:latin typeface="Arial"/>
                <a:ea typeface="+mn-lt"/>
                <a:cs typeface="Arial"/>
              </a:rPr>
              <a:t> (Accessed: 22 September 2026).</a:t>
            </a:r>
            <a:endParaRPr lang="en-US" sz="1100">
              <a:latin typeface="Arial"/>
              <a:cs typeface="Arial"/>
            </a:endParaRPr>
          </a:p>
          <a:p>
            <a:r>
              <a:rPr lang="en-US" sz="1100">
                <a:highlight>
                  <a:srgbClr val="FCFCFC"/>
                </a:highlight>
                <a:latin typeface="Arial"/>
                <a:ea typeface="+mn-lt"/>
                <a:cs typeface="Arial"/>
              </a:rPr>
              <a:t>Laudon, K.C. and Laudon, J.P. (2022) </a:t>
            </a:r>
            <a:r>
              <a:rPr lang="en-US" sz="1100" i="1">
                <a:highlight>
                  <a:srgbClr val="FCFCFC"/>
                </a:highlight>
                <a:latin typeface="Arial"/>
                <a:ea typeface="+mn-lt"/>
                <a:cs typeface="Arial"/>
              </a:rPr>
              <a:t>Management Information Systems: Managing the Digital Firm</a:t>
            </a:r>
            <a:r>
              <a:rPr lang="en-US" sz="1100">
                <a:highlight>
                  <a:srgbClr val="FCFCFC"/>
                </a:highlight>
                <a:latin typeface="Arial"/>
                <a:ea typeface="+mn-lt"/>
                <a:cs typeface="Arial"/>
              </a:rPr>
              <a:t>. 17th </a:t>
            </a:r>
            <a:r>
              <a:rPr lang="en-US" sz="1100" err="1">
                <a:highlight>
                  <a:srgbClr val="FCFCFC"/>
                </a:highlight>
                <a:latin typeface="Arial"/>
                <a:ea typeface="+mn-lt"/>
                <a:cs typeface="Arial"/>
              </a:rPr>
              <a:t>edn</a:t>
            </a:r>
            <a:r>
              <a:rPr lang="en-US" sz="1100">
                <a:highlight>
                  <a:srgbClr val="FCFCFC"/>
                </a:highlight>
                <a:latin typeface="Arial"/>
                <a:ea typeface="+mn-lt"/>
                <a:cs typeface="Arial"/>
              </a:rPr>
              <a:t>. Harlow: Pearson.</a:t>
            </a:r>
            <a:endParaRPr lang="en-US" sz="1100">
              <a:latin typeface="Arial"/>
              <a:cs typeface="Arial"/>
            </a:endParaRPr>
          </a:p>
          <a:p>
            <a:r>
              <a:rPr lang="en-US" sz="1100">
                <a:highlight>
                  <a:srgbClr val="FCFCFC"/>
                </a:highlight>
                <a:latin typeface="Arial"/>
                <a:ea typeface="+mn-lt"/>
                <a:cs typeface="Arial"/>
              </a:rPr>
              <a:t>Microsoft (2024) </a:t>
            </a:r>
            <a:r>
              <a:rPr lang="en-US" sz="1100" i="1">
                <a:highlight>
                  <a:srgbClr val="FCFCFC"/>
                </a:highlight>
                <a:latin typeface="Arial"/>
                <a:ea typeface="+mn-lt"/>
                <a:cs typeface="Arial"/>
              </a:rPr>
              <a:t>What is customer relationship management (CRM)?</a:t>
            </a:r>
            <a:r>
              <a:rPr lang="en-US" sz="1100">
                <a:highlight>
                  <a:srgbClr val="FCFCFC"/>
                </a:highlight>
                <a:latin typeface="Arial"/>
                <a:ea typeface="+mn-lt"/>
                <a:cs typeface="Arial"/>
              </a:rPr>
              <a:t> Microsoft. Available at: </a:t>
            </a:r>
            <a:r>
              <a:rPr lang="en-US" sz="1100" u="sng">
                <a:highlight>
                  <a:srgbClr val="FCFCFC"/>
                </a:highlight>
                <a:latin typeface="Arial"/>
                <a:ea typeface="+mn-lt"/>
                <a:cs typeface="Arial"/>
              </a:rPr>
              <a:t>Microsoft CRM</a:t>
            </a:r>
            <a:r>
              <a:rPr lang="en-US" sz="1100">
                <a:highlight>
                  <a:srgbClr val="FCFCFC"/>
                </a:highlight>
                <a:latin typeface="Arial"/>
                <a:ea typeface="+mn-lt"/>
                <a:cs typeface="Arial"/>
              </a:rPr>
              <a:t> (Accessed: 22 September 2026).</a:t>
            </a:r>
            <a:endParaRPr lang="en-US" sz="1100">
              <a:latin typeface="Arial"/>
              <a:cs typeface="Arial"/>
            </a:endParaRPr>
          </a:p>
          <a:p>
            <a:r>
              <a:rPr lang="en-US" sz="1100">
                <a:highlight>
                  <a:srgbClr val="FCFCFC"/>
                </a:highlight>
                <a:latin typeface="Arial"/>
                <a:ea typeface="+mn-lt"/>
                <a:cs typeface="Arial"/>
              </a:rPr>
              <a:t>National Institute of Standards and Technology (NIST) (2023) </a:t>
            </a:r>
            <a:r>
              <a:rPr lang="en-US" sz="1100" i="1">
                <a:highlight>
                  <a:srgbClr val="FCFCFC"/>
                </a:highlight>
                <a:latin typeface="Arial"/>
                <a:ea typeface="+mn-lt"/>
                <a:cs typeface="Arial"/>
              </a:rPr>
              <a:t>Artificial Intelligence Risk Management Framework (AI RMF 1.0).</a:t>
            </a:r>
            <a:r>
              <a:rPr lang="en-US" sz="1100">
                <a:highlight>
                  <a:srgbClr val="FCFCFC"/>
                </a:highlight>
                <a:latin typeface="Arial"/>
                <a:ea typeface="+mn-lt"/>
                <a:cs typeface="Arial"/>
              </a:rPr>
              <a:t> Gaithersburg, MD: NIST. Available at: </a:t>
            </a:r>
            <a:r>
              <a:rPr lang="en-US" sz="1100" u="sng">
                <a:highlight>
                  <a:srgbClr val="FCFCFC"/>
                </a:highlight>
                <a:latin typeface="Arial"/>
                <a:ea typeface="+mn-lt"/>
                <a:cs typeface="Arial"/>
              </a:rPr>
              <a:t>NIST AI Risk Management Framework</a:t>
            </a:r>
            <a:r>
              <a:rPr lang="en-US" sz="1100">
                <a:highlight>
                  <a:srgbClr val="FCFCFC"/>
                </a:highlight>
                <a:latin typeface="Arial"/>
                <a:ea typeface="+mn-lt"/>
                <a:cs typeface="Arial"/>
              </a:rPr>
              <a:t> (Accessed: 22 September 2026).</a:t>
            </a:r>
            <a:endParaRPr lang="en-US" sz="1100">
              <a:latin typeface="Arial"/>
              <a:cs typeface="Arial"/>
            </a:endParaRPr>
          </a:p>
          <a:p>
            <a:r>
              <a:rPr lang="en-US" sz="1100">
                <a:highlight>
                  <a:srgbClr val="FCFCFC"/>
                </a:highlight>
                <a:latin typeface="Arial"/>
                <a:ea typeface="+mn-lt"/>
                <a:cs typeface="Arial"/>
              </a:rPr>
              <a:t>National Institute of Standards and Technology (NIST) (2024) </a:t>
            </a:r>
            <a:r>
              <a:rPr lang="en-US" sz="1100" i="1">
                <a:highlight>
                  <a:srgbClr val="FCFCFC"/>
                </a:highlight>
                <a:latin typeface="Arial"/>
                <a:ea typeface="+mn-lt"/>
                <a:cs typeface="Arial"/>
              </a:rPr>
              <a:t>The NIST Cybersecurity Framework (CSF) 2.0</a:t>
            </a:r>
            <a:r>
              <a:rPr lang="en-US" sz="1100">
                <a:highlight>
                  <a:srgbClr val="FCFCFC"/>
                </a:highlight>
                <a:latin typeface="Arial"/>
                <a:ea typeface="+mn-lt"/>
                <a:cs typeface="Arial"/>
              </a:rPr>
              <a:t>. Gaithersburg, MD: NIST. Available at: </a:t>
            </a:r>
            <a:r>
              <a:rPr lang="en-US" sz="1100" u="sng">
                <a:highlight>
                  <a:srgbClr val="FCFCFC"/>
                </a:highlight>
                <a:latin typeface="Arial"/>
                <a:ea typeface="+mn-lt"/>
                <a:cs typeface="Arial"/>
              </a:rPr>
              <a:t>NIST Cybersecurity Framework</a:t>
            </a:r>
            <a:r>
              <a:rPr lang="en-US" sz="1100">
                <a:highlight>
                  <a:srgbClr val="FCFCFC"/>
                </a:highlight>
                <a:latin typeface="Arial"/>
                <a:ea typeface="+mn-lt"/>
                <a:cs typeface="Arial"/>
              </a:rPr>
              <a:t> (Accessed: 22 September 2026).</a:t>
            </a:r>
            <a:endParaRPr lang="en-US" sz="1100">
              <a:latin typeface="Arial"/>
              <a:cs typeface="Arial"/>
            </a:endParaRPr>
          </a:p>
          <a:p>
            <a:r>
              <a:rPr lang="en-US" sz="1100">
                <a:highlight>
                  <a:srgbClr val="FCFCFC"/>
                </a:highlight>
                <a:latin typeface="Arial"/>
                <a:ea typeface="+mn-lt"/>
                <a:cs typeface="Arial"/>
              </a:rPr>
              <a:t>O'Brien, J.A. and </a:t>
            </a:r>
            <a:r>
              <a:rPr lang="en-US" sz="1100" err="1">
                <a:highlight>
                  <a:srgbClr val="FCFCFC"/>
                </a:highlight>
                <a:latin typeface="Arial"/>
                <a:ea typeface="+mn-lt"/>
                <a:cs typeface="Arial"/>
              </a:rPr>
              <a:t>Marakas</a:t>
            </a:r>
            <a:r>
              <a:rPr lang="en-US" sz="1100">
                <a:highlight>
                  <a:srgbClr val="FCFCFC"/>
                </a:highlight>
                <a:latin typeface="Arial"/>
                <a:ea typeface="+mn-lt"/>
                <a:cs typeface="Arial"/>
              </a:rPr>
              <a:t>, G.M. (2011) </a:t>
            </a:r>
            <a:r>
              <a:rPr lang="en-US" sz="1100" i="1">
                <a:highlight>
                  <a:srgbClr val="FCFCFC"/>
                </a:highlight>
                <a:latin typeface="Arial"/>
                <a:ea typeface="+mn-lt"/>
                <a:cs typeface="Arial"/>
              </a:rPr>
              <a:t>Management Information Systems</a:t>
            </a:r>
            <a:r>
              <a:rPr lang="en-US" sz="1100">
                <a:highlight>
                  <a:srgbClr val="FCFCFC"/>
                </a:highlight>
                <a:latin typeface="Arial"/>
                <a:ea typeface="+mn-lt"/>
                <a:cs typeface="Arial"/>
              </a:rPr>
              <a:t>. 10th </a:t>
            </a:r>
            <a:r>
              <a:rPr lang="en-US" sz="1100" err="1">
                <a:highlight>
                  <a:srgbClr val="FCFCFC"/>
                </a:highlight>
                <a:latin typeface="Arial"/>
                <a:ea typeface="+mn-lt"/>
                <a:cs typeface="Arial"/>
              </a:rPr>
              <a:t>edn</a:t>
            </a:r>
            <a:r>
              <a:rPr lang="en-US" sz="1100">
                <a:highlight>
                  <a:srgbClr val="FCFCFC"/>
                </a:highlight>
                <a:latin typeface="Arial"/>
                <a:ea typeface="+mn-lt"/>
                <a:cs typeface="Arial"/>
              </a:rPr>
              <a:t>. New York: McGraw-Hill/Irwin.</a:t>
            </a:r>
            <a:endParaRPr lang="en-US" sz="1100">
              <a:latin typeface="Arial"/>
              <a:cs typeface="Arial"/>
            </a:endParaRPr>
          </a:p>
          <a:p>
            <a:r>
              <a:rPr lang="en-US" sz="1100">
                <a:highlight>
                  <a:srgbClr val="FCFCFC"/>
                </a:highlight>
                <a:latin typeface="Arial"/>
                <a:ea typeface="+mn-lt"/>
                <a:cs typeface="Arial"/>
              </a:rPr>
              <a:t>SAP (2024) </a:t>
            </a:r>
            <a:r>
              <a:rPr lang="en-US" sz="1100" i="1">
                <a:highlight>
                  <a:srgbClr val="FCFCFC"/>
                </a:highlight>
                <a:latin typeface="Arial"/>
                <a:ea typeface="+mn-lt"/>
                <a:cs typeface="Arial"/>
              </a:rPr>
              <a:t>What is ERP?</a:t>
            </a:r>
            <a:r>
              <a:rPr lang="en-US" sz="1100">
                <a:highlight>
                  <a:srgbClr val="FCFCFC"/>
                </a:highlight>
                <a:latin typeface="Arial"/>
                <a:ea typeface="+mn-lt"/>
                <a:cs typeface="Arial"/>
              </a:rPr>
              <a:t> SAP. Available at: </a:t>
            </a:r>
            <a:r>
              <a:rPr lang="en-US" sz="1100" u="sng">
                <a:highlight>
                  <a:srgbClr val="FCFCFC"/>
                </a:highlight>
                <a:latin typeface="Arial"/>
                <a:ea typeface="+mn-lt"/>
                <a:cs typeface="Arial"/>
              </a:rPr>
              <a:t>SAP ERP</a:t>
            </a:r>
            <a:r>
              <a:rPr lang="en-US" sz="1100">
                <a:highlight>
                  <a:srgbClr val="FCFCFC"/>
                </a:highlight>
                <a:latin typeface="Arial"/>
                <a:ea typeface="+mn-lt"/>
                <a:cs typeface="Arial"/>
              </a:rPr>
              <a:t> (Accessed: 22 September 2026).</a:t>
            </a:r>
            <a:endParaRPr lang="en-US" sz="1100">
              <a:latin typeface="Arial"/>
              <a:cs typeface="Arial"/>
            </a:endParaRPr>
          </a:p>
          <a:p>
            <a:r>
              <a:rPr lang="en-US" sz="1100">
                <a:highlight>
                  <a:srgbClr val="FCFCFC"/>
                </a:highlight>
                <a:latin typeface="Arial"/>
                <a:ea typeface="+mn-lt"/>
                <a:cs typeface="Arial"/>
              </a:rPr>
              <a:t>Stair, R. and Reynolds, G. (2021) </a:t>
            </a:r>
            <a:r>
              <a:rPr lang="en-US" sz="1100" i="1">
                <a:highlight>
                  <a:srgbClr val="FCFCFC"/>
                </a:highlight>
                <a:latin typeface="Arial"/>
                <a:ea typeface="+mn-lt"/>
                <a:cs typeface="Arial"/>
              </a:rPr>
              <a:t>Principles of Information Systems</a:t>
            </a:r>
            <a:r>
              <a:rPr lang="en-US" sz="1100">
                <a:highlight>
                  <a:srgbClr val="FCFCFC"/>
                </a:highlight>
                <a:latin typeface="Arial"/>
                <a:ea typeface="+mn-lt"/>
                <a:cs typeface="Arial"/>
              </a:rPr>
              <a:t>. 14th </a:t>
            </a:r>
            <a:r>
              <a:rPr lang="en-US" sz="1100" err="1">
                <a:highlight>
                  <a:srgbClr val="FCFCFC"/>
                </a:highlight>
                <a:latin typeface="Arial"/>
                <a:ea typeface="+mn-lt"/>
                <a:cs typeface="Arial"/>
              </a:rPr>
              <a:t>edn</a:t>
            </a:r>
            <a:r>
              <a:rPr lang="en-US" sz="1100">
                <a:highlight>
                  <a:srgbClr val="FCFCFC"/>
                </a:highlight>
                <a:latin typeface="Arial"/>
                <a:ea typeface="+mn-lt"/>
                <a:cs typeface="Arial"/>
              </a:rPr>
              <a:t>. Boston: Cengage Learning.</a:t>
            </a:r>
            <a:endParaRPr lang="en-US" sz="1100">
              <a:latin typeface="Arial"/>
              <a:cs typeface="Arial"/>
            </a:endParaRPr>
          </a:p>
          <a:p>
            <a:r>
              <a:rPr lang="en-US" sz="1100">
                <a:highlight>
                  <a:srgbClr val="FCFCFC"/>
                </a:highlight>
                <a:latin typeface="Arial"/>
                <a:ea typeface="+mn-lt"/>
                <a:cs typeface="Arial"/>
              </a:rPr>
              <a:t>Tesco PLC (2024) </a:t>
            </a:r>
            <a:r>
              <a:rPr lang="en-US" sz="1100" i="1">
                <a:highlight>
                  <a:srgbClr val="FCFCFC"/>
                </a:highlight>
                <a:latin typeface="Arial"/>
                <a:ea typeface="+mn-lt"/>
                <a:cs typeface="Arial"/>
              </a:rPr>
              <a:t>Annual Report and Financial Statements 2024</a:t>
            </a:r>
            <a:r>
              <a:rPr lang="en-US" sz="1100">
                <a:highlight>
                  <a:srgbClr val="FCFCFC"/>
                </a:highlight>
                <a:latin typeface="Arial"/>
                <a:ea typeface="+mn-lt"/>
                <a:cs typeface="Arial"/>
              </a:rPr>
              <a:t>. Welwyn Garden City: Tesco PLC. Available at: </a:t>
            </a:r>
            <a:r>
              <a:rPr lang="en-US" sz="1100" u="sng">
                <a:highlight>
                  <a:srgbClr val="FCFCFC"/>
                </a:highlight>
                <a:latin typeface="Arial"/>
                <a:ea typeface="+mn-lt"/>
                <a:cs typeface="Arial"/>
              </a:rPr>
              <a:t>Tesco Annual Reports</a:t>
            </a:r>
            <a:r>
              <a:rPr lang="en-US" sz="1100">
                <a:highlight>
                  <a:srgbClr val="FCFCFC"/>
                </a:highlight>
                <a:latin typeface="Arial"/>
                <a:ea typeface="+mn-lt"/>
                <a:cs typeface="Arial"/>
              </a:rPr>
              <a:t> (Accessed: 22 September 2026).</a:t>
            </a:r>
            <a:endParaRPr lang="en-US" sz="1100">
              <a:latin typeface="Arial"/>
              <a:cs typeface="Arial"/>
            </a:endParaRPr>
          </a:p>
          <a:p>
            <a:r>
              <a:rPr lang="en-US" sz="1100">
                <a:highlight>
                  <a:srgbClr val="FCFCFC"/>
                </a:highlight>
                <a:latin typeface="Arial"/>
                <a:ea typeface="+mn-lt"/>
                <a:cs typeface="Arial"/>
              </a:rPr>
              <a:t>UNESCO (2021) </a:t>
            </a:r>
            <a:r>
              <a:rPr lang="en-US" sz="1100" i="1">
                <a:highlight>
                  <a:srgbClr val="FCFCFC"/>
                </a:highlight>
                <a:latin typeface="Arial"/>
                <a:ea typeface="+mn-lt"/>
                <a:cs typeface="Arial"/>
              </a:rPr>
              <a:t>Recommendation on the Ethics of Artificial Intelligence</a:t>
            </a:r>
            <a:r>
              <a:rPr lang="en-US" sz="1100">
                <a:highlight>
                  <a:srgbClr val="FCFCFC"/>
                </a:highlight>
                <a:latin typeface="Arial"/>
                <a:ea typeface="+mn-lt"/>
                <a:cs typeface="Arial"/>
              </a:rPr>
              <a:t>. Paris: UNESCO. Available at: </a:t>
            </a:r>
            <a:r>
              <a:rPr lang="en-US" sz="1100" u="sng">
                <a:highlight>
                  <a:srgbClr val="FCFCFC"/>
                </a:highlight>
                <a:latin typeface="Arial"/>
                <a:ea typeface="+mn-lt"/>
                <a:cs typeface="Arial"/>
              </a:rPr>
              <a:t>UNESCO AI Ethics Recommendation</a:t>
            </a:r>
            <a:r>
              <a:rPr lang="en-US" sz="1100">
                <a:highlight>
                  <a:srgbClr val="FCFCFC"/>
                </a:highlight>
                <a:latin typeface="Arial"/>
                <a:ea typeface="+mn-lt"/>
                <a:cs typeface="Arial"/>
              </a:rPr>
              <a:t> (Accessed: 22 September 2026).</a:t>
            </a:r>
            <a:endParaRPr lang="en-US" sz="1100">
              <a:latin typeface="Arial"/>
              <a:cs typeface="Arial"/>
            </a:endParaRPr>
          </a:p>
          <a:p>
            <a:r>
              <a:rPr lang="en-US" sz="1100">
                <a:highlight>
                  <a:srgbClr val="FCFCFC"/>
                </a:highlight>
                <a:latin typeface="Arial"/>
                <a:ea typeface="+mn-lt"/>
                <a:cs typeface="Arial"/>
              </a:rPr>
              <a:t>European Parliament and Council of the European Union (2016) ‘Regulation (EU) 2016/679 (General Data Protection Regulation)’, </a:t>
            </a:r>
            <a:r>
              <a:rPr lang="en-US" sz="1100" i="1">
                <a:highlight>
                  <a:srgbClr val="FCFCFC"/>
                </a:highlight>
                <a:latin typeface="Arial"/>
                <a:ea typeface="+mn-lt"/>
                <a:cs typeface="Arial"/>
              </a:rPr>
              <a:t>Official Journal of the European Union</a:t>
            </a:r>
            <a:r>
              <a:rPr lang="en-US" sz="1100">
                <a:highlight>
                  <a:srgbClr val="FCFCFC"/>
                </a:highlight>
                <a:latin typeface="Arial"/>
                <a:ea typeface="+mn-lt"/>
                <a:cs typeface="Arial"/>
              </a:rPr>
              <a:t>, L119, pp. 1–88. Available at: </a:t>
            </a:r>
            <a:r>
              <a:rPr lang="en-US" sz="1100" u="sng">
                <a:highlight>
                  <a:srgbClr val="FCFCFC"/>
                </a:highlight>
                <a:latin typeface="Arial"/>
                <a:ea typeface="+mn-lt"/>
                <a:cs typeface="Arial"/>
              </a:rPr>
              <a:t>EUR-Lex GDPR</a:t>
            </a:r>
            <a:r>
              <a:rPr lang="en-US" sz="1100">
                <a:highlight>
                  <a:srgbClr val="FCFCFC"/>
                </a:highlight>
                <a:latin typeface="Arial"/>
                <a:ea typeface="+mn-lt"/>
                <a:cs typeface="Arial"/>
              </a:rPr>
              <a:t> (Accessed: 22 September 2026).</a:t>
            </a:r>
            <a:br>
              <a:rPr lang="en-US" sz="500"/>
            </a:br>
            <a:endParaRPr lang="en-US" sz="500"/>
          </a:p>
        </p:txBody>
      </p:sp>
    </p:spTree>
    <p:extLst>
      <p:ext uri="{BB962C8B-B14F-4D97-AF65-F5344CB8AC3E}">
        <p14:creationId xmlns:p14="http://schemas.microsoft.com/office/powerpoint/2010/main" val="942164996"/>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Them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emplate>office theme</Template>
  <Application>Microsoft Office PowerPoint</Application>
  <PresentationFormat>Widescreen</PresentationFormat>
  <Slides>13</Slides>
  <Notes>0</Notes>
  <HiddenSlides>0</HiddenSlides>
  <ScaleCrop>false</ScaleCrop>
  <HeadingPairs>
    <vt:vector size="4" baseType="variant">
      <vt:variant>
        <vt:lpstr>Theme</vt:lpstr>
      </vt:variant>
      <vt:variant>
        <vt:i4>1</vt:i4>
      </vt:variant>
      <vt:variant>
        <vt:lpstr>Slide Titles</vt:lpstr>
      </vt:variant>
      <vt:variant>
        <vt:i4>13</vt:i4>
      </vt:variant>
    </vt:vector>
  </HeadingPairs>
  <TitlesOfParts>
    <vt:vector size="14" baseType="lpstr">
      <vt:lpstr>Office Theme</vt:lpstr>
      <vt:lpstr>Modernising Business Information Systems </vt:lpstr>
      <vt:lpstr>What Are Information Systems? </vt:lpstr>
      <vt:lpstr>Main Types of Information Systems </vt:lpstr>
      <vt:lpstr>Transaction Processing Systems (TPS) </vt:lpstr>
      <vt:lpstr>Management Information Systems (MIS) </vt:lpstr>
      <vt:lpstr>CRM and ERP Systems </vt:lpstr>
      <vt:lpstr>Comparing the Systems </vt:lpstr>
      <vt:lpstr>Ethical Issues with Information Systems </vt:lpstr>
      <vt:lpstr>Managing Ethical and Security Risks </vt:lpstr>
      <vt:lpstr>Case Study: Amazon </vt:lpstr>
      <vt:lpstr>Case Study: Tesco </vt:lpstr>
      <vt:lpstr>Conclusion and Recommendations </vt:lpstr>
      <vt:lpstr>References 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revision>1</cp:revision>
  <dcterms:created xsi:type="dcterms:W3CDTF">2026-09-22T09:19:07Z</dcterms:created>
  <dcterms:modified xsi:type="dcterms:W3CDTF">2026-09-29T10:55:38Z</dcterms:modified>
</cp:coreProperties>
</file>