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46" r:id="rId4"/>
    <p:sldMasterId id="2147484266" r:id="rId5"/>
  </p:sldMasterIdLst>
  <p:notesMasterIdLst>
    <p:notesMasterId r:id="rId13"/>
  </p:notesMasterIdLst>
  <p:handoutMasterIdLst>
    <p:handoutMasterId r:id="rId14"/>
  </p:handoutMasterIdLst>
  <p:sldIdLst>
    <p:sldId id="260" r:id="rId6"/>
    <p:sldId id="285" r:id="rId7"/>
    <p:sldId id="283" r:id="rId8"/>
    <p:sldId id="286" r:id="rId9"/>
    <p:sldId id="287" r:id="rId10"/>
    <p:sldId id="289" r:id="rId11"/>
    <p:sldId id="29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FF1F4-04A2-467C-AA71-7738897702B6}" v="1" dt="2021-08-09T23:49:19.412"/>
    <p1510:client id="{558110B7-7090-452C-B04E-7AC91E99A4B3}" v="3" dt="2021-08-10T00:30:44.6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presProps" Target="presProps.xml"/><Relationship Id="rId10" Type="http://schemas.openxmlformats.org/officeDocument/2006/relationships/slide" Target="slides/slide5.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93DC61-8615-4708-88D4-CEEF0AF05E1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2DEA0A0-839F-4F31-AF5E-19184BAB65BD}">
      <dgm:prSet/>
      <dgm:spPr/>
      <dgm:t>
        <a:bodyPr/>
        <a:lstStyle/>
        <a:p>
          <a:r>
            <a:rPr lang="en-GB"/>
            <a:t>planning my daily activities effectively.</a:t>
          </a:r>
          <a:endParaRPr lang="en-US"/>
        </a:p>
      </dgm:t>
    </dgm:pt>
    <dgm:pt modelId="{C8AC5241-8E58-4E7B-8EA4-F4F9876879EA}" type="parTrans" cxnId="{E0685CDE-2D63-433F-B3A7-31274640052F}">
      <dgm:prSet/>
      <dgm:spPr/>
      <dgm:t>
        <a:bodyPr/>
        <a:lstStyle/>
        <a:p>
          <a:endParaRPr lang="en-US"/>
        </a:p>
      </dgm:t>
    </dgm:pt>
    <dgm:pt modelId="{4F4D9604-0047-407B-98C4-04F0DE4881BC}" type="sibTrans" cxnId="{E0685CDE-2D63-433F-B3A7-31274640052F}">
      <dgm:prSet/>
      <dgm:spPr/>
      <dgm:t>
        <a:bodyPr/>
        <a:lstStyle/>
        <a:p>
          <a:endParaRPr lang="en-US"/>
        </a:p>
      </dgm:t>
    </dgm:pt>
    <dgm:pt modelId="{00BA4A7B-CF05-4A0E-A2F1-D1C405598BF9}">
      <dgm:prSet/>
      <dgm:spPr/>
      <dgm:t>
        <a:bodyPr/>
        <a:lstStyle/>
        <a:p>
          <a:r>
            <a:rPr lang="en-GB"/>
            <a:t>Making work done at the right time.</a:t>
          </a:r>
          <a:endParaRPr lang="en-US"/>
        </a:p>
      </dgm:t>
    </dgm:pt>
    <dgm:pt modelId="{DEA41A87-EA72-4E6E-9003-4400C5FC4484}" type="parTrans" cxnId="{B78E23C7-8E62-497A-B258-80B0E78A148C}">
      <dgm:prSet/>
      <dgm:spPr/>
      <dgm:t>
        <a:bodyPr/>
        <a:lstStyle/>
        <a:p>
          <a:endParaRPr lang="en-US"/>
        </a:p>
      </dgm:t>
    </dgm:pt>
    <dgm:pt modelId="{65BD5474-5A96-42A0-AED7-CFF752A4541E}" type="sibTrans" cxnId="{B78E23C7-8E62-497A-B258-80B0E78A148C}">
      <dgm:prSet/>
      <dgm:spPr/>
      <dgm:t>
        <a:bodyPr/>
        <a:lstStyle/>
        <a:p>
          <a:endParaRPr lang="en-US"/>
        </a:p>
      </dgm:t>
    </dgm:pt>
    <dgm:pt modelId="{10FAED80-EF9F-4D8D-ACE8-E08F235106B9}">
      <dgm:prSet/>
      <dgm:spPr/>
      <dgm:t>
        <a:bodyPr/>
        <a:lstStyle/>
        <a:p>
          <a:r>
            <a:rPr lang="en-GB"/>
            <a:t>Much less procrastination.</a:t>
          </a:r>
          <a:endParaRPr lang="en-US"/>
        </a:p>
      </dgm:t>
    </dgm:pt>
    <dgm:pt modelId="{8CD62ABD-A7FF-415C-B105-6F849EDCDD39}" type="parTrans" cxnId="{EE79A4CD-363C-42A6-A349-F023124C8B35}">
      <dgm:prSet/>
      <dgm:spPr/>
      <dgm:t>
        <a:bodyPr/>
        <a:lstStyle/>
        <a:p>
          <a:endParaRPr lang="en-US"/>
        </a:p>
      </dgm:t>
    </dgm:pt>
    <dgm:pt modelId="{151AD61C-C871-4AE7-A23A-DED7AAE72CC7}" type="sibTrans" cxnId="{EE79A4CD-363C-42A6-A349-F023124C8B35}">
      <dgm:prSet/>
      <dgm:spPr/>
      <dgm:t>
        <a:bodyPr/>
        <a:lstStyle/>
        <a:p>
          <a:endParaRPr lang="en-US"/>
        </a:p>
      </dgm:t>
    </dgm:pt>
    <dgm:pt modelId="{D824C79C-24AA-421E-A9DE-2A01CF7DBBB1}">
      <dgm:prSet/>
      <dgm:spPr/>
      <dgm:t>
        <a:bodyPr/>
        <a:lstStyle/>
        <a:p>
          <a:r>
            <a:rPr lang="en-GB"/>
            <a:t>Less stress. Managing my time reduces  my stress level.</a:t>
          </a:r>
          <a:endParaRPr lang="en-US"/>
        </a:p>
      </dgm:t>
    </dgm:pt>
    <dgm:pt modelId="{572B5D77-2F7F-4AD7-8E8A-E68B99D2760A}" type="parTrans" cxnId="{D6EF89AA-34CD-4F8A-AD1C-9AD731B8AFB5}">
      <dgm:prSet/>
      <dgm:spPr/>
      <dgm:t>
        <a:bodyPr/>
        <a:lstStyle/>
        <a:p>
          <a:endParaRPr lang="en-US"/>
        </a:p>
      </dgm:t>
    </dgm:pt>
    <dgm:pt modelId="{DCCDCED0-5A1D-4B1D-8AFA-5EFF7B6DAB81}" type="sibTrans" cxnId="{D6EF89AA-34CD-4F8A-AD1C-9AD731B8AFB5}">
      <dgm:prSet/>
      <dgm:spPr/>
      <dgm:t>
        <a:bodyPr/>
        <a:lstStyle/>
        <a:p>
          <a:endParaRPr lang="en-US"/>
        </a:p>
      </dgm:t>
    </dgm:pt>
    <dgm:pt modelId="{1191345B-99AE-4AED-BA37-B56D71A71F03}">
      <dgm:prSet/>
      <dgm:spPr/>
      <dgm:t>
        <a:bodyPr/>
        <a:lstStyle/>
        <a:p>
          <a:r>
            <a:rPr lang="en-GB"/>
            <a:t>It also improves seif-Discipine.</a:t>
          </a:r>
          <a:endParaRPr lang="en-US"/>
        </a:p>
      </dgm:t>
    </dgm:pt>
    <dgm:pt modelId="{F5BB2F04-D39A-4E4A-9B3F-5A1703C0F42B}" type="parTrans" cxnId="{A17F106C-DA9D-4710-B4F9-4AB2A764E1FC}">
      <dgm:prSet/>
      <dgm:spPr/>
      <dgm:t>
        <a:bodyPr/>
        <a:lstStyle/>
        <a:p>
          <a:endParaRPr lang="en-US"/>
        </a:p>
      </dgm:t>
    </dgm:pt>
    <dgm:pt modelId="{55DCF00A-19AF-4BF8-BE0C-CD31D8A5C9F3}" type="sibTrans" cxnId="{A17F106C-DA9D-4710-B4F9-4AB2A764E1FC}">
      <dgm:prSet/>
      <dgm:spPr/>
      <dgm:t>
        <a:bodyPr/>
        <a:lstStyle/>
        <a:p>
          <a:endParaRPr lang="en-US"/>
        </a:p>
      </dgm:t>
    </dgm:pt>
    <dgm:pt modelId="{CD311268-99AF-48DE-B0D5-28FD7CA64EFE}" type="pres">
      <dgm:prSet presAssocID="{0C93DC61-8615-4708-88D4-CEEF0AF05E1E}" presName="diagram" presStyleCnt="0">
        <dgm:presLayoutVars>
          <dgm:dir/>
          <dgm:resizeHandles val="exact"/>
        </dgm:presLayoutVars>
      </dgm:prSet>
      <dgm:spPr/>
    </dgm:pt>
    <dgm:pt modelId="{25423691-336B-432E-AF39-292539CAD8D9}" type="pres">
      <dgm:prSet presAssocID="{12DEA0A0-839F-4F31-AF5E-19184BAB65BD}" presName="node" presStyleLbl="node1" presStyleIdx="0" presStyleCnt="5">
        <dgm:presLayoutVars>
          <dgm:bulletEnabled val="1"/>
        </dgm:presLayoutVars>
      </dgm:prSet>
      <dgm:spPr/>
    </dgm:pt>
    <dgm:pt modelId="{FB8B342E-C11E-4A9C-9820-B0536CD7A3BC}" type="pres">
      <dgm:prSet presAssocID="{4F4D9604-0047-407B-98C4-04F0DE4881BC}" presName="sibTrans" presStyleCnt="0"/>
      <dgm:spPr/>
    </dgm:pt>
    <dgm:pt modelId="{5659F38D-1078-4A5A-8A7A-2D02B55200AB}" type="pres">
      <dgm:prSet presAssocID="{00BA4A7B-CF05-4A0E-A2F1-D1C405598BF9}" presName="node" presStyleLbl="node1" presStyleIdx="1" presStyleCnt="5">
        <dgm:presLayoutVars>
          <dgm:bulletEnabled val="1"/>
        </dgm:presLayoutVars>
      </dgm:prSet>
      <dgm:spPr/>
    </dgm:pt>
    <dgm:pt modelId="{2B4DF3E2-4132-4667-A31C-E1D78CCEDA75}" type="pres">
      <dgm:prSet presAssocID="{65BD5474-5A96-42A0-AED7-CFF752A4541E}" presName="sibTrans" presStyleCnt="0"/>
      <dgm:spPr/>
    </dgm:pt>
    <dgm:pt modelId="{6C62A440-D9C8-42D7-B486-8D4CEC1F9F15}" type="pres">
      <dgm:prSet presAssocID="{10FAED80-EF9F-4D8D-ACE8-E08F235106B9}" presName="node" presStyleLbl="node1" presStyleIdx="2" presStyleCnt="5">
        <dgm:presLayoutVars>
          <dgm:bulletEnabled val="1"/>
        </dgm:presLayoutVars>
      </dgm:prSet>
      <dgm:spPr/>
    </dgm:pt>
    <dgm:pt modelId="{DB898A35-2755-4952-88C2-D622568094C1}" type="pres">
      <dgm:prSet presAssocID="{151AD61C-C871-4AE7-A23A-DED7AAE72CC7}" presName="sibTrans" presStyleCnt="0"/>
      <dgm:spPr/>
    </dgm:pt>
    <dgm:pt modelId="{8F476F5E-4669-4EF4-9556-0B7A0605BBD7}" type="pres">
      <dgm:prSet presAssocID="{D824C79C-24AA-421E-A9DE-2A01CF7DBBB1}" presName="node" presStyleLbl="node1" presStyleIdx="3" presStyleCnt="5">
        <dgm:presLayoutVars>
          <dgm:bulletEnabled val="1"/>
        </dgm:presLayoutVars>
      </dgm:prSet>
      <dgm:spPr/>
    </dgm:pt>
    <dgm:pt modelId="{4512543E-7D88-44B4-96B0-EFCB57890939}" type="pres">
      <dgm:prSet presAssocID="{DCCDCED0-5A1D-4B1D-8AFA-5EFF7B6DAB81}" presName="sibTrans" presStyleCnt="0"/>
      <dgm:spPr/>
    </dgm:pt>
    <dgm:pt modelId="{684A727F-C204-464A-9D99-F600560CEADB}" type="pres">
      <dgm:prSet presAssocID="{1191345B-99AE-4AED-BA37-B56D71A71F03}" presName="node" presStyleLbl="node1" presStyleIdx="4" presStyleCnt="5">
        <dgm:presLayoutVars>
          <dgm:bulletEnabled val="1"/>
        </dgm:presLayoutVars>
      </dgm:prSet>
      <dgm:spPr/>
    </dgm:pt>
  </dgm:ptLst>
  <dgm:cxnLst>
    <dgm:cxn modelId="{A1B9562E-41B4-4CAE-B774-11A49524719B}" type="presOf" srcId="{00BA4A7B-CF05-4A0E-A2F1-D1C405598BF9}" destId="{5659F38D-1078-4A5A-8A7A-2D02B55200AB}" srcOrd="0" destOrd="0" presId="urn:microsoft.com/office/officeart/2005/8/layout/default"/>
    <dgm:cxn modelId="{2D418E42-0E04-4D00-82EF-48B2343605A5}" type="presOf" srcId="{D824C79C-24AA-421E-A9DE-2A01CF7DBBB1}" destId="{8F476F5E-4669-4EF4-9556-0B7A0605BBD7}" srcOrd="0" destOrd="0" presId="urn:microsoft.com/office/officeart/2005/8/layout/default"/>
    <dgm:cxn modelId="{A17F106C-DA9D-4710-B4F9-4AB2A764E1FC}" srcId="{0C93DC61-8615-4708-88D4-CEEF0AF05E1E}" destId="{1191345B-99AE-4AED-BA37-B56D71A71F03}" srcOrd="4" destOrd="0" parTransId="{F5BB2F04-D39A-4E4A-9B3F-5A1703C0F42B}" sibTransId="{55DCF00A-19AF-4BF8-BE0C-CD31D8A5C9F3}"/>
    <dgm:cxn modelId="{711F417C-E02A-4FF0-9E1F-04206892636F}" type="presOf" srcId="{0C93DC61-8615-4708-88D4-CEEF0AF05E1E}" destId="{CD311268-99AF-48DE-B0D5-28FD7CA64EFE}" srcOrd="0" destOrd="0" presId="urn:microsoft.com/office/officeart/2005/8/layout/default"/>
    <dgm:cxn modelId="{DA6BC983-3CB1-45F2-8854-6A4C2F4EE881}" type="presOf" srcId="{12DEA0A0-839F-4F31-AF5E-19184BAB65BD}" destId="{25423691-336B-432E-AF39-292539CAD8D9}" srcOrd="0" destOrd="0" presId="urn:microsoft.com/office/officeart/2005/8/layout/default"/>
    <dgm:cxn modelId="{65B69392-F56F-4F49-A2FA-3D1E2EA8F62D}" type="presOf" srcId="{1191345B-99AE-4AED-BA37-B56D71A71F03}" destId="{684A727F-C204-464A-9D99-F600560CEADB}" srcOrd="0" destOrd="0" presId="urn:microsoft.com/office/officeart/2005/8/layout/default"/>
    <dgm:cxn modelId="{D6EF89AA-34CD-4F8A-AD1C-9AD731B8AFB5}" srcId="{0C93DC61-8615-4708-88D4-CEEF0AF05E1E}" destId="{D824C79C-24AA-421E-A9DE-2A01CF7DBBB1}" srcOrd="3" destOrd="0" parTransId="{572B5D77-2F7F-4AD7-8E8A-E68B99D2760A}" sibTransId="{DCCDCED0-5A1D-4B1D-8AFA-5EFF7B6DAB81}"/>
    <dgm:cxn modelId="{B78E23C7-8E62-497A-B258-80B0E78A148C}" srcId="{0C93DC61-8615-4708-88D4-CEEF0AF05E1E}" destId="{00BA4A7B-CF05-4A0E-A2F1-D1C405598BF9}" srcOrd="1" destOrd="0" parTransId="{DEA41A87-EA72-4E6E-9003-4400C5FC4484}" sibTransId="{65BD5474-5A96-42A0-AED7-CFF752A4541E}"/>
    <dgm:cxn modelId="{EE79A4CD-363C-42A6-A349-F023124C8B35}" srcId="{0C93DC61-8615-4708-88D4-CEEF0AF05E1E}" destId="{10FAED80-EF9F-4D8D-ACE8-E08F235106B9}" srcOrd="2" destOrd="0" parTransId="{8CD62ABD-A7FF-415C-B105-6F849EDCDD39}" sibTransId="{151AD61C-C871-4AE7-A23A-DED7AAE72CC7}"/>
    <dgm:cxn modelId="{AAEE3FD0-C7CF-414D-93DE-530C6C26B41C}" type="presOf" srcId="{10FAED80-EF9F-4D8D-ACE8-E08F235106B9}" destId="{6C62A440-D9C8-42D7-B486-8D4CEC1F9F15}" srcOrd="0" destOrd="0" presId="urn:microsoft.com/office/officeart/2005/8/layout/default"/>
    <dgm:cxn modelId="{E0685CDE-2D63-433F-B3A7-31274640052F}" srcId="{0C93DC61-8615-4708-88D4-CEEF0AF05E1E}" destId="{12DEA0A0-839F-4F31-AF5E-19184BAB65BD}" srcOrd="0" destOrd="0" parTransId="{C8AC5241-8E58-4E7B-8EA4-F4F9876879EA}" sibTransId="{4F4D9604-0047-407B-98C4-04F0DE4881BC}"/>
    <dgm:cxn modelId="{246C2E82-E3E2-4430-83F3-F70E9CA01A1D}" type="presParOf" srcId="{CD311268-99AF-48DE-B0D5-28FD7CA64EFE}" destId="{25423691-336B-432E-AF39-292539CAD8D9}" srcOrd="0" destOrd="0" presId="urn:microsoft.com/office/officeart/2005/8/layout/default"/>
    <dgm:cxn modelId="{74C46BDB-9B84-4DBA-9602-D73F92E86AA0}" type="presParOf" srcId="{CD311268-99AF-48DE-B0D5-28FD7CA64EFE}" destId="{FB8B342E-C11E-4A9C-9820-B0536CD7A3BC}" srcOrd="1" destOrd="0" presId="urn:microsoft.com/office/officeart/2005/8/layout/default"/>
    <dgm:cxn modelId="{E645DC08-4694-456E-A61E-9562FCD1CC10}" type="presParOf" srcId="{CD311268-99AF-48DE-B0D5-28FD7CA64EFE}" destId="{5659F38D-1078-4A5A-8A7A-2D02B55200AB}" srcOrd="2" destOrd="0" presId="urn:microsoft.com/office/officeart/2005/8/layout/default"/>
    <dgm:cxn modelId="{DE663589-3057-49A4-BA6F-90A9F95F5DBE}" type="presParOf" srcId="{CD311268-99AF-48DE-B0D5-28FD7CA64EFE}" destId="{2B4DF3E2-4132-4667-A31C-E1D78CCEDA75}" srcOrd="3" destOrd="0" presId="urn:microsoft.com/office/officeart/2005/8/layout/default"/>
    <dgm:cxn modelId="{FB777413-91AF-41C6-B506-02B47E73D592}" type="presParOf" srcId="{CD311268-99AF-48DE-B0D5-28FD7CA64EFE}" destId="{6C62A440-D9C8-42D7-B486-8D4CEC1F9F15}" srcOrd="4" destOrd="0" presId="urn:microsoft.com/office/officeart/2005/8/layout/default"/>
    <dgm:cxn modelId="{75FB6BF7-6EE0-42AA-9690-F812D79F91DE}" type="presParOf" srcId="{CD311268-99AF-48DE-B0D5-28FD7CA64EFE}" destId="{DB898A35-2755-4952-88C2-D622568094C1}" srcOrd="5" destOrd="0" presId="urn:microsoft.com/office/officeart/2005/8/layout/default"/>
    <dgm:cxn modelId="{3EA709D7-9988-495E-A1D7-30475FF25909}" type="presParOf" srcId="{CD311268-99AF-48DE-B0D5-28FD7CA64EFE}" destId="{8F476F5E-4669-4EF4-9556-0B7A0605BBD7}" srcOrd="6" destOrd="0" presId="urn:microsoft.com/office/officeart/2005/8/layout/default"/>
    <dgm:cxn modelId="{5D3D7857-22B2-4C4E-8D8A-E893DA74BCDF}" type="presParOf" srcId="{CD311268-99AF-48DE-B0D5-28FD7CA64EFE}" destId="{4512543E-7D88-44B4-96B0-EFCB57890939}" srcOrd="7" destOrd="0" presId="urn:microsoft.com/office/officeart/2005/8/layout/default"/>
    <dgm:cxn modelId="{55BC16F8-A5E6-489E-A095-36C76C0BEF16}" type="presParOf" srcId="{CD311268-99AF-48DE-B0D5-28FD7CA64EFE}" destId="{684A727F-C204-464A-9D99-F600560CEAD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423691-336B-432E-AF39-292539CAD8D9}">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planning my daily activities effectively.</a:t>
          </a:r>
          <a:endParaRPr lang="en-US" sz="2900" kern="1200"/>
        </a:p>
      </dsp:txBody>
      <dsp:txXfrm>
        <a:off x="0" y="93057"/>
        <a:ext cx="3005666" cy="1803399"/>
      </dsp:txXfrm>
    </dsp:sp>
    <dsp:sp modelId="{5659F38D-1078-4A5A-8A7A-2D02B55200AB}">
      <dsp:nvSpPr>
        <dsp:cNvPr id="0" name=""/>
        <dsp:cNvSpPr/>
      </dsp:nvSpPr>
      <dsp:spPr>
        <a:xfrm>
          <a:off x="3306233" y="93057"/>
          <a:ext cx="3005666"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Making work done at the right time.</a:t>
          </a:r>
          <a:endParaRPr lang="en-US" sz="2900" kern="1200"/>
        </a:p>
      </dsp:txBody>
      <dsp:txXfrm>
        <a:off x="3306233" y="93057"/>
        <a:ext cx="3005666" cy="1803399"/>
      </dsp:txXfrm>
    </dsp:sp>
    <dsp:sp modelId="{6C62A440-D9C8-42D7-B486-8D4CEC1F9F15}">
      <dsp:nvSpPr>
        <dsp:cNvPr id="0" name=""/>
        <dsp:cNvSpPr/>
      </dsp:nvSpPr>
      <dsp:spPr>
        <a:xfrm>
          <a:off x="6612466" y="93057"/>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Much less procrastination.</a:t>
          </a:r>
          <a:endParaRPr lang="en-US" sz="2900" kern="1200"/>
        </a:p>
      </dsp:txBody>
      <dsp:txXfrm>
        <a:off x="6612466" y="93057"/>
        <a:ext cx="3005666" cy="1803399"/>
      </dsp:txXfrm>
    </dsp:sp>
    <dsp:sp modelId="{8F476F5E-4669-4EF4-9556-0B7A0605BBD7}">
      <dsp:nvSpPr>
        <dsp:cNvPr id="0" name=""/>
        <dsp:cNvSpPr/>
      </dsp:nvSpPr>
      <dsp:spPr>
        <a:xfrm>
          <a:off x="1653116"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Less stress. Managing my time reduces  my stress level.</a:t>
          </a:r>
          <a:endParaRPr lang="en-US" sz="2900" kern="1200"/>
        </a:p>
      </dsp:txBody>
      <dsp:txXfrm>
        <a:off x="1653116" y="2197024"/>
        <a:ext cx="3005666" cy="1803399"/>
      </dsp:txXfrm>
    </dsp:sp>
    <dsp:sp modelId="{684A727F-C204-464A-9D99-F600560CEADB}">
      <dsp:nvSpPr>
        <dsp:cNvPr id="0" name=""/>
        <dsp:cNvSpPr/>
      </dsp:nvSpPr>
      <dsp:spPr>
        <a:xfrm>
          <a:off x="4959349"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It also improves seif-Discipine.</a:t>
          </a:r>
          <a:endParaRPr lang="en-US" sz="2900" kern="1200"/>
        </a:p>
      </dsp:txBody>
      <dsp:txXfrm>
        <a:off x="4959349"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77ADA6-6D14-4691-A28A-895A7A54926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DD56318A-7C06-46C0-A295-F3DECA319912}"/>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36F4086-AA13-496F-AD57-0A56A88AA315}" type="datetime1">
              <a:rPr lang="en-US" sz="1200" b="0" i="0" u="none" strike="noStrike" kern="1200" cap="none" spc="0" baseline="0">
                <a:solidFill>
                  <a:srgbClr val="000000"/>
                </a:solidFill>
                <a:uFillTx/>
                <a:latin typeface="Calibri"/>
              </a:rPr>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t>8/10/2021</a:t>
            </a:fld>
            <a:endParaRPr lang="en-US"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CC5F03D3-2CED-4A31-9FEB-E88C33337C90}"/>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AED587ED-1CD3-40D5-AFF4-F2760FF58348}"/>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0D0CF34-74BA-4AFE-ACE3-724C742B5A5D}" type="slidenum">
              <a:t>‹#›</a:t>
            </a:fld>
            <a:endParaRPr lang="en-US"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22268505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06E581-B40D-496D-B77E-204F184F3E5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BB6B9B3E-6EC5-4637-B370-7833BADA6D1D}"/>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8642E341-9DD6-4147-9029-BE8447837D85}" type="datetime1">
              <a:rPr lang="en-US"/>
              <a:pPr lvl="0"/>
              <a:t>8/10/2021</a:t>
            </a:fld>
            <a:endParaRPr lang="en-US"/>
          </a:p>
        </p:txBody>
      </p:sp>
      <p:sp>
        <p:nvSpPr>
          <p:cNvPr id="4" name="Slide Image Placeholder 3">
            <a:extLst>
              <a:ext uri="{FF2B5EF4-FFF2-40B4-BE49-F238E27FC236}">
                <a16:creationId xmlns:a16="http://schemas.microsoft.com/office/drawing/2014/main" id="{8622515E-9173-441B-B700-D6733C7CE1A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32969FCF-4A1A-41FB-A3CF-A1640FD400F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8D2C4AEC-A05C-4A29-9E09-04252F3AD22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D3B18DD5-B056-4722-9021-F6B3AE4BB89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46AF7A6A-3853-4DA6-96FD-C174A0B9F713}" type="slidenum">
              <a:t>‹#›</a:t>
            </a:fld>
            <a:endParaRPr lang="en-US"/>
          </a:p>
        </p:txBody>
      </p:sp>
    </p:spTree>
    <p:extLst>
      <p:ext uri="{BB962C8B-B14F-4D97-AF65-F5344CB8AC3E}">
        <p14:creationId xmlns:p14="http://schemas.microsoft.com/office/powerpoint/2010/main" val="392474087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EB084963-F4F1-442C-BCE6-DB3B51EC293D}"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8F6D30B2-3AB9-43B2-AE6B-949762A0EB37}" type="slidenum">
              <a:rPr lang="en-US" smtClean="0"/>
              <a:t>‹#›</a:t>
            </a:fld>
            <a:endParaRPr lang="en-US"/>
          </a:p>
        </p:txBody>
      </p:sp>
    </p:spTree>
    <p:extLst>
      <p:ext uri="{BB962C8B-B14F-4D97-AF65-F5344CB8AC3E}">
        <p14:creationId xmlns:p14="http://schemas.microsoft.com/office/powerpoint/2010/main" val="6429544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A1E5A0B4-6095-4480-90F3-B439B39FB5FE}"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F878A10B-D9C5-4C31-AB1F-BDFF6CC318E3}" type="slidenum">
              <a:rPr lang="en-US" smtClean="0"/>
              <a:t>‹#›</a:t>
            </a:fld>
            <a:endParaRPr lang="en-US"/>
          </a:p>
        </p:txBody>
      </p:sp>
    </p:spTree>
    <p:extLst>
      <p:ext uri="{BB962C8B-B14F-4D97-AF65-F5344CB8AC3E}">
        <p14:creationId xmlns:p14="http://schemas.microsoft.com/office/powerpoint/2010/main" val="138820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34CDFE6B-488A-4EC7-92FD-130AD11EE35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BD3F89A-74ED-4265-9614-F6C59F7FC68F}" type="slidenum">
              <a:rPr lang="en-US" smtClean="0"/>
              <a:t>‹#›</a:t>
            </a:fld>
            <a:endParaRPr lang="en-US"/>
          </a:p>
        </p:txBody>
      </p:sp>
    </p:spTree>
    <p:extLst>
      <p:ext uri="{BB962C8B-B14F-4D97-AF65-F5344CB8AC3E}">
        <p14:creationId xmlns:p14="http://schemas.microsoft.com/office/powerpoint/2010/main" val="1142605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72C71826-094D-49DE-8CED-35DDA4B554E6}" type="datetime1">
              <a:rPr lang="en-US" smtClean="0"/>
              <a:pPr lvl="0"/>
              <a:t>8/10/2021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7395F39E-C0A9-49C9-A603-60DA24C06F30}" type="slidenum">
              <a:rPr lang="en-US" smtClean="0"/>
              <a:t>‹#›</a:t>
            </a:fld>
            <a:endParaRPr lang="en-US"/>
          </a:p>
        </p:txBody>
      </p:sp>
    </p:spTree>
    <p:extLst>
      <p:ext uri="{BB962C8B-B14F-4D97-AF65-F5344CB8AC3E}">
        <p14:creationId xmlns:p14="http://schemas.microsoft.com/office/powerpoint/2010/main" val="613672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6A678218-4B8B-49E9-957F-AEE3636D37A5}" type="datetime1">
              <a:rPr lang="en-US" smtClean="0"/>
              <a:pPr lvl="0"/>
              <a:t>8/10/2021</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84421DD2-3BE2-4099-882C-D47840397A7B}" type="slidenum">
              <a:rPr lang="en-US" smtClean="0"/>
              <a:t>‹#›</a:t>
            </a:fld>
            <a:endParaRPr lang="en-US"/>
          </a:p>
        </p:txBody>
      </p:sp>
    </p:spTree>
    <p:extLst>
      <p:ext uri="{BB962C8B-B14F-4D97-AF65-F5344CB8AC3E}">
        <p14:creationId xmlns:p14="http://schemas.microsoft.com/office/powerpoint/2010/main" val="14862153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7407BA46-57DA-4583-9050-E9DDF2AEF211}" type="datetime1">
              <a:rPr lang="en-US" smtClean="0"/>
              <a:pPr lvl="0"/>
              <a:t>8/10/2021</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56B95CEB-FF30-493A-8CC1-ADFAA93E1E62}" type="slidenum">
              <a:rPr lang="en-US" smtClean="0"/>
              <a:t>‹#›</a:t>
            </a:fld>
            <a:endParaRPr lang="en-US"/>
          </a:p>
        </p:txBody>
      </p:sp>
    </p:spTree>
    <p:extLst>
      <p:ext uri="{BB962C8B-B14F-4D97-AF65-F5344CB8AC3E}">
        <p14:creationId xmlns:p14="http://schemas.microsoft.com/office/powerpoint/2010/main" val="2864408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2E814EDA-C682-4E60-B3C1-792EED678401}" type="datetime1">
              <a:rPr lang="en-US" smtClean="0"/>
              <a:pPr lvl="0"/>
              <a:t>8/10/2021</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BB0B10AD-6791-4526-9AD5-D5229DCB817E}" type="slidenum">
              <a:rPr lang="en-US" smtClean="0"/>
              <a:t>‹#›</a:t>
            </a:fld>
            <a:endParaRPr lang="en-US"/>
          </a:p>
        </p:txBody>
      </p:sp>
    </p:spTree>
    <p:extLst>
      <p:ext uri="{BB962C8B-B14F-4D97-AF65-F5344CB8AC3E}">
        <p14:creationId xmlns:p14="http://schemas.microsoft.com/office/powerpoint/2010/main" val="4122529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5A40377E-C431-44E3-83B0-8290046323E1}" type="datetime1">
              <a:rPr lang="en-US" smtClean="0"/>
              <a:pPr lvl="0"/>
              <a:t>8/10/2021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CD26510F-B8B9-410B-B971-8F367C9C7FDF}" type="slidenum">
              <a:rPr lang="en-US" smtClean="0"/>
              <a:t>‹#›</a:t>
            </a:fld>
            <a:endParaRPr lang="en-US"/>
          </a:p>
        </p:txBody>
      </p:sp>
    </p:spTree>
    <p:extLst>
      <p:ext uri="{BB962C8B-B14F-4D97-AF65-F5344CB8AC3E}">
        <p14:creationId xmlns:p14="http://schemas.microsoft.com/office/powerpoint/2010/main" val="4253603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430FE2EA-EB12-4B9A-AEF8-1847557FABF2}" type="datetime1">
              <a:rPr lang="en-US" smtClean="0"/>
              <a:pPr lvl="0"/>
              <a:t>8/10/2021</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C216E1EF-0265-4C90-830E-4581FB367DEE}" type="slidenum">
              <a:rPr lang="en-US" smtClean="0"/>
              <a:t>‹#›</a:t>
            </a:fld>
            <a:endParaRPr lang="en-US"/>
          </a:p>
        </p:txBody>
      </p:sp>
    </p:spTree>
    <p:extLst>
      <p:ext uri="{BB962C8B-B14F-4D97-AF65-F5344CB8AC3E}">
        <p14:creationId xmlns:p14="http://schemas.microsoft.com/office/powerpoint/2010/main" val="1388363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AF34348-8B9B-4783-9249-6FAC678919EB}" type="slidenum">
              <a:rPr lang="en-US" smtClean="0"/>
              <a:t>‹#›</a:t>
            </a:fld>
            <a:endParaRPr lang="en-US"/>
          </a:p>
        </p:txBody>
      </p:sp>
    </p:spTree>
    <p:extLst>
      <p:ext uri="{BB962C8B-B14F-4D97-AF65-F5344CB8AC3E}">
        <p14:creationId xmlns:p14="http://schemas.microsoft.com/office/powerpoint/2010/main" val="3144825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AF34348-8B9B-4783-9249-6FAC678919EB}"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25288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AF34348-8B9B-4783-9249-6FAC678919EB}" type="slidenum">
              <a:rPr lang="en-US" smtClean="0"/>
              <a:t>‹#›</a:t>
            </a:fld>
            <a:endParaRPr lang="en-US"/>
          </a:p>
        </p:txBody>
      </p:sp>
    </p:spTree>
    <p:extLst>
      <p:ext uri="{BB962C8B-B14F-4D97-AF65-F5344CB8AC3E}">
        <p14:creationId xmlns:p14="http://schemas.microsoft.com/office/powerpoint/2010/main" val="41339311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AF34348-8B9B-4783-9249-6FAC678919EB}"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37636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AF34348-8B9B-4783-9249-6FAC678919EB}" type="slidenum">
              <a:rPr lang="en-US" smtClean="0"/>
              <a:t>‹#›</a:t>
            </a:fld>
            <a:endParaRPr lang="en-US"/>
          </a:p>
        </p:txBody>
      </p:sp>
    </p:spTree>
    <p:extLst>
      <p:ext uri="{BB962C8B-B14F-4D97-AF65-F5344CB8AC3E}">
        <p14:creationId xmlns:p14="http://schemas.microsoft.com/office/powerpoint/2010/main" val="32924767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5AA80EB1-7B1B-49F4-A639-C34C051C343E}"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D1CE5214-D04E-4641-946B-70F0389E02DF}" type="slidenum">
              <a:rPr lang="en-US" smtClean="0"/>
              <a:t>‹#›</a:t>
            </a:fld>
            <a:endParaRPr lang="en-US"/>
          </a:p>
        </p:txBody>
      </p:sp>
    </p:spTree>
    <p:extLst>
      <p:ext uri="{BB962C8B-B14F-4D97-AF65-F5344CB8AC3E}">
        <p14:creationId xmlns:p14="http://schemas.microsoft.com/office/powerpoint/2010/main" val="17555050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7BA6E2BA-D790-4A11-A56B-0CEB309612BA}" type="datetime1">
              <a:rPr lang="en-US" smtClean="0"/>
              <a:pPr lvl="0"/>
              <a:t>8/10/2021</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010A1492-9DCC-4E64-AA51-CC450AA29D37}" type="slidenum">
              <a:rPr lang="en-US" smtClean="0"/>
              <a:t>‹#›</a:t>
            </a:fld>
            <a:endParaRPr lang="en-US"/>
          </a:p>
        </p:txBody>
      </p:sp>
    </p:spTree>
    <p:extLst>
      <p:ext uri="{BB962C8B-B14F-4D97-AF65-F5344CB8AC3E}">
        <p14:creationId xmlns:p14="http://schemas.microsoft.com/office/powerpoint/2010/main" val="2378788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5B24A76-A604-4AEA-B72D-AC3C9AA49509}"/>
              </a:ext>
            </a:extLst>
          </p:cNvPr>
          <p:cNvSpPr txBox="1">
            <a:spLocks noGrp="1"/>
          </p:cNvSpPr>
          <p:nvPr>
            <p:ph type="title"/>
          </p:nvPr>
        </p:nvSpPr>
        <p:spPr>
          <a:xfrm>
            <a:off x="521208" y="1536192"/>
            <a:ext cx="6876288" cy="640080"/>
          </a:xfrm>
        </p:spPr>
        <p:txBody>
          <a:bodyPr/>
          <a:lstStyle>
            <a:lvl1pPr>
              <a:defRPr>
                <a:solidFill>
                  <a:srgbClr val="FFFFFF"/>
                </a:solidFill>
              </a:defRPr>
            </a:lvl1pPr>
          </a:lstStyle>
          <a:p>
            <a:pPr lvl="0"/>
            <a:r>
              <a:rPr lang="en-US"/>
              <a:t>Click to edit Master title style</a:t>
            </a:r>
          </a:p>
        </p:txBody>
      </p:sp>
      <p:sp>
        <p:nvSpPr>
          <p:cNvPr id="5" name="Content Placeholder 6">
            <a:extLst>
              <a:ext uri="{FF2B5EF4-FFF2-40B4-BE49-F238E27FC236}">
                <a16:creationId xmlns:a16="http://schemas.microsoft.com/office/drawing/2014/main" id="{BD59BD3E-C060-4EEE-B655-CE527B1DA6A5}"/>
              </a:ext>
            </a:extLst>
          </p:cNvPr>
          <p:cNvSpPr txBox="1">
            <a:spLocks noGrp="1"/>
          </p:cNvSpPr>
          <p:nvPr>
            <p:ph idx="4294967295"/>
          </p:nvPr>
        </p:nvSpPr>
        <p:spPr>
          <a:xfrm>
            <a:off x="539496" y="2560320"/>
            <a:ext cx="9445752" cy="3977639"/>
          </a:xfrm>
        </p:spPr>
        <p:txBody>
          <a:bodyPr/>
          <a:lstStyle>
            <a:lvl1pPr marL="0" indent="0">
              <a:lnSpc>
                <a:spcPct val="150000"/>
              </a:lnSpc>
              <a:spcAft>
                <a:spcPts val="1200"/>
              </a:spcAft>
              <a:buNone/>
              <a:defRPr sz="2400"/>
            </a:lvl1pPr>
            <a:lvl2pPr marL="0" indent="0">
              <a:lnSpc>
                <a:spcPct val="150000"/>
              </a:lnSpc>
              <a:spcAft>
                <a:spcPts val="1200"/>
              </a:spcAft>
              <a:buNone/>
              <a:defRPr sz="1200"/>
            </a:lvl2pPr>
            <a:lvl3pPr marL="0" indent="0">
              <a:lnSpc>
                <a:spcPct val="150000"/>
              </a:lnSpc>
              <a:spcAft>
                <a:spcPts val="1200"/>
              </a:spcAft>
              <a:buNone/>
              <a:defRPr sz="1200"/>
            </a:lvl3pPr>
            <a:lvl4pPr marL="0" indent="0">
              <a:lnSpc>
                <a:spcPct val="150000"/>
              </a:lnSpc>
              <a:spcAft>
                <a:spcPts val="1200"/>
              </a:spcAft>
              <a:buNone/>
              <a:defRPr/>
            </a:lvl4pPr>
            <a:lvl5pPr marL="0" indent="0">
              <a:lnSpc>
                <a:spcPct val="150000"/>
              </a:lnSpc>
              <a:spcAft>
                <a:spcPts val="1200"/>
              </a:spcAft>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23894658"/>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Title and Conten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4C9033-4EB5-480D-A544-2DA8F0B32731}"/>
              </a:ext>
            </a:extLst>
          </p:cNvPr>
          <p:cNvSpPr txBox="1">
            <a:spLocks noGrp="1"/>
          </p:cNvSpPr>
          <p:nvPr>
            <p:ph type="title"/>
          </p:nvPr>
        </p:nvSpPr>
        <p:spPr>
          <a:xfrm>
            <a:off x="521208" y="448056"/>
            <a:ext cx="6877120" cy="640080"/>
          </a:xfrm>
        </p:spPr>
        <p:txBody>
          <a:bodyPr anchor="b"/>
          <a:lstStyle>
            <a:lvl1pPr>
              <a:defRPr sz="2800">
                <a:solidFill>
                  <a:srgbClr val="3B3B3B"/>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97AB6853-14F1-41D1-8CBA-7CC9FC5ECF7F}"/>
              </a:ext>
            </a:extLst>
          </p:cNvPr>
          <p:cNvSpPr txBox="1">
            <a:spLocks noGrp="1"/>
          </p:cNvSpPr>
          <p:nvPr>
            <p:ph idx="4294967295"/>
          </p:nvPr>
        </p:nvSpPr>
        <p:spPr>
          <a:xfrm>
            <a:off x="539496" y="1435608"/>
            <a:ext cx="4416552" cy="3977639"/>
          </a:xfrm>
        </p:spPr>
        <p:txBody>
          <a:bodyPr/>
          <a:lstStyle>
            <a:lvl1pPr marL="0" indent="0">
              <a:lnSpc>
                <a:spcPct val="150000"/>
              </a:lnSpc>
              <a:spcAft>
                <a:spcPts val="1200"/>
              </a:spcAft>
              <a:buNone/>
              <a:defRPr sz="1200"/>
            </a:lvl1pPr>
            <a:lvl2pPr marL="0" indent="0">
              <a:lnSpc>
                <a:spcPct val="150000"/>
              </a:lnSpc>
              <a:spcAft>
                <a:spcPts val="1200"/>
              </a:spcAft>
              <a:buNone/>
              <a:defRPr sz="1200"/>
            </a:lvl2pPr>
            <a:lvl3pPr marL="0" indent="0">
              <a:lnSpc>
                <a:spcPct val="150000"/>
              </a:lnSpc>
              <a:spcAft>
                <a:spcPts val="1200"/>
              </a:spcAft>
              <a:buNone/>
              <a:defRPr sz="1200"/>
            </a:lvl3pPr>
            <a:lvl4pPr marL="0" indent="0">
              <a:lnSpc>
                <a:spcPct val="150000"/>
              </a:lnSpc>
              <a:spcAft>
                <a:spcPts val="1200"/>
              </a:spcAft>
              <a:buNone/>
              <a:defRPr/>
            </a:lvl4pPr>
            <a:lvl5pPr marL="0" indent="0">
              <a:lnSpc>
                <a:spcPct val="150000"/>
              </a:lnSpc>
              <a:spcAft>
                <a:spcPts val="1200"/>
              </a:spcAft>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3CECC1E1-D177-409C-9FFB-4332D82F13D4}"/>
              </a:ext>
            </a:extLst>
          </p:cNvPr>
          <p:cNvSpPr txBox="1">
            <a:spLocks noGrp="1"/>
          </p:cNvSpPr>
          <p:nvPr>
            <p:ph type="dt" sz="half" idx="7"/>
          </p:nvPr>
        </p:nvSpPr>
        <p:spPr>
          <a:xfrm>
            <a:off x="539496" y="6203947"/>
            <a:ext cx="3276596" cy="365129"/>
          </a:xfrm>
        </p:spPr>
        <p:txBody>
          <a:bodyPr/>
          <a:lstStyle>
            <a:lvl1pPr algn="l">
              <a:defRPr sz="1200">
                <a:solidFill>
                  <a:srgbClr val="595959"/>
                </a:solidFill>
              </a:defRPr>
            </a:lvl1pPr>
          </a:lstStyle>
          <a:p>
            <a:pPr lvl="0"/>
            <a:fld id="{8BEEEA44-EE56-4123-9B8D-F681C140A988}" type="datetime1">
              <a:rPr lang="en-US"/>
              <a:pPr lvl="0"/>
              <a:t>8/10/2021</a:t>
            </a:fld>
            <a:endParaRPr lang="en-US"/>
          </a:p>
        </p:txBody>
      </p:sp>
      <p:sp>
        <p:nvSpPr>
          <p:cNvPr id="7" name="Footer Placeholder 4">
            <a:extLst>
              <a:ext uri="{FF2B5EF4-FFF2-40B4-BE49-F238E27FC236}">
                <a16:creationId xmlns:a16="http://schemas.microsoft.com/office/drawing/2014/main" id="{81CA29D0-7EBE-4B40-9912-68E0B5A06505}"/>
              </a:ext>
            </a:extLst>
          </p:cNvPr>
          <p:cNvSpPr txBox="1">
            <a:spLocks noGrp="1"/>
          </p:cNvSpPr>
          <p:nvPr>
            <p:ph type="ftr" sz="quarter" idx="9"/>
          </p:nvPr>
        </p:nvSpPr>
        <p:spPr>
          <a:xfrm>
            <a:off x="4648196" y="6203947"/>
            <a:ext cx="2895603" cy="365129"/>
          </a:xfrm>
        </p:spPr>
        <p:txBody>
          <a:bodyPr anchorCtr="1"/>
          <a:lstStyle>
            <a:lvl1pPr algn="ctr">
              <a:defRPr sz="1200">
                <a:solidFill>
                  <a:srgbClr val="595959"/>
                </a:solidFill>
              </a:defRPr>
            </a:lvl1pPr>
          </a:lstStyle>
          <a:p>
            <a:pPr lvl="0"/>
            <a:endParaRPr lang="en-US"/>
          </a:p>
        </p:txBody>
      </p:sp>
      <p:sp>
        <p:nvSpPr>
          <p:cNvPr id="8" name="Slide Number Placeholder 5">
            <a:extLst>
              <a:ext uri="{FF2B5EF4-FFF2-40B4-BE49-F238E27FC236}">
                <a16:creationId xmlns:a16="http://schemas.microsoft.com/office/drawing/2014/main" id="{3B761D9E-7D1B-412A-B923-E827B9D5837A}"/>
              </a:ext>
            </a:extLst>
          </p:cNvPr>
          <p:cNvSpPr txBox="1">
            <a:spLocks noGrp="1"/>
          </p:cNvSpPr>
          <p:nvPr>
            <p:ph type="sldNum" sz="quarter" idx="8"/>
          </p:nvPr>
        </p:nvSpPr>
        <p:spPr>
          <a:xfrm>
            <a:off x="8371926" y="6203947"/>
            <a:ext cx="3276596" cy="365129"/>
          </a:xfrm>
        </p:spPr>
        <p:txBody>
          <a:bodyPr/>
          <a:lstStyle>
            <a:lvl1pPr>
              <a:defRPr sz="1200">
                <a:solidFill>
                  <a:srgbClr val="595959"/>
                </a:solidFill>
              </a:defRPr>
            </a:lvl1pPr>
          </a:lstStyle>
          <a:p>
            <a:pPr lvl="0"/>
            <a:fld id="{A3F3AD56-04DD-493F-B60B-2DC8A874C252}" type="slidenum">
              <a:t>‹#›</a:t>
            </a:fld>
            <a:endParaRPr lang="en-US"/>
          </a:p>
        </p:txBody>
      </p:sp>
    </p:spTree>
    <p:extLst>
      <p:ext uri="{BB962C8B-B14F-4D97-AF65-F5344CB8AC3E}">
        <p14:creationId xmlns:p14="http://schemas.microsoft.com/office/powerpoint/2010/main" val="2231305537"/>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2_Title Slide">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696987A-29D6-4D1F-852B-C9B40E28EFAE}"/>
              </a:ext>
            </a:extLst>
          </p:cNvPr>
          <p:cNvSpPr txBox="1">
            <a:spLocks noGrp="1"/>
          </p:cNvSpPr>
          <p:nvPr>
            <p:ph type="title"/>
          </p:nvPr>
        </p:nvSpPr>
        <p:spPr/>
        <p:txBody>
          <a:bodyPr/>
          <a:lstStyle>
            <a:lvl1pPr>
              <a:defRPr/>
            </a:lvl1pPr>
          </a:lstStyle>
          <a:p>
            <a:pPr lvl="0"/>
            <a:r>
              <a:rPr lang="en-US"/>
              <a:t>Click to edit Master title style</a:t>
            </a:r>
          </a:p>
        </p:txBody>
      </p:sp>
    </p:spTree>
    <p:extLst>
      <p:ext uri="{BB962C8B-B14F-4D97-AF65-F5344CB8AC3E}">
        <p14:creationId xmlns:p14="http://schemas.microsoft.com/office/powerpoint/2010/main" val="2078959381"/>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4782773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21375109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354499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9AB06E-E60B-4EED-8253-40C9D6AECB2C}"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10033200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E9AB06E-E60B-4EED-8253-40C9D6AECB2C}" type="datetimeFigureOut">
              <a:rPr lang="en-GB" smtClean="0"/>
              <a:t>10/08/2021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1882861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9AB06E-E60B-4EED-8253-40C9D6AECB2C}" type="datetimeFigureOut">
              <a:rPr lang="en-GB" smtClean="0"/>
              <a:t>10/08/2021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7374475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E9AB06E-E60B-4EED-8253-40C9D6AECB2C}" type="datetimeFigureOut">
              <a:rPr lang="en-GB" smtClean="0"/>
              <a:t>10/08/2021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37406346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9AB06E-E60B-4EED-8253-40C9D6AECB2C}"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135761935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E9AB06E-E60B-4EED-8253-40C9D6AECB2C}" type="datetimeFigureOut">
              <a:rPr lang="en-GB" smtClean="0"/>
              <a:t>10/08/2021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15612707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148164105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6168484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28760244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716455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211607016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80146540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E9AB06E-E60B-4EED-8253-40C9D6AECB2C}" type="datetimeFigureOut">
              <a:rPr lang="en-GB" smtClean="0"/>
              <a:t>10/08/2021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1AB9FE-A9CE-4C4E-A197-488674777A44}" type="slidenum">
              <a:rPr lang="en-GB" smtClean="0"/>
              <a:t>‹#›</a:t>
            </a:fld>
            <a:endParaRPr lang="en-GB"/>
          </a:p>
        </p:txBody>
      </p:sp>
    </p:spTree>
    <p:extLst>
      <p:ext uri="{BB962C8B-B14F-4D97-AF65-F5344CB8AC3E}">
        <p14:creationId xmlns:p14="http://schemas.microsoft.com/office/powerpoint/2010/main" val="540454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7.xml"/><Relationship Id="rId13" Type="http://schemas.openxmlformats.org/officeDocument/2006/relationships/slideLayout" Target="../slideLayouts/slideLayout3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12" Type="http://schemas.openxmlformats.org/officeDocument/2006/relationships/slideLayout" Target="../slideLayouts/slideLayout31.xml"/><Relationship Id="rId17" Type="http://schemas.openxmlformats.org/officeDocument/2006/relationships/theme" Target="../theme/theme2.xml"/><Relationship Id="rId2" Type="http://schemas.openxmlformats.org/officeDocument/2006/relationships/slideLayout" Target="../slideLayouts/slideLayout21.xml"/><Relationship Id="rId16" Type="http://schemas.openxmlformats.org/officeDocument/2006/relationships/slideLayout" Target="../slideLayouts/slideLayout35.xml"/><Relationship Id="rId1" Type="http://schemas.openxmlformats.org/officeDocument/2006/relationships/slideLayout" Target="../slideLayouts/slideLayout20.xml"/><Relationship Id="rId6" Type="http://schemas.openxmlformats.org/officeDocument/2006/relationships/slideLayout" Target="../slideLayouts/slideLayout25.xml"/><Relationship Id="rId11" Type="http://schemas.openxmlformats.org/officeDocument/2006/relationships/slideLayout" Target="../slideLayouts/slideLayout30.xml"/><Relationship Id="rId5" Type="http://schemas.openxmlformats.org/officeDocument/2006/relationships/slideLayout" Target="../slideLayouts/slideLayout24.xml"/><Relationship Id="rId15" Type="http://schemas.openxmlformats.org/officeDocument/2006/relationships/slideLayout" Target="../slideLayouts/slideLayout34.xml"/><Relationship Id="rId10" Type="http://schemas.openxmlformats.org/officeDocument/2006/relationships/slideLayout" Target="../slideLayouts/slideLayout29.xml"/><Relationship Id="rId4" Type="http://schemas.openxmlformats.org/officeDocument/2006/relationships/slideLayout" Target="../slideLayouts/slideLayout23.xml"/><Relationship Id="rId9" Type="http://schemas.openxmlformats.org/officeDocument/2006/relationships/slideLayout" Target="../slideLayouts/slideLayout28.xml"/><Relationship Id="rId14"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fld id="{636D05AC-F54C-4FAB-8E05-30E4DFC69F87}" type="datetime1">
              <a:rPr lang="en-US" smtClean="0"/>
              <a:pPr lvl="0"/>
              <a:t>8/10/2021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2AF34348-8B9B-4783-9249-6FAC678919EB}" type="slidenum">
              <a:rPr lang="en-US" smtClean="0"/>
              <a:t>‹#›</a:t>
            </a:fld>
            <a:endParaRPr lang="en-US"/>
          </a:p>
        </p:txBody>
      </p:sp>
    </p:spTree>
    <p:extLst>
      <p:ext uri="{BB962C8B-B14F-4D97-AF65-F5344CB8AC3E}">
        <p14:creationId xmlns:p14="http://schemas.microsoft.com/office/powerpoint/2010/main" val="3754370350"/>
      </p:ext>
    </p:extLst>
  </p:cSld>
  <p:clrMap bg1="lt1" tx1="dk1" bg2="lt2" tx2="dk2" accent1="accent1" accent2="accent2" accent3="accent3" accent4="accent4" accent5="accent5" accent6="accent6" hlink="hlink" folHlink="folHlink"/>
  <p:sldLayoutIdLst>
    <p:sldLayoutId id="2147484247" r:id="rId1"/>
    <p:sldLayoutId id="2147484248" r:id="rId2"/>
    <p:sldLayoutId id="2147484249" r:id="rId3"/>
    <p:sldLayoutId id="2147484250" r:id="rId4"/>
    <p:sldLayoutId id="2147484251" r:id="rId5"/>
    <p:sldLayoutId id="2147484252" r:id="rId6"/>
    <p:sldLayoutId id="2147484253" r:id="rId7"/>
    <p:sldLayoutId id="2147484254" r:id="rId8"/>
    <p:sldLayoutId id="2147484255" r:id="rId9"/>
    <p:sldLayoutId id="2147484256" r:id="rId10"/>
    <p:sldLayoutId id="2147484257" r:id="rId11"/>
    <p:sldLayoutId id="2147484258" r:id="rId12"/>
    <p:sldLayoutId id="2147484259" r:id="rId13"/>
    <p:sldLayoutId id="2147484260" r:id="rId14"/>
    <p:sldLayoutId id="2147484261" r:id="rId15"/>
    <p:sldLayoutId id="2147484262" r:id="rId16"/>
    <p:sldLayoutId id="2147484263" r:id="rId17"/>
    <p:sldLayoutId id="2147484264" r:id="rId18"/>
    <p:sldLayoutId id="2147484265" r:id="rId19"/>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E9AB06E-E60B-4EED-8253-40C9D6AECB2C}" type="datetimeFigureOut">
              <a:rPr lang="en-GB" smtClean="0"/>
              <a:t>10/08/2021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A1AB9FE-A9CE-4C4E-A197-488674777A44}" type="slidenum">
              <a:rPr lang="en-GB" smtClean="0"/>
              <a:t>‹#›</a:t>
            </a:fld>
            <a:endParaRPr lang="en-GB"/>
          </a:p>
        </p:txBody>
      </p:sp>
    </p:spTree>
    <p:extLst>
      <p:ext uri="{BB962C8B-B14F-4D97-AF65-F5344CB8AC3E}">
        <p14:creationId xmlns:p14="http://schemas.microsoft.com/office/powerpoint/2010/main" val="4255619825"/>
      </p:ext>
    </p:extLst>
  </p:cSld>
  <p:clrMap bg1="lt1" tx1="dk1" bg2="lt2" tx2="dk2" accent1="accent1" accent2="accent2" accent3="accent3" accent4="accent4" accent5="accent5" accent6="accent6" hlink="hlink" folHlink="folHlink"/>
  <p:sldLayoutIdLst>
    <p:sldLayoutId id="2147484267" r:id="rId1"/>
    <p:sldLayoutId id="2147484268" r:id="rId2"/>
    <p:sldLayoutId id="2147484269" r:id="rId3"/>
    <p:sldLayoutId id="2147484270" r:id="rId4"/>
    <p:sldLayoutId id="2147484271" r:id="rId5"/>
    <p:sldLayoutId id="2147484272" r:id="rId6"/>
    <p:sldLayoutId id="2147484273" r:id="rId7"/>
    <p:sldLayoutId id="2147484274" r:id="rId8"/>
    <p:sldLayoutId id="2147484275" r:id="rId9"/>
    <p:sldLayoutId id="2147484276" r:id="rId10"/>
    <p:sldLayoutId id="2147484277" r:id="rId11"/>
    <p:sldLayoutId id="2147484278" r:id="rId12"/>
    <p:sldLayoutId id="2147484279" r:id="rId13"/>
    <p:sldLayoutId id="2147484280" r:id="rId14"/>
    <p:sldLayoutId id="2147484281" r:id="rId15"/>
    <p:sldLayoutId id="214748428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4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43" name="Straight Connector 42">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63" name="Straight Connector 43">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5"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46">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9"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Isosceles Triangle 50">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1" name="Isosceles Triangle 51">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A room of colourful chairs">
            <a:extLst>
              <a:ext uri="{FF2B5EF4-FFF2-40B4-BE49-F238E27FC236}">
                <a16:creationId xmlns:a16="http://schemas.microsoft.com/office/drawing/2014/main" id="{A373B1CD-7E66-44B8-BE96-B28D115DAEF3}"/>
              </a:ext>
            </a:extLst>
          </p:cNvPr>
          <p:cNvPicPr>
            <a:picLocks noChangeAspect="1"/>
          </p:cNvPicPr>
          <p:nvPr/>
        </p:nvPicPr>
        <p:blipFill rotWithShape="1">
          <a:blip r:embed="rId2"/>
          <a:srcRect l="11267" r="1162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0629C3B-B2AF-4E4B-8845-0996F7723E67}"/>
              </a:ext>
            </a:extLst>
          </p:cNvPr>
          <p:cNvSpPr>
            <a:spLocks noGrp="1"/>
          </p:cNvSpPr>
          <p:nvPr>
            <p:ph type="ctrTitle"/>
          </p:nvPr>
        </p:nvSpPr>
        <p:spPr>
          <a:xfrm>
            <a:off x="677333" y="609600"/>
            <a:ext cx="3851123" cy="1320800"/>
          </a:xfrm>
        </p:spPr>
        <p:txBody>
          <a:bodyPr vert="horz" lIns="91440" tIns="45720" rIns="91440" bIns="45720" rtlCol="0" anchor="t">
            <a:normAutofit/>
          </a:bodyPr>
          <a:lstStyle/>
          <a:p>
            <a:pPr algn="l"/>
            <a:r>
              <a:rPr lang="en-US" sz="3600"/>
              <a:t>PRESENTATION  BY</a:t>
            </a:r>
          </a:p>
        </p:txBody>
      </p:sp>
      <p:sp>
        <p:nvSpPr>
          <p:cNvPr id="3" name="Subtitle 2">
            <a:extLst>
              <a:ext uri="{FF2B5EF4-FFF2-40B4-BE49-F238E27FC236}">
                <a16:creationId xmlns:a16="http://schemas.microsoft.com/office/drawing/2014/main" id="{ABDB56F3-D6EA-411A-883F-A35968698AC1}"/>
              </a:ext>
            </a:extLst>
          </p:cNvPr>
          <p:cNvSpPr>
            <a:spLocks noGrp="1"/>
          </p:cNvSpPr>
          <p:nvPr>
            <p:ph type="subTitle" idx="1"/>
          </p:nvPr>
        </p:nvSpPr>
        <p:spPr>
          <a:xfrm>
            <a:off x="677334" y="2160589"/>
            <a:ext cx="3851122" cy="3880773"/>
          </a:xfrm>
        </p:spPr>
        <p:txBody>
          <a:bodyPr vert="horz" lIns="91440" tIns="45720" rIns="91440" bIns="45720" rtlCol="0">
            <a:normAutofit/>
          </a:bodyPr>
          <a:lstStyle/>
          <a:p>
            <a:pPr algn="l">
              <a:buFont typeface="Wingdings 3" charset="2"/>
              <a:buChar char=""/>
            </a:pPr>
            <a:r>
              <a:rPr lang="en-US">
                <a:solidFill>
                  <a:schemeClr val="tx1">
                    <a:lumMod val="75000"/>
                    <a:lumOff val="25000"/>
                  </a:schemeClr>
                </a:solidFill>
              </a:rPr>
              <a:t>MR REX AMU.                                                </a:t>
            </a:r>
          </a:p>
          <a:p>
            <a:pPr algn="l">
              <a:buFont typeface="Wingdings 3" charset="2"/>
              <a:buChar char=""/>
            </a:pPr>
            <a:r>
              <a:rPr lang="en-US">
                <a:solidFill>
                  <a:schemeClr val="tx1">
                    <a:lumMod val="75000"/>
                    <a:lumOff val="25000"/>
                  </a:schemeClr>
                </a:solidFill>
              </a:rPr>
              <a:t>STUDENT NO 2028603.</a:t>
            </a:r>
          </a:p>
          <a:p>
            <a:pPr algn="l">
              <a:buFont typeface="Wingdings 3" charset="2"/>
              <a:buChar char=""/>
            </a:pPr>
            <a:r>
              <a:rPr lang="en-US">
                <a:solidFill>
                  <a:schemeClr val="tx1">
                    <a:lumMod val="75000"/>
                    <a:lumOff val="25000"/>
                  </a:schemeClr>
                </a:solidFill>
              </a:rPr>
              <a:t>Assignment 1.</a:t>
            </a:r>
          </a:p>
          <a:p>
            <a:pPr algn="l">
              <a:buFont typeface="Wingdings 3" charset="2"/>
              <a:buChar char=""/>
            </a:pPr>
            <a:r>
              <a:rPr lang="en-US">
                <a:solidFill>
                  <a:schemeClr val="tx1">
                    <a:lumMod val="75000"/>
                    <a:lumOff val="25000"/>
                  </a:schemeClr>
                </a:solidFill>
              </a:rPr>
              <a:t>Module Code; BMSW4001</a:t>
            </a:r>
            <a:endParaRPr lang="en-US" dirty="0">
              <a:solidFill>
                <a:schemeClr val="tx1">
                  <a:lumMod val="75000"/>
                  <a:lumOff val="25000"/>
                </a:schemeClr>
              </a:solidFill>
            </a:endParaRPr>
          </a:p>
        </p:txBody>
      </p:sp>
      <p:cxnSp>
        <p:nvCxnSpPr>
          <p:cNvPr id="72" name="Straight Connector 5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5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6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26639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0">
    <p:bg>
      <p:bgPr>
        <a:solidFill>
          <a:srgbClr val="FFFFFF"/>
        </a:solidFill>
        <a:effectLst/>
      </p:bgPr>
    </p:bg>
    <p:spTree>
      <p:nvGrpSpPr>
        <p:cNvPr id="1" name=""/>
        <p:cNvGrpSpPr/>
        <p:nvPr/>
      </p:nvGrpSpPr>
      <p:grpSpPr>
        <a:xfrm>
          <a:off x="0" y="0"/>
          <a:ext cx="0" cy="0"/>
          <a:chOff x="0" y="0"/>
          <a:chExt cx="0" cy="0"/>
        </a:xfrm>
      </p:grpSpPr>
      <p:grpSp>
        <p:nvGrpSpPr>
          <p:cNvPr id="2" name="Group 10">
            <a:extLst>
              <a:ext uri="{FF2B5EF4-FFF2-40B4-BE49-F238E27FC236}">
                <a16:creationId xmlns:a16="http://schemas.microsoft.com/office/drawing/2014/main" id="{0F2F59B5-F626-416D-92DE-D40D4CA2017D}"/>
              </a:ext>
            </a:extLst>
          </p:cNvPr>
          <p:cNvGrpSpPr/>
          <p:nvPr/>
        </p:nvGrpSpPr>
        <p:grpSpPr>
          <a:xfrm>
            <a:off x="8" y="-8467"/>
            <a:ext cx="12191997" cy="6866467"/>
            <a:chOff x="8" y="-8467"/>
            <a:chExt cx="12191997" cy="6866467"/>
          </a:xfrm>
        </p:grpSpPr>
        <p:cxnSp>
          <p:nvCxnSpPr>
            <p:cNvPr id="3" name="Straight Connector 11">
              <a:extLst>
                <a:ext uri="{FF2B5EF4-FFF2-40B4-BE49-F238E27FC236}">
                  <a16:creationId xmlns:a16="http://schemas.microsoft.com/office/drawing/2014/main" id="{D9B7849C-08A8-4609-8CB1-81A2022BBF24}"/>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12">
              <a:extLst>
                <a:ext uri="{FF2B5EF4-FFF2-40B4-BE49-F238E27FC236}">
                  <a16:creationId xmlns:a16="http://schemas.microsoft.com/office/drawing/2014/main" id="{31C22D41-F777-44A0-A974-678A11192E08}"/>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B83AE1D4-5AAD-43DB-81D4-00E52D9E2A7A}"/>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val f2"/>
                <a:gd name="f9" fmla="val f3"/>
                <a:gd name="f10" fmla="val f4"/>
                <a:gd name="f11" fmla="+- f10 0 f8"/>
                <a:gd name="f12" fmla="+- f9 0 f8"/>
                <a:gd name="f13" fmla="*/ f12 1 3007349"/>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lIns="0" tIns="0" rIns="0" bIns="0"/>
            <a:lstStyle/>
            <a:p>
              <a:endParaRPr lang="en-GB"/>
            </a:p>
          </p:txBody>
        </p:sp>
        <p:sp>
          <p:nvSpPr>
            <p:cNvPr id="6" name="Rectangle 25">
              <a:extLst>
                <a:ext uri="{FF2B5EF4-FFF2-40B4-BE49-F238E27FC236}">
                  <a16:creationId xmlns:a16="http://schemas.microsoft.com/office/drawing/2014/main" id="{785B4795-E029-4554-A33F-70552D17FB00}"/>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val f2"/>
                <a:gd name="f9" fmla="val f3"/>
                <a:gd name="f10" fmla="val f4"/>
                <a:gd name="f11" fmla="+- f10 0 f8"/>
                <a:gd name="f12" fmla="+- f9 0 f8"/>
                <a:gd name="f13" fmla="*/ f12 1 2573311"/>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lIns="0" tIns="0" rIns="0" bIns="0"/>
            <a:lstStyle/>
            <a:p>
              <a:endParaRPr lang="en-GB"/>
            </a:p>
          </p:txBody>
        </p:sp>
        <p:sp>
          <p:nvSpPr>
            <p:cNvPr id="7" name="Isosceles Triangle 15">
              <a:extLst>
                <a:ext uri="{FF2B5EF4-FFF2-40B4-BE49-F238E27FC236}">
                  <a16:creationId xmlns:a16="http://schemas.microsoft.com/office/drawing/2014/main" id="{816F39CF-DD54-4BAA-9565-3F6085D4A607}"/>
                </a:ext>
              </a:extLst>
            </p:cNvPr>
            <p:cNvSpPr/>
            <p:nvPr/>
          </p:nvSpPr>
          <p:spPr>
            <a:xfrm>
              <a:off x="8932334" y="3047996"/>
              <a:ext cx="3259671" cy="3810003"/>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54A021">
                <a:alpha val="72000"/>
              </a:srgbClr>
            </a:solidFill>
            <a:ln cap="flat">
              <a:noFill/>
              <a:prstDash val="solid"/>
            </a:ln>
          </p:spPr>
          <p:txBody>
            <a:bodyPr lIns="0" tIns="0" rIns="0" bIns="0"/>
            <a:lstStyle/>
            <a:p>
              <a:endParaRPr lang="en-GB"/>
            </a:p>
          </p:txBody>
        </p:sp>
        <p:sp>
          <p:nvSpPr>
            <p:cNvPr id="8" name="Rectangle 27">
              <a:extLst>
                <a:ext uri="{FF2B5EF4-FFF2-40B4-BE49-F238E27FC236}">
                  <a16:creationId xmlns:a16="http://schemas.microsoft.com/office/drawing/2014/main" id="{545E1645-D5A8-4523-A1D2-0468D1A39B35}"/>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val f2"/>
                <a:gd name="f9" fmla="val f3"/>
                <a:gd name="f10" fmla="val f4"/>
                <a:gd name="f11" fmla="+- f10 0 f8"/>
                <a:gd name="f12" fmla="+- f9 0 f8"/>
                <a:gd name="f13" fmla="*/ f12 1 2858013"/>
                <a:gd name="f14" fmla="*/ f11 1 6866467"/>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lIns="0" tIns="0" rIns="0" bIns="0"/>
            <a:lstStyle/>
            <a:p>
              <a:endParaRPr lang="en-GB"/>
            </a:p>
          </p:txBody>
        </p:sp>
        <p:sp>
          <p:nvSpPr>
            <p:cNvPr id="9" name="Rectangle 28">
              <a:extLst>
                <a:ext uri="{FF2B5EF4-FFF2-40B4-BE49-F238E27FC236}">
                  <a16:creationId xmlns:a16="http://schemas.microsoft.com/office/drawing/2014/main" id="{226A0AD5-F5EC-4FFD-B09B-021077AF629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val f2"/>
                <a:gd name="f9" fmla="val f3"/>
                <a:gd name="f10" fmla="val f4"/>
                <a:gd name="f11" fmla="+- f10 0 f8"/>
                <a:gd name="f12" fmla="+- f9 0 f8"/>
                <a:gd name="f13" fmla="*/ f12 1 1290094"/>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lIns="0" tIns="0" rIns="0" bIns="0"/>
            <a:lstStyle/>
            <a:p>
              <a:endParaRPr lang="en-GB"/>
            </a:p>
          </p:txBody>
        </p:sp>
        <p:sp>
          <p:nvSpPr>
            <p:cNvPr id="10" name="Rectangle 29">
              <a:extLst>
                <a:ext uri="{FF2B5EF4-FFF2-40B4-BE49-F238E27FC236}">
                  <a16:creationId xmlns:a16="http://schemas.microsoft.com/office/drawing/2014/main" id="{FDAD683F-6081-4F6C-B90D-53A4C1C1F90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val f2"/>
                <a:gd name="f9" fmla="val f3"/>
                <a:gd name="f10" fmla="val f4"/>
                <a:gd name="f11" fmla="+- f10 0 f8"/>
                <a:gd name="f12" fmla="+- f9 0 f8"/>
                <a:gd name="f13" fmla="*/ f12 1 1249825"/>
                <a:gd name="f14" fmla="*/ f11 1 6858000"/>
                <a:gd name="f15" fmla="*/ f8 1 f13"/>
                <a:gd name="f16" fmla="*/ f9 1 f13"/>
                <a:gd name="f17" fmla="*/ f8 1 f14"/>
                <a:gd name="f18" fmla="*/ f10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lIns="0" tIns="0" rIns="0" bIns="0"/>
            <a:lstStyle/>
            <a:p>
              <a:endParaRPr lang="en-GB"/>
            </a:p>
          </p:txBody>
        </p:sp>
        <p:sp>
          <p:nvSpPr>
            <p:cNvPr id="11" name="Isosceles Triangle 19">
              <a:extLst>
                <a:ext uri="{FF2B5EF4-FFF2-40B4-BE49-F238E27FC236}">
                  <a16:creationId xmlns:a16="http://schemas.microsoft.com/office/drawing/2014/main" id="{5AC0F776-D71E-48FE-9DFE-1264033D50D7}"/>
                </a:ext>
              </a:extLst>
            </p:cNvPr>
            <p:cNvSpPr/>
            <p:nvPr/>
          </p:nvSpPr>
          <p:spPr>
            <a:xfrm>
              <a:off x="10371664" y="3589870"/>
              <a:ext cx="1817159" cy="3268129"/>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0000"/>
              </a:srgbClr>
            </a:solidFill>
            <a:ln cap="flat">
              <a:noFill/>
              <a:prstDash val="solid"/>
            </a:ln>
          </p:spPr>
          <p:txBody>
            <a:bodyPr lIns="0" tIns="0" rIns="0" bIns="0"/>
            <a:lstStyle/>
            <a:p>
              <a:endParaRPr lang="en-GB"/>
            </a:p>
          </p:txBody>
        </p:sp>
        <p:sp>
          <p:nvSpPr>
            <p:cNvPr id="12" name="Isosceles Triangle 20">
              <a:extLst>
                <a:ext uri="{FF2B5EF4-FFF2-40B4-BE49-F238E27FC236}">
                  <a16:creationId xmlns:a16="http://schemas.microsoft.com/office/drawing/2014/main" id="{29405990-3647-45AF-9488-5600FFD0AC57}"/>
                </a:ext>
              </a:extLst>
            </p:cNvPr>
            <p:cNvSpPr/>
            <p:nvPr/>
          </p:nvSpPr>
          <p:spPr>
            <a:xfrm rot="10799991">
              <a:off x="8" y="0"/>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flat">
              <a:noFill/>
              <a:prstDash val="solid"/>
            </a:ln>
          </p:spPr>
          <p:txBody>
            <a:bodyPr lIns="0" tIns="0" rIns="0" bIns="0"/>
            <a:lstStyle/>
            <a:p>
              <a:endParaRPr lang="en-GB"/>
            </a:p>
          </p:txBody>
        </p:sp>
      </p:grpSp>
      <p:sp>
        <p:nvSpPr>
          <p:cNvPr id="13" name="Title 1">
            <a:extLst>
              <a:ext uri="{FF2B5EF4-FFF2-40B4-BE49-F238E27FC236}">
                <a16:creationId xmlns:a16="http://schemas.microsoft.com/office/drawing/2014/main" id="{6FE36734-395F-458B-BF04-09E35A0E5DF5}"/>
              </a:ext>
            </a:extLst>
          </p:cNvPr>
          <p:cNvSpPr txBox="1">
            <a:spLocks noGrp="1"/>
          </p:cNvSpPr>
          <p:nvPr>
            <p:ph type="title"/>
          </p:nvPr>
        </p:nvSpPr>
        <p:spPr>
          <a:xfrm>
            <a:off x="4974336" y="1265310"/>
            <a:ext cx="4299664" cy="3249128"/>
          </a:xfrm>
        </p:spPr>
        <p:txBody>
          <a:bodyPr anchor="b"/>
          <a:lstStyle/>
          <a:p>
            <a:pPr lvl="0">
              <a:lnSpc>
                <a:spcPct val="90000"/>
              </a:lnSpc>
            </a:pPr>
            <a:r>
              <a:rPr lang="en-US" sz="5000">
                <a:solidFill>
                  <a:srgbClr val="90C226"/>
                </a:solidFill>
              </a:rPr>
              <a:t>Academic and employability skills</a:t>
            </a:r>
          </a:p>
        </p:txBody>
      </p:sp>
      <p:sp>
        <p:nvSpPr>
          <p:cNvPr id="14" name="Isosceles Triangle 22">
            <a:extLst>
              <a:ext uri="{FF2B5EF4-FFF2-40B4-BE49-F238E27FC236}">
                <a16:creationId xmlns:a16="http://schemas.microsoft.com/office/drawing/2014/main" id="{35FF9B70-6414-405A-8B55-A9D365D5C913}"/>
              </a:ext>
            </a:extLst>
          </p:cNvPr>
          <p:cNvSpPr>
            <a:spLocks noMove="1" noResize="1"/>
          </p:cNvSpPr>
          <p:nvPr/>
        </p:nvSpPr>
        <p:spPr>
          <a:xfrm rot="10799991">
            <a:off x="3181" y="12701"/>
            <a:ext cx="842592" cy="5666152"/>
          </a:xfrm>
          <a:custGeom>
            <a:avLst>
              <a:gd name="f8" fmla="val 100000"/>
            </a:avLst>
            <a:gdLst>
              <a:gd name="f1" fmla="val 10800000"/>
              <a:gd name="f2" fmla="val 5400000"/>
              <a:gd name="f3" fmla="val 180"/>
              <a:gd name="f4" fmla="val w"/>
              <a:gd name="f5" fmla="val h"/>
              <a:gd name="f6" fmla="val ss"/>
              <a:gd name="f7" fmla="val 0"/>
              <a:gd name="f8" fmla="val 10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90C226">
              <a:alpha val="85000"/>
            </a:srgbClr>
          </a:solidFill>
          <a:ln cap="flat">
            <a:noFill/>
            <a:prstDash val="solid"/>
          </a:ln>
        </p:spPr>
        <p:txBody>
          <a:bodyPr lIns="0" tIns="0" rIns="0" bIns="0">
            <a:noAutofit/>
          </a:bodyPr>
          <a:lstStyle/>
          <a:p>
            <a:endParaRPr lang="en-GB"/>
          </a:p>
        </p:txBody>
      </p:sp>
      <p:pic>
        <p:nvPicPr>
          <p:cNvPr id="15" name="Graphic 7" descr="Books">
            <a:extLst>
              <a:ext uri="{FF2B5EF4-FFF2-40B4-BE49-F238E27FC236}">
                <a16:creationId xmlns:a16="http://schemas.microsoft.com/office/drawing/2014/main" id="{FEDD95F4-098B-48D9-BBDB-12959EE4CC4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88604" y="1550136"/>
            <a:ext cx="3765691" cy="3765691"/>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7871-1D4E-46D9-B6D6-DA1935BD4B7B}"/>
              </a:ext>
            </a:extLst>
          </p:cNvPr>
          <p:cNvSpPr txBox="1">
            <a:spLocks noGrp="1"/>
          </p:cNvSpPr>
          <p:nvPr>
            <p:ph type="title"/>
          </p:nvPr>
        </p:nvSpPr>
        <p:spPr>
          <a:xfrm>
            <a:off x="400050" y="448056"/>
            <a:ext cx="6998278" cy="640080"/>
          </a:xfrm>
        </p:spPr>
        <p:txBody>
          <a:bodyPr>
            <a:normAutofit/>
          </a:bodyPr>
          <a:lstStyle/>
          <a:p>
            <a:r>
              <a:rPr lang="en-GB" dirty="0"/>
              <a:t> What is Academic and employability skills </a:t>
            </a:r>
          </a:p>
        </p:txBody>
      </p:sp>
      <p:sp>
        <p:nvSpPr>
          <p:cNvPr id="3" name="Content Placeholder 2">
            <a:extLst>
              <a:ext uri="{FF2B5EF4-FFF2-40B4-BE49-F238E27FC236}">
                <a16:creationId xmlns:a16="http://schemas.microsoft.com/office/drawing/2014/main" id="{21B9B486-807B-42A1-939F-1CDEB5222CFB}"/>
              </a:ext>
            </a:extLst>
          </p:cNvPr>
          <p:cNvSpPr txBox="1">
            <a:spLocks noGrp="1"/>
          </p:cNvSpPr>
          <p:nvPr>
            <p:ph idx="4294967295"/>
          </p:nvPr>
        </p:nvSpPr>
        <p:spPr>
          <a:xfrm>
            <a:off x="660265" y="1440180"/>
            <a:ext cx="4416552" cy="3977639"/>
          </a:xfrm>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5D99415D-383E-4330-826F-6101F1165C3B}"/>
              </a:ext>
            </a:extLst>
          </p:cNvPr>
          <p:cNvSpPr txBox="1"/>
          <p:nvPr/>
        </p:nvSpPr>
        <p:spPr>
          <a:xfrm>
            <a:off x="3053751" y="2841775"/>
            <a:ext cx="6107502" cy="1200329"/>
          </a:xfrm>
          <a:prstGeom prst="rect">
            <a:avLst/>
          </a:prstGeom>
          <a:noFill/>
        </p:spPr>
        <p:txBody>
          <a:bodyPr wrap="square">
            <a:spAutoFit/>
          </a:bodyPr>
          <a:lstStyle/>
          <a:p>
            <a:r>
              <a:rPr lang="en-GB" dirty="0"/>
              <a:t>Graduates with certain abilities, knowledge, and personal characteristics are more likely to find work and be successful in their chosen field. This is beneficial to them, their workplace, their community, and the economy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0FC25-8037-4CE7-A953-C5C4C980C71C}"/>
              </a:ext>
            </a:extLst>
          </p:cNvPr>
          <p:cNvSpPr>
            <a:spLocks noGrp="1"/>
          </p:cNvSpPr>
          <p:nvPr>
            <p:ph type="title"/>
          </p:nvPr>
        </p:nvSpPr>
        <p:spPr/>
        <p:txBody>
          <a:bodyPr>
            <a:normAutofit fontScale="90000"/>
          </a:bodyPr>
          <a:lstStyle/>
          <a:p>
            <a:r>
              <a:rPr lang="en-GB" dirty="0"/>
              <a:t>TIME MANAGEMENT</a:t>
            </a:r>
            <a:br>
              <a:rPr lang="en-GB" dirty="0"/>
            </a:br>
            <a:br>
              <a:rPr lang="en-GB" dirty="0"/>
            </a:br>
            <a:br>
              <a:rPr lang="en-GB" dirty="0"/>
            </a:br>
            <a:br>
              <a:rPr lang="en-GB" dirty="0"/>
            </a:br>
            <a:r>
              <a:rPr lang="en-GB" dirty="0"/>
              <a:t>Time management is the practise of planning and exercising strict control over  the amount of time spent on a specific activities, with the goals of increasing effectivity, efficiency, and productivity.</a:t>
            </a:r>
          </a:p>
        </p:txBody>
      </p:sp>
    </p:spTree>
    <p:extLst>
      <p:ext uri="{BB962C8B-B14F-4D97-AF65-F5344CB8AC3E}">
        <p14:creationId xmlns:p14="http://schemas.microsoft.com/office/powerpoint/2010/main" val="12176195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25A3-0DC3-4F1A-B1B2-5E5A2054705D}"/>
              </a:ext>
            </a:extLst>
          </p:cNvPr>
          <p:cNvSpPr>
            <a:spLocks noGrp="1"/>
          </p:cNvSpPr>
          <p:nvPr>
            <p:ph type="title"/>
          </p:nvPr>
        </p:nvSpPr>
        <p:spPr>
          <a:xfrm>
            <a:off x="1286933" y="609600"/>
            <a:ext cx="10197494" cy="1099457"/>
          </a:xfrm>
        </p:spPr>
        <p:txBody>
          <a:bodyPr vert="horz" lIns="91440" tIns="45720" rIns="91440" bIns="45720" rtlCol="0" anchor="t">
            <a:normAutofit/>
          </a:bodyPr>
          <a:lstStyle/>
          <a:p>
            <a:r>
              <a:rPr lang="en-US" sz="3600">
                <a:solidFill>
                  <a:schemeClr val="accent1"/>
                </a:solidFill>
              </a:rPr>
              <a:t>The benefit of time management</a:t>
            </a:r>
          </a:p>
        </p:txBody>
      </p:sp>
      <p:graphicFrame>
        <p:nvGraphicFramePr>
          <p:cNvPr id="5" name="Content Placeholder 2">
            <a:extLst>
              <a:ext uri="{FF2B5EF4-FFF2-40B4-BE49-F238E27FC236}">
                <a16:creationId xmlns:a16="http://schemas.microsoft.com/office/drawing/2014/main" id="{3C3C4F27-C45E-461B-B167-D18296646959}"/>
              </a:ext>
            </a:extLst>
          </p:cNvPr>
          <p:cNvGraphicFramePr>
            <a:graphicFrameLocks noGrp="1"/>
          </p:cNvGraphicFramePr>
          <p:nvPr>
            <p:ph idx="4294967295"/>
            <p:extLst>
              <p:ext uri="{D42A27DB-BD31-4B8C-83A1-F6EECF244321}">
                <p14:modId xmlns:p14="http://schemas.microsoft.com/office/powerpoint/2010/main" val="324925012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65137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AB021-7C83-49E0-A5DB-B20C0E24B1E0}"/>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400"/>
              <a:t>Personal Development plan (PDP)</a:t>
            </a:r>
          </a:p>
        </p:txBody>
      </p:sp>
      <p:pic>
        <p:nvPicPr>
          <p:cNvPr id="6" name="Graphic 5" descr="User">
            <a:extLst>
              <a:ext uri="{FF2B5EF4-FFF2-40B4-BE49-F238E27FC236}">
                <a16:creationId xmlns:a16="http://schemas.microsoft.com/office/drawing/2014/main" id="{36C25638-CB31-4D3F-8F31-2A3573562FE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89969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48">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50" name="Straight Connector 49">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52"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Isosceles Triangle 53">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Isosceles Triangle 57">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Isosceles Triangle 58">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82" name="Rectangle 60">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62">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64" name="Straight Connector 63">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64">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66"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5"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8" name="Isosceles Triangle 67">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0" name="Isosceles Triangle 69">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8A60340-3C5C-4065-A935-FC5AAF8B4E77}"/>
              </a:ext>
            </a:extLst>
          </p:cNvPr>
          <p:cNvSpPr>
            <a:spLocks noGrp="1"/>
          </p:cNvSpPr>
          <p:nvPr>
            <p:ph type="title"/>
          </p:nvPr>
        </p:nvSpPr>
        <p:spPr>
          <a:xfrm>
            <a:off x="677335" y="1282701"/>
            <a:ext cx="5096060" cy="4307148"/>
          </a:xfrm>
        </p:spPr>
        <p:txBody>
          <a:bodyPr vert="horz" lIns="91440" tIns="45720" rIns="91440" bIns="45720" rtlCol="0" anchor="ctr">
            <a:normAutofit/>
          </a:bodyPr>
          <a:lstStyle/>
          <a:p>
            <a:pPr algn="r"/>
            <a:r>
              <a:rPr lang="en-US" sz="5400"/>
              <a:t>The useful of PDP.</a:t>
            </a:r>
            <a:br>
              <a:rPr lang="en-US" sz="5400"/>
            </a:br>
            <a:endParaRPr lang="en-US" sz="5400"/>
          </a:p>
        </p:txBody>
      </p:sp>
      <p:sp>
        <p:nvSpPr>
          <p:cNvPr id="72" name="Freeform: Shape 71">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 Placeholder 2">
            <a:extLst>
              <a:ext uri="{FF2B5EF4-FFF2-40B4-BE49-F238E27FC236}">
                <a16:creationId xmlns:a16="http://schemas.microsoft.com/office/drawing/2014/main" id="{91CB6A90-A070-4DD2-838A-592F56D31D00}"/>
              </a:ext>
            </a:extLst>
          </p:cNvPr>
          <p:cNvSpPr>
            <a:spLocks noGrp="1"/>
          </p:cNvSpPr>
          <p:nvPr>
            <p:ph type="body" idx="1"/>
          </p:nvPr>
        </p:nvSpPr>
        <p:spPr>
          <a:xfrm>
            <a:off x="7821120" y="2510119"/>
            <a:ext cx="3602567" cy="1829292"/>
          </a:xfrm>
        </p:spPr>
        <p:txBody>
          <a:bodyPr vert="horz" lIns="91440" tIns="45720" rIns="91440" bIns="45720" rtlCol="0" anchor="ctr">
            <a:normAutofit/>
          </a:bodyPr>
          <a:lstStyle/>
          <a:p>
            <a:r>
              <a:rPr lang="en-US" sz="1800" dirty="0">
                <a:solidFill>
                  <a:srgbClr val="FFFFFF"/>
                </a:solidFill>
              </a:rPr>
              <a:t>As my first-year student in higher education, provide me how my task schedule of daily activities is be done. e.g.(to do list).</a:t>
            </a:r>
          </a:p>
        </p:txBody>
      </p:sp>
    </p:spTree>
    <p:extLst>
      <p:ext uri="{BB962C8B-B14F-4D97-AF65-F5344CB8AC3E}">
        <p14:creationId xmlns:p14="http://schemas.microsoft.com/office/powerpoint/2010/main" val="32184811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97F2D8AE153124389A81730E392BE38" ma:contentTypeVersion="4" ma:contentTypeDescription="Create a new document." ma:contentTypeScope="" ma:versionID="ec16dc67e213f0bc70641311d0a77bf9">
  <xsd:schema xmlns:xsd="http://www.w3.org/2001/XMLSchema" xmlns:xs="http://www.w3.org/2001/XMLSchema" xmlns:p="http://schemas.microsoft.com/office/2006/metadata/properties" xmlns:ns3="0c664b51-63af-4b9d-8d70-3880ca420fc4" targetNamespace="http://schemas.microsoft.com/office/2006/metadata/properties" ma:root="true" ma:fieldsID="406c11c46b7a41de81f9ac1adeb82dca" ns3:_="">
    <xsd:import namespace="0c664b51-63af-4b9d-8d70-3880ca420fc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664b51-63af-4b9d-8d70-3880ca420fc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C4A814F-A0D5-4F4A-B8B4-EC6E39347BC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c664b51-63af-4b9d-8d70-3880ca420fc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FDFC31-66CB-4AE3-A0E9-55BB0A29239E}">
  <ds:schemaRefs>
    <ds:schemaRef ds:uri="http://schemas.microsoft.com/sharepoint/v3/contenttype/forms"/>
  </ds:schemaRefs>
</ds:datastoreItem>
</file>

<file path=customXml/itemProps3.xml><?xml version="1.0" encoding="utf-8"?>
<ds:datastoreItem xmlns:ds="http://schemas.openxmlformats.org/officeDocument/2006/customXml" ds:itemID="{874C533D-0162-4C11-A7CC-9D14219276C9}">
  <ds:schemaRefs>
    <ds:schemaRef ds:uri="http://schemas.microsoft.com/office/2006/documentManagement/types"/>
    <ds:schemaRef ds:uri="http://schemas.microsoft.com/office/infopath/2007/PartnerControls"/>
    <ds:schemaRef ds:uri="http://purl.org/dc/dcmitype/"/>
    <ds:schemaRef ds:uri="http://purl.org/dc/elements/1.1/"/>
    <ds:schemaRef ds:uri="http://www.w3.org/XML/1998/namespace"/>
    <ds:schemaRef ds:uri="http://schemas.microsoft.com/office/2006/metadata/properties"/>
    <ds:schemaRef ds:uri="0c664b51-63af-4b9d-8d70-3880ca420fc4"/>
    <ds:schemaRef ds:uri="http://purl.org/dc/term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Facet</Template>
  <TotalTime>349</TotalTime>
  <Words>187</Words>
  <Application>Microsoft Office PowerPoint</Application>
  <PresentationFormat>Widescreen</PresentationFormat>
  <Paragraphs>25</Paragraphs>
  <Slides>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vt:i4>
      </vt:variant>
    </vt:vector>
  </HeadingPairs>
  <TitlesOfParts>
    <vt:vector size="13" baseType="lpstr">
      <vt:lpstr>Arial</vt:lpstr>
      <vt:lpstr>Calibri</vt:lpstr>
      <vt:lpstr>Trebuchet MS</vt:lpstr>
      <vt:lpstr>Wingdings 3</vt:lpstr>
      <vt:lpstr>Facet</vt:lpstr>
      <vt:lpstr>1_Facet</vt:lpstr>
      <vt:lpstr>PRESENTATION  BY</vt:lpstr>
      <vt:lpstr>Academic and employability skills</vt:lpstr>
      <vt:lpstr> What is Academic and employability skills </vt:lpstr>
      <vt:lpstr>TIME MANAGEMENT    Time management is the practise of planning and exercising strict control over  the amount of time spent on a specific activities, with the goals of increasing effectivity, efficiency, and productivity.</vt:lpstr>
      <vt:lpstr>The benefit of time management</vt:lpstr>
      <vt:lpstr>Personal Development plan (PDP)</vt:lpstr>
      <vt:lpstr>The useful of PDP.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Rex Amu</dc:creator>
  <cp:lastModifiedBy>rex amu</cp:lastModifiedBy>
  <cp:revision>11</cp:revision>
  <dcterms:created xsi:type="dcterms:W3CDTF">2021-08-01T15:32:56Z</dcterms:created>
  <dcterms:modified xsi:type="dcterms:W3CDTF">2021-08-10T00:30:44Z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0x010100497F2D8AE153124389A81730E392BE38</vt:lpwstr>
  </property>
</Properties>
</file>