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937" r:id="rId1"/>
  </p:sldMasterIdLst>
  <p:notesMasterIdLst>
    <p:notesMasterId r:id="rId21"/>
  </p:notesMasterIdLst>
  <p:sldIdLst>
    <p:sldId id="258" r:id="rId2"/>
    <p:sldId id="276" r:id="rId3"/>
    <p:sldId id="273" r:id="rId4"/>
    <p:sldId id="262" r:id="rId5"/>
    <p:sldId id="263" r:id="rId6"/>
    <p:sldId id="259" r:id="rId7"/>
    <p:sldId id="260" r:id="rId8"/>
    <p:sldId id="264" r:id="rId9"/>
    <p:sldId id="265" r:id="rId10"/>
    <p:sldId id="266" r:id="rId11"/>
    <p:sldId id="267" r:id="rId12"/>
    <p:sldId id="261" r:id="rId13"/>
    <p:sldId id="268" r:id="rId14"/>
    <p:sldId id="269" r:id="rId15"/>
    <p:sldId id="270" r:id="rId16"/>
    <p:sldId id="277" r:id="rId17"/>
    <p:sldId id="278" r:id="rId18"/>
    <p:sldId id="271" r:id="rId19"/>
    <p:sldId id="272" r:id="rId20"/>
  </p:sldIdLst>
  <p:sldSz cx="12192000" cy="6858000"/>
  <p:notesSz cx="6858000" cy="9144000"/>
  <p:embeddedFontLst>
    <p:embeddedFont>
      <p:font typeface="Lustria" panose="020B0604020202020204" charset="0"/>
      <p:regular r:id="rId22"/>
    </p:embeddedFont>
    <p:embeddedFont>
      <p:font typeface="Open Sans" panose="020B0606030504020204" pitchFamily="34" charset="0"/>
      <p:regular r:id="rId23"/>
      <p:bold r:id="rId24"/>
      <p:italic r:id="rId25"/>
      <p:boldItalic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30" roundtripDataSignature="AMtx7miTkURJW+B7tfZdVhbHtsXVoBdi0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9B65E6-C3C2-4672-BE72-9E885B850E12}" v="146" dt="2026-02-14T23:51:59.5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66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169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4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3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2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1.fntdata"/><Relationship Id="rId30" Type="http://customschemas.google.com/relationships/presentationmetadata" Target="meta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ila waheed" userId="4a5a969947300c48" providerId="LiveId" clId="{97EEE193-7728-4A15-A6FD-3397197E7ACD}"/>
    <pc:docChg chg="undo redo custSel addSld delSld modSld sldOrd modMainMaster">
      <pc:chgData name="naila waheed" userId="4a5a969947300c48" providerId="LiveId" clId="{97EEE193-7728-4A15-A6FD-3397197E7ACD}" dt="2026-02-14T23:52:21.624" v="1223" actId="26606"/>
      <pc:docMkLst>
        <pc:docMk/>
      </pc:docMkLst>
      <pc:sldChg chg="modSp del mod modNotes">
        <pc:chgData name="naila waheed" userId="4a5a969947300c48" providerId="LiveId" clId="{97EEE193-7728-4A15-A6FD-3397197E7ACD}" dt="2026-02-14T21:51:36.373" v="683" actId="47"/>
        <pc:sldMkLst>
          <pc:docMk/>
          <pc:sldMk cId="0" sldId="257"/>
        </pc:sldMkLst>
        <pc:spChg chg="mod">
          <ac:chgData name="naila waheed" userId="4a5a969947300c48" providerId="LiveId" clId="{97EEE193-7728-4A15-A6FD-3397197E7ACD}" dt="2026-02-14T19:59:49.964" v="156" actId="27636"/>
          <ac:spMkLst>
            <pc:docMk/>
            <pc:sldMk cId="0" sldId="257"/>
            <ac:spMk id="118" creationId="{00000000-0000-0000-0000-000000000000}"/>
          </ac:spMkLst>
        </pc:spChg>
      </pc:sldChg>
      <pc:sldChg chg="addSp delSp modSp mod modNotes">
        <pc:chgData name="naila waheed" userId="4a5a969947300c48" providerId="LiveId" clId="{97EEE193-7728-4A15-A6FD-3397197E7ACD}" dt="2026-02-14T23:06:45.915" v="1215" actId="26606"/>
        <pc:sldMkLst>
          <pc:docMk/>
          <pc:sldMk cId="0" sldId="258"/>
        </pc:sldMkLst>
        <pc:spChg chg="mod">
          <ac:chgData name="naila waheed" userId="4a5a969947300c48" providerId="LiveId" clId="{97EEE193-7728-4A15-A6FD-3397197E7ACD}" dt="2026-02-14T21:26:07.276" v="504" actId="14100"/>
          <ac:spMkLst>
            <pc:docMk/>
            <pc:sldMk cId="0" sldId="258"/>
            <ac:spMk id="125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3:06:45.915" v="1215" actId="26606"/>
          <ac:spMkLst>
            <pc:docMk/>
            <pc:sldMk cId="0" sldId="258"/>
            <ac:spMk id="128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3:06:45.915" v="1215" actId="26606"/>
          <ac:graphicFrameMkLst>
            <pc:docMk/>
            <pc:sldMk cId="0" sldId="258"/>
            <ac:graphicFrameMk id="130" creationId="{DF9E29CE-33A0-2706-658E-CE4B1D86BF37}"/>
          </ac:graphicFrameMkLst>
        </pc:graphicFrameChg>
      </pc:sldChg>
      <pc:sldChg chg="addSp delSp modSp mod modNotes">
        <pc:chgData name="naila waheed" userId="4a5a969947300c48" providerId="LiveId" clId="{97EEE193-7728-4A15-A6FD-3397197E7ACD}" dt="2026-02-14T21:36:53.481" v="669" actId="20577"/>
        <pc:sldMkLst>
          <pc:docMk/>
          <pc:sldMk cId="0" sldId="259"/>
        </pc:sldMkLst>
        <pc:spChg chg="add del mod">
          <ac:chgData name="naila waheed" userId="4a5a969947300c48" providerId="LiveId" clId="{97EEE193-7728-4A15-A6FD-3397197E7ACD}" dt="2026-02-14T20:04:09.320" v="182" actId="26606"/>
          <ac:spMkLst>
            <pc:docMk/>
            <pc:sldMk cId="0" sldId="259"/>
            <ac:spMk id="139" creationId="{00000000-0000-0000-0000-000000000000}"/>
          </ac:spMkLst>
        </pc:spChg>
        <pc:graphicFrameChg chg="add del">
          <ac:chgData name="naila waheed" userId="4a5a969947300c48" providerId="LiveId" clId="{97EEE193-7728-4A15-A6FD-3397197E7ACD}" dt="2026-02-14T20:04:09.320" v="182" actId="26606"/>
          <ac:graphicFrameMkLst>
            <pc:docMk/>
            <pc:sldMk cId="0" sldId="259"/>
            <ac:graphicFrameMk id="142" creationId="{8B07E555-DD3E-537C-9376-8F7CB25CD354}"/>
          </ac:graphicFrameMkLst>
        </pc:graphicFrameChg>
      </pc:sldChg>
      <pc:sldChg chg="modSp mod modNotes">
        <pc:chgData name="naila waheed" userId="4a5a969947300c48" providerId="LiveId" clId="{97EEE193-7728-4A15-A6FD-3397197E7ACD}" dt="2026-02-14T23:23:23.260" v="1216" actId="1036"/>
        <pc:sldMkLst>
          <pc:docMk/>
          <pc:sldMk cId="0" sldId="260"/>
        </pc:sldMkLst>
        <pc:spChg chg="mod">
          <ac:chgData name="naila waheed" userId="4a5a969947300c48" providerId="LiveId" clId="{97EEE193-7728-4A15-A6FD-3397197E7ACD}" dt="2026-02-14T23:23:23.260" v="1216" actId="1036"/>
          <ac:spMkLst>
            <pc:docMk/>
            <pc:sldMk cId="0" sldId="260"/>
            <ac:spMk id="146" creationId="{00000000-0000-0000-0000-000000000000}"/>
          </ac:spMkLst>
        </pc:spChg>
        <pc:spChg chg="mod">
          <ac:chgData name="naila waheed" userId="4a5a969947300c48" providerId="LiveId" clId="{97EEE193-7728-4A15-A6FD-3397197E7ACD}" dt="2026-02-14T21:08:07.082" v="438" actId="27636"/>
          <ac:spMkLst>
            <pc:docMk/>
            <pc:sldMk cId="0" sldId="260"/>
            <ac:spMk id="149" creationId="{00000000-0000-0000-0000-000000000000}"/>
          </ac:spMkLst>
        </pc:spChg>
      </pc:sldChg>
      <pc:sldChg chg="modSp mod modNotes">
        <pc:chgData name="naila waheed" userId="4a5a969947300c48" providerId="LiveId" clId="{97EEE193-7728-4A15-A6FD-3397197E7ACD}" dt="2026-02-14T21:44:36.537" v="678" actId="20577"/>
        <pc:sldMkLst>
          <pc:docMk/>
          <pc:sldMk cId="0" sldId="261"/>
        </pc:sldMkLst>
        <pc:spChg chg="mod">
          <ac:chgData name="naila waheed" userId="4a5a969947300c48" providerId="LiveId" clId="{97EEE193-7728-4A15-A6FD-3397197E7ACD}" dt="2026-02-14T21:08:07.176" v="440" actId="27636"/>
          <ac:spMkLst>
            <pc:docMk/>
            <pc:sldMk cId="0" sldId="261"/>
            <ac:spMk id="160" creationId="{00000000-0000-0000-0000-000000000000}"/>
          </ac:spMkLst>
        </pc:spChg>
        <pc:cxnChg chg="mod">
          <ac:chgData name="naila waheed" userId="4a5a969947300c48" providerId="LiveId" clId="{97EEE193-7728-4A15-A6FD-3397197E7ACD}" dt="2026-02-14T20:18:00.734" v="210" actId="1037"/>
          <ac:cxnSpMkLst>
            <pc:docMk/>
            <pc:sldMk cId="0" sldId="261"/>
            <ac:cxnSpMk id="161" creationId="{00000000-0000-0000-0000-000000000000}"/>
          </ac:cxnSpMkLst>
        </pc:cxnChg>
      </pc:sldChg>
      <pc:sldChg chg="addSp delSp modSp mod ord modNotes">
        <pc:chgData name="naila waheed" userId="4a5a969947300c48" providerId="LiveId" clId="{97EEE193-7728-4A15-A6FD-3397197E7ACD}" dt="2026-02-14T21:35:11.287" v="667" actId="20577"/>
        <pc:sldMkLst>
          <pc:docMk/>
          <pc:sldMk cId="0" sldId="262"/>
        </pc:sldMkLst>
        <pc:spChg chg="mod">
          <ac:chgData name="naila waheed" userId="4a5a969947300c48" providerId="LiveId" clId="{97EEE193-7728-4A15-A6FD-3397197E7ACD}" dt="2026-02-14T20:31:06.911" v="355" actId="1076"/>
          <ac:spMkLst>
            <pc:docMk/>
            <pc:sldMk cId="0" sldId="262"/>
            <ac:spMk id="167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26:19.097" v="307" actId="478"/>
          <ac:spMkLst>
            <pc:docMk/>
            <pc:sldMk cId="0" sldId="262"/>
            <ac:spMk id="168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04:33.711" v="183" actId="26606"/>
          <ac:spMkLst>
            <pc:docMk/>
            <pc:sldMk cId="0" sldId="262"/>
            <ac:spMk id="170" creationId="{00000000-0000-0000-0000-000000000000}"/>
          </ac:spMkLst>
        </pc:spChg>
        <pc:graphicFrameChg chg="add mod modGraphic">
          <ac:chgData name="naila waheed" userId="4a5a969947300c48" providerId="LiveId" clId="{97EEE193-7728-4A15-A6FD-3397197E7ACD}" dt="2026-02-14T20:32:46.853" v="369" actId="14100"/>
          <ac:graphicFrameMkLst>
            <pc:docMk/>
            <pc:sldMk cId="0" sldId="262"/>
            <ac:graphicFrameMk id="174" creationId="{6C2DC578-5B17-A03E-2D0F-7E620D5B5D42}"/>
          </ac:graphicFrameMkLst>
        </pc:graphicFrameChg>
        <pc:picChg chg="add mod">
          <ac:chgData name="naila waheed" userId="4a5a969947300c48" providerId="LiveId" clId="{97EEE193-7728-4A15-A6FD-3397197E7ACD}" dt="2026-02-14T20:32:58.474" v="370" actId="14100"/>
          <ac:picMkLst>
            <pc:docMk/>
            <pc:sldMk cId="0" sldId="262"/>
            <ac:picMk id="2" creationId="{809C0AEF-FD33-AA9C-105F-FEFE61C85636}"/>
          </ac:picMkLst>
        </pc:picChg>
        <pc:picChg chg="add del">
          <ac:chgData name="naila waheed" userId="4a5a969947300c48" providerId="LiveId" clId="{97EEE193-7728-4A15-A6FD-3397197E7ACD}" dt="2026-02-14T20:26:00.572" v="274" actId="478"/>
          <ac:picMkLst>
            <pc:docMk/>
            <pc:sldMk cId="0" sldId="262"/>
            <ac:picMk id="172" creationId="{00000000-0000-0000-0000-000000000000}"/>
          </ac:picMkLst>
        </pc:picChg>
        <pc:cxnChg chg="del">
          <ac:chgData name="naila waheed" userId="4a5a969947300c48" providerId="LiveId" clId="{97EEE193-7728-4A15-A6FD-3397197E7ACD}" dt="2026-02-14T20:31:27.065" v="359" actId="478"/>
          <ac:cxnSpMkLst>
            <pc:docMk/>
            <pc:sldMk cId="0" sldId="262"/>
            <ac:cxnSpMk id="169" creationId="{00000000-0000-0000-0000-000000000000}"/>
          </ac:cxnSpMkLst>
        </pc:cxnChg>
      </pc:sldChg>
      <pc:sldChg chg="ord modNotes">
        <pc:chgData name="naila waheed" userId="4a5a969947300c48" providerId="LiveId" clId="{97EEE193-7728-4A15-A6FD-3397197E7ACD}" dt="2026-02-14T21:35:57.427" v="668" actId="20577"/>
        <pc:sldMkLst>
          <pc:docMk/>
          <pc:sldMk cId="0" sldId="263"/>
        </pc:sldMkLst>
      </pc:sldChg>
      <pc:sldChg chg="addSp delSp modSp mod modNotes">
        <pc:chgData name="naila waheed" userId="4a5a969947300c48" providerId="LiveId" clId="{97EEE193-7728-4A15-A6FD-3397197E7ACD}" dt="2026-02-14T21:38:37.998" v="671" actId="20577"/>
        <pc:sldMkLst>
          <pc:docMk/>
          <pc:sldMk cId="0" sldId="264"/>
        </pc:sldMkLst>
        <pc:spChg chg="add mod">
          <ac:chgData name="naila waheed" userId="4a5a969947300c48" providerId="LiveId" clId="{97EEE193-7728-4A15-A6FD-3397197E7ACD}" dt="2026-02-14T20:12:33.171" v="192" actId="14100"/>
          <ac:spMkLst>
            <pc:docMk/>
            <pc:sldMk cId="0" sldId="264"/>
            <ac:spMk id="2" creationId="{B8A94E9A-4023-A6C9-09C3-EA70EA616C0F}"/>
          </ac:spMkLst>
        </pc:spChg>
        <pc:spChg chg="mod">
          <ac:chgData name="naila waheed" userId="4a5a969947300c48" providerId="LiveId" clId="{97EEE193-7728-4A15-A6FD-3397197E7ACD}" dt="2026-02-14T20:14:21.441" v="206" actId="1076"/>
          <ac:spMkLst>
            <pc:docMk/>
            <pc:sldMk cId="0" sldId="264"/>
            <ac:spMk id="189" creationId="{00000000-0000-0000-0000-000000000000}"/>
          </ac:spMkLst>
        </pc:spChg>
        <pc:spChg chg="del">
          <ac:chgData name="naila waheed" userId="4a5a969947300c48" providerId="LiveId" clId="{97EEE193-7728-4A15-A6FD-3397197E7ACD}" dt="2026-02-14T20:14:43.552" v="208" actId="26606"/>
          <ac:spMkLst>
            <pc:docMk/>
            <pc:sldMk cId="0" sldId="264"/>
            <ac:spMk id="192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14:43.552" v="208" actId="26606"/>
          <ac:graphicFrameMkLst>
            <pc:docMk/>
            <pc:sldMk cId="0" sldId="264"/>
            <ac:graphicFrameMk id="196" creationId="{3D74FAF5-6A73-7C0C-52D7-DDB2BEDB5AB3}"/>
          </ac:graphicFrameMkLst>
        </pc:graphicFrameChg>
        <pc:picChg chg="add mod">
          <ac:chgData name="naila waheed" userId="4a5a969947300c48" providerId="LiveId" clId="{97EEE193-7728-4A15-A6FD-3397197E7ACD}" dt="2026-02-14T20:14:24.299" v="207" actId="14100"/>
          <ac:picMkLst>
            <pc:docMk/>
            <pc:sldMk cId="0" sldId="264"/>
            <ac:picMk id="4" creationId="{CDB44B31-3260-1428-311E-2986455B01D1}"/>
          </ac:picMkLst>
        </pc:picChg>
        <pc:picChg chg="del">
          <ac:chgData name="naila waheed" userId="4a5a969947300c48" providerId="LiveId" clId="{97EEE193-7728-4A15-A6FD-3397197E7ACD}" dt="2026-02-14T20:13:52.186" v="193" actId="478"/>
          <ac:picMkLst>
            <pc:docMk/>
            <pc:sldMk cId="0" sldId="264"/>
            <ac:picMk id="193" creationId="{00000000-0000-0000-0000-000000000000}"/>
          </ac:picMkLst>
        </pc:picChg>
      </pc:sldChg>
      <pc:sldChg chg="addSp delSp modSp mod ord modNotes">
        <pc:chgData name="naila waheed" userId="4a5a969947300c48" providerId="LiveId" clId="{97EEE193-7728-4A15-A6FD-3397197E7ACD}" dt="2026-02-14T21:39:29.226" v="672" actId="20577"/>
        <pc:sldMkLst>
          <pc:docMk/>
          <pc:sldMk cId="0" sldId="265"/>
        </pc:sldMkLst>
        <pc:spChg chg="del mod">
          <ac:chgData name="naila waheed" userId="4a5a969947300c48" providerId="LiveId" clId="{97EEE193-7728-4A15-A6FD-3397197E7ACD}" dt="2026-02-14T20:05:19.280" v="184" actId="26606"/>
          <ac:spMkLst>
            <pc:docMk/>
            <pc:sldMk cId="0" sldId="265"/>
            <ac:spMk id="203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05:19.280" v="184" actId="26606"/>
          <ac:graphicFrameMkLst>
            <pc:docMk/>
            <pc:sldMk cId="0" sldId="265"/>
            <ac:graphicFrameMk id="205" creationId="{2E1ECEEE-B48C-4F75-6A5D-5BE13A04F212}"/>
          </ac:graphicFrameMkLst>
        </pc:graphicFrameChg>
      </pc:sldChg>
      <pc:sldChg chg="addSp delSp modSp mod modNotes">
        <pc:chgData name="naila waheed" userId="4a5a969947300c48" providerId="LiveId" clId="{97EEE193-7728-4A15-A6FD-3397197E7ACD}" dt="2026-02-14T22:39:26.107" v="828" actId="20577"/>
        <pc:sldMkLst>
          <pc:docMk/>
          <pc:sldMk cId="0" sldId="266"/>
        </pc:sldMkLst>
        <pc:spChg chg="mod">
          <ac:chgData name="naila waheed" userId="4a5a969947300c48" providerId="LiveId" clId="{97EEE193-7728-4A15-A6FD-3397197E7ACD}" dt="2026-02-14T22:39:26.107" v="828" actId="20577"/>
          <ac:spMkLst>
            <pc:docMk/>
            <pc:sldMk cId="0" sldId="266"/>
            <ac:spMk id="210" creationId="{00000000-0000-0000-0000-000000000000}"/>
          </ac:spMkLst>
        </pc:spChg>
        <pc:spChg chg="del mod">
          <ac:chgData name="naila waheed" userId="4a5a969947300c48" providerId="LiveId" clId="{97EEE193-7728-4A15-A6FD-3397197E7ACD}" dt="2026-02-14T20:05:51.608" v="185" actId="26606"/>
          <ac:spMkLst>
            <pc:docMk/>
            <pc:sldMk cId="0" sldId="266"/>
            <ac:spMk id="213" creationId="{00000000-0000-0000-0000-000000000000}"/>
          </ac:spMkLst>
        </pc:spChg>
        <pc:graphicFrameChg chg="add">
          <ac:chgData name="naila waheed" userId="4a5a969947300c48" providerId="LiveId" clId="{97EEE193-7728-4A15-A6FD-3397197E7ACD}" dt="2026-02-14T20:05:51.608" v="185" actId="26606"/>
          <ac:graphicFrameMkLst>
            <pc:docMk/>
            <pc:sldMk cId="0" sldId="266"/>
            <ac:graphicFrameMk id="215" creationId="{3EEA08D9-5D6E-88AB-692D-B1595FFFACBC}"/>
          </ac:graphicFrameMkLst>
        </pc:graphicFrameChg>
      </pc:sldChg>
      <pc:sldChg chg="modSp mod modNotes">
        <pc:chgData name="naila waheed" userId="4a5a969947300c48" providerId="LiveId" clId="{97EEE193-7728-4A15-A6FD-3397197E7ACD}" dt="2026-02-14T21:41:47.920" v="676" actId="20577"/>
        <pc:sldMkLst>
          <pc:docMk/>
          <pc:sldMk cId="0" sldId="267"/>
        </pc:sldMkLst>
        <pc:spChg chg="mod">
          <ac:chgData name="naila waheed" userId="4a5a969947300c48" providerId="LiveId" clId="{97EEE193-7728-4A15-A6FD-3397197E7ACD}" dt="2026-02-14T21:08:07.129" v="439" actId="27636"/>
          <ac:spMkLst>
            <pc:docMk/>
            <pc:sldMk cId="0" sldId="267"/>
            <ac:spMk id="223" creationId="{00000000-0000-0000-0000-000000000000}"/>
          </ac:spMkLst>
        </pc:spChg>
      </pc:sldChg>
      <pc:sldChg chg="modSp mod ord modNotes">
        <pc:chgData name="naila waheed" userId="4a5a969947300c48" providerId="LiveId" clId="{97EEE193-7728-4A15-A6FD-3397197E7ACD}" dt="2026-02-14T22:01:20.091" v="694"/>
        <pc:sldMkLst>
          <pc:docMk/>
          <pc:sldMk cId="0" sldId="268"/>
        </pc:sldMkLst>
        <pc:spChg chg="mod">
          <ac:chgData name="naila waheed" userId="4a5a969947300c48" providerId="LiveId" clId="{97EEE193-7728-4A15-A6FD-3397197E7ACD}" dt="2026-02-14T21:07:53.994" v="437" actId="27636"/>
          <ac:spMkLst>
            <pc:docMk/>
            <pc:sldMk cId="0" sldId="268"/>
            <ac:spMk id="234" creationId="{00000000-0000-0000-0000-000000000000}"/>
          </ac:spMkLst>
        </pc:spChg>
      </pc:sldChg>
      <pc:sldChg chg="addSp delSp modSp mod ord modNotes">
        <pc:chgData name="naila waheed" userId="4a5a969947300c48" providerId="LiveId" clId="{97EEE193-7728-4A15-A6FD-3397197E7ACD}" dt="2026-02-14T21:51:47.605" v="685"/>
        <pc:sldMkLst>
          <pc:docMk/>
          <pc:sldMk cId="0" sldId="269"/>
        </pc:sldMkLst>
        <pc:spChg chg="add del mod">
          <ac:chgData name="naila waheed" userId="4a5a969947300c48" providerId="LiveId" clId="{97EEE193-7728-4A15-A6FD-3397197E7ACD}" dt="2026-02-14T20:06:30.177" v="186" actId="26606"/>
          <ac:spMkLst>
            <pc:docMk/>
            <pc:sldMk cId="0" sldId="269"/>
            <ac:spMk id="244" creationId="{00000000-0000-0000-0000-000000000000}"/>
          </ac:spMkLst>
        </pc:spChg>
        <pc:graphicFrameChg chg="add del mod">
          <ac:chgData name="naila waheed" userId="4a5a969947300c48" providerId="LiveId" clId="{97EEE193-7728-4A15-A6FD-3397197E7ACD}" dt="2026-02-14T20:02:48.869" v="179" actId="26606"/>
          <ac:graphicFrameMkLst>
            <pc:docMk/>
            <pc:sldMk cId="0" sldId="269"/>
            <ac:graphicFrameMk id="246" creationId="{0988FA18-46E5-8D83-E70D-FFB1100A7CEF}"/>
          </ac:graphicFrameMkLst>
        </pc:graphicFrameChg>
        <pc:graphicFrameChg chg="add mod modGraphic">
          <ac:chgData name="naila waheed" userId="4a5a969947300c48" providerId="LiveId" clId="{97EEE193-7728-4A15-A6FD-3397197E7ACD}" dt="2026-02-14T20:06:58.828" v="190" actId="26606"/>
          <ac:graphicFrameMkLst>
            <pc:docMk/>
            <pc:sldMk cId="0" sldId="269"/>
            <ac:graphicFrameMk id="247" creationId="{C47C3E4A-D49F-9C8D-B919-CBC93FF260CF}"/>
          </ac:graphicFrameMkLst>
        </pc:graphicFrameChg>
      </pc:sldChg>
      <pc:sldChg chg="modSp mod ord modNotes">
        <pc:chgData name="naila waheed" userId="4a5a969947300c48" providerId="LiveId" clId="{97EEE193-7728-4A15-A6FD-3397197E7ACD}" dt="2026-02-14T21:53:23.849" v="691"/>
        <pc:sldMkLst>
          <pc:docMk/>
          <pc:sldMk cId="0" sldId="270"/>
        </pc:sldMkLst>
        <pc:spChg chg="mod">
          <ac:chgData name="naila waheed" userId="4a5a969947300c48" providerId="LiveId" clId="{97EEE193-7728-4A15-A6FD-3397197E7ACD}" dt="2026-02-14T21:08:07.208" v="441" actId="27636"/>
          <ac:spMkLst>
            <pc:docMk/>
            <pc:sldMk cId="0" sldId="270"/>
            <ac:spMk id="254" creationId="{00000000-0000-0000-0000-000000000000}"/>
          </ac:spMkLst>
        </pc:spChg>
      </pc:sldChg>
      <pc:sldChg chg="modSp mod ord modNotes">
        <pc:chgData name="naila waheed" userId="4a5a969947300c48" providerId="LiveId" clId="{97EEE193-7728-4A15-A6FD-3397197E7ACD}" dt="2026-02-14T22:56:52.395" v="1025"/>
        <pc:sldMkLst>
          <pc:docMk/>
          <pc:sldMk cId="0" sldId="271"/>
        </pc:sldMkLst>
        <pc:spChg chg="mod">
          <ac:chgData name="naila waheed" userId="4a5a969947300c48" providerId="LiveId" clId="{97EEE193-7728-4A15-A6FD-3397197E7ACD}" dt="2026-02-14T21:08:07.223" v="442" actId="27636"/>
          <ac:spMkLst>
            <pc:docMk/>
            <pc:sldMk cId="0" sldId="271"/>
            <ac:spMk id="265" creationId="{00000000-0000-0000-0000-000000000000}"/>
          </ac:spMkLst>
        </pc:spChg>
      </pc:sldChg>
      <pc:sldChg chg="addSp delSp modSp mod setBg delDesignElem">
        <pc:chgData name="naila waheed" userId="4a5a969947300c48" providerId="LiveId" clId="{97EEE193-7728-4A15-A6FD-3397197E7ACD}" dt="2026-02-14T23:01:23.690" v="1214" actId="27636"/>
        <pc:sldMkLst>
          <pc:docMk/>
          <pc:sldMk cId="0" sldId="272"/>
        </pc:sldMkLst>
        <pc:spChg chg="add mo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3" creationId="{F7D7F74C-B471-3F77-0911-872C987941B6}"/>
          </ac:spMkLst>
        </pc:spChg>
        <pc:spChg chg="del mod">
          <ac:chgData name="naila waheed" userId="4a5a969947300c48" providerId="LiveId" clId="{97EEE193-7728-4A15-A6FD-3397197E7ACD}" dt="2026-02-14T22:37:08.813" v="790" actId="478"/>
          <ac:spMkLst>
            <pc:docMk/>
            <pc:sldMk cId="0" sldId="272"/>
            <ac:spMk id="271" creationId="{00000000-0000-0000-0000-000000000000}"/>
          </ac:spMkLst>
        </pc:spChg>
        <pc:spChg chg="mod ord">
          <ac:chgData name="naila waheed" userId="4a5a969947300c48" providerId="LiveId" clId="{97EEE193-7728-4A15-A6FD-3397197E7ACD}" dt="2026-02-14T23:01:23.690" v="1214" actId="27636"/>
          <ac:spMkLst>
            <pc:docMk/>
            <pc:sldMk cId="0" sldId="272"/>
            <ac:spMk id="272" creationId="{00000000-0000-0000-0000-000000000000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4" creationId="{1BB867FF-FC45-48F7-8104-F89BE54909F1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5" creationId="{8BB56887-D0D5-4F0C-9E19-7247EB83C8B7}"/>
          </ac:spMkLst>
        </pc:spChg>
        <pc:spChg chg="add del">
          <ac:chgData name="naila waheed" userId="4a5a969947300c48" providerId="LiveId" clId="{97EEE193-7728-4A15-A6FD-3397197E7ACD}" dt="2026-02-14T22:38:34.231" v="817" actId="26606"/>
          <ac:spMkLst>
            <pc:docMk/>
            <pc:sldMk cId="0" sldId="272"/>
            <ac:spMk id="276" creationId="{081E4A58-353D-44AE-B2FC-2A74E2E400F7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77" creationId="{33801627-6861-4EA9-BE98-E0CE33A894D9}"/>
          </ac:spMkLst>
        </pc:spChg>
        <pc:spChg chg="ad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278" creationId="{100EDD19-6802-4EC3-95CE-CFFAB042CFD6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79" creationId="{93C1483F-490E-4C8A-8765-1F8AF0C67D5F}"/>
          </ac:spMkLst>
        </pc:spChg>
        <pc:spChg chg="add">
          <ac:chgData name="naila waheed" userId="4a5a969947300c48" providerId="LiveId" clId="{97EEE193-7728-4A15-A6FD-3397197E7ACD}" dt="2026-02-14T22:38:34.246" v="818" actId="26606"/>
          <ac:spMkLst>
            <pc:docMk/>
            <pc:sldMk cId="0" sldId="272"/>
            <ac:spMk id="280" creationId="{DB17E863-922E-4C26-BD64-E8FD41D28661}"/>
          </ac:spMkLst>
        </pc:spChg>
        <pc:spChg chg="add del">
          <ac:chgData name="naila waheed" userId="4a5a969947300c48" providerId="LiveId" clId="{97EEE193-7728-4A15-A6FD-3397197E7ACD}" dt="2026-02-14T20:01:44.883" v="170" actId="26606"/>
          <ac:spMkLst>
            <pc:docMk/>
            <pc:sldMk cId="0" sldId="272"/>
            <ac:spMk id="281" creationId="{0249BF42-D05C-4553-9417-7B8695759291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3" creationId="{C758EC8D-68D1-4138-B719-BE00C78AD146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4" creationId="{514579E4-5B5F-42C9-B08F-A904C81B14E8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0" sldId="272"/>
            <ac:spMk id="285" creationId="{B41BF6CF-E1B8-4EE2-9AE1-86A58DAFD753}"/>
          </ac:spMkLst>
        </pc:spChg>
      </pc:sldChg>
      <pc:sldChg chg="addSp delSp modSp mod modNotes">
        <pc:chgData name="naila waheed" userId="4a5a969947300c48" providerId="LiveId" clId="{97EEE193-7728-4A15-A6FD-3397197E7ACD}" dt="2026-02-14T23:52:21.624" v="1223" actId="26606"/>
        <pc:sldMkLst>
          <pc:docMk/>
          <pc:sldMk cId="16105645" sldId="273"/>
        </pc:sldMkLst>
        <pc:spChg chg="add del mod">
          <ac:chgData name="naila waheed" userId="4a5a969947300c48" providerId="LiveId" clId="{97EEE193-7728-4A15-A6FD-3397197E7ACD}" dt="2026-02-14T22:49:23.140" v="881" actId="478"/>
          <ac:spMkLst>
            <pc:docMk/>
            <pc:sldMk cId="16105645" sldId="273"/>
            <ac:spMk id="125" creationId="{75C92B41-2A48-D891-780E-F02C1816A64F}"/>
          </ac:spMkLst>
        </pc:spChg>
        <pc:spChg chg="del mod">
          <ac:chgData name="naila waheed" userId="4a5a969947300c48" providerId="LiveId" clId="{97EEE193-7728-4A15-A6FD-3397197E7ACD}" dt="2026-02-14T20:03:42.256" v="180" actId="26606"/>
          <ac:spMkLst>
            <pc:docMk/>
            <pc:sldMk cId="16105645" sldId="273"/>
            <ac:spMk id="128" creationId="{35702851-24CB-EF95-6963-2499A2410E87}"/>
          </ac:spMkLst>
        </pc:spChg>
        <pc:graphicFrameChg chg="add mod modGraphic">
          <ac:chgData name="naila waheed" userId="4a5a969947300c48" providerId="LiveId" clId="{97EEE193-7728-4A15-A6FD-3397197E7ACD}" dt="2026-02-14T23:52:21.624" v="1223" actId="26606"/>
          <ac:graphicFrameMkLst>
            <pc:docMk/>
            <pc:sldMk cId="16105645" sldId="273"/>
            <ac:graphicFrameMk id="131" creationId="{F461BACE-D3CD-665A-6D46-51755554C09C}"/>
          </ac:graphicFrameMkLst>
        </pc:graphicFrameChg>
        <pc:picChg chg="add del mod">
          <ac:chgData name="naila waheed" userId="4a5a969947300c48" providerId="LiveId" clId="{97EEE193-7728-4A15-A6FD-3397197E7ACD}" dt="2026-02-14T22:49:10.812" v="878" actId="478"/>
          <ac:picMkLst>
            <pc:docMk/>
            <pc:sldMk cId="16105645" sldId="273"/>
            <ac:picMk id="1026" creationId="{18588487-FE8B-1D4F-43A1-47C630C2AEEF}"/>
          </ac:picMkLst>
        </pc:picChg>
        <pc:picChg chg="add del mod">
          <ac:chgData name="naila waheed" userId="4a5a969947300c48" providerId="LiveId" clId="{97EEE193-7728-4A15-A6FD-3397197E7ACD}" dt="2026-02-14T22:48:57.285" v="868" actId="14100"/>
          <ac:picMkLst>
            <pc:docMk/>
            <pc:sldMk cId="16105645" sldId="273"/>
            <ac:picMk id="1028" creationId="{2FD38611-697C-9A4B-F15B-CAB1B0E11345}"/>
          </ac:picMkLst>
        </pc:picChg>
      </pc:sldChg>
      <pc:sldChg chg="addSp delSp modSp new del mod">
        <pc:chgData name="naila waheed" userId="4a5a969947300c48" providerId="LiveId" clId="{97EEE193-7728-4A15-A6FD-3397197E7ACD}" dt="2026-02-14T21:04:29.466" v="394" actId="47"/>
        <pc:sldMkLst>
          <pc:docMk/>
          <pc:sldMk cId="4280345991" sldId="274"/>
        </pc:sldMkLst>
        <pc:spChg chg="mod">
          <ac:chgData name="naila waheed" userId="4a5a969947300c48" providerId="LiveId" clId="{97EEE193-7728-4A15-A6FD-3397197E7ACD}" dt="2026-02-14T21:03:13.255" v="387" actId="20577"/>
          <ac:spMkLst>
            <pc:docMk/>
            <pc:sldMk cId="4280345991" sldId="274"/>
            <ac:spMk id="2" creationId="{DC38E9C9-9709-DB74-40EA-1923CBCA4EC2}"/>
          </ac:spMkLst>
        </pc:spChg>
        <pc:spChg chg="del">
          <ac:chgData name="naila waheed" userId="4a5a969947300c48" providerId="LiveId" clId="{97EEE193-7728-4A15-A6FD-3397197E7ACD}" dt="2026-02-14T21:02:34.859" v="372"/>
          <ac:spMkLst>
            <pc:docMk/>
            <pc:sldMk cId="4280345991" sldId="274"/>
            <ac:spMk id="3" creationId="{4E4A65DF-ECEF-3650-29DA-B404BE90DD57}"/>
          </ac:spMkLst>
        </pc:spChg>
        <pc:spChg chg="add mod">
          <ac:chgData name="naila waheed" userId="4a5a969947300c48" providerId="LiveId" clId="{97EEE193-7728-4A15-A6FD-3397197E7ACD}" dt="2026-02-14T21:03:45.957" v="391" actId="1076"/>
          <ac:spMkLst>
            <pc:docMk/>
            <pc:sldMk cId="4280345991" sldId="274"/>
            <ac:spMk id="4" creationId="{E127E68B-1664-C3DC-8EFF-7A896F14ACF6}"/>
          </ac:spMkLst>
        </pc:spChg>
      </pc:sldChg>
      <pc:sldChg chg="addSp delSp modSp new del">
        <pc:chgData name="naila waheed" userId="4a5a969947300c48" providerId="LiveId" clId="{97EEE193-7728-4A15-A6FD-3397197E7ACD}" dt="2026-02-14T21:07:28.706" v="432" actId="47"/>
        <pc:sldMkLst>
          <pc:docMk/>
          <pc:sldMk cId="2781611814" sldId="275"/>
        </pc:sldMkLst>
        <pc:spChg chg="add">
          <ac:chgData name="naila waheed" userId="4a5a969947300c48" providerId="LiveId" clId="{97EEE193-7728-4A15-A6FD-3397197E7ACD}" dt="2026-02-14T21:04:13.951" v="393"/>
          <ac:spMkLst>
            <pc:docMk/>
            <pc:sldMk cId="2781611814" sldId="275"/>
            <ac:spMk id="2" creationId="{71228B76-E900-29A7-8553-5C3F4C1025DE}"/>
          </ac:spMkLst>
        </pc:spChg>
        <pc:spChg chg="add del mod">
          <ac:chgData name="naila waheed" userId="4a5a969947300c48" providerId="LiveId" clId="{97EEE193-7728-4A15-A6FD-3397197E7ACD}" dt="2026-02-14T21:04:41.930" v="396" actId="478"/>
          <ac:spMkLst>
            <pc:docMk/>
            <pc:sldMk cId="2781611814" sldId="275"/>
            <ac:spMk id="3" creationId="{775217CE-8E9F-442E-9165-57207DBF4234}"/>
          </ac:spMkLst>
        </pc:spChg>
      </pc:sldChg>
      <pc:sldChg chg="addSp delSp modSp new mod setBg setClrOvrMap delDesignElem">
        <pc:chgData name="naila waheed" userId="4a5a969947300c48" providerId="LiveId" clId="{97EEE193-7728-4A15-A6FD-3397197E7ACD}" dt="2026-02-14T23:51:59.521" v="1222" actId="1036"/>
        <pc:sldMkLst>
          <pc:docMk/>
          <pc:sldMk cId="110090900" sldId="276"/>
        </pc:sldMkLst>
        <pc:spChg chg="del">
          <ac:chgData name="naila waheed" userId="4a5a969947300c48" providerId="LiveId" clId="{97EEE193-7728-4A15-A6FD-3397197E7ACD}" dt="2026-02-14T21:05:14.844" v="398"/>
          <ac:spMkLst>
            <pc:docMk/>
            <pc:sldMk cId="110090900" sldId="276"/>
            <ac:spMk id="2" creationId="{3BECF8B3-BF3C-6D92-968D-45C9DDC5848C}"/>
          </ac:spMkLst>
        </pc:spChg>
        <pc:spChg chg="del mod ord">
          <ac:chgData name="naila waheed" userId="4a5a969947300c48" providerId="LiveId" clId="{97EEE193-7728-4A15-A6FD-3397197E7ACD}" dt="2026-02-14T21:06:34.269" v="415" actId="478"/>
          <ac:spMkLst>
            <pc:docMk/>
            <pc:sldMk cId="110090900" sldId="276"/>
            <ac:spMk id="3" creationId="{16C328F9-162E-776C-BCF4-E12E3ABEAFD8}"/>
          </ac:spMkLst>
        </pc:spChg>
        <pc:spChg chg="add mod">
          <ac:chgData name="naila waheed" userId="4a5a969947300c48" providerId="LiveId" clId="{97EEE193-7728-4A15-A6FD-3397197E7ACD}" dt="2026-02-14T23:51:59.521" v="1222" actId="1036"/>
          <ac:spMkLst>
            <pc:docMk/>
            <pc:sldMk cId="110090900" sldId="276"/>
            <ac:spMk id="4" creationId="{C544355E-CAF8-62B1-8343-B4F00E94098C}"/>
          </ac:spMkLst>
        </pc:spChg>
        <pc:spChg chg="add mod">
          <ac:chgData name="naila waheed" userId="4a5a969947300c48" providerId="LiveId" clId="{97EEE193-7728-4A15-A6FD-3397197E7ACD}" dt="2026-02-14T21:13:54.321" v="500" actId="14100"/>
          <ac:spMkLst>
            <pc:docMk/>
            <pc:sldMk cId="110090900" sldId="276"/>
            <ac:spMk id="6" creationId="{6FF291A8-3312-E396-3222-BB4FDB9F4CA9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8" creationId="{934F1179-B481-4F9E-BCA3-AFB972070F83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9" creationId="{1322BCA3-31C1-4329-B0BA-4748F937B5C0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10" creationId="{827DC2C4-B485-428A-BF4A-472D2967F47F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11" creationId="{F6C1DD8F-426A-45F7-A524-5569263BE5D0}"/>
          </ac:spMkLst>
        </pc:spChg>
        <pc:spChg chg="add">
          <ac:chgData name="naila waheed" userId="4a5a969947300c48" providerId="LiveId" clId="{97EEE193-7728-4A15-A6FD-3397197E7ACD}" dt="2026-02-14T21:08:22.538" v="444" actId="26606"/>
          <ac:spMkLst>
            <pc:docMk/>
            <pc:sldMk cId="110090900" sldId="276"/>
            <ac:spMk id="12" creationId="{EE04B5EB-F158-4507-90DD-BD23620C7CC9}"/>
          </ac:spMkLst>
        </pc:spChg>
        <pc:spChg chg="add del">
          <ac:chgData name="naila waheed" userId="4a5a969947300c48" providerId="LiveId" clId="{97EEE193-7728-4A15-A6FD-3397197E7ACD}" dt="2026-02-14T21:06:40.501" v="416" actId="26606"/>
          <ac:spMkLst>
            <pc:docMk/>
            <pc:sldMk cId="110090900" sldId="276"/>
            <ac:spMk id="15" creationId="{3D65D7AA-A0C8-491E-9211-059F0D299A43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110090900" sldId="276"/>
            <ac:spMk id="20" creationId="{7EFFE664-A3F2-4977-A6E3-C38CF57A1630}"/>
          </ac:spMkLst>
        </pc:spChg>
        <pc:spChg chg="add del">
          <ac:chgData name="naila waheed" userId="4a5a969947300c48" providerId="LiveId" clId="{97EEE193-7728-4A15-A6FD-3397197E7ACD}" dt="2026-02-14T21:07:53.287" v="435"/>
          <ac:spMkLst>
            <pc:docMk/>
            <pc:sldMk cId="110090900" sldId="276"/>
            <ac:spMk id="22" creationId="{C85C471A-7EB8-45A1-901F-B4BBC499F1ED}"/>
          </ac:spMkLst>
        </pc:spChg>
        <pc:cxnChg chg="add del">
          <ac:chgData name="naila waheed" userId="4a5a969947300c48" providerId="LiveId" clId="{97EEE193-7728-4A15-A6FD-3397197E7ACD}" dt="2026-02-14T21:06:40.501" v="416" actId="26606"/>
          <ac:cxnSpMkLst>
            <pc:docMk/>
            <pc:sldMk cId="110090900" sldId="276"/>
            <ac:cxnSpMk id="13" creationId="{98D39CD7-AB20-4006-930C-6368406D01E5}"/>
          </ac:cxnSpMkLst>
        </pc:cxnChg>
      </pc:sldChg>
      <pc:sldChg chg="addSp delSp modSp new mod ord setBg">
        <pc:chgData name="naila waheed" userId="4a5a969947300c48" providerId="LiveId" clId="{97EEE193-7728-4A15-A6FD-3397197E7ACD}" dt="2026-02-14T22:23:48.439" v="741"/>
        <pc:sldMkLst>
          <pc:docMk/>
          <pc:sldMk cId="1833381251" sldId="277"/>
        </pc:sldMkLst>
        <pc:spChg chg="mo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2" creationId="{6E2C5955-342B-4777-7523-7F91E77F1699}"/>
          </ac:spMkLst>
        </pc:spChg>
        <pc:spChg chg="del">
          <ac:chgData name="naila waheed" userId="4a5a969947300c48" providerId="LiveId" clId="{97EEE193-7728-4A15-A6FD-3397197E7ACD}" dt="2026-02-14T22:16:23.418" v="722"/>
          <ac:spMkLst>
            <pc:docMk/>
            <pc:sldMk cId="1833381251" sldId="277"/>
            <ac:spMk id="3" creationId="{DC284D76-63AA-EA20-ACEE-B628388AD618}"/>
          </ac:spMkLst>
        </pc:spChg>
        <pc:spChg chg="ad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9" creationId="{9B7AD9F6-8CE7-4299-8FC6-328F4DCD3FF9}"/>
          </ac:spMkLst>
        </pc:spChg>
        <pc:spChg chg="add">
          <ac:chgData name="naila waheed" userId="4a5a969947300c48" providerId="LiveId" clId="{97EEE193-7728-4A15-A6FD-3397197E7ACD}" dt="2026-02-14T22:19:35.671" v="739" actId="26606"/>
          <ac:spMkLst>
            <pc:docMk/>
            <pc:sldMk cId="1833381251" sldId="277"/>
            <ac:spMk id="11" creationId="{F49775AF-8896-43EE-92C6-83497D6DC56F}"/>
          </ac:spMkLst>
        </pc:spChg>
        <pc:picChg chg="add mod">
          <ac:chgData name="naila waheed" userId="4a5a969947300c48" providerId="LiveId" clId="{97EEE193-7728-4A15-A6FD-3397197E7ACD}" dt="2026-02-14T22:19:35.671" v="739" actId="26606"/>
          <ac:picMkLst>
            <pc:docMk/>
            <pc:sldMk cId="1833381251" sldId="277"/>
            <ac:picMk id="4" creationId="{2F1697D7-C158-D435-78A8-5356D4206AFE}"/>
          </ac:picMkLst>
        </pc:picChg>
      </pc:sldChg>
      <pc:sldChg chg="addSp delSp modSp new mod setBg">
        <pc:chgData name="naila waheed" userId="4a5a969947300c48" providerId="LiveId" clId="{97EEE193-7728-4A15-A6FD-3397197E7ACD}" dt="2026-02-14T23:25:40.618" v="1217" actId="313"/>
        <pc:sldMkLst>
          <pc:docMk/>
          <pc:sldMk cId="2407073277" sldId="278"/>
        </pc:sldMkLst>
        <pc:spChg chg="mo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" creationId="{FC88F777-EB67-6D6E-FDD0-5F61911C12E7}"/>
          </ac:spMkLst>
        </pc:spChg>
        <pc:spChg chg="add del mo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3" creationId="{95E35C60-752E-89BE-A8FE-A925E9B2FF56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9" creationId="{BACC6370-2D7E-4714-9D71-7542949D7D5D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1" creationId="{256B2C21-A230-48C0-8DF1-C46611373C44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3" creationId="{3847E18C-932D-4C95-AABA-FEC7C9499AD7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5" creationId="{3150CB11-0C61-439E-910F-5787759E72A0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7" creationId="{43F8A58B-5155-44CE-A5FF-7647B47D0A7A}"/>
          </ac:spMkLst>
        </pc:spChg>
        <pc:spChg chg="add del">
          <ac:chgData name="naila waheed" userId="4a5a969947300c48" providerId="LiveId" clId="{97EEE193-7728-4A15-A6FD-3397197E7ACD}" dt="2026-02-14T22:56:38.915" v="1022" actId="26606"/>
          <ac:spMkLst>
            <pc:docMk/>
            <pc:sldMk cId="2407073277" sldId="278"/>
            <ac:spMk id="19" creationId="{443F2ACA-E6D6-4028-82DD-F03C262D5DE6}"/>
          </ac:spMkLst>
        </pc:spChg>
        <pc:spChg chg="ad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4" creationId="{345A976A-8DE3-4B67-B94B-2044FDD12899}"/>
          </ac:spMkLst>
        </pc:spChg>
        <pc:spChg chg="add">
          <ac:chgData name="naila waheed" userId="4a5a969947300c48" providerId="LiveId" clId="{97EEE193-7728-4A15-A6FD-3397197E7ACD}" dt="2026-02-14T22:56:38.993" v="1023" actId="26606"/>
          <ac:spMkLst>
            <pc:docMk/>
            <pc:sldMk cId="2407073277" sldId="278"/>
            <ac:spMk id="25" creationId="{6EAAA1B9-2DDB-49C9-A037-A523D2F13C15}"/>
          </ac:spMkLst>
        </pc:spChg>
        <pc:grpChg chg="add">
          <ac:chgData name="naila waheed" userId="4a5a969947300c48" providerId="LiveId" clId="{97EEE193-7728-4A15-A6FD-3397197E7ACD}" dt="2026-02-14T22:56:38.993" v="1023" actId="26606"/>
          <ac:grpSpMkLst>
            <pc:docMk/>
            <pc:sldMk cId="2407073277" sldId="278"/>
            <ac:grpSpMk id="26" creationId="{B441F8D5-EBCE-4FB9-91A9-3425971C1F99}"/>
          </ac:grpSpMkLst>
        </pc:grpChg>
        <pc:grpChg chg="add">
          <ac:chgData name="naila waheed" userId="4a5a969947300c48" providerId="LiveId" clId="{97EEE193-7728-4A15-A6FD-3397197E7ACD}" dt="2026-02-14T22:56:38.993" v="1023" actId="26606"/>
          <ac:grpSpMkLst>
            <pc:docMk/>
            <pc:sldMk cId="2407073277" sldId="278"/>
            <ac:grpSpMk id="29" creationId="{08701F99-7E4C-4B92-A4B5-307CDFB7A4DE}"/>
          </ac:grpSpMkLst>
        </pc:grpChg>
        <pc:graphicFrameChg chg="add del">
          <ac:chgData name="naila waheed" userId="4a5a969947300c48" providerId="LiveId" clId="{97EEE193-7728-4A15-A6FD-3397197E7ACD}" dt="2026-02-14T22:56:38.915" v="1022" actId="26606"/>
          <ac:graphicFrameMkLst>
            <pc:docMk/>
            <pc:sldMk cId="2407073277" sldId="278"/>
            <ac:graphicFrameMk id="5" creationId="{C64FF22C-CE3C-D4A0-8EAE-75C28911CCA8}"/>
          </ac:graphicFrameMkLst>
        </pc:graphicFrameChg>
        <pc:graphicFrameChg chg="add mod">
          <ac:chgData name="naila waheed" userId="4a5a969947300c48" providerId="LiveId" clId="{97EEE193-7728-4A15-A6FD-3397197E7ACD}" dt="2026-02-14T23:25:40.618" v="1217" actId="313"/>
          <ac:graphicFrameMkLst>
            <pc:docMk/>
            <pc:sldMk cId="2407073277" sldId="278"/>
            <ac:graphicFrameMk id="30" creationId="{F254CA8B-FB6B-3B68-C34F-97A4B5D666EE}"/>
          </ac:graphicFrameMkLst>
        </pc:graphicFrameChg>
      </pc:sldChg>
      <pc:sldMasterChg chg="setBg">
        <pc:chgData name="naila waheed" userId="4a5a969947300c48" providerId="LiveId" clId="{97EEE193-7728-4A15-A6FD-3397197E7ACD}" dt="2026-02-14T19:58:24.343" v="110"/>
        <pc:sldMasterMkLst>
          <pc:docMk/>
          <pc:sldMasterMk cId="1105873804" sldId="2147483757"/>
        </pc:sldMasterMkLst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8.png"/><Relationship Id="rId7" Type="http://schemas.openxmlformats.org/officeDocument/2006/relationships/image" Target="../media/image13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18.png"/><Relationship Id="rId7" Type="http://schemas.openxmlformats.org/officeDocument/2006/relationships/image" Target="../media/image13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ED538C-7558-4964-B1BC-DA526462610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4DBB4A9-9755-490D-87FB-5AC35A6091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Name: Naila Waheed</a:t>
          </a:r>
        </a:p>
      </dgm:t>
    </dgm:pt>
    <dgm:pt modelId="{AAC19BFC-1A97-44C0-AB32-F1E6440737A3}" type="parTrans" cxnId="{C365021D-56B4-4E41-8324-7D422173C33B}">
      <dgm:prSet/>
      <dgm:spPr/>
      <dgm:t>
        <a:bodyPr/>
        <a:lstStyle/>
        <a:p>
          <a:endParaRPr lang="en-US"/>
        </a:p>
      </dgm:t>
    </dgm:pt>
    <dgm:pt modelId="{DCE2CD01-BB66-46BD-827A-5EEFCA836425}" type="sibTrans" cxnId="{C365021D-56B4-4E41-8324-7D422173C33B}">
      <dgm:prSet/>
      <dgm:spPr/>
      <dgm:t>
        <a:bodyPr/>
        <a:lstStyle/>
        <a:p>
          <a:endParaRPr lang="en-US"/>
        </a:p>
      </dgm:t>
    </dgm:pt>
    <dgm:pt modelId="{D464CC95-9BC4-44C0-BCF3-912143BACB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Student number: 2246132</a:t>
          </a:r>
        </a:p>
      </dgm:t>
    </dgm:pt>
    <dgm:pt modelId="{73B2619B-5151-402A-A0D1-D8C90570981B}" type="parTrans" cxnId="{F291F3BB-2011-485C-A83C-B6C72F285FE4}">
      <dgm:prSet/>
      <dgm:spPr/>
      <dgm:t>
        <a:bodyPr/>
        <a:lstStyle/>
        <a:p>
          <a:endParaRPr lang="en-US"/>
        </a:p>
      </dgm:t>
    </dgm:pt>
    <dgm:pt modelId="{24BCDF85-966A-4A63-A522-089559E75503}" type="sibTrans" cxnId="{F291F3BB-2011-485C-A83C-B6C72F285FE4}">
      <dgm:prSet/>
      <dgm:spPr/>
      <dgm:t>
        <a:bodyPr/>
        <a:lstStyle/>
        <a:p>
          <a:endParaRPr lang="en-US"/>
        </a:p>
      </dgm:t>
    </dgm:pt>
    <dgm:pt modelId="{DA24F326-8C84-4791-908F-B0D4B7CBE1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Lecturer’s name: Parese Ahmed</a:t>
          </a:r>
        </a:p>
      </dgm:t>
    </dgm:pt>
    <dgm:pt modelId="{2ADFADD8-23E0-4E3D-9A93-027BC19EF46D}" type="parTrans" cxnId="{EEBAA818-7C92-4FB8-89A0-A1A0FF75C486}">
      <dgm:prSet/>
      <dgm:spPr/>
      <dgm:t>
        <a:bodyPr/>
        <a:lstStyle/>
        <a:p>
          <a:endParaRPr lang="en-US"/>
        </a:p>
      </dgm:t>
    </dgm:pt>
    <dgm:pt modelId="{2638646B-9C5C-40FA-BE53-59BCE39A4E2B}" type="sibTrans" cxnId="{EEBAA818-7C92-4FB8-89A0-A1A0FF75C486}">
      <dgm:prSet/>
      <dgm:spPr/>
      <dgm:t>
        <a:bodyPr/>
        <a:lstStyle/>
        <a:p>
          <a:endParaRPr lang="en-US"/>
        </a:p>
      </dgm:t>
    </dgm:pt>
    <dgm:pt modelId="{7349C891-6793-4274-A0FE-F019152435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 code: BMHP6030</a:t>
          </a:r>
        </a:p>
      </dgm:t>
    </dgm:pt>
    <dgm:pt modelId="{A8C3C4EB-DE37-4E14-9AE4-8CD03E6F34AF}" type="parTrans" cxnId="{D146B1FD-5036-44D4-9BC0-E6FFF6982DA8}">
      <dgm:prSet/>
      <dgm:spPr/>
      <dgm:t>
        <a:bodyPr/>
        <a:lstStyle/>
        <a:p>
          <a:endParaRPr lang="en-US"/>
        </a:p>
      </dgm:t>
    </dgm:pt>
    <dgm:pt modelId="{D9B31713-F979-47BD-AA14-5A13CD812A00}" type="sibTrans" cxnId="{D146B1FD-5036-44D4-9BC0-E6FFF6982DA8}">
      <dgm:prSet/>
      <dgm:spPr/>
      <dgm:t>
        <a:bodyPr/>
        <a:lstStyle/>
        <a:p>
          <a:endParaRPr lang="en-US"/>
        </a:p>
      </dgm:t>
    </dgm:pt>
    <dgm:pt modelId="{2169C3E6-5F79-4C92-B2B9-7AAF5BC408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Module title.</a:t>
          </a:r>
          <a:r>
            <a:rPr lang="en-US" b="1" dirty="0"/>
            <a:t> Health, Wellbeing and Sustainable Development</a:t>
          </a:r>
          <a:endParaRPr lang="en-US" dirty="0"/>
        </a:p>
      </dgm:t>
    </dgm:pt>
    <dgm:pt modelId="{CB9B3253-0E70-4506-A959-639B5C187A0D}" type="parTrans" cxnId="{398C2667-D359-416C-80A2-4048A41FF4EB}">
      <dgm:prSet/>
      <dgm:spPr/>
      <dgm:t>
        <a:bodyPr/>
        <a:lstStyle/>
        <a:p>
          <a:endParaRPr lang="en-US"/>
        </a:p>
      </dgm:t>
    </dgm:pt>
    <dgm:pt modelId="{40AF1F79-AC81-47E3-93AF-B80067506B07}" type="sibTrans" cxnId="{398C2667-D359-416C-80A2-4048A41FF4EB}">
      <dgm:prSet/>
      <dgm:spPr/>
      <dgm:t>
        <a:bodyPr/>
        <a:lstStyle/>
        <a:p>
          <a:endParaRPr lang="en-US"/>
        </a:p>
      </dgm:t>
    </dgm:pt>
    <dgm:pt modelId="{737A622E-7B20-42FE-B2D7-A9EB2CB24603}" type="pres">
      <dgm:prSet presAssocID="{C0ED538C-7558-4964-B1BC-DA5264626104}" presName="root" presStyleCnt="0">
        <dgm:presLayoutVars>
          <dgm:dir/>
          <dgm:resizeHandles val="exact"/>
        </dgm:presLayoutVars>
      </dgm:prSet>
      <dgm:spPr/>
    </dgm:pt>
    <dgm:pt modelId="{F8035832-BF26-4C34-8815-CE0806C20046}" type="pres">
      <dgm:prSet presAssocID="{D4DBB4A9-9755-490D-87FB-5AC35A60910B}" presName="compNode" presStyleCnt="0"/>
      <dgm:spPr/>
    </dgm:pt>
    <dgm:pt modelId="{3005C1EE-D746-4470-8D55-67AE07D4D4AD}" type="pres">
      <dgm:prSet presAssocID="{D4DBB4A9-9755-490D-87FB-5AC35A60910B}" presName="bgRect" presStyleLbl="bgShp" presStyleIdx="0" presStyleCnt="5"/>
      <dgm:spPr/>
    </dgm:pt>
    <dgm:pt modelId="{711D202A-395B-4A4D-8AEE-9445952188F6}" type="pres">
      <dgm:prSet presAssocID="{D4DBB4A9-9755-490D-87FB-5AC35A60910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DC1558D-F4D3-47A0-A04B-1F62AF9B9F44}" type="pres">
      <dgm:prSet presAssocID="{D4DBB4A9-9755-490D-87FB-5AC35A60910B}" presName="spaceRect" presStyleCnt="0"/>
      <dgm:spPr/>
    </dgm:pt>
    <dgm:pt modelId="{55D59368-5F33-4B1D-990A-100B309EE3F0}" type="pres">
      <dgm:prSet presAssocID="{D4DBB4A9-9755-490D-87FB-5AC35A60910B}" presName="parTx" presStyleLbl="revTx" presStyleIdx="0" presStyleCnt="5">
        <dgm:presLayoutVars>
          <dgm:chMax val="0"/>
          <dgm:chPref val="0"/>
        </dgm:presLayoutVars>
      </dgm:prSet>
      <dgm:spPr/>
    </dgm:pt>
    <dgm:pt modelId="{0AF08195-D4F3-4264-9D46-0A895DD0DBD9}" type="pres">
      <dgm:prSet presAssocID="{DCE2CD01-BB66-46BD-827A-5EEFCA836425}" presName="sibTrans" presStyleCnt="0"/>
      <dgm:spPr/>
    </dgm:pt>
    <dgm:pt modelId="{5B1B7B5E-1630-4577-98D3-34E9FD860BFA}" type="pres">
      <dgm:prSet presAssocID="{D464CC95-9BC4-44C0-BCF3-912143BACBD0}" presName="compNode" presStyleCnt="0"/>
      <dgm:spPr/>
    </dgm:pt>
    <dgm:pt modelId="{B6CC7200-C216-4EF1-B6FA-6E846DA4CDA4}" type="pres">
      <dgm:prSet presAssocID="{D464CC95-9BC4-44C0-BCF3-912143BACBD0}" presName="bgRect" presStyleLbl="bgShp" presStyleIdx="1" presStyleCnt="5"/>
      <dgm:spPr/>
    </dgm:pt>
    <dgm:pt modelId="{BE65BADE-3FFA-43D5-A1E5-AE0002BD6726}" type="pres">
      <dgm:prSet presAssocID="{D464CC95-9BC4-44C0-BCF3-912143BACBD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F438021-6905-4345-AD80-E9BB011C8745}" type="pres">
      <dgm:prSet presAssocID="{D464CC95-9BC4-44C0-BCF3-912143BACBD0}" presName="spaceRect" presStyleCnt="0"/>
      <dgm:spPr/>
    </dgm:pt>
    <dgm:pt modelId="{183B1DD9-12FC-4320-B14E-76B1B6CD8451}" type="pres">
      <dgm:prSet presAssocID="{D464CC95-9BC4-44C0-BCF3-912143BACBD0}" presName="parTx" presStyleLbl="revTx" presStyleIdx="1" presStyleCnt="5">
        <dgm:presLayoutVars>
          <dgm:chMax val="0"/>
          <dgm:chPref val="0"/>
        </dgm:presLayoutVars>
      </dgm:prSet>
      <dgm:spPr/>
    </dgm:pt>
    <dgm:pt modelId="{6650A365-823C-40A5-8513-81841D23AE38}" type="pres">
      <dgm:prSet presAssocID="{24BCDF85-966A-4A63-A522-089559E75503}" presName="sibTrans" presStyleCnt="0"/>
      <dgm:spPr/>
    </dgm:pt>
    <dgm:pt modelId="{5C1583B9-E75A-43A8-A187-1E8CCE8A71FF}" type="pres">
      <dgm:prSet presAssocID="{DA24F326-8C84-4791-908F-B0D4B7CBE190}" presName="compNode" presStyleCnt="0"/>
      <dgm:spPr/>
    </dgm:pt>
    <dgm:pt modelId="{BAA86359-DE24-40AA-B970-E43BBF26D807}" type="pres">
      <dgm:prSet presAssocID="{DA24F326-8C84-4791-908F-B0D4B7CBE190}" presName="bgRect" presStyleLbl="bgShp" presStyleIdx="2" presStyleCnt="5"/>
      <dgm:spPr/>
    </dgm:pt>
    <dgm:pt modelId="{4B0667D8-DB44-4194-BB6E-1E43B7F204CD}" type="pres">
      <dgm:prSet presAssocID="{DA24F326-8C84-4791-908F-B0D4B7CBE19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0EC931D-0AD5-4584-809F-62492CFFB2AB}" type="pres">
      <dgm:prSet presAssocID="{DA24F326-8C84-4791-908F-B0D4B7CBE190}" presName="spaceRect" presStyleCnt="0"/>
      <dgm:spPr/>
    </dgm:pt>
    <dgm:pt modelId="{D6F15F80-F080-4261-817B-F20D433CD232}" type="pres">
      <dgm:prSet presAssocID="{DA24F326-8C84-4791-908F-B0D4B7CBE190}" presName="parTx" presStyleLbl="revTx" presStyleIdx="2" presStyleCnt="5">
        <dgm:presLayoutVars>
          <dgm:chMax val="0"/>
          <dgm:chPref val="0"/>
        </dgm:presLayoutVars>
      </dgm:prSet>
      <dgm:spPr/>
    </dgm:pt>
    <dgm:pt modelId="{20DF5D1F-45DA-4AE2-A982-81B8829B9914}" type="pres">
      <dgm:prSet presAssocID="{2638646B-9C5C-40FA-BE53-59BCE39A4E2B}" presName="sibTrans" presStyleCnt="0"/>
      <dgm:spPr/>
    </dgm:pt>
    <dgm:pt modelId="{75FF1196-0F8B-4638-81A2-710D317DBB90}" type="pres">
      <dgm:prSet presAssocID="{7349C891-6793-4274-A0FE-F019152435A5}" presName="compNode" presStyleCnt="0"/>
      <dgm:spPr/>
    </dgm:pt>
    <dgm:pt modelId="{4006FDC1-949D-411A-8CEF-EBA046DC42AF}" type="pres">
      <dgm:prSet presAssocID="{7349C891-6793-4274-A0FE-F019152435A5}" presName="bgRect" presStyleLbl="bgShp" presStyleIdx="3" presStyleCnt="5"/>
      <dgm:spPr/>
    </dgm:pt>
    <dgm:pt modelId="{76269D2F-8A35-42BA-82C6-A9B0B9F15B91}" type="pres">
      <dgm:prSet presAssocID="{7349C891-6793-4274-A0FE-F019152435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D966249-7C6E-4E0B-B966-E492ABC560D4}" type="pres">
      <dgm:prSet presAssocID="{7349C891-6793-4274-A0FE-F019152435A5}" presName="spaceRect" presStyleCnt="0"/>
      <dgm:spPr/>
    </dgm:pt>
    <dgm:pt modelId="{4ADD7C7A-A779-4AAC-8F53-8B2D877CDCDF}" type="pres">
      <dgm:prSet presAssocID="{7349C891-6793-4274-A0FE-F019152435A5}" presName="parTx" presStyleLbl="revTx" presStyleIdx="3" presStyleCnt="5">
        <dgm:presLayoutVars>
          <dgm:chMax val="0"/>
          <dgm:chPref val="0"/>
        </dgm:presLayoutVars>
      </dgm:prSet>
      <dgm:spPr/>
    </dgm:pt>
    <dgm:pt modelId="{C2A8350D-68C0-4396-92F0-D42A37584A8E}" type="pres">
      <dgm:prSet presAssocID="{D9B31713-F979-47BD-AA14-5A13CD812A00}" presName="sibTrans" presStyleCnt="0"/>
      <dgm:spPr/>
    </dgm:pt>
    <dgm:pt modelId="{59ED664B-2FD2-4C6E-A27B-9C1379F61903}" type="pres">
      <dgm:prSet presAssocID="{2169C3E6-5F79-4C92-B2B9-7AAF5BC408AC}" presName="compNode" presStyleCnt="0"/>
      <dgm:spPr/>
    </dgm:pt>
    <dgm:pt modelId="{1851C527-2EC3-4A95-8D05-BE6DE9112F6A}" type="pres">
      <dgm:prSet presAssocID="{2169C3E6-5F79-4C92-B2B9-7AAF5BC408AC}" presName="bgRect" presStyleLbl="bgShp" presStyleIdx="4" presStyleCnt="5"/>
      <dgm:spPr/>
    </dgm:pt>
    <dgm:pt modelId="{B10A78D4-9541-4E0D-A83A-6320B41AAB62}" type="pres">
      <dgm:prSet presAssocID="{2169C3E6-5F79-4C92-B2B9-7AAF5BC408A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A490EC31-D76B-4C2A-883E-590483FB54FB}" type="pres">
      <dgm:prSet presAssocID="{2169C3E6-5F79-4C92-B2B9-7AAF5BC408AC}" presName="spaceRect" presStyleCnt="0"/>
      <dgm:spPr/>
    </dgm:pt>
    <dgm:pt modelId="{9A0895C3-0004-4B88-8435-CA8A00DE7101}" type="pres">
      <dgm:prSet presAssocID="{2169C3E6-5F79-4C92-B2B9-7AAF5BC408AC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14AFD0D-E3BB-4021-82C8-F2406C54E140}" type="presOf" srcId="{DA24F326-8C84-4791-908F-B0D4B7CBE190}" destId="{D6F15F80-F080-4261-817B-F20D433CD232}" srcOrd="0" destOrd="0" presId="urn:microsoft.com/office/officeart/2018/2/layout/IconVerticalSolidList"/>
    <dgm:cxn modelId="{EEBAA818-7C92-4FB8-89A0-A1A0FF75C486}" srcId="{C0ED538C-7558-4964-B1BC-DA5264626104}" destId="{DA24F326-8C84-4791-908F-B0D4B7CBE190}" srcOrd="2" destOrd="0" parTransId="{2ADFADD8-23E0-4E3D-9A93-027BC19EF46D}" sibTransId="{2638646B-9C5C-40FA-BE53-59BCE39A4E2B}"/>
    <dgm:cxn modelId="{C365021D-56B4-4E41-8324-7D422173C33B}" srcId="{C0ED538C-7558-4964-B1BC-DA5264626104}" destId="{D4DBB4A9-9755-490D-87FB-5AC35A60910B}" srcOrd="0" destOrd="0" parTransId="{AAC19BFC-1A97-44C0-AB32-F1E6440737A3}" sibTransId="{DCE2CD01-BB66-46BD-827A-5EEFCA836425}"/>
    <dgm:cxn modelId="{4CF4AE33-23B5-4B10-9584-B61EB193B135}" type="presOf" srcId="{D464CC95-9BC4-44C0-BCF3-912143BACBD0}" destId="{183B1DD9-12FC-4320-B14E-76B1B6CD8451}" srcOrd="0" destOrd="0" presId="urn:microsoft.com/office/officeart/2018/2/layout/IconVerticalSolidList"/>
    <dgm:cxn modelId="{13643035-96F0-437D-A687-12FED418BF52}" type="presOf" srcId="{D4DBB4A9-9755-490D-87FB-5AC35A60910B}" destId="{55D59368-5F33-4B1D-990A-100B309EE3F0}" srcOrd="0" destOrd="0" presId="urn:microsoft.com/office/officeart/2018/2/layout/IconVerticalSolidList"/>
    <dgm:cxn modelId="{F1A0CF5C-94D3-4AE1-9AA7-336823126527}" type="presOf" srcId="{7349C891-6793-4274-A0FE-F019152435A5}" destId="{4ADD7C7A-A779-4AAC-8F53-8B2D877CDCDF}" srcOrd="0" destOrd="0" presId="urn:microsoft.com/office/officeart/2018/2/layout/IconVerticalSolidList"/>
    <dgm:cxn modelId="{398C2667-D359-416C-80A2-4048A41FF4EB}" srcId="{C0ED538C-7558-4964-B1BC-DA5264626104}" destId="{2169C3E6-5F79-4C92-B2B9-7AAF5BC408AC}" srcOrd="4" destOrd="0" parTransId="{CB9B3253-0E70-4506-A959-639B5C187A0D}" sibTransId="{40AF1F79-AC81-47E3-93AF-B80067506B07}"/>
    <dgm:cxn modelId="{4EEA5056-49EB-4B64-B9F3-31BB8664EC1C}" type="presOf" srcId="{C0ED538C-7558-4964-B1BC-DA5264626104}" destId="{737A622E-7B20-42FE-B2D7-A9EB2CB24603}" srcOrd="0" destOrd="0" presId="urn:microsoft.com/office/officeart/2018/2/layout/IconVerticalSolidList"/>
    <dgm:cxn modelId="{7FCA5D78-4E13-4B09-BA9B-67A7DF731D98}" type="presOf" srcId="{2169C3E6-5F79-4C92-B2B9-7AAF5BC408AC}" destId="{9A0895C3-0004-4B88-8435-CA8A00DE7101}" srcOrd="0" destOrd="0" presId="urn:microsoft.com/office/officeart/2018/2/layout/IconVerticalSolidList"/>
    <dgm:cxn modelId="{F291F3BB-2011-485C-A83C-B6C72F285FE4}" srcId="{C0ED538C-7558-4964-B1BC-DA5264626104}" destId="{D464CC95-9BC4-44C0-BCF3-912143BACBD0}" srcOrd="1" destOrd="0" parTransId="{73B2619B-5151-402A-A0D1-D8C90570981B}" sibTransId="{24BCDF85-966A-4A63-A522-089559E75503}"/>
    <dgm:cxn modelId="{D146B1FD-5036-44D4-9BC0-E6FFF6982DA8}" srcId="{C0ED538C-7558-4964-B1BC-DA5264626104}" destId="{7349C891-6793-4274-A0FE-F019152435A5}" srcOrd="3" destOrd="0" parTransId="{A8C3C4EB-DE37-4E14-9AE4-8CD03E6F34AF}" sibTransId="{D9B31713-F979-47BD-AA14-5A13CD812A00}"/>
    <dgm:cxn modelId="{ECA26CB6-420A-44EE-BF0A-2487BA7975DE}" type="presParOf" srcId="{737A622E-7B20-42FE-B2D7-A9EB2CB24603}" destId="{F8035832-BF26-4C34-8815-CE0806C20046}" srcOrd="0" destOrd="0" presId="urn:microsoft.com/office/officeart/2018/2/layout/IconVerticalSolidList"/>
    <dgm:cxn modelId="{CF58BE3F-00DB-4092-8EC5-4171995F5E0A}" type="presParOf" srcId="{F8035832-BF26-4C34-8815-CE0806C20046}" destId="{3005C1EE-D746-4470-8D55-67AE07D4D4AD}" srcOrd="0" destOrd="0" presId="urn:microsoft.com/office/officeart/2018/2/layout/IconVerticalSolidList"/>
    <dgm:cxn modelId="{CCFF92BB-8F97-4616-8A01-F1EBA89070E6}" type="presParOf" srcId="{F8035832-BF26-4C34-8815-CE0806C20046}" destId="{711D202A-395B-4A4D-8AEE-9445952188F6}" srcOrd="1" destOrd="0" presId="urn:microsoft.com/office/officeart/2018/2/layout/IconVerticalSolidList"/>
    <dgm:cxn modelId="{7A6F5F83-ABEE-4ABF-8014-113992A73596}" type="presParOf" srcId="{F8035832-BF26-4C34-8815-CE0806C20046}" destId="{8DC1558D-F4D3-47A0-A04B-1F62AF9B9F44}" srcOrd="2" destOrd="0" presId="urn:microsoft.com/office/officeart/2018/2/layout/IconVerticalSolidList"/>
    <dgm:cxn modelId="{763284ED-23C8-4930-BC67-6B9325DC2FAC}" type="presParOf" srcId="{F8035832-BF26-4C34-8815-CE0806C20046}" destId="{55D59368-5F33-4B1D-990A-100B309EE3F0}" srcOrd="3" destOrd="0" presId="urn:microsoft.com/office/officeart/2018/2/layout/IconVerticalSolidList"/>
    <dgm:cxn modelId="{63FD6D54-B232-4F6D-B709-A4DDE0BE6066}" type="presParOf" srcId="{737A622E-7B20-42FE-B2D7-A9EB2CB24603}" destId="{0AF08195-D4F3-4264-9D46-0A895DD0DBD9}" srcOrd="1" destOrd="0" presId="urn:microsoft.com/office/officeart/2018/2/layout/IconVerticalSolidList"/>
    <dgm:cxn modelId="{C867C7B6-933D-41DD-8CF0-B93625E0A013}" type="presParOf" srcId="{737A622E-7B20-42FE-B2D7-A9EB2CB24603}" destId="{5B1B7B5E-1630-4577-98D3-34E9FD860BFA}" srcOrd="2" destOrd="0" presId="urn:microsoft.com/office/officeart/2018/2/layout/IconVerticalSolidList"/>
    <dgm:cxn modelId="{364147F8-3669-4F20-93A0-91E19142267A}" type="presParOf" srcId="{5B1B7B5E-1630-4577-98D3-34E9FD860BFA}" destId="{B6CC7200-C216-4EF1-B6FA-6E846DA4CDA4}" srcOrd="0" destOrd="0" presId="urn:microsoft.com/office/officeart/2018/2/layout/IconVerticalSolidList"/>
    <dgm:cxn modelId="{9A75FFF9-6A08-456A-A02A-EB4DDCD4AF67}" type="presParOf" srcId="{5B1B7B5E-1630-4577-98D3-34E9FD860BFA}" destId="{BE65BADE-3FFA-43D5-A1E5-AE0002BD6726}" srcOrd="1" destOrd="0" presId="urn:microsoft.com/office/officeart/2018/2/layout/IconVerticalSolidList"/>
    <dgm:cxn modelId="{07AE3EB9-FD34-472D-8520-D2180040DE5B}" type="presParOf" srcId="{5B1B7B5E-1630-4577-98D3-34E9FD860BFA}" destId="{9F438021-6905-4345-AD80-E9BB011C8745}" srcOrd="2" destOrd="0" presId="urn:microsoft.com/office/officeart/2018/2/layout/IconVerticalSolidList"/>
    <dgm:cxn modelId="{43997ADB-941A-4A60-ADF5-029AB7011D0A}" type="presParOf" srcId="{5B1B7B5E-1630-4577-98D3-34E9FD860BFA}" destId="{183B1DD9-12FC-4320-B14E-76B1B6CD8451}" srcOrd="3" destOrd="0" presId="urn:microsoft.com/office/officeart/2018/2/layout/IconVerticalSolidList"/>
    <dgm:cxn modelId="{0EC0D173-3D8E-4955-A454-6391D62053BB}" type="presParOf" srcId="{737A622E-7B20-42FE-B2D7-A9EB2CB24603}" destId="{6650A365-823C-40A5-8513-81841D23AE38}" srcOrd="3" destOrd="0" presId="urn:microsoft.com/office/officeart/2018/2/layout/IconVerticalSolidList"/>
    <dgm:cxn modelId="{629DF8DA-B896-457F-9181-873469A86C26}" type="presParOf" srcId="{737A622E-7B20-42FE-B2D7-A9EB2CB24603}" destId="{5C1583B9-E75A-43A8-A187-1E8CCE8A71FF}" srcOrd="4" destOrd="0" presId="urn:microsoft.com/office/officeart/2018/2/layout/IconVerticalSolidList"/>
    <dgm:cxn modelId="{B4DACB74-0F79-4C79-9087-F3CDA94CB2AC}" type="presParOf" srcId="{5C1583B9-E75A-43A8-A187-1E8CCE8A71FF}" destId="{BAA86359-DE24-40AA-B970-E43BBF26D807}" srcOrd="0" destOrd="0" presId="urn:microsoft.com/office/officeart/2018/2/layout/IconVerticalSolidList"/>
    <dgm:cxn modelId="{3CA4574B-16BA-4F4E-815E-23D9C58992E2}" type="presParOf" srcId="{5C1583B9-E75A-43A8-A187-1E8CCE8A71FF}" destId="{4B0667D8-DB44-4194-BB6E-1E43B7F204CD}" srcOrd="1" destOrd="0" presId="urn:microsoft.com/office/officeart/2018/2/layout/IconVerticalSolidList"/>
    <dgm:cxn modelId="{14E842DE-15C5-409C-BDA1-68E4E5861B4C}" type="presParOf" srcId="{5C1583B9-E75A-43A8-A187-1E8CCE8A71FF}" destId="{80EC931D-0AD5-4584-809F-62492CFFB2AB}" srcOrd="2" destOrd="0" presId="urn:microsoft.com/office/officeart/2018/2/layout/IconVerticalSolidList"/>
    <dgm:cxn modelId="{264E015F-1D6B-45E1-95E3-9E824F7611E1}" type="presParOf" srcId="{5C1583B9-E75A-43A8-A187-1E8CCE8A71FF}" destId="{D6F15F80-F080-4261-817B-F20D433CD232}" srcOrd="3" destOrd="0" presId="urn:microsoft.com/office/officeart/2018/2/layout/IconVerticalSolidList"/>
    <dgm:cxn modelId="{AC39C1D5-C11D-4BFF-8F36-A465D73D0E45}" type="presParOf" srcId="{737A622E-7B20-42FE-B2D7-A9EB2CB24603}" destId="{20DF5D1F-45DA-4AE2-A982-81B8829B9914}" srcOrd="5" destOrd="0" presId="urn:microsoft.com/office/officeart/2018/2/layout/IconVerticalSolidList"/>
    <dgm:cxn modelId="{EF9A08C1-C01E-44A5-8ACC-020E7D3208CF}" type="presParOf" srcId="{737A622E-7B20-42FE-B2D7-A9EB2CB24603}" destId="{75FF1196-0F8B-4638-81A2-710D317DBB90}" srcOrd="6" destOrd="0" presId="urn:microsoft.com/office/officeart/2018/2/layout/IconVerticalSolidList"/>
    <dgm:cxn modelId="{3B774826-1440-491B-AF8D-7557407705ED}" type="presParOf" srcId="{75FF1196-0F8B-4638-81A2-710D317DBB90}" destId="{4006FDC1-949D-411A-8CEF-EBA046DC42AF}" srcOrd="0" destOrd="0" presId="urn:microsoft.com/office/officeart/2018/2/layout/IconVerticalSolidList"/>
    <dgm:cxn modelId="{5D1702ED-766C-41B5-8E18-EAC459B46839}" type="presParOf" srcId="{75FF1196-0F8B-4638-81A2-710D317DBB90}" destId="{76269D2F-8A35-42BA-82C6-A9B0B9F15B91}" srcOrd="1" destOrd="0" presId="urn:microsoft.com/office/officeart/2018/2/layout/IconVerticalSolidList"/>
    <dgm:cxn modelId="{33C174B3-FE81-4F05-946E-6FC4F180BD98}" type="presParOf" srcId="{75FF1196-0F8B-4638-81A2-710D317DBB90}" destId="{1D966249-7C6E-4E0B-B966-E492ABC560D4}" srcOrd="2" destOrd="0" presId="urn:microsoft.com/office/officeart/2018/2/layout/IconVerticalSolidList"/>
    <dgm:cxn modelId="{8E2DB978-40B1-4645-AD75-92D653BC2B5D}" type="presParOf" srcId="{75FF1196-0F8B-4638-81A2-710D317DBB90}" destId="{4ADD7C7A-A779-4AAC-8F53-8B2D877CDCDF}" srcOrd="3" destOrd="0" presId="urn:microsoft.com/office/officeart/2018/2/layout/IconVerticalSolidList"/>
    <dgm:cxn modelId="{49C1A991-F113-495E-A8AA-398964AD3682}" type="presParOf" srcId="{737A622E-7B20-42FE-B2D7-A9EB2CB24603}" destId="{C2A8350D-68C0-4396-92F0-D42A37584A8E}" srcOrd="7" destOrd="0" presId="urn:microsoft.com/office/officeart/2018/2/layout/IconVerticalSolidList"/>
    <dgm:cxn modelId="{7610EFF8-188F-4ABC-A126-A0C26B7BEAF7}" type="presParOf" srcId="{737A622E-7B20-42FE-B2D7-A9EB2CB24603}" destId="{59ED664B-2FD2-4C6E-A27B-9C1379F61903}" srcOrd="8" destOrd="0" presId="urn:microsoft.com/office/officeart/2018/2/layout/IconVerticalSolidList"/>
    <dgm:cxn modelId="{62547533-7514-44E0-A605-B44B1B8C1408}" type="presParOf" srcId="{59ED664B-2FD2-4C6E-A27B-9C1379F61903}" destId="{1851C527-2EC3-4A95-8D05-BE6DE9112F6A}" srcOrd="0" destOrd="0" presId="urn:microsoft.com/office/officeart/2018/2/layout/IconVerticalSolidList"/>
    <dgm:cxn modelId="{7D88DD37-3ABE-4A56-A99F-CDC0E6D0D6F8}" type="presParOf" srcId="{59ED664B-2FD2-4C6E-A27B-9C1379F61903}" destId="{B10A78D4-9541-4E0D-A83A-6320B41AAB62}" srcOrd="1" destOrd="0" presId="urn:microsoft.com/office/officeart/2018/2/layout/IconVerticalSolidList"/>
    <dgm:cxn modelId="{8A0E724A-A0AB-48CB-890D-F52425E82D10}" type="presParOf" srcId="{59ED664B-2FD2-4C6E-A27B-9C1379F61903}" destId="{A490EC31-D76B-4C2A-883E-590483FB54FB}" srcOrd="2" destOrd="0" presId="urn:microsoft.com/office/officeart/2018/2/layout/IconVerticalSolidList"/>
    <dgm:cxn modelId="{FCB27107-5573-46C6-A355-0323766EB0A2}" type="presParOf" srcId="{59ED664B-2FD2-4C6E-A27B-9C1379F61903}" destId="{9A0895C3-0004-4B88-8435-CA8A00DE71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D8376C-2FB8-4A04-99FA-BE1734019B3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C8A9E7-2D83-49D2-A688-3B7C2FB351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Health does not merely imply not having disease but rather being physically, mentally and socially well. </a:t>
          </a:r>
        </a:p>
      </dgm:t>
    </dgm:pt>
    <dgm:pt modelId="{1F8D40E4-9AA3-412E-848D-1800BFF480CF}" type="parTrans" cxnId="{D3846629-FD51-4AB5-94C4-69EAC4759EC3}">
      <dgm:prSet/>
      <dgm:spPr/>
      <dgm:t>
        <a:bodyPr/>
        <a:lstStyle/>
        <a:p>
          <a:endParaRPr lang="en-US"/>
        </a:p>
      </dgm:t>
    </dgm:pt>
    <dgm:pt modelId="{E031AAEF-FE92-4EB0-AA14-3A7B2236BE0F}" type="sibTrans" cxnId="{D3846629-FD51-4AB5-94C4-69EAC4759EC3}">
      <dgm:prSet/>
      <dgm:spPr/>
      <dgm:t>
        <a:bodyPr/>
        <a:lstStyle/>
        <a:p>
          <a:endParaRPr lang="en-US"/>
        </a:p>
      </dgm:t>
    </dgm:pt>
    <dgm:pt modelId="{4C4725A4-A98D-4EC2-AFF1-A1FDD883513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concept reveals that there are numerous things about health and the importance of prevention. </a:t>
          </a:r>
        </a:p>
      </dgm:t>
    </dgm:pt>
    <dgm:pt modelId="{5F92D0A3-F924-4137-AB82-2D3523629D35}" type="parTrans" cxnId="{325A8D52-BC03-4912-B038-1EEB1070EADF}">
      <dgm:prSet/>
      <dgm:spPr/>
      <dgm:t>
        <a:bodyPr/>
        <a:lstStyle/>
        <a:p>
          <a:endParaRPr lang="en-US"/>
        </a:p>
      </dgm:t>
    </dgm:pt>
    <dgm:pt modelId="{A8F1E54A-FD69-4782-8925-A250EA33C318}" type="sibTrans" cxnId="{325A8D52-BC03-4912-B038-1EEB1070EADF}">
      <dgm:prSet/>
      <dgm:spPr/>
      <dgm:t>
        <a:bodyPr/>
        <a:lstStyle/>
        <a:p>
          <a:endParaRPr lang="en-US"/>
        </a:p>
      </dgm:t>
    </dgm:pt>
    <dgm:pt modelId="{730108F0-858F-4995-B5A1-22BB9ED0AB6F}" type="pres">
      <dgm:prSet presAssocID="{08D8376C-2FB8-4A04-99FA-BE1734019B33}" presName="root" presStyleCnt="0">
        <dgm:presLayoutVars>
          <dgm:dir/>
          <dgm:resizeHandles val="exact"/>
        </dgm:presLayoutVars>
      </dgm:prSet>
      <dgm:spPr/>
    </dgm:pt>
    <dgm:pt modelId="{656B6423-D74E-4F13-9CC4-8BA15A902E04}" type="pres">
      <dgm:prSet presAssocID="{F6C8A9E7-2D83-49D2-A688-3B7C2FB3513A}" presName="compNode" presStyleCnt="0"/>
      <dgm:spPr/>
    </dgm:pt>
    <dgm:pt modelId="{C36BAAB7-A424-478A-9C95-C2077B4D3840}" type="pres">
      <dgm:prSet presAssocID="{F6C8A9E7-2D83-49D2-A688-3B7C2FB3513A}" presName="bgRect" presStyleLbl="bgShp" presStyleIdx="0" presStyleCnt="2"/>
      <dgm:spPr/>
    </dgm:pt>
    <dgm:pt modelId="{CA9527C0-C96C-4F89-9057-F3CB1C511DE1}" type="pres">
      <dgm:prSet presAssocID="{F6C8A9E7-2D83-49D2-A688-3B7C2FB3513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C300796-089E-4A34-A866-D5EB6B0BB54B}" type="pres">
      <dgm:prSet presAssocID="{F6C8A9E7-2D83-49D2-A688-3B7C2FB3513A}" presName="spaceRect" presStyleCnt="0"/>
      <dgm:spPr/>
    </dgm:pt>
    <dgm:pt modelId="{D36FFABF-21A3-4BE0-BB5D-0139C675E527}" type="pres">
      <dgm:prSet presAssocID="{F6C8A9E7-2D83-49D2-A688-3B7C2FB3513A}" presName="parTx" presStyleLbl="revTx" presStyleIdx="0" presStyleCnt="2">
        <dgm:presLayoutVars>
          <dgm:chMax val="0"/>
          <dgm:chPref val="0"/>
        </dgm:presLayoutVars>
      </dgm:prSet>
      <dgm:spPr/>
    </dgm:pt>
    <dgm:pt modelId="{F095330A-06AC-439B-A73F-1C4A93FC0FAD}" type="pres">
      <dgm:prSet presAssocID="{E031AAEF-FE92-4EB0-AA14-3A7B2236BE0F}" presName="sibTrans" presStyleCnt="0"/>
      <dgm:spPr/>
    </dgm:pt>
    <dgm:pt modelId="{701629F2-CC7C-4500-8B03-52ECA6A75977}" type="pres">
      <dgm:prSet presAssocID="{4C4725A4-A98D-4EC2-AFF1-A1FDD883513B}" presName="compNode" presStyleCnt="0"/>
      <dgm:spPr/>
    </dgm:pt>
    <dgm:pt modelId="{7C3CCFF5-C8DB-4E6F-B4E0-4D62B13A19E4}" type="pres">
      <dgm:prSet presAssocID="{4C4725A4-A98D-4EC2-AFF1-A1FDD883513B}" presName="bgRect" presStyleLbl="bgShp" presStyleIdx="1" presStyleCnt="2"/>
      <dgm:spPr/>
    </dgm:pt>
    <dgm:pt modelId="{65BA27A7-2D04-4251-AA57-1F3CBCE57258}" type="pres">
      <dgm:prSet presAssocID="{4C4725A4-A98D-4EC2-AFF1-A1FDD883513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D175BD4-DDD6-4A03-BCA1-6615167DD5C4}" type="pres">
      <dgm:prSet presAssocID="{4C4725A4-A98D-4EC2-AFF1-A1FDD883513B}" presName="spaceRect" presStyleCnt="0"/>
      <dgm:spPr/>
    </dgm:pt>
    <dgm:pt modelId="{C5E8AF9E-A954-4D6F-B3BF-74BEEF2CB67A}" type="pres">
      <dgm:prSet presAssocID="{4C4725A4-A98D-4EC2-AFF1-A1FDD883513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3846629-FD51-4AB5-94C4-69EAC4759EC3}" srcId="{08D8376C-2FB8-4A04-99FA-BE1734019B33}" destId="{F6C8A9E7-2D83-49D2-A688-3B7C2FB3513A}" srcOrd="0" destOrd="0" parTransId="{1F8D40E4-9AA3-412E-848D-1800BFF480CF}" sibTransId="{E031AAEF-FE92-4EB0-AA14-3A7B2236BE0F}"/>
    <dgm:cxn modelId="{325A8D52-BC03-4912-B038-1EEB1070EADF}" srcId="{08D8376C-2FB8-4A04-99FA-BE1734019B33}" destId="{4C4725A4-A98D-4EC2-AFF1-A1FDD883513B}" srcOrd="1" destOrd="0" parTransId="{5F92D0A3-F924-4137-AB82-2D3523629D35}" sibTransId="{A8F1E54A-FD69-4782-8925-A250EA33C318}"/>
    <dgm:cxn modelId="{67089755-02E4-47B1-9701-C7FDF448E1DE}" type="presOf" srcId="{4C4725A4-A98D-4EC2-AFF1-A1FDD883513B}" destId="{C5E8AF9E-A954-4D6F-B3BF-74BEEF2CB67A}" srcOrd="0" destOrd="0" presId="urn:microsoft.com/office/officeart/2018/2/layout/IconVerticalSolidList"/>
    <dgm:cxn modelId="{C3E779BE-8506-4E3E-A5E2-D136E45E1DF5}" type="presOf" srcId="{F6C8A9E7-2D83-49D2-A688-3B7C2FB3513A}" destId="{D36FFABF-21A3-4BE0-BB5D-0139C675E527}" srcOrd="0" destOrd="0" presId="urn:microsoft.com/office/officeart/2018/2/layout/IconVerticalSolidList"/>
    <dgm:cxn modelId="{837256F9-16B8-4CC4-8AC5-F2C14B124FD4}" type="presOf" srcId="{08D8376C-2FB8-4A04-99FA-BE1734019B33}" destId="{730108F0-858F-4995-B5A1-22BB9ED0AB6F}" srcOrd="0" destOrd="0" presId="urn:microsoft.com/office/officeart/2018/2/layout/IconVerticalSolidList"/>
    <dgm:cxn modelId="{39D97623-EE72-4F5B-9E52-A992DCA3DB19}" type="presParOf" srcId="{730108F0-858F-4995-B5A1-22BB9ED0AB6F}" destId="{656B6423-D74E-4F13-9CC4-8BA15A902E04}" srcOrd="0" destOrd="0" presId="urn:microsoft.com/office/officeart/2018/2/layout/IconVerticalSolidList"/>
    <dgm:cxn modelId="{617031A9-C67E-46F7-A417-AB5E73ACCAC9}" type="presParOf" srcId="{656B6423-D74E-4F13-9CC4-8BA15A902E04}" destId="{C36BAAB7-A424-478A-9C95-C2077B4D3840}" srcOrd="0" destOrd="0" presId="urn:microsoft.com/office/officeart/2018/2/layout/IconVerticalSolidList"/>
    <dgm:cxn modelId="{46AB45C7-4995-45A8-BEB1-A56945706711}" type="presParOf" srcId="{656B6423-D74E-4F13-9CC4-8BA15A902E04}" destId="{CA9527C0-C96C-4F89-9057-F3CB1C511DE1}" srcOrd="1" destOrd="0" presId="urn:microsoft.com/office/officeart/2018/2/layout/IconVerticalSolidList"/>
    <dgm:cxn modelId="{98338BB9-EF8E-4F35-80AC-43C97001A80B}" type="presParOf" srcId="{656B6423-D74E-4F13-9CC4-8BA15A902E04}" destId="{CC300796-089E-4A34-A866-D5EB6B0BB54B}" srcOrd="2" destOrd="0" presId="urn:microsoft.com/office/officeart/2018/2/layout/IconVerticalSolidList"/>
    <dgm:cxn modelId="{5D105380-5063-4EF0-BBB1-B8FEE4765162}" type="presParOf" srcId="{656B6423-D74E-4F13-9CC4-8BA15A902E04}" destId="{D36FFABF-21A3-4BE0-BB5D-0139C675E527}" srcOrd="3" destOrd="0" presId="urn:microsoft.com/office/officeart/2018/2/layout/IconVerticalSolidList"/>
    <dgm:cxn modelId="{563AA9BE-5F4B-4A79-80C3-10EA5B3886F0}" type="presParOf" srcId="{730108F0-858F-4995-B5A1-22BB9ED0AB6F}" destId="{F095330A-06AC-439B-A73F-1C4A93FC0FAD}" srcOrd="1" destOrd="0" presId="urn:microsoft.com/office/officeart/2018/2/layout/IconVerticalSolidList"/>
    <dgm:cxn modelId="{3EF72310-FEC4-4469-8FF0-2170B3B4CD10}" type="presParOf" srcId="{730108F0-858F-4995-B5A1-22BB9ED0AB6F}" destId="{701629F2-CC7C-4500-8B03-52ECA6A75977}" srcOrd="2" destOrd="0" presId="urn:microsoft.com/office/officeart/2018/2/layout/IconVerticalSolidList"/>
    <dgm:cxn modelId="{5289083F-BE54-461E-AA00-0042ED16E6B2}" type="presParOf" srcId="{701629F2-CC7C-4500-8B03-52ECA6A75977}" destId="{7C3CCFF5-C8DB-4E6F-B4E0-4D62B13A19E4}" srcOrd="0" destOrd="0" presId="urn:microsoft.com/office/officeart/2018/2/layout/IconVerticalSolidList"/>
    <dgm:cxn modelId="{0992E0DF-6300-4A00-8549-C71A830546DE}" type="presParOf" srcId="{701629F2-CC7C-4500-8B03-52ECA6A75977}" destId="{65BA27A7-2D04-4251-AA57-1F3CBCE57258}" srcOrd="1" destOrd="0" presId="urn:microsoft.com/office/officeart/2018/2/layout/IconVerticalSolidList"/>
    <dgm:cxn modelId="{9C771838-1AFF-4EE9-A5DB-9ABAE5CC7762}" type="presParOf" srcId="{701629F2-CC7C-4500-8B03-52ECA6A75977}" destId="{DD175BD4-DDD6-4A03-BCA1-6615167DD5C4}" srcOrd="2" destOrd="0" presId="urn:microsoft.com/office/officeart/2018/2/layout/IconVerticalSolidList"/>
    <dgm:cxn modelId="{9D6F8F87-E13D-4170-90A1-8F32B18232B0}" type="presParOf" srcId="{701629F2-CC7C-4500-8B03-52ECA6A75977}" destId="{C5E8AF9E-A954-4D6F-B3BF-74BEEF2CB6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4F78C3-C2F0-4207-9590-2E52A3028B5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B8750CE-C2DA-4421-93EF-1B40A001BC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Sustainable Development Goals offer an international system of enhancing health and well-being among populations.</a:t>
          </a:r>
        </a:p>
      </dgm:t>
    </dgm:pt>
    <dgm:pt modelId="{2F8841A5-EE36-454D-8848-FC29756AC115}" type="parTrans" cxnId="{E86A4301-4EB0-4285-A4B2-E5C8D053E59E}">
      <dgm:prSet/>
      <dgm:spPr/>
      <dgm:t>
        <a:bodyPr/>
        <a:lstStyle/>
        <a:p>
          <a:endParaRPr lang="en-US"/>
        </a:p>
      </dgm:t>
    </dgm:pt>
    <dgm:pt modelId="{DE8BA68F-5D9A-49F6-B753-7E32EBC1C1B8}" type="sibTrans" cxnId="{E86A4301-4EB0-4285-A4B2-E5C8D053E59E}">
      <dgm:prSet/>
      <dgm:spPr/>
      <dgm:t>
        <a:bodyPr/>
        <a:lstStyle/>
        <a:p>
          <a:endParaRPr lang="en-US"/>
        </a:p>
      </dgm:t>
    </dgm:pt>
    <dgm:pt modelId="{1FCFE1B8-ABB0-4202-8F87-9FCA1341AD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Sustainable Development Goal 3, in its turn, is dedicated to the issue of guaranteeing healthy lifestyles for all people at any age and contributing to their well-being (United Nations, 2025).</a:t>
          </a:r>
        </a:p>
      </dgm:t>
    </dgm:pt>
    <dgm:pt modelId="{18F9CA25-0EFF-4626-9FC2-FF1B150F0817}" type="parTrans" cxnId="{84CAF781-C9E6-4484-ABFD-D8584FD3C6C0}">
      <dgm:prSet/>
      <dgm:spPr/>
      <dgm:t>
        <a:bodyPr/>
        <a:lstStyle/>
        <a:p>
          <a:endParaRPr lang="en-US"/>
        </a:p>
      </dgm:t>
    </dgm:pt>
    <dgm:pt modelId="{83812169-2B61-42E7-9B6B-4962C024C39F}" type="sibTrans" cxnId="{84CAF781-C9E6-4484-ABFD-D8584FD3C6C0}">
      <dgm:prSet/>
      <dgm:spPr/>
      <dgm:t>
        <a:bodyPr/>
        <a:lstStyle/>
        <a:p>
          <a:endParaRPr lang="en-US"/>
        </a:p>
      </dgm:t>
    </dgm:pt>
    <dgm:pt modelId="{8930B441-B886-497F-94D5-B83F198C7B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Preventive measures in public health: Preventive measures help in improving long-term health as well as lower the burden on health systems in future.</a:t>
          </a:r>
        </a:p>
      </dgm:t>
    </dgm:pt>
    <dgm:pt modelId="{D3D05B33-AE98-4876-9E4D-71E7B628D14A}" type="parTrans" cxnId="{0D76EF13-B702-452B-AB61-1D9F1C771B65}">
      <dgm:prSet/>
      <dgm:spPr/>
      <dgm:t>
        <a:bodyPr/>
        <a:lstStyle/>
        <a:p>
          <a:endParaRPr lang="en-US"/>
        </a:p>
      </dgm:t>
    </dgm:pt>
    <dgm:pt modelId="{B714ED7B-D4ED-42B0-97E7-E797D72E3ED5}" type="sibTrans" cxnId="{0D76EF13-B702-452B-AB61-1D9F1C771B65}">
      <dgm:prSet/>
      <dgm:spPr/>
      <dgm:t>
        <a:bodyPr/>
        <a:lstStyle/>
        <a:p>
          <a:endParaRPr lang="en-US"/>
        </a:p>
      </dgm:t>
    </dgm:pt>
    <dgm:pt modelId="{D741C205-FD47-4217-87F7-B739AC27C4F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Correlation between the national health policies and the global development goals enhances accountability and sustainability.</a:t>
          </a:r>
        </a:p>
      </dgm:t>
    </dgm:pt>
    <dgm:pt modelId="{DD97B36B-A7FC-4743-A327-8B7DBBEA7C33}" type="parTrans" cxnId="{BF2A5CAD-2D66-4026-A0F5-04063275EE75}">
      <dgm:prSet/>
      <dgm:spPr/>
      <dgm:t>
        <a:bodyPr/>
        <a:lstStyle/>
        <a:p>
          <a:endParaRPr lang="en-US"/>
        </a:p>
      </dgm:t>
    </dgm:pt>
    <dgm:pt modelId="{07700F52-5197-49AF-BB78-2DFAE966EE40}" type="sibTrans" cxnId="{BF2A5CAD-2D66-4026-A0F5-04063275EE75}">
      <dgm:prSet/>
      <dgm:spPr/>
      <dgm:t>
        <a:bodyPr/>
        <a:lstStyle/>
        <a:p>
          <a:endParaRPr lang="en-US"/>
        </a:p>
      </dgm:t>
    </dgm:pt>
    <dgm:pt modelId="{37518F1F-7DE9-4A4D-8614-4F2CE48DF0E2}" type="pres">
      <dgm:prSet presAssocID="{7E4F78C3-C2F0-4207-9590-2E52A3028B53}" presName="root" presStyleCnt="0">
        <dgm:presLayoutVars>
          <dgm:dir/>
          <dgm:resizeHandles val="exact"/>
        </dgm:presLayoutVars>
      </dgm:prSet>
      <dgm:spPr/>
    </dgm:pt>
    <dgm:pt modelId="{0471EE8F-35FB-4084-AB25-A5A3CBC99867}" type="pres">
      <dgm:prSet presAssocID="{1B8750CE-C2DA-4421-93EF-1B40A001BC05}" presName="compNode" presStyleCnt="0"/>
      <dgm:spPr/>
    </dgm:pt>
    <dgm:pt modelId="{C6A9A7A3-A27C-4A1C-B05F-CCDBD3915E74}" type="pres">
      <dgm:prSet presAssocID="{1B8750CE-C2DA-4421-93EF-1B40A001BC0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5880DB4-8240-4921-BBD3-B8B41AF177BE}" type="pres">
      <dgm:prSet presAssocID="{1B8750CE-C2DA-4421-93EF-1B40A001BC05}" presName="spaceRect" presStyleCnt="0"/>
      <dgm:spPr/>
    </dgm:pt>
    <dgm:pt modelId="{0D0C58D5-658C-4DCF-86B9-B154EB16B181}" type="pres">
      <dgm:prSet presAssocID="{1B8750CE-C2DA-4421-93EF-1B40A001BC05}" presName="textRect" presStyleLbl="revTx" presStyleIdx="0" presStyleCnt="4">
        <dgm:presLayoutVars>
          <dgm:chMax val="1"/>
          <dgm:chPref val="1"/>
        </dgm:presLayoutVars>
      </dgm:prSet>
      <dgm:spPr/>
    </dgm:pt>
    <dgm:pt modelId="{FD298C84-50AB-448B-AA2C-14A253F347F3}" type="pres">
      <dgm:prSet presAssocID="{DE8BA68F-5D9A-49F6-B753-7E32EBC1C1B8}" presName="sibTrans" presStyleCnt="0"/>
      <dgm:spPr/>
    </dgm:pt>
    <dgm:pt modelId="{FBC69987-2415-4FF9-927E-70347993A0B6}" type="pres">
      <dgm:prSet presAssocID="{1FCFE1B8-ABB0-4202-8F87-9FCA1341AD2B}" presName="compNode" presStyleCnt="0"/>
      <dgm:spPr/>
    </dgm:pt>
    <dgm:pt modelId="{48E967BD-439E-4E27-BF01-C7E38357BD6F}" type="pres">
      <dgm:prSet presAssocID="{1FCFE1B8-ABB0-4202-8F87-9FCA1341AD2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68D155EC-2146-45DB-8E2B-22181C76B080}" type="pres">
      <dgm:prSet presAssocID="{1FCFE1B8-ABB0-4202-8F87-9FCA1341AD2B}" presName="spaceRect" presStyleCnt="0"/>
      <dgm:spPr/>
    </dgm:pt>
    <dgm:pt modelId="{F8A5B673-38F3-4071-B8D0-062A87856844}" type="pres">
      <dgm:prSet presAssocID="{1FCFE1B8-ABB0-4202-8F87-9FCA1341AD2B}" presName="textRect" presStyleLbl="revTx" presStyleIdx="1" presStyleCnt="4">
        <dgm:presLayoutVars>
          <dgm:chMax val="1"/>
          <dgm:chPref val="1"/>
        </dgm:presLayoutVars>
      </dgm:prSet>
      <dgm:spPr/>
    </dgm:pt>
    <dgm:pt modelId="{4B9C5DAE-0C99-47F0-A5DC-E50D427CBBEC}" type="pres">
      <dgm:prSet presAssocID="{83812169-2B61-42E7-9B6B-4962C024C39F}" presName="sibTrans" presStyleCnt="0"/>
      <dgm:spPr/>
    </dgm:pt>
    <dgm:pt modelId="{9A128205-10F9-4328-B135-007D05ECE27B}" type="pres">
      <dgm:prSet presAssocID="{8930B441-B886-497F-94D5-B83F198C7BB8}" presName="compNode" presStyleCnt="0"/>
      <dgm:spPr/>
    </dgm:pt>
    <dgm:pt modelId="{8A1421AA-406E-4705-A77B-F657249FF126}" type="pres">
      <dgm:prSet presAssocID="{8930B441-B886-497F-94D5-B83F198C7B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C1ED215-9212-48A8-800F-9E6AD4DB39E7}" type="pres">
      <dgm:prSet presAssocID="{8930B441-B886-497F-94D5-B83F198C7BB8}" presName="spaceRect" presStyleCnt="0"/>
      <dgm:spPr/>
    </dgm:pt>
    <dgm:pt modelId="{687EA27A-113D-4F25-87A7-7622AAE354DA}" type="pres">
      <dgm:prSet presAssocID="{8930B441-B886-497F-94D5-B83F198C7BB8}" presName="textRect" presStyleLbl="revTx" presStyleIdx="2" presStyleCnt="4">
        <dgm:presLayoutVars>
          <dgm:chMax val="1"/>
          <dgm:chPref val="1"/>
        </dgm:presLayoutVars>
      </dgm:prSet>
      <dgm:spPr/>
    </dgm:pt>
    <dgm:pt modelId="{915FAC41-813F-4E45-BD84-3EC662C5BF92}" type="pres">
      <dgm:prSet presAssocID="{B714ED7B-D4ED-42B0-97E7-E797D72E3ED5}" presName="sibTrans" presStyleCnt="0"/>
      <dgm:spPr/>
    </dgm:pt>
    <dgm:pt modelId="{71F71A26-E67C-4EAA-B608-8CBBAF3AB601}" type="pres">
      <dgm:prSet presAssocID="{D741C205-FD47-4217-87F7-B739AC27C4FB}" presName="compNode" presStyleCnt="0"/>
      <dgm:spPr/>
    </dgm:pt>
    <dgm:pt modelId="{65E2DE70-B0D6-4BB8-ADF7-77EE9E0240BC}" type="pres">
      <dgm:prSet presAssocID="{D741C205-FD47-4217-87F7-B739AC27C4F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476179D1-4B05-48D5-8E04-731CEA96D22A}" type="pres">
      <dgm:prSet presAssocID="{D741C205-FD47-4217-87F7-B739AC27C4FB}" presName="spaceRect" presStyleCnt="0"/>
      <dgm:spPr/>
    </dgm:pt>
    <dgm:pt modelId="{4C382E87-F742-4D31-A090-FB8B90D07E7E}" type="pres">
      <dgm:prSet presAssocID="{D741C205-FD47-4217-87F7-B739AC27C4F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86A4301-4EB0-4285-A4B2-E5C8D053E59E}" srcId="{7E4F78C3-C2F0-4207-9590-2E52A3028B53}" destId="{1B8750CE-C2DA-4421-93EF-1B40A001BC05}" srcOrd="0" destOrd="0" parTransId="{2F8841A5-EE36-454D-8848-FC29756AC115}" sibTransId="{DE8BA68F-5D9A-49F6-B753-7E32EBC1C1B8}"/>
    <dgm:cxn modelId="{0D76EF13-B702-452B-AB61-1D9F1C771B65}" srcId="{7E4F78C3-C2F0-4207-9590-2E52A3028B53}" destId="{8930B441-B886-497F-94D5-B83F198C7BB8}" srcOrd="2" destOrd="0" parTransId="{D3D05B33-AE98-4876-9E4D-71E7B628D14A}" sibTransId="{B714ED7B-D4ED-42B0-97E7-E797D72E3ED5}"/>
    <dgm:cxn modelId="{1EB8DA38-41A2-4B19-9AC1-CCAD1F7ACE6C}" type="presOf" srcId="{D741C205-FD47-4217-87F7-B739AC27C4FB}" destId="{4C382E87-F742-4D31-A090-FB8B90D07E7E}" srcOrd="0" destOrd="0" presId="urn:microsoft.com/office/officeart/2018/2/layout/IconLabelList"/>
    <dgm:cxn modelId="{05852D3A-D292-4F80-BB9D-3388F3C2F5BB}" type="presOf" srcId="{1B8750CE-C2DA-4421-93EF-1B40A001BC05}" destId="{0D0C58D5-658C-4DCF-86B9-B154EB16B181}" srcOrd="0" destOrd="0" presId="urn:microsoft.com/office/officeart/2018/2/layout/IconLabelList"/>
    <dgm:cxn modelId="{84CAF781-C9E6-4484-ABFD-D8584FD3C6C0}" srcId="{7E4F78C3-C2F0-4207-9590-2E52A3028B53}" destId="{1FCFE1B8-ABB0-4202-8F87-9FCA1341AD2B}" srcOrd="1" destOrd="0" parTransId="{18F9CA25-0EFF-4626-9FC2-FF1B150F0817}" sibTransId="{83812169-2B61-42E7-9B6B-4962C024C39F}"/>
    <dgm:cxn modelId="{7AC7F289-089D-43C1-A12F-0E987E56759F}" type="presOf" srcId="{7E4F78C3-C2F0-4207-9590-2E52A3028B53}" destId="{37518F1F-7DE9-4A4D-8614-4F2CE48DF0E2}" srcOrd="0" destOrd="0" presId="urn:microsoft.com/office/officeart/2018/2/layout/IconLabelList"/>
    <dgm:cxn modelId="{BF2A5CAD-2D66-4026-A0F5-04063275EE75}" srcId="{7E4F78C3-C2F0-4207-9590-2E52A3028B53}" destId="{D741C205-FD47-4217-87F7-B739AC27C4FB}" srcOrd="3" destOrd="0" parTransId="{DD97B36B-A7FC-4743-A327-8B7DBBEA7C33}" sibTransId="{07700F52-5197-49AF-BB78-2DFAE966EE40}"/>
    <dgm:cxn modelId="{AD2C5DD8-650B-4728-8B46-EA9870E97DDC}" type="presOf" srcId="{8930B441-B886-497F-94D5-B83F198C7BB8}" destId="{687EA27A-113D-4F25-87A7-7622AAE354DA}" srcOrd="0" destOrd="0" presId="urn:microsoft.com/office/officeart/2018/2/layout/IconLabelList"/>
    <dgm:cxn modelId="{95D7D8E5-8875-44B4-B733-8FB9C8ED110F}" type="presOf" srcId="{1FCFE1B8-ABB0-4202-8F87-9FCA1341AD2B}" destId="{F8A5B673-38F3-4071-B8D0-062A87856844}" srcOrd="0" destOrd="0" presId="urn:microsoft.com/office/officeart/2018/2/layout/IconLabelList"/>
    <dgm:cxn modelId="{274DEE95-7E91-4489-A462-834591B54638}" type="presParOf" srcId="{37518F1F-7DE9-4A4D-8614-4F2CE48DF0E2}" destId="{0471EE8F-35FB-4084-AB25-A5A3CBC99867}" srcOrd="0" destOrd="0" presId="urn:microsoft.com/office/officeart/2018/2/layout/IconLabelList"/>
    <dgm:cxn modelId="{E6DF6228-BFE4-461E-865D-2AFF883387DB}" type="presParOf" srcId="{0471EE8F-35FB-4084-AB25-A5A3CBC99867}" destId="{C6A9A7A3-A27C-4A1C-B05F-CCDBD3915E74}" srcOrd="0" destOrd="0" presId="urn:microsoft.com/office/officeart/2018/2/layout/IconLabelList"/>
    <dgm:cxn modelId="{15C37057-7956-4D4E-ABE5-5014C752C82A}" type="presParOf" srcId="{0471EE8F-35FB-4084-AB25-A5A3CBC99867}" destId="{85880DB4-8240-4921-BBD3-B8B41AF177BE}" srcOrd="1" destOrd="0" presId="urn:microsoft.com/office/officeart/2018/2/layout/IconLabelList"/>
    <dgm:cxn modelId="{22E0AD54-6123-4997-8256-77BFC1A4F374}" type="presParOf" srcId="{0471EE8F-35FB-4084-AB25-A5A3CBC99867}" destId="{0D0C58D5-658C-4DCF-86B9-B154EB16B181}" srcOrd="2" destOrd="0" presId="urn:microsoft.com/office/officeart/2018/2/layout/IconLabelList"/>
    <dgm:cxn modelId="{C35DE4B1-C0E3-43B1-8ED3-FF39CECE1255}" type="presParOf" srcId="{37518F1F-7DE9-4A4D-8614-4F2CE48DF0E2}" destId="{FD298C84-50AB-448B-AA2C-14A253F347F3}" srcOrd="1" destOrd="0" presId="urn:microsoft.com/office/officeart/2018/2/layout/IconLabelList"/>
    <dgm:cxn modelId="{1359D22D-C290-423A-ABA2-BC837B486B35}" type="presParOf" srcId="{37518F1F-7DE9-4A4D-8614-4F2CE48DF0E2}" destId="{FBC69987-2415-4FF9-927E-70347993A0B6}" srcOrd="2" destOrd="0" presId="urn:microsoft.com/office/officeart/2018/2/layout/IconLabelList"/>
    <dgm:cxn modelId="{7651DE12-2B72-4D1E-B8C3-D442DA8EE96A}" type="presParOf" srcId="{FBC69987-2415-4FF9-927E-70347993A0B6}" destId="{48E967BD-439E-4E27-BF01-C7E38357BD6F}" srcOrd="0" destOrd="0" presId="urn:microsoft.com/office/officeart/2018/2/layout/IconLabelList"/>
    <dgm:cxn modelId="{3511496F-F2EF-412F-9831-D7C2503C9810}" type="presParOf" srcId="{FBC69987-2415-4FF9-927E-70347993A0B6}" destId="{68D155EC-2146-45DB-8E2B-22181C76B080}" srcOrd="1" destOrd="0" presId="urn:microsoft.com/office/officeart/2018/2/layout/IconLabelList"/>
    <dgm:cxn modelId="{0B1846E9-42E0-4385-811D-80AD4086DE1D}" type="presParOf" srcId="{FBC69987-2415-4FF9-927E-70347993A0B6}" destId="{F8A5B673-38F3-4071-B8D0-062A87856844}" srcOrd="2" destOrd="0" presId="urn:microsoft.com/office/officeart/2018/2/layout/IconLabelList"/>
    <dgm:cxn modelId="{77C77AC4-0C86-43C0-B252-E7B8ED8CE8BB}" type="presParOf" srcId="{37518F1F-7DE9-4A4D-8614-4F2CE48DF0E2}" destId="{4B9C5DAE-0C99-47F0-A5DC-E50D427CBBEC}" srcOrd="3" destOrd="0" presId="urn:microsoft.com/office/officeart/2018/2/layout/IconLabelList"/>
    <dgm:cxn modelId="{6218C0C0-DA91-44AD-94B1-BDD63BA2D3D6}" type="presParOf" srcId="{37518F1F-7DE9-4A4D-8614-4F2CE48DF0E2}" destId="{9A128205-10F9-4328-B135-007D05ECE27B}" srcOrd="4" destOrd="0" presId="urn:microsoft.com/office/officeart/2018/2/layout/IconLabelList"/>
    <dgm:cxn modelId="{A9B756EA-4887-4B52-A312-8DF33E181B1E}" type="presParOf" srcId="{9A128205-10F9-4328-B135-007D05ECE27B}" destId="{8A1421AA-406E-4705-A77B-F657249FF126}" srcOrd="0" destOrd="0" presId="urn:microsoft.com/office/officeart/2018/2/layout/IconLabelList"/>
    <dgm:cxn modelId="{6989AB29-93E1-4D5C-832B-EF05933C1CDD}" type="presParOf" srcId="{9A128205-10F9-4328-B135-007D05ECE27B}" destId="{EC1ED215-9212-48A8-800F-9E6AD4DB39E7}" srcOrd="1" destOrd="0" presId="urn:microsoft.com/office/officeart/2018/2/layout/IconLabelList"/>
    <dgm:cxn modelId="{CD46E840-E928-45A8-A265-D336AEDC5241}" type="presParOf" srcId="{9A128205-10F9-4328-B135-007D05ECE27B}" destId="{687EA27A-113D-4F25-87A7-7622AAE354DA}" srcOrd="2" destOrd="0" presId="urn:microsoft.com/office/officeart/2018/2/layout/IconLabelList"/>
    <dgm:cxn modelId="{5D8A2D43-B446-465B-8658-5ED75A5D7FF6}" type="presParOf" srcId="{37518F1F-7DE9-4A4D-8614-4F2CE48DF0E2}" destId="{915FAC41-813F-4E45-BD84-3EC662C5BF92}" srcOrd="5" destOrd="0" presId="urn:microsoft.com/office/officeart/2018/2/layout/IconLabelList"/>
    <dgm:cxn modelId="{6928C3C0-4B7A-4FD8-8C20-9FDBEA4A61A0}" type="presParOf" srcId="{37518F1F-7DE9-4A4D-8614-4F2CE48DF0E2}" destId="{71F71A26-E67C-4EAA-B608-8CBBAF3AB601}" srcOrd="6" destOrd="0" presId="urn:microsoft.com/office/officeart/2018/2/layout/IconLabelList"/>
    <dgm:cxn modelId="{50809C86-EAD4-4E0A-80F3-F6896507AC77}" type="presParOf" srcId="{71F71A26-E67C-4EAA-B608-8CBBAF3AB601}" destId="{65E2DE70-B0D6-4BB8-ADF7-77EE9E0240BC}" srcOrd="0" destOrd="0" presId="urn:microsoft.com/office/officeart/2018/2/layout/IconLabelList"/>
    <dgm:cxn modelId="{817CD32D-94E9-46FF-BE88-188895FCA0AA}" type="presParOf" srcId="{71F71A26-E67C-4EAA-B608-8CBBAF3AB601}" destId="{476179D1-4B05-48D5-8E04-731CEA96D22A}" srcOrd="1" destOrd="0" presId="urn:microsoft.com/office/officeart/2018/2/layout/IconLabelList"/>
    <dgm:cxn modelId="{F7998444-C6D2-4E40-866B-E6EEE309E927}" type="presParOf" srcId="{71F71A26-E67C-4EAA-B608-8CBBAF3AB601}" destId="{4C382E87-F742-4D31-A090-FB8B90D07E7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10405F-9C5D-4270-BB30-774ECCFBF36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E81D36-C2EC-4034-A315-3745F62B07D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 concept of Health in All Policies presented by the World Health Organization stimulates governments to consider health in every sphere </a:t>
          </a:r>
        </a:p>
      </dgm:t>
    </dgm:pt>
    <dgm:pt modelId="{9315237B-C802-4BCD-A108-6BAA18E86CD5}" type="parTrans" cxnId="{194714EC-1C82-4015-A913-437971949669}">
      <dgm:prSet/>
      <dgm:spPr/>
      <dgm:t>
        <a:bodyPr/>
        <a:lstStyle/>
        <a:p>
          <a:endParaRPr lang="en-US"/>
        </a:p>
      </dgm:t>
    </dgm:pt>
    <dgm:pt modelId="{845CDD6C-5A75-4A92-AE4F-1386BBE6AE23}" type="sibTrans" cxnId="{194714EC-1C82-4015-A913-437971949669}">
      <dgm:prSet/>
      <dgm:spPr/>
      <dgm:t>
        <a:bodyPr/>
        <a:lstStyle/>
        <a:p>
          <a:endParaRPr lang="en-US"/>
        </a:p>
      </dgm:t>
    </dgm:pt>
    <dgm:pt modelId="{46244A67-B8B4-4917-BC91-CEEAB5998D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Since health causes are not only limited to hospitals. </a:t>
          </a:r>
        </a:p>
      </dgm:t>
    </dgm:pt>
    <dgm:pt modelId="{3A34D037-8D78-4395-BFE8-9DA0A955E679}" type="parTrans" cxnId="{18229F99-C410-436E-A3F1-3FC3386F094C}">
      <dgm:prSet/>
      <dgm:spPr/>
      <dgm:t>
        <a:bodyPr/>
        <a:lstStyle/>
        <a:p>
          <a:endParaRPr lang="en-US"/>
        </a:p>
      </dgm:t>
    </dgm:pt>
    <dgm:pt modelId="{04FE0594-8325-4F7F-8AA6-E7B79E09F38C}" type="sibTrans" cxnId="{18229F99-C410-436E-A3F1-3FC3386F094C}">
      <dgm:prSet/>
      <dgm:spPr/>
      <dgm:t>
        <a:bodyPr/>
        <a:lstStyle/>
        <a:p>
          <a:endParaRPr lang="en-US"/>
        </a:p>
      </dgm:t>
    </dgm:pt>
    <dgm:pt modelId="{5700948F-F3A5-479E-BEF6-777F5578EA4B}" type="pres">
      <dgm:prSet presAssocID="{A610405F-9C5D-4270-BB30-774ECCFBF363}" presName="root" presStyleCnt="0">
        <dgm:presLayoutVars>
          <dgm:dir/>
          <dgm:resizeHandles val="exact"/>
        </dgm:presLayoutVars>
      </dgm:prSet>
      <dgm:spPr/>
    </dgm:pt>
    <dgm:pt modelId="{4BEF6A12-76D4-4749-B37D-074FAB268F20}" type="pres">
      <dgm:prSet presAssocID="{1FE81D36-C2EC-4034-A315-3745F62B07D9}" presName="compNode" presStyleCnt="0"/>
      <dgm:spPr/>
    </dgm:pt>
    <dgm:pt modelId="{14BA2D87-5F78-4E8B-85EC-A7C979257029}" type="pres">
      <dgm:prSet presAssocID="{1FE81D36-C2EC-4034-A315-3745F62B07D9}" presName="iconBgRect" presStyleLbl="bgShp" presStyleIdx="0" presStyleCnt="2"/>
      <dgm:spPr/>
    </dgm:pt>
    <dgm:pt modelId="{652CB887-EC55-417F-804E-B00958525BCE}" type="pres">
      <dgm:prSet presAssocID="{1FE81D36-C2EC-4034-A315-3745F62B07D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F4A5404-F161-4B99-BF2F-0F6C8C0BC67A}" type="pres">
      <dgm:prSet presAssocID="{1FE81D36-C2EC-4034-A315-3745F62B07D9}" presName="spaceRect" presStyleCnt="0"/>
      <dgm:spPr/>
    </dgm:pt>
    <dgm:pt modelId="{B58B5966-A772-4B1B-9BD6-80D3F9FCB64E}" type="pres">
      <dgm:prSet presAssocID="{1FE81D36-C2EC-4034-A315-3745F62B07D9}" presName="textRect" presStyleLbl="revTx" presStyleIdx="0" presStyleCnt="2">
        <dgm:presLayoutVars>
          <dgm:chMax val="1"/>
          <dgm:chPref val="1"/>
        </dgm:presLayoutVars>
      </dgm:prSet>
      <dgm:spPr/>
    </dgm:pt>
    <dgm:pt modelId="{65411174-21C5-4630-A6EA-E2C76B20AA68}" type="pres">
      <dgm:prSet presAssocID="{845CDD6C-5A75-4A92-AE4F-1386BBE6AE23}" presName="sibTrans" presStyleCnt="0"/>
      <dgm:spPr/>
    </dgm:pt>
    <dgm:pt modelId="{35B1B1EC-45BF-47F7-9B2A-A935A846BC66}" type="pres">
      <dgm:prSet presAssocID="{46244A67-B8B4-4917-BC91-CEEAB5998DD4}" presName="compNode" presStyleCnt="0"/>
      <dgm:spPr/>
    </dgm:pt>
    <dgm:pt modelId="{409A4875-43E0-4BA2-BA5F-096009261607}" type="pres">
      <dgm:prSet presAssocID="{46244A67-B8B4-4917-BC91-CEEAB5998DD4}" presName="iconBgRect" presStyleLbl="bgShp" presStyleIdx="1" presStyleCnt="2"/>
      <dgm:spPr/>
    </dgm:pt>
    <dgm:pt modelId="{63226CB5-7B77-40D8-90A3-3789369E58BE}" type="pres">
      <dgm:prSet presAssocID="{46244A67-B8B4-4917-BC91-CEEAB5998DD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F396FB1-FD2B-4257-A98D-7E1498E93FE9}" type="pres">
      <dgm:prSet presAssocID="{46244A67-B8B4-4917-BC91-CEEAB5998DD4}" presName="spaceRect" presStyleCnt="0"/>
      <dgm:spPr/>
    </dgm:pt>
    <dgm:pt modelId="{DB3F3C0D-743B-4D91-9F61-C7000581D2D4}" type="pres">
      <dgm:prSet presAssocID="{46244A67-B8B4-4917-BC91-CEEAB5998DD4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717C612-948E-44E4-B9E2-5B9647DAFE7D}" type="presOf" srcId="{46244A67-B8B4-4917-BC91-CEEAB5998DD4}" destId="{DB3F3C0D-743B-4D91-9F61-C7000581D2D4}" srcOrd="0" destOrd="0" presId="urn:microsoft.com/office/officeart/2018/5/layout/IconCircleLabelList"/>
    <dgm:cxn modelId="{C6AB6A29-F3E2-48B7-B438-A4005EFEE657}" type="presOf" srcId="{1FE81D36-C2EC-4034-A315-3745F62B07D9}" destId="{B58B5966-A772-4B1B-9BD6-80D3F9FCB64E}" srcOrd="0" destOrd="0" presId="urn:microsoft.com/office/officeart/2018/5/layout/IconCircleLabelList"/>
    <dgm:cxn modelId="{2826DB48-FA97-436C-96A9-DCD4CC3CC3A4}" type="presOf" srcId="{A610405F-9C5D-4270-BB30-774ECCFBF363}" destId="{5700948F-F3A5-479E-BEF6-777F5578EA4B}" srcOrd="0" destOrd="0" presId="urn:microsoft.com/office/officeart/2018/5/layout/IconCircleLabelList"/>
    <dgm:cxn modelId="{18229F99-C410-436E-A3F1-3FC3386F094C}" srcId="{A610405F-9C5D-4270-BB30-774ECCFBF363}" destId="{46244A67-B8B4-4917-BC91-CEEAB5998DD4}" srcOrd="1" destOrd="0" parTransId="{3A34D037-8D78-4395-BFE8-9DA0A955E679}" sibTransId="{04FE0594-8325-4F7F-8AA6-E7B79E09F38C}"/>
    <dgm:cxn modelId="{194714EC-1C82-4015-A913-437971949669}" srcId="{A610405F-9C5D-4270-BB30-774ECCFBF363}" destId="{1FE81D36-C2EC-4034-A315-3745F62B07D9}" srcOrd="0" destOrd="0" parTransId="{9315237B-C802-4BCD-A108-6BAA18E86CD5}" sibTransId="{845CDD6C-5A75-4A92-AE4F-1386BBE6AE23}"/>
    <dgm:cxn modelId="{05E07E90-92F0-4EA5-9B0E-15DB4A9C54E3}" type="presParOf" srcId="{5700948F-F3A5-479E-BEF6-777F5578EA4B}" destId="{4BEF6A12-76D4-4749-B37D-074FAB268F20}" srcOrd="0" destOrd="0" presId="urn:microsoft.com/office/officeart/2018/5/layout/IconCircleLabelList"/>
    <dgm:cxn modelId="{CFA9F41B-05BD-4ABD-8D8C-AB672BC16E78}" type="presParOf" srcId="{4BEF6A12-76D4-4749-B37D-074FAB268F20}" destId="{14BA2D87-5F78-4E8B-85EC-A7C979257029}" srcOrd="0" destOrd="0" presId="urn:microsoft.com/office/officeart/2018/5/layout/IconCircleLabelList"/>
    <dgm:cxn modelId="{B506D943-8D56-468C-A0F4-4D7481E707AD}" type="presParOf" srcId="{4BEF6A12-76D4-4749-B37D-074FAB268F20}" destId="{652CB887-EC55-417F-804E-B00958525BCE}" srcOrd="1" destOrd="0" presId="urn:microsoft.com/office/officeart/2018/5/layout/IconCircleLabelList"/>
    <dgm:cxn modelId="{D86021B2-163F-4C96-99BF-E8DE91D428AA}" type="presParOf" srcId="{4BEF6A12-76D4-4749-B37D-074FAB268F20}" destId="{2F4A5404-F161-4B99-BF2F-0F6C8C0BC67A}" srcOrd="2" destOrd="0" presId="urn:microsoft.com/office/officeart/2018/5/layout/IconCircleLabelList"/>
    <dgm:cxn modelId="{9D9A1EEE-EEE9-439D-AA11-8187C2C759C2}" type="presParOf" srcId="{4BEF6A12-76D4-4749-B37D-074FAB268F20}" destId="{B58B5966-A772-4B1B-9BD6-80D3F9FCB64E}" srcOrd="3" destOrd="0" presId="urn:microsoft.com/office/officeart/2018/5/layout/IconCircleLabelList"/>
    <dgm:cxn modelId="{D983E6AE-8018-4CD4-9BC9-E37FAB720128}" type="presParOf" srcId="{5700948F-F3A5-479E-BEF6-777F5578EA4B}" destId="{65411174-21C5-4630-A6EA-E2C76B20AA68}" srcOrd="1" destOrd="0" presId="urn:microsoft.com/office/officeart/2018/5/layout/IconCircleLabelList"/>
    <dgm:cxn modelId="{4377255A-196B-42C4-A7D6-6BA2F946CDE5}" type="presParOf" srcId="{5700948F-F3A5-479E-BEF6-777F5578EA4B}" destId="{35B1B1EC-45BF-47F7-9B2A-A935A846BC66}" srcOrd="2" destOrd="0" presId="urn:microsoft.com/office/officeart/2018/5/layout/IconCircleLabelList"/>
    <dgm:cxn modelId="{44BA5A75-F84C-4B56-B5ED-6D251ABBE639}" type="presParOf" srcId="{35B1B1EC-45BF-47F7-9B2A-A935A846BC66}" destId="{409A4875-43E0-4BA2-BA5F-096009261607}" srcOrd="0" destOrd="0" presId="urn:microsoft.com/office/officeart/2018/5/layout/IconCircleLabelList"/>
    <dgm:cxn modelId="{103F10DA-025F-4767-88E1-5EA78B1BD835}" type="presParOf" srcId="{35B1B1EC-45BF-47F7-9B2A-A935A846BC66}" destId="{63226CB5-7B77-40D8-90A3-3789369E58BE}" srcOrd="1" destOrd="0" presId="urn:microsoft.com/office/officeart/2018/5/layout/IconCircleLabelList"/>
    <dgm:cxn modelId="{4EA31C06-5CC2-4EB8-B50C-6C1620909272}" type="presParOf" srcId="{35B1B1EC-45BF-47F7-9B2A-A935A846BC66}" destId="{3F396FB1-FD2B-4257-A98D-7E1498E93FE9}" srcOrd="2" destOrd="0" presId="urn:microsoft.com/office/officeart/2018/5/layout/IconCircleLabelList"/>
    <dgm:cxn modelId="{7318227A-159B-4031-9997-8131C95EAAA8}" type="presParOf" srcId="{35B1B1EC-45BF-47F7-9B2A-A935A846BC66}" destId="{DB3F3C0D-743B-4D91-9F61-C7000581D2D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76E2EAC-D4CE-45FC-A1D2-94E3D9B035A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6A7E71-1A68-4331-B2A3-31EECE68B557}">
      <dgm:prSet/>
      <dgm:spPr/>
      <dgm:t>
        <a:bodyPr/>
        <a:lstStyle/>
        <a:p>
          <a:r>
            <a:rPr lang="en-US" dirty="0"/>
            <a:t>Legislation is central in determining the consequences of health in the population and determining the behaviour of the population.</a:t>
          </a:r>
        </a:p>
      </dgm:t>
    </dgm:pt>
    <dgm:pt modelId="{96FE6757-D4C3-4EB8-A80D-175D75420AC7}" type="parTrans" cxnId="{B308B33B-B7A6-4E12-8E7D-319BB10E727F}">
      <dgm:prSet/>
      <dgm:spPr/>
      <dgm:t>
        <a:bodyPr/>
        <a:lstStyle/>
        <a:p>
          <a:endParaRPr lang="en-US"/>
        </a:p>
      </dgm:t>
    </dgm:pt>
    <dgm:pt modelId="{C1EBC62C-5A11-4AD6-AF8A-1CA5E83059B1}" type="sibTrans" cxnId="{B308B33B-B7A6-4E12-8E7D-319BB10E727F}">
      <dgm:prSet/>
      <dgm:spPr/>
      <dgm:t>
        <a:bodyPr/>
        <a:lstStyle/>
        <a:p>
          <a:endParaRPr lang="en-US"/>
        </a:p>
      </dgm:t>
    </dgm:pt>
    <dgm:pt modelId="{15A15E72-6E0E-4CA8-87F1-1EE80F76B95A}">
      <dgm:prSet/>
      <dgm:spPr/>
      <dgm:t>
        <a:bodyPr/>
        <a:lstStyle/>
        <a:p>
          <a:r>
            <a:rPr lang="en-US" dirty="0"/>
            <a:t>Regulatory interventions, including taxation, product quality, advertising and environmental limitation are common to minimise the risk of health and ensure healthier decisions.</a:t>
          </a:r>
        </a:p>
      </dgm:t>
    </dgm:pt>
    <dgm:pt modelId="{DBCC45FC-4458-4554-A55C-D197A6546079}" type="parTrans" cxnId="{597557D6-7B64-42E2-9179-DA61439A9132}">
      <dgm:prSet/>
      <dgm:spPr/>
      <dgm:t>
        <a:bodyPr/>
        <a:lstStyle/>
        <a:p>
          <a:endParaRPr lang="en-US"/>
        </a:p>
      </dgm:t>
    </dgm:pt>
    <dgm:pt modelId="{2ABD879E-69B0-448B-A028-B0BFCD65A47D}" type="sibTrans" cxnId="{597557D6-7B64-42E2-9179-DA61439A9132}">
      <dgm:prSet/>
      <dgm:spPr/>
      <dgm:t>
        <a:bodyPr/>
        <a:lstStyle/>
        <a:p>
          <a:endParaRPr lang="en-US"/>
        </a:p>
      </dgm:t>
    </dgm:pt>
    <dgm:pt modelId="{8B9FF608-8E6E-40E7-BF4F-386D988F7750}">
      <dgm:prSet/>
      <dgm:spPr/>
      <dgm:t>
        <a:bodyPr/>
        <a:lstStyle/>
        <a:p>
          <a:r>
            <a:rPr lang="en-US" dirty="0"/>
            <a:t>Governments are giving more attention to prevention and health equity with long-term strategic goals of curbing preventable illness.</a:t>
          </a:r>
        </a:p>
      </dgm:t>
    </dgm:pt>
    <dgm:pt modelId="{ADE4FF81-F570-4702-9C44-EA2900F714B7}" type="parTrans" cxnId="{E73B3CF3-EFD0-4A34-B403-E94516E21EFB}">
      <dgm:prSet/>
      <dgm:spPr/>
      <dgm:t>
        <a:bodyPr/>
        <a:lstStyle/>
        <a:p>
          <a:endParaRPr lang="en-US"/>
        </a:p>
      </dgm:t>
    </dgm:pt>
    <dgm:pt modelId="{BFD6F303-61FE-4AA0-B56B-DBD3A3301A25}" type="sibTrans" cxnId="{E73B3CF3-EFD0-4A34-B403-E94516E21EFB}">
      <dgm:prSet/>
      <dgm:spPr/>
      <dgm:t>
        <a:bodyPr/>
        <a:lstStyle/>
        <a:p>
          <a:endParaRPr lang="en-US"/>
        </a:p>
      </dgm:t>
    </dgm:pt>
    <dgm:pt modelId="{27CE86D9-F6F3-4125-94E4-55B88BE376A1}">
      <dgm:prSet/>
      <dgm:spPr/>
      <dgm:t>
        <a:bodyPr/>
        <a:lstStyle/>
        <a:p>
          <a:r>
            <a:rPr lang="en-US" dirty="0"/>
            <a:t>Good governance needs interaction between the national government, the local services, and the foreign organisations to help provide uniformity in the execution of health policies.</a:t>
          </a:r>
        </a:p>
      </dgm:t>
    </dgm:pt>
    <dgm:pt modelId="{2569C7F8-F421-4434-9AF1-62501A03353A}" type="parTrans" cxnId="{D8707125-5721-4D9C-943C-0A40F13FCABC}">
      <dgm:prSet/>
      <dgm:spPr/>
      <dgm:t>
        <a:bodyPr/>
        <a:lstStyle/>
        <a:p>
          <a:endParaRPr lang="en-US"/>
        </a:p>
      </dgm:t>
    </dgm:pt>
    <dgm:pt modelId="{4D90C982-B3A0-4774-981E-8D8E4F8B5145}" type="sibTrans" cxnId="{D8707125-5721-4D9C-943C-0A40F13FCABC}">
      <dgm:prSet/>
      <dgm:spPr/>
      <dgm:t>
        <a:bodyPr/>
        <a:lstStyle/>
        <a:p>
          <a:endParaRPr lang="en-US"/>
        </a:p>
      </dgm:t>
    </dgm:pt>
    <dgm:pt modelId="{FC86CDF3-4983-411D-A910-61C9448E50B6}" type="pres">
      <dgm:prSet presAssocID="{276E2EAC-D4CE-45FC-A1D2-94E3D9B035A0}" presName="vert0" presStyleCnt="0">
        <dgm:presLayoutVars>
          <dgm:dir/>
          <dgm:animOne val="branch"/>
          <dgm:animLvl val="lvl"/>
        </dgm:presLayoutVars>
      </dgm:prSet>
      <dgm:spPr/>
    </dgm:pt>
    <dgm:pt modelId="{A58FBD5D-F3DC-4464-A74E-703D7D89B172}" type="pres">
      <dgm:prSet presAssocID="{F56A7E71-1A68-4331-B2A3-31EECE68B557}" presName="thickLine" presStyleLbl="alignNode1" presStyleIdx="0" presStyleCnt="4"/>
      <dgm:spPr/>
    </dgm:pt>
    <dgm:pt modelId="{3012B225-8158-47EF-89D0-28E0212570A1}" type="pres">
      <dgm:prSet presAssocID="{F56A7E71-1A68-4331-B2A3-31EECE68B557}" presName="horz1" presStyleCnt="0"/>
      <dgm:spPr/>
    </dgm:pt>
    <dgm:pt modelId="{961051AC-B19D-4035-B662-228B9C3D82F6}" type="pres">
      <dgm:prSet presAssocID="{F56A7E71-1A68-4331-B2A3-31EECE68B557}" presName="tx1" presStyleLbl="revTx" presStyleIdx="0" presStyleCnt="4"/>
      <dgm:spPr/>
    </dgm:pt>
    <dgm:pt modelId="{9605870C-C959-4B78-9A55-7EEB08DBEB2D}" type="pres">
      <dgm:prSet presAssocID="{F56A7E71-1A68-4331-B2A3-31EECE68B557}" presName="vert1" presStyleCnt="0"/>
      <dgm:spPr/>
    </dgm:pt>
    <dgm:pt modelId="{D292BCEA-8108-4CD5-A91D-17E7E4A22F83}" type="pres">
      <dgm:prSet presAssocID="{15A15E72-6E0E-4CA8-87F1-1EE80F76B95A}" presName="thickLine" presStyleLbl="alignNode1" presStyleIdx="1" presStyleCnt="4"/>
      <dgm:spPr/>
    </dgm:pt>
    <dgm:pt modelId="{9C061FF2-F826-456C-8DD5-55C4433A69AF}" type="pres">
      <dgm:prSet presAssocID="{15A15E72-6E0E-4CA8-87F1-1EE80F76B95A}" presName="horz1" presStyleCnt="0"/>
      <dgm:spPr/>
    </dgm:pt>
    <dgm:pt modelId="{5C0F8595-1CB2-494A-9540-981811E617FF}" type="pres">
      <dgm:prSet presAssocID="{15A15E72-6E0E-4CA8-87F1-1EE80F76B95A}" presName="tx1" presStyleLbl="revTx" presStyleIdx="1" presStyleCnt="4"/>
      <dgm:spPr/>
    </dgm:pt>
    <dgm:pt modelId="{B0588765-1676-44C1-BEB5-53A5F1C1F173}" type="pres">
      <dgm:prSet presAssocID="{15A15E72-6E0E-4CA8-87F1-1EE80F76B95A}" presName="vert1" presStyleCnt="0"/>
      <dgm:spPr/>
    </dgm:pt>
    <dgm:pt modelId="{2F2760D8-CB8E-4A44-83C9-837F82B69D15}" type="pres">
      <dgm:prSet presAssocID="{8B9FF608-8E6E-40E7-BF4F-386D988F7750}" presName="thickLine" presStyleLbl="alignNode1" presStyleIdx="2" presStyleCnt="4"/>
      <dgm:spPr/>
    </dgm:pt>
    <dgm:pt modelId="{C457D358-5DA3-4E5E-B6A8-AD9810616C9E}" type="pres">
      <dgm:prSet presAssocID="{8B9FF608-8E6E-40E7-BF4F-386D988F7750}" presName="horz1" presStyleCnt="0"/>
      <dgm:spPr/>
    </dgm:pt>
    <dgm:pt modelId="{75C05B42-49AF-46D1-B344-64E75C57275E}" type="pres">
      <dgm:prSet presAssocID="{8B9FF608-8E6E-40E7-BF4F-386D988F7750}" presName="tx1" presStyleLbl="revTx" presStyleIdx="2" presStyleCnt="4"/>
      <dgm:spPr/>
    </dgm:pt>
    <dgm:pt modelId="{C4548770-BF5B-4D92-BD1D-5852C1EFBDF8}" type="pres">
      <dgm:prSet presAssocID="{8B9FF608-8E6E-40E7-BF4F-386D988F7750}" presName="vert1" presStyleCnt="0"/>
      <dgm:spPr/>
    </dgm:pt>
    <dgm:pt modelId="{89EDFF91-7F03-40D1-B10C-01F1C0EFF125}" type="pres">
      <dgm:prSet presAssocID="{27CE86D9-F6F3-4125-94E4-55B88BE376A1}" presName="thickLine" presStyleLbl="alignNode1" presStyleIdx="3" presStyleCnt="4"/>
      <dgm:spPr/>
    </dgm:pt>
    <dgm:pt modelId="{F1346443-1E87-4192-A465-5F1377182E6E}" type="pres">
      <dgm:prSet presAssocID="{27CE86D9-F6F3-4125-94E4-55B88BE376A1}" presName="horz1" presStyleCnt="0"/>
      <dgm:spPr/>
    </dgm:pt>
    <dgm:pt modelId="{A9DF58B3-3260-4D13-BE00-69A6A65B76E0}" type="pres">
      <dgm:prSet presAssocID="{27CE86D9-F6F3-4125-94E4-55B88BE376A1}" presName="tx1" presStyleLbl="revTx" presStyleIdx="3" presStyleCnt="4"/>
      <dgm:spPr/>
    </dgm:pt>
    <dgm:pt modelId="{805AAA5E-72FB-44A2-A4B7-AD992921F9C9}" type="pres">
      <dgm:prSet presAssocID="{27CE86D9-F6F3-4125-94E4-55B88BE376A1}" presName="vert1" presStyleCnt="0"/>
      <dgm:spPr/>
    </dgm:pt>
  </dgm:ptLst>
  <dgm:cxnLst>
    <dgm:cxn modelId="{271B0F03-9AAA-4B1D-8A06-439523ECE243}" type="presOf" srcId="{276E2EAC-D4CE-45FC-A1D2-94E3D9B035A0}" destId="{FC86CDF3-4983-411D-A910-61C9448E50B6}" srcOrd="0" destOrd="0" presId="urn:microsoft.com/office/officeart/2008/layout/LinedList"/>
    <dgm:cxn modelId="{D8707125-5721-4D9C-943C-0A40F13FCABC}" srcId="{276E2EAC-D4CE-45FC-A1D2-94E3D9B035A0}" destId="{27CE86D9-F6F3-4125-94E4-55B88BE376A1}" srcOrd="3" destOrd="0" parTransId="{2569C7F8-F421-4434-9AF1-62501A03353A}" sibTransId="{4D90C982-B3A0-4774-981E-8D8E4F8B5145}"/>
    <dgm:cxn modelId="{B308B33B-B7A6-4E12-8E7D-319BB10E727F}" srcId="{276E2EAC-D4CE-45FC-A1D2-94E3D9B035A0}" destId="{F56A7E71-1A68-4331-B2A3-31EECE68B557}" srcOrd="0" destOrd="0" parTransId="{96FE6757-D4C3-4EB8-A80D-175D75420AC7}" sibTransId="{C1EBC62C-5A11-4AD6-AF8A-1CA5E83059B1}"/>
    <dgm:cxn modelId="{C56D7266-EDEE-43C0-B063-0AA967774152}" type="presOf" srcId="{27CE86D9-F6F3-4125-94E4-55B88BE376A1}" destId="{A9DF58B3-3260-4D13-BE00-69A6A65B76E0}" srcOrd="0" destOrd="0" presId="urn:microsoft.com/office/officeart/2008/layout/LinedList"/>
    <dgm:cxn modelId="{7796FBCD-2441-4769-B29E-116858E87DA3}" type="presOf" srcId="{8B9FF608-8E6E-40E7-BF4F-386D988F7750}" destId="{75C05B42-49AF-46D1-B344-64E75C57275E}" srcOrd="0" destOrd="0" presId="urn:microsoft.com/office/officeart/2008/layout/LinedList"/>
    <dgm:cxn modelId="{875AF7D1-18BB-4CB4-BED9-524127CB9787}" type="presOf" srcId="{15A15E72-6E0E-4CA8-87F1-1EE80F76B95A}" destId="{5C0F8595-1CB2-494A-9540-981811E617FF}" srcOrd="0" destOrd="0" presId="urn:microsoft.com/office/officeart/2008/layout/LinedList"/>
    <dgm:cxn modelId="{597557D6-7B64-42E2-9179-DA61439A9132}" srcId="{276E2EAC-D4CE-45FC-A1D2-94E3D9B035A0}" destId="{15A15E72-6E0E-4CA8-87F1-1EE80F76B95A}" srcOrd="1" destOrd="0" parTransId="{DBCC45FC-4458-4554-A55C-D197A6546079}" sibTransId="{2ABD879E-69B0-448B-A028-B0BFCD65A47D}"/>
    <dgm:cxn modelId="{5364B0DD-5FFA-43BC-AF69-D0517329141D}" type="presOf" srcId="{F56A7E71-1A68-4331-B2A3-31EECE68B557}" destId="{961051AC-B19D-4035-B662-228B9C3D82F6}" srcOrd="0" destOrd="0" presId="urn:microsoft.com/office/officeart/2008/layout/LinedList"/>
    <dgm:cxn modelId="{E73B3CF3-EFD0-4A34-B403-E94516E21EFB}" srcId="{276E2EAC-D4CE-45FC-A1D2-94E3D9B035A0}" destId="{8B9FF608-8E6E-40E7-BF4F-386D988F7750}" srcOrd="2" destOrd="0" parTransId="{ADE4FF81-F570-4702-9C44-EA2900F714B7}" sibTransId="{BFD6F303-61FE-4AA0-B56B-DBD3A3301A25}"/>
    <dgm:cxn modelId="{BC543F37-6359-4DDD-AC20-2A401F7F9653}" type="presParOf" srcId="{FC86CDF3-4983-411D-A910-61C9448E50B6}" destId="{A58FBD5D-F3DC-4464-A74E-703D7D89B172}" srcOrd="0" destOrd="0" presId="urn:microsoft.com/office/officeart/2008/layout/LinedList"/>
    <dgm:cxn modelId="{960FA374-69A0-43EE-B1BF-8D91BFE154AF}" type="presParOf" srcId="{FC86CDF3-4983-411D-A910-61C9448E50B6}" destId="{3012B225-8158-47EF-89D0-28E0212570A1}" srcOrd="1" destOrd="0" presId="urn:microsoft.com/office/officeart/2008/layout/LinedList"/>
    <dgm:cxn modelId="{173D7EA9-04D7-479B-A01D-2C058A990228}" type="presParOf" srcId="{3012B225-8158-47EF-89D0-28E0212570A1}" destId="{961051AC-B19D-4035-B662-228B9C3D82F6}" srcOrd="0" destOrd="0" presId="urn:microsoft.com/office/officeart/2008/layout/LinedList"/>
    <dgm:cxn modelId="{9E2BDCA9-7718-4A53-878C-5E858E840606}" type="presParOf" srcId="{3012B225-8158-47EF-89D0-28E0212570A1}" destId="{9605870C-C959-4B78-9A55-7EEB08DBEB2D}" srcOrd="1" destOrd="0" presId="urn:microsoft.com/office/officeart/2008/layout/LinedList"/>
    <dgm:cxn modelId="{D8691274-5F31-49FE-8CB7-1F54CFD6C7CA}" type="presParOf" srcId="{FC86CDF3-4983-411D-A910-61C9448E50B6}" destId="{D292BCEA-8108-4CD5-A91D-17E7E4A22F83}" srcOrd="2" destOrd="0" presId="urn:microsoft.com/office/officeart/2008/layout/LinedList"/>
    <dgm:cxn modelId="{6E8A0226-F89F-48C3-86F7-A75EB1283252}" type="presParOf" srcId="{FC86CDF3-4983-411D-A910-61C9448E50B6}" destId="{9C061FF2-F826-456C-8DD5-55C4433A69AF}" srcOrd="3" destOrd="0" presId="urn:microsoft.com/office/officeart/2008/layout/LinedList"/>
    <dgm:cxn modelId="{E84D1DBA-4528-40F7-8C94-1BFE66164272}" type="presParOf" srcId="{9C061FF2-F826-456C-8DD5-55C4433A69AF}" destId="{5C0F8595-1CB2-494A-9540-981811E617FF}" srcOrd="0" destOrd="0" presId="urn:microsoft.com/office/officeart/2008/layout/LinedList"/>
    <dgm:cxn modelId="{AFD2B66A-E321-4576-BFB2-52324B1D0861}" type="presParOf" srcId="{9C061FF2-F826-456C-8DD5-55C4433A69AF}" destId="{B0588765-1676-44C1-BEB5-53A5F1C1F173}" srcOrd="1" destOrd="0" presId="urn:microsoft.com/office/officeart/2008/layout/LinedList"/>
    <dgm:cxn modelId="{DC307320-E4D9-420E-B6A4-B9696FF9954C}" type="presParOf" srcId="{FC86CDF3-4983-411D-A910-61C9448E50B6}" destId="{2F2760D8-CB8E-4A44-83C9-837F82B69D15}" srcOrd="4" destOrd="0" presId="urn:microsoft.com/office/officeart/2008/layout/LinedList"/>
    <dgm:cxn modelId="{264F062E-F4B2-4EEC-B4C6-1FCFCCD9A3AB}" type="presParOf" srcId="{FC86CDF3-4983-411D-A910-61C9448E50B6}" destId="{C457D358-5DA3-4E5E-B6A8-AD9810616C9E}" srcOrd="5" destOrd="0" presId="urn:microsoft.com/office/officeart/2008/layout/LinedList"/>
    <dgm:cxn modelId="{8DC7F324-3BFD-4418-A113-806CE1323187}" type="presParOf" srcId="{C457D358-5DA3-4E5E-B6A8-AD9810616C9E}" destId="{75C05B42-49AF-46D1-B344-64E75C57275E}" srcOrd="0" destOrd="0" presId="urn:microsoft.com/office/officeart/2008/layout/LinedList"/>
    <dgm:cxn modelId="{2E160ECB-D44B-486E-B6C4-D144EE3EA8AE}" type="presParOf" srcId="{C457D358-5DA3-4E5E-B6A8-AD9810616C9E}" destId="{C4548770-BF5B-4D92-BD1D-5852C1EFBDF8}" srcOrd="1" destOrd="0" presId="urn:microsoft.com/office/officeart/2008/layout/LinedList"/>
    <dgm:cxn modelId="{AD655047-2583-4EAA-A842-34745A2F19CE}" type="presParOf" srcId="{FC86CDF3-4983-411D-A910-61C9448E50B6}" destId="{89EDFF91-7F03-40D1-B10C-01F1C0EFF125}" srcOrd="6" destOrd="0" presId="urn:microsoft.com/office/officeart/2008/layout/LinedList"/>
    <dgm:cxn modelId="{C175C4F9-FB6B-4471-8384-C5CA2771FFFE}" type="presParOf" srcId="{FC86CDF3-4983-411D-A910-61C9448E50B6}" destId="{F1346443-1E87-4192-A465-5F1377182E6E}" srcOrd="7" destOrd="0" presId="urn:microsoft.com/office/officeart/2008/layout/LinedList"/>
    <dgm:cxn modelId="{06519994-9AA8-434B-8D93-249C609087BD}" type="presParOf" srcId="{F1346443-1E87-4192-A465-5F1377182E6E}" destId="{A9DF58B3-3260-4D13-BE00-69A6A65B76E0}" srcOrd="0" destOrd="0" presId="urn:microsoft.com/office/officeart/2008/layout/LinedList"/>
    <dgm:cxn modelId="{EDFB99F2-9C9C-4952-BD72-3F49D385C8B9}" type="presParOf" srcId="{F1346443-1E87-4192-A465-5F1377182E6E}" destId="{805AAA5E-72FB-44A2-A4B7-AD992921F9C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FEAF6A2-8D95-4D94-8BCF-97F137F802C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350B6D-62C3-4BD8-BB07-7AD7F2C71BA0}">
      <dgm:prSet/>
      <dgm:spPr/>
      <dgm:t>
        <a:bodyPr/>
        <a:lstStyle/>
        <a:p>
          <a:r>
            <a:rPr lang="en-US" dirty="0"/>
            <a:t>UK Stop Smoking Services demonstrates the unity of health, wellbeing and sustainability. </a:t>
          </a:r>
        </a:p>
      </dgm:t>
    </dgm:pt>
    <dgm:pt modelId="{B36D873F-6E5F-4AEC-89CB-DA1EE597EE85}" type="parTrans" cxnId="{57D28B9D-2E56-48D0-8CAE-A80AF21EE221}">
      <dgm:prSet/>
      <dgm:spPr/>
      <dgm:t>
        <a:bodyPr/>
        <a:lstStyle/>
        <a:p>
          <a:endParaRPr lang="en-US"/>
        </a:p>
      </dgm:t>
    </dgm:pt>
    <dgm:pt modelId="{05922137-1647-490C-A283-126B62969531}" type="sibTrans" cxnId="{57D28B9D-2E56-48D0-8CAE-A80AF21EE221}">
      <dgm:prSet/>
      <dgm:spPr/>
      <dgm:t>
        <a:bodyPr/>
        <a:lstStyle/>
        <a:p>
          <a:endParaRPr lang="en-US"/>
        </a:p>
      </dgm:t>
    </dgm:pt>
    <dgm:pt modelId="{00C3D2C7-79F1-47C5-8548-3DF908DA9553}">
      <dgm:prSet/>
      <dgm:spPr/>
      <dgm:t>
        <a:bodyPr/>
        <a:lstStyle/>
        <a:p>
          <a:r>
            <a:rPr lang="en-US" dirty="0"/>
            <a:t>They have assisted millions to attempt to quit since 2000 through supplying talks and medicines including patches that contain nicotine (Local.GOV, 2024). </a:t>
          </a:r>
        </a:p>
      </dgm:t>
    </dgm:pt>
    <dgm:pt modelId="{DBCE92D2-65F3-42C4-9168-BE353734551F}" type="parTrans" cxnId="{F8C35E51-58C8-424A-BFAE-C7ABE951125B}">
      <dgm:prSet/>
      <dgm:spPr/>
      <dgm:t>
        <a:bodyPr/>
        <a:lstStyle/>
        <a:p>
          <a:endParaRPr lang="en-US"/>
        </a:p>
      </dgm:t>
    </dgm:pt>
    <dgm:pt modelId="{23E5D168-8365-4352-AAFA-23269014987C}" type="sibTrans" cxnId="{F8C35E51-58C8-424A-BFAE-C7ABE951125B}">
      <dgm:prSet/>
      <dgm:spPr/>
      <dgm:t>
        <a:bodyPr/>
        <a:lstStyle/>
        <a:p>
          <a:endParaRPr lang="en-US"/>
        </a:p>
      </dgm:t>
    </dgm:pt>
    <dgm:pt modelId="{F585EB8C-55BC-4E57-ADDC-32A016B2E888}">
      <dgm:prSet/>
      <dgm:spPr/>
      <dgm:t>
        <a:bodyPr/>
        <a:lstStyle/>
        <a:p>
          <a:r>
            <a:rPr lang="en-US" dirty="0"/>
            <a:t>The results of the studies always demonstrate that users of the services are three times more likely to quit than individuals who attempt alone. </a:t>
          </a:r>
        </a:p>
      </dgm:t>
    </dgm:pt>
    <dgm:pt modelId="{BA595D5C-CF71-4EB1-9291-8A1A36492E70}" type="parTrans" cxnId="{9FE10D1E-88D4-4224-9F3F-E6E49586BA82}">
      <dgm:prSet/>
      <dgm:spPr/>
      <dgm:t>
        <a:bodyPr/>
        <a:lstStyle/>
        <a:p>
          <a:endParaRPr lang="en-US"/>
        </a:p>
      </dgm:t>
    </dgm:pt>
    <dgm:pt modelId="{108B6AD0-1027-4308-B43C-F3EF97146834}" type="sibTrans" cxnId="{9FE10D1E-88D4-4224-9F3F-E6E49586BA82}">
      <dgm:prSet/>
      <dgm:spPr/>
      <dgm:t>
        <a:bodyPr/>
        <a:lstStyle/>
        <a:p>
          <a:endParaRPr lang="en-US"/>
        </a:p>
      </dgm:t>
    </dgm:pt>
    <dgm:pt modelId="{05D3591A-F120-4984-A4DD-1D5800331D32}" type="pres">
      <dgm:prSet presAssocID="{EFEAF6A2-8D95-4D94-8BCF-97F137F802C5}" presName="linear" presStyleCnt="0">
        <dgm:presLayoutVars>
          <dgm:animLvl val="lvl"/>
          <dgm:resizeHandles val="exact"/>
        </dgm:presLayoutVars>
      </dgm:prSet>
      <dgm:spPr/>
    </dgm:pt>
    <dgm:pt modelId="{8178EC0B-6619-4B03-B5D4-4382282B1A5A}" type="pres">
      <dgm:prSet presAssocID="{75350B6D-62C3-4BD8-BB07-7AD7F2C71B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86C0712-18B9-4FEF-BAAE-F9996CC09CFA}" type="pres">
      <dgm:prSet presAssocID="{05922137-1647-490C-A283-126B62969531}" presName="spacer" presStyleCnt="0"/>
      <dgm:spPr/>
    </dgm:pt>
    <dgm:pt modelId="{DB016D86-3F38-4BD4-9905-1CD742D6596D}" type="pres">
      <dgm:prSet presAssocID="{00C3D2C7-79F1-47C5-8548-3DF908DA955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DB85B4-E973-4979-B9D0-8075908DEA7A}" type="pres">
      <dgm:prSet presAssocID="{23E5D168-8365-4352-AAFA-23269014987C}" presName="spacer" presStyleCnt="0"/>
      <dgm:spPr/>
    </dgm:pt>
    <dgm:pt modelId="{81D4DAA2-36C8-43A6-8319-A774D41C336E}" type="pres">
      <dgm:prSet presAssocID="{F585EB8C-55BC-4E57-ADDC-32A016B2E88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FE10D1E-88D4-4224-9F3F-E6E49586BA82}" srcId="{EFEAF6A2-8D95-4D94-8BCF-97F137F802C5}" destId="{F585EB8C-55BC-4E57-ADDC-32A016B2E888}" srcOrd="2" destOrd="0" parTransId="{BA595D5C-CF71-4EB1-9291-8A1A36492E70}" sibTransId="{108B6AD0-1027-4308-B43C-F3EF97146834}"/>
    <dgm:cxn modelId="{39AEA962-7571-4B07-B661-6DE73A927334}" type="presOf" srcId="{EFEAF6A2-8D95-4D94-8BCF-97F137F802C5}" destId="{05D3591A-F120-4984-A4DD-1D5800331D32}" srcOrd="0" destOrd="0" presId="urn:microsoft.com/office/officeart/2005/8/layout/vList2"/>
    <dgm:cxn modelId="{4A10976C-2DCD-4453-B149-382DF84F94D1}" type="presOf" srcId="{F585EB8C-55BC-4E57-ADDC-32A016B2E888}" destId="{81D4DAA2-36C8-43A6-8319-A774D41C336E}" srcOrd="0" destOrd="0" presId="urn:microsoft.com/office/officeart/2005/8/layout/vList2"/>
    <dgm:cxn modelId="{F8C35E51-58C8-424A-BFAE-C7ABE951125B}" srcId="{EFEAF6A2-8D95-4D94-8BCF-97F137F802C5}" destId="{00C3D2C7-79F1-47C5-8548-3DF908DA9553}" srcOrd="1" destOrd="0" parTransId="{DBCE92D2-65F3-42C4-9168-BE353734551F}" sibTransId="{23E5D168-8365-4352-AAFA-23269014987C}"/>
    <dgm:cxn modelId="{57D28B9D-2E56-48D0-8CAE-A80AF21EE221}" srcId="{EFEAF6A2-8D95-4D94-8BCF-97F137F802C5}" destId="{75350B6D-62C3-4BD8-BB07-7AD7F2C71BA0}" srcOrd="0" destOrd="0" parTransId="{B36D873F-6E5F-4AEC-89CB-DA1EE597EE85}" sibTransId="{05922137-1647-490C-A283-126B62969531}"/>
    <dgm:cxn modelId="{23BC5ABD-0551-43C4-83C7-6D8BD216916F}" type="presOf" srcId="{75350B6D-62C3-4BD8-BB07-7AD7F2C71BA0}" destId="{8178EC0B-6619-4B03-B5D4-4382282B1A5A}" srcOrd="0" destOrd="0" presId="urn:microsoft.com/office/officeart/2005/8/layout/vList2"/>
    <dgm:cxn modelId="{343CC7C6-2F9F-4516-A84D-946622000DFF}" type="presOf" srcId="{00C3D2C7-79F1-47C5-8548-3DF908DA9553}" destId="{DB016D86-3F38-4BD4-9905-1CD742D6596D}" srcOrd="0" destOrd="0" presId="urn:microsoft.com/office/officeart/2005/8/layout/vList2"/>
    <dgm:cxn modelId="{1D721C22-E6C6-4ECA-A265-F9000D538797}" type="presParOf" srcId="{05D3591A-F120-4984-A4DD-1D5800331D32}" destId="{8178EC0B-6619-4B03-B5D4-4382282B1A5A}" srcOrd="0" destOrd="0" presId="urn:microsoft.com/office/officeart/2005/8/layout/vList2"/>
    <dgm:cxn modelId="{913E7938-ADE8-4856-877B-17A008F6DA69}" type="presParOf" srcId="{05D3591A-F120-4984-A4DD-1D5800331D32}" destId="{D86C0712-18B9-4FEF-BAAE-F9996CC09CFA}" srcOrd="1" destOrd="0" presId="urn:microsoft.com/office/officeart/2005/8/layout/vList2"/>
    <dgm:cxn modelId="{8304D4CA-B9DF-46F6-BC13-29C21945ACD2}" type="presParOf" srcId="{05D3591A-F120-4984-A4DD-1D5800331D32}" destId="{DB016D86-3F38-4BD4-9905-1CD742D6596D}" srcOrd="2" destOrd="0" presId="urn:microsoft.com/office/officeart/2005/8/layout/vList2"/>
    <dgm:cxn modelId="{877B7227-2C7A-4F4B-BBA5-C0E3BFB06DAD}" type="presParOf" srcId="{05D3591A-F120-4984-A4DD-1D5800331D32}" destId="{3DDB85B4-E973-4979-B9D0-8075908DEA7A}" srcOrd="3" destOrd="0" presId="urn:microsoft.com/office/officeart/2005/8/layout/vList2"/>
    <dgm:cxn modelId="{3C5FC1AA-3090-438F-9E58-BCD12EBD8A7F}" type="presParOf" srcId="{05D3591A-F120-4984-A4DD-1D5800331D32}" destId="{81D4DAA2-36C8-43A6-8319-A774D41C3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C62A77-BC8A-4264-81EE-C86D315B203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0212562-7E86-477D-B6F1-372CD31030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The challenge facing people in using stop-smoking services is due to lack of internet, fixed appointments</a:t>
          </a:r>
        </a:p>
      </dgm:t>
    </dgm:pt>
    <dgm:pt modelId="{E64B4AA6-1091-4696-B047-0E09AB509819}" type="parTrans" cxnId="{D73B5A3C-9EC0-4578-95BF-25844C7EE7D3}">
      <dgm:prSet/>
      <dgm:spPr/>
      <dgm:t>
        <a:bodyPr/>
        <a:lstStyle/>
        <a:p>
          <a:endParaRPr lang="en-US"/>
        </a:p>
      </dgm:t>
    </dgm:pt>
    <dgm:pt modelId="{7768F745-FBCC-478F-8B65-06E284D9FD3B}" type="sibTrans" cxnId="{D73B5A3C-9EC0-4578-95BF-25844C7EE7D3}">
      <dgm:prSet/>
      <dgm:spPr/>
      <dgm:t>
        <a:bodyPr/>
        <a:lstStyle/>
        <a:p>
          <a:endParaRPr lang="en-US"/>
        </a:p>
      </dgm:t>
    </dgm:pt>
    <dgm:pt modelId="{A8FA68AF-2A22-4951-AEDF-87382CDFA7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This also includes absence of services that are culturally appropriate and fear of embarrassment in seeking services. </a:t>
          </a:r>
        </a:p>
      </dgm:t>
    </dgm:pt>
    <dgm:pt modelId="{6FA48B17-B70C-4476-BE96-2A77A958A9B7}" type="parTrans" cxnId="{AD846594-B7F3-44EB-9F73-091474B4A079}">
      <dgm:prSet/>
      <dgm:spPr/>
      <dgm:t>
        <a:bodyPr/>
        <a:lstStyle/>
        <a:p>
          <a:endParaRPr lang="en-US"/>
        </a:p>
      </dgm:t>
    </dgm:pt>
    <dgm:pt modelId="{A75F0A7A-A44C-440D-95AE-18481DA99E00}" type="sibTrans" cxnId="{AD846594-B7F3-44EB-9F73-091474B4A079}">
      <dgm:prSet/>
      <dgm:spPr/>
      <dgm:t>
        <a:bodyPr/>
        <a:lstStyle/>
        <a:p>
          <a:endParaRPr lang="en-US"/>
        </a:p>
      </dgm:t>
    </dgm:pt>
    <dgm:pt modelId="{F190E6A8-5EED-413B-8F79-DBE6317784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Whereas many people are served by online and phone services, there are individuals who lack access to these services due to poor internet and digital literacy. </a:t>
          </a:r>
        </a:p>
      </dgm:t>
    </dgm:pt>
    <dgm:pt modelId="{3E71362B-2DBC-465E-A520-694E4284AAD1}" type="parTrans" cxnId="{B3DE021F-5F4F-4722-BE2B-8CD088800A87}">
      <dgm:prSet/>
      <dgm:spPr/>
      <dgm:t>
        <a:bodyPr/>
        <a:lstStyle/>
        <a:p>
          <a:endParaRPr lang="en-US"/>
        </a:p>
      </dgm:t>
    </dgm:pt>
    <dgm:pt modelId="{09072064-F7E1-46B8-8C59-2889D2F4DE45}" type="sibTrans" cxnId="{B3DE021F-5F4F-4722-BE2B-8CD088800A87}">
      <dgm:prSet/>
      <dgm:spPr/>
      <dgm:t>
        <a:bodyPr/>
        <a:lstStyle/>
        <a:p>
          <a:endParaRPr lang="en-US"/>
        </a:p>
      </dgm:t>
    </dgm:pt>
    <dgm:pt modelId="{AB4EA26C-92C5-4BF7-882C-49E8344BB8F4}" type="pres">
      <dgm:prSet presAssocID="{D4C62A77-BC8A-4264-81EE-C86D315B2034}" presName="root" presStyleCnt="0">
        <dgm:presLayoutVars>
          <dgm:dir/>
          <dgm:resizeHandles val="exact"/>
        </dgm:presLayoutVars>
      </dgm:prSet>
      <dgm:spPr/>
    </dgm:pt>
    <dgm:pt modelId="{E547EB23-310B-4568-B53B-2E36CF9FF2A6}" type="pres">
      <dgm:prSet presAssocID="{A0212562-7E86-477D-B6F1-372CD3103077}" presName="compNode" presStyleCnt="0"/>
      <dgm:spPr/>
    </dgm:pt>
    <dgm:pt modelId="{6FCA4715-E9D0-4621-8F49-0D62F432C674}" type="pres">
      <dgm:prSet presAssocID="{A0212562-7E86-477D-B6F1-372CD3103077}" presName="bgRect" presStyleLbl="bgShp" presStyleIdx="0" presStyleCnt="3"/>
      <dgm:spPr/>
    </dgm:pt>
    <dgm:pt modelId="{EAB37FA9-4E57-4375-A722-9CEAD849D9C7}" type="pres">
      <dgm:prSet presAssocID="{A0212562-7E86-477D-B6F1-372CD310307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1C64564A-CAAB-4271-8890-6C6F632087EC}" type="pres">
      <dgm:prSet presAssocID="{A0212562-7E86-477D-B6F1-372CD3103077}" presName="spaceRect" presStyleCnt="0"/>
      <dgm:spPr/>
    </dgm:pt>
    <dgm:pt modelId="{B926D87F-E835-4CF4-A686-2E0DE1D3FB87}" type="pres">
      <dgm:prSet presAssocID="{A0212562-7E86-477D-B6F1-372CD3103077}" presName="parTx" presStyleLbl="revTx" presStyleIdx="0" presStyleCnt="3">
        <dgm:presLayoutVars>
          <dgm:chMax val="0"/>
          <dgm:chPref val="0"/>
        </dgm:presLayoutVars>
      </dgm:prSet>
      <dgm:spPr/>
    </dgm:pt>
    <dgm:pt modelId="{90964837-72A7-4D82-994D-EA828924535C}" type="pres">
      <dgm:prSet presAssocID="{7768F745-FBCC-478F-8B65-06E284D9FD3B}" presName="sibTrans" presStyleCnt="0"/>
      <dgm:spPr/>
    </dgm:pt>
    <dgm:pt modelId="{0DBF7BD5-37CC-4F3B-A3CD-9AF954AF3FEA}" type="pres">
      <dgm:prSet presAssocID="{A8FA68AF-2A22-4951-AEDF-87382CDFA750}" presName="compNode" presStyleCnt="0"/>
      <dgm:spPr/>
    </dgm:pt>
    <dgm:pt modelId="{F7DC28FC-49F0-44EF-8DDD-F25C2817D5A8}" type="pres">
      <dgm:prSet presAssocID="{A8FA68AF-2A22-4951-AEDF-87382CDFA750}" presName="bgRect" presStyleLbl="bgShp" presStyleIdx="1" presStyleCnt="3"/>
      <dgm:spPr/>
    </dgm:pt>
    <dgm:pt modelId="{799E9A34-0DE8-43D7-9F44-67C9E6BD2F17}" type="pres">
      <dgm:prSet presAssocID="{A8FA68AF-2A22-4951-AEDF-87382CDFA75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165BB16E-0037-4202-976D-66A43C7551D9}" type="pres">
      <dgm:prSet presAssocID="{A8FA68AF-2A22-4951-AEDF-87382CDFA750}" presName="spaceRect" presStyleCnt="0"/>
      <dgm:spPr/>
    </dgm:pt>
    <dgm:pt modelId="{2A5A4BBD-719D-4C5A-9469-A7220D21C8E4}" type="pres">
      <dgm:prSet presAssocID="{A8FA68AF-2A22-4951-AEDF-87382CDFA750}" presName="parTx" presStyleLbl="revTx" presStyleIdx="1" presStyleCnt="3">
        <dgm:presLayoutVars>
          <dgm:chMax val="0"/>
          <dgm:chPref val="0"/>
        </dgm:presLayoutVars>
      </dgm:prSet>
      <dgm:spPr/>
    </dgm:pt>
    <dgm:pt modelId="{8E6D1101-5312-4FAC-AD28-3541630AFBD0}" type="pres">
      <dgm:prSet presAssocID="{A75F0A7A-A44C-440D-95AE-18481DA99E00}" presName="sibTrans" presStyleCnt="0"/>
      <dgm:spPr/>
    </dgm:pt>
    <dgm:pt modelId="{1D919A49-A1B6-4537-BD01-A7B505BDDCDE}" type="pres">
      <dgm:prSet presAssocID="{F190E6A8-5EED-413B-8F79-DBE6317784AF}" presName="compNode" presStyleCnt="0"/>
      <dgm:spPr/>
    </dgm:pt>
    <dgm:pt modelId="{83C389A9-6800-40A7-916B-E3A43246BC1E}" type="pres">
      <dgm:prSet presAssocID="{F190E6A8-5EED-413B-8F79-DBE6317784AF}" presName="bgRect" presStyleLbl="bgShp" presStyleIdx="2" presStyleCnt="3"/>
      <dgm:spPr/>
    </dgm:pt>
    <dgm:pt modelId="{66CBF769-5952-4C46-B583-33C50706F4AC}" type="pres">
      <dgm:prSet presAssocID="{F190E6A8-5EED-413B-8F79-DBE6317784A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DC4ADA4-1E5C-4B72-9471-EC991288E2EC}" type="pres">
      <dgm:prSet presAssocID="{F190E6A8-5EED-413B-8F79-DBE6317784AF}" presName="spaceRect" presStyleCnt="0"/>
      <dgm:spPr/>
    </dgm:pt>
    <dgm:pt modelId="{F0F79901-142A-4653-B6F2-6CC9D7FCC97C}" type="pres">
      <dgm:prSet presAssocID="{F190E6A8-5EED-413B-8F79-DBE6317784A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DE021F-5F4F-4722-BE2B-8CD088800A87}" srcId="{D4C62A77-BC8A-4264-81EE-C86D315B2034}" destId="{F190E6A8-5EED-413B-8F79-DBE6317784AF}" srcOrd="2" destOrd="0" parTransId="{3E71362B-2DBC-465E-A520-694E4284AAD1}" sibTransId="{09072064-F7E1-46B8-8C59-2889D2F4DE45}"/>
    <dgm:cxn modelId="{D73B5A3C-9EC0-4578-95BF-25844C7EE7D3}" srcId="{D4C62A77-BC8A-4264-81EE-C86D315B2034}" destId="{A0212562-7E86-477D-B6F1-372CD3103077}" srcOrd="0" destOrd="0" parTransId="{E64B4AA6-1091-4696-B047-0E09AB509819}" sibTransId="{7768F745-FBCC-478F-8B65-06E284D9FD3B}"/>
    <dgm:cxn modelId="{EDD6B963-FC59-4306-99DD-D1768A57C4E3}" type="presOf" srcId="{A0212562-7E86-477D-B6F1-372CD3103077}" destId="{B926D87F-E835-4CF4-A686-2E0DE1D3FB87}" srcOrd="0" destOrd="0" presId="urn:microsoft.com/office/officeart/2018/2/layout/IconVerticalSolidList"/>
    <dgm:cxn modelId="{AD846594-B7F3-44EB-9F73-091474B4A079}" srcId="{D4C62A77-BC8A-4264-81EE-C86D315B2034}" destId="{A8FA68AF-2A22-4951-AEDF-87382CDFA750}" srcOrd="1" destOrd="0" parTransId="{6FA48B17-B70C-4476-BE96-2A77A958A9B7}" sibTransId="{A75F0A7A-A44C-440D-95AE-18481DA99E00}"/>
    <dgm:cxn modelId="{C6790FC1-0FDF-4147-86BB-72AAD586D5CC}" type="presOf" srcId="{A8FA68AF-2A22-4951-AEDF-87382CDFA750}" destId="{2A5A4BBD-719D-4C5A-9469-A7220D21C8E4}" srcOrd="0" destOrd="0" presId="urn:microsoft.com/office/officeart/2018/2/layout/IconVerticalSolidList"/>
    <dgm:cxn modelId="{86D53BD3-5CA5-4A45-B10A-0241C76F2DBC}" type="presOf" srcId="{F190E6A8-5EED-413B-8F79-DBE6317784AF}" destId="{F0F79901-142A-4653-B6F2-6CC9D7FCC97C}" srcOrd="0" destOrd="0" presId="urn:microsoft.com/office/officeart/2018/2/layout/IconVerticalSolidList"/>
    <dgm:cxn modelId="{24D4AEE3-711F-4C28-9456-15167CF914DA}" type="presOf" srcId="{D4C62A77-BC8A-4264-81EE-C86D315B2034}" destId="{AB4EA26C-92C5-4BF7-882C-49E8344BB8F4}" srcOrd="0" destOrd="0" presId="urn:microsoft.com/office/officeart/2018/2/layout/IconVerticalSolidList"/>
    <dgm:cxn modelId="{1917B2D0-A025-49FC-A07F-9FE2EFF66965}" type="presParOf" srcId="{AB4EA26C-92C5-4BF7-882C-49E8344BB8F4}" destId="{E547EB23-310B-4568-B53B-2E36CF9FF2A6}" srcOrd="0" destOrd="0" presId="urn:microsoft.com/office/officeart/2018/2/layout/IconVerticalSolidList"/>
    <dgm:cxn modelId="{EAEA543B-8CB3-4380-A87D-A39FFAE4C6E8}" type="presParOf" srcId="{E547EB23-310B-4568-B53B-2E36CF9FF2A6}" destId="{6FCA4715-E9D0-4621-8F49-0D62F432C674}" srcOrd="0" destOrd="0" presId="urn:microsoft.com/office/officeart/2018/2/layout/IconVerticalSolidList"/>
    <dgm:cxn modelId="{E8C775EB-83E5-40EA-BF74-ADF57B2AA7C7}" type="presParOf" srcId="{E547EB23-310B-4568-B53B-2E36CF9FF2A6}" destId="{EAB37FA9-4E57-4375-A722-9CEAD849D9C7}" srcOrd="1" destOrd="0" presId="urn:microsoft.com/office/officeart/2018/2/layout/IconVerticalSolidList"/>
    <dgm:cxn modelId="{2EF4A06C-31E3-4D90-8D07-A90EF84A033C}" type="presParOf" srcId="{E547EB23-310B-4568-B53B-2E36CF9FF2A6}" destId="{1C64564A-CAAB-4271-8890-6C6F632087EC}" srcOrd="2" destOrd="0" presId="urn:microsoft.com/office/officeart/2018/2/layout/IconVerticalSolidList"/>
    <dgm:cxn modelId="{FD3A211D-6BCF-4DBB-92C8-653211B2A3A0}" type="presParOf" srcId="{E547EB23-310B-4568-B53B-2E36CF9FF2A6}" destId="{B926D87F-E835-4CF4-A686-2E0DE1D3FB87}" srcOrd="3" destOrd="0" presId="urn:microsoft.com/office/officeart/2018/2/layout/IconVerticalSolidList"/>
    <dgm:cxn modelId="{7A331626-4C2D-4C74-A2BB-4C0CF1032EFF}" type="presParOf" srcId="{AB4EA26C-92C5-4BF7-882C-49E8344BB8F4}" destId="{90964837-72A7-4D82-994D-EA828924535C}" srcOrd="1" destOrd="0" presId="urn:microsoft.com/office/officeart/2018/2/layout/IconVerticalSolidList"/>
    <dgm:cxn modelId="{643DEECE-E39D-498C-AC6C-DA7DF89D9E16}" type="presParOf" srcId="{AB4EA26C-92C5-4BF7-882C-49E8344BB8F4}" destId="{0DBF7BD5-37CC-4F3B-A3CD-9AF954AF3FEA}" srcOrd="2" destOrd="0" presId="urn:microsoft.com/office/officeart/2018/2/layout/IconVerticalSolidList"/>
    <dgm:cxn modelId="{C10231DD-F5FF-4088-8078-6D7E53C20D04}" type="presParOf" srcId="{0DBF7BD5-37CC-4F3B-A3CD-9AF954AF3FEA}" destId="{F7DC28FC-49F0-44EF-8DDD-F25C2817D5A8}" srcOrd="0" destOrd="0" presId="urn:microsoft.com/office/officeart/2018/2/layout/IconVerticalSolidList"/>
    <dgm:cxn modelId="{18EF8C58-E6BD-496E-85B2-7AFF46B95CB0}" type="presParOf" srcId="{0DBF7BD5-37CC-4F3B-A3CD-9AF954AF3FEA}" destId="{799E9A34-0DE8-43D7-9F44-67C9E6BD2F17}" srcOrd="1" destOrd="0" presId="urn:microsoft.com/office/officeart/2018/2/layout/IconVerticalSolidList"/>
    <dgm:cxn modelId="{EC3C2939-A940-41A0-87C7-411B09DF1031}" type="presParOf" srcId="{0DBF7BD5-37CC-4F3B-A3CD-9AF954AF3FEA}" destId="{165BB16E-0037-4202-976D-66A43C7551D9}" srcOrd="2" destOrd="0" presId="urn:microsoft.com/office/officeart/2018/2/layout/IconVerticalSolidList"/>
    <dgm:cxn modelId="{F0494586-9E92-4E49-8004-7E14293EE385}" type="presParOf" srcId="{0DBF7BD5-37CC-4F3B-A3CD-9AF954AF3FEA}" destId="{2A5A4BBD-719D-4C5A-9469-A7220D21C8E4}" srcOrd="3" destOrd="0" presId="urn:microsoft.com/office/officeart/2018/2/layout/IconVerticalSolidList"/>
    <dgm:cxn modelId="{83CA208C-F025-4E18-9C31-C18A564D6B19}" type="presParOf" srcId="{AB4EA26C-92C5-4BF7-882C-49E8344BB8F4}" destId="{8E6D1101-5312-4FAC-AD28-3541630AFBD0}" srcOrd="3" destOrd="0" presId="urn:microsoft.com/office/officeart/2018/2/layout/IconVerticalSolidList"/>
    <dgm:cxn modelId="{4295343C-5058-423B-B68B-4AB4EB11F2F8}" type="presParOf" srcId="{AB4EA26C-92C5-4BF7-882C-49E8344BB8F4}" destId="{1D919A49-A1B6-4537-BD01-A7B505BDDCDE}" srcOrd="4" destOrd="0" presId="urn:microsoft.com/office/officeart/2018/2/layout/IconVerticalSolidList"/>
    <dgm:cxn modelId="{52927D7F-861C-4402-9578-5184E0727AF8}" type="presParOf" srcId="{1D919A49-A1B6-4537-BD01-A7B505BDDCDE}" destId="{83C389A9-6800-40A7-916B-E3A43246BC1E}" srcOrd="0" destOrd="0" presId="urn:microsoft.com/office/officeart/2018/2/layout/IconVerticalSolidList"/>
    <dgm:cxn modelId="{BDB885CF-CD52-4A84-BCE3-511C24F67327}" type="presParOf" srcId="{1D919A49-A1B6-4537-BD01-A7B505BDDCDE}" destId="{66CBF769-5952-4C46-B583-33C50706F4AC}" srcOrd="1" destOrd="0" presId="urn:microsoft.com/office/officeart/2018/2/layout/IconVerticalSolidList"/>
    <dgm:cxn modelId="{4A9DB3FF-9F9B-4711-837F-E35BBAB311C2}" type="presParOf" srcId="{1D919A49-A1B6-4537-BD01-A7B505BDDCDE}" destId="{7DC4ADA4-1E5C-4B72-9471-EC991288E2EC}" srcOrd="2" destOrd="0" presId="urn:microsoft.com/office/officeart/2018/2/layout/IconVerticalSolidList"/>
    <dgm:cxn modelId="{9E2242CE-9AA1-4DBD-A457-B7F93DBDB16F}" type="presParOf" srcId="{1D919A49-A1B6-4537-BD01-A7B505BDDCDE}" destId="{F0F79901-142A-4653-B6F2-6CC9D7FCC9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DD6B9A-583D-492F-95C5-9817B540C568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37873B-E541-4C47-A04F-795BC59D24AC}">
      <dgm:prSet/>
      <dgm:spPr/>
      <dgm:t>
        <a:bodyPr/>
        <a:lstStyle/>
        <a:p>
          <a:r>
            <a:rPr lang="en-GB" dirty="0"/>
            <a:t>Invest in prevention (Hiscock et al., 2012)</a:t>
          </a:r>
          <a:endParaRPr lang="en-US" dirty="0"/>
        </a:p>
      </dgm:t>
    </dgm:pt>
    <dgm:pt modelId="{082E13A7-A65B-4489-91CC-98A582CC6858}" type="parTrans" cxnId="{CC0D4C36-1595-4155-A3F7-9F29C1D5FAA7}">
      <dgm:prSet/>
      <dgm:spPr/>
      <dgm:t>
        <a:bodyPr/>
        <a:lstStyle/>
        <a:p>
          <a:endParaRPr lang="en-US"/>
        </a:p>
      </dgm:t>
    </dgm:pt>
    <dgm:pt modelId="{5303B7E3-A090-49B2-BA45-AEBC3068B85C}" type="sibTrans" cxnId="{CC0D4C36-1595-4155-A3F7-9F29C1D5FAA7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2132617E-EBA8-49B3-B6C0-0BBDF9AC14FC}">
      <dgm:prSet/>
      <dgm:spPr/>
      <dgm:t>
        <a:bodyPr/>
        <a:lstStyle/>
        <a:p>
          <a:r>
            <a:rPr lang="en-GB" dirty="0"/>
            <a:t>Address social determinants</a:t>
          </a:r>
          <a:endParaRPr lang="en-US" dirty="0"/>
        </a:p>
      </dgm:t>
    </dgm:pt>
    <dgm:pt modelId="{E947E0EF-70FA-46F9-9C54-52B166EA1919}" type="parTrans" cxnId="{E9A597B7-BCD5-47BB-AB69-3D94F61866E1}">
      <dgm:prSet/>
      <dgm:spPr/>
      <dgm:t>
        <a:bodyPr/>
        <a:lstStyle/>
        <a:p>
          <a:endParaRPr lang="en-US"/>
        </a:p>
      </dgm:t>
    </dgm:pt>
    <dgm:pt modelId="{646F3095-675F-47E6-91FB-1111786C2109}" type="sibTrans" cxnId="{E9A597B7-BCD5-47BB-AB69-3D94F61866E1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5A15120E-612A-405A-8346-2897384ABB46}">
      <dgm:prSet/>
      <dgm:spPr/>
      <dgm:t>
        <a:bodyPr/>
        <a:lstStyle/>
        <a:p>
          <a:r>
            <a:rPr lang="en-GB" dirty="0"/>
            <a:t>Integrate with mental health services</a:t>
          </a:r>
          <a:endParaRPr lang="en-US" dirty="0"/>
        </a:p>
      </dgm:t>
    </dgm:pt>
    <dgm:pt modelId="{366B5CFC-7A13-4E69-A580-95F1B181A406}" type="parTrans" cxnId="{ED5808CA-4C93-446E-9D90-53DFE73DEFC5}">
      <dgm:prSet/>
      <dgm:spPr/>
      <dgm:t>
        <a:bodyPr/>
        <a:lstStyle/>
        <a:p>
          <a:endParaRPr lang="en-US"/>
        </a:p>
      </dgm:t>
    </dgm:pt>
    <dgm:pt modelId="{489A1D88-A0A8-49C5-AA32-81BF627889A0}" type="sibTrans" cxnId="{ED5808CA-4C93-446E-9D90-53DFE73DEFC5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1995A52D-47F0-464E-A408-5C4EB91A86A8}" type="pres">
      <dgm:prSet presAssocID="{0EDD6B9A-583D-492F-95C5-9817B540C568}" presName="Name0" presStyleCnt="0">
        <dgm:presLayoutVars>
          <dgm:animLvl val="lvl"/>
          <dgm:resizeHandles val="exact"/>
        </dgm:presLayoutVars>
      </dgm:prSet>
      <dgm:spPr/>
    </dgm:pt>
    <dgm:pt modelId="{59A29954-EA2F-42BA-AF8A-B893C5343952}" type="pres">
      <dgm:prSet presAssocID="{5437873B-E541-4C47-A04F-795BC59D24AC}" presName="compositeNode" presStyleCnt="0">
        <dgm:presLayoutVars>
          <dgm:bulletEnabled val="1"/>
        </dgm:presLayoutVars>
      </dgm:prSet>
      <dgm:spPr/>
    </dgm:pt>
    <dgm:pt modelId="{6F20DD5E-06F8-4CAE-8E15-1C48107E2F22}" type="pres">
      <dgm:prSet presAssocID="{5437873B-E541-4C47-A04F-795BC59D24AC}" presName="bgRect" presStyleLbl="bgAccFollowNode1" presStyleIdx="0" presStyleCnt="3"/>
      <dgm:spPr/>
    </dgm:pt>
    <dgm:pt modelId="{FA26CFEA-C91E-44D5-850E-33C3DCF27ED8}" type="pres">
      <dgm:prSet presAssocID="{5303B7E3-A090-49B2-BA45-AEBC3068B85C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38CDE116-FBEA-4447-B5EB-DFB9F91679AE}" type="pres">
      <dgm:prSet presAssocID="{5437873B-E541-4C47-A04F-795BC59D24AC}" presName="bottomLine" presStyleLbl="alignNode1" presStyleIdx="1" presStyleCnt="6">
        <dgm:presLayoutVars/>
      </dgm:prSet>
      <dgm:spPr/>
    </dgm:pt>
    <dgm:pt modelId="{7FF38308-822A-433D-8855-C31CB037AA45}" type="pres">
      <dgm:prSet presAssocID="{5437873B-E541-4C47-A04F-795BC59D24AC}" presName="nodeText" presStyleLbl="bgAccFollowNode1" presStyleIdx="0" presStyleCnt="3">
        <dgm:presLayoutVars>
          <dgm:bulletEnabled val="1"/>
        </dgm:presLayoutVars>
      </dgm:prSet>
      <dgm:spPr/>
    </dgm:pt>
    <dgm:pt modelId="{462FCD2D-5360-48C9-A562-C5FBC8063E2C}" type="pres">
      <dgm:prSet presAssocID="{5303B7E3-A090-49B2-BA45-AEBC3068B85C}" presName="sibTrans" presStyleCnt="0"/>
      <dgm:spPr/>
    </dgm:pt>
    <dgm:pt modelId="{F2D0CF6E-5412-43E3-B8D9-A8A077104E4B}" type="pres">
      <dgm:prSet presAssocID="{2132617E-EBA8-49B3-B6C0-0BBDF9AC14FC}" presName="compositeNode" presStyleCnt="0">
        <dgm:presLayoutVars>
          <dgm:bulletEnabled val="1"/>
        </dgm:presLayoutVars>
      </dgm:prSet>
      <dgm:spPr/>
    </dgm:pt>
    <dgm:pt modelId="{6359F21E-DBE3-41B7-91D5-D35A3E8F3F53}" type="pres">
      <dgm:prSet presAssocID="{2132617E-EBA8-49B3-B6C0-0BBDF9AC14FC}" presName="bgRect" presStyleLbl="bgAccFollowNode1" presStyleIdx="1" presStyleCnt="3"/>
      <dgm:spPr/>
    </dgm:pt>
    <dgm:pt modelId="{831DFF60-5ADA-42F1-A361-6C8A7E092BAE}" type="pres">
      <dgm:prSet presAssocID="{646F3095-675F-47E6-91FB-1111786C210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4183050-E5F5-49FB-8AB3-63BDBDB50314}" type="pres">
      <dgm:prSet presAssocID="{2132617E-EBA8-49B3-B6C0-0BBDF9AC14FC}" presName="bottomLine" presStyleLbl="alignNode1" presStyleIdx="3" presStyleCnt="6">
        <dgm:presLayoutVars/>
      </dgm:prSet>
      <dgm:spPr/>
    </dgm:pt>
    <dgm:pt modelId="{14CCDA84-587F-4E47-990D-1808F3B6FFD4}" type="pres">
      <dgm:prSet presAssocID="{2132617E-EBA8-49B3-B6C0-0BBDF9AC14FC}" presName="nodeText" presStyleLbl="bgAccFollowNode1" presStyleIdx="1" presStyleCnt="3">
        <dgm:presLayoutVars>
          <dgm:bulletEnabled val="1"/>
        </dgm:presLayoutVars>
      </dgm:prSet>
      <dgm:spPr/>
    </dgm:pt>
    <dgm:pt modelId="{0C129FD1-CCA7-4956-A9A1-BB63189F5B84}" type="pres">
      <dgm:prSet presAssocID="{646F3095-675F-47E6-91FB-1111786C2109}" presName="sibTrans" presStyleCnt="0"/>
      <dgm:spPr/>
    </dgm:pt>
    <dgm:pt modelId="{73851209-8677-4CDA-82FB-F8F800C6E232}" type="pres">
      <dgm:prSet presAssocID="{5A15120E-612A-405A-8346-2897384ABB46}" presName="compositeNode" presStyleCnt="0">
        <dgm:presLayoutVars>
          <dgm:bulletEnabled val="1"/>
        </dgm:presLayoutVars>
      </dgm:prSet>
      <dgm:spPr/>
    </dgm:pt>
    <dgm:pt modelId="{D0ECC4AD-4573-4BC3-9B42-75F211B2C32E}" type="pres">
      <dgm:prSet presAssocID="{5A15120E-612A-405A-8346-2897384ABB46}" presName="bgRect" presStyleLbl="bgAccFollowNode1" presStyleIdx="2" presStyleCnt="3"/>
      <dgm:spPr/>
    </dgm:pt>
    <dgm:pt modelId="{41B15EA2-8A9D-4A9C-B1E4-18CC572D5936}" type="pres">
      <dgm:prSet presAssocID="{489A1D88-A0A8-49C5-AA32-81BF627889A0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B5B3F962-111C-42EF-9E8D-1CD5C8663640}" type="pres">
      <dgm:prSet presAssocID="{5A15120E-612A-405A-8346-2897384ABB46}" presName="bottomLine" presStyleLbl="alignNode1" presStyleIdx="5" presStyleCnt="6">
        <dgm:presLayoutVars/>
      </dgm:prSet>
      <dgm:spPr/>
    </dgm:pt>
    <dgm:pt modelId="{4DD1BDE8-20BA-4F1A-926F-3213485FF0A6}" type="pres">
      <dgm:prSet presAssocID="{5A15120E-612A-405A-8346-2897384ABB4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2C411808-C3E2-4188-9495-8DAAB0B0609B}" type="presOf" srcId="{646F3095-675F-47E6-91FB-1111786C2109}" destId="{831DFF60-5ADA-42F1-A361-6C8A7E092BAE}" srcOrd="0" destOrd="0" presId="urn:microsoft.com/office/officeart/2016/7/layout/BasicLinearProcessNumbered"/>
    <dgm:cxn modelId="{FEABA608-2121-4024-8583-34EB1A182908}" type="presOf" srcId="{5437873B-E541-4C47-A04F-795BC59D24AC}" destId="{6F20DD5E-06F8-4CAE-8E15-1C48107E2F22}" srcOrd="0" destOrd="0" presId="urn:microsoft.com/office/officeart/2016/7/layout/BasicLinearProcessNumbered"/>
    <dgm:cxn modelId="{059CA60E-350B-4EDC-9B82-FA6224132B77}" type="presOf" srcId="{5A15120E-612A-405A-8346-2897384ABB46}" destId="{4DD1BDE8-20BA-4F1A-926F-3213485FF0A6}" srcOrd="1" destOrd="0" presId="urn:microsoft.com/office/officeart/2016/7/layout/BasicLinearProcessNumbered"/>
    <dgm:cxn modelId="{E8B9FF1A-376C-460A-B01A-DD50D60DBA57}" type="presOf" srcId="{5303B7E3-A090-49B2-BA45-AEBC3068B85C}" destId="{FA26CFEA-C91E-44D5-850E-33C3DCF27ED8}" srcOrd="0" destOrd="0" presId="urn:microsoft.com/office/officeart/2016/7/layout/BasicLinearProcessNumbered"/>
    <dgm:cxn modelId="{E334EE28-8B0C-4B0E-99BA-610D670B5B54}" type="presOf" srcId="{0EDD6B9A-583D-492F-95C5-9817B540C568}" destId="{1995A52D-47F0-464E-A408-5C4EB91A86A8}" srcOrd="0" destOrd="0" presId="urn:microsoft.com/office/officeart/2016/7/layout/BasicLinearProcessNumbered"/>
    <dgm:cxn modelId="{DF04222A-0F7A-4494-BA66-9C8FB6441064}" type="presOf" srcId="{5437873B-E541-4C47-A04F-795BC59D24AC}" destId="{7FF38308-822A-433D-8855-C31CB037AA45}" srcOrd="1" destOrd="0" presId="urn:microsoft.com/office/officeart/2016/7/layout/BasicLinearProcessNumbered"/>
    <dgm:cxn modelId="{CC0D4C36-1595-4155-A3F7-9F29C1D5FAA7}" srcId="{0EDD6B9A-583D-492F-95C5-9817B540C568}" destId="{5437873B-E541-4C47-A04F-795BC59D24AC}" srcOrd="0" destOrd="0" parTransId="{082E13A7-A65B-4489-91CC-98A582CC6858}" sibTransId="{5303B7E3-A090-49B2-BA45-AEBC3068B85C}"/>
    <dgm:cxn modelId="{16421581-17B2-4F1D-919D-E42CF7BF7459}" type="presOf" srcId="{2132617E-EBA8-49B3-B6C0-0BBDF9AC14FC}" destId="{6359F21E-DBE3-41B7-91D5-D35A3E8F3F53}" srcOrd="0" destOrd="0" presId="urn:microsoft.com/office/officeart/2016/7/layout/BasicLinearProcessNumbered"/>
    <dgm:cxn modelId="{E9A597B7-BCD5-47BB-AB69-3D94F61866E1}" srcId="{0EDD6B9A-583D-492F-95C5-9817B540C568}" destId="{2132617E-EBA8-49B3-B6C0-0BBDF9AC14FC}" srcOrd="1" destOrd="0" parTransId="{E947E0EF-70FA-46F9-9C54-52B166EA1919}" sibTransId="{646F3095-675F-47E6-91FB-1111786C2109}"/>
    <dgm:cxn modelId="{DC78ABC0-D3F4-4A0B-A38B-D406DEE17361}" type="presOf" srcId="{5A15120E-612A-405A-8346-2897384ABB46}" destId="{D0ECC4AD-4573-4BC3-9B42-75F211B2C32E}" srcOrd="0" destOrd="0" presId="urn:microsoft.com/office/officeart/2016/7/layout/BasicLinearProcessNumbered"/>
    <dgm:cxn modelId="{ED5808CA-4C93-446E-9D90-53DFE73DEFC5}" srcId="{0EDD6B9A-583D-492F-95C5-9817B540C568}" destId="{5A15120E-612A-405A-8346-2897384ABB46}" srcOrd="2" destOrd="0" parTransId="{366B5CFC-7A13-4E69-A580-95F1B181A406}" sibTransId="{489A1D88-A0A8-49C5-AA32-81BF627889A0}"/>
    <dgm:cxn modelId="{E870C7D2-98B4-4851-ACAC-854412F911B4}" type="presOf" srcId="{2132617E-EBA8-49B3-B6C0-0BBDF9AC14FC}" destId="{14CCDA84-587F-4E47-990D-1808F3B6FFD4}" srcOrd="1" destOrd="0" presId="urn:microsoft.com/office/officeart/2016/7/layout/BasicLinearProcessNumbered"/>
    <dgm:cxn modelId="{A5E47CDC-2F5A-4429-B74A-CB31F7A9EAF9}" type="presOf" srcId="{489A1D88-A0A8-49C5-AA32-81BF627889A0}" destId="{41B15EA2-8A9D-4A9C-B1E4-18CC572D5936}" srcOrd="0" destOrd="0" presId="urn:microsoft.com/office/officeart/2016/7/layout/BasicLinearProcessNumbered"/>
    <dgm:cxn modelId="{B78C5CD3-714F-43DF-AA65-9C582A5F685F}" type="presParOf" srcId="{1995A52D-47F0-464E-A408-5C4EB91A86A8}" destId="{59A29954-EA2F-42BA-AF8A-B893C5343952}" srcOrd="0" destOrd="0" presId="urn:microsoft.com/office/officeart/2016/7/layout/BasicLinearProcessNumbered"/>
    <dgm:cxn modelId="{3B3B3689-C998-4227-9BA3-43E1DE626E79}" type="presParOf" srcId="{59A29954-EA2F-42BA-AF8A-B893C5343952}" destId="{6F20DD5E-06F8-4CAE-8E15-1C48107E2F22}" srcOrd="0" destOrd="0" presId="urn:microsoft.com/office/officeart/2016/7/layout/BasicLinearProcessNumbered"/>
    <dgm:cxn modelId="{3DA39E5B-9415-4976-B5C4-A790F08C960B}" type="presParOf" srcId="{59A29954-EA2F-42BA-AF8A-B893C5343952}" destId="{FA26CFEA-C91E-44D5-850E-33C3DCF27ED8}" srcOrd="1" destOrd="0" presId="urn:microsoft.com/office/officeart/2016/7/layout/BasicLinearProcessNumbered"/>
    <dgm:cxn modelId="{A7BFDEFF-DCAF-4ECA-9533-13348D75E0ED}" type="presParOf" srcId="{59A29954-EA2F-42BA-AF8A-B893C5343952}" destId="{38CDE116-FBEA-4447-B5EB-DFB9F91679AE}" srcOrd="2" destOrd="0" presId="urn:microsoft.com/office/officeart/2016/7/layout/BasicLinearProcessNumbered"/>
    <dgm:cxn modelId="{D409B590-2953-4071-965E-733DC98D76A3}" type="presParOf" srcId="{59A29954-EA2F-42BA-AF8A-B893C5343952}" destId="{7FF38308-822A-433D-8855-C31CB037AA45}" srcOrd="3" destOrd="0" presId="urn:microsoft.com/office/officeart/2016/7/layout/BasicLinearProcessNumbered"/>
    <dgm:cxn modelId="{418E85E2-0B18-4FED-85F6-11474A7C7BD4}" type="presParOf" srcId="{1995A52D-47F0-464E-A408-5C4EB91A86A8}" destId="{462FCD2D-5360-48C9-A562-C5FBC8063E2C}" srcOrd="1" destOrd="0" presId="urn:microsoft.com/office/officeart/2016/7/layout/BasicLinearProcessNumbered"/>
    <dgm:cxn modelId="{95DB1264-D2A8-4CAF-A70F-88B8A6825F05}" type="presParOf" srcId="{1995A52D-47F0-464E-A408-5C4EB91A86A8}" destId="{F2D0CF6E-5412-43E3-B8D9-A8A077104E4B}" srcOrd="2" destOrd="0" presId="urn:microsoft.com/office/officeart/2016/7/layout/BasicLinearProcessNumbered"/>
    <dgm:cxn modelId="{2B348E88-C4D0-4BC2-AF7F-BBB0C42024D9}" type="presParOf" srcId="{F2D0CF6E-5412-43E3-B8D9-A8A077104E4B}" destId="{6359F21E-DBE3-41B7-91D5-D35A3E8F3F53}" srcOrd="0" destOrd="0" presId="urn:microsoft.com/office/officeart/2016/7/layout/BasicLinearProcessNumbered"/>
    <dgm:cxn modelId="{008ADD04-073F-48D5-BE6F-53E30C86E92E}" type="presParOf" srcId="{F2D0CF6E-5412-43E3-B8D9-A8A077104E4B}" destId="{831DFF60-5ADA-42F1-A361-6C8A7E092BAE}" srcOrd="1" destOrd="0" presId="urn:microsoft.com/office/officeart/2016/7/layout/BasicLinearProcessNumbered"/>
    <dgm:cxn modelId="{756D7769-3E89-41DB-9C1C-E633348AFF60}" type="presParOf" srcId="{F2D0CF6E-5412-43E3-B8D9-A8A077104E4B}" destId="{14183050-E5F5-49FB-8AB3-63BDBDB50314}" srcOrd="2" destOrd="0" presId="urn:microsoft.com/office/officeart/2016/7/layout/BasicLinearProcessNumbered"/>
    <dgm:cxn modelId="{461DCC4C-0D0D-40A3-89E9-9F4FBCFB5ADF}" type="presParOf" srcId="{F2D0CF6E-5412-43E3-B8D9-A8A077104E4B}" destId="{14CCDA84-587F-4E47-990D-1808F3B6FFD4}" srcOrd="3" destOrd="0" presId="urn:microsoft.com/office/officeart/2016/7/layout/BasicLinearProcessNumbered"/>
    <dgm:cxn modelId="{D2AC5550-D374-4004-9CFB-C3905F671EC9}" type="presParOf" srcId="{1995A52D-47F0-464E-A408-5C4EB91A86A8}" destId="{0C129FD1-CCA7-4956-A9A1-BB63189F5B84}" srcOrd="3" destOrd="0" presId="urn:microsoft.com/office/officeart/2016/7/layout/BasicLinearProcessNumbered"/>
    <dgm:cxn modelId="{76547EEF-BBDA-427B-A034-76FB2EDE3CB1}" type="presParOf" srcId="{1995A52D-47F0-464E-A408-5C4EB91A86A8}" destId="{73851209-8677-4CDA-82FB-F8F800C6E232}" srcOrd="4" destOrd="0" presId="urn:microsoft.com/office/officeart/2016/7/layout/BasicLinearProcessNumbered"/>
    <dgm:cxn modelId="{B9723091-025D-4D4B-B8D9-20C1FAB636AD}" type="presParOf" srcId="{73851209-8677-4CDA-82FB-F8F800C6E232}" destId="{D0ECC4AD-4573-4BC3-9B42-75F211B2C32E}" srcOrd="0" destOrd="0" presId="urn:microsoft.com/office/officeart/2016/7/layout/BasicLinearProcessNumbered"/>
    <dgm:cxn modelId="{987A7936-2B2C-49C2-9C9E-2B8FEAB478CD}" type="presParOf" srcId="{73851209-8677-4CDA-82FB-F8F800C6E232}" destId="{41B15EA2-8A9D-4A9C-B1E4-18CC572D5936}" srcOrd="1" destOrd="0" presId="urn:microsoft.com/office/officeart/2016/7/layout/BasicLinearProcessNumbered"/>
    <dgm:cxn modelId="{A92AE497-2346-4881-9A62-E4D253B1D630}" type="presParOf" srcId="{73851209-8677-4CDA-82FB-F8F800C6E232}" destId="{B5B3F962-111C-42EF-9E8D-1CD5C8663640}" srcOrd="2" destOrd="0" presId="urn:microsoft.com/office/officeart/2016/7/layout/BasicLinearProcessNumbered"/>
    <dgm:cxn modelId="{DB40E72E-681C-4F62-A516-17F1566D1E18}" type="presParOf" srcId="{73851209-8677-4CDA-82FB-F8F800C6E232}" destId="{4DD1BDE8-20BA-4F1A-926F-3213485FF0A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5C1EE-D746-4470-8D55-67AE07D4D4AD}">
      <dsp:nvSpPr>
        <dsp:cNvPr id="0" name=""/>
        <dsp:cNvSpPr/>
      </dsp:nvSpPr>
      <dsp:spPr>
        <a:xfrm>
          <a:off x="0" y="2868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1D202A-395B-4A4D-8AEE-9445952188F6}">
      <dsp:nvSpPr>
        <dsp:cNvPr id="0" name=""/>
        <dsp:cNvSpPr/>
      </dsp:nvSpPr>
      <dsp:spPr>
        <a:xfrm>
          <a:off x="184813" y="140332"/>
          <a:ext cx="336024" cy="3360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D59368-5F33-4B1D-990A-100B309EE3F0}">
      <dsp:nvSpPr>
        <dsp:cNvPr id="0" name=""/>
        <dsp:cNvSpPr/>
      </dsp:nvSpPr>
      <dsp:spPr>
        <a:xfrm>
          <a:off x="705650" y="2868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Name: Naila Waheed</a:t>
          </a:r>
        </a:p>
      </dsp:txBody>
      <dsp:txXfrm>
        <a:off x="705650" y="2868"/>
        <a:ext cx="8565534" cy="610952"/>
      </dsp:txXfrm>
    </dsp:sp>
    <dsp:sp modelId="{B6CC7200-C216-4EF1-B6FA-6E846DA4CDA4}">
      <dsp:nvSpPr>
        <dsp:cNvPr id="0" name=""/>
        <dsp:cNvSpPr/>
      </dsp:nvSpPr>
      <dsp:spPr>
        <a:xfrm>
          <a:off x="0" y="766559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65BADE-3FFA-43D5-A1E5-AE0002BD6726}">
      <dsp:nvSpPr>
        <dsp:cNvPr id="0" name=""/>
        <dsp:cNvSpPr/>
      </dsp:nvSpPr>
      <dsp:spPr>
        <a:xfrm>
          <a:off x="184813" y="904023"/>
          <a:ext cx="336024" cy="3360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3B1DD9-12FC-4320-B14E-76B1B6CD8451}">
      <dsp:nvSpPr>
        <dsp:cNvPr id="0" name=""/>
        <dsp:cNvSpPr/>
      </dsp:nvSpPr>
      <dsp:spPr>
        <a:xfrm>
          <a:off x="705650" y="766559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Student number: 2246132</a:t>
          </a:r>
        </a:p>
      </dsp:txBody>
      <dsp:txXfrm>
        <a:off x="705650" y="766559"/>
        <a:ext cx="8565534" cy="610952"/>
      </dsp:txXfrm>
    </dsp:sp>
    <dsp:sp modelId="{BAA86359-DE24-40AA-B970-E43BBF26D807}">
      <dsp:nvSpPr>
        <dsp:cNvPr id="0" name=""/>
        <dsp:cNvSpPr/>
      </dsp:nvSpPr>
      <dsp:spPr>
        <a:xfrm>
          <a:off x="0" y="1530250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0667D8-DB44-4194-BB6E-1E43B7F204CD}">
      <dsp:nvSpPr>
        <dsp:cNvPr id="0" name=""/>
        <dsp:cNvSpPr/>
      </dsp:nvSpPr>
      <dsp:spPr>
        <a:xfrm>
          <a:off x="184813" y="1667714"/>
          <a:ext cx="336024" cy="3360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F15F80-F080-4261-817B-F20D433CD232}">
      <dsp:nvSpPr>
        <dsp:cNvPr id="0" name=""/>
        <dsp:cNvSpPr/>
      </dsp:nvSpPr>
      <dsp:spPr>
        <a:xfrm>
          <a:off x="705650" y="1530250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Lecturer’s name: Parese Ahmed</a:t>
          </a:r>
        </a:p>
      </dsp:txBody>
      <dsp:txXfrm>
        <a:off x="705650" y="1530250"/>
        <a:ext cx="8565534" cy="610952"/>
      </dsp:txXfrm>
    </dsp:sp>
    <dsp:sp modelId="{4006FDC1-949D-411A-8CEF-EBA046DC42AF}">
      <dsp:nvSpPr>
        <dsp:cNvPr id="0" name=""/>
        <dsp:cNvSpPr/>
      </dsp:nvSpPr>
      <dsp:spPr>
        <a:xfrm>
          <a:off x="0" y="2293941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269D2F-8A35-42BA-82C6-A9B0B9F15B91}">
      <dsp:nvSpPr>
        <dsp:cNvPr id="0" name=""/>
        <dsp:cNvSpPr/>
      </dsp:nvSpPr>
      <dsp:spPr>
        <a:xfrm>
          <a:off x="184813" y="2431406"/>
          <a:ext cx="336024" cy="3360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D7C7A-A779-4AAC-8F53-8B2D877CDCDF}">
      <dsp:nvSpPr>
        <dsp:cNvPr id="0" name=""/>
        <dsp:cNvSpPr/>
      </dsp:nvSpPr>
      <dsp:spPr>
        <a:xfrm>
          <a:off x="705650" y="2293941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Module code: BMHP6030</a:t>
          </a:r>
        </a:p>
      </dsp:txBody>
      <dsp:txXfrm>
        <a:off x="705650" y="2293941"/>
        <a:ext cx="8565534" cy="610952"/>
      </dsp:txXfrm>
    </dsp:sp>
    <dsp:sp modelId="{1851C527-2EC3-4A95-8D05-BE6DE9112F6A}">
      <dsp:nvSpPr>
        <dsp:cNvPr id="0" name=""/>
        <dsp:cNvSpPr/>
      </dsp:nvSpPr>
      <dsp:spPr>
        <a:xfrm>
          <a:off x="0" y="3057632"/>
          <a:ext cx="9271185" cy="61095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0A78D4-9541-4E0D-A83A-6320B41AAB62}">
      <dsp:nvSpPr>
        <dsp:cNvPr id="0" name=""/>
        <dsp:cNvSpPr/>
      </dsp:nvSpPr>
      <dsp:spPr>
        <a:xfrm>
          <a:off x="184813" y="3195097"/>
          <a:ext cx="336024" cy="3360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0895C3-0004-4B88-8435-CA8A00DE7101}">
      <dsp:nvSpPr>
        <dsp:cNvPr id="0" name=""/>
        <dsp:cNvSpPr/>
      </dsp:nvSpPr>
      <dsp:spPr>
        <a:xfrm>
          <a:off x="705650" y="3057632"/>
          <a:ext cx="8565534" cy="61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659" tIns="64659" rIns="64659" bIns="64659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Module title.</a:t>
          </a:r>
          <a:r>
            <a:rPr lang="en-US" sz="1900" b="1" kern="1200" dirty="0"/>
            <a:t> Health, Wellbeing and Sustainable Development</a:t>
          </a:r>
          <a:endParaRPr lang="en-US" sz="1900" kern="1200" dirty="0"/>
        </a:p>
      </dsp:txBody>
      <dsp:txXfrm>
        <a:off x="705650" y="3057632"/>
        <a:ext cx="8565534" cy="6109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BAAB7-A424-478A-9C95-C2077B4D3840}">
      <dsp:nvSpPr>
        <dsp:cNvPr id="0" name=""/>
        <dsp:cNvSpPr/>
      </dsp:nvSpPr>
      <dsp:spPr>
        <a:xfrm>
          <a:off x="0" y="623314"/>
          <a:ext cx="4957009" cy="11507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9527C0-C96C-4F89-9057-F3CB1C511DE1}">
      <dsp:nvSpPr>
        <dsp:cNvPr id="0" name=""/>
        <dsp:cNvSpPr/>
      </dsp:nvSpPr>
      <dsp:spPr>
        <a:xfrm>
          <a:off x="348097" y="882230"/>
          <a:ext cx="632904" cy="632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FFABF-21A3-4BE0-BB5D-0139C675E527}">
      <dsp:nvSpPr>
        <dsp:cNvPr id="0" name=""/>
        <dsp:cNvSpPr/>
      </dsp:nvSpPr>
      <dsp:spPr>
        <a:xfrm>
          <a:off x="1329098" y="623314"/>
          <a:ext cx="3627910" cy="115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Health does not merely imply not having disease but rather being physically, mentally and socially well. </a:t>
          </a:r>
        </a:p>
      </dsp:txBody>
      <dsp:txXfrm>
        <a:off x="1329098" y="623314"/>
        <a:ext cx="3627910" cy="1150734"/>
      </dsp:txXfrm>
    </dsp:sp>
    <dsp:sp modelId="{7C3CCFF5-C8DB-4E6F-B4E0-4D62B13A19E4}">
      <dsp:nvSpPr>
        <dsp:cNvPr id="0" name=""/>
        <dsp:cNvSpPr/>
      </dsp:nvSpPr>
      <dsp:spPr>
        <a:xfrm>
          <a:off x="0" y="2061733"/>
          <a:ext cx="4957009" cy="1150734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BA27A7-2D04-4251-AA57-1F3CBCE57258}">
      <dsp:nvSpPr>
        <dsp:cNvPr id="0" name=""/>
        <dsp:cNvSpPr/>
      </dsp:nvSpPr>
      <dsp:spPr>
        <a:xfrm>
          <a:off x="348097" y="2320648"/>
          <a:ext cx="632904" cy="632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8AF9E-A954-4D6F-B3BF-74BEEF2CB67A}">
      <dsp:nvSpPr>
        <dsp:cNvPr id="0" name=""/>
        <dsp:cNvSpPr/>
      </dsp:nvSpPr>
      <dsp:spPr>
        <a:xfrm>
          <a:off x="1329098" y="2061733"/>
          <a:ext cx="3627910" cy="11507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786" tIns="121786" rIns="121786" bIns="121786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This concept reveals that there are numerous things about health and the importance of prevention. </a:t>
          </a:r>
        </a:p>
      </dsp:txBody>
      <dsp:txXfrm>
        <a:off x="1329098" y="2061733"/>
        <a:ext cx="3627910" cy="11507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9A7A3-A27C-4A1C-B05F-CCDBD3915E74}">
      <dsp:nvSpPr>
        <dsp:cNvPr id="0" name=""/>
        <dsp:cNvSpPr/>
      </dsp:nvSpPr>
      <dsp:spPr>
        <a:xfrm>
          <a:off x="1311323" y="151370"/>
          <a:ext cx="746718" cy="7467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0C58D5-658C-4DCF-86B9-B154EB16B181}">
      <dsp:nvSpPr>
        <dsp:cNvPr id="0" name=""/>
        <dsp:cNvSpPr/>
      </dsp:nvSpPr>
      <dsp:spPr>
        <a:xfrm>
          <a:off x="854995" y="1256024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The Sustainable Development Goals offer an international system of enhancing health and well-being among populations.</a:t>
          </a:r>
        </a:p>
      </dsp:txBody>
      <dsp:txXfrm>
        <a:off x="854995" y="1256024"/>
        <a:ext cx="1659374" cy="1280830"/>
      </dsp:txXfrm>
    </dsp:sp>
    <dsp:sp modelId="{48E967BD-439E-4E27-BF01-C7E38357BD6F}">
      <dsp:nvSpPr>
        <dsp:cNvPr id="0" name=""/>
        <dsp:cNvSpPr/>
      </dsp:nvSpPr>
      <dsp:spPr>
        <a:xfrm>
          <a:off x="3261089" y="151370"/>
          <a:ext cx="746718" cy="7467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A5B673-38F3-4071-B8D0-062A87856844}">
      <dsp:nvSpPr>
        <dsp:cNvPr id="0" name=""/>
        <dsp:cNvSpPr/>
      </dsp:nvSpPr>
      <dsp:spPr>
        <a:xfrm>
          <a:off x="2804761" y="1256024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Sustainable Development Goal 3, in its turn, is dedicated to the issue of guaranteeing healthy lifestyles for all people at any age and contributing to their well-being (United Nations, 2025).</a:t>
          </a:r>
        </a:p>
      </dsp:txBody>
      <dsp:txXfrm>
        <a:off x="2804761" y="1256024"/>
        <a:ext cx="1659374" cy="1280830"/>
      </dsp:txXfrm>
    </dsp:sp>
    <dsp:sp modelId="{8A1421AA-406E-4705-A77B-F657249FF126}">
      <dsp:nvSpPr>
        <dsp:cNvPr id="0" name=""/>
        <dsp:cNvSpPr/>
      </dsp:nvSpPr>
      <dsp:spPr>
        <a:xfrm>
          <a:off x="1311323" y="2951698"/>
          <a:ext cx="746718" cy="7467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EA27A-113D-4F25-87A7-7622AAE354DA}">
      <dsp:nvSpPr>
        <dsp:cNvPr id="0" name=""/>
        <dsp:cNvSpPr/>
      </dsp:nvSpPr>
      <dsp:spPr>
        <a:xfrm>
          <a:off x="854995" y="4056352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Preventive measures in public health: Preventive measures help in improving long-term health as well as lower the burden on health systems in future.</a:t>
          </a:r>
        </a:p>
      </dsp:txBody>
      <dsp:txXfrm>
        <a:off x="854995" y="4056352"/>
        <a:ext cx="1659374" cy="1280830"/>
      </dsp:txXfrm>
    </dsp:sp>
    <dsp:sp modelId="{65E2DE70-B0D6-4BB8-ADF7-77EE9E0240BC}">
      <dsp:nvSpPr>
        <dsp:cNvPr id="0" name=""/>
        <dsp:cNvSpPr/>
      </dsp:nvSpPr>
      <dsp:spPr>
        <a:xfrm>
          <a:off x="3261089" y="2951698"/>
          <a:ext cx="746718" cy="7467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82E87-F742-4D31-A090-FB8B90D07E7E}">
      <dsp:nvSpPr>
        <dsp:cNvPr id="0" name=""/>
        <dsp:cNvSpPr/>
      </dsp:nvSpPr>
      <dsp:spPr>
        <a:xfrm>
          <a:off x="2804761" y="4056352"/>
          <a:ext cx="1659374" cy="128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Correlation between the national health policies and the global development goals enhances accountability and sustainability.</a:t>
          </a:r>
        </a:p>
      </dsp:txBody>
      <dsp:txXfrm>
        <a:off x="2804761" y="4056352"/>
        <a:ext cx="1659374" cy="12808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BA2D87-5F78-4E8B-85EC-A7C979257029}">
      <dsp:nvSpPr>
        <dsp:cNvPr id="0" name=""/>
        <dsp:cNvSpPr/>
      </dsp:nvSpPr>
      <dsp:spPr>
        <a:xfrm>
          <a:off x="565385" y="3919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2CB887-EC55-417F-804E-B00958525BCE}">
      <dsp:nvSpPr>
        <dsp:cNvPr id="0" name=""/>
        <dsp:cNvSpPr/>
      </dsp:nvSpPr>
      <dsp:spPr>
        <a:xfrm>
          <a:off x="931010" y="757531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B5966-A772-4B1B-9BD6-80D3F9FCB64E}">
      <dsp:nvSpPr>
        <dsp:cNvPr id="0" name=""/>
        <dsp:cNvSpPr/>
      </dsp:nvSpPr>
      <dsp:spPr>
        <a:xfrm>
          <a:off x="16947" y="26419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The concept of Health in All Policies presented by the World Health Organization stimulates governments to consider health in every sphere </a:t>
          </a:r>
        </a:p>
      </dsp:txBody>
      <dsp:txXfrm>
        <a:off x="16947" y="2641906"/>
        <a:ext cx="2812500" cy="720000"/>
      </dsp:txXfrm>
    </dsp:sp>
    <dsp:sp modelId="{409A4875-43E0-4BA2-BA5F-096009261607}">
      <dsp:nvSpPr>
        <dsp:cNvPr id="0" name=""/>
        <dsp:cNvSpPr/>
      </dsp:nvSpPr>
      <dsp:spPr>
        <a:xfrm>
          <a:off x="3870072" y="391906"/>
          <a:ext cx="1715625" cy="17156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226CB5-7B77-40D8-90A3-3789369E58BE}">
      <dsp:nvSpPr>
        <dsp:cNvPr id="0" name=""/>
        <dsp:cNvSpPr/>
      </dsp:nvSpPr>
      <dsp:spPr>
        <a:xfrm>
          <a:off x="4235697" y="757531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F3C0D-743B-4D91-9F61-C7000581D2D4}">
      <dsp:nvSpPr>
        <dsp:cNvPr id="0" name=""/>
        <dsp:cNvSpPr/>
      </dsp:nvSpPr>
      <dsp:spPr>
        <a:xfrm>
          <a:off x="3321635" y="2641906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Since health causes are not only limited to hospitals. </a:t>
          </a:r>
        </a:p>
      </dsp:txBody>
      <dsp:txXfrm>
        <a:off x="3321635" y="2641906"/>
        <a:ext cx="28125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8FBD5D-F3DC-4464-A74E-703D7D89B172}">
      <dsp:nvSpPr>
        <dsp:cNvPr id="0" name=""/>
        <dsp:cNvSpPr/>
      </dsp:nvSpPr>
      <dsp:spPr>
        <a:xfrm>
          <a:off x="0" y="0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1051AC-B19D-4035-B662-228B9C3D82F6}">
      <dsp:nvSpPr>
        <dsp:cNvPr id="0" name=""/>
        <dsp:cNvSpPr/>
      </dsp:nvSpPr>
      <dsp:spPr>
        <a:xfrm>
          <a:off x="0" y="0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Legislation is central in determining the consequences of health in the population and determining the behaviour of the population.</a:t>
          </a:r>
        </a:p>
      </dsp:txBody>
      <dsp:txXfrm>
        <a:off x="0" y="0"/>
        <a:ext cx="10670100" cy="985274"/>
      </dsp:txXfrm>
    </dsp:sp>
    <dsp:sp modelId="{D292BCEA-8108-4CD5-A91D-17E7E4A22F83}">
      <dsp:nvSpPr>
        <dsp:cNvPr id="0" name=""/>
        <dsp:cNvSpPr/>
      </dsp:nvSpPr>
      <dsp:spPr>
        <a:xfrm>
          <a:off x="0" y="985274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0F8595-1CB2-494A-9540-981811E617FF}">
      <dsp:nvSpPr>
        <dsp:cNvPr id="0" name=""/>
        <dsp:cNvSpPr/>
      </dsp:nvSpPr>
      <dsp:spPr>
        <a:xfrm>
          <a:off x="0" y="985274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Regulatory interventions, including taxation, product quality, advertising and environmental limitation are common to minimise the risk of health and ensure healthier decisions.</a:t>
          </a:r>
        </a:p>
      </dsp:txBody>
      <dsp:txXfrm>
        <a:off x="0" y="985274"/>
        <a:ext cx="10670100" cy="985274"/>
      </dsp:txXfrm>
    </dsp:sp>
    <dsp:sp modelId="{2F2760D8-CB8E-4A44-83C9-837F82B69D15}">
      <dsp:nvSpPr>
        <dsp:cNvPr id="0" name=""/>
        <dsp:cNvSpPr/>
      </dsp:nvSpPr>
      <dsp:spPr>
        <a:xfrm>
          <a:off x="0" y="1970549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C05B42-49AF-46D1-B344-64E75C57275E}">
      <dsp:nvSpPr>
        <dsp:cNvPr id="0" name=""/>
        <dsp:cNvSpPr/>
      </dsp:nvSpPr>
      <dsp:spPr>
        <a:xfrm>
          <a:off x="0" y="1970549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Governments are giving more attention to prevention and health equity with long-term strategic goals of curbing preventable illness.</a:t>
          </a:r>
        </a:p>
      </dsp:txBody>
      <dsp:txXfrm>
        <a:off x="0" y="1970549"/>
        <a:ext cx="10670100" cy="985274"/>
      </dsp:txXfrm>
    </dsp:sp>
    <dsp:sp modelId="{89EDFF91-7F03-40D1-B10C-01F1C0EFF125}">
      <dsp:nvSpPr>
        <dsp:cNvPr id="0" name=""/>
        <dsp:cNvSpPr/>
      </dsp:nvSpPr>
      <dsp:spPr>
        <a:xfrm>
          <a:off x="0" y="2955824"/>
          <a:ext cx="106701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F58B3-3260-4D13-BE00-69A6A65B76E0}">
      <dsp:nvSpPr>
        <dsp:cNvPr id="0" name=""/>
        <dsp:cNvSpPr/>
      </dsp:nvSpPr>
      <dsp:spPr>
        <a:xfrm>
          <a:off x="0" y="2955824"/>
          <a:ext cx="10670100" cy="9852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Good governance needs interaction between the national government, the local services, and the foreign organisations to help provide uniformity in the execution of health policies.</a:t>
          </a:r>
        </a:p>
      </dsp:txBody>
      <dsp:txXfrm>
        <a:off x="0" y="2955824"/>
        <a:ext cx="10670100" cy="98527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78EC0B-6619-4B03-B5D4-4382282B1A5A}">
      <dsp:nvSpPr>
        <dsp:cNvPr id="0" name=""/>
        <dsp:cNvSpPr/>
      </dsp:nvSpPr>
      <dsp:spPr>
        <a:xfrm>
          <a:off x="0" y="890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UK Stop Smoking Services demonstrates the unity of health, wellbeing and sustainability. </a:t>
          </a:r>
        </a:p>
      </dsp:txBody>
      <dsp:txXfrm>
        <a:off x="62262" y="63152"/>
        <a:ext cx="5076576" cy="1150922"/>
      </dsp:txXfrm>
    </dsp:sp>
    <dsp:sp modelId="{DB016D86-3F38-4BD4-9905-1CD742D6596D}">
      <dsp:nvSpPr>
        <dsp:cNvPr id="0" name=""/>
        <dsp:cNvSpPr/>
      </dsp:nvSpPr>
      <dsp:spPr>
        <a:xfrm>
          <a:off x="0" y="1328176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They have assisted millions to attempt to quit since 2000 through supplying talks and medicines including patches that contain nicotine (Local.GOV, 2024). </a:t>
          </a:r>
        </a:p>
      </dsp:txBody>
      <dsp:txXfrm>
        <a:off x="62262" y="1390438"/>
        <a:ext cx="5076576" cy="1150922"/>
      </dsp:txXfrm>
    </dsp:sp>
    <dsp:sp modelId="{81D4DAA2-36C8-43A6-8319-A774D41C336E}">
      <dsp:nvSpPr>
        <dsp:cNvPr id="0" name=""/>
        <dsp:cNvSpPr/>
      </dsp:nvSpPr>
      <dsp:spPr>
        <a:xfrm>
          <a:off x="0" y="2655463"/>
          <a:ext cx="5201100" cy="1275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results of the studies always demonstrate that users of the services are three times more likely to quit than individuals who attempt alone. </a:t>
          </a:r>
        </a:p>
      </dsp:txBody>
      <dsp:txXfrm>
        <a:off x="62262" y="2717725"/>
        <a:ext cx="5076576" cy="11509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CA4715-E9D0-4621-8F49-0D62F432C674}">
      <dsp:nvSpPr>
        <dsp:cNvPr id="0" name=""/>
        <dsp:cNvSpPr/>
      </dsp:nvSpPr>
      <dsp:spPr>
        <a:xfrm>
          <a:off x="0" y="645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B37FA9-4E57-4375-A722-9CEAD849D9C7}">
      <dsp:nvSpPr>
        <dsp:cNvPr id="0" name=""/>
        <dsp:cNvSpPr/>
      </dsp:nvSpPr>
      <dsp:spPr>
        <a:xfrm>
          <a:off x="457227" y="340732"/>
          <a:ext cx="831322" cy="8313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6D87F-E835-4CF4-A686-2E0DE1D3FB87}">
      <dsp:nvSpPr>
        <dsp:cNvPr id="0" name=""/>
        <dsp:cNvSpPr/>
      </dsp:nvSpPr>
      <dsp:spPr>
        <a:xfrm>
          <a:off x="1745778" y="645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The challenge facing people in using stop-smoking services is due to lack of internet, fixed appointments</a:t>
          </a:r>
        </a:p>
      </dsp:txBody>
      <dsp:txXfrm>
        <a:off x="1745778" y="645"/>
        <a:ext cx="3206422" cy="1511496"/>
      </dsp:txXfrm>
    </dsp:sp>
    <dsp:sp modelId="{F7DC28FC-49F0-44EF-8DDD-F25C2817D5A8}">
      <dsp:nvSpPr>
        <dsp:cNvPr id="0" name=""/>
        <dsp:cNvSpPr/>
      </dsp:nvSpPr>
      <dsp:spPr>
        <a:xfrm>
          <a:off x="0" y="1890016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E9A34-0DE8-43D7-9F44-67C9E6BD2F17}">
      <dsp:nvSpPr>
        <dsp:cNvPr id="0" name=""/>
        <dsp:cNvSpPr/>
      </dsp:nvSpPr>
      <dsp:spPr>
        <a:xfrm>
          <a:off x="457227" y="2230103"/>
          <a:ext cx="831322" cy="8313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A4BBD-719D-4C5A-9469-A7220D21C8E4}">
      <dsp:nvSpPr>
        <dsp:cNvPr id="0" name=""/>
        <dsp:cNvSpPr/>
      </dsp:nvSpPr>
      <dsp:spPr>
        <a:xfrm>
          <a:off x="1745778" y="1890016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This also includes absence of services that are culturally appropriate and fear of embarrassment in seeking services. </a:t>
          </a:r>
        </a:p>
      </dsp:txBody>
      <dsp:txXfrm>
        <a:off x="1745778" y="1890016"/>
        <a:ext cx="3206422" cy="1511496"/>
      </dsp:txXfrm>
    </dsp:sp>
    <dsp:sp modelId="{83C389A9-6800-40A7-916B-E3A43246BC1E}">
      <dsp:nvSpPr>
        <dsp:cNvPr id="0" name=""/>
        <dsp:cNvSpPr/>
      </dsp:nvSpPr>
      <dsp:spPr>
        <a:xfrm>
          <a:off x="0" y="3779386"/>
          <a:ext cx="4952200" cy="151149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CBF769-5952-4C46-B583-33C50706F4AC}">
      <dsp:nvSpPr>
        <dsp:cNvPr id="0" name=""/>
        <dsp:cNvSpPr/>
      </dsp:nvSpPr>
      <dsp:spPr>
        <a:xfrm>
          <a:off x="457227" y="4119473"/>
          <a:ext cx="831322" cy="8313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79901-142A-4653-B6F2-6CC9D7FCC97C}">
      <dsp:nvSpPr>
        <dsp:cNvPr id="0" name=""/>
        <dsp:cNvSpPr/>
      </dsp:nvSpPr>
      <dsp:spPr>
        <a:xfrm>
          <a:off x="1745778" y="3779386"/>
          <a:ext cx="3206422" cy="15114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967" tIns="159967" rIns="159967" bIns="15996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Whereas many people are served by online and phone services, there are individuals who lack access to these services due to poor internet and digital literacy. </a:t>
          </a:r>
        </a:p>
      </dsp:txBody>
      <dsp:txXfrm>
        <a:off x="1745778" y="3779386"/>
        <a:ext cx="3206422" cy="15114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0DD5E-06F8-4CAE-8E15-1C48107E2F22}">
      <dsp:nvSpPr>
        <dsp:cNvPr id="0" name=""/>
        <dsp:cNvSpPr/>
      </dsp:nvSpPr>
      <dsp:spPr>
        <a:xfrm>
          <a:off x="0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Invest in prevention (Hiscock et al., 2012)</a:t>
          </a:r>
          <a:endParaRPr lang="en-US" sz="2600" kern="1200" dirty="0"/>
        </a:p>
      </dsp:txBody>
      <dsp:txXfrm>
        <a:off x="0" y="1355140"/>
        <a:ext cx="3162299" cy="2139696"/>
      </dsp:txXfrm>
    </dsp:sp>
    <dsp:sp modelId="{FA26CFEA-C91E-44D5-850E-33C3DCF27ED8}">
      <dsp:nvSpPr>
        <dsp:cNvPr id="0" name=""/>
        <dsp:cNvSpPr/>
      </dsp:nvSpPr>
      <dsp:spPr>
        <a:xfrm>
          <a:off x="1046225" y="356615"/>
          <a:ext cx="1069848" cy="106984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1202901" y="513291"/>
        <a:ext cx="756496" cy="756496"/>
      </dsp:txXfrm>
    </dsp:sp>
    <dsp:sp modelId="{38CDE116-FBEA-4447-B5EB-DFB9F91679AE}">
      <dsp:nvSpPr>
        <dsp:cNvPr id="0" name=""/>
        <dsp:cNvSpPr/>
      </dsp:nvSpPr>
      <dsp:spPr>
        <a:xfrm>
          <a:off x="0" y="3566088"/>
          <a:ext cx="3162299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9F21E-DBE3-41B7-91D5-D35A3E8F3F53}">
      <dsp:nvSpPr>
        <dsp:cNvPr id="0" name=""/>
        <dsp:cNvSpPr/>
      </dsp:nvSpPr>
      <dsp:spPr>
        <a:xfrm>
          <a:off x="3478529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Address social determinants</a:t>
          </a:r>
          <a:endParaRPr lang="en-US" sz="2600" kern="1200" dirty="0"/>
        </a:p>
      </dsp:txBody>
      <dsp:txXfrm>
        <a:off x="3478529" y="1355140"/>
        <a:ext cx="3162299" cy="2139696"/>
      </dsp:txXfrm>
    </dsp:sp>
    <dsp:sp modelId="{831DFF60-5ADA-42F1-A361-6C8A7E092BAE}">
      <dsp:nvSpPr>
        <dsp:cNvPr id="0" name=""/>
        <dsp:cNvSpPr/>
      </dsp:nvSpPr>
      <dsp:spPr>
        <a:xfrm>
          <a:off x="4524755" y="356615"/>
          <a:ext cx="1069848" cy="1069848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4681431" y="513291"/>
        <a:ext cx="756496" cy="756496"/>
      </dsp:txXfrm>
    </dsp:sp>
    <dsp:sp modelId="{14183050-E5F5-49FB-8AB3-63BDBDB50314}">
      <dsp:nvSpPr>
        <dsp:cNvPr id="0" name=""/>
        <dsp:cNvSpPr/>
      </dsp:nvSpPr>
      <dsp:spPr>
        <a:xfrm>
          <a:off x="3478529" y="3566088"/>
          <a:ext cx="3162299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ECC4AD-4573-4BC3-9B42-75F211B2C32E}">
      <dsp:nvSpPr>
        <dsp:cNvPr id="0" name=""/>
        <dsp:cNvSpPr/>
      </dsp:nvSpPr>
      <dsp:spPr>
        <a:xfrm>
          <a:off x="6957059" y="0"/>
          <a:ext cx="3162299" cy="3566160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6545" tIns="330200" rIns="246545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Integrate with mental health services</a:t>
          </a:r>
          <a:endParaRPr lang="en-US" sz="2600" kern="1200" dirty="0"/>
        </a:p>
      </dsp:txBody>
      <dsp:txXfrm>
        <a:off x="6957059" y="1355140"/>
        <a:ext cx="3162299" cy="2139696"/>
      </dsp:txXfrm>
    </dsp:sp>
    <dsp:sp modelId="{41B15EA2-8A9D-4A9C-B1E4-18CC572D5936}">
      <dsp:nvSpPr>
        <dsp:cNvPr id="0" name=""/>
        <dsp:cNvSpPr/>
      </dsp:nvSpPr>
      <dsp:spPr>
        <a:xfrm>
          <a:off x="8003285" y="356615"/>
          <a:ext cx="1069848" cy="1069848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410" tIns="12700" rIns="8341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8159961" y="513291"/>
        <a:ext cx="756496" cy="756496"/>
      </dsp:txXfrm>
    </dsp:sp>
    <dsp:sp modelId="{B5B3F962-111C-42EF-9E8D-1CD5C8663640}">
      <dsp:nvSpPr>
        <dsp:cNvPr id="0" name=""/>
        <dsp:cNvSpPr/>
      </dsp:nvSpPr>
      <dsp:spPr>
        <a:xfrm>
          <a:off x="6957059" y="3566088"/>
          <a:ext cx="3162299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 dirty="0"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" name="Google Shape;122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23" name="Google Shape;123;p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1</a:t>
            </a:fld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2</a:t>
            </a:fld>
            <a:endParaRPr lang="en-US" sz="1200" b="0" i="0" u="none" strike="noStrike" cap="none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529629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>
          <a:extLst>
            <a:ext uri="{FF2B5EF4-FFF2-40B4-BE49-F238E27FC236}">
              <a16:creationId xmlns:a16="http://schemas.microsoft.com/office/drawing/2014/main" id="{B2D9AA39-E889-9657-1FD7-1FEFCF6853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3:notes">
            <a:extLst>
              <a:ext uri="{FF2B5EF4-FFF2-40B4-BE49-F238E27FC236}">
                <a16:creationId xmlns:a16="http://schemas.microsoft.com/office/drawing/2014/main" id="{1324388C-8E14-DEB4-21C8-FFD1CBDA896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22" name="Google Shape;122;p3:notes">
            <a:extLst>
              <a:ext uri="{FF2B5EF4-FFF2-40B4-BE49-F238E27FC236}">
                <a16:creationId xmlns:a16="http://schemas.microsoft.com/office/drawing/2014/main" id="{658020CF-F558-C28B-4D3D-581F1F86197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44093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23" name="Google Shape;123;p3:notes">
            <a:extLst>
              <a:ext uri="{FF2B5EF4-FFF2-40B4-BE49-F238E27FC236}">
                <a16:creationId xmlns:a16="http://schemas.microsoft.com/office/drawing/2014/main" id="{EED26275-6CC8-1A8A-DF2C-DB4318A47B0C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3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64549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64" name="Google Shape;16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65" name="Google Shape;165;p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4</a:t>
            </a:fld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5" name="Google Shape;175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76" name="Google Shape;176;p8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32" name="Google Shape;132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33" name="Google Shape;133;p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6</a:t>
            </a:fld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43" name="Google Shape;143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44" name="Google Shape;144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7</a:t>
            </a:fld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86" name="Google Shape;186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87" name="Google Shape;187;p9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97" name="Google Shape;19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98" name="Google Shape;198;p1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06" name="Google Shape;206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07" name="Google Shape;207;p1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16" name="Google Shape;21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17" name="Google Shape;217;p12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11</a:t>
            </a:fld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153" name="Google Shape;153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154" name="Google Shape;154;p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/>
              <a:t>12</a:t>
            </a:fld>
            <a:endParaRPr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27" name="Google Shape;227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28" name="Google Shape;228;p1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13</a:t>
            </a:fld>
            <a:endParaRPr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37" name="Google Shape;237;p14:notes"/>
          <p:cNvSpPr txBox="1">
            <a:spLocks noGrp="1"/>
          </p:cNvSpPr>
          <p:nvPr>
            <p:ph type="body" idx="1"/>
          </p:nvPr>
        </p:nvSpPr>
        <p:spPr>
          <a:xfrm>
            <a:off x="685800" y="457200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38" name="Google Shape;238;p1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14</a:t>
            </a:fld>
            <a:endParaRPr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47" name="Google Shape;247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48" name="Google Shape;248;p1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15</a:t>
            </a:fld>
            <a:endParaRPr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/>
          <a:lstStyle/>
          <a:p>
            <a:endParaRPr lang="en-GB" dirty="0"/>
          </a:p>
        </p:txBody>
      </p:sp>
      <p:sp>
        <p:nvSpPr>
          <p:cNvPr id="258" name="Google Shape;258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dirty="0"/>
            </a:br>
            <a:endParaRPr dirty="0"/>
          </a:p>
        </p:txBody>
      </p:sp>
      <p:sp>
        <p:nvSpPr>
          <p:cNvPr id="259" name="Google Shape;259;p1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18</a:t>
            </a:fld>
            <a:endParaRPr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69" name="Google Shape;269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E700B-859C-094E-7F0C-3F7235C453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061D6E-C87D-CE60-954C-E334E90C9D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D89A6-15CA-1387-E4B9-D16ACBBDF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058765-85BD-FF24-09C4-C3BDB67BA5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1B6A9-5602-2789-C14C-285A3BB7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54703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6AB61-EC4B-FC09-2BAF-CF67BC180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F058B-04E0-9774-564E-EB7CF6AC6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ADDBB-D2F1-8E6E-F643-1B0EE851B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8237A-8872-6792-9841-3AE9E0F02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DA6F2-0E8D-1503-6313-1A8319FB4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407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55755-EE0C-B736-DF09-3E78A872D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F427F-133E-0696-17A4-81BBF14DE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B7FA9F-4137-2C11-52EB-15D337A57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EC2F0-E629-4264-A708-C7C34ACE9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D9318-3BCE-04E1-756D-C0D44BDA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01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10CE0-F769-D252-9372-386B9219F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40F1C-3436-56CA-F6B6-5329026E10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A1992D-A50E-4A34-B6A9-E769BC270E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1B9141-5811-7D7D-48FE-EDF40FC10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D57E34-067C-9215-594B-CA960B2D2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FC3837-4A09-5D12-548E-4C4543EB7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1223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BAD6A-BD43-9BA5-6140-6F94D4CB7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EE324A-1A84-7884-DF48-F3A4BEC2DB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A8D34A-731F-AFDE-FF47-6D1965549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F64EB62-20ED-4657-B597-334C534E45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93E76F-61B0-94CF-F10B-EE9891E6D2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2508FA-DEEA-A135-DE80-7D142B2BE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18C621-8973-3EC4-62FF-C316A091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B999E9-E18F-5417-7C88-E1D5DDD4C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6152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01710-3A8D-7AF3-0EB2-41786B4EB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9DA0D9-089C-B8F3-ADA4-4286515D9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BCE47F-2AF9-F1DD-540D-EBAB1E48B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D48BDB-84FA-B959-168C-41BC7246D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9461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6D9849E-9D16-C4E6-9169-9B55539D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A8D92F-C05C-8B7D-D5DF-3BF5F72BB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72822B-A7AE-B7D7-1D4E-025D7FA91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27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266D-A2AA-7EB0-D889-D7F83FB30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9348A-B900-22EC-4AE1-73F03C86D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6F6B3B-4D25-3C1D-45AD-4AB75DDD66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9DD221-99E9-190E-D73D-36B84EF9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745F70-93A8-154A-CDE1-9B1E3B9C9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D7002E-95F1-DC5C-C12A-6B327B201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60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5CC82-E006-4675-19D2-34DD3B318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32FD08-FF81-22D9-0FCF-E6B0B34BC0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3B764F-EFBC-034C-77F0-C9C74CA46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6B1BA-2605-89F9-1478-002580E9A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1BF5A1-5BFD-29E6-7883-D0140823F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D8B26F-AAC7-C9E7-2E3A-7928C9EFF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31092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87921-0642-68AC-DDE5-DBF1BFFA9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50E140-0810-A62D-95B4-0CA52182F4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DB2336-5653-732E-352D-CB440320E1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50FC18-4148-214B-FBBD-6FB29E2D6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ABC6BC-BBDF-8978-BDF8-A60D19C55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812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BECA19-2050-299E-6AE6-79CA11D2B5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5288B6-FCF2-431D-885D-AC379D1CCF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A1E271-2EB1-4066-660B-6E3A94205E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F6E48-B67D-9F5D-8BD9-7C151E55F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4A3BF-6BEE-8AD9-6BF2-FE4BB7688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5271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571F5F-180D-E2C4-E737-F7A8B587C9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43672-D093-7396-B9B0-D63BDFC0B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6A640-2518-F310-B62A-37BDAE38EC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43588-EF29-49F3-16B9-01D74EA5DB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DD39D-36A7-E9DE-1411-DAFC2FEA37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00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gif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sdgs.un.org/goals/goal3" TargetMode="External"/><Relationship Id="rId3" Type="http://schemas.openxmlformats.org/officeDocument/2006/relationships/hyperlink" Target="https://www.dombillings.com/targets/sdg-target-3a" TargetMode="External"/><Relationship Id="rId7" Type="http://schemas.openxmlformats.org/officeDocument/2006/relationships/hyperlink" Target="https://www.gov.uk/government/publications/health-matters-stopping-smoking-what-works/health-matters-stopping-smoking-what-work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archive.nationalarchives.gov.uk/ukgwa/20250707103655/https:/www.longtermplan.nhs.uk/" TargetMode="External"/><Relationship Id="rId5" Type="http://schemas.openxmlformats.org/officeDocument/2006/relationships/hyperlink" Target="https://www.nhs.uk/better-health/quit-smoking/" TargetMode="External"/><Relationship Id="rId4" Type="http://schemas.openxmlformats.org/officeDocument/2006/relationships/hyperlink" Target="https://www.local.gov.uk/25-years-stop-smoking-services-milestone-public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3"/>
          <p:cNvSpPr/>
          <p:nvPr/>
        </p:nvSpPr>
        <p:spPr>
          <a:xfrm>
            <a:off x="-116114" y="-914400"/>
            <a:ext cx="11925255" cy="6497781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26" name="Google Shape;126;p3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30" name="Google Shape;128;p3">
            <a:extLst>
              <a:ext uri="{FF2B5EF4-FFF2-40B4-BE49-F238E27FC236}">
                <a16:creationId xmlns:a16="http://schemas.microsoft.com/office/drawing/2014/main" id="{DF9E29CE-33A0-2706-658E-CE4B1D86BF3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088" y="1274619"/>
          <a:ext cx="9271185" cy="3671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27" name="Google Shape;127;p3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544355E-CAF8-62B1-8343-B4F00E94098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556621" y="1976854"/>
            <a:ext cx="7075358" cy="352268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wellbeing go beyond the absence of disease they include physical, mental, and social balance.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Promoting wellbeing through prevention supports sustainable development and stronger communities.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Smoking remains a major cause of preventable illness and health inequality.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Stop-smoking services play a key role in improving public health and reducing pressure on healthcare systems.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presentation links health, wellbeing, policy, and sustainability to Show prevention supports SDG 3: Good Health and Wellbeing for All.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6FF291A8-3312-E396-3222-BB4FDB9F4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243" y="794478"/>
            <a:ext cx="4227226" cy="974362"/>
          </a:xfrm>
        </p:spPr>
        <p:txBody>
          <a:bodyPr anchor="t">
            <a:normAutofit/>
          </a:bodyPr>
          <a:lstStyle/>
          <a:p>
            <a:pPr algn="l"/>
            <a:r>
              <a:rPr lang="en-GB" sz="3200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10090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>
          <a:extLst>
            <a:ext uri="{FF2B5EF4-FFF2-40B4-BE49-F238E27FC236}">
              <a16:creationId xmlns:a16="http://schemas.microsoft.com/office/drawing/2014/main" id="{46E1A907-34FE-C017-BFB7-3A6CFDF35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3">
            <a:extLst>
              <a:ext uri="{FF2B5EF4-FFF2-40B4-BE49-F238E27FC236}">
                <a16:creationId xmlns:a16="http://schemas.microsoft.com/office/drawing/2014/main" id="{EE054F21-91C8-BB98-3EB1-78DB853723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DEFINITIONS AND KEY CONCEPTS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31" name="Google Shape;128;p3">
            <a:extLst>
              <a:ext uri="{FF2B5EF4-FFF2-40B4-BE49-F238E27FC236}">
                <a16:creationId xmlns:a16="http://schemas.microsoft.com/office/drawing/2014/main" id="{F461BACE-D3CD-665A-6D46-51755554C0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862288"/>
              </p:ext>
            </p:extLst>
          </p:nvPr>
        </p:nvGraphicFramePr>
        <p:xfrm>
          <a:off x="6527854" y="2286633"/>
          <a:ext cx="4957009" cy="38357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27" name="Google Shape;127;p3">
            <a:extLst>
              <a:ext uri="{FF2B5EF4-FFF2-40B4-BE49-F238E27FC236}">
                <a16:creationId xmlns:a16="http://schemas.microsoft.com/office/drawing/2014/main" id="{E9676EAD-A754-5CA7-FFDD-42D8BF2D0FBE}"/>
              </a:ext>
            </a:extLst>
          </p:cNvPr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29" name="Google Shape;129;p3">
            <a:extLst>
              <a:ext uri="{FF2B5EF4-FFF2-40B4-BE49-F238E27FC236}">
                <a16:creationId xmlns:a16="http://schemas.microsoft.com/office/drawing/2014/main" id="{DD7C959A-5430-73CA-2ECF-3447F9971BB2}"/>
              </a:ext>
            </a:extLst>
          </p:cNvPr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804675" y="1662025"/>
            <a:ext cx="4702601" cy="4702601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105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graphicFrame>
        <p:nvGraphicFramePr>
          <p:cNvPr id="174" name="Google Shape;170;p7">
            <a:extLst>
              <a:ext uri="{FF2B5EF4-FFF2-40B4-BE49-F238E27FC236}">
                <a16:creationId xmlns:a16="http://schemas.microsoft.com/office/drawing/2014/main" id="{6C2DC578-5B17-A03E-2D0F-7E620D5B5D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7146005"/>
              </p:ext>
            </p:extLst>
          </p:nvPr>
        </p:nvGraphicFramePr>
        <p:xfrm>
          <a:off x="6345044" y="484441"/>
          <a:ext cx="5319132" cy="5488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71" name="Google Shape;171;p7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" name="Picture 1">
            <a:extLst>
              <a:ext uri="{FF2B5EF4-FFF2-40B4-BE49-F238E27FC236}">
                <a16:creationId xmlns:a16="http://schemas.microsoft.com/office/drawing/2014/main" id="{809C0AEF-FD33-AA9C-105F-FEFE61C856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66861" y="484440"/>
            <a:ext cx="4930878" cy="514692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79" name="Google Shape;179;p8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SUSTAINABLE DEVELOPMENT GOALS (CONT…)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81" name="Google Shape;181;p8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It is quite evident that The United Nations Sustainable Development Goals (SDGs) significantly provide a global agenda towards address health, wellbeing and sustainability.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SDG 3 desires a healthy and wellbeing of all and in Target 3.a (Billings, 2024). 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180" name="Google Shape;180;p8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82" name="Google Shape;182;p8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83" name="Google Shape;183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52350" y="1223950"/>
            <a:ext cx="4419600" cy="4410075"/>
          </a:xfrm>
          <a:prstGeom prst="rect">
            <a:avLst/>
          </a:prstGeom>
          <a:solidFill>
            <a:schemeClr val="lt1"/>
          </a:solidFill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36" name="Google Shape;136;p4"/>
          <p:cNvSpPr txBox="1">
            <a:spLocks noGrp="1"/>
          </p:cNvSpPr>
          <p:nvPr>
            <p:ph type="title"/>
          </p:nvPr>
        </p:nvSpPr>
        <p:spPr>
          <a:xfrm>
            <a:off x="6696186" y="909637"/>
            <a:ext cx="4800600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DEFINITIONS AND KEY CONCEPTS (CONT..)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39" name="Google Shape;139;p4"/>
          <p:cNvSpPr txBox="1">
            <a:spLocks noGrp="1"/>
          </p:cNvSpPr>
          <p:nvPr>
            <p:ph idx="1"/>
          </p:nvPr>
        </p:nvSpPr>
        <p:spPr>
          <a:xfrm>
            <a:off x="6696186" y="2221992"/>
            <a:ext cx="4800600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Good health is accompanied by wellbeing. </a:t>
            </a:r>
            <a:endParaRPr sz="1900"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It can be divided into two components: our emotions and everything that is measurable. </a:t>
            </a:r>
            <a:endParaRPr sz="1900"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Happy, satisfied and emotionally stable the happiness of a person, the contentment with life, the feeling of contentment (</a:t>
            </a:r>
            <a:r>
              <a:rPr lang="en-US" sz="190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Cordaro, 2024</a:t>
            </a: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 sz="1900"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Objective wellbeing concerns ourselves with items that we can quantify such as health, work, money, home and support. </a:t>
            </a:r>
            <a:endParaRPr sz="1900" dirty="0"/>
          </a:p>
          <a:p>
            <a:pPr marL="228600" lvl="0" indent="-10795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</a:pPr>
            <a:endParaRPr sz="1900" dirty="0"/>
          </a:p>
        </p:txBody>
      </p:sp>
      <p:cxnSp>
        <p:nvCxnSpPr>
          <p:cNvPr id="138" name="Google Shape;138;p4"/>
          <p:cNvCxnSpPr/>
          <p:nvPr/>
        </p:nvCxnSpPr>
        <p:spPr>
          <a:xfrm>
            <a:off x="6781300" y="723900"/>
            <a:ext cx="4610075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40" name="Google Shape;140;p4"/>
          <p:cNvCxnSpPr/>
          <p:nvPr/>
        </p:nvCxnSpPr>
        <p:spPr>
          <a:xfrm>
            <a:off x="6781300" y="6142781"/>
            <a:ext cx="461007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" name="Picture 2" descr="Sustainable Development Goals/SDG3 - Wikiversity">
            <a:extLst>
              <a:ext uri="{FF2B5EF4-FFF2-40B4-BE49-F238E27FC236}">
                <a16:creationId xmlns:a16="http://schemas.microsoft.com/office/drawing/2014/main" id="{C8793F88-F5A4-C9EA-97E5-C7D80C1E0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6098766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5"/>
          <p:cNvSpPr/>
          <p:nvPr/>
        </p:nvSpPr>
        <p:spPr>
          <a:xfrm>
            <a:off x="0" y="-2419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47" name="Google Shape;147;p5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THEORIES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149" name="Google Shape;149;p5"/>
          <p:cNvSpPr txBox="1"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Unhealthy behaviour is influenced by biological, psychological, and social factors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However, biological, psychological, and social factors also affect such behaviours as opposed to personal choice (Bolton, 2023).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 health theories assist the public health services in designing support services to help cope with these various influences (Roberts, 2023).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148" name="Google Shape;148;p5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45ADD327-9CC6-7678-24BA-F6C09F56AF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8509" y="1066800"/>
            <a:ext cx="4585855" cy="421178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9"/>
          <p:cNvSpPr/>
          <p:nvPr/>
        </p:nvSpPr>
        <p:spPr>
          <a:xfrm>
            <a:off x="0" y="314662"/>
            <a:ext cx="46469520" cy="5628938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90" name="Google Shape;190;p9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6151083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POLICY AND GOVERNANCE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196" name="Google Shape;192;p9">
            <a:extLst>
              <a:ext uri="{FF2B5EF4-FFF2-40B4-BE49-F238E27FC236}">
                <a16:creationId xmlns:a16="http://schemas.microsoft.com/office/drawing/2014/main" id="{3D74FAF5-6A73-7C0C-52D7-DDB2BEDB5AB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088" y="2219183"/>
          <a:ext cx="6151083" cy="3753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91" name="Google Shape;191;p9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194" name="Google Shape;194;p9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sp>
        <p:nvSpPr>
          <p:cNvPr id="2" name="AutoShape 2" descr="Image result for nhs long term plans">
            <a:extLst>
              <a:ext uri="{FF2B5EF4-FFF2-40B4-BE49-F238E27FC236}">
                <a16:creationId xmlns:a16="http://schemas.microsoft.com/office/drawing/2014/main" id="{B8A94E9A-4023-A6C9-09C3-EA70EA616C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1161738" cy="1161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4" name="Picture 3" descr="A close up of a tablet">
            <a:extLst>
              <a:ext uri="{FF2B5EF4-FFF2-40B4-BE49-F238E27FC236}">
                <a16:creationId xmlns:a16="http://schemas.microsoft.com/office/drawing/2014/main" id="{CDB44B31-3260-1428-311E-2986455B01D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55171" y="1447801"/>
            <a:ext cx="4536729" cy="410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01" name="Google Shape;201;p10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8852867" cy="1307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POLICY AND GOVERNANCE (CONTINUED)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2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05" name="Google Shape;203;p10">
            <a:extLst>
              <a:ext uri="{FF2B5EF4-FFF2-40B4-BE49-F238E27FC236}">
                <a16:creationId xmlns:a16="http://schemas.microsoft.com/office/drawing/2014/main" id="{2E1ECEEE-B48C-4F75-6A5D-5BE13A04F2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4109" y="2222000"/>
          <a:ext cx="10670100" cy="3941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02" name="Google Shape;202;p10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10" name="Google Shape;210;p11"/>
          <p:cNvSpPr txBox="1">
            <a:spLocks noGrp="1"/>
          </p:cNvSpPr>
          <p:nvPr>
            <p:ph type="title"/>
          </p:nvPr>
        </p:nvSpPr>
        <p:spPr>
          <a:xfrm>
            <a:off x="6284749" y="909638"/>
            <a:ext cx="5907231" cy="13180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 CASE STUDIES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15" name="Google Shape;213;p11">
            <a:extLst>
              <a:ext uri="{FF2B5EF4-FFF2-40B4-BE49-F238E27FC236}">
                <a16:creationId xmlns:a16="http://schemas.microsoft.com/office/drawing/2014/main" id="{3EEA08D9-5D6E-88AB-692D-B1595FFFAC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4751" y="1968243"/>
          <a:ext cx="5201100" cy="393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11" name="Google Shape;211;p11" descr="Budget 2025: Will FM Nirmala Sitharaman increase 'sin tax'? - The Economic  Times"/>
          <p:cNvPicPr preferRelativeResize="0"/>
          <p:nvPr/>
        </p:nvPicPr>
        <p:blipFill rotWithShape="1">
          <a:blip r:embed="rId8">
            <a:alphaModFix/>
          </a:blip>
          <a:srcRect l="22629" r="15576" b="2"/>
          <a:stretch/>
        </p:blipFill>
        <p:spPr>
          <a:xfrm>
            <a:off x="20" y="10"/>
            <a:ext cx="5686740" cy="685799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2" name="Google Shape;212;p11"/>
          <p:cNvCxnSpPr/>
          <p:nvPr/>
        </p:nvCxnSpPr>
        <p:spPr>
          <a:xfrm>
            <a:off x="6422739" y="722376"/>
            <a:ext cx="16002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1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20" name="Google Shape;220;p12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EXAMPLES AND CASE STUDIES (CONTINUED)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23" name="Google Shape;223;p12"/>
          <p:cNvSpPr txBox="1"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700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 Health Belief Model refers to the planning and delivery of the stop smoking services (</a:t>
            </a:r>
            <a:r>
              <a:rPr lang="en-US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Oo </a:t>
            </a:r>
            <a:r>
              <a:rPr lang="en-US" i="1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US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2025</a:t>
            </a: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It states that individuals tend to make healthier measures when they believe that they may be injured and that the consequences are severe.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This feeling of danger and seriousness is increased by stop smoking services which inform about smoking-related diseases. 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221" name="Google Shape;221;p12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22" name="Google Shape;222;p12" descr="Stopping the start: our new plan to create a smokefree generation - GOV.U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908255" y="1638301"/>
            <a:ext cx="6072188" cy="3415605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24" name="Google Shape;224;p12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157" name="Google Shape;157;p6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687812" cy="7981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THEORIES </a:t>
            </a:r>
            <a:endParaRPr sz="3000" dirty="0"/>
          </a:p>
        </p:txBody>
      </p:sp>
      <p:sp>
        <p:nvSpPr>
          <p:cNvPr id="160" name="Google Shape;160;p6"/>
          <p:cNvSpPr txBox="1">
            <a:spLocks noGrp="1"/>
          </p:cNvSpPr>
          <p:nvPr>
            <p:ph idx="1"/>
          </p:nvPr>
        </p:nvSpPr>
        <p:spPr>
          <a:xfrm>
            <a:off x="7200900" y="1849121"/>
            <a:ext cx="4191001" cy="41396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 Health Belief Model is a concept that interprets certain behaviour based on the beliefs of risk, benefit, and barriers to change (Alyafei and Easton-Carr, 2024).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This model is applied to stop smoking services to boost motivation and minimise barriers by means of advice, support, and follow-up (Ben-Arye et al., 2024).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cxnSp>
        <p:nvCxnSpPr>
          <p:cNvPr id="158" name="Google Shape;158;p6"/>
          <p:cNvCxnSpPr/>
          <p:nvPr/>
        </p:nvCxnSpPr>
        <p:spPr>
          <a:xfrm>
            <a:off x="804672" y="723900"/>
            <a:ext cx="10588752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159" name="Google Shape;159;p6" descr="What is the Health Belief Model? – Mental Health Matters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0100" y="1712594"/>
            <a:ext cx="6072188" cy="412017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161" name="Google Shape;161;p6"/>
          <p:cNvCxnSpPr/>
          <p:nvPr/>
        </p:nvCxnSpPr>
        <p:spPr>
          <a:xfrm>
            <a:off x="809065" y="6145599"/>
            <a:ext cx="10582835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31" name="Google Shape;231;p13"/>
          <p:cNvSpPr txBox="1"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EQUITY AND ACCESS  </a:t>
            </a:r>
            <a:endParaRPr sz="3000" dirty="0"/>
          </a:p>
        </p:txBody>
      </p:sp>
      <p:sp>
        <p:nvSpPr>
          <p:cNvPr id="234" name="Google Shape;234;p13"/>
          <p:cNvSpPr txBox="1">
            <a:spLocks noGrp="1"/>
          </p:cNvSpPr>
          <p:nvPr>
            <p:ph idx="1"/>
          </p:nvPr>
        </p:nvSpPr>
        <p:spPr>
          <a:xfrm>
            <a:off x="6664960" y="2346960"/>
            <a:ext cx="4819903" cy="3775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Smoking in the UK is predominant among individuals in the disadvantaged regions, individuals with mental issues, and some of the ethnic minorities (</a:t>
            </a:r>
            <a:r>
              <a:rPr lang="en-US" sz="190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Kirkbride </a:t>
            </a:r>
            <a:r>
              <a:rPr lang="en-US" sz="1900" i="1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et al., </a:t>
            </a:r>
            <a:r>
              <a:rPr lang="en-US" sz="1900" dirty="0"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2024</a:t>
            </a: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). </a:t>
            </a:r>
            <a:endParaRPr sz="1900"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It is these disparities that result in larger health disparities and reduced life expectancy. </a:t>
            </a:r>
            <a:endParaRPr sz="1900" dirty="0"/>
          </a:p>
          <a:p>
            <a:pPr marL="228600" lvl="0" indent="-22860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Char char="•"/>
            </a:pPr>
            <a:r>
              <a:rPr lang="en-US" sz="1900" dirty="0">
                <a:latin typeface="Times New Roman"/>
                <a:ea typeface="Times New Roman"/>
                <a:cs typeface="Times New Roman"/>
                <a:sym typeface="Times New Roman"/>
              </a:rPr>
              <a:t>Although the services of stop-smoking are offered throughout the nation, less successful quit attempts are characteristic of poorer people </a:t>
            </a:r>
            <a:endParaRPr sz="1900" dirty="0"/>
          </a:p>
          <a:p>
            <a:pPr marL="228600" lvl="0" indent="-1079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900"/>
              <a:buNone/>
            </a:pPr>
            <a:endParaRPr sz="1900" dirty="0"/>
          </a:p>
        </p:txBody>
      </p:sp>
      <p:cxnSp>
        <p:nvCxnSpPr>
          <p:cNvPr id="232" name="Google Shape;232;p13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33" name="Google Shape;233;p13" descr="Health matters: smoking and mental health - GOV.UK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04672" y="2094610"/>
            <a:ext cx="5549902" cy="370455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41" name="Google Shape;241;p14"/>
          <p:cNvSpPr txBox="1">
            <a:spLocks noGrp="1"/>
          </p:cNvSpPr>
          <p:nvPr>
            <p:ph type="title"/>
          </p:nvPr>
        </p:nvSpPr>
        <p:spPr>
          <a:xfrm>
            <a:off x="704088" y="914399"/>
            <a:ext cx="6670106" cy="16211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EQUITY AND ACCESS (CONT..)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graphicFrame>
        <p:nvGraphicFramePr>
          <p:cNvPr id="247" name="Google Shape;244;p14">
            <a:extLst>
              <a:ext uri="{FF2B5EF4-FFF2-40B4-BE49-F238E27FC236}">
                <a16:creationId xmlns:a16="http://schemas.microsoft.com/office/drawing/2014/main" id="{C47C3E4A-D49F-9C8D-B919-CBC93FF260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2904756"/>
              </p:ext>
            </p:extLst>
          </p:nvPr>
        </p:nvGraphicFramePr>
        <p:xfrm>
          <a:off x="6535710" y="1229192"/>
          <a:ext cx="4952201" cy="5291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42" name="Google Shape;242;p14"/>
          <p:cNvCxnSpPr/>
          <p:nvPr/>
        </p:nvCxnSpPr>
        <p:spPr>
          <a:xfrm>
            <a:off x="804672" y="722376"/>
            <a:ext cx="1638300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pic>
        <p:nvPicPr>
          <p:cNvPr id="243" name="Google Shape;243;p14" descr="Smoking Statistics in the UK 2025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04672" y="2185106"/>
            <a:ext cx="5138688" cy="30832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51" name="Google Shape;251;p15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7177548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 EQUITY AND ACCESS (CONTINUED)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54" name="Google Shape;254;p15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To ensure fairness of the services, we must expand community outreach, connect quitting help with mental health and social care and provide not only online options.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Local interventions, which take into consideration the cultures of the region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This have community planning, increase participation and trust.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Local interventions, which take into consideration the cultures of the region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pic>
        <p:nvPicPr>
          <p:cNvPr id="252" name="Google Shape;252;p15" descr="Smoking - Wikipedia"/>
          <p:cNvPicPr preferRelativeResize="0"/>
          <p:nvPr/>
        </p:nvPicPr>
        <p:blipFill rotWithShape="1">
          <a:blip r:embed="rId3">
            <a:alphaModFix/>
          </a:blip>
          <a:srcRect l="41545" r="17622" b="2"/>
          <a:stretch/>
        </p:blipFill>
        <p:spPr>
          <a:xfrm>
            <a:off x="20" y="-17929"/>
            <a:ext cx="4206220" cy="687592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53" name="Google Shape;253;p15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55" name="Google Shape;255;p15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2C5955-342B-4777-7523-7F91E77F1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lvl="0"/>
            <a:r>
              <a:rPr lang="en-US" sz="2200" dirty="0"/>
              <a:t>Public Health Campaign</a:t>
            </a:r>
            <a:br>
              <a:rPr lang="en-US" sz="2200" dirty="0"/>
            </a:br>
            <a:br>
              <a:rPr lang="en-US" sz="2200" dirty="0"/>
            </a:br>
            <a:r>
              <a:rPr lang="en-US" sz="2200" dirty="0"/>
              <a:t>NHS Smokefree campaigns (NHS England, 2019)</a:t>
            </a:r>
            <a:br>
              <a:rPr lang="en-US" sz="2200" dirty="0"/>
            </a:br>
            <a:r>
              <a:rPr lang="en-US" sz="2200" dirty="0"/>
              <a:t>National behaviour changes programmes</a:t>
            </a:r>
            <a:br>
              <a:rPr lang="en-US" sz="2200" dirty="0"/>
            </a:br>
            <a:r>
              <a:rPr lang="en-US" sz="2200" dirty="0"/>
              <a:t>Evidence of declining smoking prevalence</a:t>
            </a:r>
            <a:br>
              <a:rPr lang="en-US" sz="2200" dirty="0"/>
            </a:br>
            <a:endParaRPr lang="en-US" sz="2200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F1697D7-C158-D435-78A8-5356D4206A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0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33381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45A976A-8DE3-4B67-B94B-2044FDD12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EAAA1B9-2DDB-49C9-A037-A523D2F1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88F777-EB67-6D6E-FDD0-5F61911C1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7200"/>
            <a:ext cx="10579608" cy="118872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Future Recommendations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441F8D5-EBCE-4FB9-91A9-3425971C1F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262397" y="134260"/>
            <a:ext cx="3142400" cy="2716805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5E80E2-35F9-41F3-A2B8-A2F17D956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14">
              <a:extLst>
                <a:ext uri="{FF2B5EF4-FFF2-40B4-BE49-F238E27FC236}">
                  <a16:creationId xmlns:a16="http://schemas.microsoft.com/office/drawing/2014/main" id="{988BDEEE-0C30-49F3-8D05-B062EF890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1E0C27-19E6-45DC-B154-493480207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 dirty="0"/>
            </a:p>
          </p:txBody>
        </p:sp>
        <p:sp>
          <p:nvSpPr>
            <p:cNvPr id="28" name="Freeform: Shape 16">
              <a:extLst>
                <a:ext uri="{FF2B5EF4-FFF2-40B4-BE49-F238E27FC236}">
                  <a16:creationId xmlns:a16="http://schemas.microsoft.com/office/drawing/2014/main" id="{A3A55340-18E0-4A23-B406-BD1221643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08701F99-7E4C-4B92-A4B5-307CDFB7A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5047906"/>
            <a:ext cx="2412221" cy="1810094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41E616B-C319-43C1-9A9C-A2074B2E8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86BD2B-CA73-48DF-9CC8-0152EA6B1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9C1AA9D-3FCF-4B84-94D1-51F0E1517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D7CE92F-1DE7-4252-A62C-77ACF8C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30" name="Content Placeholder 2">
            <a:extLst>
              <a:ext uri="{FF2B5EF4-FFF2-40B4-BE49-F238E27FC236}">
                <a16:creationId xmlns:a16="http://schemas.microsoft.com/office/drawing/2014/main" id="{F254CA8B-FB6B-3B68-C34F-97A4B5D666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304574"/>
              </p:ext>
            </p:extLst>
          </p:nvPr>
        </p:nvGraphicFramePr>
        <p:xfrm>
          <a:off x="1036320" y="2543633"/>
          <a:ext cx="10119360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70732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Lustria"/>
              <a:ea typeface="Lustria"/>
              <a:cs typeface="Lustria"/>
              <a:sym typeface="Lustria"/>
            </a:endParaRPr>
          </a:p>
        </p:txBody>
      </p:sp>
      <p:sp>
        <p:nvSpPr>
          <p:cNvPr id="262" name="Google Shape;262;p16"/>
          <p:cNvSpPr txBox="1"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Times New Roman"/>
              <a:buNone/>
            </a:pPr>
            <a:r>
              <a:rPr lang="en-US" sz="3000" b="1" dirty="0">
                <a:latin typeface="Times New Roman"/>
                <a:ea typeface="Times New Roman"/>
                <a:cs typeface="Times New Roman"/>
                <a:sym typeface="Times New Roman"/>
              </a:rPr>
              <a:t>CONCLUSION  </a:t>
            </a:r>
            <a:endParaRPr sz="3000" dirty="0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pen Sans"/>
              <a:buNone/>
            </a:pPr>
            <a:br>
              <a:rPr lang="en-US" sz="3000" dirty="0"/>
            </a:br>
            <a:endParaRPr sz="3000" dirty="0"/>
          </a:p>
        </p:txBody>
      </p:sp>
      <p:sp>
        <p:nvSpPr>
          <p:cNvPr id="265" name="Google Shape;265;p16"/>
          <p:cNvSpPr txBox="1"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marL="22860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To summarise, the stop -smoking services can be an effective and sustainable means of maintaining people healthy in the UK.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They are founded on sound concepts such as the Health Belief Model  </a:t>
            </a:r>
            <a:endParaRPr dirty="0"/>
          </a:p>
          <a:p>
            <a:pPr marL="228600" lvl="0" indent="-228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US" dirty="0">
                <a:latin typeface="Times New Roman"/>
                <a:ea typeface="Times New Roman"/>
                <a:cs typeface="Times New Roman"/>
                <a:sym typeface="Times New Roman"/>
              </a:rPr>
              <a:t>Supported by domestic and international strategies and can assist in achieving Sustainable Development Goal 3. </a:t>
            </a:r>
            <a:endParaRPr dirty="0"/>
          </a:p>
          <a:p>
            <a:pPr marL="228600" lvl="0" indent="-101600" algn="l" rtl="0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endParaRPr dirty="0"/>
          </a:p>
        </p:txBody>
      </p:sp>
      <p:pic>
        <p:nvPicPr>
          <p:cNvPr id="263" name="Google Shape;263;p16" descr="Cigarette smoking vs vaping: Are e-cigarettes actually a safer alternative?  Doctor reveals which is better or worse | Health"/>
          <p:cNvPicPr preferRelativeResize="0"/>
          <p:nvPr/>
        </p:nvPicPr>
        <p:blipFill rotWithShape="1">
          <a:blip r:embed="rId3">
            <a:alphaModFix/>
          </a:blip>
          <a:srcRect l="23862" r="35305" b="2"/>
          <a:stretch/>
        </p:blipFill>
        <p:spPr>
          <a:xfrm>
            <a:off x="20" y="-17929"/>
            <a:ext cx="4206220" cy="6875929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64" name="Google Shape;264;p16"/>
          <p:cNvCxnSpPr/>
          <p:nvPr/>
        </p:nvCxnSpPr>
        <p:spPr>
          <a:xfrm>
            <a:off x="4917665" y="722376"/>
            <a:ext cx="6476356" cy="0"/>
          </a:xfrm>
          <a:prstGeom prst="straightConnector1">
            <a:avLst/>
          </a:prstGeom>
          <a:noFill/>
          <a:ln w="4445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  <p:cxnSp>
        <p:nvCxnSpPr>
          <p:cNvPr id="266" name="Google Shape;266;p16"/>
          <p:cNvCxnSpPr/>
          <p:nvPr/>
        </p:nvCxnSpPr>
        <p:spPr>
          <a:xfrm>
            <a:off x="4917665" y="6144768"/>
            <a:ext cx="6476356" cy="0"/>
          </a:xfrm>
          <a:prstGeom prst="straightConnector1">
            <a:avLst/>
          </a:pr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8" name="Rectangle 27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7D7F74C-B471-3F77-0911-872C98794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References</a:t>
            </a:r>
          </a:p>
        </p:txBody>
      </p:sp>
      <p:sp>
        <p:nvSpPr>
          <p:cNvPr id="28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2" name="Google Shape;272;p17"/>
          <p:cNvSpPr txBox="1"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  <a:prstGeom prst="rect">
            <a:avLst/>
          </a:prstGeom>
        </p:spPr>
        <p:txBody>
          <a:bodyPr spcFirstLastPara="1" lIns="91425" tIns="45700" rIns="91425" bIns="45700" anchorCtr="0">
            <a:normAutofit/>
          </a:bodyPr>
          <a:lstStyle/>
          <a:p>
            <a:r>
              <a:rPr lang="en-GB" sz="600" dirty="0"/>
              <a:t>Alyafei, A. and Easton-Carr, R. (2024) ‘The health belief model of behavior change’, </a:t>
            </a:r>
            <a:r>
              <a:rPr lang="en-GB" sz="600" i="1" dirty="0"/>
              <a:t>StatPearls</a:t>
            </a:r>
            <a:r>
              <a:rPr lang="en-GB" sz="600" dirty="0"/>
              <a:t>.</a:t>
            </a:r>
          </a:p>
          <a:p>
            <a:r>
              <a:rPr lang="en-GB" sz="600" dirty="0"/>
              <a:t>Ben-Arye, E., Lopez, G., Rassouli, M., Ortiz, M., Cramer, H. and Samuels, N. (2024) ‘Cross-cultural patient counseling and communication in the integrative medicine setting: Respecting the patient's health belief model of care’, </a:t>
            </a:r>
            <a:r>
              <a:rPr lang="en-GB" sz="600" i="1" dirty="0"/>
              <a:t>Current Psychiatry Reports</a:t>
            </a:r>
            <a:r>
              <a:rPr lang="en-GB" sz="600" dirty="0"/>
              <a:t>, 26(8), pp. 422–434.</a:t>
            </a:r>
          </a:p>
          <a:p>
            <a:r>
              <a:rPr lang="en-GB" sz="600" dirty="0"/>
              <a:t>Billings, D. (2024) </a:t>
            </a:r>
            <a:r>
              <a:rPr lang="en-GB" sz="600" i="1" dirty="0"/>
              <a:t>Dom Billings</a:t>
            </a:r>
            <a:r>
              <a:rPr lang="en-GB" sz="600" dirty="0"/>
              <a:t>. Available at: </a:t>
            </a:r>
            <a:r>
              <a:rPr lang="en-GB" sz="600" dirty="0">
                <a:hlinkClick r:id="rId3"/>
              </a:rPr>
              <a:t>https://www.dombillings.com/targets/sdg-target-3a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Bolton, D. (2023) ‘A revitalized biopsychosocial model: Core theory, research paradigms, and clinical implications’, </a:t>
            </a:r>
            <a:r>
              <a:rPr lang="en-GB" sz="600" i="1" dirty="0"/>
              <a:t>Psychological Medicine</a:t>
            </a:r>
            <a:r>
              <a:rPr lang="en-GB" sz="600" dirty="0"/>
              <a:t>, 53(16), pp. 7504–7511.</a:t>
            </a:r>
          </a:p>
          <a:p>
            <a:r>
              <a:rPr lang="en-GB" sz="600" dirty="0"/>
              <a:t>Chan, C.S. and Hazan, H. (2022) ‘The health hexagon model: Postulating a holistic lifestyle approach to mental health for times and places of uncertainty’, </a:t>
            </a:r>
            <a:r>
              <a:rPr lang="en-GB" sz="600" i="1" dirty="0"/>
              <a:t>SSM-Mental Health</a:t>
            </a:r>
            <a:r>
              <a:rPr lang="en-GB" sz="600" dirty="0"/>
              <a:t>, 2, p. 100071.</a:t>
            </a:r>
          </a:p>
          <a:p>
            <a:r>
              <a:rPr lang="en-GB" sz="600" dirty="0"/>
              <a:t>Cordaro, D.T., Bai, Y., Bradley, C.M., Zhu, F., Han, R., Keltner, D., Gatchpazian, A. and Zhao, Y. (2024) ‘Contentment and self-acceptance: Wellbeing beyond happiness’, </a:t>
            </a:r>
            <a:r>
              <a:rPr lang="en-GB" sz="600" i="1" dirty="0"/>
              <a:t>Journal of Happiness Studies</a:t>
            </a:r>
            <a:r>
              <a:rPr lang="en-GB" sz="600" dirty="0"/>
              <a:t>, 25(1), p. 15.</a:t>
            </a:r>
          </a:p>
          <a:p>
            <a:pPr lvl="0"/>
            <a:r>
              <a:rPr lang="en-GB" sz="600" dirty="0"/>
              <a:t>Hiscock, R., Bauld, L., Amos, A., Fidler, J.A. and Munafò, M. (2012) ‘Socioeconomic status and smoking: a review’, </a:t>
            </a:r>
            <a:r>
              <a:rPr lang="en-GB" sz="600" i="1" dirty="0"/>
              <a:t>Annals of the New York Academy of Sciences</a:t>
            </a:r>
            <a:r>
              <a:rPr lang="en-GB" sz="600" dirty="0"/>
              <a:t>, 1248(1), pp. 107–123.</a:t>
            </a:r>
          </a:p>
          <a:p>
            <a:r>
              <a:rPr lang="en-GB" sz="600" dirty="0"/>
              <a:t>Kirkbride, J.B., Anglin, D.M., Colman, I., Dykxhoorn, J., Jones, P.B., Patalay, P., Pitman, A., Soneson, E., Steare, T., Wright, T. and Griffiths, S.L. (2024) ‘The social determinants of mental health and disorder: Evidence, prevention and recommendations’, </a:t>
            </a:r>
            <a:r>
              <a:rPr lang="en-GB" sz="600" i="1" dirty="0"/>
              <a:t>World Psychiatry</a:t>
            </a:r>
            <a:r>
              <a:rPr lang="en-GB" sz="600" dirty="0"/>
              <a:t>, 23(1), pp. 58–90.</a:t>
            </a:r>
          </a:p>
          <a:p>
            <a:r>
              <a:rPr lang="en-GB" sz="600" dirty="0"/>
              <a:t>Local Government Association (2024) </a:t>
            </a:r>
            <a:r>
              <a:rPr lang="en-GB" sz="600" i="1" dirty="0"/>
              <a:t>25 years of stop smoking services: A milestone in public health</a:t>
            </a:r>
            <a:r>
              <a:rPr lang="en-GB" sz="600" dirty="0"/>
              <a:t>. Available at: </a:t>
            </a:r>
            <a:r>
              <a:rPr lang="en-GB" sz="600" dirty="0">
                <a:hlinkClick r:id="rId4"/>
              </a:rPr>
              <a:t>https://www.local.gov.uk/25-years-stop-smoking-services-milestone-public-health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Mabhala, M., Esealuka, W.A., Yohannes, A., Nwufo, A.N., Paulus, L., Tefera, M. and Keeling, J. (2025) ‘Exploring the social context of smoking behaviours: Insights from stop-smoking advisors in deprived communities in Northwest of England, UK’, </a:t>
            </a:r>
            <a:r>
              <a:rPr lang="en-GB" sz="600" i="1" dirty="0"/>
              <a:t>BMC Public Health</a:t>
            </a:r>
            <a:r>
              <a:rPr lang="en-GB" sz="600" dirty="0"/>
              <a:t>, 25(1), p. 1914.</a:t>
            </a:r>
          </a:p>
          <a:p>
            <a:r>
              <a:rPr lang="en-GB" sz="600" dirty="0"/>
              <a:t>NHS (2020) </a:t>
            </a:r>
            <a:r>
              <a:rPr lang="en-GB" sz="600" i="1" dirty="0"/>
              <a:t>Quit smoking – better health</a:t>
            </a:r>
            <a:r>
              <a:rPr lang="en-GB" sz="600" dirty="0"/>
              <a:t>. Available at: </a:t>
            </a:r>
            <a:r>
              <a:rPr lang="en-GB" sz="600" dirty="0">
                <a:hlinkClick r:id="rId5"/>
              </a:rPr>
              <a:t>https://www.nhs.uk/better-health/quit-smoking/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NHS England (2019) </a:t>
            </a:r>
            <a:r>
              <a:rPr lang="en-GB" sz="600" i="1" dirty="0"/>
              <a:t>The NHS Long Term Plan</a:t>
            </a:r>
            <a:r>
              <a:rPr lang="en-GB" sz="600" dirty="0"/>
              <a:t>. London: NHS England. Available at: </a:t>
            </a:r>
            <a:r>
              <a:rPr lang="en-GB" sz="600" dirty="0">
                <a:hlinkClick r:id="rId6"/>
              </a:rPr>
              <a:t>https://webarchive.nationalarchives.gov.uk/ukgwa/20250707103655/https://www.longtermplan.nhs.uk/</a:t>
            </a:r>
            <a:r>
              <a:rPr lang="en-GB" sz="600" dirty="0"/>
              <a:t> (Accessed: 10 February 2026).</a:t>
            </a:r>
          </a:p>
          <a:p>
            <a:r>
              <a:rPr lang="en-GB" sz="600" dirty="0"/>
              <a:t>Oo, M.Z., Tint, S.S., Panza, A., Pongpanich, S., Viwattanakulvanid, P., Bodhisane, S., Rerkasem, A. and Rerkasem, K. (2025) ‘Effectiveness of a Health Belief Model-based integrated health education and mobile phone short message service intervention on health knowledge, perception, and self-efficacy toward smoking: A quasi-experimental study among industrial workers in Myanmar’, </a:t>
            </a:r>
            <a:r>
              <a:rPr lang="en-GB" sz="600" i="1" dirty="0"/>
              <a:t>BMC Public Health</a:t>
            </a:r>
            <a:r>
              <a:rPr lang="en-GB" sz="600" dirty="0"/>
              <a:t>, 25(1), p. 1562.</a:t>
            </a:r>
          </a:p>
          <a:p>
            <a:r>
              <a:rPr lang="en-GB" sz="600" dirty="0"/>
              <a:t>Pichon-Riviere, A., Bardach, A., Cairoli, F.R., Casarini, A., Espinola, N., Perelli, L., Reynales-Shigematsu, L.M., Llorente, B., Pinto, M., Juárez, B.S.D.M. and Villacres, T. (2024) ‘Health, economic and social burden of tobacco in Latin America and the expected gains of fully implementing taxes, plain packaging, advertising bans and smoke-free environments control measures: A modelling study’, </a:t>
            </a:r>
            <a:r>
              <a:rPr lang="en-GB" sz="600" i="1" dirty="0"/>
              <a:t>Tobacco Control</a:t>
            </a:r>
            <a:r>
              <a:rPr lang="en-GB" sz="600" dirty="0"/>
              <a:t>, 33(5), pp. 611–621.</a:t>
            </a:r>
          </a:p>
          <a:p>
            <a:r>
              <a:rPr lang="en-GB" sz="600" dirty="0"/>
              <a:t>Public Health England (2019) </a:t>
            </a:r>
            <a:r>
              <a:rPr lang="en-GB" sz="600" i="1" dirty="0"/>
              <a:t>Health matters: Stopping smoking – what works?</a:t>
            </a:r>
            <a:r>
              <a:rPr lang="en-GB" sz="600" dirty="0"/>
              <a:t> Available at: </a:t>
            </a:r>
            <a:r>
              <a:rPr lang="en-GB" sz="600" dirty="0">
                <a:hlinkClick r:id="rId7"/>
              </a:rPr>
              <a:t>https://www.gov.uk/government/publications/health-matters-stopping-smoking-what-works/health-matters-stopping-smoking-what-works</a:t>
            </a:r>
            <a:r>
              <a:rPr lang="en-GB" sz="600" dirty="0"/>
              <a:t> (Accessed: 9 February 2026).</a:t>
            </a:r>
          </a:p>
          <a:p>
            <a:r>
              <a:rPr lang="en-GB" sz="600" dirty="0"/>
              <a:t>Roberts, A. (2023) ‘The biopsychosocial model: Its use and abuse’, </a:t>
            </a:r>
            <a:r>
              <a:rPr lang="en-GB" sz="600" i="1" dirty="0"/>
              <a:t>Medicine, Health Care and Philosophy</a:t>
            </a:r>
            <a:r>
              <a:rPr lang="en-GB" sz="600" dirty="0"/>
              <a:t>, 26(3), pp. 367–384.</a:t>
            </a:r>
          </a:p>
          <a:p>
            <a:r>
              <a:rPr lang="en-GB" sz="600" dirty="0"/>
              <a:t>Rosignoli, C., Ornello, R., Onofri, A., Caponnetto, V., </a:t>
            </a:r>
            <a:r>
              <a:rPr lang="en-GB" sz="600"/>
              <a:t>Grazzi</a:t>
            </a:r>
            <a:r>
              <a:rPr lang="en-GB" sz="600" dirty="0"/>
              <a:t>, L., Raggi, A., Leonardi, M. and Sacco, S. (2022) ‘Applying a biopsychosocial model to migraine: Rationale and clinical implications’, </a:t>
            </a:r>
            <a:r>
              <a:rPr lang="en-GB" sz="600" i="1" dirty="0"/>
              <a:t>The Journal of Headache and Pain</a:t>
            </a:r>
            <a:r>
              <a:rPr lang="en-GB" sz="600" dirty="0"/>
              <a:t>, 23(1), p. 100.</a:t>
            </a:r>
          </a:p>
          <a:p>
            <a:r>
              <a:rPr lang="en-GB" sz="600" dirty="0"/>
              <a:t>Schoon, P.M. and Krumwiede, K. (2022) ‘A holistic health determinants model for public health nursing education and practice’, </a:t>
            </a:r>
            <a:r>
              <a:rPr lang="en-GB" sz="600" i="1" dirty="0"/>
              <a:t>Public Health Nursing</a:t>
            </a:r>
            <a:r>
              <a:rPr lang="en-GB" sz="600" dirty="0"/>
              <a:t>, 39(5), pp. 1070–1077.</a:t>
            </a:r>
          </a:p>
          <a:p>
            <a:r>
              <a:rPr lang="en-GB" sz="600" dirty="0"/>
              <a:t>United Nations (2025) </a:t>
            </a:r>
            <a:r>
              <a:rPr lang="en-GB" sz="600" i="1" dirty="0"/>
              <a:t>Goal 3: Ensure healthy lives and promote well-being for all at all ages</a:t>
            </a:r>
            <a:r>
              <a:rPr lang="en-GB" sz="600" dirty="0"/>
              <a:t>. Available at: </a:t>
            </a:r>
            <a:r>
              <a:rPr lang="en-GB" sz="600" dirty="0">
                <a:hlinkClick r:id="rId8"/>
              </a:rPr>
              <a:t>https://sdgs.un.org/goals/goal3</a:t>
            </a:r>
            <a:r>
              <a:rPr lang="en-GB" sz="600" dirty="0"/>
              <a:t> (Accessed: 9 February 2026).</a:t>
            </a:r>
          </a:p>
          <a:p>
            <a:pPr marL="228600" lvl="0" indent="-2286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endParaRPr lang="en-US" sz="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2088</Words>
  <Application>Microsoft Office PowerPoint</Application>
  <PresentationFormat>Widescreen</PresentationFormat>
  <Paragraphs>135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</vt:lpstr>
      <vt:lpstr>Arial</vt:lpstr>
      <vt:lpstr>Aptos</vt:lpstr>
      <vt:lpstr>Lustria</vt:lpstr>
      <vt:lpstr>Open Sans</vt:lpstr>
      <vt:lpstr>Times New Roman</vt:lpstr>
      <vt:lpstr>Aptos Display</vt:lpstr>
      <vt:lpstr>Office Theme</vt:lpstr>
      <vt:lpstr>  </vt:lpstr>
      <vt:lpstr> Health and wellbeing go beyond the absence of disease they include physical, mental, and social balance.  Promoting wellbeing through prevention supports sustainable development and stronger communities.  Smoking remains a major cause of preventable illness and health inequality.  Stop-smoking services play a key role in improving public health and reducing pressure on healthcare systems.  This presentation links health, wellbeing, policy, and sustainability to Show prevention supports SDG 3: Good Health and Wellbeing for All.</vt:lpstr>
      <vt:lpstr>DEFINITIONS AND KEY CONCEPTS  </vt:lpstr>
      <vt:lpstr>PowerPoint Presentation</vt:lpstr>
      <vt:lpstr>SUSTAINABLE DEVELOPMENT GOALS (CONT…)  </vt:lpstr>
      <vt:lpstr>DEFINITIONS AND KEY CONCEPTS (CONT..)  </vt:lpstr>
      <vt:lpstr>THEORIES  </vt:lpstr>
      <vt:lpstr>POLICY AND GOVERNANCE  </vt:lpstr>
      <vt:lpstr>POLICY AND GOVERNANCE (CONTINUED)  </vt:lpstr>
      <vt:lpstr> CASE STUDIES  </vt:lpstr>
      <vt:lpstr>EXAMPLES AND CASE STUDIES (CONTINUED)  </vt:lpstr>
      <vt:lpstr>THEORIES </vt:lpstr>
      <vt:lpstr>EQUITY AND ACCESS  </vt:lpstr>
      <vt:lpstr>EQUITY AND ACCESS (CONT..)    </vt:lpstr>
      <vt:lpstr> EQUITY AND ACCESS (CONTINUED)    </vt:lpstr>
      <vt:lpstr>Public Health Campaign  NHS Smokefree campaigns (NHS England, 2019) National behaviour changes programmes Evidence of declining smoking prevalence </vt:lpstr>
      <vt:lpstr>Future Recommendations</vt:lpstr>
      <vt:lpstr>CONCLUSION  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naila waheed</dc:creator>
  <cp:lastModifiedBy>naila waheed</cp:lastModifiedBy>
  <cp:revision>6</cp:revision>
  <dcterms:created xsi:type="dcterms:W3CDTF">2026-02-09T12:27:36Z</dcterms:created>
  <dcterms:modified xsi:type="dcterms:W3CDTF">2026-02-14T23:52:30Z</dcterms:modified>
</cp:coreProperties>
</file>