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6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alibri" panose="020F0502020204030204" pitchFamily="34" charset="0"/>
      <p:regular r:id="rId17"/>
      <p:bold r:id="rId18"/>
      <p:italic r:id="rId19"/>
      <p:boldItalic r:id="rId20"/>
    </p:embeddedFont>
    <p:embeddedFont>
      <p:font typeface="Calibri Light" panose="020F0302020204030204" pitchFamily="34" charset="0"/>
      <p:regular r:id="rId21"/>
      <p:italic r:id="rId22"/>
    </p:embeddedFont>
    <p:embeddedFont>
      <p:font typeface="Roboto" panose="02000000000000000000" pitchFamily="2"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7" roundtripDataSignature="AMtx7mjph5wUpSNNu8dBeQ1h4pLqgeawL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3C688B-019A-4E65-B0B6-F925EE7A177C}" v="11" dt="2023-11-12T10:23:20.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154" y="8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customschemas.google.com/relationships/presentationmetadata" Target="metadata"/><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Enoaica" userId="051a3efddcaa3c34" providerId="LiveId" clId="{383C688B-019A-4E65-B0B6-F925EE7A177C}"/>
    <pc:docChg chg="undo custSel modSld modMainMaster">
      <pc:chgData name="Stefania Enoaica" userId="051a3efddcaa3c34" providerId="LiveId" clId="{383C688B-019A-4E65-B0B6-F925EE7A177C}" dt="2023-11-12T10:26:55.220" v="143" actId="26606"/>
      <pc:docMkLst>
        <pc:docMk/>
      </pc:docMkLst>
      <pc:sldChg chg="addSp delSp modSp mod setBg modClrScheme addAnim delDesignElem chgLayout">
        <pc:chgData name="Stefania Enoaica" userId="051a3efddcaa3c34" providerId="LiveId" clId="{383C688B-019A-4E65-B0B6-F925EE7A177C}" dt="2023-11-12T10:23:30.033" v="137" actId="26606"/>
        <pc:sldMkLst>
          <pc:docMk/>
          <pc:sldMk cId="0" sldId="256"/>
        </pc:sldMkLst>
        <pc:spChg chg="mod">
          <ac:chgData name="Stefania Enoaica" userId="051a3efddcaa3c34" providerId="LiveId" clId="{383C688B-019A-4E65-B0B6-F925EE7A177C}" dt="2023-11-12T10:23:30.033" v="137" actId="26606"/>
          <ac:spMkLst>
            <pc:docMk/>
            <pc:sldMk cId="0" sldId="256"/>
            <ac:spMk id="85" creationId="{00000000-0000-0000-0000-000000000000}"/>
          </ac:spMkLst>
        </pc:spChg>
        <pc:spChg chg="add del">
          <ac:chgData name="Stefania Enoaica" userId="051a3efddcaa3c34" providerId="LiveId" clId="{383C688B-019A-4E65-B0B6-F925EE7A177C}" dt="2023-11-12T10:22:51.264" v="132" actId="26606"/>
          <ac:spMkLst>
            <pc:docMk/>
            <pc:sldMk cId="0" sldId="256"/>
            <ac:spMk id="89" creationId="{657F69E0-C4B0-4BEC-A689-4F8D877F05D4}"/>
          </ac:spMkLst>
        </pc:spChg>
        <pc:spChg chg="add del mod">
          <ac:chgData name="Stefania Enoaica" userId="051a3efddcaa3c34" providerId="LiveId" clId="{383C688B-019A-4E65-B0B6-F925EE7A177C}" dt="2023-10-18T11:13:53.092" v="1" actId="26606"/>
          <ac:spMkLst>
            <pc:docMk/>
            <pc:sldMk cId="0" sldId="256"/>
            <ac:spMk id="90" creationId="{AC89B769-8C51-67CB-C8A6-F7F6B96D85CD}"/>
          </ac:spMkLst>
        </pc:spChg>
        <pc:spChg chg="add del">
          <ac:chgData name="Stefania Enoaica" userId="051a3efddcaa3c34" providerId="LiveId" clId="{383C688B-019A-4E65-B0B6-F925EE7A177C}" dt="2023-11-12T10:22:20.984" v="126"/>
          <ac:spMkLst>
            <pc:docMk/>
            <pc:sldMk cId="0" sldId="256"/>
            <ac:spMk id="91" creationId="{0671A8AE-40A1-4631-A6B8-581AFF065482}"/>
          </ac:spMkLst>
        </pc:spChg>
        <pc:spChg chg="add del mod">
          <ac:chgData name="Stefania Enoaica" userId="051a3efddcaa3c34" providerId="LiveId" clId="{383C688B-019A-4E65-B0B6-F925EE7A177C}" dt="2023-10-18T11:13:53.092" v="1" actId="26606"/>
          <ac:spMkLst>
            <pc:docMk/>
            <pc:sldMk cId="0" sldId="256"/>
            <ac:spMk id="92" creationId="{6E97076E-B496-8759-68AD-D089B70EE70B}"/>
          </ac:spMkLst>
        </pc:spChg>
        <pc:spChg chg="add del">
          <ac:chgData name="Stefania Enoaica" userId="051a3efddcaa3c34" providerId="LiveId" clId="{383C688B-019A-4E65-B0B6-F925EE7A177C}" dt="2023-11-12T10:22:20.984" v="126"/>
          <ac:spMkLst>
            <pc:docMk/>
            <pc:sldMk cId="0" sldId="256"/>
            <ac:spMk id="93" creationId="{AB58EF07-17C2-48CF-ABB0-EEF1F17CB8F0}"/>
          </ac:spMkLst>
        </pc:spChg>
        <pc:spChg chg="add del">
          <ac:chgData name="Stefania Enoaica" userId="051a3efddcaa3c34" providerId="LiveId" clId="{383C688B-019A-4E65-B0B6-F925EE7A177C}" dt="2023-11-12T10:22:51.264" v="132" actId="26606"/>
          <ac:spMkLst>
            <pc:docMk/>
            <pc:sldMk cId="0" sldId="256"/>
            <ac:spMk id="94" creationId="{9F6380B4-6A1C-481E-8408-B4E6C75B9B81}"/>
          </ac:spMkLst>
        </pc:spChg>
        <pc:spChg chg="add del">
          <ac:chgData name="Stefania Enoaica" userId="051a3efddcaa3c34" providerId="LiveId" clId="{383C688B-019A-4E65-B0B6-F925EE7A177C}" dt="2023-11-12T10:22:20.984" v="126"/>
          <ac:spMkLst>
            <pc:docMk/>
            <pc:sldMk cId="0" sldId="256"/>
            <ac:spMk id="95" creationId="{AF2F604E-43BE-4DC3-B983-E071523364F8}"/>
          </ac:spMkLst>
        </pc:spChg>
        <pc:spChg chg="add del">
          <ac:chgData name="Stefania Enoaica" userId="051a3efddcaa3c34" providerId="LiveId" clId="{383C688B-019A-4E65-B0B6-F925EE7A177C}" dt="2023-11-12T10:23:30.033" v="137" actId="26606"/>
          <ac:spMkLst>
            <pc:docMk/>
            <pc:sldMk cId="0" sldId="256"/>
            <ac:spMk id="96" creationId="{AF2F604E-43BE-4DC3-B983-E071523364F8}"/>
          </ac:spMkLst>
        </pc:spChg>
        <pc:spChg chg="add del">
          <ac:chgData name="Stefania Enoaica" userId="051a3efddcaa3c34" providerId="LiveId" clId="{383C688B-019A-4E65-B0B6-F925EE7A177C}" dt="2023-11-12T10:22:20.984" v="126"/>
          <ac:spMkLst>
            <pc:docMk/>
            <pc:sldMk cId="0" sldId="256"/>
            <ac:spMk id="97" creationId="{08C9B587-E65E-4B52-B37C-ABEBB6E87928}"/>
          </ac:spMkLst>
        </pc:spChg>
        <pc:spChg chg="add del">
          <ac:chgData name="Stefania Enoaica" userId="051a3efddcaa3c34" providerId="LiveId" clId="{383C688B-019A-4E65-B0B6-F925EE7A177C}" dt="2023-11-12T10:23:30.033" v="137" actId="26606"/>
          <ac:spMkLst>
            <pc:docMk/>
            <pc:sldMk cId="0" sldId="256"/>
            <ac:spMk id="98" creationId="{08C9B587-E65E-4B52-B37C-ABEBB6E87928}"/>
          </ac:spMkLst>
        </pc:spChg>
        <pc:spChg chg="add del">
          <ac:chgData name="Stefania Enoaica" userId="051a3efddcaa3c34" providerId="LiveId" clId="{383C688B-019A-4E65-B0B6-F925EE7A177C}" dt="2023-11-12T10:23:30.033" v="137" actId="26606"/>
          <ac:spMkLst>
            <pc:docMk/>
            <pc:sldMk cId="0" sldId="256"/>
            <ac:spMk id="99" creationId="{E91DC736-0EF8-4F87-9146-EBF1D2EE4D3D}"/>
          </ac:spMkLst>
        </pc:spChg>
        <pc:spChg chg="add del">
          <ac:chgData name="Stefania Enoaica" userId="051a3efddcaa3c34" providerId="LiveId" clId="{383C688B-019A-4E65-B0B6-F925EE7A177C}" dt="2023-11-12T10:23:30.033" v="137" actId="26606"/>
          <ac:spMkLst>
            <pc:docMk/>
            <pc:sldMk cId="0" sldId="256"/>
            <ac:spMk id="100" creationId="{097CD68E-23E3-4007-8847-CD0944C4F7BE}"/>
          </ac:spMkLst>
        </pc:spChg>
        <pc:spChg chg="add">
          <ac:chgData name="Stefania Enoaica" userId="051a3efddcaa3c34" providerId="LiveId" clId="{383C688B-019A-4E65-B0B6-F925EE7A177C}" dt="2023-11-12T10:23:30.033" v="137" actId="26606"/>
          <ac:spMkLst>
            <pc:docMk/>
            <pc:sldMk cId="0" sldId="256"/>
            <ac:spMk id="105" creationId="{D47766EE-4192-4B2D-A5A0-F60F9A5F743F}"/>
          </ac:spMkLst>
        </pc:spChg>
        <pc:spChg chg="add">
          <ac:chgData name="Stefania Enoaica" userId="051a3efddcaa3c34" providerId="LiveId" clId="{383C688B-019A-4E65-B0B6-F925EE7A177C}" dt="2023-11-12T10:23:30.033" v="137" actId="26606"/>
          <ac:spMkLst>
            <pc:docMk/>
            <pc:sldMk cId="0" sldId="256"/>
            <ac:spMk id="107" creationId="{D6705569-F545-4F47-A260-A9202826EA20}"/>
          </ac:spMkLst>
        </pc:spChg>
        <pc:picChg chg="add mod">
          <ac:chgData name="Stefania Enoaica" userId="051a3efddcaa3c34" providerId="LiveId" clId="{383C688B-019A-4E65-B0B6-F925EE7A177C}" dt="2023-11-12T10:23:30.033" v="137" actId="26606"/>
          <ac:picMkLst>
            <pc:docMk/>
            <pc:sldMk cId="0" sldId="256"/>
            <ac:picMk id="87" creationId="{D9B22610-2A21-F6DA-0239-E9E4645E9E23}"/>
          </ac:picMkLst>
        </pc:picChg>
      </pc:sldChg>
      <pc:sldChg chg="addSp delSp modSp mod setBg delDesignElem">
        <pc:chgData name="Stefania Enoaica" userId="051a3efddcaa3c34" providerId="LiveId" clId="{383C688B-019A-4E65-B0B6-F925EE7A177C}" dt="2023-11-12T10:24:08.611" v="142" actId="26606"/>
        <pc:sldMkLst>
          <pc:docMk/>
          <pc:sldMk cId="0" sldId="257"/>
        </pc:sldMkLst>
        <pc:spChg chg="mod">
          <ac:chgData name="Stefania Enoaica" userId="051a3efddcaa3c34" providerId="LiveId" clId="{383C688B-019A-4E65-B0B6-F925EE7A177C}" dt="2023-11-12T10:24:08.611" v="142" actId="26606"/>
          <ac:spMkLst>
            <pc:docMk/>
            <pc:sldMk cId="0" sldId="257"/>
            <ac:spMk id="90" creationId="{00000000-0000-0000-0000-000000000000}"/>
          </ac:spMkLst>
        </pc:spChg>
        <pc:spChg chg="del">
          <ac:chgData name="Stefania Enoaica" userId="051a3efddcaa3c34" providerId="LiveId" clId="{383C688B-019A-4E65-B0B6-F925EE7A177C}" dt="2023-10-29T13:34:40.340" v="113" actId="26606"/>
          <ac:spMkLst>
            <pc:docMk/>
            <pc:sldMk cId="0" sldId="257"/>
            <ac:spMk id="91" creationId="{00000000-0000-0000-0000-000000000000}"/>
          </ac:spMkLst>
        </pc:spChg>
        <pc:spChg chg="add del">
          <ac:chgData name="Stefania Enoaica" userId="051a3efddcaa3c34" providerId="LiveId" clId="{383C688B-019A-4E65-B0B6-F925EE7A177C}" dt="2023-11-12T10:22:20.984" v="126"/>
          <ac:spMkLst>
            <pc:docMk/>
            <pc:sldMk cId="0" sldId="257"/>
            <ac:spMk id="97" creationId="{7517A47C-B2E5-4B79-8061-D74B1311AF6E}"/>
          </ac:spMkLst>
        </pc:spChg>
        <pc:spChg chg="add del">
          <ac:chgData name="Stefania Enoaica" userId="051a3efddcaa3c34" providerId="LiveId" clId="{383C688B-019A-4E65-B0B6-F925EE7A177C}" dt="2023-11-12T10:23:54.171" v="139" actId="26606"/>
          <ac:spMkLst>
            <pc:docMk/>
            <pc:sldMk cId="0" sldId="257"/>
            <ac:spMk id="98" creationId="{6C4028FD-8BAA-4A19-BFDE-594D991B7552}"/>
          </ac:spMkLst>
        </pc:spChg>
        <pc:spChg chg="add del">
          <ac:chgData name="Stefania Enoaica" userId="051a3efddcaa3c34" providerId="LiveId" clId="{383C688B-019A-4E65-B0B6-F925EE7A177C}" dt="2023-11-12T10:22:20.984" v="126"/>
          <ac:spMkLst>
            <pc:docMk/>
            <pc:sldMk cId="0" sldId="257"/>
            <ac:spMk id="99" creationId="{C505E780-2083-4CB5-A42A-5E0E2908ECC3}"/>
          </ac:spMkLst>
        </pc:spChg>
        <pc:spChg chg="add del">
          <ac:chgData name="Stefania Enoaica" userId="051a3efddcaa3c34" providerId="LiveId" clId="{383C688B-019A-4E65-B0B6-F925EE7A177C}" dt="2023-11-12T10:24:08.500" v="141" actId="26606"/>
          <ac:spMkLst>
            <pc:docMk/>
            <pc:sldMk cId="0" sldId="257"/>
            <ac:spMk id="100" creationId="{55F8BA08-3E38-4B70-B93A-74F08E092206}"/>
          </ac:spMkLst>
        </pc:spChg>
        <pc:spChg chg="add del">
          <ac:chgData name="Stefania Enoaica" userId="051a3efddcaa3c34" providerId="LiveId" clId="{383C688B-019A-4E65-B0B6-F925EE7A177C}" dt="2023-11-12T10:22:20.984" v="126"/>
          <ac:spMkLst>
            <pc:docMk/>
            <pc:sldMk cId="0" sldId="257"/>
            <ac:spMk id="101" creationId="{D2C0AE1C-0118-41AE-8A10-7CDCBF10E96F}"/>
          </ac:spMkLst>
        </pc:spChg>
        <pc:spChg chg="add del">
          <ac:chgData name="Stefania Enoaica" userId="051a3efddcaa3c34" providerId="LiveId" clId="{383C688B-019A-4E65-B0B6-F925EE7A177C}" dt="2023-11-12T10:24:08.500" v="141" actId="26606"/>
          <ac:spMkLst>
            <pc:docMk/>
            <pc:sldMk cId="0" sldId="257"/>
            <ac:spMk id="102" creationId="{357F1B33-79AB-4A71-8CEC-4546D709B8C8}"/>
          </ac:spMkLst>
        </pc:spChg>
        <pc:spChg chg="add del">
          <ac:chgData name="Stefania Enoaica" userId="051a3efddcaa3c34" providerId="LiveId" clId="{383C688B-019A-4E65-B0B6-F925EE7A177C}" dt="2023-11-12T10:22:20.984" v="126"/>
          <ac:spMkLst>
            <pc:docMk/>
            <pc:sldMk cId="0" sldId="257"/>
            <ac:spMk id="103" creationId="{463EEC44-1BA3-44ED-81FC-A644B04B2A44}"/>
          </ac:spMkLst>
        </pc:spChg>
        <pc:spChg chg="add del">
          <ac:chgData name="Stefania Enoaica" userId="051a3efddcaa3c34" providerId="LiveId" clId="{383C688B-019A-4E65-B0B6-F925EE7A177C}" dt="2023-11-12T10:24:08.500" v="141" actId="26606"/>
          <ac:spMkLst>
            <pc:docMk/>
            <pc:sldMk cId="0" sldId="257"/>
            <ac:spMk id="104" creationId="{44AD29B6-BF3B-4407-9E75-52DF8E3B29F1}"/>
          </ac:spMkLst>
        </pc:spChg>
        <pc:spChg chg="add">
          <ac:chgData name="Stefania Enoaica" userId="051a3efddcaa3c34" providerId="LiveId" clId="{383C688B-019A-4E65-B0B6-F925EE7A177C}" dt="2023-11-12T10:24:08.611" v="142" actId="26606"/>
          <ac:spMkLst>
            <pc:docMk/>
            <pc:sldMk cId="0" sldId="257"/>
            <ac:spMk id="106" creationId="{6C4028FD-8BAA-4A19-BFDE-594D991B7552}"/>
          </ac:spMkLst>
        </pc:spChg>
        <pc:graphicFrameChg chg="add mod modGraphic">
          <ac:chgData name="Stefania Enoaica" userId="051a3efddcaa3c34" providerId="LiveId" clId="{383C688B-019A-4E65-B0B6-F925EE7A177C}" dt="2023-11-12T10:24:08.611" v="142" actId="26606"/>
          <ac:graphicFrameMkLst>
            <pc:docMk/>
            <pc:sldMk cId="0" sldId="257"/>
            <ac:graphicFrameMk id="93" creationId="{AA47A65F-7F3A-3B13-9C1F-03C00A3C57C9}"/>
          </ac:graphicFrameMkLst>
        </pc:graphicFrameChg>
      </pc:sldChg>
      <pc:sldChg chg="addSp delSp modSp mod setBg delDesignElem">
        <pc:chgData name="Stefania Enoaica" userId="051a3efddcaa3c34" providerId="LiveId" clId="{383C688B-019A-4E65-B0B6-F925EE7A177C}" dt="2023-11-12T10:22:20.984" v="126"/>
        <pc:sldMkLst>
          <pc:docMk/>
          <pc:sldMk cId="0" sldId="258"/>
        </pc:sldMkLst>
        <pc:spChg chg="mod">
          <ac:chgData name="Stefania Enoaica" userId="051a3efddcaa3c34" providerId="LiveId" clId="{383C688B-019A-4E65-B0B6-F925EE7A177C}" dt="2023-10-29T13:37:47.999" v="122" actId="26606"/>
          <ac:spMkLst>
            <pc:docMk/>
            <pc:sldMk cId="0" sldId="258"/>
            <ac:spMk id="96" creationId="{00000000-0000-0000-0000-000000000000}"/>
          </ac:spMkLst>
        </pc:spChg>
        <pc:spChg chg="add del">
          <ac:chgData name="Stefania Enoaica" userId="051a3efddcaa3c34" providerId="LiveId" clId="{383C688B-019A-4E65-B0B6-F925EE7A177C}" dt="2023-10-29T13:37:47.999" v="122" actId="26606"/>
          <ac:spMkLst>
            <pc:docMk/>
            <pc:sldMk cId="0" sldId="258"/>
            <ac:spMk id="97" creationId="{00000000-0000-0000-0000-000000000000}"/>
          </ac:spMkLst>
        </pc:spChg>
        <pc:spChg chg="add del">
          <ac:chgData name="Stefania Enoaica" userId="051a3efddcaa3c34" providerId="LiveId" clId="{383C688B-019A-4E65-B0B6-F925EE7A177C}" dt="2023-10-29T13:37:28.406" v="119" actId="26606"/>
          <ac:spMkLst>
            <pc:docMk/>
            <pc:sldMk cId="0" sldId="258"/>
            <ac:spMk id="103" creationId="{EDDBB197-D710-4A4F-A9CA-FD2177498BE8}"/>
          </ac:spMkLst>
        </pc:spChg>
        <pc:spChg chg="add del">
          <ac:chgData name="Stefania Enoaica" userId="051a3efddcaa3c34" providerId="LiveId" clId="{383C688B-019A-4E65-B0B6-F925EE7A177C}" dt="2023-10-29T13:37:28.406" v="119" actId="26606"/>
          <ac:spMkLst>
            <pc:docMk/>
            <pc:sldMk cId="0" sldId="258"/>
            <ac:spMk id="104" creationId="{00000000-0000-0000-0000-000000000000}"/>
          </ac:spMkLst>
        </pc:spChg>
        <pc:spChg chg="add del">
          <ac:chgData name="Stefania Enoaica" userId="051a3efddcaa3c34" providerId="LiveId" clId="{383C688B-019A-4E65-B0B6-F925EE7A177C}" dt="2023-10-29T13:37:28.406" v="119" actId="26606"/>
          <ac:spMkLst>
            <pc:docMk/>
            <pc:sldMk cId="0" sldId="258"/>
            <ac:spMk id="105" creationId="{975D1CFA-2CDB-4B64-BD9F-85744E8DA12F}"/>
          </ac:spMkLst>
        </pc:spChg>
        <pc:spChg chg="add del">
          <ac:chgData name="Stefania Enoaica" userId="051a3efddcaa3c34" providerId="LiveId" clId="{383C688B-019A-4E65-B0B6-F925EE7A177C}" dt="2023-10-29T13:37:47.985" v="121" actId="26606"/>
          <ac:spMkLst>
            <pc:docMk/>
            <pc:sldMk cId="0" sldId="258"/>
            <ac:spMk id="113" creationId="{7FF47CB7-972F-479F-A36D-9E72D26EC8DA}"/>
          </ac:spMkLst>
        </pc:spChg>
        <pc:spChg chg="add del">
          <ac:chgData name="Stefania Enoaica" userId="051a3efddcaa3c34" providerId="LiveId" clId="{383C688B-019A-4E65-B0B6-F925EE7A177C}" dt="2023-10-29T13:37:47.985" v="121" actId="26606"/>
          <ac:spMkLst>
            <pc:docMk/>
            <pc:sldMk cId="0" sldId="258"/>
            <ac:spMk id="114" creationId="{0D153B68-5844-490D-8E67-F616D6D721CA}"/>
          </ac:spMkLst>
        </pc:spChg>
        <pc:spChg chg="add del">
          <ac:chgData name="Stefania Enoaica" userId="051a3efddcaa3c34" providerId="LiveId" clId="{383C688B-019A-4E65-B0B6-F925EE7A177C}" dt="2023-10-29T13:37:47.985" v="121" actId="26606"/>
          <ac:spMkLst>
            <pc:docMk/>
            <pc:sldMk cId="0" sldId="258"/>
            <ac:spMk id="115" creationId="{00000000-0000-0000-0000-000000000000}"/>
          </ac:spMkLst>
        </pc:spChg>
        <pc:spChg chg="add del">
          <ac:chgData name="Stefania Enoaica" userId="051a3efddcaa3c34" providerId="LiveId" clId="{383C688B-019A-4E65-B0B6-F925EE7A177C}" dt="2023-10-29T13:37:47.985" v="121" actId="26606"/>
          <ac:spMkLst>
            <pc:docMk/>
            <pc:sldMk cId="0" sldId="258"/>
            <ac:spMk id="116" creationId="{9A0D773F-7A7D-4DBB-9DEA-86BB8B8F4BC8}"/>
          </ac:spMkLst>
        </pc:spChg>
        <pc:spChg chg="add del">
          <ac:chgData name="Stefania Enoaica" userId="051a3efddcaa3c34" providerId="LiveId" clId="{383C688B-019A-4E65-B0B6-F925EE7A177C}" dt="2023-11-12T10:22:20.984" v="126"/>
          <ac:spMkLst>
            <pc:docMk/>
            <pc:sldMk cId="0" sldId="258"/>
            <ac:spMk id="118" creationId="{D1942232-83D0-49E2-AF9B-1F97E3C1EF8E}"/>
          </ac:spMkLst>
        </pc:spChg>
        <pc:spChg chg="add del">
          <ac:chgData name="Stefania Enoaica" userId="051a3efddcaa3c34" providerId="LiveId" clId="{383C688B-019A-4E65-B0B6-F925EE7A177C}" dt="2023-11-12T10:22:20.984" v="126"/>
          <ac:spMkLst>
            <pc:docMk/>
            <pc:sldMk cId="0" sldId="258"/>
            <ac:spMk id="119" creationId="{E9E70D72-6E23-4015-A4A6-85C120C19167}"/>
          </ac:spMkLst>
        </pc:spChg>
        <pc:spChg chg="add">
          <ac:chgData name="Stefania Enoaica" userId="051a3efddcaa3c34" providerId="LiveId" clId="{383C688B-019A-4E65-B0B6-F925EE7A177C}" dt="2023-10-29T13:37:47.999" v="122" actId="26606"/>
          <ac:spMkLst>
            <pc:docMk/>
            <pc:sldMk cId="0" sldId="258"/>
            <ac:spMk id="121" creationId="{00000000-0000-0000-0000-000000000000}"/>
          </ac:spMkLst>
        </pc:spChg>
        <pc:grpChg chg="add del">
          <ac:chgData name="Stefania Enoaica" userId="051a3efddcaa3c34" providerId="LiveId" clId="{383C688B-019A-4E65-B0B6-F925EE7A177C}" dt="2023-10-29T13:37:28.406" v="119" actId="26606"/>
          <ac:grpSpMkLst>
            <pc:docMk/>
            <pc:sldMk cId="0" sldId="258"/>
            <ac:grpSpMk id="107" creationId="{25EE5136-01F1-466C-962D-BA9B4C6757AA}"/>
          </ac:grpSpMkLst>
        </pc:grpChg>
        <pc:grpChg chg="add del">
          <ac:chgData name="Stefania Enoaica" userId="051a3efddcaa3c34" providerId="LiveId" clId="{383C688B-019A-4E65-B0B6-F925EE7A177C}" dt="2023-11-12T10:22:20.984" v="126"/>
          <ac:grpSpMkLst>
            <pc:docMk/>
            <pc:sldMk cId="0" sldId="258"/>
            <ac:grpSpMk id="120" creationId="{C28A977F-B603-4D81-B0FC-C8DE048A7931}"/>
          </ac:grpSpMkLst>
        </pc:grpChg>
        <pc:grpChg chg="add del">
          <ac:chgData name="Stefania Enoaica" userId="051a3efddcaa3c34" providerId="LiveId" clId="{383C688B-019A-4E65-B0B6-F925EE7A177C}" dt="2023-11-12T10:22:20.984" v="126"/>
          <ac:grpSpMkLst>
            <pc:docMk/>
            <pc:sldMk cId="0" sldId="258"/>
            <ac:grpSpMk id="122" creationId="{C78D9229-E61D-4FEE-8321-2F8B64A8CADF}"/>
          </ac:grpSpMkLst>
        </pc:grpChg>
        <pc:graphicFrameChg chg="add del">
          <ac:chgData name="Stefania Enoaica" userId="051a3efddcaa3c34" providerId="LiveId" clId="{383C688B-019A-4E65-B0B6-F925EE7A177C}" dt="2023-10-29T13:36:19.267" v="115" actId="26606"/>
          <ac:graphicFrameMkLst>
            <pc:docMk/>
            <pc:sldMk cId="0" sldId="258"/>
            <ac:graphicFrameMk id="100" creationId="{B1FC2BA9-53F2-9D58-5222-E55CB1A55F24}"/>
          </ac:graphicFrameMkLst>
        </pc:graphicFrameChg>
        <pc:graphicFrameChg chg="add del">
          <ac:chgData name="Stefania Enoaica" userId="051a3efddcaa3c34" providerId="LiveId" clId="{383C688B-019A-4E65-B0B6-F925EE7A177C}" dt="2023-10-29T13:36:59.668" v="117" actId="26606"/>
          <ac:graphicFrameMkLst>
            <pc:docMk/>
            <pc:sldMk cId="0" sldId="258"/>
            <ac:graphicFrameMk id="102" creationId="{75859F58-DA57-9753-F4CA-AE66B06520C6}"/>
          </ac:graphicFrameMkLst>
        </pc:graphicFrameChg>
        <pc:picChg chg="mod">
          <ac:chgData name="Stefania Enoaica" userId="051a3efddcaa3c34" providerId="LiveId" clId="{383C688B-019A-4E65-B0B6-F925EE7A177C}" dt="2023-10-29T13:37:47.999" v="122" actId="26606"/>
          <ac:picMkLst>
            <pc:docMk/>
            <pc:sldMk cId="0" sldId="258"/>
            <ac:picMk id="98" creationId="{00000000-0000-0000-0000-000000000000}"/>
          </ac:picMkLst>
        </pc:picChg>
      </pc:sldChg>
      <pc:sldChg chg="modNotes">
        <pc:chgData name="Stefania Enoaica" userId="051a3efddcaa3c34" providerId="LiveId" clId="{383C688B-019A-4E65-B0B6-F925EE7A177C}" dt="2023-10-29T13:33:33.356" v="103"/>
        <pc:sldMkLst>
          <pc:docMk/>
          <pc:sldMk cId="0" sldId="259"/>
        </pc:sldMkLst>
      </pc:sldChg>
      <pc:sldChg chg="modSp mod">
        <pc:chgData name="Stefania Enoaica" userId="051a3efddcaa3c34" providerId="LiveId" clId="{383C688B-019A-4E65-B0B6-F925EE7A177C}" dt="2023-10-29T13:30:11.290" v="73" actId="27636"/>
        <pc:sldMkLst>
          <pc:docMk/>
          <pc:sldMk cId="0" sldId="260"/>
        </pc:sldMkLst>
        <pc:spChg chg="mod">
          <ac:chgData name="Stefania Enoaica" userId="051a3efddcaa3c34" providerId="LiveId" clId="{383C688B-019A-4E65-B0B6-F925EE7A177C}" dt="2023-10-29T13:30:11.290" v="73" actId="27636"/>
          <ac:spMkLst>
            <pc:docMk/>
            <pc:sldMk cId="0" sldId="260"/>
            <ac:spMk id="111" creationId="{00000000-0000-0000-0000-000000000000}"/>
          </ac:spMkLst>
        </pc:spChg>
      </pc:sldChg>
      <pc:sldChg chg="modSp mod">
        <pc:chgData name="Stefania Enoaica" userId="051a3efddcaa3c34" providerId="LiveId" clId="{383C688B-019A-4E65-B0B6-F925EE7A177C}" dt="2023-10-29T13:33:33.671" v="104" actId="27636"/>
        <pc:sldMkLst>
          <pc:docMk/>
          <pc:sldMk cId="0" sldId="261"/>
        </pc:sldMkLst>
        <pc:spChg chg="mod">
          <ac:chgData name="Stefania Enoaica" userId="051a3efddcaa3c34" providerId="LiveId" clId="{383C688B-019A-4E65-B0B6-F925EE7A177C}" dt="2023-10-29T13:33:33.671" v="104" actId="27636"/>
          <ac:spMkLst>
            <pc:docMk/>
            <pc:sldMk cId="0" sldId="261"/>
            <ac:spMk id="118" creationId="{00000000-0000-0000-0000-000000000000}"/>
          </ac:spMkLst>
        </pc:spChg>
      </pc:sldChg>
      <pc:sldChg chg="modSp mod">
        <pc:chgData name="Stefania Enoaica" userId="051a3efddcaa3c34" providerId="LiveId" clId="{383C688B-019A-4E65-B0B6-F925EE7A177C}" dt="2023-11-12T10:22:41.143" v="129" actId="27636"/>
        <pc:sldMkLst>
          <pc:docMk/>
          <pc:sldMk cId="0" sldId="264"/>
        </pc:sldMkLst>
        <pc:spChg chg="mod">
          <ac:chgData name="Stefania Enoaica" userId="051a3efddcaa3c34" providerId="LiveId" clId="{383C688B-019A-4E65-B0B6-F925EE7A177C}" dt="2023-11-12T10:22:41.143" v="129" actId="27636"/>
          <ac:spMkLst>
            <pc:docMk/>
            <pc:sldMk cId="0" sldId="264"/>
            <ac:spMk id="139" creationId="{00000000-0000-0000-0000-000000000000}"/>
          </ac:spMkLst>
        </pc:spChg>
      </pc:sldChg>
      <pc:sldChg chg="modSp mod">
        <pc:chgData name="Stefania Enoaica" userId="051a3efddcaa3c34" providerId="LiveId" clId="{383C688B-019A-4E65-B0B6-F925EE7A177C}" dt="2023-11-12T10:22:41.160" v="130" actId="27636"/>
        <pc:sldMkLst>
          <pc:docMk/>
          <pc:sldMk cId="0" sldId="265"/>
        </pc:sldMkLst>
        <pc:spChg chg="mod">
          <ac:chgData name="Stefania Enoaica" userId="051a3efddcaa3c34" providerId="LiveId" clId="{383C688B-019A-4E65-B0B6-F925EE7A177C}" dt="2023-11-12T10:22:41.160" v="130" actId="27636"/>
          <ac:spMkLst>
            <pc:docMk/>
            <pc:sldMk cId="0" sldId="265"/>
            <ac:spMk id="147" creationId="{00000000-0000-0000-0000-000000000000}"/>
          </ac:spMkLst>
        </pc:spChg>
      </pc:sldChg>
      <pc:sldChg chg="modNotes">
        <pc:chgData name="Stefania Enoaica" userId="051a3efddcaa3c34" providerId="LiveId" clId="{383C688B-019A-4E65-B0B6-F925EE7A177C}" dt="2023-10-29T13:33:33.356" v="103"/>
        <pc:sldMkLst>
          <pc:docMk/>
          <pc:sldMk cId="0" sldId="266"/>
        </pc:sldMkLst>
      </pc:sldChg>
      <pc:sldChg chg="modSp mod">
        <pc:chgData name="Stefania Enoaica" userId="051a3efddcaa3c34" providerId="LiveId" clId="{383C688B-019A-4E65-B0B6-F925EE7A177C}" dt="2023-10-29T13:30:11.338" v="77" actId="27636"/>
        <pc:sldMkLst>
          <pc:docMk/>
          <pc:sldMk cId="0" sldId="267"/>
        </pc:sldMkLst>
        <pc:spChg chg="mod">
          <ac:chgData name="Stefania Enoaica" userId="051a3efddcaa3c34" providerId="LiveId" clId="{383C688B-019A-4E65-B0B6-F925EE7A177C}" dt="2023-10-29T13:30:11.338" v="77" actId="27636"/>
          <ac:spMkLst>
            <pc:docMk/>
            <pc:sldMk cId="0" sldId="267"/>
            <ac:spMk id="160" creationId="{00000000-0000-0000-0000-000000000000}"/>
          </ac:spMkLst>
        </pc:spChg>
      </pc:sldChg>
      <pc:sldChg chg="addSp delSp modSp mod setBg modNotes">
        <pc:chgData name="Stefania Enoaica" userId="051a3efddcaa3c34" providerId="LiveId" clId="{383C688B-019A-4E65-B0B6-F925EE7A177C}" dt="2023-11-12T10:26:55.220" v="143" actId="26606"/>
        <pc:sldMkLst>
          <pc:docMk/>
          <pc:sldMk cId="0" sldId="268"/>
        </pc:sldMkLst>
        <pc:spChg chg="mod">
          <ac:chgData name="Stefania Enoaica" userId="051a3efddcaa3c34" providerId="LiveId" clId="{383C688B-019A-4E65-B0B6-F925EE7A177C}" dt="2023-11-12T10:26:55.220" v="143" actId="26606"/>
          <ac:spMkLst>
            <pc:docMk/>
            <pc:sldMk cId="0" sldId="268"/>
            <ac:spMk id="167" creationId="{00000000-0000-0000-0000-000000000000}"/>
          </ac:spMkLst>
        </pc:spChg>
        <pc:spChg chg="del">
          <ac:chgData name="Stefania Enoaica" userId="051a3efddcaa3c34" providerId="LiveId" clId="{383C688B-019A-4E65-B0B6-F925EE7A177C}" dt="2023-11-12T10:26:55.220" v="143" actId="26606"/>
          <ac:spMkLst>
            <pc:docMk/>
            <pc:sldMk cId="0" sldId="268"/>
            <ac:spMk id="168" creationId="{00000000-0000-0000-0000-000000000000}"/>
          </ac:spMkLst>
        </pc:spChg>
        <pc:spChg chg="add">
          <ac:chgData name="Stefania Enoaica" userId="051a3efddcaa3c34" providerId="LiveId" clId="{383C688B-019A-4E65-B0B6-F925EE7A177C}" dt="2023-11-12T10:26:55.220" v="143" actId="26606"/>
          <ac:spMkLst>
            <pc:docMk/>
            <pc:sldMk cId="0" sldId="268"/>
            <ac:spMk id="174" creationId="{53B021B3-DE93-4AB7-8A18-CF5F1CED88B8}"/>
          </ac:spMkLst>
        </pc:spChg>
        <pc:spChg chg="add">
          <ac:chgData name="Stefania Enoaica" userId="051a3efddcaa3c34" providerId="LiveId" clId="{383C688B-019A-4E65-B0B6-F925EE7A177C}" dt="2023-11-12T10:26:55.220" v="143" actId="26606"/>
          <ac:spMkLst>
            <pc:docMk/>
            <pc:sldMk cId="0" sldId="268"/>
            <ac:spMk id="176" creationId="{52D502E5-F6B4-4D58-B4AE-FC466FF15EE8}"/>
          </ac:spMkLst>
        </pc:spChg>
        <pc:spChg chg="add">
          <ac:chgData name="Stefania Enoaica" userId="051a3efddcaa3c34" providerId="LiveId" clId="{383C688B-019A-4E65-B0B6-F925EE7A177C}" dt="2023-11-12T10:26:55.220" v="143" actId="26606"/>
          <ac:spMkLst>
            <pc:docMk/>
            <pc:sldMk cId="0" sldId="268"/>
            <ac:spMk id="178" creationId="{9DECDBF4-02B6-4BB4-B65B-B8107AD6A9E8}"/>
          </ac:spMkLst>
        </pc:spChg>
        <pc:graphicFrameChg chg="add">
          <ac:chgData name="Stefania Enoaica" userId="051a3efddcaa3c34" providerId="LiveId" clId="{383C688B-019A-4E65-B0B6-F925EE7A177C}" dt="2023-11-12T10:26:55.220" v="143" actId="26606"/>
          <ac:graphicFrameMkLst>
            <pc:docMk/>
            <pc:sldMk cId="0" sldId="268"/>
            <ac:graphicFrameMk id="170" creationId="{903B35F5-451D-E353-A563-8177E5AF2E02}"/>
          </ac:graphicFrameMkLst>
        </pc:graphicFrameChg>
      </pc:sldChg>
      <pc:sldMasterChg chg="modSldLayout">
        <pc:chgData name="Stefania Enoaica" userId="051a3efddcaa3c34" providerId="LiveId" clId="{383C688B-019A-4E65-B0B6-F925EE7A177C}" dt="2023-10-29T13:33:33.356" v="103"/>
        <pc:sldMasterMkLst>
          <pc:docMk/>
          <pc:sldMasterMk cId="2884467986" sldId="2147483660"/>
        </pc:sldMasterMkLst>
        <pc:sldLayoutChg chg="delSp">
          <pc:chgData name="Stefania Enoaica" userId="051a3efddcaa3c34" providerId="LiveId" clId="{383C688B-019A-4E65-B0B6-F925EE7A177C}" dt="2023-10-29T13:33:33.356" v="103"/>
          <pc:sldLayoutMkLst>
            <pc:docMk/>
            <pc:sldMasterMk cId="2884467986" sldId="2147483660"/>
            <pc:sldLayoutMk cId="2425680531" sldId="2147483672"/>
          </pc:sldLayoutMkLst>
          <pc:grpChg chg="del">
            <ac:chgData name="Stefania Enoaica" userId="051a3efddcaa3c34" providerId="LiveId" clId="{383C688B-019A-4E65-B0B6-F925EE7A177C}" dt="2023-10-29T13:33:33.356" v="103"/>
            <ac:grpSpMkLst>
              <pc:docMk/>
              <pc:sldMasterMk cId="2884467986" sldId="2147483660"/>
              <pc:sldLayoutMk cId="2425680531" sldId="2147483672"/>
              <ac:grpSpMk id="20" creationId="{00000000-0000-0000-0000-000000000000}"/>
            </ac:grpSpMkLst>
          </pc:grpChg>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38847A9-7351-44B9-99EA-B2E5D254721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906E87-9471-4DB9-9D09-AE0D0715E345}">
      <dgm:prSet/>
      <dgm:spPr/>
      <dgm:t>
        <a:bodyPr/>
        <a:lstStyle/>
        <a:p>
          <a:pPr>
            <a:lnSpc>
              <a:spcPct val="100000"/>
            </a:lnSpc>
          </a:pPr>
          <a:r>
            <a:rPr lang="en-GB" b="1"/>
            <a:t>Slide 3: Introduction</a:t>
          </a:r>
          <a:endParaRPr lang="en-US"/>
        </a:p>
      </dgm:t>
    </dgm:pt>
    <dgm:pt modelId="{B2450801-EBE4-44CB-9917-7F22A9C49686}" type="parTrans" cxnId="{1349E93E-8E5A-4383-ACC4-8E6FA0513348}">
      <dgm:prSet/>
      <dgm:spPr/>
      <dgm:t>
        <a:bodyPr/>
        <a:lstStyle/>
        <a:p>
          <a:endParaRPr lang="en-US"/>
        </a:p>
      </dgm:t>
    </dgm:pt>
    <dgm:pt modelId="{B5A6BC7B-745C-4E67-9D46-07EC50F9174B}" type="sibTrans" cxnId="{1349E93E-8E5A-4383-ACC4-8E6FA0513348}">
      <dgm:prSet/>
      <dgm:spPr/>
      <dgm:t>
        <a:bodyPr/>
        <a:lstStyle/>
        <a:p>
          <a:endParaRPr lang="en-US"/>
        </a:p>
      </dgm:t>
    </dgm:pt>
    <dgm:pt modelId="{2C6A7A54-2A49-43BB-8535-3A7597D10FB5}">
      <dgm:prSet/>
      <dgm:spPr/>
      <dgm:t>
        <a:bodyPr/>
        <a:lstStyle/>
        <a:p>
          <a:pPr>
            <a:lnSpc>
              <a:spcPct val="100000"/>
            </a:lnSpc>
          </a:pPr>
          <a:r>
            <a:rPr lang="en-GB" b="1"/>
            <a:t>Slide 4-8: Key findings from the report</a:t>
          </a:r>
          <a:endParaRPr lang="en-US"/>
        </a:p>
      </dgm:t>
    </dgm:pt>
    <dgm:pt modelId="{FE54035A-BCFD-4AAA-9DA2-C3076FC6D085}" type="parTrans" cxnId="{55594C84-AF64-49E5-8398-6A8FAB9B2FC8}">
      <dgm:prSet/>
      <dgm:spPr/>
      <dgm:t>
        <a:bodyPr/>
        <a:lstStyle/>
        <a:p>
          <a:endParaRPr lang="en-US"/>
        </a:p>
      </dgm:t>
    </dgm:pt>
    <dgm:pt modelId="{51D5B4BE-7DF3-4AE6-87A3-1569808C5D05}" type="sibTrans" cxnId="{55594C84-AF64-49E5-8398-6A8FAB9B2FC8}">
      <dgm:prSet/>
      <dgm:spPr/>
      <dgm:t>
        <a:bodyPr/>
        <a:lstStyle/>
        <a:p>
          <a:endParaRPr lang="en-US"/>
        </a:p>
      </dgm:t>
    </dgm:pt>
    <dgm:pt modelId="{BB2C503E-6F7E-4844-BB6B-66311AE6DA88}">
      <dgm:prSet/>
      <dgm:spPr/>
      <dgm:t>
        <a:bodyPr/>
        <a:lstStyle/>
        <a:p>
          <a:pPr>
            <a:lnSpc>
              <a:spcPct val="100000"/>
            </a:lnSpc>
          </a:pPr>
          <a:r>
            <a:rPr lang="en-GB" b="1"/>
            <a:t>Slide: 9 -10: Evidence of robust knowledge used in the report </a:t>
          </a:r>
          <a:endParaRPr lang="en-US"/>
        </a:p>
      </dgm:t>
    </dgm:pt>
    <dgm:pt modelId="{07F61C93-60B5-4D88-91AB-E9042756F209}" type="parTrans" cxnId="{CA9F876A-09F2-430A-93D7-D1568152CBDC}">
      <dgm:prSet/>
      <dgm:spPr/>
      <dgm:t>
        <a:bodyPr/>
        <a:lstStyle/>
        <a:p>
          <a:endParaRPr lang="en-US"/>
        </a:p>
      </dgm:t>
    </dgm:pt>
    <dgm:pt modelId="{3FA1C7D1-76BC-4D67-9908-4B4C249722E5}" type="sibTrans" cxnId="{CA9F876A-09F2-430A-93D7-D1568152CBDC}">
      <dgm:prSet/>
      <dgm:spPr/>
      <dgm:t>
        <a:bodyPr/>
        <a:lstStyle/>
        <a:p>
          <a:endParaRPr lang="en-US"/>
        </a:p>
      </dgm:t>
    </dgm:pt>
    <dgm:pt modelId="{4574070D-11FF-4D59-ADB2-8C57DFBF395D}">
      <dgm:prSet/>
      <dgm:spPr/>
      <dgm:t>
        <a:bodyPr/>
        <a:lstStyle/>
        <a:p>
          <a:pPr>
            <a:lnSpc>
              <a:spcPct val="100000"/>
            </a:lnSpc>
          </a:pPr>
          <a:r>
            <a:rPr lang="en-GB" b="1"/>
            <a:t>Slide 11: Challenges relating to recommendations </a:t>
          </a:r>
          <a:endParaRPr lang="en-US"/>
        </a:p>
      </dgm:t>
    </dgm:pt>
    <dgm:pt modelId="{9487BDAB-74CF-4A7A-8450-4C8F3E1F24A9}" type="parTrans" cxnId="{75723512-ED47-409A-8C83-C8ACF2389287}">
      <dgm:prSet/>
      <dgm:spPr/>
      <dgm:t>
        <a:bodyPr/>
        <a:lstStyle/>
        <a:p>
          <a:endParaRPr lang="en-US"/>
        </a:p>
      </dgm:t>
    </dgm:pt>
    <dgm:pt modelId="{7977ABBC-F0BD-4F52-83A9-20049409EAFA}" type="sibTrans" cxnId="{75723512-ED47-409A-8C83-C8ACF2389287}">
      <dgm:prSet/>
      <dgm:spPr/>
      <dgm:t>
        <a:bodyPr/>
        <a:lstStyle/>
        <a:p>
          <a:endParaRPr lang="en-US"/>
        </a:p>
      </dgm:t>
    </dgm:pt>
    <dgm:pt modelId="{8D79CDA4-5B3E-4B4C-8693-81E82274A4A9}">
      <dgm:prSet/>
      <dgm:spPr/>
      <dgm:t>
        <a:bodyPr/>
        <a:lstStyle/>
        <a:p>
          <a:pPr>
            <a:lnSpc>
              <a:spcPct val="100000"/>
            </a:lnSpc>
          </a:pPr>
          <a:r>
            <a:rPr lang="en-GB" b="1"/>
            <a:t>Slide 12: Conclusion</a:t>
          </a:r>
          <a:endParaRPr lang="en-US"/>
        </a:p>
      </dgm:t>
    </dgm:pt>
    <dgm:pt modelId="{081CA379-F0B9-4F05-BFEF-5B021C718625}" type="parTrans" cxnId="{730F79A4-F389-462D-9C80-BA806A966022}">
      <dgm:prSet/>
      <dgm:spPr/>
      <dgm:t>
        <a:bodyPr/>
        <a:lstStyle/>
        <a:p>
          <a:endParaRPr lang="en-US"/>
        </a:p>
      </dgm:t>
    </dgm:pt>
    <dgm:pt modelId="{B92FB627-586C-4926-934E-50E20422D4F8}" type="sibTrans" cxnId="{730F79A4-F389-462D-9C80-BA806A966022}">
      <dgm:prSet/>
      <dgm:spPr/>
      <dgm:t>
        <a:bodyPr/>
        <a:lstStyle/>
        <a:p>
          <a:endParaRPr lang="en-US"/>
        </a:p>
      </dgm:t>
    </dgm:pt>
    <dgm:pt modelId="{149208CB-CCA8-41CB-A03F-D46E3B33AE94}">
      <dgm:prSet/>
      <dgm:spPr/>
      <dgm:t>
        <a:bodyPr/>
        <a:lstStyle/>
        <a:p>
          <a:pPr>
            <a:lnSpc>
              <a:spcPct val="100000"/>
            </a:lnSpc>
          </a:pPr>
          <a:r>
            <a:rPr lang="en-GB" b="1"/>
            <a:t>Slide 13: Reference List</a:t>
          </a:r>
          <a:endParaRPr lang="en-US"/>
        </a:p>
      </dgm:t>
    </dgm:pt>
    <dgm:pt modelId="{EC331D63-B44A-49BF-B615-119A1273B136}" type="parTrans" cxnId="{0A5DC583-7455-4085-921C-0A1B631ED477}">
      <dgm:prSet/>
      <dgm:spPr/>
      <dgm:t>
        <a:bodyPr/>
        <a:lstStyle/>
        <a:p>
          <a:endParaRPr lang="en-US"/>
        </a:p>
      </dgm:t>
    </dgm:pt>
    <dgm:pt modelId="{07D4DD64-F7ED-422F-BEE5-3127E2913D16}" type="sibTrans" cxnId="{0A5DC583-7455-4085-921C-0A1B631ED477}">
      <dgm:prSet/>
      <dgm:spPr/>
      <dgm:t>
        <a:bodyPr/>
        <a:lstStyle/>
        <a:p>
          <a:endParaRPr lang="en-US"/>
        </a:p>
      </dgm:t>
    </dgm:pt>
    <dgm:pt modelId="{E074A4A7-C50F-4D44-91D7-00A466666249}">
      <dgm:prSet/>
      <dgm:spPr/>
      <dgm:t>
        <a:bodyPr/>
        <a:lstStyle/>
        <a:p>
          <a:pPr>
            <a:lnSpc>
              <a:spcPct val="100000"/>
            </a:lnSpc>
          </a:pPr>
          <a:r>
            <a:rPr lang="en-GB" b="1"/>
            <a:t>Slide 14: Thank you Note</a:t>
          </a:r>
          <a:endParaRPr lang="en-US"/>
        </a:p>
      </dgm:t>
    </dgm:pt>
    <dgm:pt modelId="{9AE42EB6-F137-4034-8133-4EE13EF9498F}" type="parTrans" cxnId="{62DAFEF7-BA63-474B-9E3C-71A59F639358}">
      <dgm:prSet/>
      <dgm:spPr/>
      <dgm:t>
        <a:bodyPr/>
        <a:lstStyle/>
        <a:p>
          <a:endParaRPr lang="en-US"/>
        </a:p>
      </dgm:t>
    </dgm:pt>
    <dgm:pt modelId="{3AAEE393-3F12-4601-8561-C8C927C9F68B}" type="sibTrans" cxnId="{62DAFEF7-BA63-474B-9E3C-71A59F639358}">
      <dgm:prSet/>
      <dgm:spPr/>
      <dgm:t>
        <a:bodyPr/>
        <a:lstStyle/>
        <a:p>
          <a:endParaRPr lang="en-US"/>
        </a:p>
      </dgm:t>
    </dgm:pt>
    <dgm:pt modelId="{9C25173E-8288-4B3E-A527-45A548CFB218}" type="pres">
      <dgm:prSet presAssocID="{D38847A9-7351-44B9-99EA-B2E5D2547213}" presName="root" presStyleCnt="0">
        <dgm:presLayoutVars>
          <dgm:dir/>
          <dgm:resizeHandles val="exact"/>
        </dgm:presLayoutVars>
      </dgm:prSet>
      <dgm:spPr/>
    </dgm:pt>
    <dgm:pt modelId="{7AB92F61-E7E4-4862-8B6A-3F8B662BAFFA}" type="pres">
      <dgm:prSet presAssocID="{09906E87-9471-4DB9-9D09-AE0D0715E345}" presName="compNode" presStyleCnt="0"/>
      <dgm:spPr/>
    </dgm:pt>
    <dgm:pt modelId="{3C2B763C-B0AE-4276-8F54-2C87CA3A1933}" type="pres">
      <dgm:prSet presAssocID="{09906E87-9471-4DB9-9D09-AE0D0715E345}" presName="bgRect" presStyleLbl="bgShp" presStyleIdx="0" presStyleCnt="7"/>
      <dgm:spPr/>
    </dgm:pt>
    <dgm:pt modelId="{93C17707-0BD6-409F-AAF6-D1C224140E97}" type="pres">
      <dgm:prSet presAssocID="{09906E87-9471-4DB9-9D09-AE0D0715E345}"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jector screen"/>
        </a:ext>
      </dgm:extLst>
    </dgm:pt>
    <dgm:pt modelId="{D4EE9325-369E-4672-A824-00554E5E2DFE}" type="pres">
      <dgm:prSet presAssocID="{09906E87-9471-4DB9-9D09-AE0D0715E345}" presName="spaceRect" presStyleCnt="0"/>
      <dgm:spPr/>
    </dgm:pt>
    <dgm:pt modelId="{81A6A3FD-EE04-4F31-B77D-3CA5785004BB}" type="pres">
      <dgm:prSet presAssocID="{09906E87-9471-4DB9-9D09-AE0D0715E345}" presName="parTx" presStyleLbl="revTx" presStyleIdx="0" presStyleCnt="7">
        <dgm:presLayoutVars>
          <dgm:chMax val="0"/>
          <dgm:chPref val="0"/>
        </dgm:presLayoutVars>
      </dgm:prSet>
      <dgm:spPr/>
    </dgm:pt>
    <dgm:pt modelId="{0C191759-E5AA-4BAC-856F-3667B7158829}" type="pres">
      <dgm:prSet presAssocID="{B5A6BC7B-745C-4E67-9D46-07EC50F9174B}" presName="sibTrans" presStyleCnt="0"/>
      <dgm:spPr/>
    </dgm:pt>
    <dgm:pt modelId="{2526666D-10DF-4EB1-86BE-BF4BCBCB9FDE}" type="pres">
      <dgm:prSet presAssocID="{2C6A7A54-2A49-43BB-8535-3A7597D10FB5}" presName="compNode" presStyleCnt="0"/>
      <dgm:spPr/>
    </dgm:pt>
    <dgm:pt modelId="{4379CFC3-6DFF-402A-A602-BE1D69BBE605}" type="pres">
      <dgm:prSet presAssocID="{2C6A7A54-2A49-43BB-8535-3A7597D10FB5}" presName="bgRect" presStyleLbl="bgShp" presStyleIdx="1" presStyleCnt="7"/>
      <dgm:spPr/>
    </dgm:pt>
    <dgm:pt modelId="{1D0E4169-4297-4069-B02C-0FA7E828A251}" type="pres">
      <dgm:prSet presAssocID="{2C6A7A54-2A49-43BB-8535-3A7597D10FB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3D60D1C0-8903-4819-BD7E-779DC1DAF6A8}" type="pres">
      <dgm:prSet presAssocID="{2C6A7A54-2A49-43BB-8535-3A7597D10FB5}" presName="spaceRect" presStyleCnt="0"/>
      <dgm:spPr/>
    </dgm:pt>
    <dgm:pt modelId="{7CC1F09D-707E-43EA-8BE0-559E762E2DF7}" type="pres">
      <dgm:prSet presAssocID="{2C6A7A54-2A49-43BB-8535-3A7597D10FB5}" presName="parTx" presStyleLbl="revTx" presStyleIdx="1" presStyleCnt="7">
        <dgm:presLayoutVars>
          <dgm:chMax val="0"/>
          <dgm:chPref val="0"/>
        </dgm:presLayoutVars>
      </dgm:prSet>
      <dgm:spPr/>
    </dgm:pt>
    <dgm:pt modelId="{ACEC16B2-DCE2-41D7-98A0-C69661D6FC11}" type="pres">
      <dgm:prSet presAssocID="{51D5B4BE-7DF3-4AE6-87A3-1569808C5D05}" presName="sibTrans" presStyleCnt="0"/>
      <dgm:spPr/>
    </dgm:pt>
    <dgm:pt modelId="{58CD6C6A-285C-4B27-B96C-C69F278326AE}" type="pres">
      <dgm:prSet presAssocID="{BB2C503E-6F7E-4844-BB6B-66311AE6DA88}" presName="compNode" presStyleCnt="0"/>
      <dgm:spPr/>
    </dgm:pt>
    <dgm:pt modelId="{CE66E588-D642-46CA-9173-3DC1770A1C2C}" type="pres">
      <dgm:prSet presAssocID="{BB2C503E-6F7E-4844-BB6B-66311AE6DA88}" presName="bgRect" presStyleLbl="bgShp" presStyleIdx="2" presStyleCnt="7"/>
      <dgm:spPr/>
    </dgm:pt>
    <dgm:pt modelId="{D09B0E06-40FD-46EE-AD2F-7F6431113DC4}" type="pres">
      <dgm:prSet presAssocID="{BB2C503E-6F7E-4844-BB6B-66311AE6DA8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83FE4337-13EE-433E-9ACE-4757854F0331}" type="pres">
      <dgm:prSet presAssocID="{BB2C503E-6F7E-4844-BB6B-66311AE6DA88}" presName="spaceRect" presStyleCnt="0"/>
      <dgm:spPr/>
    </dgm:pt>
    <dgm:pt modelId="{161450DB-4BC9-4169-9DCF-0BB542D189CE}" type="pres">
      <dgm:prSet presAssocID="{BB2C503E-6F7E-4844-BB6B-66311AE6DA88}" presName="parTx" presStyleLbl="revTx" presStyleIdx="2" presStyleCnt="7">
        <dgm:presLayoutVars>
          <dgm:chMax val="0"/>
          <dgm:chPref val="0"/>
        </dgm:presLayoutVars>
      </dgm:prSet>
      <dgm:spPr/>
    </dgm:pt>
    <dgm:pt modelId="{80E72781-B686-4822-B243-84F46AD90762}" type="pres">
      <dgm:prSet presAssocID="{3FA1C7D1-76BC-4D67-9908-4B4C249722E5}" presName="sibTrans" presStyleCnt="0"/>
      <dgm:spPr/>
    </dgm:pt>
    <dgm:pt modelId="{5EFBEE49-B1CE-456B-B9C8-54276147604D}" type="pres">
      <dgm:prSet presAssocID="{4574070D-11FF-4D59-ADB2-8C57DFBF395D}" presName="compNode" presStyleCnt="0"/>
      <dgm:spPr/>
    </dgm:pt>
    <dgm:pt modelId="{93321FAF-ADF4-4526-9A75-B68381B2A08F}" type="pres">
      <dgm:prSet presAssocID="{4574070D-11FF-4D59-ADB2-8C57DFBF395D}" presName="bgRect" presStyleLbl="bgShp" presStyleIdx="3" presStyleCnt="7"/>
      <dgm:spPr/>
    </dgm:pt>
    <dgm:pt modelId="{656159FC-BA22-4A9F-9745-40F0A4D66B8D}" type="pres">
      <dgm:prSet presAssocID="{4574070D-11FF-4D59-ADB2-8C57DFBF395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885E8C0F-F549-42FC-80DB-FF8E47F84F3E}" type="pres">
      <dgm:prSet presAssocID="{4574070D-11FF-4D59-ADB2-8C57DFBF395D}" presName="spaceRect" presStyleCnt="0"/>
      <dgm:spPr/>
    </dgm:pt>
    <dgm:pt modelId="{BC1537FD-D66F-4B48-B31C-C707C25DA972}" type="pres">
      <dgm:prSet presAssocID="{4574070D-11FF-4D59-ADB2-8C57DFBF395D}" presName="parTx" presStyleLbl="revTx" presStyleIdx="3" presStyleCnt="7">
        <dgm:presLayoutVars>
          <dgm:chMax val="0"/>
          <dgm:chPref val="0"/>
        </dgm:presLayoutVars>
      </dgm:prSet>
      <dgm:spPr/>
    </dgm:pt>
    <dgm:pt modelId="{635AEB47-4F78-4248-9986-A5BD3DE73A04}" type="pres">
      <dgm:prSet presAssocID="{7977ABBC-F0BD-4F52-83A9-20049409EAFA}" presName="sibTrans" presStyleCnt="0"/>
      <dgm:spPr/>
    </dgm:pt>
    <dgm:pt modelId="{9485CF4F-A222-4200-827C-9D186A3765B0}" type="pres">
      <dgm:prSet presAssocID="{8D79CDA4-5B3E-4B4C-8693-81E82274A4A9}" presName="compNode" presStyleCnt="0"/>
      <dgm:spPr/>
    </dgm:pt>
    <dgm:pt modelId="{1BE00256-D7C0-43D4-80D4-06E9E4AEB28E}" type="pres">
      <dgm:prSet presAssocID="{8D79CDA4-5B3E-4B4C-8693-81E82274A4A9}" presName="bgRect" presStyleLbl="bgShp" presStyleIdx="4" presStyleCnt="7"/>
      <dgm:spPr/>
    </dgm:pt>
    <dgm:pt modelId="{3E37D454-4A41-4370-8ED9-CA48C74F9AE1}" type="pres">
      <dgm:prSet presAssocID="{8D79CDA4-5B3E-4B4C-8693-81E82274A4A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ark"/>
        </a:ext>
      </dgm:extLst>
    </dgm:pt>
    <dgm:pt modelId="{9CFA4B7A-C531-4BE2-B156-E42D71572B13}" type="pres">
      <dgm:prSet presAssocID="{8D79CDA4-5B3E-4B4C-8693-81E82274A4A9}" presName="spaceRect" presStyleCnt="0"/>
      <dgm:spPr/>
    </dgm:pt>
    <dgm:pt modelId="{FD959BA9-A962-49C5-BF4B-BEA95766EF3E}" type="pres">
      <dgm:prSet presAssocID="{8D79CDA4-5B3E-4B4C-8693-81E82274A4A9}" presName="parTx" presStyleLbl="revTx" presStyleIdx="4" presStyleCnt="7">
        <dgm:presLayoutVars>
          <dgm:chMax val="0"/>
          <dgm:chPref val="0"/>
        </dgm:presLayoutVars>
      </dgm:prSet>
      <dgm:spPr/>
    </dgm:pt>
    <dgm:pt modelId="{9E43A516-A7BE-4E32-90FC-928F033FB663}" type="pres">
      <dgm:prSet presAssocID="{B92FB627-586C-4926-934E-50E20422D4F8}" presName="sibTrans" presStyleCnt="0"/>
      <dgm:spPr/>
    </dgm:pt>
    <dgm:pt modelId="{84F05DAF-179F-4224-B265-FA230A7C01CD}" type="pres">
      <dgm:prSet presAssocID="{149208CB-CCA8-41CB-A03F-D46E3B33AE94}" presName="compNode" presStyleCnt="0"/>
      <dgm:spPr/>
    </dgm:pt>
    <dgm:pt modelId="{29682C79-B4B5-4DD0-8696-510A6601B9C0}" type="pres">
      <dgm:prSet presAssocID="{149208CB-CCA8-41CB-A03F-D46E3B33AE94}" presName="bgRect" presStyleLbl="bgShp" presStyleIdx="5" presStyleCnt="7"/>
      <dgm:spPr/>
    </dgm:pt>
    <dgm:pt modelId="{553F2A6D-E233-45BE-8445-86FA194A0651}" type="pres">
      <dgm:prSet presAssocID="{149208CB-CCA8-41CB-A03F-D46E3B33AE9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0F5C82F5-8312-4988-BC2D-9FEA61831F86}" type="pres">
      <dgm:prSet presAssocID="{149208CB-CCA8-41CB-A03F-D46E3B33AE94}" presName="spaceRect" presStyleCnt="0"/>
      <dgm:spPr/>
    </dgm:pt>
    <dgm:pt modelId="{66ACC587-B465-4043-B1A7-91B50F32B324}" type="pres">
      <dgm:prSet presAssocID="{149208CB-CCA8-41CB-A03F-D46E3B33AE94}" presName="parTx" presStyleLbl="revTx" presStyleIdx="5" presStyleCnt="7">
        <dgm:presLayoutVars>
          <dgm:chMax val="0"/>
          <dgm:chPref val="0"/>
        </dgm:presLayoutVars>
      </dgm:prSet>
      <dgm:spPr/>
    </dgm:pt>
    <dgm:pt modelId="{619C14CD-7EFF-48A3-9A9F-4E613CA13013}" type="pres">
      <dgm:prSet presAssocID="{07D4DD64-F7ED-422F-BEE5-3127E2913D16}" presName="sibTrans" presStyleCnt="0"/>
      <dgm:spPr/>
    </dgm:pt>
    <dgm:pt modelId="{4E01114C-1B9C-4A69-829D-D11F09439C2F}" type="pres">
      <dgm:prSet presAssocID="{E074A4A7-C50F-4D44-91D7-00A466666249}" presName="compNode" presStyleCnt="0"/>
      <dgm:spPr/>
    </dgm:pt>
    <dgm:pt modelId="{A52C0336-DCCF-4445-A5F2-88345014BCBB}" type="pres">
      <dgm:prSet presAssocID="{E074A4A7-C50F-4D44-91D7-00A466666249}" presName="bgRect" presStyleLbl="bgShp" presStyleIdx="6" presStyleCnt="7"/>
      <dgm:spPr/>
    </dgm:pt>
    <dgm:pt modelId="{857FD6E1-6846-499E-9C06-A904C72016EB}" type="pres">
      <dgm:prSet presAssocID="{E074A4A7-C50F-4D44-91D7-00A466666249}"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Funny Face Outline"/>
        </a:ext>
      </dgm:extLst>
    </dgm:pt>
    <dgm:pt modelId="{06840B84-1F7C-4014-AAC8-3C030E9DA918}" type="pres">
      <dgm:prSet presAssocID="{E074A4A7-C50F-4D44-91D7-00A466666249}" presName="spaceRect" presStyleCnt="0"/>
      <dgm:spPr/>
    </dgm:pt>
    <dgm:pt modelId="{88F82A16-1649-4487-B2CF-2617DBE9C5CC}" type="pres">
      <dgm:prSet presAssocID="{E074A4A7-C50F-4D44-91D7-00A466666249}" presName="parTx" presStyleLbl="revTx" presStyleIdx="6" presStyleCnt="7">
        <dgm:presLayoutVars>
          <dgm:chMax val="0"/>
          <dgm:chPref val="0"/>
        </dgm:presLayoutVars>
      </dgm:prSet>
      <dgm:spPr/>
    </dgm:pt>
  </dgm:ptLst>
  <dgm:cxnLst>
    <dgm:cxn modelId="{75723512-ED47-409A-8C83-C8ACF2389287}" srcId="{D38847A9-7351-44B9-99EA-B2E5D2547213}" destId="{4574070D-11FF-4D59-ADB2-8C57DFBF395D}" srcOrd="3" destOrd="0" parTransId="{9487BDAB-74CF-4A7A-8450-4C8F3E1F24A9}" sibTransId="{7977ABBC-F0BD-4F52-83A9-20049409EAFA}"/>
    <dgm:cxn modelId="{BD34021F-46A4-4E4F-A2CE-2C4FDC0B3066}" type="presOf" srcId="{149208CB-CCA8-41CB-A03F-D46E3B33AE94}" destId="{66ACC587-B465-4043-B1A7-91B50F32B324}" srcOrd="0" destOrd="0" presId="urn:microsoft.com/office/officeart/2018/2/layout/IconVerticalSolidList"/>
    <dgm:cxn modelId="{1349E93E-8E5A-4383-ACC4-8E6FA0513348}" srcId="{D38847A9-7351-44B9-99EA-B2E5D2547213}" destId="{09906E87-9471-4DB9-9D09-AE0D0715E345}" srcOrd="0" destOrd="0" parTransId="{B2450801-EBE4-44CB-9917-7F22A9C49686}" sibTransId="{B5A6BC7B-745C-4E67-9D46-07EC50F9174B}"/>
    <dgm:cxn modelId="{347F3649-C5CF-42E9-AC8E-5B78EC6B81AD}" type="presOf" srcId="{D38847A9-7351-44B9-99EA-B2E5D2547213}" destId="{9C25173E-8288-4B3E-A527-45A548CFB218}" srcOrd="0" destOrd="0" presId="urn:microsoft.com/office/officeart/2018/2/layout/IconVerticalSolidList"/>
    <dgm:cxn modelId="{CA9F876A-09F2-430A-93D7-D1568152CBDC}" srcId="{D38847A9-7351-44B9-99EA-B2E5D2547213}" destId="{BB2C503E-6F7E-4844-BB6B-66311AE6DA88}" srcOrd="2" destOrd="0" parTransId="{07F61C93-60B5-4D88-91AB-E9042756F209}" sibTransId="{3FA1C7D1-76BC-4D67-9908-4B4C249722E5}"/>
    <dgm:cxn modelId="{DCAF865A-E47C-4BE6-967E-60345F670059}" type="presOf" srcId="{4574070D-11FF-4D59-ADB2-8C57DFBF395D}" destId="{BC1537FD-D66F-4B48-B31C-C707C25DA972}" srcOrd="0" destOrd="0" presId="urn:microsoft.com/office/officeart/2018/2/layout/IconVerticalSolidList"/>
    <dgm:cxn modelId="{1C0A4D7F-46D6-4F2C-BF3B-D190A0A72DC8}" type="presOf" srcId="{2C6A7A54-2A49-43BB-8535-3A7597D10FB5}" destId="{7CC1F09D-707E-43EA-8BE0-559E762E2DF7}" srcOrd="0" destOrd="0" presId="urn:microsoft.com/office/officeart/2018/2/layout/IconVerticalSolidList"/>
    <dgm:cxn modelId="{7C4F7A83-A00D-4964-92AC-2018DE98D5B5}" type="presOf" srcId="{09906E87-9471-4DB9-9D09-AE0D0715E345}" destId="{81A6A3FD-EE04-4F31-B77D-3CA5785004BB}" srcOrd="0" destOrd="0" presId="urn:microsoft.com/office/officeart/2018/2/layout/IconVerticalSolidList"/>
    <dgm:cxn modelId="{0A5DC583-7455-4085-921C-0A1B631ED477}" srcId="{D38847A9-7351-44B9-99EA-B2E5D2547213}" destId="{149208CB-CCA8-41CB-A03F-D46E3B33AE94}" srcOrd="5" destOrd="0" parTransId="{EC331D63-B44A-49BF-B615-119A1273B136}" sibTransId="{07D4DD64-F7ED-422F-BEE5-3127E2913D16}"/>
    <dgm:cxn modelId="{55594C84-AF64-49E5-8398-6A8FAB9B2FC8}" srcId="{D38847A9-7351-44B9-99EA-B2E5D2547213}" destId="{2C6A7A54-2A49-43BB-8535-3A7597D10FB5}" srcOrd="1" destOrd="0" parTransId="{FE54035A-BCFD-4AAA-9DA2-C3076FC6D085}" sibTransId="{51D5B4BE-7DF3-4AE6-87A3-1569808C5D05}"/>
    <dgm:cxn modelId="{9626D89C-0EFE-4F60-A3AA-88B2A89071D1}" type="presOf" srcId="{E074A4A7-C50F-4D44-91D7-00A466666249}" destId="{88F82A16-1649-4487-B2CF-2617DBE9C5CC}" srcOrd="0" destOrd="0" presId="urn:microsoft.com/office/officeart/2018/2/layout/IconVerticalSolidList"/>
    <dgm:cxn modelId="{730F79A4-F389-462D-9C80-BA806A966022}" srcId="{D38847A9-7351-44B9-99EA-B2E5D2547213}" destId="{8D79CDA4-5B3E-4B4C-8693-81E82274A4A9}" srcOrd="4" destOrd="0" parTransId="{081CA379-F0B9-4F05-BFEF-5B021C718625}" sibTransId="{B92FB627-586C-4926-934E-50E20422D4F8}"/>
    <dgm:cxn modelId="{91FA1AD1-C409-4656-AD37-71719AE25503}" type="presOf" srcId="{BB2C503E-6F7E-4844-BB6B-66311AE6DA88}" destId="{161450DB-4BC9-4169-9DCF-0BB542D189CE}" srcOrd="0" destOrd="0" presId="urn:microsoft.com/office/officeart/2018/2/layout/IconVerticalSolidList"/>
    <dgm:cxn modelId="{62DAFEF7-BA63-474B-9E3C-71A59F639358}" srcId="{D38847A9-7351-44B9-99EA-B2E5D2547213}" destId="{E074A4A7-C50F-4D44-91D7-00A466666249}" srcOrd="6" destOrd="0" parTransId="{9AE42EB6-F137-4034-8133-4EE13EF9498F}" sibTransId="{3AAEE393-3F12-4601-8561-C8C927C9F68B}"/>
    <dgm:cxn modelId="{DE6FF1FC-2166-46E7-A9F8-3B6FBF0716F7}" type="presOf" srcId="{8D79CDA4-5B3E-4B4C-8693-81E82274A4A9}" destId="{FD959BA9-A962-49C5-BF4B-BEA95766EF3E}" srcOrd="0" destOrd="0" presId="urn:microsoft.com/office/officeart/2018/2/layout/IconVerticalSolidList"/>
    <dgm:cxn modelId="{DE508EEF-AD0F-48FF-A944-159B5AF07C4B}" type="presParOf" srcId="{9C25173E-8288-4B3E-A527-45A548CFB218}" destId="{7AB92F61-E7E4-4862-8B6A-3F8B662BAFFA}" srcOrd="0" destOrd="0" presId="urn:microsoft.com/office/officeart/2018/2/layout/IconVerticalSolidList"/>
    <dgm:cxn modelId="{E4C827F4-05E5-4CFC-B389-98348B925740}" type="presParOf" srcId="{7AB92F61-E7E4-4862-8B6A-3F8B662BAFFA}" destId="{3C2B763C-B0AE-4276-8F54-2C87CA3A1933}" srcOrd="0" destOrd="0" presId="urn:microsoft.com/office/officeart/2018/2/layout/IconVerticalSolidList"/>
    <dgm:cxn modelId="{F8D74872-1643-4937-8F2F-A63DCB8A006C}" type="presParOf" srcId="{7AB92F61-E7E4-4862-8B6A-3F8B662BAFFA}" destId="{93C17707-0BD6-409F-AAF6-D1C224140E97}" srcOrd="1" destOrd="0" presId="urn:microsoft.com/office/officeart/2018/2/layout/IconVerticalSolidList"/>
    <dgm:cxn modelId="{D15830B9-687A-42DD-A508-B3BF9280D2A8}" type="presParOf" srcId="{7AB92F61-E7E4-4862-8B6A-3F8B662BAFFA}" destId="{D4EE9325-369E-4672-A824-00554E5E2DFE}" srcOrd="2" destOrd="0" presId="urn:microsoft.com/office/officeart/2018/2/layout/IconVerticalSolidList"/>
    <dgm:cxn modelId="{09BA9F18-9C10-4136-A439-CC4500DF40D6}" type="presParOf" srcId="{7AB92F61-E7E4-4862-8B6A-3F8B662BAFFA}" destId="{81A6A3FD-EE04-4F31-B77D-3CA5785004BB}" srcOrd="3" destOrd="0" presId="urn:microsoft.com/office/officeart/2018/2/layout/IconVerticalSolidList"/>
    <dgm:cxn modelId="{58C8BCD0-058A-47D3-BFE4-F0B71BB0B8F6}" type="presParOf" srcId="{9C25173E-8288-4B3E-A527-45A548CFB218}" destId="{0C191759-E5AA-4BAC-856F-3667B7158829}" srcOrd="1" destOrd="0" presId="urn:microsoft.com/office/officeart/2018/2/layout/IconVerticalSolidList"/>
    <dgm:cxn modelId="{13273AED-BF51-476C-9061-8C13C32C56E0}" type="presParOf" srcId="{9C25173E-8288-4B3E-A527-45A548CFB218}" destId="{2526666D-10DF-4EB1-86BE-BF4BCBCB9FDE}" srcOrd="2" destOrd="0" presId="urn:microsoft.com/office/officeart/2018/2/layout/IconVerticalSolidList"/>
    <dgm:cxn modelId="{4DE17E9E-AAC1-40E7-AF2F-48475715E7FD}" type="presParOf" srcId="{2526666D-10DF-4EB1-86BE-BF4BCBCB9FDE}" destId="{4379CFC3-6DFF-402A-A602-BE1D69BBE605}" srcOrd="0" destOrd="0" presId="urn:microsoft.com/office/officeart/2018/2/layout/IconVerticalSolidList"/>
    <dgm:cxn modelId="{77CD4676-4540-43BF-A679-ADC11A6F2A7C}" type="presParOf" srcId="{2526666D-10DF-4EB1-86BE-BF4BCBCB9FDE}" destId="{1D0E4169-4297-4069-B02C-0FA7E828A251}" srcOrd="1" destOrd="0" presId="urn:microsoft.com/office/officeart/2018/2/layout/IconVerticalSolidList"/>
    <dgm:cxn modelId="{5278DC2F-4893-421D-8296-257E2E7CFA4D}" type="presParOf" srcId="{2526666D-10DF-4EB1-86BE-BF4BCBCB9FDE}" destId="{3D60D1C0-8903-4819-BD7E-779DC1DAF6A8}" srcOrd="2" destOrd="0" presId="urn:microsoft.com/office/officeart/2018/2/layout/IconVerticalSolidList"/>
    <dgm:cxn modelId="{597909ED-946B-4D60-8F1D-2495D956BFC8}" type="presParOf" srcId="{2526666D-10DF-4EB1-86BE-BF4BCBCB9FDE}" destId="{7CC1F09D-707E-43EA-8BE0-559E762E2DF7}" srcOrd="3" destOrd="0" presId="urn:microsoft.com/office/officeart/2018/2/layout/IconVerticalSolidList"/>
    <dgm:cxn modelId="{13E26CB2-DC2B-4807-8FF8-16EFC87024E3}" type="presParOf" srcId="{9C25173E-8288-4B3E-A527-45A548CFB218}" destId="{ACEC16B2-DCE2-41D7-98A0-C69661D6FC11}" srcOrd="3" destOrd="0" presId="urn:microsoft.com/office/officeart/2018/2/layout/IconVerticalSolidList"/>
    <dgm:cxn modelId="{E246A42E-CB09-4DFA-9B83-9B5AB2AD2713}" type="presParOf" srcId="{9C25173E-8288-4B3E-A527-45A548CFB218}" destId="{58CD6C6A-285C-4B27-B96C-C69F278326AE}" srcOrd="4" destOrd="0" presId="urn:microsoft.com/office/officeart/2018/2/layout/IconVerticalSolidList"/>
    <dgm:cxn modelId="{D985FB2C-8E50-4E4E-8C0A-988D975810CD}" type="presParOf" srcId="{58CD6C6A-285C-4B27-B96C-C69F278326AE}" destId="{CE66E588-D642-46CA-9173-3DC1770A1C2C}" srcOrd="0" destOrd="0" presId="urn:microsoft.com/office/officeart/2018/2/layout/IconVerticalSolidList"/>
    <dgm:cxn modelId="{006389C3-1B57-4212-9787-143BE0EE6BA9}" type="presParOf" srcId="{58CD6C6A-285C-4B27-B96C-C69F278326AE}" destId="{D09B0E06-40FD-46EE-AD2F-7F6431113DC4}" srcOrd="1" destOrd="0" presId="urn:microsoft.com/office/officeart/2018/2/layout/IconVerticalSolidList"/>
    <dgm:cxn modelId="{71397D18-C79E-429D-B2DB-04835B70DACD}" type="presParOf" srcId="{58CD6C6A-285C-4B27-B96C-C69F278326AE}" destId="{83FE4337-13EE-433E-9ACE-4757854F0331}" srcOrd="2" destOrd="0" presId="urn:microsoft.com/office/officeart/2018/2/layout/IconVerticalSolidList"/>
    <dgm:cxn modelId="{F26250A4-86B8-4968-A310-1FCFE38147E9}" type="presParOf" srcId="{58CD6C6A-285C-4B27-B96C-C69F278326AE}" destId="{161450DB-4BC9-4169-9DCF-0BB542D189CE}" srcOrd="3" destOrd="0" presId="urn:microsoft.com/office/officeart/2018/2/layout/IconVerticalSolidList"/>
    <dgm:cxn modelId="{B6B39D01-55CF-41F5-A0FC-20501126F51F}" type="presParOf" srcId="{9C25173E-8288-4B3E-A527-45A548CFB218}" destId="{80E72781-B686-4822-B243-84F46AD90762}" srcOrd="5" destOrd="0" presId="urn:microsoft.com/office/officeart/2018/2/layout/IconVerticalSolidList"/>
    <dgm:cxn modelId="{C061CED4-3351-4EAC-B525-07322A0D948C}" type="presParOf" srcId="{9C25173E-8288-4B3E-A527-45A548CFB218}" destId="{5EFBEE49-B1CE-456B-B9C8-54276147604D}" srcOrd="6" destOrd="0" presId="urn:microsoft.com/office/officeart/2018/2/layout/IconVerticalSolidList"/>
    <dgm:cxn modelId="{C863001F-95B4-4C7D-B5CF-3EE4F70EFA0C}" type="presParOf" srcId="{5EFBEE49-B1CE-456B-B9C8-54276147604D}" destId="{93321FAF-ADF4-4526-9A75-B68381B2A08F}" srcOrd="0" destOrd="0" presId="urn:microsoft.com/office/officeart/2018/2/layout/IconVerticalSolidList"/>
    <dgm:cxn modelId="{A92722CD-FBB3-4B7D-A223-26726F9F6E24}" type="presParOf" srcId="{5EFBEE49-B1CE-456B-B9C8-54276147604D}" destId="{656159FC-BA22-4A9F-9745-40F0A4D66B8D}" srcOrd="1" destOrd="0" presId="urn:microsoft.com/office/officeart/2018/2/layout/IconVerticalSolidList"/>
    <dgm:cxn modelId="{967D70D7-799B-4085-92AF-28F1C502CBE2}" type="presParOf" srcId="{5EFBEE49-B1CE-456B-B9C8-54276147604D}" destId="{885E8C0F-F549-42FC-80DB-FF8E47F84F3E}" srcOrd="2" destOrd="0" presId="urn:microsoft.com/office/officeart/2018/2/layout/IconVerticalSolidList"/>
    <dgm:cxn modelId="{59D1BD27-891D-4ABC-91C0-1C1A8B6B79E1}" type="presParOf" srcId="{5EFBEE49-B1CE-456B-B9C8-54276147604D}" destId="{BC1537FD-D66F-4B48-B31C-C707C25DA972}" srcOrd="3" destOrd="0" presId="urn:microsoft.com/office/officeart/2018/2/layout/IconVerticalSolidList"/>
    <dgm:cxn modelId="{C4F3FE0F-BF4E-4404-81DB-E8BE067EBB3E}" type="presParOf" srcId="{9C25173E-8288-4B3E-A527-45A548CFB218}" destId="{635AEB47-4F78-4248-9986-A5BD3DE73A04}" srcOrd="7" destOrd="0" presId="urn:microsoft.com/office/officeart/2018/2/layout/IconVerticalSolidList"/>
    <dgm:cxn modelId="{72546CB6-DCA6-4C93-B6E1-2BF91CF889A8}" type="presParOf" srcId="{9C25173E-8288-4B3E-A527-45A548CFB218}" destId="{9485CF4F-A222-4200-827C-9D186A3765B0}" srcOrd="8" destOrd="0" presId="urn:microsoft.com/office/officeart/2018/2/layout/IconVerticalSolidList"/>
    <dgm:cxn modelId="{3F98E184-7A0F-4CC5-BEC1-CF4E3F13349F}" type="presParOf" srcId="{9485CF4F-A222-4200-827C-9D186A3765B0}" destId="{1BE00256-D7C0-43D4-80D4-06E9E4AEB28E}" srcOrd="0" destOrd="0" presId="urn:microsoft.com/office/officeart/2018/2/layout/IconVerticalSolidList"/>
    <dgm:cxn modelId="{F7538288-C9EB-4CA9-8C77-07E867266133}" type="presParOf" srcId="{9485CF4F-A222-4200-827C-9D186A3765B0}" destId="{3E37D454-4A41-4370-8ED9-CA48C74F9AE1}" srcOrd="1" destOrd="0" presId="urn:microsoft.com/office/officeart/2018/2/layout/IconVerticalSolidList"/>
    <dgm:cxn modelId="{A16BCEFD-85D4-4993-BFAD-7910B9BABD36}" type="presParOf" srcId="{9485CF4F-A222-4200-827C-9D186A3765B0}" destId="{9CFA4B7A-C531-4BE2-B156-E42D71572B13}" srcOrd="2" destOrd="0" presId="urn:microsoft.com/office/officeart/2018/2/layout/IconVerticalSolidList"/>
    <dgm:cxn modelId="{8F0B0D39-DB2B-44F6-A6E3-BCB2DAB9D1EB}" type="presParOf" srcId="{9485CF4F-A222-4200-827C-9D186A3765B0}" destId="{FD959BA9-A962-49C5-BF4B-BEA95766EF3E}" srcOrd="3" destOrd="0" presId="urn:microsoft.com/office/officeart/2018/2/layout/IconVerticalSolidList"/>
    <dgm:cxn modelId="{B4DD092C-6156-49EB-A17B-DA6AE11D54D3}" type="presParOf" srcId="{9C25173E-8288-4B3E-A527-45A548CFB218}" destId="{9E43A516-A7BE-4E32-90FC-928F033FB663}" srcOrd="9" destOrd="0" presId="urn:microsoft.com/office/officeart/2018/2/layout/IconVerticalSolidList"/>
    <dgm:cxn modelId="{D1BF30D3-77EF-4F11-A791-5CF32CA7176E}" type="presParOf" srcId="{9C25173E-8288-4B3E-A527-45A548CFB218}" destId="{84F05DAF-179F-4224-B265-FA230A7C01CD}" srcOrd="10" destOrd="0" presId="urn:microsoft.com/office/officeart/2018/2/layout/IconVerticalSolidList"/>
    <dgm:cxn modelId="{6681A281-C990-4626-AF57-2081A68C969D}" type="presParOf" srcId="{84F05DAF-179F-4224-B265-FA230A7C01CD}" destId="{29682C79-B4B5-4DD0-8696-510A6601B9C0}" srcOrd="0" destOrd="0" presId="urn:microsoft.com/office/officeart/2018/2/layout/IconVerticalSolidList"/>
    <dgm:cxn modelId="{CB92467D-C82F-4DBA-AC72-334EBDB9E16F}" type="presParOf" srcId="{84F05DAF-179F-4224-B265-FA230A7C01CD}" destId="{553F2A6D-E233-45BE-8445-86FA194A0651}" srcOrd="1" destOrd="0" presId="urn:microsoft.com/office/officeart/2018/2/layout/IconVerticalSolidList"/>
    <dgm:cxn modelId="{D20D953E-6F39-4D05-87BE-79E7CDF958BB}" type="presParOf" srcId="{84F05DAF-179F-4224-B265-FA230A7C01CD}" destId="{0F5C82F5-8312-4988-BC2D-9FEA61831F86}" srcOrd="2" destOrd="0" presId="urn:microsoft.com/office/officeart/2018/2/layout/IconVerticalSolidList"/>
    <dgm:cxn modelId="{882A5616-B8FA-4471-9D56-7BA2AD9B12BE}" type="presParOf" srcId="{84F05DAF-179F-4224-B265-FA230A7C01CD}" destId="{66ACC587-B465-4043-B1A7-91B50F32B324}" srcOrd="3" destOrd="0" presId="urn:microsoft.com/office/officeart/2018/2/layout/IconVerticalSolidList"/>
    <dgm:cxn modelId="{70CFB274-65B8-4084-A748-CA7D07C75980}" type="presParOf" srcId="{9C25173E-8288-4B3E-A527-45A548CFB218}" destId="{619C14CD-7EFF-48A3-9A9F-4E613CA13013}" srcOrd="11" destOrd="0" presId="urn:microsoft.com/office/officeart/2018/2/layout/IconVerticalSolidList"/>
    <dgm:cxn modelId="{917418BA-30F3-47E2-A7E1-E757FFCA76D9}" type="presParOf" srcId="{9C25173E-8288-4B3E-A527-45A548CFB218}" destId="{4E01114C-1B9C-4A69-829D-D11F09439C2F}" srcOrd="12" destOrd="0" presId="urn:microsoft.com/office/officeart/2018/2/layout/IconVerticalSolidList"/>
    <dgm:cxn modelId="{3A23D8C1-DF59-4815-9DB2-248B95C47CF3}" type="presParOf" srcId="{4E01114C-1B9C-4A69-829D-D11F09439C2F}" destId="{A52C0336-DCCF-4445-A5F2-88345014BCBB}" srcOrd="0" destOrd="0" presId="urn:microsoft.com/office/officeart/2018/2/layout/IconVerticalSolidList"/>
    <dgm:cxn modelId="{ACA41E50-6F10-4A6E-8530-FF77E3F3825C}" type="presParOf" srcId="{4E01114C-1B9C-4A69-829D-D11F09439C2F}" destId="{857FD6E1-6846-499E-9C06-A904C72016EB}" srcOrd="1" destOrd="0" presId="urn:microsoft.com/office/officeart/2018/2/layout/IconVerticalSolidList"/>
    <dgm:cxn modelId="{7C01F4C6-253A-4C6F-843A-838A5A2DA594}" type="presParOf" srcId="{4E01114C-1B9C-4A69-829D-D11F09439C2F}" destId="{06840B84-1F7C-4014-AAC8-3C030E9DA918}" srcOrd="2" destOrd="0" presId="urn:microsoft.com/office/officeart/2018/2/layout/IconVerticalSolidList"/>
    <dgm:cxn modelId="{837AAA13-A301-4617-99F3-2EE6ACF7DE83}" type="presParOf" srcId="{4E01114C-1B9C-4A69-829D-D11F09439C2F}" destId="{88F82A16-1649-4487-B2CF-2617DBE9C5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05839E-621D-48E1-8546-D62C9991C4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2767F72-06BE-43A5-B110-3FE26DA033A3}">
      <dgm:prSet/>
      <dgm:spPr/>
      <dgm:t>
        <a:bodyPr/>
        <a:lstStyle/>
        <a:p>
          <a:r>
            <a:rPr lang="en-GB"/>
            <a:t>Basri, W.S., Alandejani, J.A. and Almadani, F.M., 2018. ICT adoption impact on students’ academic performance: Evidence from Saudi universities. </a:t>
          </a:r>
          <a:r>
            <a:rPr lang="en-GB" i="1"/>
            <a:t>Education Research International, 2018</a:t>
          </a:r>
          <a:r>
            <a:rPr lang="en-GB"/>
            <a:t>, pp.1-9.</a:t>
          </a:r>
          <a:endParaRPr lang="en-US"/>
        </a:p>
      </dgm:t>
    </dgm:pt>
    <dgm:pt modelId="{850ADED1-4295-4925-BD40-E5AC3835A3A9}" type="parTrans" cxnId="{6A1A4933-6D52-4D26-9607-F537E3DA563A}">
      <dgm:prSet/>
      <dgm:spPr/>
      <dgm:t>
        <a:bodyPr/>
        <a:lstStyle/>
        <a:p>
          <a:endParaRPr lang="en-US"/>
        </a:p>
      </dgm:t>
    </dgm:pt>
    <dgm:pt modelId="{DBC15A31-DDE6-45BB-8BB6-25BA15C8AD69}" type="sibTrans" cxnId="{6A1A4933-6D52-4D26-9607-F537E3DA563A}">
      <dgm:prSet/>
      <dgm:spPr/>
      <dgm:t>
        <a:bodyPr/>
        <a:lstStyle/>
        <a:p>
          <a:endParaRPr lang="en-US"/>
        </a:p>
      </dgm:t>
    </dgm:pt>
    <dgm:pt modelId="{905B5319-B73E-4610-B1CB-56B4F425C789}">
      <dgm:prSet/>
      <dgm:spPr/>
      <dgm:t>
        <a:bodyPr/>
        <a:lstStyle/>
        <a:p>
          <a:r>
            <a:rPr lang="en-GB"/>
            <a:t>Ferreira, J., Mueller, J. and Papa, A., 2020. Strategic knowledge management: theory, practice and future challenges.</a:t>
          </a:r>
          <a:r>
            <a:rPr lang="en-GB" i="1"/>
            <a:t> Journal of knowledge management, 24</a:t>
          </a:r>
          <a:r>
            <a:rPr lang="en-GB"/>
            <a:t>(2), pp.121-126.</a:t>
          </a:r>
          <a:endParaRPr lang="en-US"/>
        </a:p>
      </dgm:t>
    </dgm:pt>
    <dgm:pt modelId="{3E418A10-B1EE-4E65-97D7-7C3B560AA1CC}" type="parTrans" cxnId="{CEB57A63-D0CD-4DF6-9255-40A4F640CAB8}">
      <dgm:prSet/>
      <dgm:spPr/>
      <dgm:t>
        <a:bodyPr/>
        <a:lstStyle/>
        <a:p>
          <a:endParaRPr lang="en-US"/>
        </a:p>
      </dgm:t>
    </dgm:pt>
    <dgm:pt modelId="{964E217B-C0C8-4EA2-9A57-772FE57DB8F5}" type="sibTrans" cxnId="{CEB57A63-D0CD-4DF6-9255-40A4F640CAB8}">
      <dgm:prSet/>
      <dgm:spPr/>
      <dgm:t>
        <a:bodyPr/>
        <a:lstStyle/>
        <a:p>
          <a:endParaRPr lang="en-US"/>
        </a:p>
      </dgm:t>
    </dgm:pt>
    <dgm:pt modelId="{53994BD1-FA34-443A-97ED-4502002CABD9}" type="pres">
      <dgm:prSet presAssocID="{0905839E-621D-48E1-8546-D62C9991C490}" presName="root" presStyleCnt="0">
        <dgm:presLayoutVars>
          <dgm:dir/>
          <dgm:resizeHandles val="exact"/>
        </dgm:presLayoutVars>
      </dgm:prSet>
      <dgm:spPr/>
    </dgm:pt>
    <dgm:pt modelId="{10414883-475E-4499-A0DC-AFAAF94F7016}" type="pres">
      <dgm:prSet presAssocID="{82767F72-06BE-43A5-B110-3FE26DA033A3}" presName="compNode" presStyleCnt="0"/>
      <dgm:spPr/>
    </dgm:pt>
    <dgm:pt modelId="{98DECC3E-15FE-43A1-B91C-2E35B818E232}" type="pres">
      <dgm:prSet presAssocID="{82767F72-06BE-43A5-B110-3FE26DA033A3}" presName="bgRect" presStyleLbl="bgShp" presStyleIdx="0" presStyleCnt="2"/>
      <dgm:spPr/>
    </dgm:pt>
    <dgm:pt modelId="{0D7A97F4-C776-45F0-A2C9-7CB7215A15CF}" type="pres">
      <dgm:prSet presAssocID="{82767F72-06BE-43A5-B110-3FE26DA033A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9FFFFED-AAB1-47AF-BA13-12690634AA6D}" type="pres">
      <dgm:prSet presAssocID="{82767F72-06BE-43A5-B110-3FE26DA033A3}" presName="spaceRect" presStyleCnt="0"/>
      <dgm:spPr/>
    </dgm:pt>
    <dgm:pt modelId="{325603B7-A1EA-4D6C-BF75-574E94703151}" type="pres">
      <dgm:prSet presAssocID="{82767F72-06BE-43A5-B110-3FE26DA033A3}" presName="parTx" presStyleLbl="revTx" presStyleIdx="0" presStyleCnt="2">
        <dgm:presLayoutVars>
          <dgm:chMax val="0"/>
          <dgm:chPref val="0"/>
        </dgm:presLayoutVars>
      </dgm:prSet>
      <dgm:spPr/>
    </dgm:pt>
    <dgm:pt modelId="{B86AF9EC-9781-4FDB-8D65-68BA2505F8CB}" type="pres">
      <dgm:prSet presAssocID="{DBC15A31-DDE6-45BB-8BB6-25BA15C8AD69}" presName="sibTrans" presStyleCnt="0"/>
      <dgm:spPr/>
    </dgm:pt>
    <dgm:pt modelId="{38C76C4C-1451-44BA-AC06-1AB967047694}" type="pres">
      <dgm:prSet presAssocID="{905B5319-B73E-4610-B1CB-56B4F425C789}" presName="compNode" presStyleCnt="0"/>
      <dgm:spPr/>
    </dgm:pt>
    <dgm:pt modelId="{3B93519D-25D0-48D2-A784-BDE8AA396926}" type="pres">
      <dgm:prSet presAssocID="{905B5319-B73E-4610-B1CB-56B4F425C789}" presName="bgRect" presStyleLbl="bgShp" presStyleIdx="1" presStyleCnt="2"/>
      <dgm:spPr/>
    </dgm:pt>
    <dgm:pt modelId="{0D499E7A-3F00-433C-B23C-69E84281190B}" type="pres">
      <dgm:prSet presAssocID="{905B5319-B73E-4610-B1CB-56B4F425C7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w"/>
        </a:ext>
      </dgm:extLst>
    </dgm:pt>
    <dgm:pt modelId="{72EB6500-230E-4032-AAC3-F6A5BBBC023F}" type="pres">
      <dgm:prSet presAssocID="{905B5319-B73E-4610-B1CB-56B4F425C789}" presName="spaceRect" presStyleCnt="0"/>
      <dgm:spPr/>
    </dgm:pt>
    <dgm:pt modelId="{15D6B929-3916-4B40-895F-DF0140DEF6C2}" type="pres">
      <dgm:prSet presAssocID="{905B5319-B73E-4610-B1CB-56B4F425C789}" presName="parTx" presStyleLbl="revTx" presStyleIdx="1" presStyleCnt="2">
        <dgm:presLayoutVars>
          <dgm:chMax val="0"/>
          <dgm:chPref val="0"/>
        </dgm:presLayoutVars>
      </dgm:prSet>
      <dgm:spPr/>
    </dgm:pt>
  </dgm:ptLst>
  <dgm:cxnLst>
    <dgm:cxn modelId="{FEBACA09-DE55-4DC1-A991-E7AB10F070A1}" type="presOf" srcId="{0905839E-621D-48E1-8546-D62C9991C490}" destId="{53994BD1-FA34-443A-97ED-4502002CABD9}" srcOrd="0" destOrd="0" presId="urn:microsoft.com/office/officeart/2018/2/layout/IconVerticalSolidList"/>
    <dgm:cxn modelId="{A567492C-AA64-4A06-BFAE-678C7F9A5072}" type="presOf" srcId="{82767F72-06BE-43A5-B110-3FE26DA033A3}" destId="{325603B7-A1EA-4D6C-BF75-574E94703151}" srcOrd="0" destOrd="0" presId="urn:microsoft.com/office/officeart/2018/2/layout/IconVerticalSolidList"/>
    <dgm:cxn modelId="{6A1A4933-6D52-4D26-9607-F537E3DA563A}" srcId="{0905839E-621D-48E1-8546-D62C9991C490}" destId="{82767F72-06BE-43A5-B110-3FE26DA033A3}" srcOrd="0" destOrd="0" parTransId="{850ADED1-4295-4925-BD40-E5AC3835A3A9}" sibTransId="{DBC15A31-DDE6-45BB-8BB6-25BA15C8AD69}"/>
    <dgm:cxn modelId="{CEB57A63-D0CD-4DF6-9255-40A4F640CAB8}" srcId="{0905839E-621D-48E1-8546-D62C9991C490}" destId="{905B5319-B73E-4610-B1CB-56B4F425C789}" srcOrd="1" destOrd="0" parTransId="{3E418A10-B1EE-4E65-97D7-7C3B560AA1CC}" sibTransId="{964E217B-C0C8-4EA2-9A57-772FE57DB8F5}"/>
    <dgm:cxn modelId="{8D4E86AF-61EF-4370-9B9D-F07D7A77DC90}" type="presOf" srcId="{905B5319-B73E-4610-B1CB-56B4F425C789}" destId="{15D6B929-3916-4B40-895F-DF0140DEF6C2}" srcOrd="0" destOrd="0" presId="urn:microsoft.com/office/officeart/2018/2/layout/IconVerticalSolidList"/>
    <dgm:cxn modelId="{D7BD8A1F-FBB9-4C0F-B9CC-E4E01C2FC40D}" type="presParOf" srcId="{53994BD1-FA34-443A-97ED-4502002CABD9}" destId="{10414883-475E-4499-A0DC-AFAAF94F7016}" srcOrd="0" destOrd="0" presId="urn:microsoft.com/office/officeart/2018/2/layout/IconVerticalSolidList"/>
    <dgm:cxn modelId="{08509C50-CC24-4A26-ABC1-4D82EAACC964}" type="presParOf" srcId="{10414883-475E-4499-A0DC-AFAAF94F7016}" destId="{98DECC3E-15FE-43A1-B91C-2E35B818E232}" srcOrd="0" destOrd="0" presId="urn:microsoft.com/office/officeart/2018/2/layout/IconVerticalSolidList"/>
    <dgm:cxn modelId="{82CFB6AC-19E6-4523-A075-C4AA0893E21D}" type="presParOf" srcId="{10414883-475E-4499-A0DC-AFAAF94F7016}" destId="{0D7A97F4-C776-45F0-A2C9-7CB7215A15CF}" srcOrd="1" destOrd="0" presId="urn:microsoft.com/office/officeart/2018/2/layout/IconVerticalSolidList"/>
    <dgm:cxn modelId="{A4F3A616-F609-488A-8B28-32DAE0CE85B4}" type="presParOf" srcId="{10414883-475E-4499-A0DC-AFAAF94F7016}" destId="{09FFFFED-AAB1-47AF-BA13-12690634AA6D}" srcOrd="2" destOrd="0" presId="urn:microsoft.com/office/officeart/2018/2/layout/IconVerticalSolidList"/>
    <dgm:cxn modelId="{C7770AF3-6BE0-44A8-BA1B-B689FADF83C4}" type="presParOf" srcId="{10414883-475E-4499-A0DC-AFAAF94F7016}" destId="{325603B7-A1EA-4D6C-BF75-574E94703151}" srcOrd="3" destOrd="0" presId="urn:microsoft.com/office/officeart/2018/2/layout/IconVerticalSolidList"/>
    <dgm:cxn modelId="{00A582C1-EC6E-4DCD-9022-BD71A507D9D4}" type="presParOf" srcId="{53994BD1-FA34-443A-97ED-4502002CABD9}" destId="{B86AF9EC-9781-4FDB-8D65-68BA2505F8CB}" srcOrd="1" destOrd="0" presId="urn:microsoft.com/office/officeart/2018/2/layout/IconVerticalSolidList"/>
    <dgm:cxn modelId="{A4FEBCA2-2631-4511-B904-3A821912649D}" type="presParOf" srcId="{53994BD1-FA34-443A-97ED-4502002CABD9}" destId="{38C76C4C-1451-44BA-AC06-1AB967047694}" srcOrd="2" destOrd="0" presId="urn:microsoft.com/office/officeart/2018/2/layout/IconVerticalSolidList"/>
    <dgm:cxn modelId="{B877C453-7D0E-4970-90E3-EA413EB5F687}" type="presParOf" srcId="{38C76C4C-1451-44BA-AC06-1AB967047694}" destId="{3B93519D-25D0-48D2-A784-BDE8AA396926}" srcOrd="0" destOrd="0" presId="urn:microsoft.com/office/officeart/2018/2/layout/IconVerticalSolidList"/>
    <dgm:cxn modelId="{1F17AEA8-AC2E-4C7B-93CA-9B1F3858C34D}" type="presParOf" srcId="{38C76C4C-1451-44BA-AC06-1AB967047694}" destId="{0D499E7A-3F00-433C-B23C-69E84281190B}" srcOrd="1" destOrd="0" presId="urn:microsoft.com/office/officeart/2018/2/layout/IconVerticalSolidList"/>
    <dgm:cxn modelId="{2697D288-EAB4-43FA-BEF0-92978DC4C2CD}" type="presParOf" srcId="{38C76C4C-1451-44BA-AC06-1AB967047694}" destId="{72EB6500-230E-4032-AAC3-F6A5BBBC023F}" srcOrd="2" destOrd="0" presId="urn:microsoft.com/office/officeart/2018/2/layout/IconVerticalSolidList"/>
    <dgm:cxn modelId="{6C09ED24-4654-4F7E-8337-D4DCC57DB5DE}" type="presParOf" srcId="{38C76C4C-1451-44BA-AC06-1AB967047694}" destId="{15D6B929-3916-4B40-895F-DF0140DEF6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2B763C-B0AE-4276-8F54-2C87CA3A1933}">
      <dsp:nvSpPr>
        <dsp:cNvPr id="0" name=""/>
        <dsp:cNvSpPr/>
      </dsp:nvSpPr>
      <dsp:spPr>
        <a:xfrm>
          <a:off x="0" y="278"/>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C17707-0BD6-409F-AAF6-D1C224140E97}">
      <dsp:nvSpPr>
        <dsp:cNvPr id="0" name=""/>
        <dsp:cNvSpPr/>
      </dsp:nvSpPr>
      <dsp:spPr>
        <a:xfrm>
          <a:off x="116122" y="86650"/>
          <a:ext cx="211131" cy="2111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A6A3FD-EE04-4F31-B77D-3CA5785004BB}">
      <dsp:nvSpPr>
        <dsp:cNvPr id="0" name=""/>
        <dsp:cNvSpPr/>
      </dsp:nvSpPr>
      <dsp:spPr>
        <a:xfrm>
          <a:off x="443376" y="278"/>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3: Introduction</a:t>
          </a:r>
          <a:endParaRPr lang="en-US" sz="1600" kern="1200"/>
        </a:p>
      </dsp:txBody>
      <dsp:txXfrm>
        <a:off x="443376" y="278"/>
        <a:ext cx="7443323" cy="383876"/>
      </dsp:txXfrm>
    </dsp:sp>
    <dsp:sp modelId="{4379CFC3-6DFF-402A-A602-BE1D69BBE605}">
      <dsp:nvSpPr>
        <dsp:cNvPr id="0" name=""/>
        <dsp:cNvSpPr/>
      </dsp:nvSpPr>
      <dsp:spPr>
        <a:xfrm>
          <a:off x="0" y="480123"/>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E4169-4297-4069-B02C-0FA7E828A251}">
      <dsp:nvSpPr>
        <dsp:cNvPr id="0" name=""/>
        <dsp:cNvSpPr/>
      </dsp:nvSpPr>
      <dsp:spPr>
        <a:xfrm>
          <a:off x="116122" y="566496"/>
          <a:ext cx="211131" cy="2111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C1F09D-707E-43EA-8BE0-559E762E2DF7}">
      <dsp:nvSpPr>
        <dsp:cNvPr id="0" name=""/>
        <dsp:cNvSpPr/>
      </dsp:nvSpPr>
      <dsp:spPr>
        <a:xfrm>
          <a:off x="443376" y="480123"/>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4-8: Key findings from the report</a:t>
          </a:r>
          <a:endParaRPr lang="en-US" sz="1600" kern="1200"/>
        </a:p>
      </dsp:txBody>
      <dsp:txXfrm>
        <a:off x="443376" y="480123"/>
        <a:ext cx="7443323" cy="383876"/>
      </dsp:txXfrm>
    </dsp:sp>
    <dsp:sp modelId="{CE66E588-D642-46CA-9173-3DC1770A1C2C}">
      <dsp:nvSpPr>
        <dsp:cNvPr id="0" name=""/>
        <dsp:cNvSpPr/>
      </dsp:nvSpPr>
      <dsp:spPr>
        <a:xfrm>
          <a:off x="0" y="959968"/>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B0E06-40FD-46EE-AD2F-7F6431113DC4}">
      <dsp:nvSpPr>
        <dsp:cNvPr id="0" name=""/>
        <dsp:cNvSpPr/>
      </dsp:nvSpPr>
      <dsp:spPr>
        <a:xfrm>
          <a:off x="116122" y="1046341"/>
          <a:ext cx="211131" cy="2111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1450DB-4BC9-4169-9DCF-0BB542D189CE}">
      <dsp:nvSpPr>
        <dsp:cNvPr id="0" name=""/>
        <dsp:cNvSpPr/>
      </dsp:nvSpPr>
      <dsp:spPr>
        <a:xfrm>
          <a:off x="443376" y="959968"/>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9 -10: Evidence of robust knowledge used in the report </a:t>
          </a:r>
          <a:endParaRPr lang="en-US" sz="1600" kern="1200"/>
        </a:p>
      </dsp:txBody>
      <dsp:txXfrm>
        <a:off x="443376" y="959968"/>
        <a:ext cx="7443323" cy="383876"/>
      </dsp:txXfrm>
    </dsp:sp>
    <dsp:sp modelId="{93321FAF-ADF4-4526-9A75-B68381B2A08F}">
      <dsp:nvSpPr>
        <dsp:cNvPr id="0" name=""/>
        <dsp:cNvSpPr/>
      </dsp:nvSpPr>
      <dsp:spPr>
        <a:xfrm>
          <a:off x="0" y="1439813"/>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159FC-BA22-4A9F-9745-40F0A4D66B8D}">
      <dsp:nvSpPr>
        <dsp:cNvPr id="0" name=""/>
        <dsp:cNvSpPr/>
      </dsp:nvSpPr>
      <dsp:spPr>
        <a:xfrm>
          <a:off x="116122" y="1526186"/>
          <a:ext cx="211131" cy="2111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537FD-D66F-4B48-B31C-C707C25DA972}">
      <dsp:nvSpPr>
        <dsp:cNvPr id="0" name=""/>
        <dsp:cNvSpPr/>
      </dsp:nvSpPr>
      <dsp:spPr>
        <a:xfrm>
          <a:off x="443376" y="1439813"/>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11: Challenges relating to recommendations </a:t>
          </a:r>
          <a:endParaRPr lang="en-US" sz="1600" kern="1200"/>
        </a:p>
      </dsp:txBody>
      <dsp:txXfrm>
        <a:off x="443376" y="1439813"/>
        <a:ext cx="7443323" cy="383876"/>
      </dsp:txXfrm>
    </dsp:sp>
    <dsp:sp modelId="{1BE00256-D7C0-43D4-80D4-06E9E4AEB28E}">
      <dsp:nvSpPr>
        <dsp:cNvPr id="0" name=""/>
        <dsp:cNvSpPr/>
      </dsp:nvSpPr>
      <dsp:spPr>
        <a:xfrm>
          <a:off x="0" y="1919659"/>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7D454-4A41-4370-8ED9-CA48C74F9AE1}">
      <dsp:nvSpPr>
        <dsp:cNvPr id="0" name=""/>
        <dsp:cNvSpPr/>
      </dsp:nvSpPr>
      <dsp:spPr>
        <a:xfrm>
          <a:off x="116122" y="2006031"/>
          <a:ext cx="211131" cy="2111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959BA9-A962-49C5-BF4B-BEA95766EF3E}">
      <dsp:nvSpPr>
        <dsp:cNvPr id="0" name=""/>
        <dsp:cNvSpPr/>
      </dsp:nvSpPr>
      <dsp:spPr>
        <a:xfrm>
          <a:off x="443376" y="1919659"/>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12: Conclusion</a:t>
          </a:r>
          <a:endParaRPr lang="en-US" sz="1600" kern="1200"/>
        </a:p>
      </dsp:txBody>
      <dsp:txXfrm>
        <a:off x="443376" y="1919659"/>
        <a:ext cx="7443323" cy="383876"/>
      </dsp:txXfrm>
    </dsp:sp>
    <dsp:sp modelId="{29682C79-B4B5-4DD0-8696-510A6601B9C0}">
      <dsp:nvSpPr>
        <dsp:cNvPr id="0" name=""/>
        <dsp:cNvSpPr/>
      </dsp:nvSpPr>
      <dsp:spPr>
        <a:xfrm>
          <a:off x="0" y="2399504"/>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F2A6D-E233-45BE-8445-86FA194A0651}">
      <dsp:nvSpPr>
        <dsp:cNvPr id="0" name=""/>
        <dsp:cNvSpPr/>
      </dsp:nvSpPr>
      <dsp:spPr>
        <a:xfrm>
          <a:off x="116122" y="2485876"/>
          <a:ext cx="211131" cy="21113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ACC587-B465-4043-B1A7-91B50F32B324}">
      <dsp:nvSpPr>
        <dsp:cNvPr id="0" name=""/>
        <dsp:cNvSpPr/>
      </dsp:nvSpPr>
      <dsp:spPr>
        <a:xfrm>
          <a:off x="443376" y="2399504"/>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13: Reference List</a:t>
          </a:r>
          <a:endParaRPr lang="en-US" sz="1600" kern="1200"/>
        </a:p>
      </dsp:txBody>
      <dsp:txXfrm>
        <a:off x="443376" y="2399504"/>
        <a:ext cx="7443323" cy="383876"/>
      </dsp:txXfrm>
    </dsp:sp>
    <dsp:sp modelId="{A52C0336-DCCF-4445-A5F2-88345014BCBB}">
      <dsp:nvSpPr>
        <dsp:cNvPr id="0" name=""/>
        <dsp:cNvSpPr/>
      </dsp:nvSpPr>
      <dsp:spPr>
        <a:xfrm>
          <a:off x="0" y="2879349"/>
          <a:ext cx="7886700" cy="3838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7FD6E1-6846-499E-9C06-A904C72016EB}">
      <dsp:nvSpPr>
        <dsp:cNvPr id="0" name=""/>
        <dsp:cNvSpPr/>
      </dsp:nvSpPr>
      <dsp:spPr>
        <a:xfrm>
          <a:off x="116122" y="2965721"/>
          <a:ext cx="211131" cy="21113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82A16-1649-4487-B2CF-2617DBE9C5CC}">
      <dsp:nvSpPr>
        <dsp:cNvPr id="0" name=""/>
        <dsp:cNvSpPr/>
      </dsp:nvSpPr>
      <dsp:spPr>
        <a:xfrm>
          <a:off x="443376" y="2879349"/>
          <a:ext cx="7443323" cy="383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27" tIns="40627" rIns="40627" bIns="40627" numCol="1" spcCol="1270" anchor="ctr" anchorCtr="0">
          <a:noAutofit/>
        </a:bodyPr>
        <a:lstStyle/>
        <a:p>
          <a:pPr marL="0" lvl="0" indent="0" algn="l" defTabSz="711200">
            <a:lnSpc>
              <a:spcPct val="100000"/>
            </a:lnSpc>
            <a:spcBef>
              <a:spcPct val="0"/>
            </a:spcBef>
            <a:spcAft>
              <a:spcPct val="35000"/>
            </a:spcAft>
            <a:buNone/>
          </a:pPr>
          <a:r>
            <a:rPr lang="en-GB" sz="1600" b="1" kern="1200"/>
            <a:t>Slide 14: Thank you Note</a:t>
          </a:r>
          <a:endParaRPr lang="en-US" sz="1600" kern="1200"/>
        </a:p>
      </dsp:txBody>
      <dsp:txXfrm>
        <a:off x="443376" y="2879349"/>
        <a:ext cx="7443323" cy="3838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DECC3E-15FE-43A1-B91C-2E35B818E232}">
      <dsp:nvSpPr>
        <dsp:cNvPr id="0" name=""/>
        <dsp:cNvSpPr/>
      </dsp:nvSpPr>
      <dsp:spPr>
        <a:xfrm>
          <a:off x="0" y="531073"/>
          <a:ext cx="7886700" cy="98044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7A97F4-C776-45F0-A2C9-7CB7215A15CF}">
      <dsp:nvSpPr>
        <dsp:cNvPr id="0" name=""/>
        <dsp:cNvSpPr/>
      </dsp:nvSpPr>
      <dsp:spPr>
        <a:xfrm>
          <a:off x="296583" y="751672"/>
          <a:ext cx="539243" cy="539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5603B7-A1EA-4D6C-BF75-574E94703151}">
      <dsp:nvSpPr>
        <dsp:cNvPr id="0" name=""/>
        <dsp:cNvSpPr/>
      </dsp:nvSpPr>
      <dsp:spPr>
        <a:xfrm>
          <a:off x="1132411" y="531073"/>
          <a:ext cx="6754288" cy="98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764" tIns="103764" rIns="103764" bIns="103764" numCol="1" spcCol="1270" anchor="ctr" anchorCtr="0">
          <a:noAutofit/>
        </a:bodyPr>
        <a:lstStyle/>
        <a:p>
          <a:pPr marL="0" lvl="0" indent="0" algn="l" defTabSz="800100">
            <a:lnSpc>
              <a:spcPct val="90000"/>
            </a:lnSpc>
            <a:spcBef>
              <a:spcPct val="0"/>
            </a:spcBef>
            <a:spcAft>
              <a:spcPct val="35000"/>
            </a:spcAft>
            <a:buNone/>
          </a:pPr>
          <a:r>
            <a:rPr lang="en-GB" sz="1800" kern="1200"/>
            <a:t>Basri, W.S., Alandejani, J.A. and Almadani, F.M., 2018. ICT adoption impact on students’ academic performance: Evidence from Saudi universities. </a:t>
          </a:r>
          <a:r>
            <a:rPr lang="en-GB" sz="1800" i="1" kern="1200"/>
            <a:t>Education Research International, 2018</a:t>
          </a:r>
          <a:r>
            <a:rPr lang="en-GB" sz="1800" kern="1200"/>
            <a:t>, pp.1-9.</a:t>
          </a:r>
          <a:endParaRPr lang="en-US" sz="1800" kern="1200"/>
        </a:p>
      </dsp:txBody>
      <dsp:txXfrm>
        <a:off x="1132411" y="531073"/>
        <a:ext cx="6754288" cy="980442"/>
      </dsp:txXfrm>
    </dsp:sp>
    <dsp:sp modelId="{3B93519D-25D0-48D2-A784-BDE8AA396926}">
      <dsp:nvSpPr>
        <dsp:cNvPr id="0" name=""/>
        <dsp:cNvSpPr/>
      </dsp:nvSpPr>
      <dsp:spPr>
        <a:xfrm>
          <a:off x="0" y="1756626"/>
          <a:ext cx="7886700" cy="98044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99E7A-3F00-433C-B23C-69E84281190B}">
      <dsp:nvSpPr>
        <dsp:cNvPr id="0" name=""/>
        <dsp:cNvSpPr/>
      </dsp:nvSpPr>
      <dsp:spPr>
        <a:xfrm>
          <a:off x="296583" y="1977226"/>
          <a:ext cx="539243" cy="539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D6B929-3916-4B40-895F-DF0140DEF6C2}">
      <dsp:nvSpPr>
        <dsp:cNvPr id="0" name=""/>
        <dsp:cNvSpPr/>
      </dsp:nvSpPr>
      <dsp:spPr>
        <a:xfrm>
          <a:off x="1132411" y="1756626"/>
          <a:ext cx="6754288" cy="980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764" tIns="103764" rIns="103764" bIns="103764" numCol="1" spcCol="1270" anchor="ctr" anchorCtr="0">
          <a:noAutofit/>
        </a:bodyPr>
        <a:lstStyle/>
        <a:p>
          <a:pPr marL="0" lvl="0" indent="0" algn="l" defTabSz="800100">
            <a:lnSpc>
              <a:spcPct val="90000"/>
            </a:lnSpc>
            <a:spcBef>
              <a:spcPct val="0"/>
            </a:spcBef>
            <a:spcAft>
              <a:spcPct val="35000"/>
            </a:spcAft>
            <a:buNone/>
          </a:pPr>
          <a:r>
            <a:rPr lang="en-GB" sz="1800" kern="1200"/>
            <a:t>Ferreira, J., Mueller, J. and Papa, A., 2020. Strategic knowledge management: theory, practice and future challenges.</a:t>
          </a:r>
          <a:r>
            <a:rPr lang="en-GB" sz="1800" i="1" kern="1200"/>
            <a:t> Journal of knowledge management, 24</a:t>
          </a:r>
          <a:r>
            <a:rPr lang="en-GB" sz="1800" kern="1200"/>
            <a:t>(2), pp.121-126.</a:t>
          </a:r>
          <a:endParaRPr lang="en-US" sz="1800" kern="1200"/>
        </a:p>
      </dsp:txBody>
      <dsp:txXfrm>
        <a:off x="1132411" y="1756626"/>
        <a:ext cx="6754288" cy="9804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3" name="Google Shape;83;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8" name="Google Shape;8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2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It will also involve the wider aspects of knowledge management in alignment with real-life business examples. Apart from this presentation will cover the challenges or limitations that can occur in relation to the recommendation mentioned in the first part of the report. Lastly, it will include an overall conclusion in terms of the key findings and overall research.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25299df3a54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1" name="Google Shape;101;g25299df3a54_0_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5299df3a54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g25299df3a54_0_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Clr>
                <a:schemeClr val="dk1"/>
              </a:buClr>
              <a:buSzPts val="1100"/>
              <a:buFont typeface="Arial"/>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 name="Google Shape;115;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45122" algn="just" rtl="0">
              <a:lnSpc>
                <a:spcPct val="150000"/>
              </a:lnSpc>
              <a:spcBef>
                <a:spcPts val="1200"/>
              </a:spcBef>
              <a:spcAft>
                <a:spcPts val="1200"/>
              </a:spcAft>
              <a:buClr>
                <a:schemeClr val="dk1"/>
              </a:buClr>
              <a:buSzPts val="1835"/>
              <a:buFont typeface="Times New Roman"/>
              <a:buChar char="●"/>
            </a:pPr>
            <a:endParaRPr sz="1200">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1200"/>
              </a:spcBef>
              <a:spcAft>
                <a:spcPts val="1200"/>
              </a:spcAft>
              <a:buClr>
                <a:schemeClr val="dk1"/>
              </a:buClr>
              <a:buSzPts val="1600"/>
              <a:buFont typeface="Times New Roman"/>
              <a:buChar char="●"/>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1200"/>
              </a:spcBef>
              <a:spcAft>
                <a:spcPts val="1200"/>
              </a:spcAft>
              <a:buClr>
                <a:schemeClr val="dk1"/>
              </a:buClr>
              <a:buSzPts val="1800"/>
              <a:buFont typeface="Times New Roman"/>
              <a:buChar char="●"/>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212992f561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g2212992f561_0_2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1200"/>
              </a:spcBef>
              <a:spcAft>
                <a:spcPts val="1200"/>
              </a:spcAft>
              <a:buClr>
                <a:schemeClr val="dk1"/>
              </a:buClr>
              <a:buSzPts val="1800"/>
              <a:buFont typeface="Times New Roman"/>
              <a:buChar char="●"/>
            </a:pPr>
            <a:endParaRPr sz="1200" b="1">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304800" algn="just" rtl="0">
              <a:lnSpc>
                <a:spcPct val="150000"/>
              </a:lnSpc>
              <a:spcBef>
                <a:spcPts val="1200"/>
              </a:spcBef>
              <a:spcAft>
                <a:spcPts val="1200"/>
              </a:spcAft>
              <a:buClr>
                <a:schemeClr val="dk1"/>
              </a:buClr>
              <a:buSzPts val="1200"/>
              <a:buFont typeface="Times New Roman"/>
              <a:buChar char="●"/>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54806c30fe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54806c30f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The above-mentioned recommendation might see challenges in terms of its practice in practical scenarios.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 In relation to this, both airline companies might be influenced by its expected profit from the business. It is because training and development costs will be showcased as expenses. </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It is because the employees will experience a new thing in the organisation which will require higher time consumption.</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 It is because existing human capital will be used in the process of training and development of others to make the organisation aligned with the given recommendations.</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23190339ffd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23190339ffd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Moreover, several recommendations were given in task 1 towards both airline companies linking knowledge management system enhancement which has challenges to execute the recommendations in the business of both companies.</a:t>
            </a: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254806c30fe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254806c30fe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lvl="0" indent="-304800" algn="just" rtl="0">
              <a:lnSpc>
                <a:spcPct val="150000"/>
              </a:lnSpc>
              <a:spcBef>
                <a:spcPts val="1000"/>
              </a:spcBef>
              <a:spcAft>
                <a:spcPts val="0"/>
              </a:spcAft>
              <a:buSzPts val="1200"/>
              <a:buFont typeface="Times New Roman"/>
              <a:buChar char="●"/>
            </a:pPr>
            <a:endParaRPr sz="1200">
              <a:latin typeface="Times New Roman"/>
              <a:ea typeface="Times New Roman"/>
              <a:cs typeface="Times New Roman"/>
              <a:sym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1" name="Google Shape;171;p1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sz="1200">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7BFC5-AE32-060F-F16C-AA5006D265BB}"/>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4F0DC2E-F7FC-A71B-DA68-5E088E075452}"/>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1D5F64-F722-83AA-0941-26F2E2EE27A9}"/>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5" name="Footer Placeholder 4">
            <a:extLst>
              <a:ext uri="{FF2B5EF4-FFF2-40B4-BE49-F238E27FC236}">
                <a16:creationId xmlns:a16="http://schemas.microsoft.com/office/drawing/2014/main" id="{80E83507-E4FF-20D3-ED74-BFD76639C6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26AD0D-A16C-65FA-0BFC-F8BE3E108BA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0356638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18F16-243A-F6F9-FAC7-E99B899CA1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501F34-58FE-5841-D6A8-C020B9320B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4902E6-CBF5-F0C1-690A-70EC02282C6C}"/>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5" name="Footer Placeholder 4">
            <a:extLst>
              <a:ext uri="{FF2B5EF4-FFF2-40B4-BE49-F238E27FC236}">
                <a16:creationId xmlns:a16="http://schemas.microsoft.com/office/drawing/2014/main" id="{F6432963-9B01-92DB-7460-44CA94ABB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180078-0C5B-9932-BB00-5354AC609CE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27496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EBB9A-523C-56AE-F838-4EB0D8032008}"/>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85AB2C-E93E-19CA-75F9-7659219C0B15}"/>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9B31F8-85C3-62B0-FE3C-0B0F632D7B5F}"/>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5" name="Footer Placeholder 4">
            <a:extLst>
              <a:ext uri="{FF2B5EF4-FFF2-40B4-BE49-F238E27FC236}">
                <a16:creationId xmlns:a16="http://schemas.microsoft.com/office/drawing/2014/main" id="{2EAB5304-9BEE-43F1-33AF-49696A277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E6D9D4-1CF7-1643-BDB8-5E29F3F7ED4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2798974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E0F4-8270-05B0-F829-3023F794D9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4AF85E-1AC8-11FC-A666-0209D95E1904}"/>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AD77EA-3416-5D27-4A02-6A40DBD94956}"/>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79FB5E-631F-8557-B749-03249C3E2D4F}"/>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6" name="Footer Placeholder 5">
            <a:extLst>
              <a:ext uri="{FF2B5EF4-FFF2-40B4-BE49-F238E27FC236}">
                <a16:creationId xmlns:a16="http://schemas.microsoft.com/office/drawing/2014/main" id="{01624B08-A85A-F07C-B1DB-C8305F6BB9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9B5E66-CA55-49DD-8833-C302A500ABF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308551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D1D2-3663-86EC-CCA6-13A353035020}"/>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2B88F7-B3A6-43DA-4F77-D1E233766BCA}"/>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BCFCC3F-5F02-F37B-680C-DA18AA63D05B}"/>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F287DC-A9BB-287E-4567-D227A94DB993}"/>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DEF2AD6-EAC7-A727-F6E6-4A039B2494F8}"/>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6D7A6-7108-6BC9-93CE-13BFF07D8D8A}"/>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8" name="Footer Placeholder 7">
            <a:extLst>
              <a:ext uri="{FF2B5EF4-FFF2-40B4-BE49-F238E27FC236}">
                <a16:creationId xmlns:a16="http://schemas.microsoft.com/office/drawing/2014/main" id="{C742A915-E93C-F413-AF89-EC9BDAD1FD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544D40-7F01-5BD3-C741-8247186C616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3311672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0CBE3-1116-1801-0437-B098D22C22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A6AF34-4A33-88EC-9268-43B2BE9999F7}"/>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4" name="Footer Placeholder 3">
            <a:extLst>
              <a:ext uri="{FF2B5EF4-FFF2-40B4-BE49-F238E27FC236}">
                <a16:creationId xmlns:a16="http://schemas.microsoft.com/office/drawing/2014/main" id="{98C1F017-FA21-C3C4-4C98-3BCCC5B2C5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04BE91-6DBF-B4E0-286F-CD5CB52B5F4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4594012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687914-37DD-07A0-4D71-20BB635BA650}"/>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3" name="Footer Placeholder 2">
            <a:extLst>
              <a:ext uri="{FF2B5EF4-FFF2-40B4-BE49-F238E27FC236}">
                <a16:creationId xmlns:a16="http://schemas.microsoft.com/office/drawing/2014/main" id="{100150A3-FEE2-4FCC-3572-03C14D8608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B75EC8-7AD2-2446-1E80-872FF0E1867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47605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7A6B-3B37-E364-43A5-0470D427BF44}"/>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91D739-C2F7-FBF5-5048-8DBB4D61A625}"/>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5B1A41-A094-892B-BCBC-C468DC72D2CA}"/>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9EA6A13-D6E5-9821-5F39-49DC61A6F3FA}"/>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6" name="Footer Placeholder 5">
            <a:extLst>
              <a:ext uri="{FF2B5EF4-FFF2-40B4-BE49-F238E27FC236}">
                <a16:creationId xmlns:a16="http://schemas.microsoft.com/office/drawing/2014/main" id="{6C862F9B-302D-2FBE-3532-F0C120FEBD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F0EABF-5773-4197-ADF1-4FF627C6994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22288681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51FBC-3DB0-A3F7-24C0-3749309E0982}"/>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6395E6D-CC6A-75E0-3D37-285F72BC545B}"/>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1610C18-7E4D-4DF2-828A-6D0B39B70879}"/>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BD50568-7CA7-CF2E-A6B0-23651610F38E}"/>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6" name="Footer Placeholder 5">
            <a:extLst>
              <a:ext uri="{FF2B5EF4-FFF2-40B4-BE49-F238E27FC236}">
                <a16:creationId xmlns:a16="http://schemas.microsoft.com/office/drawing/2014/main" id="{52A5A329-8EF9-5A03-62F9-DF2E8CF0A4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C1239C-4409-C02E-4D46-F2F83C8CA28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037515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7FB30-FED1-E37C-6DDB-377D9C8379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1ACA2-DDFB-AD1A-F465-4102396D77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ED178-F4AE-C37C-7A3D-2D666B826C24}"/>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5" name="Footer Placeholder 4">
            <a:extLst>
              <a:ext uri="{FF2B5EF4-FFF2-40B4-BE49-F238E27FC236}">
                <a16:creationId xmlns:a16="http://schemas.microsoft.com/office/drawing/2014/main" id="{E29D4103-AA05-3B5C-305B-C502F4DF96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022277-7355-5B1B-6ADB-B34ADC8B729E}"/>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58624060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ED6C03-FAF4-1E0A-FA94-81E0F93B14A6}"/>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CFF8AA-EB4E-C26C-E002-ECC0859313A4}"/>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7127D4-256E-928D-0C05-644EAEF745DD}"/>
              </a:ext>
            </a:extLst>
          </p:cNvPr>
          <p:cNvSpPr>
            <a:spLocks noGrp="1"/>
          </p:cNvSpPr>
          <p:nvPr>
            <p:ph type="dt" sz="half" idx="10"/>
          </p:nvPr>
        </p:nvSpPr>
        <p:spPr/>
        <p:txBody>
          <a:bodyPr/>
          <a:lstStyle/>
          <a:p>
            <a:fld id="{0D758F9A-AD19-43CB-BBD1-2DABCB09B84A}" type="datetimeFigureOut">
              <a:rPr lang="en-GB" smtClean="0"/>
              <a:t>12/11/2023</a:t>
            </a:fld>
            <a:endParaRPr lang="en-GB"/>
          </a:p>
        </p:txBody>
      </p:sp>
      <p:sp>
        <p:nvSpPr>
          <p:cNvPr id="5" name="Footer Placeholder 4">
            <a:extLst>
              <a:ext uri="{FF2B5EF4-FFF2-40B4-BE49-F238E27FC236}">
                <a16:creationId xmlns:a16="http://schemas.microsoft.com/office/drawing/2014/main" id="{2D82C3C2-448F-4F97-F5DB-D2B0E607A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45087F-F4E9-E980-FC5C-468F2BBCD5B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983681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9"/>
        <p:cNvGrpSpPr/>
        <p:nvPr/>
      </p:nvGrpSpPr>
      <p:grpSpPr>
        <a:xfrm>
          <a:off x="0" y="0"/>
          <a:ext cx="0" cy="0"/>
          <a:chOff x="0" y="0"/>
          <a:chExt cx="0" cy="0"/>
        </a:xfrm>
      </p:grpSpPr>
      <p:sp>
        <p:nvSpPr>
          <p:cNvPr id="26" name="Google Shape;26;g2438890b129_0_24"/>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g2438890b129_0_24"/>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8" name="Google Shape;28;g2438890b129_0_24"/>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125833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D17B09-B11F-3158-950E-1EA2E2A0C3A1}"/>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9A6FAD-BD6E-3B59-6FF9-99BF14059E59}"/>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1BBB81-9004-87D9-5B49-0D36ABA16304}"/>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0D758F9A-AD19-43CB-BBD1-2DABCB09B84A}" type="datetimeFigureOut">
              <a:rPr lang="en-GB" smtClean="0"/>
              <a:t>12/11/2023</a:t>
            </a:fld>
            <a:endParaRPr lang="en-GB"/>
          </a:p>
        </p:txBody>
      </p:sp>
      <p:sp>
        <p:nvSpPr>
          <p:cNvPr id="5" name="Footer Placeholder 4">
            <a:extLst>
              <a:ext uri="{FF2B5EF4-FFF2-40B4-BE49-F238E27FC236}">
                <a16:creationId xmlns:a16="http://schemas.microsoft.com/office/drawing/2014/main" id="{BA8D9802-CFC9-AEE7-FF9B-7F53456C5935}"/>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CE184B7-3655-98B9-B343-0CE74FA6B0E4}"/>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01752135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Lst>
  <p:hf sldNum="0"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4"/>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7" name="Picture 86" descr="Different coloured organisers">
            <a:extLst>
              <a:ext uri="{FF2B5EF4-FFF2-40B4-BE49-F238E27FC236}">
                <a16:creationId xmlns:a16="http://schemas.microsoft.com/office/drawing/2014/main" id="{D9B22610-2A21-F6DA-0239-E9E4645E9E23}"/>
              </a:ext>
            </a:extLst>
          </p:cNvPr>
          <p:cNvPicPr>
            <a:picLocks noChangeAspect="1"/>
          </p:cNvPicPr>
          <p:nvPr/>
        </p:nvPicPr>
        <p:blipFill rotWithShape="1">
          <a:blip r:embed="rId3"/>
          <a:srcRect b="7025"/>
          <a:stretch/>
        </p:blipFill>
        <p:spPr>
          <a:xfrm>
            <a:off x="20" y="10"/>
            <a:ext cx="9143980" cy="5143490"/>
          </a:xfrm>
          <a:prstGeom prst="rect">
            <a:avLst/>
          </a:prstGeom>
        </p:spPr>
      </p:pic>
      <p:sp>
        <p:nvSpPr>
          <p:cNvPr id="107"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477229" y="118944"/>
            <a:ext cx="6189541" cy="4516693"/>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85" name="Google Shape;85;p1"/>
          <p:cNvSpPr txBox="1">
            <a:spLocks noGrp="1"/>
          </p:cNvSpPr>
          <p:nvPr>
            <p:ph type="ctrTitle"/>
          </p:nvPr>
        </p:nvSpPr>
        <p:spPr>
          <a:xfrm>
            <a:off x="2494104" y="1143000"/>
            <a:ext cx="4155791" cy="2016408"/>
          </a:xfrm>
          <a:prstGeom prst="rect">
            <a:avLst/>
          </a:prstGeom>
        </p:spPr>
        <p:txBody>
          <a:bodyPr spcFirstLastPara="1" lIns="91425" tIns="91425" rIns="91425" bIns="91425" anchorCtr="0">
            <a:normAutofit/>
          </a:bodyPr>
          <a:lstStyle/>
          <a:p>
            <a:pPr marL="0" lvl="0" indent="0" rtl="0">
              <a:spcBef>
                <a:spcPts val="0"/>
              </a:spcBef>
              <a:spcAft>
                <a:spcPts val="0"/>
              </a:spcAft>
              <a:buSzPts val="5200"/>
              <a:buNone/>
            </a:pPr>
            <a:endParaRPr lang="en-GB" sz="1300" b="1">
              <a:latin typeface="Times New Roman"/>
              <a:ea typeface="Times New Roman"/>
              <a:cs typeface="Times New Roman"/>
              <a:sym typeface="Times New Roman"/>
            </a:endParaRPr>
          </a:p>
          <a:p>
            <a:pPr marL="0" lvl="0" indent="0" rtl="0">
              <a:spcBef>
                <a:spcPts val="0"/>
              </a:spcBef>
              <a:spcAft>
                <a:spcPts val="0"/>
              </a:spcAft>
              <a:buSzPts val="5200"/>
              <a:buNone/>
            </a:pPr>
            <a:r>
              <a:rPr lang="en-GB" sz="1300" b="1">
                <a:latin typeface="Times New Roman"/>
                <a:ea typeface="Times New Roman"/>
                <a:cs typeface="Times New Roman"/>
                <a:sym typeface="Times New Roman"/>
              </a:rPr>
              <a:t>Individual Academic Presentation</a:t>
            </a:r>
          </a:p>
          <a:p>
            <a:pPr marL="0" lvl="0" indent="0" rtl="0">
              <a:spcBef>
                <a:spcPts val="0"/>
              </a:spcBef>
              <a:spcAft>
                <a:spcPts val="0"/>
              </a:spcAft>
              <a:buSzPts val="5200"/>
              <a:buNone/>
            </a:pPr>
            <a:r>
              <a:rPr lang="en-GB" sz="1300" b="1">
                <a:latin typeface="Times New Roman"/>
                <a:ea typeface="Times New Roman"/>
                <a:cs typeface="Times New Roman"/>
                <a:sym typeface="Times New Roman"/>
              </a:rPr>
              <a:t>Programme name: BA (Hons) Leadership and Management Skills for the Workplace </a:t>
            </a:r>
          </a:p>
          <a:p>
            <a:pPr marL="0" lvl="0" indent="0" rtl="0">
              <a:spcBef>
                <a:spcPts val="0"/>
              </a:spcBef>
              <a:spcAft>
                <a:spcPts val="0"/>
              </a:spcAft>
              <a:buSzPts val="5200"/>
              <a:buNone/>
            </a:pPr>
            <a:r>
              <a:rPr lang="en-GB" sz="1300" b="1">
                <a:latin typeface="Times New Roman"/>
                <a:ea typeface="Times New Roman"/>
                <a:cs typeface="Times New Roman"/>
                <a:sym typeface="Times New Roman"/>
              </a:rPr>
              <a:t>Module name: Knowledge and Information Management Skills for the Workplace</a:t>
            </a:r>
          </a:p>
          <a:p>
            <a:pPr marL="0" lvl="0" indent="0" rtl="0">
              <a:spcBef>
                <a:spcPts val="0"/>
              </a:spcBef>
              <a:spcAft>
                <a:spcPts val="0"/>
              </a:spcAft>
              <a:buSzPts val="5200"/>
              <a:buNone/>
            </a:pPr>
            <a:r>
              <a:rPr lang="en-GB" sz="1300" b="1">
                <a:latin typeface="Times New Roman"/>
                <a:ea typeface="Times New Roman"/>
                <a:cs typeface="Times New Roman"/>
                <a:sym typeface="Times New Roman"/>
              </a:rPr>
              <a:t>Student  number: 2124107</a:t>
            </a:r>
          </a:p>
          <a:p>
            <a:pPr marL="0" lvl="0" indent="0" rtl="0">
              <a:spcBef>
                <a:spcPts val="0"/>
              </a:spcBef>
              <a:spcAft>
                <a:spcPts val="0"/>
              </a:spcAft>
              <a:buSzPts val="5200"/>
              <a:buNone/>
            </a:pPr>
            <a:r>
              <a:rPr lang="en-GB" sz="1300" b="1">
                <a:latin typeface="Times New Roman"/>
                <a:ea typeface="Times New Roman"/>
                <a:cs typeface="Times New Roman"/>
                <a:sym typeface="Times New Roman"/>
              </a:rPr>
              <a:t>Student name: STEFANIA ENOAICA </a:t>
            </a:r>
          </a:p>
          <a:p>
            <a:pPr marL="0" lvl="0" indent="0" rtl="0">
              <a:spcBef>
                <a:spcPts val="0"/>
              </a:spcBef>
              <a:spcAft>
                <a:spcPts val="0"/>
              </a:spcAft>
              <a:buSzPts val="5200"/>
              <a:buNone/>
            </a:pPr>
            <a:r>
              <a:rPr lang="en-GB" sz="1300" b="1">
                <a:latin typeface="Times New Roman"/>
                <a:ea typeface="Times New Roman"/>
                <a:cs typeface="Times New Roman"/>
                <a:sym typeface="Times New Roman"/>
              </a:rPr>
              <a:t>Lecturer name: SAMUEL OFORI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5"/>
                                        </p:tgtEl>
                                        <p:attrNameLst>
                                          <p:attrName>style.visibility</p:attrName>
                                        </p:attrNameLst>
                                      </p:cBhvr>
                                      <p:to>
                                        <p:strVal val="visible"/>
                                      </p:to>
                                    </p:set>
                                    <p:animEffect transition="in" filter="fade">
                                      <p:cBhvr>
                                        <p:cTn id="7" dur="4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9"/>
        <p:cNvGrpSpPr/>
        <p:nvPr/>
      </p:nvGrpSpPr>
      <p:grpSpPr>
        <a:xfrm>
          <a:off x="0" y="0"/>
          <a:ext cx="0" cy="0"/>
          <a:chOff x="0" y="0"/>
          <a:chExt cx="0" cy="0"/>
        </a:xfrm>
      </p:grpSpPr>
      <p:sp useBgFill="1">
        <p:nvSpPr>
          <p:cNvPr id="106" name="Rectangle 10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Google Shape;90;p2"/>
          <p:cNvSpPr txBox="1">
            <a:spLocks noGrp="1"/>
          </p:cNvSpPr>
          <p:nvPr>
            <p:ph type="title"/>
          </p:nvPr>
        </p:nvSpPr>
        <p:spPr>
          <a:xfrm>
            <a:off x="628650" y="417746"/>
            <a:ext cx="7886700" cy="850270"/>
          </a:xfrm>
          <a:prstGeom prst="rect">
            <a:avLst/>
          </a:prstGeom>
        </p:spPr>
        <p:txBody>
          <a:bodyPr spcFirstLastPara="1" vert="horz" lIns="91440" tIns="45720" rIns="91440" bIns="45720" rtlCol="0" anchor="ctr" anchorCtr="0">
            <a:normAutofit/>
          </a:bodyPr>
          <a:lstStyle/>
          <a:p>
            <a:pPr marL="0" lvl="0" indent="0" defTabSz="914400">
              <a:lnSpc>
                <a:spcPct val="90000"/>
              </a:lnSpc>
              <a:spcBef>
                <a:spcPct val="0"/>
              </a:spcBef>
              <a:spcAft>
                <a:spcPts val="0"/>
              </a:spcAft>
              <a:buSzPts val="2800"/>
            </a:pPr>
            <a:r>
              <a:rPr lang="en-US" sz="3900" b="1" kern="1200">
                <a:solidFill>
                  <a:schemeClr val="tx1"/>
                </a:solidFill>
                <a:latin typeface="+mj-lt"/>
                <a:ea typeface="+mj-ea"/>
                <a:cs typeface="+mj-cs"/>
                <a:sym typeface="Times New Roman"/>
              </a:rPr>
              <a:t>Table of contents </a:t>
            </a:r>
          </a:p>
          <a:p>
            <a:pPr marL="0" lvl="0" indent="0" defTabSz="914400">
              <a:lnSpc>
                <a:spcPct val="90000"/>
              </a:lnSpc>
              <a:spcBef>
                <a:spcPct val="0"/>
              </a:spcBef>
              <a:spcAft>
                <a:spcPts val="0"/>
              </a:spcAft>
              <a:buSzPts val="2800"/>
            </a:pPr>
            <a:endParaRPr lang="en-US" sz="3900" b="1" kern="1200">
              <a:solidFill>
                <a:schemeClr val="tx1"/>
              </a:solidFill>
              <a:latin typeface="+mj-lt"/>
              <a:ea typeface="+mj-ea"/>
              <a:cs typeface="+mj-cs"/>
              <a:sym typeface="Times New Roman"/>
            </a:endParaRPr>
          </a:p>
        </p:txBody>
      </p:sp>
      <p:graphicFrame>
        <p:nvGraphicFramePr>
          <p:cNvPr id="93" name="Google Shape;91;p2">
            <a:extLst>
              <a:ext uri="{FF2B5EF4-FFF2-40B4-BE49-F238E27FC236}">
                <a16:creationId xmlns:a16="http://schemas.microsoft.com/office/drawing/2014/main" id="{AA47A65F-7F3A-3B13-9C1F-03C00A3C57C9}"/>
              </a:ext>
            </a:extLst>
          </p:cNvPr>
          <p:cNvGraphicFramePr/>
          <p:nvPr>
            <p:extLst>
              <p:ext uri="{D42A27DB-BD31-4B8C-83A1-F6EECF244321}">
                <p14:modId xmlns:p14="http://schemas.microsoft.com/office/powerpoint/2010/main" val="2439347377"/>
              </p:ext>
            </p:extLst>
          </p:nvPr>
        </p:nvGraphicFramePr>
        <p:xfrm>
          <a:off x="628650" y="1369218"/>
          <a:ext cx="7886700"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5"/>
        <p:cNvGrpSpPr/>
        <p:nvPr/>
      </p:nvGrpSpPr>
      <p:grpSpPr>
        <a:xfrm>
          <a:off x="0" y="0"/>
          <a:ext cx="0" cy="0"/>
          <a:chOff x="0" y="0"/>
          <a:chExt cx="0" cy="0"/>
        </a:xfrm>
      </p:grpSpPr>
      <p:sp>
        <p:nvSpPr>
          <p:cNvPr id="96" name="Google Shape;96;p3"/>
          <p:cNvSpPr txBox="1">
            <a:spLocks noGrp="1"/>
          </p:cNvSpPr>
          <p:nvPr>
            <p:ph type="title"/>
          </p:nvPr>
        </p:nvSpPr>
        <p:spPr>
          <a:xfrm>
            <a:off x="884682" y="872886"/>
            <a:ext cx="7372350" cy="994410"/>
          </a:xfrm>
          <a:prstGeom prst="rect">
            <a:avLst/>
          </a:prstGeom>
        </p:spPr>
        <p:txBody>
          <a:bodyPr spcFirstLastPara="1" vert="horz" lIns="91440" tIns="45720" rIns="91440" bIns="45720" rtlCol="0" anchor="b" anchorCtr="0">
            <a:normAutofit/>
          </a:bodyPr>
          <a:lstStyle/>
          <a:p>
            <a:pPr marL="0" lvl="0" indent="0" algn="ctr" defTabSz="914400">
              <a:lnSpc>
                <a:spcPct val="90000"/>
              </a:lnSpc>
              <a:spcBef>
                <a:spcPct val="0"/>
              </a:spcBef>
              <a:spcAft>
                <a:spcPts val="0"/>
              </a:spcAft>
            </a:pPr>
            <a:r>
              <a:rPr lang="en-US" sz="2700" b="1" kern="1200">
                <a:solidFill>
                  <a:schemeClr val="tx2"/>
                </a:solidFill>
                <a:latin typeface="+mj-lt"/>
                <a:ea typeface="+mj-ea"/>
                <a:cs typeface="+mj-cs"/>
                <a:sym typeface="Times New Roman"/>
              </a:rPr>
              <a:t>Introduction</a:t>
            </a:r>
          </a:p>
          <a:p>
            <a:pPr marL="0" lvl="0" indent="0" algn="ctr" defTabSz="914400">
              <a:lnSpc>
                <a:spcPct val="90000"/>
              </a:lnSpc>
              <a:spcBef>
                <a:spcPct val="0"/>
              </a:spcBef>
              <a:spcAft>
                <a:spcPts val="0"/>
              </a:spcAft>
              <a:buClr>
                <a:schemeClr val="dk1"/>
              </a:buClr>
              <a:buSzPts val="1100"/>
            </a:pPr>
            <a:endParaRPr lang="en-US" sz="2700" b="1" kern="1200">
              <a:solidFill>
                <a:schemeClr val="tx2"/>
              </a:solidFill>
              <a:latin typeface="+mj-lt"/>
              <a:ea typeface="+mj-ea"/>
              <a:cs typeface="+mj-cs"/>
              <a:sym typeface="Times New Roman"/>
            </a:endParaRPr>
          </a:p>
        </p:txBody>
      </p:sp>
      <p:sp>
        <p:nvSpPr>
          <p:cNvPr id="121" name="Google Shape;97;p3"/>
          <p:cNvSpPr txBox="1">
            <a:spLocks noGrp="1"/>
          </p:cNvSpPr>
          <p:nvPr>
            <p:ph type="body" idx="1"/>
          </p:nvPr>
        </p:nvSpPr>
        <p:spPr>
          <a:xfrm>
            <a:off x="4766153" y="2120564"/>
            <a:ext cx="3771900" cy="2420719"/>
          </a:xfrm>
          <a:prstGeom prst="rect">
            <a:avLst/>
          </a:prstGeom>
        </p:spPr>
        <p:txBody>
          <a:bodyPr spcFirstLastPara="1" vert="horz" lIns="91440" tIns="45720" rIns="91440" bIns="45720" rtlCol="0" anchor="ctr" anchorCtr="0">
            <a:normAutofit/>
          </a:bodyPr>
          <a:lstStyle/>
          <a:p>
            <a:pPr marL="457200" lvl="0" indent="-228600" defTabSz="914400">
              <a:lnSpc>
                <a:spcPct val="90000"/>
              </a:lnSpc>
              <a:spcBef>
                <a:spcPts val="1200"/>
              </a:spcBef>
              <a:spcAft>
                <a:spcPts val="0"/>
              </a:spcAft>
              <a:buClr>
                <a:srgbClr val="000000"/>
              </a:buClr>
              <a:buSzPts val="1500"/>
              <a:buFont typeface="Arial" panose="020B0604020202020204" pitchFamily="34" charset="0"/>
              <a:buChar char="•"/>
            </a:pPr>
            <a:r>
              <a:rPr lang="en-US" sz="1300">
                <a:solidFill>
                  <a:schemeClr val="tx2"/>
                </a:solidFill>
                <a:sym typeface="Times New Roman"/>
              </a:rPr>
              <a:t>The academic presentation involves circumstances that include speaking to a group making a valid point and sharing information. </a:t>
            </a:r>
          </a:p>
          <a:p>
            <a:pPr marL="457200" lvl="0" indent="-228600" defTabSz="914400">
              <a:lnSpc>
                <a:spcPct val="90000"/>
              </a:lnSpc>
              <a:spcBef>
                <a:spcPts val="0"/>
              </a:spcBef>
              <a:spcAft>
                <a:spcPts val="0"/>
              </a:spcAft>
              <a:buClr>
                <a:srgbClr val="000000"/>
              </a:buClr>
              <a:buSzPts val="1500"/>
              <a:buFont typeface="Arial" panose="020B0604020202020204" pitchFamily="34" charset="0"/>
              <a:buChar char="•"/>
            </a:pPr>
            <a:r>
              <a:rPr lang="en-US" sz="1300">
                <a:solidFill>
                  <a:schemeClr val="tx2"/>
                </a:solidFill>
                <a:sym typeface="Times New Roman"/>
              </a:rPr>
              <a:t>It positively benefits to showcase the evident information that has been done regarding a learning situation or completing a learning activity (Basri </a:t>
            </a:r>
            <a:r>
              <a:rPr lang="en-US" sz="1300" i="1">
                <a:solidFill>
                  <a:schemeClr val="tx2"/>
                </a:solidFill>
                <a:sym typeface="Times New Roman"/>
              </a:rPr>
              <a:t>et al., </a:t>
            </a:r>
            <a:r>
              <a:rPr lang="en-US" sz="1300">
                <a:solidFill>
                  <a:schemeClr val="tx2"/>
                </a:solidFill>
                <a:sym typeface="Times New Roman"/>
              </a:rPr>
              <a:t>2018). </a:t>
            </a:r>
          </a:p>
          <a:p>
            <a:pPr marL="457200" lvl="0" indent="-228600" defTabSz="914400">
              <a:lnSpc>
                <a:spcPct val="90000"/>
              </a:lnSpc>
              <a:spcBef>
                <a:spcPts val="0"/>
              </a:spcBef>
              <a:spcAft>
                <a:spcPts val="0"/>
              </a:spcAft>
              <a:buClr>
                <a:srgbClr val="000000"/>
              </a:buClr>
              <a:buSzPts val="1500"/>
              <a:buFont typeface="Arial" panose="020B0604020202020204" pitchFamily="34" charset="0"/>
              <a:buChar char="•"/>
            </a:pPr>
            <a:r>
              <a:rPr lang="en-US" sz="1300">
                <a:solidFill>
                  <a:schemeClr val="tx2"/>
                </a:solidFill>
                <a:sym typeface="Times New Roman"/>
              </a:rPr>
              <a:t>In consideration, this presentation will have the critical and core information identified in the first part of the report. </a:t>
            </a:r>
          </a:p>
        </p:txBody>
      </p:sp>
      <p:pic>
        <p:nvPicPr>
          <p:cNvPr id="98" name="Google Shape;98;p3"/>
          <p:cNvPicPr preferRelativeResize="0"/>
          <p:nvPr/>
        </p:nvPicPr>
        <p:blipFill>
          <a:blip r:embed="rId3"/>
          <a:stretch>
            <a:fillRect/>
          </a:stretch>
        </p:blipFill>
        <p:spPr>
          <a:xfrm>
            <a:off x="603503" y="2497658"/>
            <a:ext cx="3716020" cy="167425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g25299df3a54_0_1"/>
          <p:cNvSpPr txBox="1">
            <a:spLocks noGrp="1"/>
          </p:cNvSpPr>
          <p:nvPr>
            <p:ph type="title"/>
          </p:nvPr>
        </p:nvSpPr>
        <p:spPr>
          <a:xfrm>
            <a:off x="311700" y="88550"/>
            <a:ext cx="8520600" cy="6078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sz="2400" b="1">
                <a:solidFill>
                  <a:srgbClr val="000000"/>
                </a:solidFill>
                <a:latin typeface="Times New Roman"/>
                <a:ea typeface="Times New Roman"/>
                <a:cs typeface="Times New Roman"/>
                <a:sym typeface="Times New Roman"/>
              </a:rPr>
              <a:t>Key findings from the report</a:t>
            </a:r>
            <a:endParaRPr sz="24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sz="2400"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SzPts val="3000"/>
              <a:buNone/>
            </a:pPr>
            <a:endParaRPr sz="2400" b="1">
              <a:solidFill>
                <a:srgbClr val="000000"/>
              </a:solidFill>
              <a:latin typeface="Times New Roman"/>
              <a:ea typeface="Times New Roman"/>
              <a:cs typeface="Times New Roman"/>
              <a:sym typeface="Times New Roman"/>
            </a:endParaRPr>
          </a:p>
        </p:txBody>
      </p:sp>
      <p:sp>
        <p:nvSpPr>
          <p:cNvPr id="104" name="Google Shape;104;g25299df3a54_0_1"/>
          <p:cNvSpPr txBox="1">
            <a:spLocks noGrp="1"/>
          </p:cNvSpPr>
          <p:nvPr>
            <p:ph type="body" idx="1"/>
          </p:nvPr>
        </p:nvSpPr>
        <p:spPr>
          <a:xfrm>
            <a:off x="0" y="852600"/>
            <a:ext cx="5482800" cy="3966300"/>
          </a:xfrm>
          <a:prstGeom prst="rect">
            <a:avLst/>
          </a:prstGeom>
          <a:noFill/>
          <a:ln>
            <a:noFill/>
          </a:ln>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The particular topic of knowledge management is a vast area to understand and it requires heavy research and information to present in a precise manner. </a:t>
            </a:r>
            <a:endParaRPr sz="15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It can be seen that knowledge management ultimately improves or overcomes a business organisation from the challenges or issues it faces in the market (Ferreira </a:t>
            </a:r>
            <a:r>
              <a:rPr lang="en-GB" sz="1500" i="1" dirty="0">
                <a:solidFill>
                  <a:srgbClr val="000000"/>
                </a:solidFill>
                <a:latin typeface="Times New Roman"/>
                <a:ea typeface="Times New Roman"/>
                <a:cs typeface="Times New Roman"/>
                <a:sym typeface="Times New Roman"/>
              </a:rPr>
              <a:t>et al., </a:t>
            </a:r>
            <a:r>
              <a:rPr lang="en-GB" sz="1500" dirty="0">
                <a:solidFill>
                  <a:srgbClr val="000000"/>
                </a:solidFill>
                <a:latin typeface="Times New Roman"/>
                <a:ea typeface="Times New Roman"/>
                <a:cs typeface="Times New Roman"/>
                <a:sym typeface="Times New Roman"/>
              </a:rPr>
              <a:t>2020). </a:t>
            </a:r>
            <a:endParaRPr sz="1500" dirty="0">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dirty="0">
                <a:solidFill>
                  <a:srgbClr val="000000"/>
                </a:solidFill>
                <a:latin typeface="Times New Roman"/>
                <a:ea typeface="Times New Roman"/>
                <a:cs typeface="Times New Roman"/>
                <a:sym typeface="Times New Roman"/>
              </a:rPr>
              <a:t>Equally, managing to use the organisational internal input and knowledge including its capabilities to resolve it and perform better with higher efficiency.</a:t>
            </a:r>
            <a:endParaRPr sz="1500" dirty="0">
              <a:solidFill>
                <a:srgbClr val="000000"/>
              </a:solidFill>
              <a:latin typeface="Times New Roman"/>
              <a:ea typeface="Times New Roman"/>
              <a:cs typeface="Times New Roman"/>
              <a:sym typeface="Times New Roman"/>
            </a:endParaRPr>
          </a:p>
        </p:txBody>
      </p:sp>
      <p:pic>
        <p:nvPicPr>
          <p:cNvPr id="105" name="Google Shape;105;g25299df3a54_0_1"/>
          <p:cNvPicPr preferRelativeResize="0"/>
          <p:nvPr/>
        </p:nvPicPr>
        <p:blipFill rotWithShape="1">
          <a:blip r:embed="rId3">
            <a:alphaModFix/>
          </a:blip>
          <a:srcRect t="2462" b="11449"/>
          <a:stretch/>
        </p:blipFill>
        <p:spPr>
          <a:xfrm>
            <a:off x="5771175" y="1031300"/>
            <a:ext cx="3275625" cy="27023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g25299df3a54_0_6"/>
          <p:cNvSpPr txBox="1">
            <a:spLocks noGrp="1"/>
          </p:cNvSpPr>
          <p:nvPr>
            <p:ph type="title"/>
          </p:nvPr>
        </p:nvSpPr>
        <p:spPr>
          <a:xfrm>
            <a:off x="213875" y="60575"/>
            <a:ext cx="8520600" cy="607800"/>
          </a:xfrm>
          <a:prstGeom prst="rect">
            <a:avLst/>
          </a:prstGeom>
          <a:noFill/>
          <a:ln>
            <a:noFill/>
          </a:ln>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ct val="111111"/>
              <a:buNone/>
            </a:pPr>
            <a:r>
              <a:rPr lang="en-GB" b="1">
                <a:solidFill>
                  <a:srgbClr val="000000"/>
                </a:solidFill>
                <a:latin typeface="Times New Roman"/>
                <a:ea typeface="Times New Roman"/>
                <a:cs typeface="Times New Roman"/>
                <a:sym typeface="Times New Roman"/>
              </a:rPr>
              <a:t>Contd </a:t>
            </a:r>
            <a:endParaRPr b="1">
              <a:solidFill>
                <a:srgbClr val="000000"/>
              </a:solidFill>
              <a:latin typeface="Times New Roman"/>
              <a:ea typeface="Times New Roman"/>
              <a:cs typeface="Times New Roman"/>
              <a:sym typeface="Times New Roman"/>
            </a:endParaRPr>
          </a:p>
        </p:txBody>
      </p:sp>
      <p:sp>
        <p:nvSpPr>
          <p:cNvPr id="111" name="Google Shape;111;g25299df3a54_0_6"/>
          <p:cNvSpPr txBox="1">
            <a:spLocks noGrp="1"/>
          </p:cNvSpPr>
          <p:nvPr>
            <p:ph type="body" idx="1"/>
          </p:nvPr>
        </p:nvSpPr>
        <p:spPr>
          <a:xfrm>
            <a:off x="320850" y="858650"/>
            <a:ext cx="5793000" cy="3941400"/>
          </a:xfrm>
          <a:prstGeom prst="rect">
            <a:avLst/>
          </a:prstGeom>
          <a:noFill/>
          <a:ln>
            <a:noFill/>
          </a:ln>
        </p:spPr>
        <p:txBody>
          <a:bodyPr spcFirstLastPara="1" wrap="square" lIns="91425" tIns="91425" rIns="91425" bIns="91425" anchor="t" anchorCtr="0">
            <a:normAutofit fontScale="85000" lnSpcReduction="10000"/>
          </a:bodyPr>
          <a:lstStyle/>
          <a:p>
            <a:pPr marL="457200" lvl="0" indent="-340201" algn="just" rtl="0">
              <a:lnSpc>
                <a:spcPct val="150000"/>
              </a:lnSpc>
              <a:spcBef>
                <a:spcPts val="1200"/>
              </a:spcBef>
              <a:spcAft>
                <a:spcPts val="0"/>
              </a:spcAft>
              <a:buSzPct val="100000"/>
              <a:buFont typeface="Times New Roman"/>
              <a:buChar char="●"/>
            </a:pPr>
            <a:r>
              <a:rPr lang="en-GB" sz="1900">
                <a:latin typeface="Times New Roman"/>
                <a:ea typeface="Times New Roman"/>
                <a:cs typeface="Times New Roman"/>
                <a:sym typeface="Times New Roman"/>
              </a:rPr>
              <a:t>It is assumed that knowledge management is an important aspect of a business organisation which ensures making the business organisation enhanced with more effective performance. </a:t>
            </a:r>
            <a:endParaRPr sz="1900">
              <a:latin typeface="Times New Roman"/>
              <a:ea typeface="Times New Roman"/>
              <a:cs typeface="Times New Roman"/>
              <a:sym typeface="Times New Roman"/>
            </a:endParaRPr>
          </a:p>
          <a:p>
            <a:pPr marL="457200" lvl="0" indent="-340201" algn="just" rtl="0">
              <a:lnSpc>
                <a:spcPct val="150000"/>
              </a:lnSpc>
              <a:spcBef>
                <a:spcPts val="1200"/>
              </a:spcBef>
              <a:spcAft>
                <a:spcPts val="0"/>
              </a:spcAft>
              <a:buSzPct val="100000"/>
              <a:buFont typeface="Times New Roman"/>
              <a:buChar char="●"/>
            </a:pPr>
            <a:r>
              <a:rPr lang="en-GB" sz="1900">
                <a:latin typeface="Times New Roman"/>
                <a:ea typeface="Times New Roman"/>
                <a:cs typeface="Times New Roman"/>
                <a:sym typeface="Times New Roman"/>
              </a:rPr>
              <a:t>As per the above discussion, two global airline companies have been selected to showcase the wider knowledge of knowledge management with real-life business cases. </a:t>
            </a:r>
            <a:endParaRPr sz="1900">
              <a:latin typeface="Times New Roman"/>
              <a:ea typeface="Times New Roman"/>
              <a:cs typeface="Times New Roman"/>
              <a:sym typeface="Times New Roman"/>
            </a:endParaRPr>
          </a:p>
          <a:p>
            <a:pPr marL="457200" lvl="0" indent="-340201" algn="just" rtl="0">
              <a:lnSpc>
                <a:spcPct val="150000"/>
              </a:lnSpc>
              <a:spcBef>
                <a:spcPts val="1200"/>
              </a:spcBef>
              <a:spcAft>
                <a:spcPts val="1200"/>
              </a:spcAft>
              <a:buSzPct val="100000"/>
              <a:buFont typeface="Times New Roman"/>
              <a:buChar char="●"/>
            </a:pPr>
            <a:r>
              <a:rPr lang="en-GB" sz="1900">
                <a:latin typeface="Times New Roman"/>
                <a:ea typeface="Times New Roman"/>
                <a:cs typeface="Times New Roman"/>
                <a:sym typeface="Times New Roman"/>
              </a:rPr>
              <a:t>Moreover, similarities along differences were also highlighted as key points in the above discussion. </a:t>
            </a:r>
            <a:endParaRPr sz="1900">
              <a:latin typeface="Times New Roman"/>
              <a:ea typeface="Times New Roman"/>
              <a:cs typeface="Times New Roman"/>
              <a:sym typeface="Times New Roman"/>
            </a:endParaRPr>
          </a:p>
        </p:txBody>
      </p:sp>
      <p:pic>
        <p:nvPicPr>
          <p:cNvPr id="112" name="Google Shape;112;g25299df3a54_0_6"/>
          <p:cNvPicPr preferRelativeResize="0"/>
          <p:nvPr/>
        </p:nvPicPr>
        <p:blipFill rotWithShape="1">
          <a:blip r:embed="rId3">
            <a:alphaModFix/>
          </a:blip>
          <a:srcRect b="7201"/>
          <a:stretch/>
        </p:blipFill>
        <p:spPr>
          <a:xfrm>
            <a:off x="6305425" y="951325"/>
            <a:ext cx="2727400" cy="28475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4"/>
          <p:cNvSpPr txBox="1">
            <a:spLocks noGrp="1"/>
          </p:cNvSpPr>
          <p:nvPr>
            <p:ph type="title"/>
          </p:nvPr>
        </p:nvSpPr>
        <p:spPr>
          <a:xfrm>
            <a:off x="311700" y="117250"/>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SzPts val="2800"/>
              <a:buNone/>
            </a:pPr>
            <a:r>
              <a:rPr lang="en-GB" sz="2120" b="1">
                <a:solidFill>
                  <a:srgbClr val="000000"/>
                </a:solidFill>
                <a:latin typeface="Times New Roman"/>
                <a:ea typeface="Times New Roman"/>
                <a:cs typeface="Times New Roman"/>
                <a:sym typeface="Times New Roman"/>
              </a:rPr>
              <a:t>Contd</a:t>
            </a:r>
            <a:endParaRPr sz="2120" b="1">
              <a:solidFill>
                <a:srgbClr val="000000"/>
              </a:solidFill>
              <a:latin typeface="Times New Roman"/>
              <a:ea typeface="Times New Roman"/>
              <a:cs typeface="Times New Roman"/>
              <a:sym typeface="Times New Roman"/>
            </a:endParaRPr>
          </a:p>
        </p:txBody>
      </p:sp>
      <p:sp>
        <p:nvSpPr>
          <p:cNvPr id="118" name="Google Shape;118;p4"/>
          <p:cNvSpPr txBox="1">
            <a:spLocks noGrp="1"/>
          </p:cNvSpPr>
          <p:nvPr>
            <p:ph type="body" idx="1"/>
          </p:nvPr>
        </p:nvSpPr>
        <p:spPr>
          <a:xfrm>
            <a:off x="0" y="976800"/>
            <a:ext cx="5991900" cy="3696600"/>
          </a:xfrm>
          <a:prstGeom prst="rect">
            <a:avLst/>
          </a:prstGeom>
          <a:noFill/>
          <a:ln>
            <a:noFill/>
          </a:ln>
        </p:spPr>
        <p:txBody>
          <a:bodyPr spcFirstLastPara="1" wrap="square" lIns="91425" tIns="91425" rIns="91425" bIns="91425" anchor="t" anchorCtr="0">
            <a:normAutofit fontScale="77500" lnSpcReduction="20000"/>
          </a:bodyPr>
          <a:lstStyle/>
          <a:p>
            <a:pPr marL="457200" lvl="0" indent="-318904" algn="just" rtl="0">
              <a:lnSpc>
                <a:spcPct val="150000"/>
              </a:lnSpc>
              <a:spcBef>
                <a:spcPts val="1200"/>
              </a:spcBef>
              <a:spcAft>
                <a:spcPts val="0"/>
              </a:spcAft>
              <a:buClr>
                <a:srgbClr val="000000"/>
              </a:buClr>
              <a:buSzPct val="100000"/>
              <a:buFont typeface="Times New Roman"/>
              <a:buChar char="●"/>
            </a:pPr>
            <a:r>
              <a:rPr lang="en-GB" sz="1835">
                <a:solidFill>
                  <a:srgbClr val="000000"/>
                </a:solidFill>
                <a:latin typeface="Times New Roman"/>
                <a:ea typeface="Times New Roman"/>
                <a:cs typeface="Times New Roman"/>
                <a:sym typeface="Times New Roman"/>
              </a:rPr>
              <a:t>A TOWS analysis has been described for both organisations in alignment with the knowledge management of both airline companies. </a:t>
            </a:r>
            <a:endParaRPr sz="1835">
              <a:solidFill>
                <a:srgbClr val="000000"/>
              </a:solidFill>
              <a:latin typeface="Times New Roman"/>
              <a:ea typeface="Times New Roman"/>
              <a:cs typeface="Times New Roman"/>
              <a:sym typeface="Times New Roman"/>
            </a:endParaRPr>
          </a:p>
          <a:p>
            <a:pPr marL="457200" lvl="0" indent="-318904" algn="just" rtl="0">
              <a:lnSpc>
                <a:spcPct val="150000"/>
              </a:lnSpc>
              <a:spcBef>
                <a:spcPts val="1200"/>
              </a:spcBef>
              <a:spcAft>
                <a:spcPts val="0"/>
              </a:spcAft>
              <a:buClr>
                <a:srgbClr val="000000"/>
              </a:buClr>
              <a:buSzPct val="100000"/>
              <a:buFont typeface="Times New Roman"/>
              <a:buChar char="●"/>
            </a:pPr>
            <a:r>
              <a:rPr lang="en-GB" sz="1835">
                <a:solidFill>
                  <a:srgbClr val="000000"/>
                </a:solidFill>
                <a:latin typeface="Times New Roman"/>
                <a:ea typeface="Times New Roman"/>
                <a:cs typeface="Times New Roman"/>
                <a:sym typeface="Times New Roman"/>
              </a:rPr>
              <a:t>A critical evaluation of the knowledge management value chain has been portrayed along with different supporting systems such as information technology utilises for the use of knowledge management in business. </a:t>
            </a:r>
            <a:endParaRPr sz="1835">
              <a:solidFill>
                <a:srgbClr val="000000"/>
              </a:solidFill>
              <a:latin typeface="Times New Roman"/>
              <a:ea typeface="Times New Roman"/>
              <a:cs typeface="Times New Roman"/>
              <a:sym typeface="Times New Roman"/>
            </a:endParaRPr>
          </a:p>
          <a:p>
            <a:pPr marL="457200" lvl="0" indent="-318904" algn="just" rtl="0">
              <a:lnSpc>
                <a:spcPct val="150000"/>
              </a:lnSpc>
              <a:spcBef>
                <a:spcPts val="1200"/>
              </a:spcBef>
              <a:spcAft>
                <a:spcPts val="1200"/>
              </a:spcAft>
              <a:buClr>
                <a:srgbClr val="000000"/>
              </a:buClr>
              <a:buSzPct val="100000"/>
              <a:buFont typeface="Times New Roman"/>
              <a:buChar char="●"/>
            </a:pPr>
            <a:r>
              <a:rPr lang="en-GB" sz="1835">
                <a:solidFill>
                  <a:srgbClr val="000000"/>
                </a:solidFill>
                <a:latin typeface="Times New Roman"/>
                <a:ea typeface="Times New Roman"/>
                <a:cs typeface="Times New Roman"/>
                <a:sym typeface="Times New Roman"/>
              </a:rPr>
              <a:t>It is identified that knowledge management has a significant relation to information technology considering managing it for ensuring the identification of the issues businesses face to serve customers. </a:t>
            </a:r>
            <a:endParaRPr sz="1835">
              <a:solidFill>
                <a:srgbClr val="000000"/>
              </a:solidFill>
              <a:latin typeface="Times New Roman"/>
              <a:ea typeface="Times New Roman"/>
              <a:cs typeface="Times New Roman"/>
              <a:sym typeface="Times New Roman"/>
            </a:endParaRPr>
          </a:p>
        </p:txBody>
      </p:sp>
      <p:pic>
        <p:nvPicPr>
          <p:cNvPr id="119" name="Google Shape;119;p4"/>
          <p:cNvPicPr preferRelativeResize="0"/>
          <p:nvPr/>
        </p:nvPicPr>
        <p:blipFill>
          <a:blip r:embed="rId3">
            <a:alphaModFix/>
          </a:blip>
          <a:stretch>
            <a:fillRect/>
          </a:stretch>
        </p:blipFill>
        <p:spPr>
          <a:xfrm>
            <a:off x="6131250" y="1109650"/>
            <a:ext cx="2893100" cy="2467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5"/>
          <p:cNvSpPr txBox="1">
            <a:spLocks noGrp="1"/>
          </p:cNvSpPr>
          <p:nvPr>
            <p:ph type="title"/>
          </p:nvPr>
        </p:nvSpPr>
        <p:spPr>
          <a:xfrm>
            <a:off x="428500" y="64700"/>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3000"/>
              <a:buNone/>
            </a:pPr>
            <a:r>
              <a:rPr lang="en-GB" sz="2500" b="1">
                <a:solidFill>
                  <a:srgbClr val="000000"/>
                </a:solidFill>
                <a:latin typeface="Times New Roman"/>
                <a:ea typeface="Times New Roman"/>
                <a:cs typeface="Times New Roman"/>
                <a:sym typeface="Times New Roman"/>
              </a:rPr>
              <a:t>Contd </a:t>
            </a:r>
            <a:endParaRPr sz="2500" b="1">
              <a:solidFill>
                <a:srgbClr val="000000"/>
              </a:solidFill>
              <a:latin typeface="Times New Roman"/>
              <a:ea typeface="Times New Roman"/>
              <a:cs typeface="Times New Roman"/>
              <a:sym typeface="Times New Roman"/>
            </a:endParaRPr>
          </a:p>
        </p:txBody>
      </p:sp>
      <p:sp>
        <p:nvSpPr>
          <p:cNvPr id="125" name="Google Shape;125;p5"/>
          <p:cNvSpPr txBox="1">
            <a:spLocks noGrp="1"/>
          </p:cNvSpPr>
          <p:nvPr>
            <p:ph type="body" idx="1"/>
          </p:nvPr>
        </p:nvSpPr>
        <p:spPr>
          <a:xfrm>
            <a:off x="126075" y="554250"/>
            <a:ext cx="4805400" cy="4035000"/>
          </a:xfrm>
          <a:prstGeom prst="rect">
            <a:avLst/>
          </a:prstGeom>
          <a:noFill/>
          <a:ln>
            <a:noFill/>
          </a:ln>
        </p:spPr>
        <p:txBody>
          <a:bodyPr spcFirstLastPara="1" wrap="square" lIns="91425" tIns="91425" rIns="91425" bIns="91425" anchor="t" anchorCtr="0">
            <a:noAutofit/>
          </a:bodyPr>
          <a:lstStyle/>
          <a:p>
            <a:pPr marL="457200" lvl="0" indent="-330200" algn="just" rtl="0">
              <a:lnSpc>
                <a:spcPct val="150000"/>
              </a:lnSpc>
              <a:spcBef>
                <a:spcPts val="120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It has also recognised the core findings relating to British Airways and Emirates Airline process the knowledge management in its business.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In reference to this, the key findings highlighted that both airline organisations focused on investing in adopting technology. </a:t>
            </a:r>
            <a:endParaRPr sz="1600">
              <a:solidFill>
                <a:srgbClr val="000000"/>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rgbClr val="000000"/>
              </a:buClr>
              <a:buSzPts val="1600"/>
              <a:buFont typeface="Times New Roman"/>
              <a:buChar char="●"/>
            </a:pPr>
            <a:r>
              <a:rPr lang="en-GB" sz="1600">
                <a:solidFill>
                  <a:srgbClr val="000000"/>
                </a:solidFill>
                <a:latin typeface="Times New Roman"/>
                <a:ea typeface="Times New Roman"/>
                <a:cs typeface="Times New Roman"/>
                <a:sym typeface="Times New Roman"/>
              </a:rPr>
              <a:t>Due to this, both companies were able to generate more data and information in alignment with the knowledge management process in the business. </a:t>
            </a:r>
            <a:endParaRPr sz="1600">
              <a:solidFill>
                <a:srgbClr val="000000"/>
              </a:solidFill>
              <a:latin typeface="Times New Roman"/>
              <a:ea typeface="Times New Roman"/>
              <a:cs typeface="Times New Roman"/>
              <a:sym typeface="Times New Roman"/>
            </a:endParaRPr>
          </a:p>
        </p:txBody>
      </p:sp>
      <p:pic>
        <p:nvPicPr>
          <p:cNvPr id="126" name="Google Shape;126;p5"/>
          <p:cNvPicPr preferRelativeResize="0"/>
          <p:nvPr/>
        </p:nvPicPr>
        <p:blipFill>
          <a:blip r:embed="rId3">
            <a:alphaModFix/>
          </a:blip>
          <a:stretch>
            <a:fillRect/>
          </a:stretch>
        </p:blipFill>
        <p:spPr>
          <a:xfrm>
            <a:off x="5300150" y="332300"/>
            <a:ext cx="3492300" cy="1685925"/>
          </a:xfrm>
          <a:prstGeom prst="rect">
            <a:avLst/>
          </a:prstGeom>
          <a:noFill/>
          <a:ln>
            <a:noFill/>
          </a:ln>
        </p:spPr>
      </p:pic>
      <p:pic>
        <p:nvPicPr>
          <p:cNvPr id="127" name="Google Shape;127;p5"/>
          <p:cNvPicPr preferRelativeResize="0"/>
          <p:nvPr/>
        </p:nvPicPr>
        <p:blipFill>
          <a:blip r:embed="rId4">
            <a:alphaModFix/>
          </a:blip>
          <a:stretch>
            <a:fillRect/>
          </a:stretch>
        </p:blipFill>
        <p:spPr>
          <a:xfrm>
            <a:off x="5300150" y="2161875"/>
            <a:ext cx="3492300" cy="16859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7"/>
          <p:cNvSpPr txBox="1">
            <a:spLocks noGrp="1"/>
          </p:cNvSpPr>
          <p:nvPr>
            <p:ph type="title"/>
          </p:nvPr>
        </p:nvSpPr>
        <p:spPr>
          <a:xfrm>
            <a:off x="311700" y="0"/>
            <a:ext cx="8520600" cy="8736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SzPts val="2800"/>
              <a:buNone/>
            </a:pPr>
            <a:r>
              <a:rPr lang="en-GB" sz="2300" b="1">
                <a:solidFill>
                  <a:srgbClr val="000000"/>
                </a:solidFill>
                <a:latin typeface="Times New Roman"/>
                <a:ea typeface="Times New Roman"/>
                <a:cs typeface="Times New Roman"/>
                <a:sym typeface="Times New Roman"/>
              </a:rPr>
              <a:t>Contd</a:t>
            </a:r>
            <a:endParaRPr sz="2300" b="1">
              <a:solidFill>
                <a:srgbClr val="000000"/>
              </a:solidFill>
              <a:latin typeface="Times New Roman"/>
              <a:ea typeface="Times New Roman"/>
              <a:cs typeface="Times New Roman"/>
              <a:sym typeface="Times New Roman"/>
            </a:endParaRPr>
          </a:p>
        </p:txBody>
      </p:sp>
      <p:sp>
        <p:nvSpPr>
          <p:cNvPr id="133" name="Google Shape;133;p7"/>
          <p:cNvSpPr txBox="1">
            <a:spLocks noGrp="1"/>
          </p:cNvSpPr>
          <p:nvPr>
            <p:ph type="body" idx="1"/>
          </p:nvPr>
        </p:nvSpPr>
        <p:spPr>
          <a:xfrm>
            <a:off x="0" y="951975"/>
            <a:ext cx="5730900" cy="3822900"/>
          </a:xfrm>
          <a:prstGeom prst="rect">
            <a:avLst/>
          </a:prstGeom>
          <a:noFill/>
          <a:ln>
            <a:noFill/>
          </a:ln>
        </p:spPr>
        <p:txBody>
          <a:bodyPr spcFirstLastPara="1" wrap="square" lIns="91425" tIns="91425" rIns="91425" bIns="91425" anchor="t" anchorCtr="0">
            <a:noAutofit/>
          </a:bodyPr>
          <a:lstStyle/>
          <a:p>
            <a:pPr marL="457200" lvl="0" indent="-342900" algn="just" rtl="0">
              <a:lnSpc>
                <a:spcPct val="150000"/>
              </a:lnSpc>
              <a:spcBef>
                <a:spcPts val="1200"/>
              </a:spcBef>
              <a:spcAft>
                <a:spcPts val="0"/>
              </a:spcAft>
              <a:buClr>
                <a:srgbClr val="000000"/>
              </a:buClr>
              <a:buSzPts val="1800"/>
              <a:buFont typeface="Times New Roman"/>
              <a:buChar char="●"/>
            </a:pPr>
            <a:r>
              <a:rPr lang="en-GB">
                <a:solidFill>
                  <a:srgbClr val="000000"/>
                </a:solidFill>
                <a:latin typeface="Times New Roman"/>
                <a:ea typeface="Times New Roman"/>
                <a:cs typeface="Times New Roman"/>
                <a:sym typeface="Times New Roman"/>
              </a:rPr>
              <a:t>Prominent recommendations were provided to the airline companies considering the Knowledge management system area. </a:t>
            </a:r>
            <a:endParaRPr>
              <a:solidFill>
                <a:srgbClr val="000000"/>
              </a:solidFill>
              <a:latin typeface="Times New Roman"/>
              <a:ea typeface="Times New Roman"/>
              <a:cs typeface="Times New Roman"/>
              <a:sym typeface="Times New Roman"/>
            </a:endParaRPr>
          </a:p>
          <a:p>
            <a:pPr marL="457200" lvl="0" indent="-342900" algn="just" rtl="0">
              <a:lnSpc>
                <a:spcPct val="150000"/>
              </a:lnSpc>
              <a:spcBef>
                <a:spcPts val="1200"/>
              </a:spcBef>
              <a:spcAft>
                <a:spcPts val="1200"/>
              </a:spcAft>
              <a:buClr>
                <a:srgbClr val="000000"/>
              </a:buClr>
              <a:buSzPts val="1800"/>
              <a:buFont typeface="Times New Roman"/>
              <a:buChar char="●"/>
            </a:pPr>
            <a:r>
              <a:rPr lang="en-GB">
                <a:solidFill>
                  <a:srgbClr val="000000"/>
                </a:solidFill>
                <a:latin typeface="Times New Roman"/>
                <a:ea typeface="Times New Roman"/>
                <a:cs typeface="Times New Roman"/>
                <a:sym typeface="Times New Roman"/>
              </a:rPr>
              <a:t>All the recommendations were given based on the organisational position in the market aligning with its knowledge management and the key findings identified.</a:t>
            </a:r>
            <a:endParaRPr>
              <a:solidFill>
                <a:srgbClr val="000000"/>
              </a:solidFill>
              <a:latin typeface="Times New Roman"/>
              <a:ea typeface="Times New Roman"/>
              <a:cs typeface="Times New Roman"/>
              <a:sym typeface="Times New Roman"/>
            </a:endParaRPr>
          </a:p>
        </p:txBody>
      </p:sp>
      <p:pic>
        <p:nvPicPr>
          <p:cNvPr id="134" name="Google Shape;134;p7"/>
          <p:cNvPicPr preferRelativeResize="0"/>
          <p:nvPr/>
        </p:nvPicPr>
        <p:blipFill>
          <a:blip r:embed="rId3">
            <a:alphaModFix/>
          </a:blip>
          <a:stretch>
            <a:fillRect/>
          </a:stretch>
        </p:blipFill>
        <p:spPr>
          <a:xfrm>
            <a:off x="5857175" y="1070475"/>
            <a:ext cx="3195950" cy="25064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g2212992f561_0_21"/>
          <p:cNvSpPr txBox="1">
            <a:spLocks noGrp="1"/>
          </p:cNvSpPr>
          <p:nvPr>
            <p:ph type="body" idx="1"/>
          </p:nvPr>
        </p:nvSpPr>
        <p:spPr>
          <a:xfrm>
            <a:off x="109425" y="696450"/>
            <a:ext cx="5558100" cy="3807600"/>
          </a:xfrm>
          <a:prstGeom prst="rect">
            <a:avLst/>
          </a:prstGeom>
          <a:noFill/>
          <a:ln>
            <a:noFill/>
          </a:ln>
        </p:spPr>
        <p:txBody>
          <a:bodyPr spcFirstLastPara="1" wrap="square" lIns="91425" tIns="91425" rIns="91425" bIns="91425" anchor="t" anchorCtr="0">
            <a:normAutofit fontScale="62500" lnSpcReduction="20000"/>
          </a:bodyPr>
          <a:lstStyle/>
          <a:p>
            <a:pPr marL="457200" lvl="0" indent="-317182" algn="just" rtl="0">
              <a:lnSpc>
                <a:spcPct val="150000"/>
              </a:lnSpc>
              <a:spcBef>
                <a:spcPts val="1200"/>
              </a:spcBef>
              <a:spcAft>
                <a:spcPts val="0"/>
              </a:spcAft>
              <a:buClr>
                <a:srgbClr val="000000"/>
              </a:buClr>
              <a:buSzPct val="100000"/>
              <a:buFont typeface="Times New Roman"/>
              <a:buChar char="●"/>
            </a:pPr>
            <a:r>
              <a:rPr lang="en-GB">
                <a:solidFill>
                  <a:srgbClr val="000000"/>
                </a:solidFill>
                <a:latin typeface="Times New Roman"/>
                <a:ea typeface="Times New Roman"/>
                <a:cs typeface="Times New Roman"/>
                <a:sym typeface="Times New Roman"/>
              </a:rPr>
              <a:t>The above task has prominently included constructive and robust information and knowledge concerning portraying a critical evaluation and wider aspect of knowledge management. </a:t>
            </a:r>
            <a:endParaRPr>
              <a:solidFill>
                <a:srgbClr val="000000"/>
              </a:solidFill>
              <a:latin typeface="Times New Roman"/>
              <a:ea typeface="Times New Roman"/>
              <a:cs typeface="Times New Roman"/>
              <a:sym typeface="Times New Roman"/>
            </a:endParaRPr>
          </a:p>
          <a:p>
            <a:pPr marL="457200" lvl="0" indent="-317182" algn="just" rtl="0">
              <a:lnSpc>
                <a:spcPct val="150000"/>
              </a:lnSpc>
              <a:spcBef>
                <a:spcPts val="1200"/>
              </a:spcBef>
              <a:spcAft>
                <a:spcPts val="0"/>
              </a:spcAft>
              <a:buClr>
                <a:srgbClr val="000000"/>
              </a:buClr>
              <a:buSzPct val="100000"/>
              <a:buFont typeface="Times New Roman"/>
              <a:buChar char="●"/>
            </a:pPr>
            <a:r>
              <a:rPr lang="en-GB">
                <a:solidFill>
                  <a:srgbClr val="000000"/>
                </a:solidFill>
                <a:latin typeface="Times New Roman"/>
                <a:ea typeface="Times New Roman"/>
                <a:cs typeface="Times New Roman"/>
                <a:sym typeface="Times New Roman"/>
              </a:rPr>
              <a:t>It is justified as the above discussion has provided evident and viable sources towards presenting information on knowledge management on an overall basis along with its use and practice in business organisations. </a:t>
            </a:r>
            <a:endParaRPr>
              <a:solidFill>
                <a:srgbClr val="000000"/>
              </a:solidFill>
              <a:latin typeface="Times New Roman"/>
              <a:ea typeface="Times New Roman"/>
              <a:cs typeface="Times New Roman"/>
              <a:sym typeface="Times New Roman"/>
            </a:endParaRPr>
          </a:p>
          <a:p>
            <a:pPr marL="457200" lvl="0" indent="-317182" algn="just" rtl="0">
              <a:lnSpc>
                <a:spcPct val="150000"/>
              </a:lnSpc>
              <a:spcBef>
                <a:spcPts val="1200"/>
              </a:spcBef>
              <a:spcAft>
                <a:spcPts val="1200"/>
              </a:spcAft>
              <a:buClr>
                <a:srgbClr val="000000"/>
              </a:buClr>
              <a:buSzPct val="100000"/>
              <a:buFont typeface="Times New Roman"/>
              <a:buChar char="●"/>
            </a:pPr>
            <a:r>
              <a:rPr lang="en-GB">
                <a:solidFill>
                  <a:srgbClr val="000000"/>
                </a:solidFill>
                <a:latin typeface="Times New Roman"/>
                <a:ea typeface="Times New Roman"/>
                <a:cs typeface="Times New Roman"/>
                <a:sym typeface="Times New Roman"/>
              </a:rPr>
              <a:t>Comparative and argumentative information has been incorporated in the above discussion which certifies that robust knowledge has been utilised for better understanding of the readers.</a:t>
            </a:r>
            <a:endParaRPr>
              <a:solidFill>
                <a:srgbClr val="000000"/>
              </a:solidFill>
              <a:latin typeface="Times New Roman"/>
              <a:ea typeface="Times New Roman"/>
              <a:cs typeface="Times New Roman"/>
              <a:sym typeface="Times New Roman"/>
            </a:endParaRPr>
          </a:p>
        </p:txBody>
      </p:sp>
      <p:sp>
        <p:nvSpPr>
          <p:cNvPr id="140" name="Google Shape;140;g2212992f561_0_21"/>
          <p:cNvSpPr txBox="1"/>
          <p:nvPr/>
        </p:nvSpPr>
        <p:spPr>
          <a:xfrm>
            <a:off x="601900" y="123125"/>
            <a:ext cx="8043600" cy="5745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1200"/>
              </a:spcBef>
              <a:spcAft>
                <a:spcPts val="1200"/>
              </a:spcAft>
              <a:buNone/>
            </a:pPr>
            <a:r>
              <a:rPr lang="en-GB" sz="1979" b="1">
                <a:latin typeface="Times New Roman"/>
                <a:ea typeface="Times New Roman"/>
                <a:cs typeface="Times New Roman"/>
                <a:sym typeface="Times New Roman"/>
              </a:rPr>
              <a:t>Evidence of robust knowledge used in the report </a:t>
            </a:r>
            <a:endParaRPr sz="1979" b="1" i="0" u="none" strike="noStrike" cap="none">
              <a:solidFill>
                <a:srgbClr val="000000"/>
              </a:solidFill>
              <a:latin typeface="Times New Roman"/>
              <a:ea typeface="Times New Roman"/>
              <a:cs typeface="Times New Roman"/>
              <a:sym typeface="Times New Roman"/>
            </a:endParaRPr>
          </a:p>
        </p:txBody>
      </p:sp>
      <p:pic>
        <p:nvPicPr>
          <p:cNvPr id="141" name="Google Shape;141;g2212992f561_0_21"/>
          <p:cNvPicPr preferRelativeResize="0"/>
          <p:nvPr/>
        </p:nvPicPr>
        <p:blipFill>
          <a:blip r:embed="rId3">
            <a:alphaModFix/>
          </a:blip>
          <a:stretch>
            <a:fillRect/>
          </a:stretch>
        </p:blipFill>
        <p:spPr>
          <a:xfrm>
            <a:off x="5872150" y="1058900"/>
            <a:ext cx="3175800" cy="24397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6"/>
          <p:cNvSpPr txBox="1">
            <a:spLocks noGrp="1"/>
          </p:cNvSpPr>
          <p:nvPr>
            <p:ph type="title"/>
          </p:nvPr>
        </p:nvSpPr>
        <p:spPr>
          <a:xfrm>
            <a:off x="236200" y="-75375"/>
            <a:ext cx="8520600" cy="7044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SzPts val="2800"/>
              <a:buNone/>
            </a:pPr>
            <a:r>
              <a:rPr lang="en-GB" sz="1800" b="1">
                <a:solidFill>
                  <a:srgbClr val="000000"/>
                </a:solidFill>
                <a:latin typeface="Times New Roman"/>
                <a:ea typeface="Times New Roman"/>
                <a:cs typeface="Times New Roman"/>
                <a:sym typeface="Times New Roman"/>
              </a:rPr>
              <a:t>Contd</a:t>
            </a:r>
            <a:endParaRPr sz="1800" b="1">
              <a:solidFill>
                <a:srgbClr val="000000"/>
              </a:solidFill>
              <a:latin typeface="Times New Roman"/>
              <a:ea typeface="Times New Roman"/>
              <a:cs typeface="Times New Roman"/>
              <a:sym typeface="Times New Roman"/>
            </a:endParaRPr>
          </a:p>
        </p:txBody>
      </p:sp>
      <p:sp>
        <p:nvSpPr>
          <p:cNvPr id="147" name="Google Shape;147;p6"/>
          <p:cNvSpPr txBox="1">
            <a:spLocks noGrp="1"/>
          </p:cNvSpPr>
          <p:nvPr>
            <p:ph type="body" idx="1"/>
          </p:nvPr>
        </p:nvSpPr>
        <p:spPr>
          <a:xfrm>
            <a:off x="109425" y="696450"/>
            <a:ext cx="5412600" cy="3678300"/>
          </a:xfrm>
          <a:prstGeom prst="rect">
            <a:avLst/>
          </a:prstGeom>
          <a:noFill/>
          <a:ln>
            <a:noFill/>
          </a:ln>
        </p:spPr>
        <p:txBody>
          <a:bodyPr spcFirstLastPara="1" wrap="square" lIns="91425" tIns="91425" rIns="91425" bIns="91425" anchor="t" anchorCtr="0">
            <a:normAutofit fontScale="77500" lnSpcReduction="20000"/>
          </a:bodyPr>
          <a:lstStyle/>
          <a:p>
            <a:pPr marL="457200" lvl="0" indent="-325755" algn="just" rtl="0">
              <a:lnSpc>
                <a:spcPct val="150000"/>
              </a:lnSpc>
              <a:spcBef>
                <a:spcPts val="1200"/>
              </a:spcBef>
              <a:spcAft>
                <a:spcPts val="0"/>
              </a:spcAft>
              <a:buClr>
                <a:srgbClr val="000000"/>
              </a:buClr>
              <a:buSzPct val="100000"/>
              <a:buFont typeface="Times New Roman"/>
              <a:buChar char="●"/>
            </a:pPr>
            <a:r>
              <a:rPr lang="en-GB">
                <a:solidFill>
                  <a:srgbClr val="000000"/>
                </a:solidFill>
                <a:latin typeface="Times New Roman"/>
                <a:ea typeface="Times New Roman"/>
                <a:cs typeface="Times New Roman"/>
                <a:sym typeface="Times New Roman"/>
              </a:rPr>
              <a:t>Apart from this extensive and in-depth research has been fulfilled in terms of making the above discussion credible which will ensure its robust knowledge utilisation.</a:t>
            </a:r>
            <a:endParaRPr>
              <a:solidFill>
                <a:srgbClr val="000000"/>
              </a:solidFill>
              <a:latin typeface="Times New Roman"/>
              <a:ea typeface="Times New Roman"/>
              <a:cs typeface="Times New Roman"/>
              <a:sym typeface="Times New Roman"/>
            </a:endParaRPr>
          </a:p>
          <a:p>
            <a:pPr marL="457200" lvl="0" indent="-325755" algn="just" rtl="0">
              <a:lnSpc>
                <a:spcPct val="150000"/>
              </a:lnSpc>
              <a:spcBef>
                <a:spcPts val="1200"/>
              </a:spcBef>
              <a:spcAft>
                <a:spcPts val="0"/>
              </a:spcAft>
              <a:buClr>
                <a:srgbClr val="000000"/>
              </a:buClr>
              <a:buSzPct val="100000"/>
              <a:buFont typeface="Times New Roman"/>
              <a:buChar char="●"/>
            </a:pPr>
            <a:r>
              <a:rPr lang="en-GB">
                <a:solidFill>
                  <a:srgbClr val="000000"/>
                </a:solidFill>
                <a:latin typeface="Times New Roman"/>
                <a:ea typeface="Times New Roman"/>
                <a:cs typeface="Times New Roman"/>
                <a:sym typeface="Times New Roman"/>
              </a:rPr>
              <a:t>Moreover, authentic organisation evidence and alignment with accurate information of the knowledge management system have been covered in the above discussion. </a:t>
            </a:r>
            <a:endParaRPr>
              <a:solidFill>
                <a:srgbClr val="000000"/>
              </a:solidFill>
              <a:latin typeface="Times New Roman"/>
              <a:ea typeface="Times New Roman"/>
              <a:cs typeface="Times New Roman"/>
              <a:sym typeface="Times New Roman"/>
            </a:endParaRPr>
          </a:p>
          <a:p>
            <a:pPr marL="457200" lvl="0" indent="-325755" algn="just" rtl="0">
              <a:lnSpc>
                <a:spcPct val="150000"/>
              </a:lnSpc>
              <a:spcBef>
                <a:spcPts val="1200"/>
              </a:spcBef>
              <a:spcAft>
                <a:spcPts val="1200"/>
              </a:spcAft>
              <a:buClr>
                <a:srgbClr val="000000"/>
              </a:buClr>
              <a:buSzPct val="100000"/>
              <a:buFont typeface="Times New Roman"/>
              <a:buChar char="●"/>
            </a:pPr>
            <a:r>
              <a:rPr lang="en-GB">
                <a:solidFill>
                  <a:srgbClr val="000000"/>
                </a:solidFill>
                <a:latin typeface="Times New Roman"/>
                <a:ea typeface="Times New Roman"/>
                <a:cs typeface="Times New Roman"/>
                <a:sym typeface="Times New Roman"/>
              </a:rPr>
              <a:t>It clearly stands as evidence of the use of robust knowledge in the above task.</a:t>
            </a:r>
            <a:endParaRPr>
              <a:solidFill>
                <a:srgbClr val="000000"/>
              </a:solidFill>
              <a:latin typeface="Times New Roman"/>
              <a:ea typeface="Times New Roman"/>
              <a:cs typeface="Times New Roman"/>
              <a:sym typeface="Times New Roman"/>
            </a:endParaRPr>
          </a:p>
        </p:txBody>
      </p:sp>
      <p:pic>
        <p:nvPicPr>
          <p:cNvPr id="148" name="Google Shape;148;p6"/>
          <p:cNvPicPr preferRelativeResize="0"/>
          <p:nvPr/>
        </p:nvPicPr>
        <p:blipFill>
          <a:blip r:embed="rId3">
            <a:alphaModFix/>
          </a:blip>
          <a:stretch>
            <a:fillRect/>
          </a:stretch>
        </p:blipFill>
        <p:spPr>
          <a:xfrm>
            <a:off x="5644625" y="861600"/>
            <a:ext cx="3499375" cy="28328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g254806c30fe_0_15"/>
          <p:cNvSpPr txBox="1">
            <a:spLocks noGrp="1"/>
          </p:cNvSpPr>
          <p:nvPr>
            <p:ph type="title"/>
          </p:nvPr>
        </p:nvSpPr>
        <p:spPr>
          <a:xfrm>
            <a:off x="81750" y="5905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GB" b="1">
                <a:solidFill>
                  <a:srgbClr val="000000"/>
                </a:solidFill>
                <a:latin typeface="Times New Roman"/>
                <a:ea typeface="Times New Roman"/>
                <a:cs typeface="Times New Roman"/>
                <a:sym typeface="Times New Roman"/>
              </a:rPr>
              <a:t>Challenges relating to recommendations </a:t>
            </a:r>
            <a:endParaRPr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b="1">
              <a:solidFill>
                <a:srgbClr val="000000"/>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endParaRPr b="1">
              <a:solidFill>
                <a:srgbClr val="000000"/>
              </a:solidFill>
              <a:latin typeface="Times New Roman"/>
              <a:ea typeface="Times New Roman"/>
              <a:cs typeface="Times New Roman"/>
              <a:sym typeface="Times New Roman"/>
            </a:endParaRPr>
          </a:p>
        </p:txBody>
      </p:sp>
      <p:sp>
        <p:nvSpPr>
          <p:cNvPr id="154" name="Google Shape;154;g254806c30fe_0_15"/>
          <p:cNvSpPr txBox="1">
            <a:spLocks noGrp="1"/>
          </p:cNvSpPr>
          <p:nvPr>
            <p:ph type="body" idx="1"/>
          </p:nvPr>
        </p:nvSpPr>
        <p:spPr>
          <a:xfrm>
            <a:off x="0" y="757900"/>
            <a:ext cx="6381900" cy="3928800"/>
          </a:xfrm>
          <a:prstGeom prst="rect">
            <a:avLst/>
          </a:prstGeom>
        </p:spPr>
        <p:txBody>
          <a:bodyPr spcFirstLastPara="1" wrap="square" lIns="91425" tIns="91425" rIns="91425" bIns="91425" anchor="t" anchorCtr="0">
            <a:normAutofit/>
          </a:bodyPr>
          <a:lstStyle/>
          <a:p>
            <a:pPr marL="457200" lvl="0" indent="-355600" algn="just" rtl="0">
              <a:lnSpc>
                <a:spcPct val="150000"/>
              </a:lnSpc>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One of the challenges is the burden of additional costs in the business as training and development have been recommended to be provided by both organisations. </a:t>
            </a:r>
            <a:endParaRPr sz="2000">
              <a:solidFill>
                <a:srgbClr val="000000"/>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Another challenge that both airline companies will face is high time consumption in the process of adopting the new recommendations.</a:t>
            </a:r>
            <a:endParaRPr sz="2000">
              <a:solidFill>
                <a:srgbClr val="000000"/>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rgbClr val="000000"/>
              </a:buClr>
              <a:buSzPts val="2000"/>
              <a:buFont typeface="Times New Roman"/>
              <a:buChar char="●"/>
            </a:pPr>
            <a:r>
              <a:rPr lang="en-GB" sz="2000">
                <a:solidFill>
                  <a:srgbClr val="000000"/>
                </a:solidFill>
                <a:latin typeface="Times New Roman"/>
                <a:ea typeface="Times New Roman"/>
                <a:cs typeface="Times New Roman"/>
                <a:sym typeface="Times New Roman"/>
              </a:rPr>
              <a:t>Another challenge both companies can face is a disturbance in operational efficiency.</a:t>
            </a:r>
            <a:endParaRPr sz="2000">
              <a:solidFill>
                <a:srgbClr val="000000"/>
              </a:solidFill>
              <a:latin typeface="Times New Roman"/>
              <a:ea typeface="Times New Roman"/>
              <a:cs typeface="Times New Roman"/>
              <a:sym typeface="Times New Roman"/>
            </a:endParaRPr>
          </a:p>
        </p:txBody>
      </p:sp>
      <p:pic>
        <p:nvPicPr>
          <p:cNvPr id="155" name="Google Shape;155;g254806c30fe_0_15"/>
          <p:cNvPicPr preferRelativeResize="0"/>
          <p:nvPr/>
        </p:nvPicPr>
        <p:blipFill>
          <a:blip r:embed="rId3">
            <a:alphaModFix/>
          </a:blip>
          <a:stretch>
            <a:fillRect/>
          </a:stretch>
        </p:blipFill>
        <p:spPr>
          <a:xfrm>
            <a:off x="6488125" y="1005200"/>
            <a:ext cx="2655875" cy="26500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g23190339ffd_0_5"/>
          <p:cNvSpPr txBox="1">
            <a:spLocks noGrp="1"/>
          </p:cNvSpPr>
          <p:nvPr>
            <p:ph type="title"/>
          </p:nvPr>
        </p:nvSpPr>
        <p:spPr>
          <a:xfrm>
            <a:off x="185925" y="74575"/>
            <a:ext cx="8520600" cy="607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SzPts val="990"/>
              <a:buNone/>
            </a:pPr>
            <a:r>
              <a:rPr lang="en-GB" sz="2400" b="1">
                <a:solidFill>
                  <a:srgbClr val="000000"/>
                </a:solidFill>
                <a:latin typeface="Times New Roman"/>
                <a:ea typeface="Times New Roman"/>
                <a:cs typeface="Times New Roman"/>
                <a:sym typeface="Times New Roman"/>
              </a:rPr>
              <a:t>Conclusion</a:t>
            </a:r>
            <a:endParaRPr sz="2400" b="1">
              <a:solidFill>
                <a:srgbClr val="000000"/>
              </a:solidFill>
              <a:latin typeface="Times New Roman"/>
              <a:ea typeface="Times New Roman"/>
              <a:cs typeface="Times New Roman"/>
              <a:sym typeface="Times New Roman"/>
            </a:endParaRPr>
          </a:p>
        </p:txBody>
      </p:sp>
      <p:sp>
        <p:nvSpPr>
          <p:cNvPr id="161" name="Google Shape;161;g23190339ffd_0_5"/>
          <p:cNvSpPr txBox="1">
            <a:spLocks noGrp="1"/>
          </p:cNvSpPr>
          <p:nvPr>
            <p:ph type="body" idx="1"/>
          </p:nvPr>
        </p:nvSpPr>
        <p:spPr>
          <a:xfrm>
            <a:off x="0" y="682375"/>
            <a:ext cx="5600400" cy="4213200"/>
          </a:xfrm>
          <a:prstGeom prst="rect">
            <a:avLst/>
          </a:prstGeom>
        </p:spPr>
        <p:txBody>
          <a:bodyPr spcFirstLastPara="1" wrap="square" lIns="91425" tIns="91425" rIns="91425" bIns="91425" anchor="t" anchorCtr="0">
            <a:normAutofit/>
          </a:bodyPr>
          <a:lstStyle/>
          <a:p>
            <a:pPr marL="457200" lvl="0" indent="-357346" algn="just" rtl="0">
              <a:lnSpc>
                <a:spcPct val="150000"/>
              </a:lnSpc>
              <a:spcBef>
                <a:spcPts val="1000"/>
              </a:spcBef>
              <a:spcAft>
                <a:spcPts val="0"/>
              </a:spcAft>
              <a:buClr>
                <a:srgbClr val="000000"/>
              </a:buClr>
              <a:buSzPts val="2028"/>
              <a:buFont typeface="Times New Roman"/>
              <a:buChar char="●"/>
            </a:pPr>
            <a:r>
              <a:rPr lang="en-GB" sz="1400">
                <a:solidFill>
                  <a:srgbClr val="000000"/>
                </a:solidFill>
                <a:latin typeface="Times New Roman"/>
                <a:ea typeface="Times New Roman"/>
                <a:cs typeface="Times New Roman"/>
                <a:sym typeface="Times New Roman"/>
              </a:rPr>
              <a:t>In conclusion the above discussion in task two has demonstrated that a systematic process was followed to showcase the core findings from task 1. </a:t>
            </a:r>
            <a:endParaRPr sz="1400">
              <a:solidFill>
                <a:srgbClr val="000000"/>
              </a:solidFill>
              <a:latin typeface="Times New Roman"/>
              <a:ea typeface="Times New Roman"/>
              <a:cs typeface="Times New Roman"/>
              <a:sym typeface="Times New Roman"/>
            </a:endParaRPr>
          </a:p>
          <a:p>
            <a:pPr marL="457200" lvl="0" indent="-357346" algn="just" rtl="0">
              <a:lnSpc>
                <a:spcPct val="150000"/>
              </a:lnSpc>
              <a:spcBef>
                <a:spcPts val="1000"/>
              </a:spcBef>
              <a:spcAft>
                <a:spcPts val="0"/>
              </a:spcAft>
              <a:buClr>
                <a:srgbClr val="000000"/>
              </a:buClr>
              <a:buSzPts val="2028"/>
              <a:buFont typeface="Times New Roman"/>
              <a:buChar char="●"/>
            </a:pPr>
            <a:r>
              <a:rPr lang="en-GB" sz="1400">
                <a:solidFill>
                  <a:srgbClr val="000000"/>
                </a:solidFill>
                <a:latin typeface="Times New Roman"/>
                <a:ea typeface="Times New Roman"/>
                <a:cs typeface="Times New Roman"/>
                <a:sym typeface="Times New Roman"/>
              </a:rPr>
              <a:t>Similarly, it has incorporated the prominent aspect of a knowledge management system linking Emirates and British Airways. </a:t>
            </a:r>
            <a:endParaRPr sz="1400">
              <a:solidFill>
                <a:srgbClr val="000000"/>
              </a:solidFill>
              <a:latin typeface="Times New Roman"/>
              <a:ea typeface="Times New Roman"/>
              <a:cs typeface="Times New Roman"/>
              <a:sym typeface="Times New Roman"/>
            </a:endParaRPr>
          </a:p>
          <a:p>
            <a:pPr marL="457200" lvl="0" indent="-357346" algn="just" rtl="0">
              <a:lnSpc>
                <a:spcPct val="150000"/>
              </a:lnSpc>
              <a:spcBef>
                <a:spcPts val="1000"/>
              </a:spcBef>
              <a:spcAft>
                <a:spcPts val="1000"/>
              </a:spcAft>
              <a:buClr>
                <a:srgbClr val="000000"/>
              </a:buClr>
              <a:buSzPts val="2028"/>
              <a:buFont typeface="Times New Roman"/>
              <a:buChar char="●"/>
            </a:pPr>
            <a:r>
              <a:rPr lang="en-GB" sz="1400">
                <a:solidFill>
                  <a:srgbClr val="000000"/>
                </a:solidFill>
                <a:latin typeface="Times New Roman"/>
                <a:ea typeface="Times New Roman"/>
                <a:cs typeface="Times New Roman"/>
                <a:sym typeface="Times New Roman"/>
              </a:rPr>
              <a:t>As a result, it is understood both airlines have adopted and invested in technologies towards making the lack eliminate which has been identified from the knowledge management system.</a:t>
            </a:r>
            <a:endParaRPr sz="2027">
              <a:solidFill>
                <a:srgbClr val="000000"/>
              </a:solidFill>
              <a:latin typeface="Times New Roman"/>
              <a:ea typeface="Times New Roman"/>
              <a:cs typeface="Times New Roman"/>
              <a:sym typeface="Times New Roman"/>
            </a:endParaRPr>
          </a:p>
        </p:txBody>
      </p:sp>
      <p:pic>
        <p:nvPicPr>
          <p:cNvPr id="162" name="Google Shape;162;g23190339ffd_0_5"/>
          <p:cNvPicPr preferRelativeResize="0"/>
          <p:nvPr/>
        </p:nvPicPr>
        <p:blipFill>
          <a:blip r:embed="rId3">
            <a:alphaModFix/>
          </a:blip>
          <a:stretch>
            <a:fillRect/>
          </a:stretch>
        </p:blipFill>
        <p:spPr>
          <a:xfrm>
            <a:off x="5811325" y="887700"/>
            <a:ext cx="3235500" cy="28198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6"/>
        <p:cNvGrpSpPr/>
        <p:nvPr/>
      </p:nvGrpSpPr>
      <p:grpSpPr>
        <a:xfrm>
          <a:off x="0" y="0"/>
          <a:ext cx="0" cy="0"/>
          <a:chOff x="0" y="0"/>
          <a:chExt cx="0" cy="0"/>
        </a:xfrm>
      </p:grpSpPr>
      <p:sp useBgFill="1">
        <p:nvSpPr>
          <p:cNvPr id="174" name="Rectangle 17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Google Shape;167;g254806c30fe_0_1"/>
          <p:cNvSpPr txBox="1">
            <a:spLocks noGrp="1"/>
          </p:cNvSpPr>
          <p:nvPr>
            <p:ph type="title"/>
          </p:nvPr>
        </p:nvSpPr>
        <p:spPr>
          <a:xfrm>
            <a:off x="630936" y="192024"/>
            <a:ext cx="7879842" cy="761238"/>
          </a:xfrm>
          <a:prstGeom prst="rect">
            <a:avLst/>
          </a:prstGeom>
        </p:spPr>
        <p:txBody>
          <a:bodyPr spcFirstLastPara="1" vert="horz" lIns="91440" tIns="45720" rIns="91440" bIns="45720" rtlCol="0" anchor="b" anchorCtr="0">
            <a:normAutofit/>
          </a:bodyPr>
          <a:lstStyle/>
          <a:p>
            <a:pPr marL="0" lvl="0" indent="0" defTabSz="914400">
              <a:lnSpc>
                <a:spcPct val="90000"/>
              </a:lnSpc>
              <a:spcBef>
                <a:spcPct val="0"/>
              </a:spcBef>
              <a:spcAft>
                <a:spcPts val="0"/>
              </a:spcAft>
            </a:pPr>
            <a:r>
              <a:rPr lang="en-US" sz="4400" b="1" kern="1200">
                <a:solidFill>
                  <a:schemeClr val="tx1"/>
                </a:solidFill>
                <a:latin typeface="+mj-lt"/>
                <a:ea typeface="+mj-ea"/>
                <a:cs typeface="+mj-cs"/>
                <a:sym typeface="Times New Roman"/>
              </a:rPr>
              <a:t>Reference List </a:t>
            </a:r>
          </a:p>
        </p:txBody>
      </p:sp>
      <p:sp>
        <p:nvSpPr>
          <p:cNvPr id="176" name="Rectangle 175">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225876"/>
            <a:ext cx="7838694"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8" name="Rectangle 177">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153632"/>
            <a:ext cx="1405092" cy="823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0" name="Google Shape;168;g254806c30fe_0_1">
            <a:extLst>
              <a:ext uri="{FF2B5EF4-FFF2-40B4-BE49-F238E27FC236}">
                <a16:creationId xmlns:a16="http://schemas.microsoft.com/office/drawing/2014/main" id="{903B35F5-451D-E353-A563-8177E5AF2E02}"/>
              </a:ext>
            </a:extLst>
          </p:cNvPr>
          <p:cNvGraphicFramePr/>
          <p:nvPr>
            <p:extLst>
              <p:ext uri="{D42A27DB-BD31-4B8C-83A1-F6EECF244321}">
                <p14:modId xmlns:p14="http://schemas.microsoft.com/office/powerpoint/2010/main" val="3284286776"/>
              </p:ext>
            </p:extLst>
          </p:nvPr>
        </p:nvGraphicFramePr>
        <p:xfrm>
          <a:off x="628650" y="1444699"/>
          <a:ext cx="7886700" cy="3268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72"/>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TotalTime>
  <Words>1078</Words>
  <Application>Microsoft Office PowerPoint</Application>
  <PresentationFormat>On-screen Show (16:9)</PresentationFormat>
  <Paragraphs>63</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Calibri</vt:lpstr>
      <vt:lpstr>Arial</vt:lpstr>
      <vt:lpstr>Times New Roman</vt:lpstr>
      <vt:lpstr>Roboto</vt:lpstr>
      <vt:lpstr>Calibri Light</vt:lpstr>
      <vt:lpstr>Office Theme</vt:lpstr>
      <vt:lpstr> Individual Academic Presentation Programme name: BA (Hons) Leadership and Management Skills for the Workplace  Module name: Knowledge and Information Management Skills for the Workplace Student  number: 2124107 Student name: STEFANIA ENOAICA  Lecturer name: SAMUEL OFORI </vt:lpstr>
      <vt:lpstr>Table of contents  </vt:lpstr>
      <vt:lpstr>Introduction </vt:lpstr>
      <vt:lpstr>Key findings from the report  </vt:lpstr>
      <vt:lpstr>Contd </vt:lpstr>
      <vt:lpstr>Contd</vt:lpstr>
      <vt:lpstr>Contd </vt:lpstr>
      <vt:lpstr>Contd</vt:lpstr>
      <vt:lpstr>PowerPoint Presentation</vt:lpstr>
      <vt:lpstr>Contd</vt:lpstr>
      <vt:lpstr>Challenges relating to recommendations   </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Individual Academic Presentation Programme name: BA (Hons) Leadership and Management Skills for the Workplace  Module name: Knowledge and Information Management Skills for the Workplace Module number:  Student name:  Lecturer name:</dc:title>
  <dc:creator>MAC</dc:creator>
  <cp:lastModifiedBy>Stefania Enoaica</cp:lastModifiedBy>
  <cp:revision>1</cp:revision>
  <dcterms:modified xsi:type="dcterms:W3CDTF">2023-11-12T10:27:06Z</dcterms:modified>
</cp:coreProperties>
</file>