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1B02"/>
    <a:srgbClr val="FCCC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AF167E-36AB-E047-8F86-A10761D4355E}" v="20" dt="2026-04-25T15:12:52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72"/>
    <p:restoredTop sz="94608"/>
  </p:normalViewPr>
  <p:slideViewPr>
    <p:cSldViewPr snapToGrid="0">
      <p:cViewPr>
        <p:scale>
          <a:sx n="126" d="100"/>
          <a:sy n="126" d="100"/>
        </p:scale>
        <p:origin x="1384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5F4A42-3CB5-4200-A358-6C24A63C5A6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724E0BC-B76B-4530-8650-689CB3878D4C}">
      <dgm:prSet/>
      <dgm:spPr/>
      <dgm:t>
        <a:bodyPr/>
        <a:lstStyle/>
        <a:p>
          <a:r>
            <a:rPr lang="en-GB"/>
            <a:t>Adopt a </a:t>
          </a:r>
          <a:r>
            <a:rPr lang="en-GB" b="1"/>
            <a:t>Zero Trust</a:t>
          </a:r>
          <a:r>
            <a:rPr lang="en-GB"/>
            <a:t> approach</a:t>
          </a:r>
          <a:endParaRPr lang="en-US"/>
        </a:p>
      </dgm:t>
    </dgm:pt>
    <dgm:pt modelId="{8DC497EE-8AAC-4F71-AD24-3AA3C0A92796}" type="parTrans" cxnId="{E43EAC22-4FED-4DE9-A20A-1C5011249CBB}">
      <dgm:prSet/>
      <dgm:spPr/>
      <dgm:t>
        <a:bodyPr/>
        <a:lstStyle/>
        <a:p>
          <a:endParaRPr lang="en-US"/>
        </a:p>
      </dgm:t>
    </dgm:pt>
    <dgm:pt modelId="{371A9446-8571-418C-943E-54D2F306936A}" type="sibTrans" cxnId="{E43EAC22-4FED-4DE9-A20A-1C5011249CBB}">
      <dgm:prSet/>
      <dgm:spPr/>
      <dgm:t>
        <a:bodyPr/>
        <a:lstStyle/>
        <a:p>
          <a:endParaRPr lang="en-US"/>
        </a:p>
      </dgm:t>
    </dgm:pt>
    <dgm:pt modelId="{5A14FF1E-5FE9-48E2-BCE7-8F70BA114E79}">
      <dgm:prSet/>
      <dgm:spPr/>
      <dgm:t>
        <a:bodyPr/>
        <a:lstStyle/>
        <a:p>
          <a:r>
            <a:rPr lang="en-GB"/>
            <a:t>Focus on controlling access to critical systems</a:t>
          </a:r>
          <a:endParaRPr lang="en-US"/>
        </a:p>
      </dgm:t>
    </dgm:pt>
    <dgm:pt modelId="{12B69E47-5C8C-48B6-AA57-289FA4C105C3}" type="parTrans" cxnId="{DAE88BB5-35CD-4617-913D-95A0AEDBE790}">
      <dgm:prSet/>
      <dgm:spPr/>
      <dgm:t>
        <a:bodyPr/>
        <a:lstStyle/>
        <a:p>
          <a:endParaRPr lang="en-US"/>
        </a:p>
      </dgm:t>
    </dgm:pt>
    <dgm:pt modelId="{65B1CF15-CDEB-475C-8FE3-85BD4B401503}" type="sibTrans" cxnId="{DAE88BB5-35CD-4617-913D-95A0AEDBE790}">
      <dgm:prSet/>
      <dgm:spPr/>
      <dgm:t>
        <a:bodyPr/>
        <a:lstStyle/>
        <a:p>
          <a:endParaRPr lang="en-US"/>
        </a:p>
      </dgm:t>
    </dgm:pt>
    <dgm:pt modelId="{4A7FC952-9D21-4E4A-A56C-026C02DA8C27}">
      <dgm:prSet/>
      <dgm:spPr/>
      <dgm:t>
        <a:bodyPr/>
        <a:lstStyle/>
        <a:p>
          <a:r>
            <a:rPr lang="en-GB"/>
            <a:t>Continues monitoring and rapid response</a:t>
          </a:r>
          <a:endParaRPr lang="en-US"/>
        </a:p>
      </dgm:t>
    </dgm:pt>
    <dgm:pt modelId="{D7D79698-2A21-4CA3-884A-651F4608041A}" type="parTrans" cxnId="{82D95483-82B1-406B-93F6-A74BF3E19156}">
      <dgm:prSet/>
      <dgm:spPr/>
      <dgm:t>
        <a:bodyPr/>
        <a:lstStyle/>
        <a:p>
          <a:endParaRPr lang="en-US"/>
        </a:p>
      </dgm:t>
    </dgm:pt>
    <dgm:pt modelId="{CD4F087F-CA5A-4713-8FA2-A9891D4491CD}" type="sibTrans" cxnId="{82D95483-82B1-406B-93F6-A74BF3E19156}">
      <dgm:prSet/>
      <dgm:spPr/>
      <dgm:t>
        <a:bodyPr/>
        <a:lstStyle/>
        <a:p>
          <a:endParaRPr lang="en-US"/>
        </a:p>
      </dgm:t>
    </dgm:pt>
    <dgm:pt modelId="{5D303851-C9F2-4914-A722-F5D4958A12F5}">
      <dgm:prSet/>
      <dgm:spPr/>
      <dgm:t>
        <a:bodyPr/>
        <a:lstStyle/>
        <a:p>
          <a:r>
            <a:rPr lang="en-GB"/>
            <a:t>Align with industry standards (NIST, ISO 27001)</a:t>
          </a:r>
          <a:endParaRPr lang="en-US"/>
        </a:p>
      </dgm:t>
    </dgm:pt>
    <dgm:pt modelId="{A559B543-04FA-47D6-987B-7C4F010ECB03}" type="parTrans" cxnId="{06BDDA66-1999-4370-A0CA-BAD3D1633CE9}">
      <dgm:prSet/>
      <dgm:spPr/>
      <dgm:t>
        <a:bodyPr/>
        <a:lstStyle/>
        <a:p>
          <a:endParaRPr lang="en-US"/>
        </a:p>
      </dgm:t>
    </dgm:pt>
    <dgm:pt modelId="{53D82CA4-A9C4-4C72-BF48-C56108E77F97}" type="sibTrans" cxnId="{06BDDA66-1999-4370-A0CA-BAD3D1633CE9}">
      <dgm:prSet/>
      <dgm:spPr/>
      <dgm:t>
        <a:bodyPr/>
        <a:lstStyle/>
        <a:p>
          <a:endParaRPr lang="en-US"/>
        </a:p>
      </dgm:t>
    </dgm:pt>
    <dgm:pt modelId="{6ABFFCEE-8E21-4EDE-B8C4-E9BB0625922B}" type="pres">
      <dgm:prSet presAssocID="{EC5F4A42-3CB5-4200-A358-6C24A63C5A6A}" presName="root" presStyleCnt="0">
        <dgm:presLayoutVars>
          <dgm:dir/>
          <dgm:resizeHandles val="exact"/>
        </dgm:presLayoutVars>
      </dgm:prSet>
      <dgm:spPr/>
    </dgm:pt>
    <dgm:pt modelId="{A2C86E54-25C0-4497-8EB1-454D33E897FD}" type="pres">
      <dgm:prSet presAssocID="{5724E0BC-B76B-4530-8650-689CB3878D4C}" presName="compNode" presStyleCnt="0"/>
      <dgm:spPr/>
    </dgm:pt>
    <dgm:pt modelId="{3B929401-D23F-400A-8240-6EA6D92FDF36}" type="pres">
      <dgm:prSet presAssocID="{5724E0BC-B76B-4530-8650-689CB3878D4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ABAD7C5-93AE-4EB4-940A-11CD940E8D06}" type="pres">
      <dgm:prSet presAssocID="{5724E0BC-B76B-4530-8650-689CB3878D4C}" presName="spaceRect" presStyleCnt="0"/>
      <dgm:spPr/>
    </dgm:pt>
    <dgm:pt modelId="{4E453E85-E0D4-4474-B03E-95636BC04814}" type="pres">
      <dgm:prSet presAssocID="{5724E0BC-B76B-4530-8650-689CB3878D4C}" presName="textRect" presStyleLbl="revTx" presStyleIdx="0" presStyleCnt="4">
        <dgm:presLayoutVars>
          <dgm:chMax val="1"/>
          <dgm:chPref val="1"/>
        </dgm:presLayoutVars>
      </dgm:prSet>
      <dgm:spPr/>
    </dgm:pt>
    <dgm:pt modelId="{51411C08-2977-4CB0-93D4-6A1B73F195C4}" type="pres">
      <dgm:prSet presAssocID="{371A9446-8571-418C-943E-54D2F306936A}" presName="sibTrans" presStyleCnt="0"/>
      <dgm:spPr/>
    </dgm:pt>
    <dgm:pt modelId="{01761411-2571-4A1E-93A7-36C44E5A58C2}" type="pres">
      <dgm:prSet presAssocID="{5A14FF1E-5FE9-48E2-BCE7-8F70BA114E79}" presName="compNode" presStyleCnt="0"/>
      <dgm:spPr/>
    </dgm:pt>
    <dgm:pt modelId="{476CB1EE-EFA1-42CF-BD5D-9BB6C1DCB0F2}" type="pres">
      <dgm:prSet presAssocID="{5A14FF1E-5FE9-48E2-BCE7-8F70BA114E7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6818774-8A1C-456F-95AF-490CB2B5A4F3}" type="pres">
      <dgm:prSet presAssocID="{5A14FF1E-5FE9-48E2-BCE7-8F70BA114E79}" presName="spaceRect" presStyleCnt="0"/>
      <dgm:spPr/>
    </dgm:pt>
    <dgm:pt modelId="{837F5F1E-87B1-44D6-BE1E-D670E9B8DBB9}" type="pres">
      <dgm:prSet presAssocID="{5A14FF1E-5FE9-48E2-BCE7-8F70BA114E79}" presName="textRect" presStyleLbl="revTx" presStyleIdx="1" presStyleCnt="4">
        <dgm:presLayoutVars>
          <dgm:chMax val="1"/>
          <dgm:chPref val="1"/>
        </dgm:presLayoutVars>
      </dgm:prSet>
      <dgm:spPr/>
    </dgm:pt>
    <dgm:pt modelId="{3428D867-6F1B-4BDC-A4DB-2944485917EB}" type="pres">
      <dgm:prSet presAssocID="{65B1CF15-CDEB-475C-8FE3-85BD4B401503}" presName="sibTrans" presStyleCnt="0"/>
      <dgm:spPr/>
    </dgm:pt>
    <dgm:pt modelId="{34BB5F8B-2E83-4CDA-AD10-ACEAD561A0EF}" type="pres">
      <dgm:prSet presAssocID="{4A7FC952-9D21-4E4A-A56C-026C02DA8C27}" presName="compNode" presStyleCnt="0"/>
      <dgm:spPr/>
    </dgm:pt>
    <dgm:pt modelId="{94DCCE44-F235-4C40-B52E-766DD800CC6E}" type="pres">
      <dgm:prSet presAssocID="{4A7FC952-9D21-4E4A-A56C-026C02DA8C2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F5C9C93-41EA-4091-BFE6-2590BF625887}" type="pres">
      <dgm:prSet presAssocID="{4A7FC952-9D21-4E4A-A56C-026C02DA8C27}" presName="spaceRect" presStyleCnt="0"/>
      <dgm:spPr/>
    </dgm:pt>
    <dgm:pt modelId="{B56AC0C3-5DCB-4038-A068-A9654235FB46}" type="pres">
      <dgm:prSet presAssocID="{4A7FC952-9D21-4E4A-A56C-026C02DA8C27}" presName="textRect" presStyleLbl="revTx" presStyleIdx="2" presStyleCnt="4">
        <dgm:presLayoutVars>
          <dgm:chMax val="1"/>
          <dgm:chPref val="1"/>
        </dgm:presLayoutVars>
      </dgm:prSet>
      <dgm:spPr/>
    </dgm:pt>
    <dgm:pt modelId="{913303E2-7A36-4946-B9AC-E2E641877950}" type="pres">
      <dgm:prSet presAssocID="{CD4F087F-CA5A-4713-8FA2-A9891D4491CD}" presName="sibTrans" presStyleCnt="0"/>
      <dgm:spPr/>
    </dgm:pt>
    <dgm:pt modelId="{E9E95104-6B45-4DE6-92D5-5111E523CE0E}" type="pres">
      <dgm:prSet presAssocID="{5D303851-C9F2-4914-A722-F5D4958A12F5}" presName="compNode" presStyleCnt="0"/>
      <dgm:spPr/>
    </dgm:pt>
    <dgm:pt modelId="{075B5AF0-116B-4F3B-8110-103B1E1D0DE9}" type="pres">
      <dgm:prSet presAssocID="{5D303851-C9F2-4914-A722-F5D4958A12F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BAB63D6F-C065-46E7-954D-C255153C2843}" type="pres">
      <dgm:prSet presAssocID="{5D303851-C9F2-4914-A722-F5D4958A12F5}" presName="spaceRect" presStyleCnt="0"/>
      <dgm:spPr/>
    </dgm:pt>
    <dgm:pt modelId="{33A5DF55-EADE-4507-AFAC-E628E2FE73F6}" type="pres">
      <dgm:prSet presAssocID="{5D303851-C9F2-4914-A722-F5D4958A12F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43EAC22-4FED-4DE9-A20A-1C5011249CBB}" srcId="{EC5F4A42-3CB5-4200-A358-6C24A63C5A6A}" destId="{5724E0BC-B76B-4530-8650-689CB3878D4C}" srcOrd="0" destOrd="0" parTransId="{8DC497EE-8AAC-4F71-AD24-3AA3C0A92796}" sibTransId="{371A9446-8571-418C-943E-54D2F306936A}"/>
    <dgm:cxn modelId="{224F9427-22FA-44FA-B9E0-9CF2E0E4049B}" type="presOf" srcId="{EC5F4A42-3CB5-4200-A358-6C24A63C5A6A}" destId="{6ABFFCEE-8E21-4EDE-B8C4-E9BB0625922B}" srcOrd="0" destOrd="0" presId="urn:microsoft.com/office/officeart/2018/2/layout/IconLabelList"/>
    <dgm:cxn modelId="{C1A46730-3009-460E-9820-176E6205834C}" type="presOf" srcId="{5A14FF1E-5FE9-48E2-BCE7-8F70BA114E79}" destId="{837F5F1E-87B1-44D6-BE1E-D670E9B8DBB9}" srcOrd="0" destOrd="0" presId="urn:microsoft.com/office/officeart/2018/2/layout/IconLabelList"/>
    <dgm:cxn modelId="{1AFAF136-C14F-4AE0-A694-A6BB86EFCEA2}" type="presOf" srcId="{4A7FC952-9D21-4E4A-A56C-026C02DA8C27}" destId="{B56AC0C3-5DCB-4038-A068-A9654235FB46}" srcOrd="0" destOrd="0" presId="urn:microsoft.com/office/officeart/2018/2/layout/IconLabelList"/>
    <dgm:cxn modelId="{06BDDA66-1999-4370-A0CA-BAD3D1633CE9}" srcId="{EC5F4A42-3CB5-4200-A358-6C24A63C5A6A}" destId="{5D303851-C9F2-4914-A722-F5D4958A12F5}" srcOrd="3" destOrd="0" parTransId="{A559B543-04FA-47D6-987B-7C4F010ECB03}" sibTransId="{53D82CA4-A9C4-4C72-BF48-C56108E77F97}"/>
    <dgm:cxn modelId="{82D95483-82B1-406B-93F6-A74BF3E19156}" srcId="{EC5F4A42-3CB5-4200-A358-6C24A63C5A6A}" destId="{4A7FC952-9D21-4E4A-A56C-026C02DA8C27}" srcOrd="2" destOrd="0" parTransId="{D7D79698-2A21-4CA3-884A-651F4608041A}" sibTransId="{CD4F087F-CA5A-4713-8FA2-A9891D4491CD}"/>
    <dgm:cxn modelId="{DAE88BB5-35CD-4617-913D-95A0AEDBE790}" srcId="{EC5F4A42-3CB5-4200-A358-6C24A63C5A6A}" destId="{5A14FF1E-5FE9-48E2-BCE7-8F70BA114E79}" srcOrd="1" destOrd="0" parTransId="{12B69E47-5C8C-48B6-AA57-289FA4C105C3}" sibTransId="{65B1CF15-CDEB-475C-8FE3-85BD4B401503}"/>
    <dgm:cxn modelId="{94ABCCD4-5B95-49C6-8AF2-DDB953CBFFC4}" type="presOf" srcId="{5724E0BC-B76B-4530-8650-689CB3878D4C}" destId="{4E453E85-E0D4-4474-B03E-95636BC04814}" srcOrd="0" destOrd="0" presId="urn:microsoft.com/office/officeart/2018/2/layout/IconLabelList"/>
    <dgm:cxn modelId="{EEE603E1-01CD-4058-949E-D61AE5D4BA32}" type="presOf" srcId="{5D303851-C9F2-4914-A722-F5D4958A12F5}" destId="{33A5DF55-EADE-4507-AFAC-E628E2FE73F6}" srcOrd="0" destOrd="0" presId="urn:microsoft.com/office/officeart/2018/2/layout/IconLabelList"/>
    <dgm:cxn modelId="{CCFB3D9C-F7FE-4E09-880E-B63EF7F93882}" type="presParOf" srcId="{6ABFFCEE-8E21-4EDE-B8C4-E9BB0625922B}" destId="{A2C86E54-25C0-4497-8EB1-454D33E897FD}" srcOrd="0" destOrd="0" presId="urn:microsoft.com/office/officeart/2018/2/layout/IconLabelList"/>
    <dgm:cxn modelId="{8A5E3D44-95FB-44D7-95FD-DAC291D12AA8}" type="presParOf" srcId="{A2C86E54-25C0-4497-8EB1-454D33E897FD}" destId="{3B929401-D23F-400A-8240-6EA6D92FDF36}" srcOrd="0" destOrd="0" presId="urn:microsoft.com/office/officeart/2018/2/layout/IconLabelList"/>
    <dgm:cxn modelId="{4B930B12-667E-4A36-A90A-47DF21C043C6}" type="presParOf" srcId="{A2C86E54-25C0-4497-8EB1-454D33E897FD}" destId="{1ABAD7C5-93AE-4EB4-940A-11CD940E8D06}" srcOrd="1" destOrd="0" presId="urn:microsoft.com/office/officeart/2018/2/layout/IconLabelList"/>
    <dgm:cxn modelId="{7E79D9CB-6FCF-4D1A-BFE6-A9EA50117338}" type="presParOf" srcId="{A2C86E54-25C0-4497-8EB1-454D33E897FD}" destId="{4E453E85-E0D4-4474-B03E-95636BC04814}" srcOrd="2" destOrd="0" presId="urn:microsoft.com/office/officeart/2018/2/layout/IconLabelList"/>
    <dgm:cxn modelId="{DC870BF3-BC20-420B-BC19-8F61B05F6DA5}" type="presParOf" srcId="{6ABFFCEE-8E21-4EDE-B8C4-E9BB0625922B}" destId="{51411C08-2977-4CB0-93D4-6A1B73F195C4}" srcOrd="1" destOrd="0" presId="urn:microsoft.com/office/officeart/2018/2/layout/IconLabelList"/>
    <dgm:cxn modelId="{B76C387D-1A38-41B0-BDFD-27A28DB599E4}" type="presParOf" srcId="{6ABFFCEE-8E21-4EDE-B8C4-E9BB0625922B}" destId="{01761411-2571-4A1E-93A7-36C44E5A58C2}" srcOrd="2" destOrd="0" presId="urn:microsoft.com/office/officeart/2018/2/layout/IconLabelList"/>
    <dgm:cxn modelId="{B9DC1B76-ACC9-4A84-9233-F9ED36B78C2E}" type="presParOf" srcId="{01761411-2571-4A1E-93A7-36C44E5A58C2}" destId="{476CB1EE-EFA1-42CF-BD5D-9BB6C1DCB0F2}" srcOrd="0" destOrd="0" presId="urn:microsoft.com/office/officeart/2018/2/layout/IconLabelList"/>
    <dgm:cxn modelId="{A5793511-FE9A-49B3-AF6F-521DE6C4B6AE}" type="presParOf" srcId="{01761411-2571-4A1E-93A7-36C44E5A58C2}" destId="{86818774-8A1C-456F-95AF-490CB2B5A4F3}" srcOrd="1" destOrd="0" presId="urn:microsoft.com/office/officeart/2018/2/layout/IconLabelList"/>
    <dgm:cxn modelId="{F0855A4E-22C2-456C-8857-1967508BEFAA}" type="presParOf" srcId="{01761411-2571-4A1E-93A7-36C44E5A58C2}" destId="{837F5F1E-87B1-44D6-BE1E-D670E9B8DBB9}" srcOrd="2" destOrd="0" presId="urn:microsoft.com/office/officeart/2018/2/layout/IconLabelList"/>
    <dgm:cxn modelId="{90664DB7-F94B-4543-86E4-AB4418AB9D1C}" type="presParOf" srcId="{6ABFFCEE-8E21-4EDE-B8C4-E9BB0625922B}" destId="{3428D867-6F1B-4BDC-A4DB-2944485917EB}" srcOrd="3" destOrd="0" presId="urn:microsoft.com/office/officeart/2018/2/layout/IconLabelList"/>
    <dgm:cxn modelId="{BC8C9DD3-2D74-40E3-9320-790E32505E44}" type="presParOf" srcId="{6ABFFCEE-8E21-4EDE-B8C4-E9BB0625922B}" destId="{34BB5F8B-2E83-4CDA-AD10-ACEAD561A0EF}" srcOrd="4" destOrd="0" presId="urn:microsoft.com/office/officeart/2018/2/layout/IconLabelList"/>
    <dgm:cxn modelId="{9D788BD9-3938-4B37-ABEE-51F1CEFA5859}" type="presParOf" srcId="{34BB5F8B-2E83-4CDA-AD10-ACEAD561A0EF}" destId="{94DCCE44-F235-4C40-B52E-766DD800CC6E}" srcOrd="0" destOrd="0" presId="urn:microsoft.com/office/officeart/2018/2/layout/IconLabelList"/>
    <dgm:cxn modelId="{7C553BAF-B2F5-44EA-BF7B-599524B30FA2}" type="presParOf" srcId="{34BB5F8B-2E83-4CDA-AD10-ACEAD561A0EF}" destId="{DF5C9C93-41EA-4091-BFE6-2590BF625887}" srcOrd="1" destOrd="0" presId="urn:microsoft.com/office/officeart/2018/2/layout/IconLabelList"/>
    <dgm:cxn modelId="{26CCBB95-0722-4488-96C7-2E360EFB383C}" type="presParOf" srcId="{34BB5F8B-2E83-4CDA-AD10-ACEAD561A0EF}" destId="{B56AC0C3-5DCB-4038-A068-A9654235FB46}" srcOrd="2" destOrd="0" presId="urn:microsoft.com/office/officeart/2018/2/layout/IconLabelList"/>
    <dgm:cxn modelId="{C21CC512-3F77-44A9-9154-E9A4EE1FE016}" type="presParOf" srcId="{6ABFFCEE-8E21-4EDE-B8C4-E9BB0625922B}" destId="{913303E2-7A36-4946-B9AC-E2E641877950}" srcOrd="5" destOrd="0" presId="urn:microsoft.com/office/officeart/2018/2/layout/IconLabelList"/>
    <dgm:cxn modelId="{D6A09BB3-8582-470D-B90A-424D943492C7}" type="presParOf" srcId="{6ABFFCEE-8E21-4EDE-B8C4-E9BB0625922B}" destId="{E9E95104-6B45-4DE6-92D5-5111E523CE0E}" srcOrd="6" destOrd="0" presId="urn:microsoft.com/office/officeart/2018/2/layout/IconLabelList"/>
    <dgm:cxn modelId="{2A16053D-9AF8-416A-ADC7-ADE67E97E5AB}" type="presParOf" srcId="{E9E95104-6B45-4DE6-92D5-5111E523CE0E}" destId="{075B5AF0-116B-4F3B-8110-103B1E1D0DE9}" srcOrd="0" destOrd="0" presId="urn:microsoft.com/office/officeart/2018/2/layout/IconLabelList"/>
    <dgm:cxn modelId="{28D9C0A0-8003-45DD-BDD3-3C4EC95C92B5}" type="presParOf" srcId="{E9E95104-6B45-4DE6-92D5-5111E523CE0E}" destId="{BAB63D6F-C065-46E7-954D-C255153C2843}" srcOrd="1" destOrd="0" presId="urn:microsoft.com/office/officeart/2018/2/layout/IconLabelList"/>
    <dgm:cxn modelId="{63A5472A-82CD-4CE2-90CE-51BC9CAFD618}" type="presParOf" srcId="{E9E95104-6B45-4DE6-92D5-5111E523CE0E}" destId="{33A5DF55-EADE-4507-AFAC-E628E2FE73F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5ECA49-5922-4CB8-B458-B0CB426D156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27E530-0816-4D4F-A0EA-B468CB455907}">
      <dgm:prSet/>
      <dgm:spPr/>
      <dgm:t>
        <a:bodyPr/>
        <a:lstStyle/>
        <a:p>
          <a:r>
            <a:rPr lang="en-US"/>
            <a:t>24/7 monitoring of systems and activity</a:t>
          </a:r>
        </a:p>
      </dgm:t>
    </dgm:pt>
    <dgm:pt modelId="{2EAB368E-7648-4E14-96A5-A0ABC2E32442}" type="parTrans" cxnId="{9DCD5250-7138-4EBE-B51F-49EEA8E53884}">
      <dgm:prSet/>
      <dgm:spPr/>
      <dgm:t>
        <a:bodyPr/>
        <a:lstStyle/>
        <a:p>
          <a:endParaRPr lang="en-US"/>
        </a:p>
      </dgm:t>
    </dgm:pt>
    <dgm:pt modelId="{AB47A198-E5F2-4BA1-8762-49B97EE14DB8}" type="sibTrans" cxnId="{9DCD5250-7138-4EBE-B51F-49EEA8E53884}">
      <dgm:prSet/>
      <dgm:spPr/>
      <dgm:t>
        <a:bodyPr/>
        <a:lstStyle/>
        <a:p>
          <a:endParaRPr lang="en-US"/>
        </a:p>
      </dgm:t>
    </dgm:pt>
    <dgm:pt modelId="{DC6513C8-62E4-446E-A8EC-171F949CA3AF}">
      <dgm:prSet/>
      <dgm:spPr/>
      <dgm:t>
        <a:bodyPr/>
        <a:lstStyle/>
        <a:p>
          <a:r>
            <a:rPr lang="en-US"/>
            <a:t>Automated response to reduce reaction time</a:t>
          </a:r>
        </a:p>
      </dgm:t>
    </dgm:pt>
    <dgm:pt modelId="{F2A6A75A-49E5-4DE9-9164-03CEC692CB6C}" type="parTrans" cxnId="{036A976A-E577-4553-978B-FDAE2C763A8D}">
      <dgm:prSet/>
      <dgm:spPr/>
      <dgm:t>
        <a:bodyPr/>
        <a:lstStyle/>
        <a:p>
          <a:endParaRPr lang="en-US"/>
        </a:p>
      </dgm:t>
    </dgm:pt>
    <dgm:pt modelId="{62DC02B4-32B7-4DDE-A01E-4F103A19437F}" type="sibTrans" cxnId="{036A976A-E577-4553-978B-FDAE2C763A8D}">
      <dgm:prSet/>
      <dgm:spPr/>
      <dgm:t>
        <a:bodyPr/>
        <a:lstStyle/>
        <a:p>
          <a:endParaRPr lang="en-US"/>
        </a:p>
      </dgm:t>
    </dgm:pt>
    <dgm:pt modelId="{DC3F2E44-3997-4B85-8E23-48666D549E8D}">
      <dgm:prSet/>
      <dgm:spPr/>
      <dgm:t>
        <a:bodyPr/>
        <a:lstStyle/>
        <a:p>
          <a:r>
            <a:rPr lang="en-US"/>
            <a:t>Structured incident response process</a:t>
          </a:r>
        </a:p>
      </dgm:t>
    </dgm:pt>
    <dgm:pt modelId="{C1AB9C69-472C-4AB2-A7A3-B8A0467DAC63}" type="parTrans" cxnId="{AAB828DD-8303-4493-8633-DCFA9354EA9A}">
      <dgm:prSet/>
      <dgm:spPr/>
      <dgm:t>
        <a:bodyPr/>
        <a:lstStyle/>
        <a:p>
          <a:endParaRPr lang="en-US"/>
        </a:p>
      </dgm:t>
    </dgm:pt>
    <dgm:pt modelId="{59FF3408-E1F7-4B53-876B-C9717704478E}" type="sibTrans" cxnId="{AAB828DD-8303-4493-8633-DCFA9354EA9A}">
      <dgm:prSet/>
      <dgm:spPr/>
      <dgm:t>
        <a:bodyPr/>
        <a:lstStyle/>
        <a:p>
          <a:endParaRPr lang="en-US"/>
        </a:p>
      </dgm:t>
    </dgm:pt>
    <dgm:pt modelId="{1B48EB90-F077-40C3-976E-3700A994429F}">
      <dgm:prSet/>
      <dgm:spPr/>
      <dgm:t>
        <a:bodyPr/>
        <a:lstStyle/>
        <a:p>
          <a:r>
            <a:rPr lang="en-US"/>
            <a:t>Faster recovery from cyber incidents</a:t>
          </a:r>
        </a:p>
      </dgm:t>
    </dgm:pt>
    <dgm:pt modelId="{C0713E81-D602-469E-8637-19659517EA76}" type="parTrans" cxnId="{99954715-569D-47B7-B4F4-FC60E30BBEBA}">
      <dgm:prSet/>
      <dgm:spPr/>
      <dgm:t>
        <a:bodyPr/>
        <a:lstStyle/>
        <a:p>
          <a:endParaRPr lang="en-US"/>
        </a:p>
      </dgm:t>
    </dgm:pt>
    <dgm:pt modelId="{881BA876-2727-4820-9BAA-DFB2660EE913}" type="sibTrans" cxnId="{99954715-569D-47B7-B4F4-FC60E30BBEBA}">
      <dgm:prSet/>
      <dgm:spPr/>
      <dgm:t>
        <a:bodyPr/>
        <a:lstStyle/>
        <a:p>
          <a:endParaRPr lang="en-US"/>
        </a:p>
      </dgm:t>
    </dgm:pt>
    <dgm:pt modelId="{C9C436F0-C375-624E-B90D-542C66E91016}" type="pres">
      <dgm:prSet presAssocID="{225ECA49-5922-4CB8-B458-B0CB426D1565}" presName="matrix" presStyleCnt="0">
        <dgm:presLayoutVars>
          <dgm:chMax val="1"/>
          <dgm:dir/>
          <dgm:resizeHandles val="exact"/>
        </dgm:presLayoutVars>
      </dgm:prSet>
      <dgm:spPr/>
    </dgm:pt>
    <dgm:pt modelId="{A8F1BDAC-5EF7-9E46-B05C-FBADC212A9B6}" type="pres">
      <dgm:prSet presAssocID="{225ECA49-5922-4CB8-B458-B0CB426D1565}" presName="diamond" presStyleLbl="bgShp" presStyleIdx="0" presStyleCnt="1"/>
      <dgm:spPr/>
    </dgm:pt>
    <dgm:pt modelId="{AA9F6E08-F5B9-A745-8778-4494BAC43536}" type="pres">
      <dgm:prSet presAssocID="{225ECA49-5922-4CB8-B458-B0CB426D156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4EEE7F0-B9A9-2647-8C92-74F1822390B4}" type="pres">
      <dgm:prSet presAssocID="{225ECA49-5922-4CB8-B458-B0CB426D156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247A0CC-22F2-5A46-ABF8-A632F8FC7A94}" type="pres">
      <dgm:prSet presAssocID="{225ECA49-5922-4CB8-B458-B0CB426D156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7D51B8E-0E5B-7048-8A31-D8B7E07D1199}" type="pres">
      <dgm:prSet presAssocID="{225ECA49-5922-4CB8-B458-B0CB426D156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9954715-569D-47B7-B4F4-FC60E30BBEBA}" srcId="{225ECA49-5922-4CB8-B458-B0CB426D1565}" destId="{1B48EB90-F077-40C3-976E-3700A994429F}" srcOrd="3" destOrd="0" parTransId="{C0713E81-D602-469E-8637-19659517EA76}" sibTransId="{881BA876-2727-4820-9BAA-DFB2660EE913}"/>
    <dgm:cxn modelId="{19958B3E-996B-F04D-B547-04B7C8F66C68}" type="presOf" srcId="{DC6513C8-62E4-446E-A8EC-171F949CA3AF}" destId="{24EEE7F0-B9A9-2647-8C92-74F1822390B4}" srcOrd="0" destOrd="0" presId="urn:microsoft.com/office/officeart/2005/8/layout/matrix3"/>
    <dgm:cxn modelId="{E9BF0F45-11F5-E346-92A7-667BD0DA8EC9}" type="presOf" srcId="{DC3F2E44-3997-4B85-8E23-48666D549E8D}" destId="{E247A0CC-22F2-5A46-ABF8-A632F8FC7A94}" srcOrd="0" destOrd="0" presId="urn:microsoft.com/office/officeart/2005/8/layout/matrix3"/>
    <dgm:cxn modelId="{9DCD5250-7138-4EBE-B51F-49EEA8E53884}" srcId="{225ECA49-5922-4CB8-B458-B0CB426D1565}" destId="{1527E530-0816-4D4F-A0EA-B468CB455907}" srcOrd="0" destOrd="0" parTransId="{2EAB368E-7648-4E14-96A5-A0ABC2E32442}" sibTransId="{AB47A198-E5F2-4BA1-8762-49B97EE14DB8}"/>
    <dgm:cxn modelId="{036A976A-E577-4553-978B-FDAE2C763A8D}" srcId="{225ECA49-5922-4CB8-B458-B0CB426D1565}" destId="{DC6513C8-62E4-446E-A8EC-171F949CA3AF}" srcOrd="1" destOrd="0" parTransId="{F2A6A75A-49E5-4DE9-9164-03CEC692CB6C}" sibTransId="{62DC02B4-32B7-4DDE-A01E-4F103A19437F}"/>
    <dgm:cxn modelId="{9AFE938E-43D0-7D49-9CFE-8379EA64990E}" type="presOf" srcId="{1B48EB90-F077-40C3-976E-3700A994429F}" destId="{F7D51B8E-0E5B-7048-8A31-D8B7E07D1199}" srcOrd="0" destOrd="0" presId="urn:microsoft.com/office/officeart/2005/8/layout/matrix3"/>
    <dgm:cxn modelId="{AAB828DD-8303-4493-8633-DCFA9354EA9A}" srcId="{225ECA49-5922-4CB8-B458-B0CB426D1565}" destId="{DC3F2E44-3997-4B85-8E23-48666D549E8D}" srcOrd="2" destOrd="0" parTransId="{C1AB9C69-472C-4AB2-A7A3-B8A0467DAC63}" sibTransId="{59FF3408-E1F7-4B53-876B-C9717704478E}"/>
    <dgm:cxn modelId="{A91618E2-4ACF-D24D-A8F1-17A3B590C336}" type="presOf" srcId="{225ECA49-5922-4CB8-B458-B0CB426D1565}" destId="{C9C436F0-C375-624E-B90D-542C66E91016}" srcOrd="0" destOrd="0" presId="urn:microsoft.com/office/officeart/2005/8/layout/matrix3"/>
    <dgm:cxn modelId="{37486DE2-433D-914D-8B20-F5DC9CBA71BB}" type="presOf" srcId="{1527E530-0816-4D4F-A0EA-B468CB455907}" destId="{AA9F6E08-F5B9-A745-8778-4494BAC43536}" srcOrd="0" destOrd="0" presId="urn:microsoft.com/office/officeart/2005/8/layout/matrix3"/>
    <dgm:cxn modelId="{0F778ACC-DDD2-0244-8993-5925825DBA4B}" type="presParOf" srcId="{C9C436F0-C375-624E-B90D-542C66E91016}" destId="{A8F1BDAC-5EF7-9E46-B05C-FBADC212A9B6}" srcOrd="0" destOrd="0" presId="urn:microsoft.com/office/officeart/2005/8/layout/matrix3"/>
    <dgm:cxn modelId="{DE26D2C0-6468-1642-B7FC-9E3CAC8D67D5}" type="presParOf" srcId="{C9C436F0-C375-624E-B90D-542C66E91016}" destId="{AA9F6E08-F5B9-A745-8778-4494BAC43536}" srcOrd="1" destOrd="0" presId="urn:microsoft.com/office/officeart/2005/8/layout/matrix3"/>
    <dgm:cxn modelId="{13CC6D0C-17EC-9A4A-BBB9-54823E26BCD9}" type="presParOf" srcId="{C9C436F0-C375-624E-B90D-542C66E91016}" destId="{24EEE7F0-B9A9-2647-8C92-74F1822390B4}" srcOrd="2" destOrd="0" presId="urn:microsoft.com/office/officeart/2005/8/layout/matrix3"/>
    <dgm:cxn modelId="{EDD3FE84-9AAE-C24D-AD5D-EE49D7BA6304}" type="presParOf" srcId="{C9C436F0-C375-624E-B90D-542C66E91016}" destId="{E247A0CC-22F2-5A46-ABF8-A632F8FC7A94}" srcOrd="3" destOrd="0" presId="urn:microsoft.com/office/officeart/2005/8/layout/matrix3"/>
    <dgm:cxn modelId="{9F180D16-EB67-BB4E-AB67-44B5779668BA}" type="presParOf" srcId="{C9C436F0-C375-624E-B90D-542C66E91016}" destId="{F7D51B8E-0E5B-7048-8A31-D8B7E07D119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844629-8267-4DAA-AD9E-7A78783BE02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C3E5837-46C9-4A99-ACA5-0671F2DE8FBF}">
      <dgm:prSet/>
      <dgm:spPr/>
      <dgm:t>
        <a:bodyPr/>
        <a:lstStyle/>
        <a:p>
          <a:pPr>
            <a:defRPr cap="all"/>
          </a:pPr>
          <a:r>
            <a:rPr lang="en-US"/>
            <a:t>Continuous staff awareness training</a:t>
          </a:r>
        </a:p>
      </dgm:t>
    </dgm:pt>
    <dgm:pt modelId="{8450143A-04A9-4B00-BF7E-7A07F4B4B0E4}" type="parTrans" cxnId="{AFF3E384-FC8F-40D3-AFCF-9AAF09F475AA}">
      <dgm:prSet/>
      <dgm:spPr/>
      <dgm:t>
        <a:bodyPr/>
        <a:lstStyle/>
        <a:p>
          <a:endParaRPr lang="en-US"/>
        </a:p>
      </dgm:t>
    </dgm:pt>
    <dgm:pt modelId="{C95D6CAE-0BD9-4978-849B-A72683914DDC}" type="sibTrans" cxnId="{AFF3E384-FC8F-40D3-AFCF-9AAF09F475AA}">
      <dgm:prSet/>
      <dgm:spPr/>
      <dgm:t>
        <a:bodyPr/>
        <a:lstStyle/>
        <a:p>
          <a:endParaRPr lang="en-US"/>
        </a:p>
      </dgm:t>
    </dgm:pt>
    <dgm:pt modelId="{8C338B05-E241-4328-8904-337A31A13717}">
      <dgm:prSet/>
      <dgm:spPr/>
      <dgm:t>
        <a:bodyPr/>
        <a:lstStyle/>
        <a:p>
          <a:pPr>
            <a:defRPr cap="all"/>
          </a:pPr>
          <a:r>
            <a:rPr lang="en-US"/>
            <a:t>Phishing simulations</a:t>
          </a:r>
        </a:p>
      </dgm:t>
    </dgm:pt>
    <dgm:pt modelId="{38E6DC53-D805-436B-A89B-2F561B031F3A}" type="parTrans" cxnId="{C9464FF4-7EE4-41E3-9F48-37675567A877}">
      <dgm:prSet/>
      <dgm:spPr/>
      <dgm:t>
        <a:bodyPr/>
        <a:lstStyle/>
        <a:p>
          <a:endParaRPr lang="en-US"/>
        </a:p>
      </dgm:t>
    </dgm:pt>
    <dgm:pt modelId="{5655235E-AE89-4A29-831E-9FB6D5ACA9CD}" type="sibTrans" cxnId="{C9464FF4-7EE4-41E3-9F48-37675567A877}">
      <dgm:prSet/>
      <dgm:spPr/>
      <dgm:t>
        <a:bodyPr/>
        <a:lstStyle/>
        <a:p>
          <a:endParaRPr lang="en-US"/>
        </a:p>
      </dgm:t>
    </dgm:pt>
    <dgm:pt modelId="{34ECB0D2-975A-484D-8E68-7315E90988FA}">
      <dgm:prSet/>
      <dgm:spPr/>
      <dgm:t>
        <a:bodyPr/>
        <a:lstStyle/>
        <a:p>
          <a:pPr>
            <a:defRPr cap="all"/>
          </a:pPr>
          <a:r>
            <a:rPr lang="en-US"/>
            <a:t>Clear reporting processes</a:t>
          </a:r>
        </a:p>
      </dgm:t>
    </dgm:pt>
    <dgm:pt modelId="{6EA997AB-E346-464A-958B-75C7C558711A}" type="parTrans" cxnId="{CAEF1AA3-5815-4220-823B-EC0B41845B82}">
      <dgm:prSet/>
      <dgm:spPr/>
      <dgm:t>
        <a:bodyPr/>
        <a:lstStyle/>
        <a:p>
          <a:endParaRPr lang="en-US"/>
        </a:p>
      </dgm:t>
    </dgm:pt>
    <dgm:pt modelId="{B34C2ECC-9B38-440F-AE69-7414E881E65B}" type="sibTrans" cxnId="{CAEF1AA3-5815-4220-823B-EC0B41845B82}">
      <dgm:prSet/>
      <dgm:spPr/>
      <dgm:t>
        <a:bodyPr/>
        <a:lstStyle/>
        <a:p>
          <a:endParaRPr lang="en-US"/>
        </a:p>
      </dgm:t>
    </dgm:pt>
    <dgm:pt modelId="{584A33DF-D9B8-4117-9D3D-D77AD7F432BF}">
      <dgm:prSet/>
      <dgm:spPr/>
      <dgm:t>
        <a:bodyPr/>
        <a:lstStyle/>
        <a:p>
          <a:pPr>
            <a:defRPr cap="all"/>
          </a:pPr>
          <a:r>
            <a:rPr lang="en-US"/>
            <a:t>Building a security-aware culture</a:t>
          </a:r>
        </a:p>
      </dgm:t>
    </dgm:pt>
    <dgm:pt modelId="{309B0081-0BDB-418B-896A-19914D92852F}" type="parTrans" cxnId="{B3FA9140-D021-420B-AA5C-141A2E00C6DD}">
      <dgm:prSet/>
      <dgm:spPr/>
      <dgm:t>
        <a:bodyPr/>
        <a:lstStyle/>
        <a:p>
          <a:endParaRPr lang="en-US"/>
        </a:p>
      </dgm:t>
    </dgm:pt>
    <dgm:pt modelId="{7B5DE1C3-166E-4E37-A517-1A31B92F122F}" type="sibTrans" cxnId="{B3FA9140-D021-420B-AA5C-141A2E00C6DD}">
      <dgm:prSet/>
      <dgm:spPr/>
      <dgm:t>
        <a:bodyPr/>
        <a:lstStyle/>
        <a:p>
          <a:endParaRPr lang="en-US"/>
        </a:p>
      </dgm:t>
    </dgm:pt>
    <dgm:pt modelId="{F56788A5-55BB-4E96-BCA7-7C44818DA2E8}" type="pres">
      <dgm:prSet presAssocID="{8A844629-8267-4DAA-AD9E-7A78783BE023}" presName="root" presStyleCnt="0">
        <dgm:presLayoutVars>
          <dgm:dir/>
          <dgm:resizeHandles val="exact"/>
        </dgm:presLayoutVars>
      </dgm:prSet>
      <dgm:spPr/>
    </dgm:pt>
    <dgm:pt modelId="{1B4AEC9A-7134-4AD3-9335-04236F8CD63C}" type="pres">
      <dgm:prSet presAssocID="{0C3E5837-46C9-4A99-ACA5-0671F2DE8FBF}" presName="compNode" presStyleCnt="0"/>
      <dgm:spPr/>
    </dgm:pt>
    <dgm:pt modelId="{A491705E-FBA5-4FC4-A62E-8BAD43C5DD0A}" type="pres">
      <dgm:prSet presAssocID="{0C3E5837-46C9-4A99-ACA5-0671F2DE8FBF}" presName="iconBgRect" presStyleLbl="bgShp" presStyleIdx="0" presStyleCnt="4"/>
      <dgm:spPr/>
    </dgm:pt>
    <dgm:pt modelId="{0851D941-0E43-4B92-907D-538A92F4F53E}" type="pres">
      <dgm:prSet presAssocID="{0C3E5837-46C9-4A99-ACA5-0671F2DE8FB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4BEDE4E-4167-47B0-8FC1-E18C00704990}" type="pres">
      <dgm:prSet presAssocID="{0C3E5837-46C9-4A99-ACA5-0671F2DE8FBF}" presName="spaceRect" presStyleCnt="0"/>
      <dgm:spPr/>
    </dgm:pt>
    <dgm:pt modelId="{C982098A-7DE7-4CF8-BDB9-54CE4EE4196B}" type="pres">
      <dgm:prSet presAssocID="{0C3E5837-46C9-4A99-ACA5-0671F2DE8FBF}" presName="textRect" presStyleLbl="revTx" presStyleIdx="0" presStyleCnt="4">
        <dgm:presLayoutVars>
          <dgm:chMax val="1"/>
          <dgm:chPref val="1"/>
        </dgm:presLayoutVars>
      </dgm:prSet>
      <dgm:spPr/>
    </dgm:pt>
    <dgm:pt modelId="{4E551355-767D-4E2C-9DC7-AAE051A5D1ED}" type="pres">
      <dgm:prSet presAssocID="{C95D6CAE-0BD9-4978-849B-A72683914DDC}" presName="sibTrans" presStyleCnt="0"/>
      <dgm:spPr/>
    </dgm:pt>
    <dgm:pt modelId="{C21C7A7E-D4E9-4F3B-A3CF-5FF6DD8E04C2}" type="pres">
      <dgm:prSet presAssocID="{8C338B05-E241-4328-8904-337A31A13717}" presName="compNode" presStyleCnt="0"/>
      <dgm:spPr/>
    </dgm:pt>
    <dgm:pt modelId="{5AB93530-91A4-47AE-A86F-61E440A21F4A}" type="pres">
      <dgm:prSet presAssocID="{8C338B05-E241-4328-8904-337A31A13717}" presName="iconBgRect" presStyleLbl="bgShp" presStyleIdx="1" presStyleCnt="4"/>
      <dgm:spPr/>
    </dgm:pt>
    <dgm:pt modelId="{2C6F75B2-8901-4B37-9908-F8FE359C3F19}" type="pres">
      <dgm:prSet presAssocID="{8C338B05-E241-4328-8904-337A31A1371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D796258-8CBE-48EE-AE39-0A9D18DDA8DD}" type="pres">
      <dgm:prSet presAssocID="{8C338B05-E241-4328-8904-337A31A13717}" presName="spaceRect" presStyleCnt="0"/>
      <dgm:spPr/>
    </dgm:pt>
    <dgm:pt modelId="{D67E803C-EABD-42F7-8B0E-B85BCFE5C266}" type="pres">
      <dgm:prSet presAssocID="{8C338B05-E241-4328-8904-337A31A13717}" presName="textRect" presStyleLbl="revTx" presStyleIdx="1" presStyleCnt="4">
        <dgm:presLayoutVars>
          <dgm:chMax val="1"/>
          <dgm:chPref val="1"/>
        </dgm:presLayoutVars>
      </dgm:prSet>
      <dgm:spPr/>
    </dgm:pt>
    <dgm:pt modelId="{D49DD05F-819F-43E3-939C-9C76AE03C755}" type="pres">
      <dgm:prSet presAssocID="{5655235E-AE89-4A29-831E-9FB6D5ACA9CD}" presName="sibTrans" presStyleCnt="0"/>
      <dgm:spPr/>
    </dgm:pt>
    <dgm:pt modelId="{A15B00F3-6176-49C1-8914-C4ED376104CB}" type="pres">
      <dgm:prSet presAssocID="{34ECB0D2-975A-484D-8E68-7315E90988FA}" presName="compNode" presStyleCnt="0"/>
      <dgm:spPr/>
    </dgm:pt>
    <dgm:pt modelId="{F76D7473-2399-4EF9-98D5-AB24E9ACB767}" type="pres">
      <dgm:prSet presAssocID="{34ECB0D2-975A-484D-8E68-7315E90988FA}" presName="iconBgRect" presStyleLbl="bgShp" presStyleIdx="2" presStyleCnt="4"/>
      <dgm:spPr/>
    </dgm:pt>
    <dgm:pt modelId="{B3A97BC6-E11C-46A8-A176-8B22145EE461}" type="pres">
      <dgm:prSet presAssocID="{34ECB0D2-975A-484D-8E68-7315E90988F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C796FDE-1A11-4E9C-A898-88E461428052}" type="pres">
      <dgm:prSet presAssocID="{34ECB0D2-975A-484D-8E68-7315E90988FA}" presName="spaceRect" presStyleCnt="0"/>
      <dgm:spPr/>
    </dgm:pt>
    <dgm:pt modelId="{9A6FCF83-E2D2-4257-8395-4523CD0D8B37}" type="pres">
      <dgm:prSet presAssocID="{34ECB0D2-975A-484D-8E68-7315E90988FA}" presName="textRect" presStyleLbl="revTx" presStyleIdx="2" presStyleCnt="4">
        <dgm:presLayoutVars>
          <dgm:chMax val="1"/>
          <dgm:chPref val="1"/>
        </dgm:presLayoutVars>
      </dgm:prSet>
      <dgm:spPr/>
    </dgm:pt>
    <dgm:pt modelId="{D71527A2-FD61-4D67-9911-F2D0F3F32ADB}" type="pres">
      <dgm:prSet presAssocID="{B34C2ECC-9B38-440F-AE69-7414E881E65B}" presName="sibTrans" presStyleCnt="0"/>
      <dgm:spPr/>
    </dgm:pt>
    <dgm:pt modelId="{25E97AAF-2734-4BD6-ADD0-086E4CA8956F}" type="pres">
      <dgm:prSet presAssocID="{584A33DF-D9B8-4117-9D3D-D77AD7F432BF}" presName="compNode" presStyleCnt="0"/>
      <dgm:spPr/>
    </dgm:pt>
    <dgm:pt modelId="{5D1BB4ED-54D7-40D7-A3B4-97A3BEF0BA2A}" type="pres">
      <dgm:prSet presAssocID="{584A33DF-D9B8-4117-9D3D-D77AD7F432BF}" presName="iconBgRect" presStyleLbl="bgShp" presStyleIdx="3" presStyleCnt="4"/>
      <dgm:spPr/>
    </dgm:pt>
    <dgm:pt modelId="{A4FAC15D-8DC1-4CEB-AD57-A1303C9B84E3}" type="pres">
      <dgm:prSet presAssocID="{584A33DF-D9B8-4117-9D3D-D77AD7F432B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2D6EB9D4-7091-43DB-9E89-A16332B3734F}" type="pres">
      <dgm:prSet presAssocID="{584A33DF-D9B8-4117-9D3D-D77AD7F432BF}" presName="spaceRect" presStyleCnt="0"/>
      <dgm:spPr/>
    </dgm:pt>
    <dgm:pt modelId="{8C907FDD-C7E3-4A45-841D-B903FD3371E9}" type="pres">
      <dgm:prSet presAssocID="{584A33DF-D9B8-4117-9D3D-D77AD7F432B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3FA9140-D021-420B-AA5C-141A2E00C6DD}" srcId="{8A844629-8267-4DAA-AD9E-7A78783BE023}" destId="{584A33DF-D9B8-4117-9D3D-D77AD7F432BF}" srcOrd="3" destOrd="0" parTransId="{309B0081-0BDB-418B-896A-19914D92852F}" sibTransId="{7B5DE1C3-166E-4E37-A517-1A31B92F122F}"/>
    <dgm:cxn modelId="{8DFD5858-FA51-4C87-BA8C-ECC6E7366AAD}" type="presOf" srcId="{34ECB0D2-975A-484D-8E68-7315E90988FA}" destId="{9A6FCF83-E2D2-4257-8395-4523CD0D8B37}" srcOrd="0" destOrd="0" presId="urn:microsoft.com/office/officeart/2018/5/layout/IconCircleLabelList"/>
    <dgm:cxn modelId="{04031E82-2062-4090-8ED3-3D0DDCEC54D3}" type="presOf" srcId="{584A33DF-D9B8-4117-9D3D-D77AD7F432BF}" destId="{8C907FDD-C7E3-4A45-841D-B903FD3371E9}" srcOrd="0" destOrd="0" presId="urn:microsoft.com/office/officeart/2018/5/layout/IconCircleLabelList"/>
    <dgm:cxn modelId="{AFF3E384-FC8F-40D3-AFCF-9AAF09F475AA}" srcId="{8A844629-8267-4DAA-AD9E-7A78783BE023}" destId="{0C3E5837-46C9-4A99-ACA5-0671F2DE8FBF}" srcOrd="0" destOrd="0" parTransId="{8450143A-04A9-4B00-BF7E-7A07F4B4B0E4}" sibTransId="{C95D6CAE-0BD9-4978-849B-A72683914DDC}"/>
    <dgm:cxn modelId="{00E3939F-8497-4255-9C74-25271A09927A}" type="presOf" srcId="{8A844629-8267-4DAA-AD9E-7A78783BE023}" destId="{F56788A5-55BB-4E96-BCA7-7C44818DA2E8}" srcOrd="0" destOrd="0" presId="urn:microsoft.com/office/officeart/2018/5/layout/IconCircleLabelList"/>
    <dgm:cxn modelId="{CAEF1AA3-5815-4220-823B-EC0B41845B82}" srcId="{8A844629-8267-4DAA-AD9E-7A78783BE023}" destId="{34ECB0D2-975A-484D-8E68-7315E90988FA}" srcOrd="2" destOrd="0" parTransId="{6EA997AB-E346-464A-958B-75C7C558711A}" sibTransId="{B34C2ECC-9B38-440F-AE69-7414E881E65B}"/>
    <dgm:cxn modelId="{732992AC-7C8B-4E1E-8DA3-1286EE3FAB49}" type="presOf" srcId="{8C338B05-E241-4328-8904-337A31A13717}" destId="{D67E803C-EABD-42F7-8B0E-B85BCFE5C266}" srcOrd="0" destOrd="0" presId="urn:microsoft.com/office/officeart/2018/5/layout/IconCircleLabelList"/>
    <dgm:cxn modelId="{241C57BE-4EF2-408D-A8D5-B3F8520B555B}" type="presOf" srcId="{0C3E5837-46C9-4A99-ACA5-0671F2DE8FBF}" destId="{C982098A-7DE7-4CF8-BDB9-54CE4EE4196B}" srcOrd="0" destOrd="0" presId="urn:microsoft.com/office/officeart/2018/5/layout/IconCircleLabelList"/>
    <dgm:cxn modelId="{C9464FF4-7EE4-41E3-9F48-37675567A877}" srcId="{8A844629-8267-4DAA-AD9E-7A78783BE023}" destId="{8C338B05-E241-4328-8904-337A31A13717}" srcOrd="1" destOrd="0" parTransId="{38E6DC53-D805-436B-A89B-2F561B031F3A}" sibTransId="{5655235E-AE89-4A29-831E-9FB6D5ACA9CD}"/>
    <dgm:cxn modelId="{B48345A1-4E55-40D3-B956-1D7EA235A8A0}" type="presParOf" srcId="{F56788A5-55BB-4E96-BCA7-7C44818DA2E8}" destId="{1B4AEC9A-7134-4AD3-9335-04236F8CD63C}" srcOrd="0" destOrd="0" presId="urn:microsoft.com/office/officeart/2018/5/layout/IconCircleLabelList"/>
    <dgm:cxn modelId="{0B6213A5-8EC9-4E82-BDD3-300515ACFAEF}" type="presParOf" srcId="{1B4AEC9A-7134-4AD3-9335-04236F8CD63C}" destId="{A491705E-FBA5-4FC4-A62E-8BAD43C5DD0A}" srcOrd="0" destOrd="0" presId="urn:microsoft.com/office/officeart/2018/5/layout/IconCircleLabelList"/>
    <dgm:cxn modelId="{A5A309D5-55E8-4D4C-B9A9-5074A60FFF32}" type="presParOf" srcId="{1B4AEC9A-7134-4AD3-9335-04236F8CD63C}" destId="{0851D941-0E43-4B92-907D-538A92F4F53E}" srcOrd="1" destOrd="0" presId="urn:microsoft.com/office/officeart/2018/5/layout/IconCircleLabelList"/>
    <dgm:cxn modelId="{C8E4BE1E-FDBB-4C15-9AAD-D2B09C891824}" type="presParOf" srcId="{1B4AEC9A-7134-4AD3-9335-04236F8CD63C}" destId="{74BEDE4E-4167-47B0-8FC1-E18C00704990}" srcOrd="2" destOrd="0" presId="urn:microsoft.com/office/officeart/2018/5/layout/IconCircleLabelList"/>
    <dgm:cxn modelId="{48A6856C-9465-4DBA-82A4-F8EE039652F3}" type="presParOf" srcId="{1B4AEC9A-7134-4AD3-9335-04236F8CD63C}" destId="{C982098A-7DE7-4CF8-BDB9-54CE4EE4196B}" srcOrd="3" destOrd="0" presId="urn:microsoft.com/office/officeart/2018/5/layout/IconCircleLabelList"/>
    <dgm:cxn modelId="{C9783111-2133-49B7-AE46-35BAC0295B2C}" type="presParOf" srcId="{F56788A5-55BB-4E96-BCA7-7C44818DA2E8}" destId="{4E551355-767D-4E2C-9DC7-AAE051A5D1ED}" srcOrd="1" destOrd="0" presId="urn:microsoft.com/office/officeart/2018/5/layout/IconCircleLabelList"/>
    <dgm:cxn modelId="{A459789F-2A1C-4860-AA6D-F98C302E9216}" type="presParOf" srcId="{F56788A5-55BB-4E96-BCA7-7C44818DA2E8}" destId="{C21C7A7E-D4E9-4F3B-A3CF-5FF6DD8E04C2}" srcOrd="2" destOrd="0" presId="urn:microsoft.com/office/officeart/2018/5/layout/IconCircleLabelList"/>
    <dgm:cxn modelId="{BD49051F-848B-44F1-9F9D-C5EDF814822D}" type="presParOf" srcId="{C21C7A7E-D4E9-4F3B-A3CF-5FF6DD8E04C2}" destId="{5AB93530-91A4-47AE-A86F-61E440A21F4A}" srcOrd="0" destOrd="0" presId="urn:microsoft.com/office/officeart/2018/5/layout/IconCircleLabelList"/>
    <dgm:cxn modelId="{E403F6AD-EF51-4786-8678-5BC6EFB9A24E}" type="presParOf" srcId="{C21C7A7E-D4E9-4F3B-A3CF-5FF6DD8E04C2}" destId="{2C6F75B2-8901-4B37-9908-F8FE359C3F19}" srcOrd="1" destOrd="0" presId="urn:microsoft.com/office/officeart/2018/5/layout/IconCircleLabelList"/>
    <dgm:cxn modelId="{F9E5AC30-23DE-432C-AD55-78DEEBD24243}" type="presParOf" srcId="{C21C7A7E-D4E9-4F3B-A3CF-5FF6DD8E04C2}" destId="{BD796258-8CBE-48EE-AE39-0A9D18DDA8DD}" srcOrd="2" destOrd="0" presId="urn:microsoft.com/office/officeart/2018/5/layout/IconCircleLabelList"/>
    <dgm:cxn modelId="{363A1CEC-A156-4A00-BE8E-7B55BDF8B7B1}" type="presParOf" srcId="{C21C7A7E-D4E9-4F3B-A3CF-5FF6DD8E04C2}" destId="{D67E803C-EABD-42F7-8B0E-B85BCFE5C266}" srcOrd="3" destOrd="0" presId="urn:microsoft.com/office/officeart/2018/5/layout/IconCircleLabelList"/>
    <dgm:cxn modelId="{C691F5FC-AE6E-48D5-A31C-637B6F77D752}" type="presParOf" srcId="{F56788A5-55BB-4E96-BCA7-7C44818DA2E8}" destId="{D49DD05F-819F-43E3-939C-9C76AE03C755}" srcOrd="3" destOrd="0" presId="urn:microsoft.com/office/officeart/2018/5/layout/IconCircleLabelList"/>
    <dgm:cxn modelId="{89AE1CC1-9608-4CC6-A893-3817CA9D9CF1}" type="presParOf" srcId="{F56788A5-55BB-4E96-BCA7-7C44818DA2E8}" destId="{A15B00F3-6176-49C1-8914-C4ED376104CB}" srcOrd="4" destOrd="0" presId="urn:microsoft.com/office/officeart/2018/5/layout/IconCircleLabelList"/>
    <dgm:cxn modelId="{3C16840C-C68A-4D0F-BDAE-2FF217710C61}" type="presParOf" srcId="{A15B00F3-6176-49C1-8914-C4ED376104CB}" destId="{F76D7473-2399-4EF9-98D5-AB24E9ACB767}" srcOrd="0" destOrd="0" presId="urn:microsoft.com/office/officeart/2018/5/layout/IconCircleLabelList"/>
    <dgm:cxn modelId="{95324DEE-61CE-4EEE-BEF9-164DB2C546A5}" type="presParOf" srcId="{A15B00F3-6176-49C1-8914-C4ED376104CB}" destId="{B3A97BC6-E11C-46A8-A176-8B22145EE461}" srcOrd="1" destOrd="0" presId="urn:microsoft.com/office/officeart/2018/5/layout/IconCircleLabelList"/>
    <dgm:cxn modelId="{9952EE04-356C-414E-9028-97F24595A378}" type="presParOf" srcId="{A15B00F3-6176-49C1-8914-C4ED376104CB}" destId="{CC796FDE-1A11-4E9C-A898-88E461428052}" srcOrd="2" destOrd="0" presId="urn:microsoft.com/office/officeart/2018/5/layout/IconCircleLabelList"/>
    <dgm:cxn modelId="{AE8F78E3-DB03-4BFB-88A8-1A51262C55A6}" type="presParOf" srcId="{A15B00F3-6176-49C1-8914-C4ED376104CB}" destId="{9A6FCF83-E2D2-4257-8395-4523CD0D8B37}" srcOrd="3" destOrd="0" presId="urn:microsoft.com/office/officeart/2018/5/layout/IconCircleLabelList"/>
    <dgm:cxn modelId="{2BE13F36-ED90-4784-A6CA-2378932959C7}" type="presParOf" srcId="{F56788A5-55BB-4E96-BCA7-7C44818DA2E8}" destId="{D71527A2-FD61-4D67-9911-F2D0F3F32ADB}" srcOrd="5" destOrd="0" presId="urn:microsoft.com/office/officeart/2018/5/layout/IconCircleLabelList"/>
    <dgm:cxn modelId="{D3C699E2-950B-4A71-9FC2-9D5C11A8D938}" type="presParOf" srcId="{F56788A5-55BB-4E96-BCA7-7C44818DA2E8}" destId="{25E97AAF-2734-4BD6-ADD0-086E4CA8956F}" srcOrd="6" destOrd="0" presId="urn:microsoft.com/office/officeart/2018/5/layout/IconCircleLabelList"/>
    <dgm:cxn modelId="{58DB23CD-21AD-4084-B418-4B1EA7D2A949}" type="presParOf" srcId="{25E97AAF-2734-4BD6-ADD0-086E4CA8956F}" destId="{5D1BB4ED-54D7-40D7-A3B4-97A3BEF0BA2A}" srcOrd="0" destOrd="0" presId="urn:microsoft.com/office/officeart/2018/5/layout/IconCircleLabelList"/>
    <dgm:cxn modelId="{4D431047-0321-4203-A69E-1DAAC86F8E69}" type="presParOf" srcId="{25E97AAF-2734-4BD6-ADD0-086E4CA8956F}" destId="{A4FAC15D-8DC1-4CEB-AD57-A1303C9B84E3}" srcOrd="1" destOrd="0" presId="urn:microsoft.com/office/officeart/2018/5/layout/IconCircleLabelList"/>
    <dgm:cxn modelId="{96D064C2-1388-470D-A55D-BE8A59F6FCD6}" type="presParOf" srcId="{25E97AAF-2734-4BD6-ADD0-086E4CA8956F}" destId="{2D6EB9D4-7091-43DB-9E89-A16332B3734F}" srcOrd="2" destOrd="0" presId="urn:microsoft.com/office/officeart/2018/5/layout/IconCircleLabelList"/>
    <dgm:cxn modelId="{C6D144F3-3376-4881-8183-DBD241C6E790}" type="presParOf" srcId="{25E97AAF-2734-4BD6-ADD0-086E4CA8956F}" destId="{8C907FDD-C7E3-4A45-841D-B903FD3371E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D158BA-1E22-43A8-BD51-E26F1AA64F0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1FFAC0-4C80-4BF3-9E18-3F3CFA51D9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Reduced likelihood of </a:t>
          </a:r>
          <a:r>
            <a:rPr lang="en-US" b="1"/>
            <a:t>financial loss from cyber attacks</a:t>
          </a:r>
          <a:endParaRPr lang="en-US"/>
        </a:p>
      </dgm:t>
    </dgm:pt>
    <dgm:pt modelId="{03FE9403-3686-423C-A1BC-9BCE6B9BCB0B}" type="parTrans" cxnId="{7A62ADE1-490C-4925-AE88-085AFFE90052}">
      <dgm:prSet/>
      <dgm:spPr/>
      <dgm:t>
        <a:bodyPr/>
        <a:lstStyle/>
        <a:p>
          <a:endParaRPr lang="en-US"/>
        </a:p>
      </dgm:t>
    </dgm:pt>
    <dgm:pt modelId="{06BC684B-AF7C-45C6-AC6C-D846F925BA52}" type="sibTrans" cxnId="{7A62ADE1-490C-4925-AE88-085AFFE90052}">
      <dgm:prSet/>
      <dgm:spPr/>
      <dgm:t>
        <a:bodyPr/>
        <a:lstStyle/>
        <a:p>
          <a:endParaRPr lang="en-US"/>
        </a:p>
      </dgm:t>
    </dgm:pt>
    <dgm:pt modelId="{4658000C-03E1-43B3-9EF3-516C720C5D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Improved ability to </a:t>
          </a:r>
          <a:r>
            <a:rPr lang="en-US" b="1"/>
            <a:t>detect and respond to incidents quickly</a:t>
          </a:r>
          <a:endParaRPr lang="en-US"/>
        </a:p>
      </dgm:t>
    </dgm:pt>
    <dgm:pt modelId="{D166672A-418A-4B62-A6E4-B011F7484E7E}" type="parTrans" cxnId="{1E19E2A9-83DF-4D5A-A9EE-2FF59AC86AC0}">
      <dgm:prSet/>
      <dgm:spPr/>
      <dgm:t>
        <a:bodyPr/>
        <a:lstStyle/>
        <a:p>
          <a:endParaRPr lang="en-US"/>
        </a:p>
      </dgm:t>
    </dgm:pt>
    <dgm:pt modelId="{3620A1A0-9632-46DC-A9B7-EE45A9E481FB}" type="sibTrans" cxnId="{1E19E2A9-83DF-4D5A-A9EE-2FF59AC86AC0}">
      <dgm:prSet/>
      <dgm:spPr/>
      <dgm:t>
        <a:bodyPr/>
        <a:lstStyle/>
        <a:p>
          <a:endParaRPr lang="en-US"/>
        </a:p>
      </dgm:t>
    </dgm:pt>
    <dgm:pt modelId="{527894E1-EFC6-4327-B812-F1408C4CE9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Lower risk of </a:t>
          </a:r>
          <a:r>
            <a:rPr lang="en-US" b="1"/>
            <a:t>operational disruption from ransomware</a:t>
          </a:r>
          <a:endParaRPr lang="en-US"/>
        </a:p>
      </dgm:t>
    </dgm:pt>
    <dgm:pt modelId="{FEE14E91-B103-414F-8DFB-6877FD38D5E7}" type="parTrans" cxnId="{A5E420B0-6D67-4846-8673-9CD71073FFE5}">
      <dgm:prSet/>
      <dgm:spPr/>
      <dgm:t>
        <a:bodyPr/>
        <a:lstStyle/>
        <a:p>
          <a:endParaRPr lang="en-US"/>
        </a:p>
      </dgm:t>
    </dgm:pt>
    <dgm:pt modelId="{A304F3DB-2F9B-4C9E-B874-8C47327F9FF4}" type="sibTrans" cxnId="{A5E420B0-6D67-4846-8673-9CD71073FFE5}">
      <dgm:prSet/>
      <dgm:spPr/>
      <dgm:t>
        <a:bodyPr/>
        <a:lstStyle/>
        <a:p>
          <a:endParaRPr lang="en-US"/>
        </a:p>
      </dgm:t>
    </dgm:pt>
    <dgm:pt modelId="{D805F285-6D08-459D-80FE-8EF65125E9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Stronger protection of </a:t>
          </a:r>
          <a:r>
            <a:rPr lang="en-US" b="1"/>
            <a:t>client data and trust</a:t>
          </a:r>
          <a:endParaRPr lang="en-US"/>
        </a:p>
      </dgm:t>
    </dgm:pt>
    <dgm:pt modelId="{6E303FCD-F15A-4B7A-AA53-480CF3FDA707}" type="parTrans" cxnId="{5CE2D435-9199-4CD9-8FC2-C69997A992C6}">
      <dgm:prSet/>
      <dgm:spPr/>
      <dgm:t>
        <a:bodyPr/>
        <a:lstStyle/>
        <a:p>
          <a:endParaRPr lang="en-US"/>
        </a:p>
      </dgm:t>
    </dgm:pt>
    <dgm:pt modelId="{81E3F98F-701B-44A7-893B-F0ACC9EF52F2}" type="sibTrans" cxnId="{5CE2D435-9199-4CD9-8FC2-C69997A992C6}">
      <dgm:prSet/>
      <dgm:spPr/>
      <dgm:t>
        <a:bodyPr/>
        <a:lstStyle/>
        <a:p>
          <a:endParaRPr lang="en-US"/>
        </a:p>
      </dgm:t>
    </dgm:pt>
    <dgm:pt modelId="{7C7B772B-F379-4921-946F-A126099B00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Enhanced </a:t>
          </a:r>
          <a:r>
            <a:rPr lang="en-US" b="1"/>
            <a:t>regulatory compliance and audit readiness</a:t>
          </a:r>
          <a:endParaRPr lang="en-US"/>
        </a:p>
      </dgm:t>
    </dgm:pt>
    <dgm:pt modelId="{BBC224AF-9EAD-4425-AF3A-3EFF933F89EE}" type="parTrans" cxnId="{917A1FD4-2F50-42CE-BCD8-4B098200905D}">
      <dgm:prSet/>
      <dgm:spPr/>
      <dgm:t>
        <a:bodyPr/>
        <a:lstStyle/>
        <a:p>
          <a:endParaRPr lang="en-US"/>
        </a:p>
      </dgm:t>
    </dgm:pt>
    <dgm:pt modelId="{FEEB6F83-1547-4BAE-97A1-717B4FAA54ED}" type="sibTrans" cxnId="{917A1FD4-2F50-42CE-BCD8-4B098200905D}">
      <dgm:prSet/>
      <dgm:spPr/>
      <dgm:t>
        <a:bodyPr/>
        <a:lstStyle/>
        <a:p>
          <a:endParaRPr lang="en-US"/>
        </a:p>
      </dgm:t>
    </dgm:pt>
    <dgm:pt modelId="{2FB5A6D9-2961-4B40-9A1B-49E746F8FBDE}" type="pres">
      <dgm:prSet presAssocID="{98D158BA-1E22-43A8-BD51-E26F1AA64F09}" presName="root" presStyleCnt="0">
        <dgm:presLayoutVars>
          <dgm:dir/>
          <dgm:resizeHandles val="exact"/>
        </dgm:presLayoutVars>
      </dgm:prSet>
      <dgm:spPr/>
    </dgm:pt>
    <dgm:pt modelId="{76C492F0-32F8-45C2-B2E3-80AC0653BF7A}" type="pres">
      <dgm:prSet presAssocID="{DF1FFAC0-4C80-4BF3-9E18-3F3CFA51D97D}" presName="compNode" presStyleCnt="0"/>
      <dgm:spPr/>
    </dgm:pt>
    <dgm:pt modelId="{6E2B610F-A964-459B-B790-61C9AFE3C20B}" type="pres">
      <dgm:prSet presAssocID="{DF1FFAC0-4C80-4BF3-9E18-3F3CFA51D97D}" presName="bgRect" presStyleLbl="bgShp" presStyleIdx="0" presStyleCnt="5"/>
      <dgm:spPr/>
    </dgm:pt>
    <dgm:pt modelId="{D2F3FCBC-E049-4FCB-B3BA-E03EC0005078}" type="pres">
      <dgm:prSet presAssocID="{DF1FFAC0-4C80-4BF3-9E18-3F3CFA51D97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AFE2EEA4-2595-499B-9267-E95DF6858B42}" type="pres">
      <dgm:prSet presAssocID="{DF1FFAC0-4C80-4BF3-9E18-3F3CFA51D97D}" presName="spaceRect" presStyleCnt="0"/>
      <dgm:spPr/>
    </dgm:pt>
    <dgm:pt modelId="{752716C7-0CC9-44BE-93EE-FB0107D945B0}" type="pres">
      <dgm:prSet presAssocID="{DF1FFAC0-4C80-4BF3-9E18-3F3CFA51D97D}" presName="parTx" presStyleLbl="revTx" presStyleIdx="0" presStyleCnt="5">
        <dgm:presLayoutVars>
          <dgm:chMax val="0"/>
          <dgm:chPref val="0"/>
        </dgm:presLayoutVars>
      </dgm:prSet>
      <dgm:spPr/>
    </dgm:pt>
    <dgm:pt modelId="{B79BF414-C5D1-4DCA-A594-34916BD5866D}" type="pres">
      <dgm:prSet presAssocID="{06BC684B-AF7C-45C6-AC6C-D846F925BA52}" presName="sibTrans" presStyleCnt="0"/>
      <dgm:spPr/>
    </dgm:pt>
    <dgm:pt modelId="{9BE98549-39CA-4206-BB97-62CCEA7E73F5}" type="pres">
      <dgm:prSet presAssocID="{4658000C-03E1-43B3-9EF3-516C720C5D66}" presName="compNode" presStyleCnt="0"/>
      <dgm:spPr/>
    </dgm:pt>
    <dgm:pt modelId="{5094F7CD-138B-466A-A950-DF694C559CCD}" type="pres">
      <dgm:prSet presAssocID="{4658000C-03E1-43B3-9EF3-516C720C5D66}" presName="bgRect" presStyleLbl="bgShp" presStyleIdx="1" presStyleCnt="5"/>
      <dgm:spPr/>
    </dgm:pt>
    <dgm:pt modelId="{8ADE25F2-37DB-4B6B-BC86-756A023D9094}" type="pres">
      <dgm:prSet presAssocID="{4658000C-03E1-43B3-9EF3-516C720C5D6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3F82FC8-361E-4E4E-934C-C588E5A37358}" type="pres">
      <dgm:prSet presAssocID="{4658000C-03E1-43B3-9EF3-516C720C5D66}" presName="spaceRect" presStyleCnt="0"/>
      <dgm:spPr/>
    </dgm:pt>
    <dgm:pt modelId="{B9D0155F-F171-408D-BB84-0337BEE9D4CD}" type="pres">
      <dgm:prSet presAssocID="{4658000C-03E1-43B3-9EF3-516C720C5D66}" presName="parTx" presStyleLbl="revTx" presStyleIdx="1" presStyleCnt="5">
        <dgm:presLayoutVars>
          <dgm:chMax val="0"/>
          <dgm:chPref val="0"/>
        </dgm:presLayoutVars>
      </dgm:prSet>
      <dgm:spPr/>
    </dgm:pt>
    <dgm:pt modelId="{E386C734-F243-4362-A45D-2916D459392A}" type="pres">
      <dgm:prSet presAssocID="{3620A1A0-9632-46DC-A9B7-EE45A9E481FB}" presName="sibTrans" presStyleCnt="0"/>
      <dgm:spPr/>
    </dgm:pt>
    <dgm:pt modelId="{4AA17F2C-DE3F-4538-B3D7-855847A91BE2}" type="pres">
      <dgm:prSet presAssocID="{527894E1-EFC6-4327-B812-F1408C4CE973}" presName="compNode" presStyleCnt="0"/>
      <dgm:spPr/>
    </dgm:pt>
    <dgm:pt modelId="{43387A8E-F2E3-4244-A972-AEEBC3461648}" type="pres">
      <dgm:prSet presAssocID="{527894E1-EFC6-4327-B812-F1408C4CE973}" presName="bgRect" presStyleLbl="bgShp" presStyleIdx="2" presStyleCnt="5"/>
      <dgm:spPr/>
    </dgm:pt>
    <dgm:pt modelId="{E1F6FEA5-5DCC-45B8-A769-33579128E0BF}" type="pres">
      <dgm:prSet presAssocID="{527894E1-EFC6-4327-B812-F1408C4CE97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C792425-8A08-4A73-8F88-CC0F2C316C8D}" type="pres">
      <dgm:prSet presAssocID="{527894E1-EFC6-4327-B812-F1408C4CE973}" presName="spaceRect" presStyleCnt="0"/>
      <dgm:spPr/>
    </dgm:pt>
    <dgm:pt modelId="{91C050B2-E713-45DF-A816-03DF379BE67F}" type="pres">
      <dgm:prSet presAssocID="{527894E1-EFC6-4327-B812-F1408C4CE973}" presName="parTx" presStyleLbl="revTx" presStyleIdx="2" presStyleCnt="5">
        <dgm:presLayoutVars>
          <dgm:chMax val="0"/>
          <dgm:chPref val="0"/>
        </dgm:presLayoutVars>
      </dgm:prSet>
      <dgm:spPr/>
    </dgm:pt>
    <dgm:pt modelId="{A0C58C92-C054-437B-9AE6-BF5822F37829}" type="pres">
      <dgm:prSet presAssocID="{A304F3DB-2F9B-4C9E-B874-8C47327F9FF4}" presName="sibTrans" presStyleCnt="0"/>
      <dgm:spPr/>
    </dgm:pt>
    <dgm:pt modelId="{E3216B7A-EECD-423E-B28B-684A1BB03C4E}" type="pres">
      <dgm:prSet presAssocID="{D805F285-6D08-459D-80FE-8EF65125E953}" presName="compNode" presStyleCnt="0"/>
      <dgm:spPr/>
    </dgm:pt>
    <dgm:pt modelId="{D101E53B-2F08-4B6F-A37B-DEB99C4CB755}" type="pres">
      <dgm:prSet presAssocID="{D805F285-6D08-459D-80FE-8EF65125E953}" presName="bgRect" presStyleLbl="bgShp" presStyleIdx="3" presStyleCnt="5"/>
      <dgm:spPr/>
    </dgm:pt>
    <dgm:pt modelId="{3D8B7D3B-964C-4D60-BEC3-27D37374067C}" type="pres">
      <dgm:prSet presAssocID="{D805F285-6D08-459D-80FE-8EF65125E95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898D086-50E8-4EE3-9E2B-C036437637FA}" type="pres">
      <dgm:prSet presAssocID="{D805F285-6D08-459D-80FE-8EF65125E953}" presName="spaceRect" presStyleCnt="0"/>
      <dgm:spPr/>
    </dgm:pt>
    <dgm:pt modelId="{29BDB67A-4451-48F6-815A-C9450F63F9EC}" type="pres">
      <dgm:prSet presAssocID="{D805F285-6D08-459D-80FE-8EF65125E953}" presName="parTx" presStyleLbl="revTx" presStyleIdx="3" presStyleCnt="5">
        <dgm:presLayoutVars>
          <dgm:chMax val="0"/>
          <dgm:chPref val="0"/>
        </dgm:presLayoutVars>
      </dgm:prSet>
      <dgm:spPr/>
    </dgm:pt>
    <dgm:pt modelId="{153BE50C-D91E-4D04-9179-D8A2982A0878}" type="pres">
      <dgm:prSet presAssocID="{81E3F98F-701B-44A7-893B-F0ACC9EF52F2}" presName="sibTrans" presStyleCnt="0"/>
      <dgm:spPr/>
    </dgm:pt>
    <dgm:pt modelId="{272DA0FD-A3D5-46F5-9434-2987D6262D89}" type="pres">
      <dgm:prSet presAssocID="{7C7B772B-F379-4921-946F-A126099B00C7}" presName="compNode" presStyleCnt="0"/>
      <dgm:spPr/>
    </dgm:pt>
    <dgm:pt modelId="{B3379D23-4852-4F80-9E1D-9B7C309FBB29}" type="pres">
      <dgm:prSet presAssocID="{7C7B772B-F379-4921-946F-A126099B00C7}" presName="bgRect" presStyleLbl="bgShp" presStyleIdx="4" presStyleCnt="5"/>
      <dgm:spPr/>
    </dgm:pt>
    <dgm:pt modelId="{5E644A91-6207-4A61-B0C2-BDD3B5CEC74B}" type="pres">
      <dgm:prSet presAssocID="{7C7B772B-F379-4921-946F-A126099B00C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83F0F19-EC74-45F5-B463-1F4F229F28DB}" type="pres">
      <dgm:prSet presAssocID="{7C7B772B-F379-4921-946F-A126099B00C7}" presName="spaceRect" presStyleCnt="0"/>
      <dgm:spPr/>
    </dgm:pt>
    <dgm:pt modelId="{3E1853F3-707D-4F93-92AC-C0034CCB0493}" type="pres">
      <dgm:prSet presAssocID="{7C7B772B-F379-4921-946F-A126099B00C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2BAC505-3678-1144-AA8C-4CE7AB971FFC}" type="presOf" srcId="{D805F285-6D08-459D-80FE-8EF65125E953}" destId="{29BDB67A-4451-48F6-815A-C9450F63F9EC}" srcOrd="0" destOrd="0" presId="urn:microsoft.com/office/officeart/2018/2/layout/IconVerticalSolidList"/>
    <dgm:cxn modelId="{BC339A08-3376-814D-BE92-FD79BAC498C3}" type="presOf" srcId="{DF1FFAC0-4C80-4BF3-9E18-3F3CFA51D97D}" destId="{752716C7-0CC9-44BE-93EE-FB0107D945B0}" srcOrd="0" destOrd="0" presId="urn:microsoft.com/office/officeart/2018/2/layout/IconVerticalSolidList"/>
    <dgm:cxn modelId="{5CE2D435-9199-4CD9-8FC2-C69997A992C6}" srcId="{98D158BA-1E22-43A8-BD51-E26F1AA64F09}" destId="{D805F285-6D08-459D-80FE-8EF65125E953}" srcOrd="3" destOrd="0" parTransId="{6E303FCD-F15A-4B7A-AA53-480CF3FDA707}" sibTransId="{81E3F98F-701B-44A7-893B-F0ACC9EF52F2}"/>
    <dgm:cxn modelId="{DE4F3E5E-5436-F040-B288-D2F67E64C6B9}" type="presOf" srcId="{4658000C-03E1-43B3-9EF3-516C720C5D66}" destId="{B9D0155F-F171-408D-BB84-0337BEE9D4CD}" srcOrd="0" destOrd="0" presId="urn:microsoft.com/office/officeart/2018/2/layout/IconVerticalSolidList"/>
    <dgm:cxn modelId="{C16F4A97-E1FB-464B-BEB6-180DE646B16F}" type="presOf" srcId="{7C7B772B-F379-4921-946F-A126099B00C7}" destId="{3E1853F3-707D-4F93-92AC-C0034CCB0493}" srcOrd="0" destOrd="0" presId="urn:microsoft.com/office/officeart/2018/2/layout/IconVerticalSolidList"/>
    <dgm:cxn modelId="{1E19E2A9-83DF-4D5A-A9EE-2FF59AC86AC0}" srcId="{98D158BA-1E22-43A8-BD51-E26F1AA64F09}" destId="{4658000C-03E1-43B3-9EF3-516C720C5D66}" srcOrd="1" destOrd="0" parTransId="{D166672A-418A-4B62-A6E4-B011F7484E7E}" sibTransId="{3620A1A0-9632-46DC-A9B7-EE45A9E481FB}"/>
    <dgm:cxn modelId="{A5E420B0-6D67-4846-8673-9CD71073FFE5}" srcId="{98D158BA-1E22-43A8-BD51-E26F1AA64F09}" destId="{527894E1-EFC6-4327-B812-F1408C4CE973}" srcOrd="2" destOrd="0" parTransId="{FEE14E91-B103-414F-8DFB-6877FD38D5E7}" sibTransId="{A304F3DB-2F9B-4C9E-B874-8C47327F9FF4}"/>
    <dgm:cxn modelId="{1504FAB2-74FF-EC4B-8AD9-F7701EE38D55}" type="presOf" srcId="{98D158BA-1E22-43A8-BD51-E26F1AA64F09}" destId="{2FB5A6D9-2961-4B40-9A1B-49E746F8FBDE}" srcOrd="0" destOrd="0" presId="urn:microsoft.com/office/officeart/2018/2/layout/IconVerticalSolidList"/>
    <dgm:cxn modelId="{917A1FD4-2F50-42CE-BCD8-4B098200905D}" srcId="{98D158BA-1E22-43A8-BD51-E26F1AA64F09}" destId="{7C7B772B-F379-4921-946F-A126099B00C7}" srcOrd="4" destOrd="0" parTransId="{BBC224AF-9EAD-4425-AF3A-3EFF933F89EE}" sibTransId="{FEEB6F83-1547-4BAE-97A1-717B4FAA54ED}"/>
    <dgm:cxn modelId="{66003AD4-453B-A549-B288-F3AC9BBDCED3}" type="presOf" srcId="{527894E1-EFC6-4327-B812-F1408C4CE973}" destId="{91C050B2-E713-45DF-A816-03DF379BE67F}" srcOrd="0" destOrd="0" presId="urn:microsoft.com/office/officeart/2018/2/layout/IconVerticalSolidList"/>
    <dgm:cxn modelId="{7A62ADE1-490C-4925-AE88-085AFFE90052}" srcId="{98D158BA-1E22-43A8-BD51-E26F1AA64F09}" destId="{DF1FFAC0-4C80-4BF3-9E18-3F3CFA51D97D}" srcOrd="0" destOrd="0" parTransId="{03FE9403-3686-423C-A1BC-9BCE6B9BCB0B}" sibTransId="{06BC684B-AF7C-45C6-AC6C-D846F925BA52}"/>
    <dgm:cxn modelId="{FE7A6300-AE71-D64C-9CBE-7E92D23BE003}" type="presParOf" srcId="{2FB5A6D9-2961-4B40-9A1B-49E746F8FBDE}" destId="{76C492F0-32F8-45C2-B2E3-80AC0653BF7A}" srcOrd="0" destOrd="0" presId="urn:microsoft.com/office/officeart/2018/2/layout/IconVerticalSolidList"/>
    <dgm:cxn modelId="{09A0F051-D16C-304F-BD73-D5DDE191CD2D}" type="presParOf" srcId="{76C492F0-32F8-45C2-B2E3-80AC0653BF7A}" destId="{6E2B610F-A964-459B-B790-61C9AFE3C20B}" srcOrd="0" destOrd="0" presId="urn:microsoft.com/office/officeart/2018/2/layout/IconVerticalSolidList"/>
    <dgm:cxn modelId="{FCD06ECE-5DB7-2C43-B32B-A0586A5A4E18}" type="presParOf" srcId="{76C492F0-32F8-45C2-B2E3-80AC0653BF7A}" destId="{D2F3FCBC-E049-4FCB-B3BA-E03EC0005078}" srcOrd="1" destOrd="0" presId="urn:microsoft.com/office/officeart/2018/2/layout/IconVerticalSolidList"/>
    <dgm:cxn modelId="{BC75128C-7DB4-CA46-ACDD-F3722ABA4A72}" type="presParOf" srcId="{76C492F0-32F8-45C2-B2E3-80AC0653BF7A}" destId="{AFE2EEA4-2595-499B-9267-E95DF6858B42}" srcOrd="2" destOrd="0" presId="urn:microsoft.com/office/officeart/2018/2/layout/IconVerticalSolidList"/>
    <dgm:cxn modelId="{F0C4C9F7-188B-8F44-BE5A-16121B4D0B29}" type="presParOf" srcId="{76C492F0-32F8-45C2-B2E3-80AC0653BF7A}" destId="{752716C7-0CC9-44BE-93EE-FB0107D945B0}" srcOrd="3" destOrd="0" presId="urn:microsoft.com/office/officeart/2018/2/layout/IconVerticalSolidList"/>
    <dgm:cxn modelId="{7928D609-80CC-ED40-B6CF-91B3744CF587}" type="presParOf" srcId="{2FB5A6D9-2961-4B40-9A1B-49E746F8FBDE}" destId="{B79BF414-C5D1-4DCA-A594-34916BD5866D}" srcOrd="1" destOrd="0" presId="urn:microsoft.com/office/officeart/2018/2/layout/IconVerticalSolidList"/>
    <dgm:cxn modelId="{0A029616-EFBB-814C-856E-D1D4D4BDCC7F}" type="presParOf" srcId="{2FB5A6D9-2961-4B40-9A1B-49E746F8FBDE}" destId="{9BE98549-39CA-4206-BB97-62CCEA7E73F5}" srcOrd="2" destOrd="0" presId="urn:microsoft.com/office/officeart/2018/2/layout/IconVerticalSolidList"/>
    <dgm:cxn modelId="{ABC00BF5-B76B-A34F-B1AA-9F1C52A3701F}" type="presParOf" srcId="{9BE98549-39CA-4206-BB97-62CCEA7E73F5}" destId="{5094F7CD-138B-466A-A950-DF694C559CCD}" srcOrd="0" destOrd="0" presId="urn:microsoft.com/office/officeart/2018/2/layout/IconVerticalSolidList"/>
    <dgm:cxn modelId="{6841CFB6-7775-5643-95C8-DFD10C370640}" type="presParOf" srcId="{9BE98549-39CA-4206-BB97-62CCEA7E73F5}" destId="{8ADE25F2-37DB-4B6B-BC86-756A023D9094}" srcOrd="1" destOrd="0" presId="urn:microsoft.com/office/officeart/2018/2/layout/IconVerticalSolidList"/>
    <dgm:cxn modelId="{CC77A93B-AB76-2B41-9541-B232CC4466B9}" type="presParOf" srcId="{9BE98549-39CA-4206-BB97-62CCEA7E73F5}" destId="{43F82FC8-361E-4E4E-934C-C588E5A37358}" srcOrd="2" destOrd="0" presId="urn:microsoft.com/office/officeart/2018/2/layout/IconVerticalSolidList"/>
    <dgm:cxn modelId="{2F8732B6-488E-8C4D-9373-4481046A11F0}" type="presParOf" srcId="{9BE98549-39CA-4206-BB97-62CCEA7E73F5}" destId="{B9D0155F-F171-408D-BB84-0337BEE9D4CD}" srcOrd="3" destOrd="0" presId="urn:microsoft.com/office/officeart/2018/2/layout/IconVerticalSolidList"/>
    <dgm:cxn modelId="{80B5655D-0061-E244-AFF9-54EC250660DB}" type="presParOf" srcId="{2FB5A6D9-2961-4B40-9A1B-49E746F8FBDE}" destId="{E386C734-F243-4362-A45D-2916D459392A}" srcOrd="3" destOrd="0" presId="urn:microsoft.com/office/officeart/2018/2/layout/IconVerticalSolidList"/>
    <dgm:cxn modelId="{04763367-9483-0246-B615-DB53FC9D0EC9}" type="presParOf" srcId="{2FB5A6D9-2961-4B40-9A1B-49E746F8FBDE}" destId="{4AA17F2C-DE3F-4538-B3D7-855847A91BE2}" srcOrd="4" destOrd="0" presId="urn:microsoft.com/office/officeart/2018/2/layout/IconVerticalSolidList"/>
    <dgm:cxn modelId="{3B750935-70A1-274A-8AFB-D90DC90B46E6}" type="presParOf" srcId="{4AA17F2C-DE3F-4538-B3D7-855847A91BE2}" destId="{43387A8E-F2E3-4244-A972-AEEBC3461648}" srcOrd="0" destOrd="0" presId="urn:microsoft.com/office/officeart/2018/2/layout/IconVerticalSolidList"/>
    <dgm:cxn modelId="{CEB0760F-C06D-DE49-8EB6-926B851035DC}" type="presParOf" srcId="{4AA17F2C-DE3F-4538-B3D7-855847A91BE2}" destId="{E1F6FEA5-5DCC-45B8-A769-33579128E0BF}" srcOrd="1" destOrd="0" presId="urn:microsoft.com/office/officeart/2018/2/layout/IconVerticalSolidList"/>
    <dgm:cxn modelId="{DE49109A-88E0-1C49-A416-C8611A810214}" type="presParOf" srcId="{4AA17F2C-DE3F-4538-B3D7-855847A91BE2}" destId="{DC792425-8A08-4A73-8F88-CC0F2C316C8D}" srcOrd="2" destOrd="0" presId="urn:microsoft.com/office/officeart/2018/2/layout/IconVerticalSolidList"/>
    <dgm:cxn modelId="{4014B3CC-4F03-4543-9FD2-ABE9448F7913}" type="presParOf" srcId="{4AA17F2C-DE3F-4538-B3D7-855847A91BE2}" destId="{91C050B2-E713-45DF-A816-03DF379BE67F}" srcOrd="3" destOrd="0" presId="urn:microsoft.com/office/officeart/2018/2/layout/IconVerticalSolidList"/>
    <dgm:cxn modelId="{15A842EA-53B7-224A-BAAF-AE9D8FFCE3C4}" type="presParOf" srcId="{2FB5A6D9-2961-4B40-9A1B-49E746F8FBDE}" destId="{A0C58C92-C054-437B-9AE6-BF5822F37829}" srcOrd="5" destOrd="0" presId="urn:microsoft.com/office/officeart/2018/2/layout/IconVerticalSolidList"/>
    <dgm:cxn modelId="{FC987CB8-15AF-A947-9327-99A2E335122D}" type="presParOf" srcId="{2FB5A6D9-2961-4B40-9A1B-49E746F8FBDE}" destId="{E3216B7A-EECD-423E-B28B-684A1BB03C4E}" srcOrd="6" destOrd="0" presId="urn:microsoft.com/office/officeart/2018/2/layout/IconVerticalSolidList"/>
    <dgm:cxn modelId="{A917D4DD-9E62-6140-A783-9467C5C786BA}" type="presParOf" srcId="{E3216B7A-EECD-423E-B28B-684A1BB03C4E}" destId="{D101E53B-2F08-4B6F-A37B-DEB99C4CB755}" srcOrd="0" destOrd="0" presId="urn:microsoft.com/office/officeart/2018/2/layout/IconVerticalSolidList"/>
    <dgm:cxn modelId="{AFB48DE1-4E83-604B-9EA5-8DF8D636861A}" type="presParOf" srcId="{E3216B7A-EECD-423E-B28B-684A1BB03C4E}" destId="{3D8B7D3B-964C-4D60-BEC3-27D37374067C}" srcOrd="1" destOrd="0" presId="urn:microsoft.com/office/officeart/2018/2/layout/IconVerticalSolidList"/>
    <dgm:cxn modelId="{E1F6DC03-7083-8543-B0D2-A29BB9354A1B}" type="presParOf" srcId="{E3216B7A-EECD-423E-B28B-684A1BB03C4E}" destId="{7898D086-50E8-4EE3-9E2B-C036437637FA}" srcOrd="2" destOrd="0" presId="urn:microsoft.com/office/officeart/2018/2/layout/IconVerticalSolidList"/>
    <dgm:cxn modelId="{E1EEBB7D-4877-E541-A88F-8AB1996D77C3}" type="presParOf" srcId="{E3216B7A-EECD-423E-B28B-684A1BB03C4E}" destId="{29BDB67A-4451-48F6-815A-C9450F63F9EC}" srcOrd="3" destOrd="0" presId="urn:microsoft.com/office/officeart/2018/2/layout/IconVerticalSolidList"/>
    <dgm:cxn modelId="{485E5B52-B241-434C-860D-0E68C5FA184C}" type="presParOf" srcId="{2FB5A6D9-2961-4B40-9A1B-49E746F8FBDE}" destId="{153BE50C-D91E-4D04-9179-D8A2982A0878}" srcOrd="7" destOrd="0" presId="urn:microsoft.com/office/officeart/2018/2/layout/IconVerticalSolidList"/>
    <dgm:cxn modelId="{2620F1BF-AA3A-7441-952A-DE122FB7179C}" type="presParOf" srcId="{2FB5A6D9-2961-4B40-9A1B-49E746F8FBDE}" destId="{272DA0FD-A3D5-46F5-9434-2987D6262D89}" srcOrd="8" destOrd="0" presId="urn:microsoft.com/office/officeart/2018/2/layout/IconVerticalSolidList"/>
    <dgm:cxn modelId="{12A0F411-8243-BF43-B83E-196A912EAA62}" type="presParOf" srcId="{272DA0FD-A3D5-46F5-9434-2987D6262D89}" destId="{B3379D23-4852-4F80-9E1D-9B7C309FBB29}" srcOrd="0" destOrd="0" presId="urn:microsoft.com/office/officeart/2018/2/layout/IconVerticalSolidList"/>
    <dgm:cxn modelId="{5E4DED37-9B33-2548-B044-E28AFB6948B7}" type="presParOf" srcId="{272DA0FD-A3D5-46F5-9434-2987D6262D89}" destId="{5E644A91-6207-4A61-B0C2-BDD3B5CEC74B}" srcOrd="1" destOrd="0" presId="urn:microsoft.com/office/officeart/2018/2/layout/IconVerticalSolidList"/>
    <dgm:cxn modelId="{8B66A9D8-2ACB-8147-B58F-BDEBEA879C29}" type="presParOf" srcId="{272DA0FD-A3D5-46F5-9434-2987D6262D89}" destId="{B83F0F19-EC74-45F5-B463-1F4F229F28DB}" srcOrd="2" destOrd="0" presId="urn:microsoft.com/office/officeart/2018/2/layout/IconVerticalSolidList"/>
    <dgm:cxn modelId="{60FB6458-9976-7946-BA21-766750ADF428}" type="presParOf" srcId="{272DA0FD-A3D5-46F5-9434-2987D6262D89}" destId="{3E1853F3-707D-4F93-92AC-C0034CCB04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929401-D23F-400A-8240-6EA6D92FDF36}">
      <dsp:nvSpPr>
        <dsp:cNvPr id="0" name=""/>
        <dsp:cNvSpPr/>
      </dsp:nvSpPr>
      <dsp:spPr>
        <a:xfrm>
          <a:off x="1165672" y="1115086"/>
          <a:ext cx="933420" cy="93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53E85-E0D4-4474-B03E-95636BC04814}">
      <dsp:nvSpPr>
        <dsp:cNvPr id="0" name=""/>
        <dsp:cNvSpPr/>
      </dsp:nvSpPr>
      <dsp:spPr>
        <a:xfrm>
          <a:off x="595248" y="2340381"/>
          <a:ext cx="20742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Adopt a </a:t>
          </a:r>
          <a:r>
            <a:rPr lang="en-GB" sz="1700" b="1" kern="1200"/>
            <a:t>Zero Trust</a:t>
          </a:r>
          <a:r>
            <a:rPr lang="en-GB" sz="1700" kern="1200"/>
            <a:t> approach</a:t>
          </a:r>
          <a:endParaRPr lang="en-US" sz="1700" kern="1200"/>
        </a:p>
      </dsp:txBody>
      <dsp:txXfrm>
        <a:off x="595248" y="2340381"/>
        <a:ext cx="2074267" cy="720000"/>
      </dsp:txXfrm>
    </dsp:sp>
    <dsp:sp modelId="{476CB1EE-EFA1-42CF-BD5D-9BB6C1DCB0F2}">
      <dsp:nvSpPr>
        <dsp:cNvPr id="0" name=""/>
        <dsp:cNvSpPr/>
      </dsp:nvSpPr>
      <dsp:spPr>
        <a:xfrm>
          <a:off x="3602936" y="1115086"/>
          <a:ext cx="933420" cy="93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F5F1E-87B1-44D6-BE1E-D670E9B8DBB9}">
      <dsp:nvSpPr>
        <dsp:cNvPr id="0" name=""/>
        <dsp:cNvSpPr/>
      </dsp:nvSpPr>
      <dsp:spPr>
        <a:xfrm>
          <a:off x="3032513" y="2340381"/>
          <a:ext cx="20742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Focus on controlling access to critical systems</a:t>
          </a:r>
          <a:endParaRPr lang="en-US" sz="1700" kern="1200"/>
        </a:p>
      </dsp:txBody>
      <dsp:txXfrm>
        <a:off x="3032513" y="2340381"/>
        <a:ext cx="2074267" cy="720000"/>
      </dsp:txXfrm>
    </dsp:sp>
    <dsp:sp modelId="{94DCCE44-F235-4C40-B52E-766DD800CC6E}">
      <dsp:nvSpPr>
        <dsp:cNvPr id="0" name=""/>
        <dsp:cNvSpPr/>
      </dsp:nvSpPr>
      <dsp:spPr>
        <a:xfrm>
          <a:off x="6040200" y="1115086"/>
          <a:ext cx="933420" cy="93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AC0C3-5DCB-4038-A068-A9654235FB46}">
      <dsp:nvSpPr>
        <dsp:cNvPr id="0" name=""/>
        <dsp:cNvSpPr/>
      </dsp:nvSpPr>
      <dsp:spPr>
        <a:xfrm>
          <a:off x="5469777" y="2340381"/>
          <a:ext cx="20742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Continues monitoring and rapid response</a:t>
          </a:r>
          <a:endParaRPr lang="en-US" sz="1700" kern="1200"/>
        </a:p>
      </dsp:txBody>
      <dsp:txXfrm>
        <a:off x="5469777" y="2340381"/>
        <a:ext cx="2074267" cy="720000"/>
      </dsp:txXfrm>
    </dsp:sp>
    <dsp:sp modelId="{075B5AF0-116B-4F3B-8110-103B1E1D0DE9}">
      <dsp:nvSpPr>
        <dsp:cNvPr id="0" name=""/>
        <dsp:cNvSpPr/>
      </dsp:nvSpPr>
      <dsp:spPr>
        <a:xfrm>
          <a:off x="8477465" y="1115086"/>
          <a:ext cx="933420" cy="93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A5DF55-EADE-4507-AFAC-E628E2FE73F6}">
      <dsp:nvSpPr>
        <dsp:cNvPr id="0" name=""/>
        <dsp:cNvSpPr/>
      </dsp:nvSpPr>
      <dsp:spPr>
        <a:xfrm>
          <a:off x="7907041" y="2340381"/>
          <a:ext cx="20742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Align with industry standards (NIST, ISO 27001)</a:t>
          </a:r>
          <a:endParaRPr lang="en-US" sz="1700" kern="1200"/>
        </a:p>
      </dsp:txBody>
      <dsp:txXfrm>
        <a:off x="7907041" y="2340381"/>
        <a:ext cx="2074267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1BDAC-5EF7-9E46-B05C-FBADC212A9B6}">
      <dsp:nvSpPr>
        <dsp:cNvPr id="0" name=""/>
        <dsp:cNvSpPr/>
      </dsp:nvSpPr>
      <dsp:spPr>
        <a:xfrm>
          <a:off x="517524" y="0"/>
          <a:ext cx="4603750" cy="460375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F6E08-F5B9-A745-8778-4494BAC43536}">
      <dsp:nvSpPr>
        <dsp:cNvPr id="0" name=""/>
        <dsp:cNvSpPr/>
      </dsp:nvSpPr>
      <dsp:spPr>
        <a:xfrm>
          <a:off x="954881" y="437356"/>
          <a:ext cx="1795462" cy="17954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24/7 monitoring of systems and activity</a:t>
          </a:r>
        </a:p>
      </dsp:txBody>
      <dsp:txXfrm>
        <a:off x="1042528" y="525003"/>
        <a:ext cx="1620168" cy="1620168"/>
      </dsp:txXfrm>
    </dsp:sp>
    <dsp:sp modelId="{24EEE7F0-B9A9-2647-8C92-74F1822390B4}">
      <dsp:nvSpPr>
        <dsp:cNvPr id="0" name=""/>
        <dsp:cNvSpPr/>
      </dsp:nvSpPr>
      <dsp:spPr>
        <a:xfrm>
          <a:off x="2888456" y="437356"/>
          <a:ext cx="1795462" cy="17954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Automated response to reduce reaction time</a:t>
          </a:r>
        </a:p>
      </dsp:txBody>
      <dsp:txXfrm>
        <a:off x="2976103" y="525003"/>
        <a:ext cx="1620168" cy="1620168"/>
      </dsp:txXfrm>
    </dsp:sp>
    <dsp:sp modelId="{E247A0CC-22F2-5A46-ABF8-A632F8FC7A94}">
      <dsp:nvSpPr>
        <dsp:cNvPr id="0" name=""/>
        <dsp:cNvSpPr/>
      </dsp:nvSpPr>
      <dsp:spPr>
        <a:xfrm>
          <a:off x="954881" y="2370931"/>
          <a:ext cx="1795462" cy="17954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Structured incident response process</a:t>
          </a:r>
        </a:p>
      </dsp:txBody>
      <dsp:txXfrm>
        <a:off x="1042528" y="2458578"/>
        <a:ext cx="1620168" cy="1620168"/>
      </dsp:txXfrm>
    </dsp:sp>
    <dsp:sp modelId="{F7D51B8E-0E5B-7048-8A31-D8B7E07D1199}">
      <dsp:nvSpPr>
        <dsp:cNvPr id="0" name=""/>
        <dsp:cNvSpPr/>
      </dsp:nvSpPr>
      <dsp:spPr>
        <a:xfrm>
          <a:off x="2888456" y="2370931"/>
          <a:ext cx="1795462" cy="17954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Faster recovery from cyber incidents</a:t>
          </a:r>
        </a:p>
      </dsp:txBody>
      <dsp:txXfrm>
        <a:off x="2976103" y="2458578"/>
        <a:ext cx="1620168" cy="16201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1705E-FBA5-4FC4-A62E-8BAD43C5DD0A}">
      <dsp:nvSpPr>
        <dsp:cNvPr id="0" name=""/>
        <dsp:cNvSpPr/>
      </dsp:nvSpPr>
      <dsp:spPr>
        <a:xfrm>
          <a:off x="999731" y="898027"/>
          <a:ext cx="1265303" cy="12653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1D941-0E43-4B92-907D-538A92F4F53E}">
      <dsp:nvSpPr>
        <dsp:cNvPr id="0" name=""/>
        <dsp:cNvSpPr/>
      </dsp:nvSpPr>
      <dsp:spPr>
        <a:xfrm>
          <a:off x="1269385" y="1167681"/>
          <a:ext cx="725993" cy="7259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2098A-7DE7-4CF8-BDB9-54CE4EE4196B}">
      <dsp:nvSpPr>
        <dsp:cNvPr id="0" name=""/>
        <dsp:cNvSpPr/>
      </dsp:nvSpPr>
      <dsp:spPr>
        <a:xfrm>
          <a:off x="595248" y="2557440"/>
          <a:ext cx="20742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Continuous staff awareness training</a:t>
          </a:r>
        </a:p>
      </dsp:txBody>
      <dsp:txXfrm>
        <a:off x="595248" y="2557440"/>
        <a:ext cx="2074267" cy="720000"/>
      </dsp:txXfrm>
    </dsp:sp>
    <dsp:sp modelId="{5AB93530-91A4-47AE-A86F-61E440A21F4A}">
      <dsp:nvSpPr>
        <dsp:cNvPr id="0" name=""/>
        <dsp:cNvSpPr/>
      </dsp:nvSpPr>
      <dsp:spPr>
        <a:xfrm>
          <a:off x="3436995" y="898027"/>
          <a:ext cx="1265303" cy="12653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6F75B2-8901-4B37-9908-F8FE359C3F19}">
      <dsp:nvSpPr>
        <dsp:cNvPr id="0" name=""/>
        <dsp:cNvSpPr/>
      </dsp:nvSpPr>
      <dsp:spPr>
        <a:xfrm>
          <a:off x="3706650" y="1167681"/>
          <a:ext cx="725993" cy="7259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E803C-EABD-42F7-8B0E-B85BCFE5C266}">
      <dsp:nvSpPr>
        <dsp:cNvPr id="0" name=""/>
        <dsp:cNvSpPr/>
      </dsp:nvSpPr>
      <dsp:spPr>
        <a:xfrm>
          <a:off x="3032513" y="2557440"/>
          <a:ext cx="20742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Phishing simulations</a:t>
          </a:r>
        </a:p>
      </dsp:txBody>
      <dsp:txXfrm>
        <a:off x="3032513" y="2557440"/>
        <a:ext cx="2074267" cy="720000"/>
      </dsp:txXfrm>
    </dsp:sp>
    <dsp:sp modelId="{F76D7473-2399-4EF9-98D5-AB24E9ACB767}">
      <dsp:nvSpPr>
        <dsp:cNvPr id="0" name=""/>
        <dsp:cNvSpPr/>
      </dsp:nvSpPr>
      <dsp:spPr>
        <a:xfrm>
          <a:off x="5874259" y="898027"/>
          <a:ext cx="1265303" cy="12653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97BC6-E11C-46A8-A176-8B22145EE461}">
      <dsp:nvSpPr>
        <dsp:cNvPr id="0" name=""/>
        <dsp:cNvSpPr/>
      </dsp:nvSpPr>
      <dsp:spPr>
        <a:xfrm>
          <a:off x="6143914" y="1167681"/>
          <a:ext cx="725993" cy="7259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6FCF83-E2D2-4257-8395-4523CD0D8B37}">
      <dsp:nvSpPr>
        <dsp:cNvPr id="0" name=""/>
        <dsp:cNvSpPr/>
      </dsp:nvSpPr>
      <dsp:spPr>
        <a:xfrm>
          <a:off x="5469777" y="2557440"/>
          <a:ext cx="20742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Clear reporting processes</a:t>
          </a:r>
        </a:p>
      </dsp:txBody>
      <dsp:txXfrm>
        <a:off x="5469777" y="2557440"/>
        <a:ext cx="2074267" cy="720000"/>
      </dsp:txXfrm>
    </dsp:sp>
    <dsp:sp modelId="{5D1BB4ED-54D7-40D7-A3B4-97A3BEF0BA2A}">
      <dsp:nvSpPr>
        <dsp:cNvPr id="0" name=""/>
        <dsp:cNvSpPr/>
      </dsp:nvSpPr>
      <dsp:spPr>
        <a:xfrm>
          <a:off x="8311523" y="898027"/>
          <a:ext cx="1265303" cy="12653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AC15D-8DC1-4CEB-AD57-A1303C9B84E3}">
      <dsp:nvSpPr>
        <dsp:cNvPr id="0" name=""/>
        <dsp:cNvSpPr/>
      </dsp:nvSpPr>
      <dsp:spPr>
        <a:xfrm>
          <a:off x="8581178" y="1167681"/>
          <a:ext cx="725993" cy="7259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07FDD-C7E3-4A45-841D-B903FD3371E9}">
      <dsp:nvSpPr>
        <dsp:cNvPr id="0" name=""/>
        <dsp:cNvSpPr/>
      </dsp:nvSpPr>
      <dsp:spPr>
        <a:xfrm>
          <a:off x="7907041" y="2557440"/>
          <a:ext cx="20742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Building a security-aware culture</a:t>
          </a:r>
        </a:p>
      </dsp:txBody>
      <dsp:txXfrm>
        <a:off x="7907041" y="2557440"/>
        <a:ext cx="2074267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2B610F-A964-459B-B790-61C9AFE3C20B}">
      <dsp:nvSpPr>
        <dsp:cNvPr id="0" name=""/>
        <dsp:cNvSpPr/>
      </dsp:nvSpPr>
      <dsp:spPr>
        <a:xfrm>
          <a:off x="0" y="4100"/>
          <a:ext cx="6281873" cy="8734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3FCBC-E049-4FCB-B3BA-E03EC0005078}">
      <dsp:nvSpPr>
        <dsp:cNvPr id="0" name=""/>
        <dsp:cNvSpPr/>
      </dsp:nvSpPr>
      <dsp:spPr>
        <a:xfrm>
          <a:off x="264204" y="200616"/>
          <a:ext cx="480371" cy="4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716C7-0CC9-44BE-93EE-FB0107D945B0}">
      <dsp:nvSpPr>
        <dsp:cNvPr id="0" name=""/>
        <dsp:cNvSpPr/>
      </dsp:nvSpPr>
      <dsp:spPr>
        <a:xfrm>
          <a:off x="1008781" y="4100"/>
          <a:ext cx="5273091" cy="873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5" tIns="92435" rIns="92435" bIns="924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Reduced likelihood of </a:t>
          </a:r>
          <a:r>
            <a:rPr lang="en-US" sz="1900" b="1" kern="1200"/>
            <a:t>financial loss from cyber attacks</a:t>
          </a:r>
          <a:endParaRPr lang="en-US" sz="1900" kern="1200"/>
        </a:p>
      </dsp:txBody>
      <dsp:txXfrm>
        <a:off x="1008781" y="4100"/>
        <a:ext cx="5273091" cy="873403"/>
      </dsp:txXfrm>
    </dsp:sp>
    <dsp:sp modelId="{5094F7CD-138B-466A-A950-DF694C559CCD}">
      <dsp:nvSpPr>
        <dsp:cNvPr id="0" name=""/>
        <dsp:cNvSpPr/>
      </dsp:nvSpPr>
      <dsp:spPr>
        <a:xfrm>
          <a:off x="0" y="1095854"/>
          <a:ext cx="6281873" cy="8734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DE25F2-37DB-4B6B-BC86-756A023D9094}">
      <dsp:nvSpPr>
        <dsp:cNvPr id="0" name=""/>
        <dsp:cNvSpPr/>
      </dsp:nvSpPr>
      <dsp:spPr>
        <a:xfrm>
          <a:off x="264204" y="1292370"/>
          <a:ext cx="480371" cy="4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0155F-F171-408D-BB84-0337BEE9D4CD}">
      <dsp:nvSpPr>
        <dsp:cNvPr id="0" name=""/>
        <dsp:cNvSpPr/>
      </dsp:nvSpPr>
      <dsp:spPr>
        <a:xfrm>
          <a:off x="1008781" y="1095854"/>
          <a:ext cx="5273091" cy="873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5" tIns="92435" rIns="92435" bIns="924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Improved ability to </a:t>
          </a:r>
          <a:r>
            <a:rPr lang="en-US" sz="1900" b="1" kern="1200"/>
            <a:t>detect and respond to incidents quickly</a:t>
          </a:r>
          <a:endParaRPr lang="en-US" sz="1900" kern="1200"/>
        </a:p>
      </dsp:txBody>
      <dsp:txXfrm>
        <a:off x="1008781" y="1095854"/>
        <a:ext cx="5273091" cy="873403"/>
      </dsp:txXfrm>
    </dsp:sp>
    <dsp:sp modelId="{43387A8E-F2E3-4244-A972-AEEBC3461648}">
      <dsp:nvSpPr>
        <dsp:cNvPr id="0" name=""/>
        <dsp:cNvSpPr/>
      </dsp:nvSpPr>
      <dsp:spPr>
        <a:xfrm>
          <a:off x="0" y="2187609"/>
          <a:ext cx="6281873" cy="8734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F6FEA5-5DCC-45B8-A769-33579128E0BF}">
      <dsp:nvSpPr>
        <dsp:cNvPr id="0" name=""/>
        <dsp:cNvSpPr/>
      </dsp:nvSpPr>
      <dsp:spPr>
        <a:xfrm>
          <a:off x="264204" y="2384125"/>
          <a:ext cx="480371" cy="4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050B2-E713-45DF-A816-03DF379BE67F}">
      <dsp:nvSpPr>
        <dsp:cNvPr id="0" name=""/>
        <dsp:cNvSpPr/>
      </dsp:nvSpPr>
      <dsp:spPr>
        <a:xfrm>
          <a:off x="1008781" y="2187609"/>
          <a:ext cx="5273091" cy="873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5" tIns="92435" rIns="92435" bIns="924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Lower risk of </a:t>
          </a:r>
          <a:r>
            <a:rPr lang="en-US" sz="1900" b="1" kern="1200"/>
            <a:t>operational disruption from ransomware</a:t>
          </a:r>
          <a:endParaRPr lang="en-US" sz="1900" kern="1200"/>
        </a:p>
      </dsp:txBody>
      <dsp:txXfrm>
        <a:off x="1008781" y="2187609"/>
        <a:ext cx="5273091" cy="873403"/>
      </dsp:txXfrm>
    </dsp:sp>
    <dsp:sp modelId="{D101E53B-2F08-4B6F-A37B-DEB99C4CB755}">
      <dsp:nvSpPr>
        <dsp:cNvPr id="0" name=""/>
        <dsp:cNvSpPr/>
      </dsp:nvSpPr>
      <dsp:spPr>
        <a:xfrm>
          <a:off x="0" y="3279363"/>
          <a:ext cx="6281873" cy="8734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B7D3B-964C-4D60-BEC3-27D37374067C}">
      <dsp:nvSpPr>
        <dsp:cNvPr id="0" name=""/>
        <dsp:cNvSpPr/>
      </dsp:nvSpPr>
      <dsp:spPr>
        <a:xfrm>
          <a:off x="264204" y="3475879"/>
          <a:ext cx="480371" cy="4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DB67A-4451-48F6-815A-C9450F63F9EC}">
      <dsp:nvSpPr>
        <dsp:cNvPr id="0" name=""/>
        <dsp:cNvSpPr/>
      </dsp:nvSpPr>
      <dsp:spPr>
        <a:xfrm>
          <a:off x="1008781" y="3279363"/>
          <a:ext cx="5273091" cy="873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5" tIns="92435" rIns="92435" bIns="924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Stronger protection of </a:t>
          </a:r>
          <a:r>
            <a:rPr lang="en-US" sz="1900" b="1" kern="1200"/>
            <a:t>client data and trust</a:t>
          </a:r>
          <a:endParaRPr lang="en-US" sz="1900" kern="1200"/>
        </a:p>
      </dsp:txBody>
      <dsp:txXfrm>
        <a:off x="1008781" y="3279363"/>
        <a:ext cx="5273091" cy="873403"/>
      </dsp:txXfrm>
    </dsp:sp>
    <dsp:sp modelId="{B3379D23-4852-4F80-9E1D-9B7C309FBB29}">
      <dsp:nvSpPr>
        <dsp:cNvPr id="0" name=""/>
        <dsp:cNvSpPr/>
      </dsp:nvSpPr>
      <dsp:spPr>
        <a:xfrm>
          <a:off x="0" y="4371118"/>
          <a:ext cx="6281873" cy="8734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44A91-6207-4A61-B0C2-BDD3B5CEC74B}">
      <dsp:nvSpPr>
        <dsp:cNvPr id="0" name=""/>
        <dsp:cNvSpPr/>
      </dsp:nvSpPr>
      <dsp:spPr>
        <a:xfrm>
          <a:off x="264204" y="4567633"/>
          <a:ext cx="480371" cy="4803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853F3-707D-4F93-92AC-C0034CCB0493}">
      <dsp:nvSpPr>
        <dsp:cNvPr id="0" name=""/>
        <dsp:cNvSpPr/>
      </dsp:nvSpPr>
      <dsp:spPr>
        <a:xfrm>
          <a:off x="1008781" y="4371118"/>
          <a:ext cx="5273091" cy="873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5" tIns="92435" rIns="92435" bIns="9243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Enhanced </a:t>
          </a:r>
          <a:r>
            <a:rPr lang="en-US" sz="1900" b="1" kern="1200"/>
            <a:t>regulatory compliance and audit readiness</a:t>
          </a:r>
          <a:endParaRPr lang="en-US" sz="1900" kern="1200"/>
        </a:p>
      </dsp:txBody>
      <dsp:txXfrm>
        <a:off x="1008781" y="4371118"/>
        <a:ext cx="5273091" cy="873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568DD5-8A79-AD40-82D1-DA92F41FB193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75504-278E-F94E-A173-A7107A6FD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85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smtClean="0"/>
              <a:pPr/>
              <a:t>4/25/26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187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586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65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356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340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649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169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663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583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591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98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4/25/26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99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79763-D972-D026-F931-2C96C2DEF6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Cyber Security Strategy for VTAM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D04B20-4777-1F9C-8A2F-63A585CB0B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Protecting Financial Operations and Client Trust</a:t>
            </a:r>
          </a:p>
          <a:p>
            <a:r>
              <a:rPr lang="en-GB" dirty="0"/>
              <a:t>Aled Evans – 1204278</a:t>
            </a:r>
          </a:p>
        </p:txBody>
      </p:sp>
    </p:spTree>
    <p:extLst>
      <p:ext uri="{BB962C8B-B14F-4D97-AF65-F5344CB8AC3E}">
        <p14:creationId xmlns:p14="http://schemas.microsoft.com/office/powerpoint/2010/main" val="978902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D5B968-2C9A-CFC1-E7B5-D5766A50D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2349925"/>
            <a:ext cx="2441894" cy="2456442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/>
              <a:t>Why Cyber Security Matters to VTAM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E5091-06ED-4403-0760-0221D0C96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19" y="1111249"/>
            <a:ext cx="6554001" cy="4635503"/>
          </a:xfrm>
        </p:spPr>
        <p:txBody>
          <a:bodyPr>
            <a:normAutofit/>
          </a:bodyPr>
          <a:lstStyle/>
          <a:p>
            <a:r>
              <a:rPr lang="en-US" dirty="0"/>
              <a:t>Financial loss from ransomware and fraud</a:t>
            </a:r>
          </a:p>
          <a:p>
            <a:r>
              <a:rPr lang="en-US" dirty="0"/>
              <a:t>Operational disruption (systems unavailable)</a:t>
            </a:r>
          </a:p>
          <a:p>
            <a:r>
              <a:rPr lang="en-US" dirty="0"/>
              <a:t>Reputational damage and loss of client trust</a:t>
            </a:r>
          </a:p>
          <a:p>
            <a:r>
              <a:rPr lang="en-US" dirty="0"/>
              <a:t>Regulatory and compliance risk</a:t>
            </a:r>
          </a:p>
        </p:txBody>
      </p:sp>
    </p:spTree>
    <p:extLst>
      <p:ext uri="{BB962C8B-B14F-4D97-AF65-F5344CB8AC3E}">
        <p14:creationId xmlns:p14="http://schemas.microsoft.com/office/powerpoint/2010/main" val="4573251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BBFFF-A0EC-6D89-AD38-575D34CDD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</a:rPr>
              <a:t>Key Risks Facing VTAM</a:t>
            </a:r>
            <a:br>
              <a:rPr lang="en-US" sz="3600" dirty="0">
                <a:solidFill>
                  <a:schemeClr val="accent1"/>
                </a:solidFill>
              </a:rPr>
            </a:br>
            <a:endParaRPr lang="en-GB" sz="3600" dirty="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77D87B7-C601-CB70-DCD8-4B06DF4E21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6631815"/>
              </p:ext>
            </p:extLst>
          </p:nvPr>
        </p:nvGraphicFramePr>
        <p:xfrm>
          <a:off x="3111114" y="2351405"/>
          <a:ext cx="7868036" cy="266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34018">
                  <a:extLst>
                    <a:ext uri="{9D8B030D-6E8A-4147-A177-3AD203B41FA5}">
                      <a16:colId xmlns:a16="http://schemas.microsoft.com/office/drawing/2014/main" val="1469372825"/>
                    </a:ext>
                  </a:extLst>
                </a:gridCol>
                <a:gridCol w="3934018">
                  <a:extLst>
                    <a:ext uri="{9D8B030D-6E8A-4147-A177-3AD203B41FA5}">
                      <a16:colId xmlns:a16="http://schemas.microsoft.com/office/drawing/2014/main" val="41231143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Threat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Business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530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Ransomware (RaaS)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Complete business shutdown and ransom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05827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Phishing / Vishing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Fraudulent transactions / data breaches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5904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Supply chain attacks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Large-scale data exposure and regulator fines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16611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Internal threats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Human error leading to breaches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74637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148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261F98-1943-2950-CC5A-FA09CAAD8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Security Strategy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7215E5E1-7645-869B-6BB3-B92C9391AE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822267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4908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3061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3D296CC-CA82-4C71-A176-6A9FECDB8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075000"/>
          </a:xfrm>
          <a:custGeom>
            <a:avLst/>
            <a:gdLst>
              <a:gd name="connsiteX0" fmla="*/ 0 w 12192000"/>
              <a:gd name="connsiteY0" fmla="*/ 0 h 2075000"/>
              <a:gd name="connsiteX1" fmla="*/ 12192000 w 12192000"/>
              <a:gd name="connsiteY1" fmla="*/ 0 h 2075000"/>
              <a:gd name="connsiteX2" fmla="*/ 12192000 w 12192000"/>
              <a:gd name="connsiteY2" fmla="*/ 558112 h 2075000"/>
              <a:gd name="connsiteX3" fmla="*/ 12192000 w 12192000"/>
              <a:gd name="connsiteY3" fmla="*/ 750237 h 2075000"/>
              <a:gd name="connsiteX4" fmla="*/ 12192000 w 12192000"/>
              <a:gd name="connsiteY4" fmla="*/ 1726055 h 2075000"/>
              <a:gd name="connsiteX5" fmla="*/ 12113803 w 12192000"/>
              <a:gd name="connsiteY5" fmla="*/ 1734338 h 2075000"/>
              <a:gd name="connsiteX6" fmla="*/ 6753597 w 12192000"/>
              <a:gd name="connsiteY6" fmla="*/ 2057895 h 2075000"/>
              <a:gd name="connsiteX7" fmla="*/ 400746 w 12192000"/>
              <a:gd name="connsiteY7" fmla="*/ 1886552 h 2075000"/>
              <a:gd name="connsiteX8" fmla="*/ 0 w 12192000"/>
              <a:gd name="connsiteY8" fmla="*/ 1849576 h 2075000"/>
              <a:gd name="connsiteX9" fmla="*/ 0 w 12192000"/>
              <a:gd name="connsiteY9" fmla="*/ 750237 h 2075000"/>
              <a:gd name="connsiteX10" fmla="*/ 0 w 12192000"/>
              <a:gd name="connsiteY10" fmla="*/ 558112 h 2075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2075000">
                <a:moveTo>
                  <a:pt x="0" y="0"/>
                </a:moveTo>
                <a:lnTo>
                  <a:pt x="12192000" y="0"/>
                </a:lnTo>
                <a:lnTo>
                  <a:pt x="12192000" y="558112"/>
                </a:lnTo>
                <a:lnTo>
                  <a:pt x="12192000" y="750237"/>
                </a:lnTo>
                <a:lnTo>
                  <a:pt x="12192000" y="1726055"/>
                </a:lnTo>
                <a:lnTo>
                  <a:pt x="12113803" y="1734338"/>
                </a:lnTo>
                <a:cubicBezTo>
                  <a:pt x="10139508" y="1932287"/>
                  <a:pt x="8237152" y="2025290"/>
                  <a:pt x="6753597" y="2057895"/>
                </a:cubicBezTo>
                <a:cubicBezTo>
                  <a:pt x="4940362" y="2097744"/>
                  <a:pt x="2657278" y="2078414"/>
                  <a:pt x="400746" y="1886552"/>
                </a:cubicBezTo>
                <a:lnTo>
                  <a:pt x="0" y="1849576"/>
                </a:lnTo>
                <a:lnTo>
                  <a:pt x="0" y="750237"/>
                </a:lnTo>
                <a:lnTo>
                  <a:pt x="0" y="558112"/>
                </a:lnTo>
                <a:close/>
              </a:path>
            </a:pathLst>
          </a:custGeom>
          <a:solidFill>
            <a:schemeClr val="tx1"/>
          </a:solidFill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B257C-AB5F-EDE3-FD57-C2536E4A3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762608"/>
            <a:ext cx="10481519" cy="1003932"/>
          </a:xfrm>
        </p:spPr>
        <p:txBody>
          <a:bodyPr anchor="ctr">
            <a:normAutofit/>
          </a:bodyPr>
          <a:lstStyle/>
          <a:p>
            <a:pPr algn="l"/>
            <a:r>
              <a:rPr lang="en-GB" sz="3600" dirty="0">
                <a:solidFill>
                  <a:schemeClr val="accent1"/>
                </a:solidFill>
              </a:rPr>
              <a:t>Key Security Investments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0845AD-039B-8DC3-2FCE-AD66EFA1AFC8}"/>
              </a:ext>
            </a:extLst>
          </p:cNvPr>
          <p:cNvSpPr/>
          <p:nvPr/>
        </p:nvSpPr>
        <p:spPr>
          <a:xfrm>
            <a:off x="1056214" y="2331232"/>
            <a:ext cx="2328546" cy="119461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Strong identity controls (MFA, access control)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9D8F9F-E78E-74A3-A66F-854B92ACA201}"/>
              </a:ext>
            </a:extLst>
          </p:cNvPr>
          <p:cNvSpPr/>
          <p:nvPr/>
        </p:nvSpPr>
        <p:spPr>
          <a:xfrm>
            <a:off x="3643970" y="2331232"/>
            <a:ext cx="2328546" cy="119461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Network protection to limit attack spread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D92D12-480F-7C8E-6B44-C0A407699A4A}"/>
              </a:ext>
            </a:extLst>
          </p:cNvPr>
          <p:cNvSpPr/>
          <p:nvPr/>
        </p:nvSpPr>
        <p:spPr>
          <a:xfrm>
            <a:off x="6231726" y="2331232"/>
            <a:ext cx="2328546" cy="119461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Endpoint </a:t>
            </a:r>
            <a:r>
              <a:rPr lang="en-GB" dirty="0"/>
              <a:t>and cloud </a:t>
            </a:r>
            <a:r>
              <a:rPr lang="en-GB"/>
              <a:t>security improvements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E9577C9-3285-28B4-C0E2-A391A76A998D}"/>
              </a:ext>
            </a:extLst>
          </p:cNvPr>
          <p:cNvSpPr/>
          <p:nvPr/>
        </p:nvSpPr>
        <p:spPr>
          <a:xfrm>
            <a:off x="8819481" y="2331232"/>
            <a:ext cx="2328546" cy="119461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Data protection and backup capabilities</a:t>
            </a:r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31FB5B5-C5E2-F78C-A017-C42AE626EB43}"/>
              </a:ext>
            </a:extLst>
          </p:cNvPr>
          <p:cNvSpPr/>
          <p:nvPr/>
        </p:nvSpPr>
        <p:spPr>
          <a:xfrm>
            <a:off x="7966841" y="3977614"/>
            <a:ext cx="3181186" cy="1194619"/>
          </a:xfrm>
          <a:prstGeom prst="rect">
            <a:avLst/>
          </a:prstGeom>
          <a:solidFill>
            <a:schemeClr val="tx1"/>
          </a:solidFill>
          <a:ln>
            <a:solidFill>
              <a:srgbClr val="F91B02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91B02"/>
                </a:solidFill>
              </a:rPr>
              <a:t>Ransom payments averaging $1.59 million in the financial sector [2]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125D4B5-923C-0CC6-0E06-54B6C7B42DDB}"/>
              </a:ext>
            </a:extLst>
          </p:cNvPr>
          <p:cNvSpPr/>
          <p:nvPr/>
        </p:nvSpPr>
        <p:spPr>
          <a:xfrm>
            <a:off x="4521307" y="3977614"/>
            <a:ext cx="3181186" cy="1194619"/>
          </a:xfrm>
          <a:prstGeom prst="rect">
            <a:avLst/>
          </a:prstGeom>
          <a:solidFill>
            <a:schemeClr val="tx1"/>
          </a:solidFill>
          <a:ln>
            <a:solidFill>
              <a:srgbClr val="F91B02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91B02"/>
                </a:solidFill>
              </a:rPr>
              <a:t>55% of financial services firms hit by ransomware in 2022 [2]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0B72D0B-ADD4-77DA-66E3-84906D99F158}"/>
              </a:ext>
            </a:extLst>
          </p:cNvPr>
          <p:cNvSpPr/>
          <p:nvPr/>
        </p:nvSpPr>
        <p:spPr>
          <a:xfrm>
            <a:off x="1075774" y="3977614"/>
            <a:ext cx="3181186" cy="1194619"/>
          </a:xfrm>
          <a:prstGeom prst="rect">
            <a:avLst/>
          </a:prstGeom>
          <a:solidFill>
            <a:schemeClr val="tx1"/>
          </a:solidFill>
          <a:ln>
            <a:solidFill>
              <a:srgbClr val="F91B02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91B02"/>
                </a:solidFill>
              </a:rPr>
              <a:t>Average cost of a data breach: </a:t>
            </a:r>
            <a:r>
              <a:rPr lang="en-US" b="1" dirty="0">
                <a:solidFill>
                  <a:srgbClr val="F91B02"/>
                </a:solidFill>
              </a:rPr>
              <a:t>$4.45 million </a:t>
            </a:r>
            <a:r>
              <a:rPr lang="en-US" dirty="0">
                <a:solidFill>
                  <a:srgbClr val="F91B02"/>
                </a:solidFill>
              </a:rPr>
              <a:t>[1]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DC67C45D-9E06-DD27-51D1-4BEA19EC8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091" y="5402069"/>
            <a:ext cx="10042584" cy="1331239"/>
          </a:xfrm>
        </p:spPr>
        <p:txBody>
          <a:bodyPr anchor="t">
            <a:normAutofit fontScale="77500" lnSpcReduction="20000"/>
          </a:bodyPr>
          <a:lstStyle/>
          <a:p>
            <a:r>
              <a:rPr lang="en-GB" sz="1600" dirty="0"/>
              <a:t>[1] </a:t>
            </a:r>
            <a:r>
              <a:rPr lang="en-US" dirty="0"/>
              <a:t>IBM Security, </a:t>
            </a:r>
            <a:r>
              <a:rPr lang="en-US" i="1" dirty="0"/>
              <a:t>Cost of a Data Breach Report 2025</a:t>
            </a:r>
            <a:r>
              <a:rPr lang="en-US" dirty="0"/>
              <a:t>, 2025. [Online]. Available: https://</a:t>
            </a:r>
            <a:r>
              <a:rPr lang="en-US" dirty="0" err="1"/>
              <a:t>www.ibm.com</a:t>
            </a:r>
            <a:r>
              <a:rPr lang="en-US" dirty="0"/>
              <a:t>/reports/data-breach. [Accessed: 25 Apr. 2026].</a:t>
            </a:r>
          </a:p>
          <a:p>
            <a:r>
              <a:rPr lang="en-GB" dirty="0"/>
              <a:t>[2} P. Mahendru, “The State of Ransomware in Financial Services 2022,” Sophos, 10 08 2022. [Online]. Available: https://</a:t>
            </a:r>
            <a:r>
              <a:rPr lang="en-GB" dirty="0" err="1"/>
              <a:t>partnernews.sophos.com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-us/2022/08/resources/the-state-of-ransomware-in-financial-services-2022/. [Accessed 20 04 2026].</a:t>
            </a:r>
            <a:endParaRPr lang="en-US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86127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3603B-1614-A87A-72CC-922343BCA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sz="3700"/>
              <a:t>Detecting and Responding to Threats</a:t>
            </a:r>
            <a:br>
              <a:rPr lang="en-US" sz="3700"/>
            </a:br>
            <a:endParaRPr lang="en-GB" sz="3700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B55AFE3E-9FD6-B097-E7F9-BECE9F1A7F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8424513"/>
              </p:ext>
            </p:extLst>
          </p:nvPr>
        </p:nvGraphicFramePr>
        <p:xfrm>
          <a:off x="5440363" y="1125538"/>
          <a:ext cx="5638800" cy="4603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4909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81737D-78FB-E9DF-1A4E-49DE687F1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71A2696-541F-66F5-6B2D-9570036D4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Reducing Human Risk</a:t>
            </a:r>
            <a:endParaRPr lang="en-GB">
              <a:solidFill>
                <a:schemeClr val="tx1"/>
              </a:solidFill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AAE6AFDD-C427-DE07-4916-3A57B2278C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8244148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0011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71639-07D8-62EE-3CD3-1A2795468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to VTAM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C48113-8019-CBA6-4EC3-FDC3008F3D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6527355"/>
              </p:ext>
            </p:extLst>
          </p:nvPr>
        </p:nvGraphicFramePr>
        <p:xfrm>
          <a:off x="5118447" y="803186"/>
          <a:ext cx="6281873" cy="524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7228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4000"/>
                <a:lumMod val="116000"/>
              </a:schemeClr>
            </a:gs>
            <a:gs pos="100000">
              <a:schemeClr val="bg2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B5DFF9-0091-C17F-EF1D-F42AE2140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2349925"/>
            <a:ext cx="2441894" cy="2456442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847B5-C92E-500F-8B60-669E2B7D4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19" y="1111249"/>
            <a:ext cx="6554001" cy="4635503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</a:pPr>
            <a:r>
              <a:rPr lang="en-US" dirty="0"/>
              <a:t>Cyber threats present a </a:t>
            </a:r>
            <a:r>
              <a:rPr lang="en-US" b="1" dirty="0"/>
              <a:t>significant and ongoing risk</a:t>
            </a:r>
            <a:r>
              <a:rPr lang="en-US" dirty="0"/>
              <a:t> to VTAM</a:t>
            </a:r>
          </a:p>
          <a:p>
            <a:pPr>
              <a:buClr>
                <a:schemeClr val="tx1"/>
              </a:buClr>
            </a:pPr>
            <a:r>
              <a:rPr lang="en-US" dirty="0"/>
              <a:t>A </a:t>
            </a:r>
            <a:r>
              <a:rPr lang="en-US" b="1" dirty="0"/>
              <a:t>Zero Trust approach</a:t>
            </a:r>
            <a:r>
              <a:rPr lang="en-US" dirty="0"/>
              <a:t> provides a strong foundation for reducing exposure</a:t>
            </a:r>
          </a:p>
          <a:p>
            <a:pPr>
              <a:buClr>
                <a:schemeClr val="tx1"/>
              </a:buClr>
            </a:pPr>
            <a:r>
              <a:rPr lang="en-US" dirty="0"/>
              <a:t>Combining technical controls, monitoring, and user awareness strengthens overall security</a:t>
            </a:r>
          </a:p>
          <a:p>
            <a:pPr>
              <a:buClr>
                <a:schemeClr val="tx1"/>
              </a:buClr>
            </a:pPr>
            <a:r>
              <a:rPr lang="en-US" dirty="0"/>
              <a:t>Investment in cyber security supports </a:t>
            </a:r>
            <a:r>
              <a:rPr lang="en-US" b="1" dirty="0"/>
              <a:t>long-term resilience and operational stability</a:t>
            </a:r>
            <a:endParaRPr lang="en-US" dirty="0"/>
          </a:p>
          <a:p>
            <a:pPr>
              <a:buClr>
                <a:schemeClr val="tx1"/>
              </a:buClr>
            </a:pPr>
            <a:r>
              <a:rPr lang="en-US" dirty="0"/>
              <a:t>Protecting systems and data is essential to maintaining </a:t>
            </a:r>
            <a:r>
              <a:rPr lang="en-US" b="1" dirty="0"/>
              <a:t>client trust and business continuity</a:t>
            </a:r>
          </a:p>
          <a:p>
            <a:pPr>
              <a:buClr>
                <a:schemeClr val="tx1"/>
              </a:buClr>
            </a:pPr>
            <a:r>
              <a:rPr lang="en-US" dirty="0"/>
              <a:t>Supports achievement of </a:t>
            </a:r>
            <a:r>
              <a:rPr lang="en-US" dirty="0" err="1"/>
              <a:t>recognised</a:t>
            </a:r>
            <a:r>
              <a:rPr lang="en-US" dirty="0"/>
              <a:t> standards such as Cyber Essentials Plus</a:t>
            </a:r>
          </a:p>
        </p:txBody>
      </p:sp>
    </p:spTree>
    <p:extLst>
      <p:ext uri="{BB962C8B-B14F-4D97-AF65-F5344CB8AC3E}">
        <p14:creationId xmlns:p14="http://schemas.microsoft.com/office/powerpoint/2010/main" val="1886229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428</Words>
  <Application>Microsoft Macintosh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 Light</vt:lpstr>
      <vt:lpstr>Rockwell</vt:lpstr>
      <vt:lpstr>Wingdings</vt:lpstr>
      <vt:lpstr>Atlas</vt:lpstr>
      <vt:lpstr>Cyber Security Strategy for VTAM</vt:lpstr>
      <vt:lpstr>Why Cyber Security Matters to VTAM</vt:lpstr>
      <vt:lpstr>Key Risks Facing VTAM </vt:lpstr>
      <vt:lpstr>Security Strategy</vt:lpstr>
      <vt:lpstr>Key Security Investments</vt:lpstr>
      <vt:lpstr>Detecting and Responding to Threats </vt:lpstr>
      <vt:lpstr>Reducing Human Risk</vt:lpstr>
      <vt:lpstr>What does this mean to VTAM</vt:lpstr>
      <vt:lpstr>To Conclude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Aled Evans (1204278)</dc:creator>
  <cp:lastModifiedBy>Aled Evans (1204278)</cp:lastModifiedBy>
  <cp:revision>1</cp:revision>
  <dcterms:created xsi:type="dcterms:W3CDTF">2026-04-25T13:18:25Z</dcterms:created>
  <dcterms:modified xsi:type="dcterms:W3CDTF">2026-04-25T15:12:57Z</dcterms:modified>
</cp:coreProperties>
</file>