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65" r:id="rId6"/>
    <p:sldId id="271" r:id="rId7"/>
    <p:sldId id="264" r:id="rId8"/>
    <p:sldId id="272" r:id="rId9"/>
    <p:sldId id="257" r:id="rId10"/>
    <p:sldId id="274" r:id="rId11"/>
    <p:sldId id="258" r:id="rId12"/>
    <p:sldId id="266" r:id="rId13"/>
    <p:sldId id="267" r:id="rId14"/>
    <p:sldId id="268" r:id="rId15"/>
    <p:sldId id="269" r:id="rId16"/>
    <p:sldId id="259" r:id="rId17"/>
    <p:sldId id="273" r:id="rId18"/>
    <p:sldId id="270" r:id="rId19"/>
    <p:sldId id="260" r:id="rId20"/>
    <p:sldId id="262"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BE7A9B-1F56-F815-35AB-BA33969DA7C9}" v="1164" dt="2021-05-26T18:10:02.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A7BE7A9B-1F56-F815-35AB-BA33969DA7C9}"/>
    <pc:docChg chg="addSld delSld modSld sldOrd">
      <pc:chgData name="Julie Hayward" userId="S::julie.hayward@uwtsd.ac.uk::ca36735c-1641-450a-978e-fa18b6a40d1b" providerId="AD" clId="Web-{A7BE7A9B-1F56-F815-35AB-BA33969DA7C9}" dt="2021-05-26T18:09:59.472" v="674" actId="20577"/>
      <pc:docMkLst>
        <pc:docMk/>
      </pc:docMkLst>
      <pc:sldChg chg="addSp modSp mod setBg">
        <pc:chgData name="Julie Hayward" userId="S::julie.hayward@uwtsd.ac.uk::ca36735c-1641-450a-978e-fa18b6a40d1b" providerId="AD" clId="Web-{A7BE7A9B-1F56-F815-35AB-BA33969DA7C9}" dt="2021-05-26T17:02:57.984" v="0"/>
        <pc:sldMkLst>
          <pc:docMk/>
          <pc:sldMk cId="3885361908" sldId="256"/>
        </pc:sldMkLst>
        <pc:spChg chg="mod">
          <ac:chgData name="Julie Hayward" userId="S::julie.hayward@uwtsd.ac.uk::ca36735c-1641-450a-978e-fa18b6a40d1b" providerId="AD" clId="Web-{A7BE7A9B-1F56-F815-35AB-BA33969DA7C9}" dt="2021-05-26T17:02:57.984" v="0"/>
          <ac:spMkLst>
            <pc:docMk/>
            <pc:sldMk cId="3885361908" sldId="256"/>
            <ac:spMk id="2" creationId="{00000000-0000-0000-0000-000000000000}"/>
          </ac:spMkLst>
        </pc:spChg>
        <pc:spChg chg="mod">
          <ac:chgData name="Julie Hayward" userId="S::julie.hayward@uwtsd.ac.uk::ca36735c-1641-450a-978e-fa18b6a40d1b" providerId="AD" clId="Web-{A7BE7A9B-1F56-F815-35AB-BA33969DA7C9}" dt="2021-05-26T17:02:57.984" v="0"/>
          <ac:spMkLst>
            <pc:docMk/>
            <pc:sldMk cId="3885361908" sldId="256"/>
            <ac:spMk id="3" creationId="{00000000-0000-0000-0000-000000000000}"/>
          </ac:spMkLst>
        </pc:spChg>
        <pc:spChg chg="add">
          <ac:chgData name="Julie Hayward" userId="S::julie.hayward@uwtsd.ac.uk::ca36735c-1641-450a-978e-fa18b6a40d1b" providerId="AD" clId="Web-{A7BE7A9B-1F56-F815-35AB-BA33969DA7C9}" dt="2021-05-26T17:02:57.984" v="0"/>
          <ac:spMkLst>
            <pc:docMk/>
            <pc:sldMk cId="3885361908" sldId="256"/>
            <ac:spMk id="9" creationId="{C1DD1A8A-57D5-4A81-AD04-532B043C5611}"/>
          </ac:spMkLst>
        </pc:spChg>
        <pc:spChg chg="add">
          <ac:chgData name="Julie Hayward" userId="S::julie.hayward@uwtsd.ac.uk::ca36735c-1641-450a-978e-fa18b6a40d1b" providerId="AD" clId="Web-{A7BE7A9B-1F56-F815-35AB-BA33969DA7C9}" dt="2021-05-26T17:02:57.984" v="0"/>
          <ac:spMkLst>
            <pc:docMk/>
            <pc:sldMk cId="3885361908" sldId="256"/>
            <ac:spMk id="11" creationId="{007891EC-4501-44ED-A8C8-B11B6DB767AB}"/>
          </ac:spMkLst>
        </pc:spChg>
        <pc:picChg chg="add">
          <ac:chgData name="Julie Hayward" userId="S::julie.hayward@uwtsd.ac.uk::ca36735c-1641-450a-978e-fa18b6a40d1b" providerId="AD" clId="Web-{A7BE7A9B-1F56-F815-35AB-BA33969DA7C9}" dt="2021-05-26T17:02:57.984" v="0"/>
          <ac:picMkLst>
            <pc:docMk/>
            <pc:sldMk cId="3885361908" sldId="256"/>
            <ac:picMk id="5" creationId="{2BD30C1E-4BDC-4264-89A0-22BC1831C704}"/>
          </ac:picMkLst>
        </pc:picChg>
      </pc:sldChg>
      <pc:sldChg chg="addSp delSp modSp mod ord setBg modNotes">
        <pc:chgData name="Julie Hayward" userId="S::julie.hayward@uwtsd.ac.uk::ca36735c-1641-450a-978e-fa18b6a40d1b" providerId="AD" clId="Web-{A7BE7A9B-1F56-F815-35AB-BA33969DA7C9}" dt="2021-05-26T17:37:15.833" v="301" actId="20577"/>
        <pc:sldMkLst>
          <pc:docMk/>
          <pc:sldMk cId="1693028129" sldId="257"/>
        </pc:sldMkLst>
        <pc:spChg chg="mod">
          <ac:chgData name="Julie Hayward" userId="S::julie.hayward@uwtsd.ac.uk::ca36735c-1641-450a-978e-fa18b6a40d1b" providerId="AD" clId="Web-{A7BE7A9B-1F56-F815-35AB-BA33969DA7C9}" dt="2021-05-26T17:34:40.182" v="273"/>
          <ac:spMkLst>
            <pc:docMk/>
            <pc:sldMk cId="1693028129" sldId="257"/>
            <ac:spMk id="2" creationId="{00000000-0000-0000-0000-000000000000}"/>
          </ac:spMkLst>
        </pc:spChg>
        <pc:spChg chg="del mod">
          <ac:chgData name="Julie Hayward" userId="S::julie.hayward@uwtsd.ac.uk::ca36735c-1641-450a-978e-fa18b6a40d1b" providerId="AD" clId="Web-{A7BE7A9B-1F56-F815-35AB-BA33969DA7C9}" dt="2021-05-26T17:33:13.160" v="245"/>
          <ac:spMkLst>
            <pc:docMk/>
            <pc:sldMk cId="1693028129" sldId="257"/>
            <ac:spMk id="5" creationId="{00000000-0000-0000-0000-000000000000}"/>
          </ac:spMkLst>
        </pc:spChg>
        <pc:spChg chg="add del mod">
          <ac:chgData name="Julie Hayward" userId="S::julie.hayward@uwtsd.ac.uk::ca36735c-1641-450a-978e-fa18b6a40d1b" providerId="AD" clId="Web-{A7BE7A9B-1F56-F815-35AB-BA33969DA7C9}" dt="2021-05-26T17:32:50.081" v="242"/>
          <ac:spMkLst>
            <pc:docMk/>
            <pc:sldMk cId="1693028129" sldId="257"/>
            <ac:spMk id="6" creationId="{FA495BBF-F2CE-4B1E-AAE4-5E18BBB200B9}"/>
          </ac:spMkLst>
        </pc:spChg>
        <pc:spChg chg="add mod">
          <ac:chgData name="Julie Hayward" userId="S::julie.hayward@uwtsd.ac.uk::ca36735c-1641-450a-978e-fa18b6a40d1b" providerId="AD" clId="Web-{A7BE7A9B-1F56-F815-35AB-BA33969DA7C9}" dt="2021-05-26T17:37:15.833" v="301" actId="20577"/>
          <ac:spMkLst>
            <pc:docMk/>
            <pc:sldMk cId="1693028129" sldId="257"/>
            <ac:spMk id="7" creationId="{FA3C8AB7-5CCF-43F6-BEEE-CA3153B54840}"/>
          </ac:spMkLst>
        </pc:spChg>
        <pc:spChg chg="add mod">
          <ac:chgData name="Julie Hayward" userId="S::julie.hayward@uwtsd.ac.uk::ca36735c-1641-450a-978e-fa18b6a40d1b" providerId="AD" clId="Web-{A7BE7A9B-1F56-F815-35AB-BA33969DA7C9}" dt="2021-05-26T17:35:17.982" v="277"/>
          <ac:spMkLst>
            <pc:docMk/>
            <pc:sldMk cId="1693028129" sldId="257"/>
            <ac:spMk id="8" creationId="{52B90055-DCF1-43B1-B3EA-CBC8C8AFBA69}"/>
          </ac:spMkLst>
        </pc:spChg>
        <pc:spChg chg="add del">
          <ac:chgData name="Julie Hayward" userId="S::julie.hayward@uwtsd.ac.uk::ca36735c-1641-450a-978e-fa18b6a40d1b" providerId="AD" clId="Web-{A7BE7A9B-1F56-F815-35AB-BA33969DA7C9}" dt="2021-05-26T17:34:40.182" v="273"/>
          <ac:spMkLst>
            <pc:docMk/>
            <pc:sldMk cId="1693028129" sldId="257"/>
            <ac:spMk id="10" creationId="{2B97F24A-32CE-4C1C-A50D-3016B394DCFB}"/>
          </ac:spMkLst>
        </pc:spChg>
        <pc:spChg chg="add del">
          <ac:chgData name="Julie Hayward" userId="S::julie.hayward@uwtsd.ac.uk::ca36735c-1641-450a-978e-fa18b6a40d1b" providerId="AD" clId="Web-{A7BE7A9B-1F56-F815-35AB-BA33969DA7C9}" dt="2021-05-26T17:34:40.182" v="273"/>
          <ac:spMkLst>
            <pc:docMk/>
            <pc:sldMk cId="1693028129" sldId="257"/>
            <ac:spMk id="12" creationId="{CD8B4F24-440B-49E9-B85D-733523DC064B}"/>
          </ac:spMkLst>
        </pc:spChg>
        <pc:spChg chg="add">
          <ac:chgData name="Julie Hayward" userId="S::julie.hayward@uwtsd.ac.uk::ca36735c-1641-450a-978e-fa18b6a40d1b" providerId="AD" clId="Web-{A7BE7A9B-1F56-F815-35AB-BA33969DA7C9}" dt="2021-05-26T17:34:40.182" v="273"/>
          <ac:spMkLst>
            <pc:docMk/>
            <pc:sldMk cId="1693028129" sldId="257"/>
            <ac:spMk id="18" creationId="{F13C74B1-5B17-4795-BED0-7140497B445A}"/>
          </ac:spMkLst>
        </pc:spChg>
        <pc:spChg chg="add">
          <ac:chgData name="Julie Hayward" userId="S::julie.hayward@uwtsd.ac.uk::ca36735c-1641-450a-978e-fa18b6a40d1b" providerId="AD" clId="Web-{A7BE7A9B-1F56-F815-35AB-BA33969DA7C9}" dt="2021-05-26T17:34:40.182" v="273"/>
          <ac:spMkLst>
            <pc:docMk/>
            <pc:sldMk cId="1693028129" sldId="257"/>
            <ac:spMk id="20" creationId="{D4974D33-8DC5-464E-8C6D-BE58F0669C17}"/>
          </ac:spMkLst>
        </pc:spChg>
        <pc:picChg chg="del mod ord">
          <ac:chgData name="Julie Hayward" userId="S::julie.hayward@uwtsd.ac.uk::ca36735c-1641-450a-978e-fa18b6a40d1b" providerId="AD" clId="Web-{A7BE7A9B-1F56-F815-35AB-BA33969DA7C9}" dt="2021-05-26T17:32:46.159" v="241"/>
          <ac:picMkLst>
            <pc:docMk/>
            <pc:sldMk cId="1693028129" sldId="257"/>
            <ac:picMk id="4" creationId="{00000000-0000-0000-0000-000000000000}"/>
          </ac:picMkLst>
        </pc:picChg>
        <pc:picChg chg="add mod">
          <ac:chgData name="Julie Hayward" userId="S::julie.hayward@uwtsd.ac.uk::ca36735c-1641-450a-978e-fa18b6a40d1b" providerId="AD" clId="Web-{A7BE7A9B-1F56-F815-35AB-BA33969DA7C9}" dt="2021-05-26T17:35:17.966" v="275"/>
          <ac:picMkLst>
            <pc:docMk/>
            <pc:sldMk cId="1693028129" sldId="257"/>
            <ac:picMk id="14" creationId="{108E4130-1FF6-47CD-8DF5-B761922CC5C3}"/>
          </ac:picMkLst>
        </pc:picChg>
      </pc:sldChg>
      <pc:sldChg chg="addSp delSp modSp mod ord setBg setClrOvrMap">
        <pc:chgData name="Julie Hayward" userId="S::julie.hayward@uwtsd.ac.uk::ca36735c-1641-450a-978e-fa18b6a40d1b" providerId="AD" clId="Web-{A7BE7A9B-1F56-F815-35AB-BA33969DA7C9}" dt="2021-05-26T17:18:03.061" v="226"/>
        <pc:sldMkLst>
          <pc:docMk/>
          <pc:sldMk cId="244693175" sldId="258"/>
        </pc:sldMkLst>
        <pc:spChg chg="mod">
          <ac:chgData name="Julie Hayward" userId="S::julie.hayward@uwtsd.ac.uk::ca36735c-1641-450a-978e-fa18b6a40d1b" providerId="AD" clId="Web-{A7BE7A9B-1F56-F815-35AB-BA33969DA7C9}" dt="2021-05-26T17:18:03.061" v="226"/>
          <ac:spMkLst>
            <pc:docMk/>
            <pc:sldMk cId="244693175" sldId="258"/>
            <ac:spMk id="3" creationId="{00000000-0000-0000-0000-000000000000}"/>
          </ac:spMkLst>
        </pc:spChg>
        <pc:spChg chg="mod">
          <ac:chgData name="Julie Hayward" userId="S::julie.hayward@uwtsd.ac.uk::ca36735c-1641-450a-978e-fa18b6a40d1b" providerId="AD" clId="Web-{A7BE7A9B-1F56-F815-35AB-BA33969DA7C9}" dt="2021-05-26T17:18:03.061" v="226"/>
          <ac:spMkLst>
            <pc:docMk/>
            <pc:sldMk cId="244693175" sldId="258"/>
            <ac:spMk id="5" creationId="{00000000-0000-0000-0000-000000000000}"/>
          </ac:spMkLst>
        </pc:spChg>
        <pc:spChg chg="add del">
          <ac:chgData name="Julie Hayward" userId="S::julie.hayward@uwtsd.ac.uk::ca36735c-1641-450a-978e-fa18b6a40d1b" providerId="AD" clId="Web-{A7BE7A9B-1F56-F815-35AB-BA33969DA7C9}" dt="2021-05-26T17:18:03.061" v="226"/>
          <ac:spMkLst>
            <pc:docMk/>
            <pc:sldMk cId="244693175" sldId="258"/>
            <ac:spMk id="10" creationId="{DFF2AC85-FAA0-4844-813F-83C04D7382E2}"/>
          </ac:spMkLst>
        </pc:spChg>
        <pc:spChg chg="add del">
          <ac:chgData name="Julie Hayward" userId="S::julie.hayward@uwtsd.ac.uk::ca36735c-1641-450a-978e-fa18b6a40d1b" providerId="AD" clId="Web-{A7BE7A9B-1F56-F815-35AB-BA33969DA7C9}" dt="2021-05-26T17:18:03.061" v="226"/>
          <ac:spMkLst>
            <pc:docMk/>
            <pc:sldMk cId="244693175" sldId="258"/>
            <ac:spMk id="12" creationId="{89CC0F1E-BAA2-47B1-8F83-7ECB9FD9E009}"/>
          </ac:spMkLst>
        </pc:spChg>
        <pc:spChg chg="add">
          <ac:chgData name="Julie Hayward" userId="S::julie.hayward@uwtsd.ac.uk::ca36735c-1641-450a-978e-fa18b6a40d1b" providerId="AD" clId="Web-{A7BE7A9B-1F56-F815-35AB-BA33969DA7C9}" dt="2021-05-26T17:18:03.061" v="226"/>
          <ac:spMkLst>
            <pc:docMk/>
            <pc:sldMk cId="244693175" sldId="258"/>
            <ac:spMk id="14" creationId="{777A147A-9ED8-46B4-8660-1B3C2AA880B5}"/>
          </ac:spMkLst>
        </pc:spChg>
        <pc:spChg chg="add">
          <ac:chgData name="Julie Hayward" userId="S::julie.hayward@uwtsd.ac.uk::ca36735c-1641-450a-978e-fa18b6a40d1b" providerId="AD" clId="Web-{A7BE7A9B-1F56-F815-35AB-BA33969DA7C9}" dt="2021-05-26T17:18:03.061" v="226"/>
          <ac:spMkLst>
            <pc:docMk/>
            <pc:sldMk cId="244693175" sldId="258"/>
            <ac:spMk id="15" creationId="{5D6C15A0-C087-4593-8414-2B4EC1CDC3DE}"/>
          </ac:spMkLst>
        </pc:spChg>
        <pc:spChg chg="add del">
          <ac:chgData name="Julie Hayward" userId="S::julie.hayward@uwtsd.ac.uk::ca36735c-1641-450a-978e-fa18b6a40d1b" providerId="AD" clId="Web-{A7BE7A9B-1F56-F815-35AB-BA33969DA7C9}" dt="2021-05-26T17:17:43.200" v="224"/>
          <ac:spMkLst>
            <pc:docMk/>
            <pc:sldMk cId="244693175" sldId="258"/>
            <ac:spMk id="17" creationId="{777A147A-9ED8-46B4-8660-1B3C2AA880B5}"/>
          </ac:spMkLst>
        </pc:spChg>
        <pc:spChg chg="add del">
          <ac:chgData name="Julie Hayward" userId="S::julie.hayward@uwtsd.ac.uk::ca36735c-1641-450a-978e-fa18b6a40d1b" providerId="AD" clId="Web-{A7BE7A9B-1F56-F815-35AB-BA33969DA7C9}" dt="2021-05-26T17:17:43.200" v="224"/>
          <ac:spMkLst>
            <pc:docMk/>
            <pc:sldMk cId="244693175" sldId="258"/>
            <ac:spMk id="19" creationId="{5D6C15A0-C087-4593-8414-2B4EC1CDC3DE}"/>
          </ac:spMkLst>
        </pc:spChg>
      </pc:sldChg>
      <pc:sldChg chg="addSp delSp modSp mod ord setBg">
        <pc:chgData name="Julie Hayward" userId="S::julie.hayward@uwtsd.ac.uk::ca36735c-1641-450a-978e-fa18b6a40d1b" providerId="AD" clId="Web-{A7BE7A9B-1F56-F815-35AB-BA33969DA7C9}" dt="2021-05-26T17:18:11.733" v="227"/>
        <pc:sldMkLst>
          <pc:docMk/>
          <pc:sldMk cId="3258986001" sldId="259"/>
        </pc:sldMkLst>
        <pc:spChg chg="mod">
          <ac:chgData name="Julie Hayward" userId="S::julie.hayward@uwtsd.ac.uk::ca36735c-1641-450a-978e-fa18b6a40d1b" providerId="AD" clId="Web-{A7BE7A9B-1F56-F815-35AB-BA33969DA7C9}" dt="2021-05-26T17:18:11.733" v="227"/>
          <ac:spMkLst>
            <pc:docMk/>
            <pc:sldMk cId="3258986001" sldId="259"/>
            <ac:spMk id="2" creationId="{00000000-0000-0000-0000-000000000000}"/>
          </ac:spMkLst>
        </pc:spChg>
        <pc:spChg chg="add del mod">
          <ac:chgData name="Julie Hayward" userId="S::julie.hayward@uwtsd.ac.uk::ca36735c-1641-450a-978e-fa18b6a40d1b" providerId="AD" clId="Web-{A7BE7A9B-1F56-F815-35AB-BA33969DA7C9}" dt="2021-05-26T17:18:11.733" v="227"/>
          <ac:spMkLst>
            <pc:docMk/>
            <pc:sldMk cId="3258986001" sldId="259"/>
            <ac:spMk id="3" creationId="{00000000-0000-0000-0000-000000000000}"/>
          </ac:spMkLst>
        </pc:spChg>
        <pc:spChg chg="add del">
          <ac:chgData name="Julie Hayward" userId="S::julie.hayward@uwtsd.ac.uk::ca36735c-1641-450a-978e-fa18b6a40d1b" providerId="AD" clId="Web-{A7BE7A9B-1F56-F815-35AB-BA33969DA7C9}" dt="2021-05-26T17:18:11.733" v="227"/>
          <ac:spMkLst>
            <pc:docMk/>
            <pc:sldMk cId="3258986001" sldId="259"/>
            <ac:spMk id="8" creationId="{907EF6B7-1338-4443-8C46-6A318D952DFD}"/>
          </ac:spMkLst>
        </pc:spChg>
        <pc:spChg chg="add del">
          <ac:chgData name="Julie Hayward" userId="S::julie.hayward@uwtsd.ac.uk::ca36735c-1641-450a-978e-fa18b6a40d1b" providerId="AD" clId="Web-{A7BE7A9B-1F56-F815-35AB-BA33969DA7C9}" dt="2021-05-26T17:18:11.733" v="227"/>
          <ac:spMkLst>
            <pc:docMk/>
            <pc:sldMk cId="3258986001" sldId="259"/>
            <ac:spMk id="10" creationId="{DAAE4CDD-124C-4DCF-9584-B6033B545DD5}"/>
          </ac:spMkLst>
        </pc:spChg>
        <pc:spChg chg="add del">
          <ac:chgData name="Julie Hayward" userId="S::julie.hayward@uwtsd.ac.uk::ca36735c-1641-450a-978e-fa18b6a40d1b" providerId="AD" clId="Web-{A7BE7A9B-1F56-F815-35AB-BA33969DA7C9}" dt="2021-05-26T17:18:11.733" v="227"/>
          <ac:spMkLst>
            <pc:docMk/>
            <pc:sldMk cId="3258986001" sldId="259"/>
            <ac:spMk id="12" creationId="{081E4A58-353D-44AE-B2FC-2A74E2E400F7}"/>
          </ac:spMkLst>
        </pc:spChg>
        <pc:spChg chg="add">
          <ac:chgData name="Julie Hayward" userId="S::julie.hayward@uwtsd.ac.uk::ca36735c-1641-450a-978e-fa18b6a40d1b" providerId="AD" clId="Web-{A7BE7A9B-1F56-F815-35AB-BA33969DA7C9}" dt="2021-05-26T17:18:11.733" v="227"/>
          <ac:spMkLst>
            <pc:docMk/>
            <pc:sldMk cId="3258986001" sldId="259"/>
            <ac:spMk id="17" creationId="{100EDD19-6802-4EC3-95CE-CFFAB042CFD6}"/>
          </ac:spMkLst>
        </pc:spChg>
        <pc:spChg chg="add">
          <ac:chgData name="Julie Hayward" userId="S::julie.hayward@uwtsd.ac.uk::ca36735c-1641-450a-978e-fa18b6a40d1b" providerId="AD" clId="Web-{A7BE7A9B-1F56-F815-35AB-BA33969DA7C9}" dt="2021-05-26T17:18:11.733" v="227"/>
          <ac:spMkLst>
            <pc:docMk/>
            <pc:sldMk cId="3258986001" sldId="259"/>
            <ac:spMk id="19" creationId="{DB17E863-922E-4C26-BD64-E8FD41D28661}"/>
          </ac:spMkLst>
        </pc:spChg>
        <pc:graphicFrameChg chg="add del">
          <ac:chgData name="Julie Hayward" userId="S::julie.hayward@uwtsd.ac.uk::ca36735c-1641-450a-978e-fa18b6a40d1b" providerId="AD" clId="Web-{A7BE7A9B-1F56-F815-35AB-BA33969DA7C9}" dt="2021-05-26T17:05:56.668" v="21"/>
          <ac:graphicFrameMkLst>
            <pc:docMk/>
            <pc:sldMk cId="3258986001" sldId="259"/>
            <ac:graphicFrameMk id="5" creationId="{114C8C2C-1BD3-409D-93B6-B05EE6A71ABF}"/>
          </ac:graphicFrameMkLst>
        </pc:graphicFrameChg>
      </pc:sldChg>
      <pc:sldChg chg="addSp delSp modSp mod setBg modNotes">
        <pc:chgData name="Julie Hayward" userId="S::julie.hayward@uwtsd.ac.uk::ca36735c-1641-450a-978e-fa18b6a40d1b" providerId="AD" clId="Web-{A7BE7A9B-1F56-F815-35AB-BA33969DA7C9}" dt="2021-05-26T17:52:18.566" v="428"/>
        <pc:sldMkLst>
          <pc:docMk/>
          <pc:sldMk cId="3134007791" sldId="260"/>
        </pc:sldMkLst>
        <pc:spChg chg="mod">
          <ac:chgData name="Julie Hayward" userId="S::julie.hayward@uwtsd.ac.uk::ca36735c-1641-450a-978e-fa18b6a40d1b" providerId="AD" clId="Web-{A7BE7A9B-1F56-F815-35AB-BA33969DA7C9}" dt="2021-05-26T17:06:11.122" v="23"/>
          <ac:spMkLst>
            <pc:docMk/>
            <pc:sldMk cId="3134007791" sldId="260"/>
            <ac:spMk id="2" creationId="{00000000-0000-0000-0000-000000000000}"/>
          </ac:spMkLst>
        </pc:spChg>
        <pc:spChg chg="add del mod">
          <ac:chgData name="Julie Hayward" userId="S::julie.hayward@uwtsd.ac.uk::ca36735c-1641-450a-978e-fa18b6a40d1b" providerId="AD" clId="Web-{A7BE7A9B-1F56-F815-35AB-BA33969DA7C9}" dt="2021-05-26T17:52:18.566" v="428"/>
          <ac:spMkLst>
            <pc:docMk/>
            <pc:sldMk cId="3134007791" sldId="260"/>
            <ac:spMk id="3" creationId="{9EF7BE7B-A232-4B64-9250-8A312E85197E}"/>
          </ac:spMkLst>
        </pc:spChg>
        <pc:spChg chg="add">
          <ac:chgData name="Julie Hayward" userId="S::julie.hayward@uwtsd.ac.uk::ca36735c-1641-450a-978e-fa18b6a40d1b" providerId="AD" clId="Web-{A7BE7A9B-1F56-F815-35AB-BA33969DA7C9}" dt="2021-05-26T17:06:11.122" v="23"/>
          <ac:spMkLst>
            <pc:docMk/>
            <pc:sldMk cId="3134007791" sldId="260"/>
            <ac:spMk id="9" creationId="{D4771268-CB57-404A-9271-370EB28F6090}"/>
          </ac:spMkLst>
        </pc:spChg>
        <pc:picChg chg="mod">
          <ac:chgData name="Julie Hayward" userId="S::julie.hayward@uwtsd.ac.uk::ca36735c-1641-450a-978e-fa18b6a40d1b" providerId="AD" clId="Web-{A7BE7A9B-1F56-F815-35AB-BA33969DA7C9}" dt="2021-05-26T17:06:11.122" v="23"/>
          <ac:picMkLst>
            <pc:docMk/>
            <pc:sldMk cId="3134007791" sldId="260"/>
            <ac:picMk id="4" creationId="{00000000-0000-0000-0000-000000000000}"/>
          </ac:picMkLst>
        </pc:picChg>
      </pc:sldChg>
      <pc:sldChg chg="del">
        <pc:chgData name="Julie Hayward" userId="S::julie.hayward@uwtsd.ac.uk::ca36735c-1641-450a-978e-fa18b6a40d1b" providerId="AD" clId="Web-{A7BE7A9B-1F56-F815-35AB-BA33969DA7C9}" dt="2021-05-26T17:23:30.947" v="230"/>
        <pc:sldMkLst>
          <pc:docMk/>
          <pc:sldMk cId="3502909678" sldId="261"/>
        </pc:sldMkLst>
      </pc:sldChg>
      <pc:sldChg chg="addSp delSp modSp mod setBg modClrScheme delDesignElem chgLayout">
        <pc:chgData name="Julie Hayward" userId="S::julie.hayward@uwtsd.ac.uk::ca36735c-1641-450a-978e-fa18b6a40d1b" providerId="AD" clId="Web-{A7BE7A9B-1F56-F815-35AB-BA33969DA7C9}" dt="2021-05-26T18:06:04.409" v="628" actId="20577"/>
        <pc:sldMkLst>
          <pc:docMk/>
          <pc:sldMk cId="3850562009" sldId="262"/>
        </pc:sldMkLst>
        <pc:spChg chg="add mod ord">
          <ac:chgData name="Julie Hayward" userId="S::julie.hayward@uwtsd.ac.uk::ca36735c-1641-450a-978e-fa18b6a40d1b" providerId="AD" clId="Web-{A7BE7A9B-1F56-F815-35AB-BA33969DA7C9}" dt="2021-05-26T18:06:04.409" v="628" actId="20577"/>
          <ac:spMkLst>
            <pc:docMk/>
            <pc:sldMk cId="3850562009" sldId="262"/>
            <ac:spMk id="3" creationId="{E909440E-F6B5-44BB-9A84-800E6EFBF46B}"/>
          </ac:spMkLst>
        </pc:spChg>
        <pc:spChg chg="add mod ord">
          <ac:chgData name="Julie Hayward" userId="S::julie.hayward@uwtsd.ac.uk::ca36735c-1641-450a-978e-fa18b6a40d1b" providerId="AD" clId="Web-{A7BE7A9B-1F56-F815-35AB-BA33969DA7C9}" dt="2021-05-26T18:02:06.091" v="535"/>
          <ac:spMkLst>
            <pc:docMk/>
            <pc:sldMk cId="3850562009" sldId="262"/>
            <ac:spMk id="4" creationId="{4521DE22-F0E9-46FB-AE32-BB14C2C6C27C}"/>
          </ac:spMkLst>
        </pc:spChg>
        <pc:spChg chg="add del mod ord">
          <ac:chgData name="Julie Hayward" userId="S::julie.hayward@uwtsd.ac.uk::ca36735c-1641-450a-978e-fa18b6a40d1b" providerId="AD" clId="Web-{A7BE7A9B-1F56-F815-35AB-BA33969DA7C9}" dt="2021-05-26T18:01:42.042" v="528"/>
          <ac:spMkLst>
            <pc:docMk/>
            <pc:sldMk cId="3850562009" sldId="262"/>
            <ac:spMk id="5" creationId="{D903BA5C-AF9A-4C95-A095-6C9BF269EDA5}"/>
          </ac:spMkLst>
        </pc:spChg>
        <pc:spChg chg="add del">
          <ac:chgData name="Julie Hayward" userId="S::julie.hayward@uwtsd.ac.uk::ca36735c-1641-450a-978e-fa18b6a40d1b" providerId="AD" clId="Web-{A7BE7A9B-1F56-F815-35AB-BA33969DA7C9}" dt="2021-05-26T18:01:32.776" v="527"/>
          <ac:spMkLst>
            <pc:docMk/>
            <pc:sldMk cId="3850562009" sldId="262"/>
            <ac:spMk id="7" creationId="{42A4FC2C-047E-45A5-965D-8E1E3BF09BC6}"/>
          </ac:spMkLst>
        </pc:spChg>
        <pc:spChg chg="add">
          <ac:chgData name="Julie Hayward" userId="S::julie.hayward@uwtsd.ac.uk::ca36735c-1641-450a-978e-fa18b6a40d1b" providerId="AD" clId="Web-{A7BE7A9B-1F56-F815-35AB-BA33969DA7C9}" dt="2021-05-26T18:02:06.091" v="535"/>
          <ac:spMkLst>
            <pc:docMk/>
            <pc:sldMk cId="3850562009" sldId="262"/>
            <ac:spMk id="11" creationId="{3CD9DF72-87A3-404E-A828-84CBF11A8303}"/>
          </ac:spMkLst>
        </pc:spChg>
        <pc:picChg chg="del mod">
          <ac:chgData name="Julie Hayward" userId="S::julie.hayward@uwtsd.ac.uk::ca36735c-1641-450a-978e-fa18b6a40d1b" providerId="AD" clId="Web-{A7BE7A9B-1F56-F815-35AB-BA33969DA7C9}" dt="2021-05-26T18:01:28.697" v="526"/>
          <ac:picMkLst>
            <pc:docMk/>
            <pc:sldMk cId="3850562009" sldId="262"/>
            <ac:picMk id="2" creationId="{00000000-0000-0000-0000-000000000000}"/>
          </ac:picMkLst>
        </pc:picChg>
        <pc:picChg chg="add mod ord">
          <ac:chgData name="Julie Hayward" userId="S::julie.hayward@uwtsd.ac.uk::ca36735c-1641-450a-978e-fa18b6a40d1b" providerId="AD" clId="Web-{A7BE7A9B-1F56-F815-35AB-BA33969DA7C9}" dt="2021-05-26T18:02:06.091" v="535"/>
          <ac:picMkLst>
            <pc:docMk/>
            <pc:sldMk cId="3850562009" sldId="262"/>
            <ac:picMk id="6" creationId="{D088F949-84F0-4C94-8DAB-BD686ED44A21}"/>
          </ac:picMkLst>
        </pc:picChg>
        <pc:cxnChg chg="add">
          <ac:chgData name="Julie Hayward" userId="S::julie.hayward@uwtsd.ac.uk::ca36735c-1641-450a-978e-fa18b6a40d1b" providerId="AD" clId="Web-{A7BE7A9B-1F56-F815-35AB-BA33969DA7C9}" dt="2021-05-26T18:02:06.091" v="535"/>
          <ac:cxnSpMkLst>
            <pc:docMk/>
            <pc:sldMk cId="3850562009" sldId="262"/>
            <ac:cxnSpMk id="13" creationId="{20E3A342-4D61-4E3F-AF90-1AB42AEB96CC}"/>
          </ac:cxnSpMkLst>
        </pc:cxnChg>
      </pc:sldChg>
      <pc:sldChg chg="del">
        <pc:chgData name="Julie Hayward" userId="S::julie.hayward@uwtsd.ac.uk::ca36735c-1641-450a-978e-fa18b6a40d1b" providerId="AD" clId="Web-{A7BE7A9B-1F56-F815-35AB-BA33969DA7C9}" dt="2021-05-26T17:04:07.379" v="14"/>
        <pc:sldMkLst>
          <pc:docMk/>
          <pc:sldMk cId="3321708012" sldId="263"/>
        </pc:sldMkLst>
      </pc:sldChg>
      <pc:sldChg chg="addSp modSp mod ord setBg">
        <pc:chgData name="Julie Hayward" userId="S::julie.hayward@uwtsd.ac.uk::ca36735c-1641-450a-978e-fa18b6a40d1b" providerId="AD" clId="Web-{A7BE7A9B-1F56-F815-35AB-BA33969DA7C9}" dt="2021-05-26T17:03:27.830" v="6" actId="20577"/>
        <pc:sldMkLst>
          <pc:docMk/>
          <pc:sldMk cId="4289659629" sldId="264"/>
        </pc:sldMkLst>
        <pc:spChg chg="mod">
          <ac:chgData name="Julie Hayward" userId="S::julie.hayward@uwtsd.ac.uk::ca36735c-1641-450a-978e-fa18b6a40d1b" providerId="AD" clId="Web-{A7BE7A9B-1F56-F815-35AB-BA33969DA7C9}" dt="2021-05-26T17:03:11.594" v="2"/>
          <ac:spMkLst>
            <pc:docMk/>
            <pc:sldMk cId="4289659629" sldId="264"/>
            <ac:spMk id="2" creationId="{00000000-0000-0000-0000-000000000000}"/>
          </ac:spMkLst>
        </pc:spChg>
        <pc:spChg chg="mod">
          <ac:chgData name="Julie Hayward" userId="S::julie.hayward@uwtsd.ac.uk::ca36735c-1641-450a-978e-fa18b6a40d1b" providerId="AD" clId="Web-{A7BE7A9B-1F56-F815-35AB-BA33969DA7C9}" dt="2021-05-26T17:03:27.830" v="6" actId="20577"/>
          <ac:spMkLst>
            <pc:docMk/>
            <pc:sldMk cId="4289659629" sldId="264"/>
            <ac:spMk id="6" creationId="{00000000-0000-0000-0000-000000000000}"/>
          </ac:spMkLst>
        </pc:spChg>
        <pc:spChg chg="add">
          <ac:chgData name="Julie Hayward" userId="S::julie.hayward@uwtsd.ac.uk::ca36735c-1641-450a-978e-fa18b6a40d1b" providerId="AD" clId="Web-{A7BE7A9B-1F56-F815-35AB-BA33969DA7C9}" dt="2021-05-26T17:03:11.594" v="2"/>
          <ac:spMkLst>
            <pc:docMk/>
            <pc:sldMk cId="4289659629" sldId="264"/>
            <ac:spMk id="75" creationId="{C232B152-3720-4D3B-97ED-45CE5483F16F}"/>
          </ac:spMkLst>
        </pc:spChg>
        <pc:spChg chg="add">
          <ac:chgData name="Julie Hayward" userId="S::julie.hayward@uwtsd.ac.uk::ca36735c-1641-450a-978e-fa18b6a40d1b" providerId="AD" clId="Web-{A7BE7A9B-1F56-F815-35AB-BA33969DA7C9}" dt="2021-05-26T17:03:11.594" v="2"/>
          <ac:spMkLst>
            <pc:docMk/>
            <pc:sldMk cId="4289659629" sldId="264"/>
            <ac:spMk id="77" creationId="{11BAB570-FF10-4E96-8A3F-FA9804702B89}"/>
          </ac:spMkLst>
        </pc:spChg>
        <pc:spChg chg="add">
          <ac:chgData name="Julie Hayward" userId="S::julie.hayward@uwtsd.ac.uk::ca36735c-1641-450a-978e-fa18b6a40d1b" providerId="AD" clId="Web-{A7BE7A9B-1F56-F815-35AB-BA33969DA7C9}" dt="2021-05-26T17:03:11.594" v="2"/>
          <ac:spMkLst>
            <pc:docMk/>
            <pc:sldMk cId="4289659629" sldId="264"/>
            <ac:spMk id="79" creationId="{4B9FAFB2-BEB5-4848-8018-BCAD99E2E1AA}"/>
          </ac:spMkLst>
        </pc:spChg>
        <pc:picChg chg="mod">
          <ac:chgData name="Julie Hayward" userId="S::julie.hayward@uwtsd.ac.uk::ca36735c-1641-450a-978e-fa18b6a40d1b" providerId="AD" clId="Web-{A7BE7A9B-1F56-F815-35AB-BA33969DA7C9}" dt="2021-05-26T17:03:11.594" v="2"/>
          <ac:picMkLst>
            <pc:docMk/>
            <pc:sldMk cId="4289659629" sldId="264"/>
            <ac:picMk id="1030" creationId="{00000000-0000-0000-0000-000000000000}"/>
          </ac:picMkLst>
        </pc:picChg>
      </pc:sldChg>
      <pc:sldChg chg="addSp delSp modSp new mod setBg setClrOvrMap">
        <pc:chgData name="Julie Hayward" userId="S::julie.hayward@uwtsd.ac.uk::ca36735c-1641-450a-978e-fa18b6a40d1b" providerId="AD" clId="Web-{A7BE7A9B-1F56-F815-35AB-BA33969DA7C9}" dt="2021-05-26T18:04:22.183" v="618" actId="20577"/>
        <pc:sldMkLst>
          <pc:docMk/>
          <pc:sldMk cId="548075415" sldId="265"/>
        </pc:sldMkLst>
        <pc:spChg chg="mod">
          <ac:chgData name="Julie Hayward" userId="S::julie.hayward@uwtsd.ac.uk::ca36735c-1641-450a-978e-fa18b6a40d1b" providerId="AD" clId="Web-{A7BE7A9B-1F56-F815-35AB-BA33969DA7C9}" dt="2021-05-26T17:18:26" v="228"/>
          <ac:spMkLst>
            <pc:docMk/>
            <pc:sldMk cId="548075415" sldId="265"/>
            <ac:spMk id="2" creationId="{18178D05-A5A4-47BC-AA15-BD1A85E1073B}"/>
          </ac:spMkLst>
        </pc:spChg>
        <pc:spChg chg="add del mod">
          <ac:chgData name="Julie Hayward" userId="S::julie.hayward@uwtsd.ac.uk::ca36735c-1641-450a-978e-fa18b6a40d1b" providerId="AD" clId="Web-{A7BE7A9B-1F56-F815-35AB-BA33969DA7C9}" dt="2021-05-26T18:04:22.183" v="618" actId="20577"/>
          <ac:spMkLst>
            <pc:docMk/>
            <pc:sldMk cId="548075415" sldId="265"/>
            <ac:spMk id="3" creationId="{0409995D-99E4-4505-A8C0-F4761E56C36E}"/>
          </ac:spMkLst>
        </pc:spChg>
        <pc:spChg chg="add del">
          <ac:chgData name="Julie Hayward" userId="S::julie.hayward@uwtsd.ac.uk::ca36735c-1641-450a-978e-fa18b6a40d1b" providerId="AD" clId="Web-{A7BE7A9B-1F56-F815-35AB-BA33969DA7C9}" dt="2021-05-26T17:17:44.794" v="225"/>
          <ac:spMkLst>
            <pc:docMk/>
            <pc:sldMk cId="548075415" sldId="265"/>
            <ac:spMk id="6" creationId="{35DB3719-6FDC-4E5D-891D-FF40B7300F64}"/>
          </ac:spMkLst>
        </pc:spChg>
        <pc:spChg chg="add del">
          <ac:chgData name="Julie Hayward" userId="S::julie.hayward@uwtsd.ac.uk::ca36735c-1641-450a-978e-fa18b6a40d1b" providerId="AD" clId="Web-{A7BE7A9B-1F56-F815-35AB-BA33969DA7C9}" dt="2021-05-26T17:17:44.794" v="225"/>
          <ac:spMkLst>
            <pc:docMk/>
            <pc:sldMk cId="548075415" sldId="265"/>
            <ac:spMk id="7" creationId="{E0CBAC23-2E3F-4A90-BA59-F8299F6A5439}"/>
          </ac:spMkLst>
        </pc:spChg>
        <pc:spChg chg="add del">
          <ac:chgData name="Julie Hayward" userId="S::julie.hayward@uwtsd.ac.uk::ca36735c-1641-450a-978e-fa18b6a40d1b" providerId="AD" clId="Web-{A7BE7A9B-1F56-F815-35AB-BA33969DA7C9}" dt="2021-05-26T17:15:28.472" v="213"/>
          <ac:spMkLst>
            <pc:docMk/>
            <pc:sldMk cId="548075415" sldId="265"/>
            <ac:spMk id="9" creationId="{2E442304-DDBD-4F7B-8017-36BCC863FB40}"/>
          </ac:spMkLst>
        </pc:spChg>
        <pc:spChg chg="add del">
          <ac:chgData name="Julie Hayward" userId="S::julie.hayward@uwtsd.ac.uk::ca36735c-1641-450a-978e-fa18b6a40d1b" providerId="AD" clId="Web-{A7BE7A9B-1F56-F815-35AB-BA33969DA7C9}" dt="2021-05-26T17:15:28.472" v="213"/>
          <ac:spMkLst>
            <pc:docMk/>
            <pc:sldMk cId="548075415" sldId="265"/>
            <ac:spMk id="11" creationId="{5E107275-3853-46FD-A241-DE4355A42675}"/>
          </ac:spMkLst>
        </pc:spChg>
        <pc:spChg chg="add">
          <ac:chgData name="Julie Hayward" userId="S::julie.hayward@uwtsd.ac.uk::ca36735c-1641-450a-978e-fa18b6a40d1b" providerId="AD" clId="Web-{A7BE7A9B-1F56-F815-35AB-BA33969DA7C9}" dt="2021-05-26T17:18:26" v="228"/>
          <ac:spMkLst>
            <pc:docMk/>
            <pc:sldMk cId="548075415" sldId="265"/>
            <ac:spMk id="12" creationId="{777A147A-9ED8-46B4-8660-1B3C2AA880B5}"/>
          </ac:spMkLst>
        </pc:spChg>
        <pc:spChg chg="add">
          <ac:chgData name="Julie Hayward" userId="S::julie.hayward@uwtsd.ac.uk::ca36735c-1641-450a-978e-fa18b6a40d1b" providerId="AD" clId="Web-{A7BE7A9B-1F56-F815-35AB-BA33969DA7C9}" dt="2021-05-26T17:18:26" v="228"/>
          <ac:spMkLst>
            <pc:docMk/>
            <pc:sldMk cId="548075415" sldId="265"/>
            <ac:spMk id="13" creationId="{5D6C15A0-C087-4593-8414-2B4EC1CDC3DE}"/>
          </ac:spMkLst>
        </pc:spChg>
        <pc:spChg chg="add del">
          <ac:chgData name="Julie Hayward" userId="S::julie.hayward@uwtsd.ac.uk::ca36735c-1641-450a-978e-fa18b6a40d1b" providerId="AD" clId="Web-{A7BE7A9B-1F56-F815-35AB-BA33969DA7C9}" dt="2021-05-26T17:17:35.231" v="220"/>
          <ac:spMkLst>
            <pc:docMk/>
            <pc:sldMk cId="548075415" sldId="265"/>
            <ac:spMk id="14" creationId="{08E89D5E-1885-4160-AC77-CC471DD1D0DB}"/>
          </ac:spMkLst>
        </pc:spChg>
        <pc:graphicFrameChg chg="add del">
          <ac:chgData name="Julie Hayward" userId="S::julie.hayward@uwtsd.ac.uk::ca36735c-1641-450a-978e-fa18b6a40d1b" providerId="AD" clId="Web-{A7BE7A9B-1F56-F815-35AB-BA33969DA7C9}" dt="2021-05-26T17:15:28.472" v="213"/>
          <ac:graphicFrameMkLst>
            <pc:docMk/>
            <pc:sldMk cId="548075415" sldId="265"/>
            <ac:graphicFrameMk id="5" creationId="{CB13E6AE-F692-4F14-B43A-F089098FC504}"/>
          </ac:graphicFrameMkLst>
        </pc:graphicFrameChg>
        <pc:graphicFrameChg chg="add del">
          <ac:chgData name="Julie Hayward" userId="S::julie.hayward@uwtsd.ac.uk::ca36735c-1641-450a-978e-fa18b6a40d1b" providerId="AD" clId="Web-{A7BE7A9B-1F56-F815-35AB-BA33969DA7C9}" dt="2021-05-26T17:17:44.794" v="225"/>
          <ac:graphicFrameMkLst>
            <pc:docMk/>
            <pc:sldMk cId="548075415" sldId="265"/>
            <ac:graphicFrameMk id="8" creationId="{D11E2757-A9CF-402A-AB6D-8582E49B80DF}"/>
          </ac:graphicFrameMkLst>
        </pc:graphicFrameChg>
        <pc:graphicFrameChg chg="add del">
          <ac:chgData name="Julie Hayward" userId="S::julie.hayward@uwtsd.ac.uk::ca36735c-1641-450a-978e-fa18b6a40d1b" providerId="AD" clId="Web-{A7BE7A9B-1F56-F815-35AB-BA33969DA7C9}" dt="2021-05-26T17:17:35.231" v="220"/>
          <ac:graphicFrameMkLst>
            <pc:docMk/>
            <pc:sldMk cId="548075415" sldId="265"/>
            <ac:graphicFrameMk id="10" creationId="{341C70B8-56E3-4D0B-AE5A-83C6D43E5409}"/>
          </ac:graphicFrameMkLst>
        </pc:graphicFrameChg>
        <pc:cxnChg chg="add del">
          <ac:chgData name="Julie Hayward" userId="S::julie.hayward@uwtsd.ac.uk::ca36735c-1641-450a-978e-fa18b6a40d1b" providerId="AD" clId="Web-{A7BE7A9B-1F56-F815-35AB-BA33969DA7C9}" dt="2021-05-26T17:17:35.231" v="220"/>
          <ac:cxnSpMkLst>
            <pc:docMk/>
            <pc:sldMk cId="548075415" sldId="265"/>
            <ac:cxnSpMk id="16" creationId="{EC15C128-8E68-44BD-BF94-FBA9CA4B0309}"/>
          </ac:cxnSpMkLst>
        </pc:cxnChg>
      </pc:sldChg>
      <pc:sldChg chg="addSp modSp new mod setBg addAnim modNotes">
        <pc:chgData name="Julie Hayward" userId="S::julie.hayward@uwtsd.ac.uk::ca36735c-1641-450a-978e-fa18b6a40d1b" providerId="AD" clId="Web-{A7BE7A9B-1F56-F815-35AB-BA33969DA7C9}" dt="2021-05-26T17:40:34.300" v="330"/>
        <pc:sldMkLst>
          <pc:docMk/>
          <pc:sldMk cId="2819730880" sldId="266"/>
        </pc:sldMkLst>
        <pc:spChg chg="mod">
          <ac:chgData name="Julie Hayward" userId="S::julie.hayward@uwtsd.ac.uk::ca36735c-1641-450a-978e-fa18b6a40d1b" providerId="AD" clId="Web-{A7BE7A9B-1F56-F815-35AB-BA33969DA7C9}" dt="2021-05-26T17:39:02.497" v="313"/>
          <ac:spMkLst>
            <pc:docMk/>
            <pc:sldMk cId="2819730880" sldId="266"/>
            <ac:spMk id="2" creationId="{14A8C3C4-1489-4677-8192-CA05F4B71CCC}"/>
          </ac:spMkLst>
        </pc:spChg>
        <pc:spChg chg="mod">
          <ac:chgData name="Julie Hayward" userId="S::julie.hayward@uwtsd.ac.uk::ca36735c-1641-450a-978e-fa18b6a40d1b" providerId="AD" clId="Web-{A7BE7A9B-1F56-F815-35AB-BA33969DA7C9}" dt="2021-05-26T17:39:47.484" v="325" actId="20577"/>
          <ac:spMkLst>
            <pc:docMk/>
            <pc:sldMk cId="2819730880" sldId="266"/>
            <ac:spMk id="3" creationId="{60F4C8B0-AEC7-4CFF-8F0B-DFE12BD37692}"/>
          </ac:spMkLst>
        </pc:spChg>
        <pc:spChg chg="add">
          <ac:chgData name="Julie Hayward" userId="S::julie.hayward@uwtsd.ac.uk::ca36735c-1641-450a-978e-fa18b6a40d1b" providerId="AD" clId="Web-{A7BE7A9B-1F56-F815-35AB-BA33969DA7C9}" dt="2021-05-26T17:39:02.497" v="313"/>
          <ac:spMkLst>
            <pc:docMk/>
            <pc:sldMk cId="2819730880" sldId="266"/>
            <ac:spMk id="9" creationId="{F13C74B1-5B17-4795-BED0-7140497B445A}"/>
          </ac:spMkLst>
        </pc:spChg>
        <pc:spChg chg="add">
          <ac:chgData name="Julie Hayward" userId="S::julie.hayward@uwtsd.ac.uk::ca36735c-1641-450a-978e-fa18b6a40d1b" providerId="AD" clId="Web-{A7BE7A9B-1F56-F815-35AB-BA33969DA7C9}" dt="2021-05-26T17:39:02.497" v="313"/>
          <ac:spMkLst>
            <pc:docMk/>
            <pc:sldMk cId="2819730880" sldId="266"/>
            <ac:spMk id="11" creationId="{D4974D33-8DC5-464E-8C6D-BE58F0669C17}"/>
          </ac:spMkLst>
        </pc:spChg>
        <pc:picChg chg="add">
          <ac:chgData name="Julie Hayward" userId="S::julie.hayward@uwtsd.ac.uk::ca36735c-1641-450a-978e-fa18b6a40d1b" providerId="AD" clId="Web-{A7BE7A9B-1F56-F815-35AB-BA33969DA7C9}" dt="2021-05-26T17:39:02.497" v="313"/>
          <ac:picMkLst>
            <pc:docMk/>
            <pc:sldMk cId="2819730880" sldId="266"/>
            <ac:picMk id="5" creationId="{1DB1CD94-6CA5-4627-96CD-3362D10B9671}"/>
          </ac:picMkLst>
        </pc:picChg>
      </pc:sldChg>
      <pc:sldChg chg="addSp delSp modSp new mod setBg modNotes">
        <pc:chgData name="Julie Hayward" userId="S::julie.hayward@uwtsd.ac.uk::ca36735c-1641-450a-978e-fa18b6a40d1b" providerId="AD" clId="Web-{A7BE7A9B-1F56-F815-35AB-BA33969DA7C9}" dt="2021-05-26T17:45:05.678" v="376"/>
        <pc:sldMkLst>
          <pc:docMk/>
          <pc:sldMk cId="2739663412" sldId="267"/>
        </pc:sldMkLst>
        <pc:spChg chg="mod">
          <ac:chgData name="Julie Hayward" userId="S::julie.hayward@uwtsd.ac.uk::ca36735c-1641-450a-978e-fa18b6a40d1b" providerId="AD" clId="Web-{A7BE7A9B-1F56-F815-35AB-BA33969DA7C9}" dt="2021-05-26T17:43:43.359" v="374"/>
          <ac:spMkLst>
            <pc:docMk/>
            <pc:sldMk cId="2739663412" sldId="267"/>
            <ac:spMk id="2" creationId="{CA6BC6F1-EBFE-4A43-95CF-B31953FC5AA1}"/>
          </ac:spMkLst>
        </pc:spChg>
        <pc:spChg chg="mod ord">
          <ac:chgData name="Julie Hayward" userId="S::julie.hayward@uwtsd.ac.uk::ca36735c-1641-450a-978e-fa18b6a40d1b" providerId="AD" clId="Web-{A7BE7A9B-1F56-F815-35AB-BA33969DA7C9}" dt="2021-05-26T17:43:43.359" v="374"/>
          <ac:spMkLst>
            <pc:docMk/>
            <pc:sldMk cId="2739663412" sldId="267"/>
            <ac:spMk id="3" creationId="{F9321BC0-D4B6-416B-92DD-C0AB47FB2D53}"/>
          </ac:spMkLst>
        </pc:spChg>
        <pc:spChg chg="add del">
          <ac:chgData name="Julie Hayward" userId="S::julie.hayward@uwtsd.ac.uk::ca36735c-1641-450a-978e-fa18b6a40d1b" providerId="AD" clId="Web-{A7BE7A9B-1F56-F815-35AB-BA33969DA7C9}" dt="2021-05-26T17:43:43.359" v="374"/>
          <ac:spMkLst>
            <pc:docMk/>
            <pc:sldMk cId="2739663412" sldId="267"/>
            <ac:spMk id="9" creationId="{F13C74B1-5B17-4795-BED0-7140497B445A}"/>
          </ac:spMkLst>
        </pc:spChg>
        <pc:spChg chg="add del">
          <ac:chgData name="Julie Hayward" userId="S::julie.hayward@uwtsd.ac.uk::ca36735c-1641-450a-978e-fa18b6a40d1b" providerId="AD" clId="Web-{A7BE7A9B-1F56-F815-35AB-BA33969DA7C9}" dt="2021-05-26T17:43:43.359" v="374"/>
          <ac:spMkLst>
            <pc:docMk/>
            <pc:sldMk cId="2739663412" sldId="267"/>
            <ac:spMk id="11" creationId="{D4974D33-8DC5-464E-8C6D-BE58F0669C17}"/>
          </ac:spMkLst>
        </pc:spChg>
        <pc:spChg chg="add">
          <ac:chgData name="Julie Hayward" userId="S::julie.hayward@uwtsd.ac.uk::ca36735c-1641-450a-978e-fa18b6a40d1b" providerId="AD" clId="Web-{A7BE7A9B-1F56-F815-35AB-BA33969DA7C9}" dt="2021-05-26T17:43:43.359" v="374"/>
          <ac:spMkLst>
            <pc:docMk/>
            <pc:sldMk cId="2739663412" sldId="267"/>
            <ac:spMk id="16" creationId="{2C61293E-6EBE-43EF-A52C-9BEBFD7679D4}"/>
          </ac:spMkLst>
        </pc:spChg>
        <pc:spChg chg="add">
          <ac:chgData name="Julie Hayward" userId="S::julie.hayward@uwtsd.ac.uk::ca36735c-1641-450a-978e-fa18b6a40d1b" providerId="AD" clId="Web-{A7BE7A9B-1F56-F815-35AB-BA33969DA7C9}" dt="2021-05-26T17:43:43.359" v="374"/>
          <ac:spMkLst>
            <pc:docMk/>
            <pc:sldMk cId="2739663412" sldId="267"/>
            <ac:spMk id="18" creationId="{21540236-BFD5-4A9D-8840-4703E7F76825}"/>
          </ac:spMkLst>
        </pc:spChg>
        <pc:picChg chg="add mod">
          <ac:chgData name="Julie Hayward" userId="S::julie.hayward@uwtsd.ac.uk::ca36735c-1641-450a-978e-fa18b6a40d1b" providerId="AD" clId="Web-{A7BE7A9B-1F56-F815-35AB-BA33969DA7C9}" dt="2021-05-26T17:43:43.359" v="374"/>
          <ac:picMkLst>
            <pc:docMk/>
            <pc:sldMk cId="2739663412" sldId="267"/>
            <ac:picMk id="5" creationId="{50202A12-BE20-42A7-9D16-A35F0E1566B2}"/>
          </ac:picMkLst>
        </pc:picChg>
      </pc:sldChg>
      <pc:sldChg chg="addSp delSp modSp new mod setBg addAnim modNotes">
        <pc:chgData name="Julie Hayward" userId="S::julie.hayward@uwtsd.ac.uk::ca36735c-1641-450a-978e-fa18b6a40d1b" providerId="AD" clId="Web-{A7BE7A9B-1F56-F815-35AB-BA33969DA7C9}" dt="2021-05-26T17:45:09.865" v="378"/>
        <pc:sldMkLst>
          <pc:docMk/>
          <pc:sldMk cId="3989219146" sldId="268"/>
        </pc:sldMkLst>
        <pc:spChg chg="mod">
          <ac:chgData name="Julie Hayward" userId="S::julie.hayward@uwtsd.ac.uk::ca36735c-1641-450a-978e-fa18b6a40d1b" providerId="AD" clId="Web-{A7BE7A9B-1F56-F815-35AB-BA33969DA7C9}" dt="2021-05-26T17:43:39" v="373"/>
          <ac:spMkLst>
            <pc:docMk/>
            <pc:sldMk cId="3989219146" sldId="268"/>
            <ac:spMk id="2" creationId="{1C01A586-AC3D-4A3E-815E-594BFB52909B}"/>
          </ac:spMkLst>
        </pc:spChg>
        <pc:spChg chg="mod ord">
          <ac:chgData name="Julie Hayward" userId="S::julie.hayward@uwtsd.ac.uk::ca36735c-1641-450a-978e-fa18b6a40d1b" providerId="AD" clId="Web-{A7BE7A9B-1F56-F815-35AB-BA33969DA7C9}" dt="2021-05-26T17:43:39" v="373"/>
          <ac:spMkLst>
            <pc:docMk/>
            <pc:sldMk cId="3989219146" sldId="268"/>
            <ac:spMk id="3" creationId="{D675CABE-E92F-48D0-B8D1-61F29ED5791A}"/>
          </ac:spMkLst>
        </pc:spChg>
        <pc:spChg chg="add del mod">
          <ac:chgData name="Julie Hayward" userId="S::julie.hayward@uwtsd.ac.uk::ca36735c-1641-450a-978e-fa18b6a40d1b" providerId="AD" clId="Web-{A7BE7A9B-1F56-F815-35AB-BA33969DA7C9}" dt="2021-05-26T17:43:30.593" v="370"/>
          <ac:spMkLst>
            <pc:docMk/>
            <pc:sldMk cId="3989219146" sldId="268"/>
            <ac:spMk id="5" creationId="{58182CE7-B31D-4AE1-8805-569FF264EA09}"/>
          </ac:spMkLst>
        </pc:spChg>
        <pc:spChg chg="add del">
          <ac:chgData name="Julie Hayward" userId="S::julie.hayward@uwtsd.ac.uk::ca36735c-1641-450a-978e-fa18b6a40d1b" providerId="AD" clId="Web-{A7BE7A9B-1F56-F815-35AB-BA33969DA7C9}" dt="2021-05-26T17:43:39" v="373"/>
          <ac:spMkLst>
            <pc:docMk/>
            <pc:sldMk cId="3989219146" sldId="268"/>
            <ac:spMk id="10" creationId="{9B7AD9F6-8CE7-4299-8FC6-328F4DCD3FF9}"/>
          </ac:spMkLst>
        </pc:spChg>
        <pc:spChg chg="add del">
          <ac:chgData name="Julie Hayward" userId="S::julie.hayward@uwtsd.ac.uk::ca36735c-1641-450a-978e-fa18b6a40d1b" providerId="AD" clId="Web-{A7BE7A9B-1F56-F815-35AB-BA33969DA7C9}" dt="2021-05-26T17:43:39" v="373"/>
          <ac:spMkLst>
            <pc:docMk/>
            <pc:sldMk cId="3989219146" sldId="268"/>
            <ac:spMk id="12" creationId="{F49775AF-8896-43EE-92C6-83497D6DC56F}"/>
          </ac:spMkLst>
        </pc:spChg>
        <pc:spChg chg="add">
          <ac:chgData name="Julie Hayward" userId="S::julie.hayward@uwtsd.ac.uk::ca36735c-1641-450a-978e-fa18b6a40d1b" providerId="AD" clId="Web-{A7BE7A9B-1F56-F815-35AB-BA33969DA7C9}" dt="2021-05-26T17:43:39" v="373"/>
          <ac:spMkLst>
            <pc:docMk/>
            <pc:sldMk cId="3989219146" sldId="268"/>
            <ac:spMk id="14" creationId="{F13C74B1-5B17-4795-BED0-7140497B445A}"/>
          </ac:spMkLst>
        </pc:spChg>
        <pc:spChg chg="add">
          <ac:chgData name="Julie Hayward" userId="S::julie.hayward@uwtsd.ac.uk::ca36735c-1641-450a-978e-fa18b6a40d1b" providerId="AD" clId="Web-{A7BE7A9B-1F56-F815-35AB-BA33969DA7C9}" dt="2021-05-26T17:43:39" v="373"/>
          <ac:spMkLst>
            <pc:docMk/>
            <pc:sldMk cId="3989219146" sldId="268"/>
            <ac:spMk id="15" creationId="{D4974D33-8DC5-464E-8C6D-BE58F0669C17}"/>
          </ac:spMkLst>
        </pc:spChg>
        <pc:spChg chg="add del">
          <ac:chgData name="Julie Hayward" userId="S::julie.hayward@uwtsd.ac.uk::ca36735c-1641-450a-978e-fa18b6a40d1b" providerId="AD" clId="Web-{A7BE7A9B-1F56-F815-35AB-BA33969DA7C9}" dt="2021-05-26T17:43:38.984" v="372"/>
          <ac:spMkLst>
            <pc:docMk/>
            <pc:sldMk cId="3989219146" sldId="268"/>
            <ac:spMk id="17" creationId="{2C61293E-6EBE-43EF-A52C-9BEBFD7679D4}"/>
          </ac:spMkLst>
        </pc:spChg>
        <pc:spChg chg="add del">
          <ac:chgData name="Julie Hayward" userId="S::julie.hayward@uwtsd.ac.uk::ca36735c-1641-450a-978e-fa18b6a40d1b" providerId="AD" clId="Web-{A7BE7A9B-1F56-F815-35AB-BA33969DA7C9}" dt="2021-05-26T17:43:38.984" v="372"/>
          <ac:spMkLst>
            <pc:docMk/>
            <pc:sldMk cId="3989219146" sldId="268"/>
            <ac:spMk id="19" creationId="{21540236-BFD5-4A9D-8840-4703E7F76825}"/>
          </ac:spMkLst>
        </pc:spChg>
        <pc:picChg chg="add mod">
          <ac:chgData name="Julie Hayward" userId="S::julie.hayward@uwtsd.ac.uk::ca36735c-1641-450a-978e-fa18b6a40d1b" providerId="AD" clId="Web-{A7BE7A9B-1F56-F815-35AB-BA33969DA7C9}" dt="2021-05-26T17:43:38.984" v="372"/>
          <ac:picMkLst>
            <pc:docMk/>
            <pc:sldMk cId="3989219146" sldId="268"/>
            <ac:picMk id="4" creationId="{D4D8AAF2-42DB-4107-AF12-9978DB505950}"/>
          </ac:picMkLst>
        </pc:picChg>
      </pc:sldChg>
      <pc:sldChg chg="addSp delSp modSp new mod setBg">
        <pc:chgData name="Julie Hayward" userId="S::julie.hayward@uwtsd.ac.uk::ca36735c-1641-450a-978e-fa18b6a40d1b" providerId="AD" clId="Web-{A7BE7A9B-1F56-F815-35AB-BA33969DA7C9}" dt="2021-05-26T17:47:13.702" v="396"/>
        <pc:sldMkLst>
          <pc:docMk/>
          <pc:sldMk cId="1787624085" sldId="269"/>
        </pc:sldMkLst>
        <pc:spChg chg="mod">
          <ac:chgData name="Julie Hayward" userId="S::julie.hayward@uwtsd.ac.uk::ca36735c-1641-450a-978e-fa18b6a40d1b" providerId="AD" clId="Web-{A7BE7A9B-1F56-F815-35AB-BA33969DA7C9}" dt="2021-05-26T17:47:00.623" v="394"/>
          <ac:spMkLst>
            <pc:docMk/>
            <pc:sldMk cId="1787624085" sldId="269"/>
            <ac:spMk id="2" creationId="{5742C38F-D201-4FD7-9281-2C06B603C78C}"/>
          </ac:spMkLst>
        </pc:spChg>
        <pc:spChg chg="mod">
          <ac:chgData name="Julie Hayward" userId="S::julie.hayward@uwtsd.ac.uk::ca36735c-1641-450a-978e-fa18b6a40d1b" providerId="AD" clId="Web-{A7BE7A9B-1F56-F815-35AB-BA33969DA7C9}" dt="2021-05-26T17:47:00.623" v="394"/>
          <ac:spMkLst>
            <pc:docMk/>
            <pc:sldMk cId="1787624085" sldId="269"/>
            <ac:spMk id="3" creationId="{5F7317FF-D7EA-454A-BCE8-4E6B6E11004E}"/>
          </ac:spMkLst>
        </pc:spChg>
        <pc:spChg chg="add del mod">
          <ac:chgData name="Julie Hayward" userId="S::julie.hayward@uwtsd.ac.uk::ca36735c-1641-450a-978e-fa18b6a40d1b" providerId="AD" clId="Web-{A7BE7A9B-1F56-F815-35AB-BA33969DA7C9}" dt="2021-05-26T17:47:13.702" v="396"/>
          <ac:spMkLst>
            <pc:docMk/>
            <pc:sldMk cId="1787624085" sldId="269"/>
            <ac:spMk id="5" creationId="{B9E984A1-074C-4814-B527-041B3124D084}"/>
          </ac:spMkLst>
        </pc:spChg>
        <pc:spChg chg="add">
          <ac:chgData name="Julie Hayward" userId="S::julie.hayward@uwtsd.ac.uk::ca36735c-1641-450a-978e-fa18b6a40d1b" providerId="AD" clId="Web-{A7BE7A9B-1F56-F815-35AB-BA33969DA7C9}" dt="2021-05-26T17:47:00.623" v="394"/>
          <ac:spMkLst>
            <pc:docMk/>
            <pc:sldMk cId="1787624085" sldId="269"/>
            <ac:spMk id="10" creationId="{F13C74B1-5B17-4795-BED0-7140497B445A}"/>
          </ac:spMkLst>
        </pc:spChg>
        <pc:spChg chg="add">
          <ac:chgData name="Julie Hayward" userId="S::julie.hayward@uwtsd.ac.uk::ca36735c-1641-450a-978e-fa18b6a40d1b" providerId="AD" clId="Web-{A7BE7A9B-1F56-F815-35AB-BA33969DA7C9}" dt="2021-05-26T17:47:00.623" v="394"/>
          <ac:spMkLst>
            <pc:docMk/>
            <pc:sldMk cId="1787624085" sldId="269"/>
            <ac:spMk id="12" creationId="{D4974D33-8DC5-464E-8C6D-BE58F0669C17}"/>
          </ac:spMkLst>
        </pc:spChg>
        <pc:picChg chg="add mod">
          <ac:chgData name="Julie Hayward" userId="S::julie.hayward@uwtsd.ac.uk::ca36735c-1641-450a-978e-fa18b6a40d1b" providerId="AD" clId="Web-{A7BE7A9B-1F56-F815-35AB-BA33969DA7C9}" dt="2021-05-26T17:47:00.623" v="394"/>
          <ac:picMkLst>
            <pc:docMk/>
            <pc:sldMk cId="1787624085" sldId="269"/>
            <ac:picMk id="4" creationId="{5A14AF9E-46BC-46C6-B657-606070BF871D}"/>
          </ac:picMkLst>
        </pc:picChg>
      </pc:sldChg>
      <pc:sldChg chg="addSp modSp new mod setBg">
        <pc:chgData name="Julie Hayward" userId="S::julie.hayward@uwtsd.ac.uk::ca36735c-1641-450a-978e-fa18b6a40d1b" providerId="AD" clId="Web-{A7BE7A9B-1F56-F815-35AB-BA33969DA7C9}" dt="2021-05-26T17:53:51.495" v="472" actId="20577"/>
        <pc:sldMkLst>
          <pc:docMk/>
          <pc:sldMk cId="2425911152" sldId="270"/>
        </pc:sldMkLst>
        <pc:spChg chg="mod">
          <ac:chgData name="Julie Hayward" userId="S::julie.hayward@uwtsd.ac.uk::ca36735c-1641-450a-978e-fa18b6a40d1b" providerId="AD" clId="Web-{A7BE7A9B-1F56-F815-35AB-BA33969DA7C9}" dt="2021-05-26T17:53:51.495" v="472" actId="20577"/>
          <ac:spMkLst>
            <pc:docMk/>
            <pc:sldMk cId="2425911152" sldId="270"/>
            <ac:spMk id="2" creationId="{98509358-D2F8-4C9C-9AB9-FDF827600A1B}"/>
          </ac:spMkLst>
        </pc:spChg>
        <pc:spChg chg="mod">
          <ac:chgData name="Julie Hayward" userId="S::julie.hayward@uwtsd.ac.uk::ca36735c-1641-450a-978e-fa18b6a40d1b" providerId="AD" clId="Web-{A7BE7A9B-1F56-F815-35AB-BA33969DA7C9}" dt="2021-05-26T17:53:08.132" v="445"/>
          <ac:spMkLst>
            <pc:docMk/>
            <pc:sldMk cId="2425911152" sldId="270"/>
            <ac:spMk id="3" creationId="{25618A8A-B669-46BA-A891-87E0B0FE280A}"/>
          </ac:spMkLst>
        </pc:spChg>
        <pc:spChg chg="add mod">
          <ac:chgData name="Julie Hayward" userId="S::julie.hayward@uwtsd.ac.uk::ca36735c-1641-450a-978e-fa18b6a40d1b" providerId="AD" clId="Web-{A7BE7A9B-1F56-F815-35AB-BA33969DA7C9}" dt="2021-05-26T17:52:30.536" v="432" actId="20577"/>
          <ac:spMkLst>
            <pc:docMk/>
            <pc:sldMk cId="2425911152" sldId="270"/>
            <ac:spMk id="4" creationId="{717EB743-C066-43A3-88AD-687267E1F9F9}"/>
          </ac:spMkLst>
        </pc:spChg>
        <pc:spChg chg="add">
          <ac:chgData name="Julie Hayward" userId="S::julie.hayward@uwtsd.ac.uk::ca36735c-1641-450a-978e-fa18b6a40d1b" providerId="AD" clId="Web-{A7BE7A9B-1F56-F815-35AB-BA33969DA7C9}" dt="2021-05-26T17:53:08.132" v="445"/>
          <ac:spMkLst>
            <pc:docMk/>
            <pc:sldMk cId="2425911152" sldId="270"/>
            <ac:spMk id="11" creationId="{2C61293E-6EBE-43EF-A52C-9BEBFD7679D4}"/>
          </ac:spMkLst>
        </pc:spChg>
        <pc:spChg chg="add">
          <ac:chgData name="Julie Hayward" userId="S::julie.hayward@uwtsd.ac.uk::ca36735c-1641-450a-978e-fa18b6a40d1b" providerId="AD" clId="Web-{A7BE7A9B-1F56-F815-35AB-BA33969DA7C9}" dt="2021-05-26T17:53:08.132" v="445"/>
          <ac:spMkLst>
            <pc:docMk/>
            <pc:sldMk cId="2425911152" sldId="270"/>
            <ac:spMk id="13" creationId="{21540236-BFD5-4A9D-8840-4703E7F76825}"/>
          </ac:spMkLst>
        </pc:spChg>
        <pc:picChg chg="add mod ord">
          <ac:chgData name="Julie Hayward" userId="S::julie.hayward@uwtsd.ac.uk::ca36735c-1641-450a-978e-fa18b6a40d1b" providerId="AD" clId="Web-{A7BE7A9B-1F56-F815-35AB-BA33969DA7C9}" dt="2021-05-26T17:53:08.132" v="445"/>
          <ac:picMkLst>
            <pc:docMk/>
            <pc:sldMk cId="2425911152" sldId="270"/>
            <ac:picMk id="6" creationId="{2C1E2F1E-503B-4192-8F9E-34CBA26D1D25}"/>
          </ac:picMkLst>
        </pc:picChg>
      </pc:sldChg>
      <pc:sldChg chg="addSp delSp modSp new mod setBg modClrScheme chgLayout">
        <pc:chgData name="Julie Hayward" userId="S::julie.hayward@uwtsd.ac.uk::ca36735c-1641-450a-978e-fa18b6a40d1b" providerId="AD" clId="Web-{A7BE7A9B-1F56-F815-35AB-BA33969DA7C9}" dt="2021-05-26T17:55:28.814" v="489" actId="20577"/>
        <pc:sldMkLst>
          <pc:docMk/>
          <pc:sldMk cId="1241966101" sldId="271"/>
        </pc:sldMkLst>
        <pc:spChg chg="mod ord">
          <ac:chgData name="Julie Hayward" userId="S::julie.hayward@uwtsd.ac.uk::ca36735c-1641-450a-978e-fa18b6a40d1b" providerId="AD" clId="Web-{A7BE7A9B-1F56-F815-35AB-BA33969DA7C9}" dt="2021-05-26T17:55:28.814" v="489" actId="20577"/>
          <ac:spMkLst>
            <pc:docMk/>
            <pc:sldMk cId="1241966101" sldId="271"/>
            <ac:spMk id="2" creationId="{E9A25039-8D86-4E3C-98C7-8C13BCAF9B32}"/>
          </ac:spMkLst>
        </pc:spChg>
        <pc:spChg chg="del mod ord">
          <ac:chgData name="Julie Hayward" userId="S::julie.hayward@uwtsd.ac.uk::ca36735c-1641-450a-978e-fa18b6a40d1b" providerId="AD" clId="Web-{A7BE7A9B-1F56-F815-35AB-BA33969DA7C9}" dt="2021-05-26T17:54:45.967" v="478"/>
          <ac:spMkLst>
            <pc:docMk/>
            <pc:sldMk cId="1241966101" sldId="271"/>
            <ac:spMk id="3" creationId="{0BF803E0-7F37-406D-8054-B123979CD3A0}"/>
          </ac:spMkLst>
        </pc:spChg>
        <pc:spChg chg="add">
          <ac:chgData name="Julie Hayward" userId="S::julie.hayward@uwtsd.ac.uk::ca36735c-1641-450a-978e-fa18b6a40d1b" providerId="AD" clId="Web-{A7BE7A9B-1F56-F815-35AB-BA33969DA7C9}" dt="2021-05-26T17:55:21.266" v="485"/>
          <ac:spMkLst>
            <pc:docMk/>
            <pc:sldMk cId="1241966101" sldId="271"/>
            <ac:spMk id="10" creationId="{665DBBEF-238B-476B-96AB-8AAC3224ECEA}"/>
          </ac:spMkLst>
        </pc:spChg>
        <pc:spChg chg="add">
          <ac:chgData name="Julie Hayward" userId="S::julie.hayward@uwtsd.ac.uk::ca36735c-1641-450a-978e-fa18b6a40d1b" providerId="AD" clId="Web-{A7BE7A9B-1F56-F815-35AB-BA33969DA7C9}" dt="2021-05-26T17:55:21.266" v="485"/>
          <ac:spMkLst>
            <pc:docMk/>
            <pc:sldMk cId="1241966101" sldId="271"/>
            <ac:spMk id="12" creationId="{3FCFB1DE-0B7E-48CC-BA90-B2AB0889F9D6}"/>
          </ac:spMkLst>
        </pc:spChg>
        <pc:picChg chg="add mod">
          <ac:chgData name="Julie Hayward" userId="S::julie.hayward@uwtsd.ac.uk::ca36735c-1641-450a-978e-fa18b6a40d1b" providerId="AD" clId="Web-{A7BE7A9B-1F56-F815-35AB-BA33969DA7C9}" dt="2021-05-26T17:55:21.266" v="485"/>
          <ac:picMkLst>
            <pc:docMk/>
            <pc:sldMk cId="1241966101" sldId="271"/>
            <ac:picMk id="5" creationId="{D441B4AF-49A6-4DB1-9623-2E15DA6A072C}"/>
          </ac:picMkLst>
        </pc:picChg>
      </pc:sldChg>
      <pc:sldChg chg="addSp delSp modSp new mod setBg modClrScheme addAnim chgLayout">
        <pc:chgData name="Julie Hayward" userId="S::julie.hayward@uwtsd.ac.uk::ca36735c-1641-450a-978e-fa18b6a40d1b" providerId="AD" clId="Web-{A7BE7A9B-1F56-F815-35AB-BA33969DA7C9}" dt="2021-05-26T17:56:46.616" v="504"/>
        <pc:sldMkLst>
          <pc:docMk/>
          <pc:sldMk cId="2531872818" sldId="272"/>
        </pc:sldMkLst>
        <pc:spChg chg="mod ord">
          <ac:chgData name="Julie Hayward" userId="S::julie.hayward@uwtsd.ac.uk::ca36735c-1641-450a-978e-fa18b6a40d1b" providerId="AD" clId="Web-{A7BE7A9B-1F56-F815-35AB-BA33969DA7C9}" dt="2021-05-26T17:56:46.616" v="504"/>
          <ac:spMkLst>
            <pc:docMk/>
            <pc:sldMk cId="2531872818" sldId="272"/>
            <ac:spMk id="2" creationId="{3CCD5127-C04F-42C5-B4FC-8886E71B71DC}"/>
          </ac:spMkLst>
        </pc:spChg>
        <pc:spChg chg="del mod ord">
          <ac:chgData name="Julie Hayward" userId="S::julie.hayward@uwtsd.ac.uk::ca36735c-1641-450a-978e-fa18b6a40d1b" providerId="AD" clId="Web-{A7BE7A9B-1F56-F815-35AB-BA33969DA7C9}" dt="2021-05-26T17:56:20.927" v="496"/>
          <ac:spMkLst>
            <pc:docMk/>
            <pc:sldMk cId="2531872818" sldId="272"/>
            <ac:spMk id="3" creationId="{7DC5D1E5-CFC4-4B58-9C37-B0BEB8714D90}"/>
          </ac:spMkLst>
        </pc:spChg>
        <pc:spChg chg="del">
          <ac:chgData name="Julie Hayward" userId="S::julie.hayward@uwtsd.ac.uk::ca36735c-1641-450a-978e-fa18b6a40d1b" providerId="AD" clId="Web-{A7BE7A9B-1F56-F815-35AB-BA33969DA7C9}" dt="2021-05-26T17:56:03.082" v="491"/>
          <ac:spMkLst>
            <pc:docMk/>
            <pc:sldMk cId="2531872818" sldId="272"/>
            <ac:spMk id="4" creationId="{57AD5A38-50C9-4CC3-BC39-E92B56A0F10B}"/>
          </ac:spMkLst>
        </pc:spChg>
        <pc:spChg chg="add del">
          <ac:chgData name="Julie Hayward" userId="S::julie.hayward@uwtsd.ac.uk::ca36735c-1641-450a-978e-fa18b6a40d1b" providerId="AD" clId="Web-{A7BE7A9B-1F56-F815-35AB-BA33969DA7C9}" dt="2021-05-26T17:56:46.616" v="504"/>
          <ac:spMkLst>
            <pc:docMk/>
            <pc:sldMk cId="2531872818" sldId="272"/>
            <ac:spMk id="11" creationId="{9B7AD9F6-8CE7-4299-8FC6-328F4DCD3FF9}"/>
          </ac:spMkLst>
        </pc:spChg>
        <pc:spChg chg="add del">
          <ac:chgData name="Julie Hayward" userId="S::julie.hayward@uwtsd.ac.uk::ca36735c-1641-450a-978e-fa18b6a40d1b" providerId="AD" clId="Web-{A7BE7A9B-1F56-F815-35AB-BA33969DA7C9}" dt="2021-05-26T17:56:46.616" v="504"/>
          <ac:spMkLst>
            <pc:docMk/>
            <pc:sldMk cId="2531872818" sldId="272"/>
            <ac:spMk id="13" creationId="{F49775AF-8896-43EE-92C6-83497D6DC56F}"/>
          </ac:spMkLst>
        </pc:spChg>
        <pc:spChg chg="add">
          <ac:chgData name="Julie Hayward" userId="S::julie.hayward@uwtsd.ac.uk::ca36735c-1641-450a-978e-fa18b6a40d1b" providerId="AD" clId="Web-{A7BE7A9B-1F56-F815-35AB-BA33969DA7C9}" dt="2021-05-26T17:56:46.616" v="504"/>
          <ac:spMkLst>
            <pc:docMk/>
            <pc:sldMk cId="2531872818" sldId="272"/>
            <ac:spMk id="18" creationId="{9B7AD9F6-8CE7-4299-8FC6-328F4DCD3FF9}"/>
          </ac:spMkLst>
        </pc:spChg>
        <pc:spChg chg="add">
          <ac:chgData name="Julie Hayward" userId="S::julie.hayward@uwtsd.ac.uk::ca36735c-1641-450a-978e-fa18b6a40d1b" providerId="AD" clId="Web-{A7BE7A9B-1F56-F815-35AB-BA33969DA7C9}" dt="2021-05-26T17:56:46.616" v="504"/>
          <ac:spMkLst>
            <pc:docMk/>
            <pc:sldMk cId="2531872818" sldId="272"/>
            <ac:spMk id="20" creationId="{F49775AF-8896-43EE-92C6-83497D6DC56F}"/>
          </ac:spMkLst>
        </pc:spChg>
        <pc:picChg chg="add mod">
          <ac:chgData name="Julie Hayward" userId="S::julie.hayward@uwtsd.ac.uk::ca36735c-1641-450a-978e-fa18b6a40d1b" providerId="AD" clId="Web-{A7BE7A9B-1F56-F815-35AB-BA33969DA7C9}" dt="2021-05-26T17:56:46.616" v="504"/>
          <ac:picMkLst>
            <pc:docMk/>
            <pc:sldMk cId="2531872818" sldId="272"/>
            <ac:picMk id="6" creationId="{B55F5499-646B-4101-AE50-5B203C010F14}"/>
          </ac:picMkLst>
        </pc:picChg>
      </pc:sldChg>
      <pc:sldChg chg="addSp delSp modSp new mod setBg">
        <pc:chgData name="Julie Hayward" userId="S::julie.hayward@uwtsd.ac.uk::ca36735c-1641-450a-978e-fa18b6a40d1b" providerId="AD" clId="Web-{A7BE7A9B-1F56-F815-35AB-BA33969DA7C9}" dt="2021-05-26T18:05:59.658" v="626" actId="20577"/>
        <pc:sldMkLst>
          <pc:docMk/>
          <pc:sldMk cId="710593167" sldId="273"/>
        </pc:sldMkLst>
        <pc:spChg chg="mod">
          <ac:chgData name="Julie Hayward" userId="S::julie.hayward@uwtsd.ac.uk::ca36735c-1641-450a-978e-fa18b6a40d1b" providerId="AD" clId="Web-{A7BE7A9B-1F56-F815-35AB-BA33969DA7C9}" dt="2021-05-26T18:00:30.443" v="521"/>
          <ac:spMkLst>
            <pc:docMk/>
            <pc:sldMk cId="710593167" sldId="273"/>
            <ac:spMk id="2" creationId="{E37557ED-205E-4684-9B1E-78F19E57DF23}"/>
          </ac:spMkLst>
        </pc:spChg>
        <pc:spChg chg="mod ord">
          <ac:chgData name="Julie Hayward" userId="S::julie.hayward@uwtsd.ac.uk::ca36735c-1641-450a-978e-fa18b6a40d1b" providerId="AD" clId="Web-{A7BE7A9B-1F56-F815-35AB-BA33969DA7C9}" dt="2021-05-26T18:05:59.658" v="626" actId="20577"/>
          <ac:spMkLst>
            <pc:docMk/>
            <pc:sldMk cId="710593167" sldId="273"/>
            <ac:spMk id="3" creationId="{C1DB4785-CD38-45DD-98F5-446C5601CEA3}"/>
          </ac:spMkLst>
        </pc:spChg>
        <pc:spChg chg="add del">
          <ac:chgData name="Julie Hayward" userId="S::julie.hayward@uwtsd.ac.uk::ca36735c-1641-450a-978e-fa18b6a40d1b" providerId="AD" clId="Web-{A7BE7A9B-1F56-F815-35AB-BA33969DA7C9}" dt="2021-05-26T18:00:30.443" v="521"/>
          <ac:spMkLst>
            <pc:docMk/>
            <pc:sldMk cId="710593167" sldId="273"/>
            <ac:spMk id="9" creationId="{2C61293E-6EBE-43EF-A52C-9BEBFD7679D4}"/>
          </ac:spMkLst>
        </pc:spChg>
        <pc:spChg chg="add del">
          <ac:chgData name="Julie Hayward" userId="S::julie.hayward@uwtsd.ac.uk::ca36735c-1641-450a-978e-fa18b6a40d1b" providerId="AD" clId="Web-{A7BE7A9B-1F56-F815-35AB-BA33969DA7C9}" dt="2021-05-26T18:00:30.443" v="521"/>
          <ac:spMkLst>
            <pc:docMk/>
            <pc:sldMk cId="710593167" sldId="273"/>
            <ac:spMk id="11" creationId="{21540236-BFD5-4A9D-8840-4703E7F76825}"/>
          </ac:spMkLst>
        </pc:spChg>
        <pc:spChg chg="add">
          <ac:chgData name="Julie Hayward" userId="S::julie.hayward@uwtsd.ac.uk::ca36735c-1641-450a-978e-fa18b6a40d1b" providerId="AD" clId="Web-{A7BE7A9B-1F56-F815-35AB-BA33969DA7C9}" dt="2021-05-26T18:00:30.443" v="521"/>
          <ac:spMkLst>
            <pc:docMk/>
            <pc:sldMk cId="710593167" sldId="273"/>
            <ac:spMk id="16" creationId="{F13C74B1-5B17-4795-BED0-7140497B445A}"/>
          </ac:spMkLst>
        </pc:spChg>
        <pc:spChg chg="add">
          <ac:chgData name="Julie Hayward" userId="S::julie.hayward@uwtsd.ac.uk::ca36735c-1641-450a-978e-fa18b6a40d1b" providerId="AD" clId="Web-{A7BE7A9B-1F56-F815-35AB-BA33969DA7C9}" dt="2021-05-26T18:00:30.443" v="521"/>
          <ac:spMkLst>
            <pc:docMk/>
            <pc:sldMk cId="710593167" sldId="273"/>
            <ac:spMk id="18" creationId="{D4974D33-8DC5-464E-8C6D-BE58F0669C17}"/>
          </ac:spMkLst>
        </pc:spChg>
        <pc:picChg chg="add mod ord">
          <ac:chgData name="Julie Hayward" userId="S::julie.hayward@uwtsd.ac.uk::ca36735c-1641-450a-978e-fa18b6a40d1b" providerId="AD" clId="Web-{A7BE7A9B-1F56-F815-35AB-BA33969DA7C9}" dt="2021-05-26T18:00:30.443" v="521"/>
          <ac:picMkLst>
            <pc:docMk/>
            <pc:sldMk cId="710593167" sldId="273"/>
            <ac:picMk id="4" creationId="{DC255C70-2F03-4827-A8AF-8249F587BD57}"/>
          </ac:picMkLst>
        </pc:picChg>
      </pc:sldChg>
      <pc:sldChg chg="addSp delSp modSp new mod setBg">
        <pc:chgData name="Julie Hayward" userId="S::julie.hayward@uwtsd.ac.uk::ca36735c-1641-450a-978e-fa18b6a40d1b" providerId="AD" clId="Web-{A7BE7A9B-1F56-F815-35AB-BA33969DA7C9}" dt="2021-05-26T18:05:53.049" v="625" actId="20577"/>
        <pc:sldMkLst>
          <pc:docMk/>
          <pc:sldMk cId="89547713" sldId="274"/>
        </pc:sldMkLst>
        <pc:spChg chg="del mod">
          <ac:chgData name="Julie Hayward" userId="S::julie.hayward@uwtsd.ac.uk::ca36735c-1641-450a-978e-fa18b6a40d1b" providerId="AD" clId="Web-{A7BE7A9B-1F56-F815-35AB-BA33969DA7C9}" dt="2021-05-26T18:05:50.111" v="624"/>
          <ac:spMkLst>
            <pc:docMk/>
            <pc:sldMk cId="89547713" sldId="274"/>
            <ac:spMk id="2" creationId="{66F8E503-33E0-416D-8C3B-D5428BE4841C}"/>
          </ac:spMkLst>
        </pc:spChg>
        <pc:spChg chg="mod">
          <ac:chgData name="Julie Hayward" userId="S::julie.hayward@uwtsd.ac.uk::ca36735c-1641-450a-978e-fa18b6a40d1b" providerId="AD" clId="Web-{A7BE7A9B-1F56-F815-35AB-BA33969DA7C9}" dt="2021-05-26T18:05:53.049" v="625" actId="20577"/>
          <ac:spMkLst>
            <pc:docMk/>
            <pc:sldMk cId="89547713" sldId="274"/>
            <ac:spMk id="3" creationId="{6743F591-1E9C-483E-97B2-A10FF00C26ED}"/>
          </ac:spMkLst>
        </pc:spChg>
        <pc:spChg chg="add">
          <ac:chgData name="Julie Hayward" userId="S::julie.hayward@uwtsd.ac.uk::ca36735c-1641-450a-978e-fa18b6a40d1b" providerId="AD" clId="Web-{A7BE7A9B-1F56-F815-35AB-BA33969DA7C9}" dt="2021-05-26T18:05:42.548" v="623"/>
          <ac:spMkLst>
            <pc:docMk/>
            <pc:sldMk cId="89547713" sldId="274"/>
            <ac:spMk id="9" creationId="{F13C74B1-5B17-4795-BED0-7140497B445A}"/>
          </ac:spMkLst>
        </pc:spChg>
        <pc:spChg chg="add">
          <ac:chgData name="Julie Hayward" userId="S::julie.hayward@uwtsd.ac.uk::ca36735c-1641-450a-978e-fa18b6a40d1b" providerId="AD" clId="Web-{A7BE7A9B-1F56-F815-35AB-BA33969DA7C9}" dt="2021-05-26T18:05:42.548" v="623"/>
          <ac:spMkLst>
            <pc:docMk/>
            <pc:sldMk cId="89547713" sldId="274"/>
            <ac:spMk id="11" creationId="{D4974D33-8DC5-464E-8C6D-BE58F0669C17}"/>
          </ac:spMkLst>
        </pc:spChg>
        <pc:picChg chg="add">
          <ac:chgData name="Julie Hayward" userId="S::julie.hayward@uwtsd.ac.uk::ca36735c-1641-450a-978e-fa18b6a40d1b" providerId="AD" clId="Web-{A7BE7A9B-1F56-F815-35AB-BA33969DA7C9}" dt="2021-05-26T18:05:42.548" v="623"/>
          <ac:picMkLst>
            <pc:docMk/>
            <pc:sldMk cId="89547713" sldId="274"/>
            <ac:picMk id="5" creationId="{A8C57168-9AC0-490B-8E84-B2BD94C85511}"/>
          </ac:picMkLst>
        </pc:picChg>
      </pc:sldChg>
      <pc:sldChg chg="addSp modSp new mod setBg">
        <pc:chgData name="Julie Hayward" userId="S::julie.hayward@uwtsd.ac.uk::ca36735c-1641-450a-978e-fa18b6a40d1b" providerId="AD" clId="Web-{A7BE7A9B-1F56-F815-35AB-BA33969DA7C9}" dt="2021-05-26T18:09:59.472" v="674" actId="20577"/>
        <pc:sldMkLst>
          <pc:docMk/>
          <pc:sldMk cId="4150472206" sldId="275"/>
        </pc:sldMkLst>
        <pc:spChg chg="mod">
          <ac:chgData name="Julie Hayward" userId="S::julie.hayward@uwtsd.ac.uk::ca36735c-1641-450a-978e-fa18b6a40d1b" providerId="AD" clId="Web-{A7BE7A9B-1F56-F815-35AB-BA33969DA7C9}" dt="2021-05-26T18:09:59.472" v="674" actId="20577"/>
          <ac:spMkLst>
            <pc:docMk/>
            <pc:sldMk cId="4150472206" sldId="275"/>
            <ac:spMk id="2" creationId="{86A98F7B-B0FE-4B98-9614-ACF0CEF9A62C}"/>
          </ac:spMkLst>
        </pc:spChg>
        <pc:spChg chg="mod">
          <ac:chgData name="Julie Hayward" userId="S::julie.hayward@uwtsd.ac.uk::ca36735c-1641-450a-978e-fa18b6a40d1b" providerId="AD" clId="Web-{A7BE7A9B-1F56-F815-35AB-BA33969DA7C9}" dt="2021-05-26T18:09:50.362" v="671" actId="20577"/>
          <ac:spMkLst>
            <pc:docMk/>
            <pc:sldMk cId="4150472206" sldId="275"/>
            <ac:spMk id="3" creationId="{DD38D134-39E9-4924-B023-6F01F1F2DF7F}"/>
          </ac:spMkLst>
        </pc:spChg>
        <pc:spChg chg="add">
          <ac:chgData name="Julie Hayward" userId="S::julie.hayward@uwtsd.ac.uk::ca36735c-1641-450a-978e-fa18b6a40d1b" providerId="AD" clId="Web-{A7BE7A9B-1F56-F815-35AB-BA33969DA7C9}" dt="2021-05-26T18:09:30.376" v="663"/>
          <ac:spMkLst>
            <pc:docMk/>
            <pc:sldMk cId="4150472206" sldId="275"/>
            <ac:spMk id="8" creationId="{777A147A-9ED8-46B4-8660-1B3C2AA880B5}"/>
          </ac:spMkLst>
        </pc:spChg>
        <pc:spChg chg="add">
          <ac:chgData name="Julie Hayward" userId="S::julie.hayward@uwtsd.ac.uk::ca36735c-1641-450a-978e-fa18b6a40d1b" providerId="AD" clId="Web-{A7BE7A9B-1F56-F815-35AB-BA33969DA7C9}" dt="2021-05-26T18:09:30.376" v="663"/>
          <ac:spMkLst>
            <pc:docMk/>
            <pc:sldMk cId="4150472206" sldId="275"/>
            <ac:spMk id="10" creationId="{5D6C15A0-C087-4593-8414-2B4EC1CDC3D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423FCA-3B91-4D3B-901E-FDE17AFAEC8B}" type="datetimeFigureOut">
              <a:rPr lang="en-GB"/>
              <a:t>26/05/2021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C64E41-9AF3-4A01-AA4F-42C234A380AB}" type="slidenum">
              <a:rPr lang="en-GB"/>
              <a:t>‹#›</a:t>
            </a:fld>
            <a:endParaRPr lang="en-GB"/>
          </a:p>
        </p:txBody>
      </p:sp>
    </p:spTree>
    <p:extLst>
      <p:ext uri="{BB962C8B-B14F-4D97-AF65-F5344CB8AC3E}">
        <p14:creationId xmlns:p14="http://schemas.microsoft.com/office/powerpoint/2010/main" val="1228915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Kerr (2014, p. 2), “</a:t>
            </a:r>
            <a:r>
              <a:rPr lang="en-US" i="1" dirty="0"/>
              <a:t>To be successful in this extremely complex and unstable business environment, executive leaders must do all that they can to simplify.</a:t>
            </a:r>
            <a:r>
              <a:rPr lang="en-US" dirty="0"/>
              <a:t>”  However, in their attempts to simplify the complexity of the external environment, </a:t>
            </a:r>
            <a:r>
              <a:rPr lang="en-US" dirty="0" err="1"/>
              <a:t>organisations</a:t>
            </a:r>
            <a:r>
              <a:rPr lang="en-US" dirty="0"/>
              <a:t> are prone to introducing internal complicatedness within their systems and processes (</a:t>
            </a:r>
            <a:r>
              <a:rPr lang="en-US" dirty="0" err="1"/>
              <a:t>Backx</a:t>
            </a:r>
            <a:r>
              <a:rPr lang="en-US" dirty="0"/>
              <a:t>, et al., 2017), making </a:t>
            </a:r>
            <a:r>
              <a:rPr lang="en-US" dirty="0" err="1"/>
              <a:t>organisations</a:t>
            </a:r>
            <a:r>
              <a:rPr lang="en-US" dirty="0"/>
              <a:t> themselves unintentionally complex (e Cunha &amp; Rego, 2010).  </a:t>
            </a:r>
            <a:r>
              <a:rPr lang="en-US" dirty="0" err="1"/>
              <a:t>Ashkenas</a:t>
            </a:r>
            <a:r>
              <a:rPr lang="en-US" dirty="0"/>
              <a:t> (2007, p. 102), noted that large organizations are by their very nature complex and this </a:t>
            </a:r>
            <a:r>
              <a:rPr lang="en-US" i="1" dirty="0"/>
              <a:t>‘‘complexity is the cumulative by-product of organizational changes, big and small, that over the years weave complications (often invisibly) into the way work is done’’</a:t>
            </a:r>
            <a:r>
              <a:rPr lang="en-US" dirty="0"/>
              <a:t>. It is this type of unintended complexity that creates inefficiencies and apathy within </a:t>
            </a:r>
            <a:r>
              <a:rPr lang="en-US" dirty="0" err="1"/>
              <a:t>organisations</a:t>
            </a:r>
            <a:r>
              <a:rPr lang="en-US" dirty="0"/>
              <a:t> (e Cunha &amp; Rego, 2010). To tackle these issues, </a:t>
            </a:r>
            <a:r>
              <a:rPr lang="en-US" dirty="0" err="1"/>
              <a:t>organisations</a:t>
            </a:r>
            <a:r>
              <a:rPr lang="en-US" dirty="0"/>
              <a:t> must take steps toward simplicity without introducing complicatedness (</a:t>
            </a:r>
            <a:r>
              <a:rPr lang="en-US" dirty="0" err="1"/>
              <a:t>Backx</a:t>
            </a:r>
            <a:r>
              <a:rPr lang="en-US" dirty="0"/>
              <a:t>, et al., 2017; Bersin, 2017; Kerr, 2014; e Cunha &amp; Rego, 2010).  Complicatedness hinders agility (</a:t>
            </a:r>
            <a:r>
              <a:rPr lang="en-US" dirty="0" err="1"/>
              <a:t>Backx</a:t>
            </a:r>
            <a:r>
              <a:rPr lang="en-US" dirty="0"/>
              <a:t>, et al., 2017) therefore, </a:t>
            </a:r>
            <a:r>
              <a:rPr lang="en-US" i="1" dirty="0"/>
              <a:t>“If you want to be fast and agile, keep things simple”</a:t>
            </a:r>
            <a:r>
              <a:rPr lang="en-US" dirty="0"/>
              <a:t> (Highsmith, 2009, p. 72). </a:t>
            </a:r>
            <a:endParaRPr lang="en-US"/>
          </a:p>
        </p:txBody>
      </p:sp>
      <p:sp>
        <p:nvSpPr>
          <p:cNvPr id="4" name="Slide Number Placeholder 3"/>
          <p:cNvSpPr>
            <a:spLocks noGrp="1"/>
          </p:cNvSpPr>
          <p:nvPr>
            <p:ph type="sldNum" sz="quarter" idx="5"/>
          </p:nvPr>
        </p:nvSpPr>
        <p:spPr/>
        <p:txBody>
          <a:bodyPr/>
          <a:lstStyle/>
          <a:p>
            <a:fld id="{9DC64E41-9AF3-4A01-AA4F-42C234A380AB}" type="slidenum">
              <a:rPr lang="en-GB"/>
              <a:t>‹#›</a:t>
            </a:fld>
            <a:endParaRPr lang="en-GB"/>
          </a:p>
        </p:txBody>
      </p:sp>
    </p:spTree>
    <p:extLst>
      <p:ext uri="{BB962C8B-B14F-4D97-AF65-F5344CB8AC3E}">
        <p14:creationId xmlns:p14="http://schemas.microsoft.com/office/powerpoint/2010/main" val="2057792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Performance is driven by </a:t>
            </a:r>
            <a:r>
              <a:rPr lang="en-US" dirty="0" err="1"/>
              <a:t>behaviour</a:t>
            </a:r>
            <a:r>
              <a:rPr lang="en-US" dirty="0"/>
              <a:t>, including the </a:t>
            </a:r>
            <a:r>
              <a:rPr lang="en-US" dirty="0" err="1"/>
              <a:t>behaviour</a:t>
            </a:r>
            <a:r>
              <a:rPr lang="en-US" dirty="0"/>
              <a:t> of leaders. How they lead, whom they promote, what measures they value, how key decisions are made and how they communicate, are just some of the things that determine a leader’s impact on their operating environment (</a:t>
            </a:r>
            <a:r>
              <a:rPr lang="en-US" dirty="0" err="1"/>
              <a:t>Backx</a:t>
            </a:r>
            <a:r>
              <a:rPr lang="en-US" dirty="0"/>
              <a:t>, et al., 2017). Therefore, if leaders are committed to reducing complexity, they must identify how their own patterns of </a:t>
            </a:r>
            <a:r>
              <a:rPr lang="en-US" dirty="0" err="1"/>
              <a:t>behaviour</a:t>
            </a:r>
            <a:r>
              <a:rPr lang="en-US" dirty="0"/>
              <a:t> foster complicatedness and make a personal commitment to simplification (</a:t>
            </a:r>
            <a:r>
              <a:rPr lang="en-US" dirty="0" err="1"/>
              <a:t>Ashkenas</a:t>
            </a:r>
            <a:r>
              <a:rPr lang="en-US" dirty="0"/>
              <a:t>, 2007). Effective leadership in a complex adaptive system makes sensemaking, learning and improvisation central to managerial tasks rather than command, control and planning (McDaniel, 2007; Uhl-Bien, et al., 2007). If </a:t>
            </a:r>
            <a:r>
              <a:rPr lang="en-US" dirty="0" err="1"/>
              <a:t>organisations</a:t>
            </a:r>
            <a:r>
              <a:rPr lang="en-US" dirty="0"/>
              <a:t> want to simplify in the face of complexity then leaders must learn to deal with ambiguity and tolerate conditions of uncertainty (Jacobson, 2014). This is where sensemaking comes in. According to Weick (1995, p. 57), “</a:t>
            </a:r>
            <a:r>
              <a:rPr lang="en-US" i="1" dirty="0"/>
              <a:t>Sensemaking is a diagnostic process directed at constructing plausible interpretations of ambiguous cues that are sufficient to sustain action.</a:t>
            </a:r>
            <a:r>
              <a:rPr lang="en-US" dirty="0"/>
              <a:t>” </a:t>
            </a:r>
            <a:endParaRPr lang="en-US"/>
          </a:p>
          <a:p>
            <a:endParaRPr lang="en-US" dirty="0">
              <a:cs typeface="Calibri"/>
            </a:endParaRPr>
          </a:p>
          <a:p>
            <a:r>
              <a:rPr lang="en-US" dirty="0"/>
              <a:t>Leaders must behave in a way that is consistent with the nature of complex adaptive systems, rather than adopt the command and control </a:t>
            </a:r>
            <a:r>
              <a:rPr lang="en-US" dirty="0" err="1"/>
              <a:t>behaviours</a:t>
            </a:r>
            <a:r>
              <a:rPr lang="en-US" dirty="0"/>
              <a:t> that assume </a:t>
            </a:r>
            <a:r>
              <a:rPr lang="en-US" dirty="0" err="1"/>
              <a:t>organisations</a:t>
            </a:r>
            <a:r>
              <a:rPr lang="en-US" dirty="0"/>
              <a:t> are predictable and machine-like (McDaniel, 2007). It is these </a:t>
            </a:r>
            <a:r>
              <a:rPr lang="en-US" dirty="0" err="1"/>
              <a:t>behaviours</a:t>
            </a:r>
            <a:r>
              <a:rPr lang="en-US" dirty="0"/>
              <a:t>, which will in turn influence the </a:t>
            </a:r>
            <a:r>
              <a:rPr lang="en-US" dirty="0" err="1"/>
              <a:t>organisational</a:t>
            </a:r>
            <a:r>
              <a:rPr lang="en-US" dirty="0"/>
              <a:t> environment, including the structures, processes and systems in place (</a:t>
            </a:r>
            <a:r>
              <a:rPr lang="en-US" dirty="0" err="1"/>
              <a:t>Backx</a:t>
            </a:r>
            <a:r>
              <a:rPr lang="en-US" dirty="0"/>
              <a:t>, et al., 2017). </a:t>
            </a:r>
            <a:endParaRPr lang="en-US" dirty="0">
              <a:cs typeface="Calibri"/>
            </a:endParaRPr>
          </a:p>
        </p:txBody>
      </p:sp>
      <p:sp>
        <p:nvSpPr>
          <p:cNvPr id="4" name="Slide Number Placeholder 3"/>
          <p:cNvSpPr>
            <a:spLocks noGrp="1"/>
          </p:cNvSpPr>
          <p:nvPr>
            <p:ph type="sldNum" sz="quarter" idx="5"/>
          </p:nvPr>
        </p:nvSpPr>
        <p:spPr/>
        <p:txBody>
          <a:bodyPr/>
          <a:lstStyle/>
          <a:p>
            <a:fld id="{9DC64E41-9AF3-4A01-AA4F-42C234A380AB}" type="slidenum">
              <a:rPr lang="en-GB"/>
              <a:t>‹#›</a:t>
            </a:fld>
            <a:endParaRPr lang="en-GB"/>
          </a:p>
        </p:txBody>
      </p:sp>
    </p:spTree>
    <p:extLst>
      <p:ext uri="{BB962C8B-B14F-4D97-AF65-F5344CB8AC3E}">
        <p14:creationId xmlns:p14="http://schemas.microsoft.com/office/powerpoint/2010/main" val="4018896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overabundance of structure in many </a:t>
            </a:r>
            <a:r>
              <a:rPr lang="en-US" dirty="0" err="1"/>
              <a:t>organisations</a:t>
            </a:r>
            <a:r>
              <a:rPr lang="en-US" dirty="0"/>
              <a:t> gives people an excuse not to think, their contributions are devalued and they lose any sense of accountability and responsibility for results (</a:t>
            </a:r>
            <a:r>
              <a:rPr lang="en-US" dirty="0" err="1"/>
              <a:t>Ashkenas</a:t>
            </a:r>
            <a:r>
              <a:rPr lang="en-US" dirty="0"/>
              <a:t>, 2007; </a:t>
            </a:r>
            <a:r>
              <a:rPr lang="en-US" dirty="0" err="1"/>
              <a:t>Backx</a:t>
            </a:r>
            <a:r>
              <a:rPr lang="en-US" dirty="0"/>
              <a:t>, et al., 2017). To simplify </a:t>
            </a:r>
            <a:r>
              <a:rPr lang="en-US" dirty="0" err="1"/>
              <a:t>Ashkenas</a:t>
            </a:r>
            <a:r>
              <a:rPr lang="en-US" dirty="0"/>
              <a:t> (2007, p105) recommends: </a:t>
            </a:r>
            <a:endParaRPr lang="en-US"/>
          </a:p>
          <a:p>
            <a:r>
              <a:rPr lang="en-US" dirty="0"/>
              <a:t>•          </a:t>
            </a:r>
            <a:r>
              <a:rPr lang="en-US" i="1" dirty="0"/>
              <a:t>Reduce levels and layers</a:t>
            </a:r>
            <a:r>
              <a:rPr lang="en-US" dirty="0"/>
              <a:t> </a:t>
            </a:r>
            <a:endParaRPr lang="en-GB"/>
          </a:p>
          <a:p>
            <a:r>
              <a:rPr lang="en-US" i="1" dirty="0"/>
              <a:t>•          Increase spans of control</a:t>
            </a:r>
            <a:r>
              <a:rPr lang="en-US" dirty="0"/>
              <a:t> </a:t>
            </a:r>
            <a:endParaRPr lang="en-GB"/>
          </a:p>
          <a:p>
            <a:r>
              <a:rPr lang="en-US" i="1" dirty="0"/>
              <a:t>•          Consolidate similar functions</a:t>
            </a:r>
            <a:r>
              <a:rPr lang="en-US" dirty="0"/>
              <a:t> </a:t>
            </a:r>
            <a:endParaRPr lang="en-GB"/>
          </a:p>
          <a:p>
            <a:r>
              <a:rPr lang="en-US" dirty="0"/>
              <a:t>To achieve the above, companies such as Google and Netflix adopt network structures that are capable of flexing to challenges that must be met at the time (Jacobson, 2014). A network structure is </a:t>
            </a:r>
            <a:r>
              <a:rPr lang="en-US" dirty="0" err="1"/>
              <a:t>characterised</a:t>
            </a:r>
            <a:r>
              <a:rPr lang="en-US" dirty="0"/>
              <a:t> by open communication (both internal and external), fewer tiers, a wider span of control, and a bottom-up flow of decision-making and ideas (Farnham, 2015). The key resource in a network </a:t>
            </a:r>
            <a:r>
              <a:rPr lang="en-US" dirty="0" err="1"/>
              <a:t>organisation</a:t>
            </a:r>
            <a:r>
              <a:rPr lang="en-US" dirty="0"/>
              <a:t> is knowledge (Kew &amp; Stredwick, 2015); temporary constellations or ‘swarms’ of people come together with the requisite knowledge to solve problems (Griffiths &amp; Inman, 2016). Because of this, it is thought to be more flexible and agile than other structures, with improved collaboration and performance (Brash, et al., 2008). According to Child (2015, p. 309), the role of leadership within this type of network structure includes: </a:t>
            </a:r>
            <a:endParaRPr lang="en-GB"/>
          </a:p>
          <a:p>
            <a:r>
              <a:rPr lang="en-US" dirty="0"/>
              <a:t>•          Boundary spanners between levels and units. </a:t>
            </a:r>
            <a:endParaRPr lang="en-GB"/>
          </a:p>
          <a:p>
            <a:r>
              <a:rPr lang="en-US" dirty="0"/>
              <a:t>•          Initiators of networks. </a:t>
            </a:r>
            <a:endParaRPr lang="en-GB"/>
          </a:p>
          <a:p>
            <a:r>
              <a:rPr lang="en-US" dirty="0"/>
              <a:t>•          Co-</a:t>
            </a:r>
            <a:r>
              <a:rPr lang="en-US" dirty="0" err="1"/>
              <a:t>ordinators</a:t>
            </a:r>
            <a:r>
              <a:rPr lang="en-US" dirty="0"/>
              <a:t> and </a:t>
            </a:r>
            <a:r>
              <a:rPr lang="en-US" dirty="0" err="1"/>
              <a:t>synthesisers</a:t>
            </a:r>
            <a:r>
              <a:rPr lang="en-US" dirty="0"/>
              <a:t> of information flow. </a:t>
            </a:r>
            <a:endParaRPr lang="en-GB"/>
          </a:p>
          <a:p>
            <a:r>
              <a:rPr lang="en-US" dirty="0"/>
              <a:t>•          Conveyors of the vision downwards and advocates of </a:t>
            </a:r>
            <a:r>
              <a:rPr lang="en-US" dirty="0" err="1"/>
              <a:t>decentralised</a:t>
            </a:r>
            <a:r>
              <a:rPr lang="en-US" dirty="0"/>
              <a:t> initiatives upwards. </a:t>
            </a:r>
            <a:endParaRPr lang="en-GB"/>
          </a:p>
        </p:txBody>
      </p:sp>
      <p:sp>
        <p:nvSpPr>
          <p:cNvPr id="4" name="Slide Number Placeholder 3"/>
          <p:cNvSpPr>
            <a:spLocks noGrp="1"/>
          </p:cNvSpPr>
          <p:nvPr>
            <p:ph type="sldNum" sz="quarter" idx="5"/>
          </p:nvPr>
        </p:nvSpPr>
        <p:spPr/>
        <p:txBody>
          <a:bodyPr/>
          <a:lstStyle/>
          <a:p>
            <a:fld id="{9DC64E41-9AF3-4A01-AA4F-42C234A380AB}" type="slidenum">
              <a:rPr lang="en-GB"/>
              <a:t>‹#›</a:t>
            </a:fld>
            <a:endParaRPr lang="en-GB"/>
          </a:p>
        </p:txBody>
      </p:sp>
    </p:spTree>
    <p:extLst>
      <p:ext uri="{BB962C8B-B14F-4D97-AF65-F5344CB8AC3E}">
        <p14:creationId xmlns:p14="http://schemas.microsoft.com/office/powerpoint/2010/main" val="2795512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attempting to reduce uncertainty amid complexity, </a:t>
            </a:r>
            <a:r>
              <a:rPr lang="en-US" dirty="0" err="1"/>
              <a:t>organisations</a:t>
            </a:r>
            <a:r>
              <a:rPr lang="en-US" dirty="0"/>
              <a:t> tend to react by introducing new processes and systems (</a:t>
            </a:r>
            <a:r>
              <a:rPr lang="en-US" dirty="0" err="1"/>
              <a:t>Backx</a:t>
            </a:r>
            <a:r>
              <a:rPr lang="en-US" dirty="0"/>
              <a:t>, et al., 2017).   However, when you simplify process by taking out detail you force people to think for themselves and interact (Highsmith, 2009).  This is a facet of ‘swarm intelligence’, which assumes the right set of simple rules applied within a group of highly interactive individuals generates innovation and creativity (e Cunha &amp; Rego, 2010; Marion &amp; Uhl-Bien, 2011). According to Highsmith (2009) when intelligent people ‘swarm’ around a problem, they do not need a detailed set of principles describing everything. Instead, what is required to foster agility is a minimum set of “</a:t>
            </a:r>
            <a:r>
              <a:rPr lang="en-US" i="1" dirty="0"/>
              <a:t>rules that have been shown to work well together</a:t>
            </a:r>
            <a:r>
              <a:rPr lang="en-US" dirty="0"/>
              <a:t>” (Highsmith, 2009, p. 74). </a:t>
            </a:r>
            <a:endParaRPr lang="en-US"/>
          </a:p>
          <a:p>
            <a:r>
              <a:rPr lang="en-US" dirty="0"/>
              <a:t>Where documentation of policy and process are necessary they should be simple and </a:t>
            </a:r>
            <a:r>
              <a:rPr lang="en-US" dirty="0" err="1"/>
              <a:t>organisation</a:t>
            </a:r>
            <a:r>
              <a:rPr lang="en-US" dirty="0"/>
              <a:t>-wide (</a:t>
            </a:r>
            <a:r>
              <a:rPr lang="en-US" dirty="0" err="1"/>
              <a:t>Ashkenas</a:t>
            </a:r>
            <a:r>
              <a:rPr lang="en-US" dirty="0"/>
              <a:t>, 2007) and employees should be empowered to use their judgment rather than comply with an endless number of rules (</a:t>
            </a:r>
            <a:r>
              <a:rPr lang="en-US" dirty="0" err="1"/>
              <a:t>Backx</a:t>
            </a:r>
            <a:r>
              <a:rPr lang="en-US" dirty="0"/>
              <a:t>, et al., 2017). For example, the expense policy at Netflix reads, </a:t>
            </a:r>
            <a:r>
              <a:rPr lang="en-US" i="1" dirty="0"/>
              <a:t>Act in Netflix’s best interests</a:t>
            </a:r>
            <a:r>
              <a:rPr lang="en-US" dirty="0"/>
              <a:t> (Markovitz, 2015).  Such things as detailed job descriptions become obsolete and high levels of </a:t>
            </a:r>
            <a:r>
              <a:rPr lang="en-US" dirty="0" err="1"/>
              <a:t>formalisation</a:t>
            </a:r>
            <a:r>
              <a:rPr lang="en-US" dirty="0"/>
              <a:t> lose their importance, replaced by involvement-oriented mission statements, and a new, adaptive style of leadership (e Cunha &amp; Rego, 2010). </a:t>
            </a:r>
            <a:endParaRPr lang="en-GB" dirty="0"/>
          </a:p>
        </p:txBody>
      </p:sp>
      <p:sp>
        <p:nvSpPr>
          <p:cNvPr id="4" name="Slide Number Placeholder 3"/>
          <p:cNvSpPr>
            <a:spLocks noGrp="1"/>
          </p:cNvSpPr>
          <p:nvPr>
            <p:ph type="sldNum" sz="quarter" idx="5"/>
          </p:nvPr>
        </p:nvSpPr>
        <p:spPr/>
        <p:txBody>
          <a:bodyPr/>
          <a:lstStyle/>
          <a:p>
            <a:fld id="{9DC64E41-9AF3-4A01-AA4F-42C234A380AB}" type="slidenum">
              <a:rPr lang="en-GB"/>
              <a:t>‹#›</a:t>
            </a:fld>
            <a:endParaRPr lang="en-GB"/>
          </a:p>
        </p:txBody>
      </p:sp>
    </p:spTree>
    <p:extLst>
      <p:ext uri="{BB962C8B-B14F-4D97-AF65-F5344CB8AC3E}">
        <p14:creationId xmlns:p14="http://schemas.microsoft.com/office/powerpoint/2010/main" val="1963547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company can achieve an optimal balance when it operates at the edge of chaos. An iterative, evolving strategy and the resulting emergent complexity comes from a fragile balance between structure, which allows for planning and execution, and chaos, which allows for rapid change and innovation.</a:t>
            </a:r>
          </a:p>
          <a:p>
            <a:r>
              <a:rPr lang="en-US" dirty="0"/>
              <a:t>Firms will become irrelevant if they remain wedded to the status quo for too long, or become too rigid with detailed rules that dictate their operating norms. At the same time, they disintegrate into chaos if they lack the structure to organize their efforts.</a:t>
            </a:r>
            <a:endParaRPr lang="en-GB" dirty="0"/>
          </a:p>
          <a:p>
            <a:endParaRPr lang="en-US" dirty="0"/>
          </a:p>
          <a:p>
            <a:r>
              <a:rPr lang="en-US" dirty="0"/>
              <a:t>The edge of chaos is produced by co-evolving with the environment through the loose structure provided by minimal rules and the flexibility that allows for innovation and adaptability from rapid iterations of feedback. In this place a living organism can thrive with life and creativity. Leaders therefore must be comfortable with ambiguity, paradox, and variety, and tolerate -- even invite -- diversity of opinions. </a:t>
            </a:r>
            <a:endParaRPr lang="en-GB" dirty="0"/>
          </a:p>
          <a:p>
            <a:pPr algn="ctr"/>
            <a:endParaRPr lang="en-US" cap="all" dirty="0">
              <a:cs typeface="Calibri"/>
            </a:endParaRPr>
          </a:p>
          <a:p>
            <a:r>
              <a:rPr lang="en-US" dirty="0"/>
              <a:t>This is where trial and error in a safe environment, playfulness and humor, autonomy guided by loose, simple operating rules, awareness of local situations, rapid knowledge dissemination, and unity under the same goals and values make it or break it for the organization. Employees need safety to try different things, even if they result in mistakes, constantly improving without being judged.</a:t>
            </a:r>
            <a:endParaRPr lang="en-GB" dirty="0"/>
          </a:p>
          <a:p>
            <a:endParaRPr lang="en-US" dirty="0">
              <a:cs typeface="Calibri"/>
            </a:endParaRPr>
          </a:p>
          <a:p>
            <a:r>
              <a:rPr lang="en-US" b="1" dirty="0"/>
              <a:t>Giles, S. (2018) The New Science of Radical Innovation: The Six Competencies Leaders Need to Win in a Complex World. Dallas: </a:t>
            </a:r>
            <a:r>
              <a:rPr lang="en-US" b="1" dirty="0" err="1"/>
              <a:t>Benbella</a:t>
            </a:r>
            <a:r>
              <a:rPr lang="en-US" b="1" dirty="0"/>
              <a:t> Books</a:t>
            </a:r>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DC64E41-9AF3-4A01-AA4F-42C234A380AB}" type="slidenum">
              <a:rPr lang="en-GB"/>
              <a:t>‹#›</a:t>
            </a:fld>
            <a:endParaRPr lang="en-GB"/>
          </a:p>
        </p:txBody>
      </p:sp>
    </p:spTree>
    <p:extLst>
      <p:ext uri="{BB962C8B-B14F-4D97-AF65-F5344CB8AC3E}">
        <p14:creationId xmlns:p14="http://schemas.microsoft.com/office/powerpoint/2010/main" val="516029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6D16E40-FEA1-4EDD-BC61-039EFEB745BF}"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867695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D16E40-FEA1-4EDD-BC61-039EFEB745BF}"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1568128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6D16E40-FEA1-4EDD-BC61-039EFEB745BF}"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23261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6D16E40-FEA1-4EDD-BC61-039EFEB745BF}" type="datetimeFigureOut">
              <a:rPr lang="en-GB" smtClean="0"/>
              <a:t>26/05/2021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998431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6D16E40-FEA1-4EDD-BC61-039EFEB745BF}" type="datetimeFigureOut">
              <a:rPr lang="en-GB" smtClean="0"/>
              <a:t>26/05/2021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1137024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6D16E40-FEA1-4EDD-BC61-039EFEB745BF}" type="datetimeFigureOut">
              <a:rPr lang="en-GB" smtClean="0"/>
              <a:t>26/05/2021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47984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D16E40-FEA1-4EDD-BC61-039EFEB745BF}" type="datetimeFigureOut">
              <a:rPr lang="en-GB" smtClean="0"/>
              <a:t>26/05/2021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563593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6D16E40-FEA1-4EDD-BC61-039EFEB745BF}" type="datetimeFigureOut">
              <a:rPr lang="en-GB" smtClean="0"/>
              <a:t>26/05/2021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565732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6D16E40-FEA1-4EDD-BC61-039EFEB745BF}" type="datetimeFigureOut">
              <a:rPr lang="en-GB" smtClean="0"/>
              <a:t>26/05/2021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3253100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D16E40-FEA1-4EDD-BC61-039EFEB745BF}"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2848296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D16E40-FEA1-4EDD-BC61-039EFEB745BF}"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F2D48B-1438-4DF1-A782-D07192C15368}" type="slidenum">
              <a:rPr lang="en-GB" smtClean="0"/>
              <a:t>‹#›</a:t>
            </a:fld>
            <a:endParaRPr lang="en-GB"/>
          </a:p>
        </p:txBody>
      </p:sp>
    </p:spTree>
    <p:extLst>
      <p:ext uri="{BB962C8B-B14F-4D97-AF65-F5344CB8AC3E}">
        <p14:creationId xmlns:p14="http://schemas.microsoft.com/office/powerpoint/2010/main" val="283461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D16E40-FEA1-4EDD-BC61-039EFEB745BF}" type="datetimeFigureOut">
              <a:rPr lang="en-GB" smtClean="0"/>
              <a:t>26/05/2021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F2D48B-1438-4DF1-A782-D07192C15368}" type="slidenum">
              <a:rPr lang="en-GB" smtClean="0"/>
              <a:t>‹#›</a:t>
            </a:fld>
            <a:endParaRPr lang="en-GB"/>
          </a:p>
        </p:txBody>
      </p:sp>
    </p:spTree>
    <p:extLst>
      <p:ext uri="{BB962C8B-B14F-4D97-AF65-F5344CB8AC3E}">
        <p14:creationId xmlns:p14="http://schemas.microsoft.com/office/powerpoint/2010/main" val="1976373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duperrin.com/english/2017/10/31/experience-simplification-rationalization/"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duperrin.com/english/2017/10/31/experience-simplification-rationalization/"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peoplematters.in/article/leadership/6-ways-to-empower-your-workforce-13855"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86530412@N02/8233288287"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flickr.com/photos/86530412@N02/8233288287"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hbr.org/2014/01/how-netflix-reinvented-hr" TargetMode="External"/><Relationship Id="rId2" Type="http://schemas.openxmlformats.org/officeDocument/2006/relationships/hyperlink" Target="https://www.slideshare.net/reed2001/culture-1798664" TargetMode="External"/><Relationship Id="rId1" Type="http://schemas.openxmlformats.org/officeDocument/2006/relationships/slideLayout" Target="../slideLayouts/slideLayout2.xml"/><Relationship Id="rId4" Type="http://schemas.openxmlformats.org/officeDocument/2006/relationships/hyperlink" Target="https://knowledge.insead.edu/leadership-organisations/how-netflix-finds-innovation-on-the-edge-of-chaos-153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BD30C1E-4BDC-4264-89A0-22BC1831C70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Mastering Complexity</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BMBM7004 - LDMICE</a:t>
            </a:r>
          </a:p>
        </p:txBody>
      </p:sp>
    </p:spTree>
    <p:extLst>
      <p:ext uri="{BB962C8B-B14F-4D97-AF65-F5344CB8AC3E}">
        <p14:creationId xmlns:p14="http://schemas.microsoft.com/office/powerpoint/2010/main" val="3885361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78D05-A5A4-47BC-AA15-BD1A85E1073B}"/>
              </a:ext>
            </a:extLst>
          </p:cNvPr>
          <p:cNvSpPr>
            <a:spLocks noGrp="1"/>
          </p:cNvSpPr>
          <p:nvPr>
            <p:ph type="title"/>
          </p:nvPr>
        </p:nvSpPr>
        <p:spPr>
          <a:xfrm>
            <a:off x="841248" y="548640"/>
            <a:ext cx="3600860" cy="5431536"/>
          </a:xfrm>
        </p:spPr>
        <p:txBody>
          <a:bodyPr>
            <a:normAutofit/>
          </a:bodyPr>
          <a:lstStyle/>
          <a:p>
            <a:r>
              <a:rPr lang="en-GB" sz="5400" dirty="0">
                <a:cs typeface="Calibri Light"/>
              </a:rPr>
              <a:t>In this session we will...</a:t>
            </a:r>
            <a:endParaRPr lang="en-GB" sz="5400" dirty="0"/>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09995D-99E4-4505-A8C0-F4761E56C36E}"/>
              </a:ext>
            </a:extLst>
          </p:cNvPr>
          <p:cNvSpPr>
            <a:spLocks noGrp="1"/>
          </p:cNvSpPr>
          <p:nvPr>
            <p:ph idx="1"/>
          </p:nvPr>
        </p:nvSpPr>
        <p:spPr>
          <a:xfrm>
            <a:off x="5229900" y="1426980"/>
            <a:ext cx="6224335" cy="5431536"/>
          </a:xfrm>
        </p:spPr>
        <p:txBody>
          <a:bodyPr vert="horz" lIns="91440" tIns="45720" rIns="91440" bIns="45720" rtlCol="0" anchor="ctr">
            <a:normAutofit/>
          </a:bodyPr>
          <a:lstStyle/>
          <a:p>
            <a:pPr marL="457200" indent="-457200">
              <a:buAutoNum type="arabicPeriod"/>
            </a:pPr>
            <a:r>
              <a:rPr lang="en-GB" sz="2200" dirty="0">
                <a:cs typeface="Calibri"/>
              </a:rPr>
              <a:t>Explore the different decision-making domains outlined in the </a:t>
            </a:r>
            <a:r>
              <a:rPr lang="en-GB" sz="2200" dirty="0" err="1">
                <a:cs typeface="Calibri"/>
              </a:rPr>
              <a:t>Cynefin</a:t>
            </a:r>
            <a:r>
              <a:rPr lang="en-GB" sz="2200" dirty="0">
                <a:cs typeface="Calibri"/>
              </a:rPr>
              <a:t> framework.</a:t>
            </a:r>
            <a:endParaRPr lang="en-US"/>
          </a:p>
          <a:p>
            <a:pPr marL="457200" indent="-457200">
              <a:buAutoNum type="arabicPeriod"/>
            </a:pPr>
            <a:r>
              <a:rPr lang="en-GB" sz="2200" dirty="0">
                <a:cs typeface="Calibri"/>
              </a:rPr>
              <a:t>Identify the outcomes of increasing complicatedness when attempting to deal with complexity.</a:t>
            </a:r>
          </a:p>
          <a:p>
            <a:pPr marL="457200" indent="-457200">
              <a:buAutoNum type="arabicPeriod"/>
            </a:pPr>
            <a:r>
              <a:rPr lang="en-GB" sz="2200" dirty="0">
                <a:cs typeface="Calibri"/>
              </a:rPr>
              <a:t>Recognise strategies for embracing complexity through simplification.</a:t>
            </a:r>
          </a:p>
          <a:p>
            <a:pPr marL="457200" indent="-457200">
              <a:buAutoNum type="arabicPeriod"/>
            </a:pPr>
            <a:r>
              <a:rPr lang="en-GB" sz="2200" dirty="0">
                <a:cs typeface="Calibri"/>
              </a:rPr>
              <a:t>Explore the link between edge of chaos and simplification.</a:t>
            </a:r>
            <a:endParaRPr lang="en-GB" dirty="0">
              <a:cs typeface="Calibri" panose="020F0502020204030204"/>
            </a:endParaRPr>
          </a:p>
          <a:p>
            <a:pPr marL="457200" indent="-457200">
              <a:buAutoNum type="arabicPeriod"/>
            </a:pPr>
            <a:r>
              <a:rPr lang="en-GB" sz="2200" dirty="0">
                <a:cs typeface="Calibri"/>
              </a:rPr>
              <a:t>Analyse Netflix considering the above.</a:t>
            </a:r>
          </a:p>
          <a:p>
            <a:pPr marL="457200" indent="-457200">
              <a:buAutoNum type="arabicPeriod"/>
            </a:pPr>
            <a:endParaRPr lang="en-GB" sz="2200">
              <a:cs typeface="Calibri"/>
            </a:endParaRPr>
          </a:p>
          <a:p>
            <a:endParaRPr lang="en-GB" sz="2200">
              <a:cs typeface="Calibri"/>
            </a:endParaRPr>
          </a:p>
          <a:p>
            <a:endParaRPr lang="en-GB" sz="2200">
              <a:cs typeface="Calibri"/>
            </a:endParaRPr>
          </a:p>
        </p:txBody>
      </p:sp>
    </p:spTree>
    <p:extLst>
      <p:ext uri="{BB962C8B-B14F-4D97-AF65-F5344CB8AC3E}">
        <p14:creationId xmlns:p14="http://schemas.microsoft.com/office/powerpoint/2010/main" val="548075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25039-8D86-4E3C-98C7-8C13BCAF9B32}"/>
              </a:ext>
            </a:extLst>
          </p:cNvPr>
          <p:cNvSpPr>
            <a:spLocks noGrp="1"/>
          </p:cNvSpPr>
          <p:nvPr>
            <p:ph type="ctrTitle"/>
          </p:nvPr>
        </p:nvSpPr>
        <p:spPr>
          <a:xfrm>
            <a:off x="638882" y="639193"/>
            <a:ext cx="3571810" cy="3573516"/>
          </a:xfrm>
        </p:spPr>
        <p:txBody>
          <a:bodyPr>
            <a:normAutofit/>
          </a:bodyPr>
          <a:lstStyle/>
          <a:p>
            <a:pPr algn="l"/>
            <a:r>
              <a:rPr lang="en-GB" sz="2600" dirty="0">
                <a:ea typeface="+mj-lt"/>
                <a:cs typeface="+mj-lt"/>
              </a:rPr>
              <a:t>1. Explore the different decision-making domains outlined in the </a:t>
            </a:r>
            <a:r>
              <a:rPr lang="en-GB" sz="2600" dirty="0" err="1">
                <a:ea typeface="+mj-lt"/>
                <a:cs typeface="+mj-lt"/>
              </a:rPr>
              <a:t>Cynefin</a:t>
            </a:r>
            <a:r>
              <a:rPr lang="en-GB" sz="2600" dirty="0">
                <a:ea typeface="+mj-lt"/>
                <a:cs typeface="+mj-lt"/>
              </a:rPr>
              <a:t> framework.</a:t>
            </a:r>
            <a:endParaRPr lang="en-US" sz="2600" dirty="0"/>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Know your Domain — The Cynefin Framework | by Tom Connor | 10x Curiosity |  Medium">
            <a:extLst>
              <a:ext uri="{FF2B5EF4-FFF2-40B4-BE49-F238E27FC236}">
                <a16:creationId xmlns:a16="http://schemas.microsoft.com/office/drawing/2014/main" id="{D441B4AF-49A6-4DB1-9623-2E15DA6A072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07883" y="640080"/>
            <a:ext cx="6707441"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966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79" name="Freeform: Shape 78">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765051" y="662400"/>
            <a:ext cx="3384000" cy="1492132"/>
          </a:xfrm>
        </p:spPr>
        <p:txBody>
          <a:bodyPr vert="horz" lIns="91440" tIns="45720" rIns="91440" bIns="45720" rtlCol="0" anchor="t">
            <a:normAutofit/>
          </a:bodyPr>
          <a:lstStyle/>
          <a:p>
            <a:r>
              <a:rPr lang="en-US" sz="3700" kern="1200">
                <a:solidFill>
                  <a:schemeClr val="bg1"/>
                </a:solidFill>
                <a:latin typeface="+mj-lt"/>
                <a:ea typeface="+mj-ea"/>
                <a:cs typeface="+mj-cs"/>
              </a:rPr>
              <a:t>Complex Problem Solving</a:t>
            </a:r>
          </a:p>
        </p:txBody>
      </p:sp>
      <p:sp>
        <p:nvSpPr>
          <p:cNvPr id="6" name="Text Placeholder 5"/>
          <p:cNvSpPr>
            <a:spLocks noGrp="1"/>
          </p:cNvSpPr>
          <p:nvPr>
            <p:ph type="body" sz="half" idx="2"/>
          </p:nvPr>
        </p:nvSpPr>
        <p:spPr>
          <a:xfrm>
            <a:off x="765051" y="2286000"/>
            <a:ext cx="3384000" cy="3844800"/>
          </a:xfrm>
        </p:spPr>
        <p:txBody>
          <a:bodyPr vert="horz" lIns="91440" tIns="45720" rIns="91440" bIns="45720" rtlCol="0" anchor="t">
            <a:normAutofit/>
          </a:bodyPr>
          <a:lstStyle/>
          <a:p>
            <a:r>
              <a:rPr lang="en-US" sz="1700" dirty="0">
                <a:solidFill>
                  <a:schemeClr val="bg1">
                    <a:alpha val="60000"/>
                  </a:schemeClr>
                </a:solidFill>
              </a:rPr>
              <a:t>Given the rise in complexity within </a:t>
            </a:r>
            <a:r>
              <a:rPr lang="en-US" sz="1700" dirty="0" err="1">
                <a:solidFill>
                  <a:schemeClr val="bg1">
                    <a:alpha val="60000"/>
                  </a:schemeClr>
                </a:solidFill>
              </a:rPr>
              <a:t>organisations</a:t>
            </a:r>
            <a:r>
              <a:rPr lang="en-US" sz="1700" dirty="0">
                <a:solidFill>
                  <a:schemeClr val="bg1">
                    <a:alpha val="60000"/>
                  </a:schemeClr>
                </a:solidFill>
              </a:rPr>
              <a:t> leaders will be called upon more frequently to solve complex problems.</a:t>
            </a:r>
            <a:endParaRPr lang="en-US" dirty="0">
              <a:solidFill>
                <a:schemeClr val="bg1">
                  <a:alpha val="60000"/>
                </a:schemeClr>
              </a:solidFill>
            </a:endParaRPr>
          </a:p>
          <a:p>
            <a:r>
              <a:rPr lang="en-US" sz="1700" dirty="0">
                <a:solidFill>
                  <a:schemeClr val="bg1">
                    <a:alpha val="60000"/>
                  </a:schemeClr>
                </a:solidFill>
              </a:rPr>
              <a:t>This is a useful framework for </a:t>
            </a:r>
            <a:r>
              <a:rPr lang="en-US" sz="1700" dirty="0" err="1">
                <a:solidFill>
                  <a:schemeClr val="bg1">
                    <a:alpha val="60000"/>
                  </a:schemeClr>
                </a:solidFill>
              </a:rPr>
              <a:t>contextualising</a:t>
            </a:r>
            <a:r>
              <a:rPr lang="en-US" sz="1700" dirty="0">
                <a:solidFill>
                  <a:schemeClr val="bg1">
                    <a:alpha val="60000"/>
                  </a:schemeClr>
                </a:solidFill>
              </a:rPr>
              <a:t> a problem.</a:t>
            </a:r>
            <a:endParaRPr lang="en-US" sz="1700" dirty="0">
              <a:solidFill>
                <a:schemeClr val="bg1">
                  <a:alpha val="60000"/>
                </a:schemeClr>
              </a:solidFill>
              <a:cs typeface="Calibri" panose="020F0502020204030204"/>
            </a:endParaRPr>
          </a:p>
          <a:p>
            <a:r>
              <a:rPr lang="en-US" sz="1700" dirty="0">
                <a:solidFill>
                  <a:schemeClr val="bg1">
                    <a:alpha val="60000"/>
                  </a:schemeClr>
                </a:solidFill>
              </a:rPr>
              <a:t>Start by asking is the problem I am trying to solve:</a:t>
            </a:r>
            <a:endParaRPr lang="en-US" sz="1700" dirty="0">
              <a:solidFill>
                <a:schemeClr val="bg1">
                  <a:alpha val="60000"/>
                </a:schemeClr>
              </a:solidFill>
              <a:cs typeface="Calibri" panose="020F0502020204030204"/>
            </a:endParaRPr>
          </a:p>
          <a:p>
            <a:pPr marL="285750" indent="-228600">
              <a:buFont typeface="Arial" panose="020B0604020202020204" pitchFamily="34" charset="0"/>
              <a:buChar char="•"/>
            </a:pPr>
            <a:r>
              <a:rPr lang="en-US" sz="1700" dirty="0">
                <a:solidFill>
                  <a:schemeClr val="bg1">
                    <a:alpha val="60000"/>
                  </a:schemeClr>
                </a:solidFill>
              </a:rPr>
              <a:t>Simple</a:t>
            </a:r>
            <a:endParaRPr lang="en-US" sz="1700" dirty="0">
              <a:solidFill>
                <a:schemeClr val="bg1">
                  <a:alpha val="60000"/>
                </a:schemeClr>
              </a:solidFill>
              <a:cs typeface="Calibri"/>
            </a:endParaRPr>
          </a:p>
          <a:p>
            <a:pPr marL="285750" indent="-228600">
              <a:buFont typeface="Arial" panose="020B0604020202020204" pitchFamily="34" charset="0"/>
              <a:buChar char="•"/>
            </a:pPr>
            <a:r>
              <a:rPr lang="en-US" sz="1700" dirty="0">
                <a:solidFill>
                  <a:schemeClr val="bg1">
                    <a:alpha val="60000"/>
                  </a:schemeClr>
                </a:solidFill>
              </a:rPr>
              <a:t>Complicated</a:t>
            </a:r>
            <a:endParaRPr lang="en-US" sz="1700" dirty="0">
              <a:solidFill>
                <a:schemeClr val="bg1">
                  <a:alpha val="60000"/>
                </a:schemeClr>
              </a:solidFill>
              <a:cs typeface="Calibri"/>
            </a:endParaRPr>
          </a:p>
          <a:p>
            <a:pPr marL="285750" indent="-228600">
              <a:buFont typeface="Arial" panose="020B0604020202020204" pitchFamily="34" charset="0"/>
              <a:buChar char="•"/>
            </a:pPr>
            <a:r>
              <a:rPr lang="en-US" sz="1700" dirty="0">
                <a:solidFill>
                  <a:schemeClr val="bg1">
                    <a:alpha val="60000"/>
                  </a:schemeClr>
                </a:solidFill>
              </a:rPr>
              <a:t>Complex</a:t>
            </a:r>
            <a:endParaRPr lang="en-US" sz="1700" dirty="0">
              <a:solidFill>
                <a:schemeClr val="bg1">
                  <a:alpha val="60000"/>
                </a:schemeClr>
              </a:solidFill>
              <a:cs typeface="Calibri"/>
            </a:endParaRPr>
          </a:p>
          <a:p>
            <a:pPr marL="285750" indent="-228600">
              <a:buFont typeface="Arial" panose="020B0604020202020204" pitchFamily="34" charset="0"/>
              <a:buChar char="•"/>
            </a:pPr>
            <a:r>
              <a:rPr lang="en-US" sz="1700" dirty="0">
                <a:solidFill>
                  <a:schemeClr val="bg1">
                    <a:alpha val="60000"/>
                  </a:schemeClr>
                </a:solidFill>
              </a:rPr>
              <a:t>Chaos</a:t>
            </a:r>
            <a:endParaRPr lang="en-US" sz="1700" dirty="0">
              <a:solidFill>
                <a:schemeClr val="bg1">
                  <a:alpha val="60000"/>
                </a:schemeClr>
              </a:solidFill>
              <a:cs typeface="Calibri"/>
            </a:endParaRPr>
          </a:p>
          <a:p>
            <a:pPr marL="342900" indent="-228600">
              <a:buFont typeface="Arial" panose="020B0604020202020204" pitchFamily="34" charset="0"/>
              <a:buChar char="•"/>
            </a:pPr>
            <a:endParaRPr lang="en-US" sz="1700">
              <a:solidFill>
                <a:schemeClr val="bg1">
                  <a:alpha val="60000"/>
                </a:schemeClr>
              </a:solidFill>
            </a:endParaRPr>
          </a:p>
        </p:txBody>
      </p:sp>
      <p:pic>
        <p:nvPicPr>
          <p:cNvPr id="1030" name="Picture 6" descr="Know your Domain — The Cynefin Framework | by Tom Connor | 10x Curiosity |  Medium"/>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11053" y="940631"/>
            <a:ext cx="6014185" cy="4976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659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D5127-C04F-42C5-B4FC-8886E71B71DC}"/>
              </a:ext>
            </a:extLst>
          </p:cNvPr>
          <p:cNvSpPr>
            <a:spLocks noGrp="1"/>
          </p:cNvSpPr>
          <p:nvPr>
            <p:ph type="ctrTitle"/>
          </p:nvPr>
        </p:nvSpPr>
        <p:spPr>
          <a:xfrm>
            <a:off x="5297762" y="640080"/>
            <a:ext cx="6251110" cy="3566160"/>
          </a:xfrm>
        </p:spPr>
        <p:txBody>
          <a:bodyPr anchor="b">
            <a:normAutofit/>
          </a:bodyPr>
          <a:lstStyle/>
          <a:p>
            <a:pPr algn="l">
              <a:spcBef>
                <a:spcPts val="1000"/>
              </a:spcBef>
            </a:pPr>
            <a:r>
              <a:rPr lang="en-GB" sz="2600">
                <a:ea typeface="+mj-lt"/>
                <a:cs typeface="+mj-lt"/>
              </a:rPr>
              <a:t>2. Identify the outcomes of increasing complicatedness when attempting to deal with complexity.</a:t>
            </a:r>
            <a:endParaRPr lang="en-US" sz="2600">
              <a:ea typeface="+mj-lt"/>
              <a:cs typeface="+mj-lt"/>
            </a:endParaRPr>
          </a:p>
          <a:p>
            <a:pPr algn="l"/>
            <a:endParaRPr lang="en-GB" sz="2600">
              <a:cs typeface="Calibri Light"/>
            </a:endParaRPr>
          </a:p>
        </p:txBody>
      </p:sp>
      <p:pic>
        <p:nvPicPr>
          <p:cNvPr id="6" name="Picture 5" descr="Logo&#10;&#10;Description automatically generated">
            <a:extLst>
              <a:ext uri="{FF2B5EF4-FFF2-40B4-BE49-F238E27FC236}">
                <a16:creationId xmlns:a16="http://schemas.microsoft.com/office/drawing/2014/main" id="{B55F5499-646B-4101-AE50-5B203C010F1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754" r="34765"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187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Simplification</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A3C8AB7-5CCF-43F6-BEEE-CA3153B54840}"/>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200" dirty="0"/>
              <a:t>“</a:t>
            </a:r>
            <a:r>
              <a:rPr lang="en-US" sz="2200" i="1" dirty="0"/>
              <a:t>To be successful in this extremely complex and unstable business environment, executive leaders must do all that they can to simplify</a:t>
            </a:r>
            <a:r>
              <a:rPr lang="en-US" sz="2200" dirty="0"/>
              <a:t>” (Kerr, 2014, p.2). </a:t>
            </a:r>
          </a:p>
          <a:p>
            <a:pPr>
              <a:lnSpc>
                <a:spcPct val="90000"/>
              </a:lnSpc>
              <a:spcAft>
                <a:spcPts val="600"/>
              </a:spcAft>
            </a:pPr>
            <a:endParaRPr lang="en-US" sz="2200" dirty="0">
              <a:cs typeface="Calibri"/>
            </a:endParaRPr>
          </a:p>
          <a:p>
            <a:pPr>
              <a:lnSpc>
                <a:spcPct val="90000"/>
              </a:lnSpc>
              <a:spcAft>
                <a:spcPts val="600"/>
              </a:spcAft>
            </a:pPr>
            <a:r>
              <a:rPr lang="en-US" sz="2200" dirty="0">
                <a:cs typeface="Calibri"/>
              </a:rPr>
              <a:t>James Kerr is the author of Legacy</a:t>
            </a:r>
          </a:p>
        </p:txBody>
      </p:sp>
      <p:pic>
        <p:nvPicPr>
          <p:cNvPr id="14" name="Picture 13">
            <a:extLst>
              <a:ext uri="{FF2B5EF4-FFF2-40B4-BE49-F238E27FC236}">
                <a16:creationId xmlns:a16="http://schemas.microsoft.com/office/drawing/2014/main" id="{108E4130-1FF6-47CD-8DF5-B761922CC5C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7164" r="1716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52B90055-DCF1-43B1-B3EA-CBC8C8AFBA69}"/>
              </a:ext>
            </a:extLst>
          </p:cNvPr>
          <p:cNvSpPr txBox="1"/>
          <p:nvPr/>
        </p:nvSpPr>
        <p:spPr>
          <a:xfrm>
            <a:off x="5311775" y="6858000"/>
            <a:ext cx="6878638" cy="317500"/>
          </a:xfrm>
          <a:prstGeom prst="rect">
            <a:avLst/>
          </a:prstGeom>
        </p:spPr>
        <p:txBody>
          <a:bodyPr>
            <a:normAutofit fontScale="92500" lnSpcReduction="20000"/>
          </a:bodyPr>
          <a:lstStyle/>
          <a:p>
            <a:r>
              <a:rPr lang="en-US">
                <a:hlinkClick r:id="rId4"/>
              </a:rPr>
              <a:t>This Photo</a:t>
            </a:r>
            <a:r>
              <a:rPr lang="en-US"/>
              <a:t> by Unknown author is licensed under </a:t>
            </a:r>
            <a:r>
              <a:rPr lang="en-US">
                <a:hlinkClick r:id="rId5"/>
              </a:rPr>
              <a:t>CC BY-SA-NC</a:t>
            </a:r>
            <a:r>
              <a:rPr lang="en-US"/>
              <a:t>.</a:t>
            </a:r>
          </a:p>
        </p:txBody>
      </p:sp>
    </p:spTree>
    <p:extLst>
      <p:ext uri="{BB962C8B-B14F-4D97-AF65-F5344CB8AC3E}">
        <p14:creationId xmlns:p14="http://schemas.microsoft.com/office/powerpoint/2010/main" val="1693028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43F591-1E9C-483E-97B2-A10FF00C26ED}"/>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200" dirty="0">
                <a:ea typeface="+mn-lt"/>
                <a:cs typeface="+mn-lt"/>
              </a:rPr>
              <a:t>3. Recognise strategies for embracing complexity through simplification.</a:t>
            </a:r>
            <a:endParaRPr lang="en-US" sz="2200" dirty="0"/>
          </a:p>
        </p:txBody>
      </p:sp>
      <p:pic>
        <p:nvPicPr>
          <p:cNvPr id="5" name="Picture 4" descr="Solo journey">
            <a:extLst>
              <a:ext uri="{FF2B5EF4-FFF2-40B4-BE49-F238E27FC236}">
                <a16:creationId xmlns:a16="http://schemas.microsoft.com/office/drawing/2014/main" id="{A8C57168-9AC0-490B-8E84-B2BD94C85511}"/>
              </a:ext>
            </a:extLst>
          </p:cNvPr>
          <p:cNvPicPr>
            <a:picLocks noChangeAspect="1"/>
          </p:cNvPicPr>
          <p:nvPr/>
        </p:nvPicPr>
        <p:blipFill rotWithShape="1">
          <a:blip r:embed="rId2"/>
          <a:srcRect l="17355" r="7420"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9547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41248" y="548640"/>
            <a:ext cx="3600860" cy="5431536"/>
          </a:xfrm>
        </p:spPr>
        <p:txBody>
          <a:bodyPr>
            <a:normAutofit/>
          </a:bodyPr>
          <a:lstStyle/>
          <a:p>
            <a:r>
              <a:rPr lang="en-GB" sz="5000"/>
              <a:t>simplification</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126418" y="552091"/>
            <a:ext cx="6224335" cy="5431536"/>
          </a:xfrm>
        </p:spPr>
        <p:txBody>
          <a:bodyPr anchor="ctr">
            <a:normAutofit/>
          </a:bodyPr>
          <a:lstStyle/>
          <a:p>
            <a:pPr marL="0" indent="0">
              <a:buNone/>
            </a:pPr>
            <a:r>
              <a:rPr lang="en-GB" sz="2200" b="1"/>
              <a:t>The characteristics commonly thought to foster simplicity in a complex environment are</a:t>
            </a:r>
            <a:r>
              <a:rPr lang="en-GB" sz="2200" b="1" i="1"/>
              <a:t>: </a:t>
            </a:r>
          </a:p>
          <a:p>
            <a:pPr>
              <a:buFont typeface="Wingdings" panose="05000000000000000000" pitchFamily="2" charset="2"/>
              <a:buChar char="§"/>
            </a:pPr>
            <a:r>
              <a:rPr lang="en-GB" sz="2200"/>
              <a:t> Leadership behaviours – (Ashkenas, 2007; Backx, et al., 2017; Chakhoyan, 2017; McDaniel, 2007; Uhl-Bien, et al., 2007).</a:t>
            </a:r>
          </a:p>
          <a:p>
            <a:pPr>
              <a:buFont typeface="Wingdings" panose="05000000000000000000" pitchFamily="2" charset="2"/>
              <a:buChar char="§"/>
            </a:pPr>
            <a:r>
              <a:rPr lang="en-GB" sz="2200"/>
              <a:t> Structure –  (Ashkenas, 2007; Backx, et al., 2017; Highsmith, 2009; Jacobson, 2014; Peters &amp; Waterman, 1982; e Cunha &amp; Rego, 2010).</a:t>
            </a:r>
          </a:p>
          <a:p>
            <a:pPr>
              <a:buFont typeface="Wingdings" panose="05000000000000000000" pitchFamily="2" charset="2"/>
              <a:buChar char="§"/>
            </a:pPr>
            <a:r>
              <a:rPr lang="en-GB" sz="2200"/>
              <a:t> Processes and systems - (Ashkenas, 2007; Backx, et al., 2017; Bekker, 2018; e Cunha &amp; Rego, 2010).</a:t>
            </a:r>
          </a:p>
          <a:p>
            <a:endParaRPr lang="en-GB" sz="2200" i="1"/>
          </a:p>
        </p:txBody>
      </p:sp>
    </p:spTree>
    <p:extLst>
      <p:ext uri="{BB962C8B-B14F-4D97-AF65-F5344CB8AC3E}">
        <p14:creationId xmlns:p14="http://schemas.microsoft.com/office/powerpoint/2010/main" val="244693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8C3C4-1489-4677-8192-CA05F4B71CCC}"/>
              </a:ext>
            </a:extLst>
          </p:cNvPr>
          <p:cNvSpPr>
            <a:spLocks noGrp="1"/>
          </p:cNvSpPr>
          <p:nvPr>
            <p:ph type="title"/>
          </p:nvPr>
        </p:nvSpPr>
        <p:spPr>
          <a:xfrm>
            <a:off x="640080" y="325369"/>
            <a:ext cx="4368602" cy="1956841"/>
          </a:xfrm>
        </p:spPr>
        <p:txBody>
          <a:bodyPr anchor="b">
            <a:normAutofit/>
          </a:bodyPr>
          <a:lstStyle/>
          <a:p>
            <a:r>
              <a:rPr lang="en-GB" sz="5400">
                <a:cs typeface="Calibri Light"/>
              </a:rPr>
              <a:t>Leadership Behaviours</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F4C8B0-AEC7-4CFF-8F0B-DFE12BD37692}"/>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200" dirty="0">
                <a:ea typeface="+mn-lt"/>
                <a:cs typeface="+mn-lt"/>
              </a:rPr>
              <a:t>Away from command and control towards sensemaking, learning and improvisation (McDaniel, 2007).</a:t>
            </a:r>
          </a:p>
          <a:p>
            <a:pPr marL="0" indent="0">
              <a:buNone/>
            </a:pPr>
            <a:endParaRPr lang="en-GB" sz="2200" dirty="0">
              <a:cs typeface="Calibri" panose="020F0502020204030204"/>
            </a:endParaRPr>
          </a:p>
          <a:p>
            <a:pPr marL="0" indent="0">
              <a:buNone/>
            </a:pPr>
            <a:endParaRPr lang="en-GB" sz="2200" dirty="0">
              <a:cs typeface="Calibri" panose="020F0502020204030204"/>
            </a:endParaRPr>
          </a:p>
        </p:txBody>
      </p:sp>
      <p:pic>
        <p:nvPicPr>
          <p:cNvPr id="5" name="Picture 4" descr="Birds flying in formation">
            <a:extLst>
              <a:ext uri="{FF2B5EF4-FFF2-40B4-BE49-F238E27FC236}">
                <a16:creationId xmlns:a16="http://schemas.microsoft.com/office/drawing/2014/main" id="{1DB1CD94-6CA5-4627-96CD-3362D10B9671}"/>
              </a:ext>
            </a:extLst>
          </p:cNvPr>
          <p:cNvPicPr>
            <a:picLocks noChangeAspect="1"/>
          </p:cNvPicPr>
          <p:nvPr/>
        </p:nvPicPr>
        <p:blipFill rotWithShape="1">
          <a:blip r:embed="rId3"/>
          <a:srcRect l="2829" r="29726" b="-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9730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6BC6F1-EBFE-4A43-95CF-B31953FC5AA1}"/>
              </a:ext>
            </a:extLst>
          </p:cNvPr>
          <p:cNvSpPr>
            <a:spLocks noGrp="1"/>
          </p:cNvSpPr>
          <p:nvPr>
            <p:ph type="title"/>
          </p:nvPr>
        </p:nvSpPr>
        <p:spPr>
          <a:xfrm>
            <a:off x="5297762" y="329184"/>
            <a:ext cx="6251110" cy="1783080"/>
          </a:xfrm>
        </p:spPr>
        <p:txBody>
          <a:bodyPr anchor="b">
            <a:normAutofit/>
          </a:bodyPr>
          <a:lstStyle/>
          <a:p>
            <a:r>
              <a:rPr lang="en-GB" sz="5400">
                <a:cs typeface="Calibri Light"/>
              </a:rPr>
              <a:t>Structure</a:t>
            </a:r>
            <a:endParaRPr lang="en-GB" sz="5400"/>
          </a:p>
        </p:txBody>
      </p:sp>
      <p:pic>
        <p:nvPicPr>
          <p:cNvPr id="5" name="Picture 4" descr="3D box skeletons">
            <a:extLst>
              <a:ext uri="{FF2B5EF4-FFF2-40B4-BE49-F238E27FC236}">
                <a16:creationId xmlns:a16="http://schemas.microsoft.com/office/drawing/2014/main" id="{50202A12-BE20-42A7-9D16-A35F0E1566B2}"/>
              </a:ext>
            </a:extLst>
          </p:cNvPr>
          <p:cNvPicPr>
            <a:picLocks noChangeAspect="1"/>
          </p:cNvPicPr>
          <p:nvPr/>
        </p:nvPicPr>
        <p:blipFill rotWithShape="1">
          <a:blip r:embed="rId3"/>
          <a:srcRect l="29818" r="2485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321BC0-D4B6-416B-92DD-C0AB47FB2D53}"/>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GB" sz="2200" dirty="0">
                <a:ea typeface="+mn-lt"/>
                <a:cs typeface="+mn-lt"/>
              </a:rPr>
              <a:t>Delayered, a network structure which breaks down silos and facilitates collaboration and innovation (</a:t>
            </a:r>
            <a:r>
              <a:rPr lang="en-GB" sz="2200">
                <a:ea typeface="+mn-lt"/>
                <a:cs typeface="+mn-lt"/>
              </a:rPr>
              <a:t>Ashkenas</a:t>
            </a:r>
            <a:r>
              <a:rPr lang="en-GB" sz="2200" dirty="0">
                <a:ea typeface="+mn-lt"/>
                <a:cs typeface="+mn-lt"/>
              </a:rPr>
              <a:t>, 2007; </a:t>
            </a:r>
            <a:r>
              <a:rPr lang="en-GB" sz="2200">
                <a:ea typeface="+mn-lt"/>
                <a:cs typeface="+mn-lt"/>
              </a:rPr>
              <a:t>Backx</a:t>
            </a:r>
            <a:r>
              <a:rPr lang="en-GB" sz="2200" dirty="0">
                <a:ea typeface="+mn-lt"/>
                <a:cs typeface="+mn-lt"/>
              </a:rPr>
              <a:t>, et al., 2017).  </a:t>
            </a:r>
            <a:endParaRPr lang="en-US" sz="2200" dirty="0"/>
          </a:p>
        </p:txBody>
      </p:sp>
    </p:spTree>
    <p:extLst>
      <p:ext uri="{BB962C8B-B14F-4D97-AF65-F5344CB8AC3E}">
        <p14:creationId xmlns:p14="http://schemas.microsoft.com/office/powerpoint/2010/main" val="2739663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1A586-AC3D-4A3E-815E-594BFB52909B}"/>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Processes &amp; Systems</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75CABE-E92F-48D0-B8D1-61F29ED5791A}"/>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US" sz="2200"/>
              <a:t>A simple set of organisation-wide processes and employees empowered to use their judgement.</a:t>
            </a:r>
          </a:p>
        </p:txBody>
      </p:sp>
      <p:pic>
        <p:nvPicPr>
          <p:cNvPr id="4" name="Picture 4" descr="A picture containing indoor, several&#10;&#10;Description automatically generated">
            <a:extLst>
              <a:ext uri="{FF2B5EF4-FFF2-40B4-BE49-F238E27FC236}">
                <a16:creationId xmlns:a16="http://schemas.microsoft.com/office/drawing/2014/main" id="{D4D8AAF2-42DB-4107-AF12-9978DB50595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553" r="270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8921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2C38F-D201-4FD7-9281-2C06B603C78C}"/>
              </a:ext>
            </a:extLst>
          </p:cNvPr>
          <p:cNvSpPr>
            <a:spLocks noGrp="1"/>
          </p:cNvSpPr>
          <p:nvPr>
            <p:ph type="title"/>
          </p:nvPr>
        </p:nvSpPr>
        <p:spPr>
          <a:xfrm>
            <a:off x="640080" y="325369"/>
            <a:ext cx="4368602" cy="1956841"/>
          </a:xfrm>
        </p:spPr>
        <p:txBody>
          <a:bodyPr anchor="b">
            <a:normAutofit/>
          </a:bodyPr>
          <a:lstStyle/>
          <a:p>
            <a:r>
              <a:rPr lang="en-GB" sz="5400">
                <a:cs typeface="Calibri Light"/>
              </a:rPr>
              <a:t>In summary...</a:t>
            </a:r>
            <a:endParaRPr lang="en-GB" sz="5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7317FF-D7EA-454A-BCE8-4E6B6E11004E}"/>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200">
                <a:ea typeface="+mn-lt"/>
                <a:cs typeface="+mn-lt"/>
              </a:rPr>
              <a:t>overcoming complexity through simplification can only work when the leadership of the organisation is committed to simplifying structure, processes and systems.  </a:t>
            </a:r>
            <a:endParaRPr lang="en-US" sz="2200"/>
          </a:p>
        </p:txBody>
      </p:sp>
      <p:pic>
        <p:nvPicPr>
          <p:cNvPr id="4" name="Picture 4">
            <a:extLst>
              <a:ext uri="{FF2B5EF4-FFF2-40B4-BE49-F238E27FC236}">
                <a16:creationId xmlns:a16="http://schemas.microsoft.com/office/drawing/2014/main" id="{5A14AF9E-46BC-46C6-B657-606070BF871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534" r="2351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87624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Resources</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a:buFont typeface="Wingdings" panose="05000000000000000000" pitchFamily="2" charset="2"/>
              <a:buChar char="§"/>
            </a:pPr>
            <a:r>
              <a:rPr lang="en-US" sz="1000"/>
              <a:t>Ashkenas, R., 2007. Simplicity-based management. </a:t>
            </a:r>
            <a:r>
              <a:rPr lang="en-US" sz="1000" i="1"/>
              <a:t>Harvard Business Review</a:t>
            </a:r>
            <a:r>
              <a:rPr lang="en-US" sz="1000"/>
              <a:t>, p. 101-109.</a:t>
            </a:r>
            <a:endParaRPr lang="en-GB" sz="1000"/>
          </a:p>
          <a:p>
            <a:pPr>
              <a:buFont typeface="Wingdings" panose="05000000000000000000" pitchFamily="2" charset="2"/>
              <a:buChar char="§"/>
            </a:pPr>
            <a:r>
              <a:rPr lang="en-US" sz="1000"/>
              <a:t>Backx, J. et al., 2017. </a:t>
            </a:r>
            <a:r>
              <a:rPr lang="en-US" sz="1000" i="1"/>
              <a:t>Mastering Complexity Through Simplicity: Four Steps to Creating Competitive Advantage. </a:t>
            </a:r>
            <a:r>
              <a:rPr lang="en-US" sz="1000"/>
              <a:t>[Online] </a:t>
            </a:r>
            <a:br>
              <a:rPr lang="en-US" sz="1000"/>
            </a:br>
            <a:r>
              <a:rPr lang="en-US" sz="1000"/>
              <a:t>Available at: </a:t>
            </a:r>
            <a:r>
              <a:rPr lang="en-US" sz="1000" u="sng"/>
              <a:t>http://img-stg.bcg.com/BCG-Mastering-Complexity-Through-Simplification-Feb-2017_tcm9-145559.pdf</a:t>
            </a:r>
            <a:br>
              <a:rPr lang="en-US" sz="1000"/>
            </a:br>
            <a:r>
              <a:rPr lang="en-US" sz="1000"/>
              <a:t>[Accessed 20 June 2018].</a:t>
            </a:r>
            <a:endParaRPr lang="en-GB" sz="1000"/>
          </a:p>
          <a:p>
            <a:pPr>
              <a:buFont typeface="Wingdings" panose="05000000000000000000" pitchFamily="2" charset="2"/>
              <a:buChar char="§"/>
            </a:pPr>
            <a:r>
              <a:rPr lang="en-US" sz="1000"/>
              <a:t>Bekker, B., 2018. </a:t>
            </a:r>
            <a:r>
              <a:rPr lang="en-US" sz="1000" i="1"/>
              <a:t>The key to sustainable high performance is “SIMPLICITY”. </a:t>
            </a:r>
            <a:r>
              <a:rPr lang="en-US" sz="1000"/>
              <a:t>[Online] </a:t>
            </a:r>
            <a:br>
              <a:rPr lang="en-US" sz="1000"/>
            </a:br>
            <a:r>
              <a:rPr lang="en-US" sz="1000"/>
              <a:t>Available at: </a:t>
            </a:r>
            <a:r>
              <a:rPr lang="en-US" sz="1000" u="sng"/>
              <a:t>https://www.linkedin.com/pulse/key-sustainable-high-performance-simplicity-brandon-bekker/</a:t>
            </a:r>
            <a:br>
              <a:rPr lang="en-US" sz="1000"/>
            </a:br>
            <a:r>
              <a:rPr lang="en-US" sz="1000"/>
              <a:t>[Accessed 09 August 2018].</a:t>
            </a:r>
            <a:endParaRPr lang="en-GB" sz="1000"/>
          </a:p>
          <a:p>
            <a:pPr>
              <a:buFont typeface="Wingdings" panose="05000000000000000000" pitchFamily="2" charset="2"/>
              <a:buChar char="§"/>
            </a:pPr>
            <a:r>
              <a:rPr lang="en-US" sz="1000"/>
              <a:t>Boglioli, E., Lyon, V. &amp; Morieux, Y., 2016. </a:t>
            </a:r>
            <a:r>
              <a:rPr lang="en-US" sz="1000" i="1"/>
              <a:t>The Smart Solution to the Productivity Paradox. </a:t>
            </a:r>
            <a:r>
              <a:rPr lang="en-US" sz="1000"/>
              <a:t>The Boston Consulting Group.</a:t>
            </a:r>
            <a:endParaRPr lang="en-GB" sz="1000"/>
          </a:p>
          <a:p>
            <a:pPr>
              <a:buFont typeface="Wingdings" panose="05000000000000000000" pitchFamily="2" charset="2"/>
              <a:buChar char="§"/>
            </a:pPr>
            <a:r>
              <a:rPr lang="en-US" sz="1000"/>
              <a:t>Chakhoyan, A., 2017. </a:t>
            </a:r>
            <a:r>
              <a:rPr lang="en-US" sz="1000" i="1"/>
              <a:t>Is the era of management over?. </a:t>
            </a:r>
            <a:r>
              <a:rPr lang="en-US" sz="1000"/>
              <a:t>[Online] </a:t>
            </a:r>
            <a:br>
              <a:rPr lang="en-US" sz="1000"/>
            </a:br>
            <a:r>
              <a:rPr lang="en-US" sz="1000"/>
              <a:t>Available at: </a:t>
            </a:r>
            <a:r>
              <a:rPr lang="en-US" sz="1000" u="sng"/>
              <a:t>https://www.weforum.org/agenda/2017/12/is-management-era-over/</a:t>
            </a:r>
            <a:br>
              <a:rPr lang="en-US" sz="1000"/>
            </a:br>
            <a:r>
              <a:rPr lang="en-US" sz="1000"/>
              <a:t>[Accessed 08 August 2018].</a:t>
            </a:r>
            <a:endParaRPr lang="en-GB" sz="1000"/>
          </a:p>
          <a:p>
            <a:pPr>
              <a:buFont typeface="Wingdings" panose="05000000000000000000" pitchFamily="2" charset="2"/>
              <a:buChar char="§"/>
            </a:pPr>
            <a:r>
              <a:rPr lang="en-US" sz="1000"/>
              <a:t>e Cunha, M. P. &amp; Rego, A., 2010. Complexity, simplicity, simplexity. </a:t>
            </a:r>
            <a:r>
              <a:rPr lang="en-US" sz="1000" i="1"/>
              <a:t>European Management Journal, </a:t>
            </a:r>
            <a:r>
              <a:rPr lang="en-US" sz="1000"/>
              <a:t>28(2), pp. 85-94.</a:t>
            </a:r>
            <a:endParaRPr lang="en-GB" sz="1000"/>
          </a:p>
          <a:p>
            <a:pPr>
              <a:buFont typeface="Wingdings" panose="05000000000000000000" pitchFamily="2" charset="2"/>
              <a:buChar char="§"/>
            </a:pPr>
            <a:r>
              <a:rPr lang="en-US" sz="1000"/>
              <a:t>Highsmith, J., 2009. </a:t>
            </a:r>
            <a:r>
              <a:rPr lang="en-US" sz="1000" i="1"/>
              <a:t>Agile Project Management: Creating Innovative Products. </a:t>
            </a:r>
            <a:r>
              <a:rPr lang="en-US" sz="1000"/>
              <a:t>Boston: Pearson Education.</a:t>
            </a:r>
            <a:endParaRPr lang="en-GB" sz="1000"/>
          </a:p>
          <a:p>
            <a:pPr>
              <a:buFont typeface="Wingdings" panose="05000000000000000000" pitchFamily="2" charset="2"/>
              <a:buChar char="§"/>
            </a:pPr>
            <a:r>
              <a:rPr lang="en-US" sz="1000"/>
              <a:t>Jacobson, R., 2014. </a:t>
            </a:r>
            <a:r>
              <a:rPr lang="en-US" sz="1000" i="1"/>
              <a:t>A More Powerful Leadership Structure for Effecting Change. </a:t>
            </a:r>
            <a:r>
              <a:rPr lang="en-US" sz="1000"/>
              <a:t>[Online] </a:t>
            </a:r>
            <a:br>
              <a:rPr lang="en-US" sz="1000"/>
            </a:br>
            <a:r>
              <a:rPr lang="en-US" sz="1000"/>
              <a:t>Available at: </a:t>
            </a:r>
            <a:r>
              <a:rPr lang="en-US" sz="1000" u="sng"/>
              <a:t>https://chiefexecutive.net/a-more-powerful-leadership-structure-for-effecting-change/</a:t>
            </a:r>
            <a:br>
              <a:rPr lang="en-US" sz="1000"/>
            </a:br>
            <a:r>
              <a:rPr lang="en-US" sz="1000"/>
              <a:t>[Accessed 07 20 2018].</a:t>
            </a:r>
            <a:endParaRPr lang="en-GB" sz="1000"/>
          </a:p>
          <a:p>
            <a:pPr>
              <a:buFont typeface="Wingdings" panose="05000000000000000000" pitchFamily="2" charset="2"/>
              <a:buChar char="§"/>
            </a:pPr>
            <a:r>
              <a:rPr lang="en-US" sz="1000"/>
              <a:t>McDaniel, R. R., 2007. Management Strategies for Complex Adaptive Systems. </a:t>
            </a:r>
            <a:r>
              <a:rPr lang="en-US" sz="1000" i="1"/>
              <a:t>Performance Improvement Quarterly, </a:t>
            </a:r>
            <a:r>
              <a:rPr lang="en-US" sz="1000"/>
              <a:t>20(2), pp. 21-42.</a:t>
            </a:r>
            <a:endParaRPr lang="en-GB" sz="1000"/>
          </a:p>
          <a:p>
            <a:pPr>
              <a:buFont typeface="Wingdings" panose="05000000000000000000" pitchFamily="2" charset="2"/>
              <a:buChar char="§"/>
            </a:pPr>
            <a:r>
              <a:rPr lang="en-US" sz="1000"/>
              <a:t>Morieux, Y., 2011. Smart Rules: Six Ways to Get People to Solve Problems Without You. </a:t>
            </a:r>
            <a:r>
              <a:rPr lang="en-US" sz="1000" i="1"/>
              <a:t>Harvard Business Review</a:t>
            </a:r>
            <a:r>
              <a:rPr lang="en-US" sz="1000"/>
              <a:t>, September. </a:t>
            </a:r>
            <a:endParaRPr lang="en-GB" sz="1000"/>
          </a:p>
          <a:p>
            <a:pPr>
              <a:buFont typeface="Wingdings" panose="05000000000000000000" pitchFamily="2" charset="2"/>
              <a:buChar char="§"/>
            </a:pPr>
            <a:r>
              <a:rPr lang="en-US" sz="1000"/>
              <a:t>Peters, T. J. &amp; Waterman, R. H., 1982. </a:t>
            </a:r>
            <a:r>
              <a:rPr lang="en-US" sz="1000" i="1"/>
              <a:t>In Search of Excellence. </a:t>
            </a:r>
            <a:r>
              <a:rPr lang="en-US" sz="1000"/>
              <a:t>New York: Collins.</a:t>
            </a:r>
            <a:endParaRPr lang="en-GB" sz="1000"/>
          </a:p>
          <a:p>
            <a:pPr>
              <a:buFont typeface="Wingdings" panose="05000000000000000000" pitchFamily="2" charset="2"/>
              <a:buChar char="§"/>
            </a:pPr>
            <a:r>
              <a:rPr lang="en-US" sz="1000"/>
              <a:t>Uhl-Bien, M., Marion, R. &amp; McKelvey, B., 2007. Complexity Leadership Theory: Shifting leadership from the industrial age to the knowledge era. </a:t>
            </a:r>
            <a:r>
              <a:rPr lang="en-US" sz="1000" i="1"/>
              <a:t>The Leadership Quarterly, </a:t>
            </a:r>
            <a:r>
              <a:rPr lang="en-US" sz="1000"/>
              <a:t>18(4), pp. 298-318.</a:t>
            </a:r>
            <a:endParaRPr lang="en-GB" sz="1000"/>
          </a:p>
          <a:p>
            <a:endParaRPr lang="en-GB" sz="1000"/>
          </a:p>
        </p:txBody>
      </p:sp>
    </p:spTree>
    <p:extLst>
      <p:ext uri="{BB962C8B-B14F-4D97-AF65-F5344CB8AC3E}">
        <p14:creationId xmlns:p14="http://schemas.microsoft.com/office/powerpoint/2010/main" val="3258986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557ED-205E-4684-9B1E-78F19E57DF23}"/>
              </a:ext>
            </a:extLst>
          </p:cNvPr>
          <p:cNvSpPr>
            <a:spLocks noGrp="1"/>
          </p:cNvSpPr>
          <p:nvPr>
            <p:ph type="title"/>
          </p:nvPr>
        </p:nvSpPr>
        <p:spPr>
          <a:xfrm>
            <a:off x="640080" y="325369"/>
            <a:ext cx="4368602" cy="1956841"/>
          </a:xfrm>
        </p:spPr>
        <p:txBody>
          <a:bodyPr anchor="b">
            <a:normAutofit/>
          </a:bodyPr>
          <a:lstStyle/>
          <a:p>
            <a:r>
              <a:rPr lang="en-GB" sz="5400" dirty="0">
                <a:cs typeface="Calibri Light"/>
              </a:rPr>
              <a:t>K.I.S.S.</a:t>
            </a:r>
            <a:endParaRPr lang="en-GB" sz="5400" dirty="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DB4785-CD38-45DD-98F5-446C5601CEA3}"/>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200" dirty="0">
                <a:ea typeface="+mn-lt"/>
                <a:cs typeface="+mn-lt"/>
              </a:rPr>
              <a:t>4. Explore the link between edge of chaos and simplification.</a:t>
            </a:r>
            <a:endParaRPr lang="en-US" sz="2200" dirty="0">
              <a:ea typeface="+mn-lt"/>
              <a:cs typeface="+mn-lt"/>
            </a:endParaRPr>
          </a:p>
          <a:p>
            <a:pPr marL="0" indent="0">
              <a:buNone/>
            </a:pPr>
            <a:endParaRPr lang="en-GB" sz="2200">
              <a:cs typeface="Calibri"/>
            </a:endParaRPr>
          </a:p>
        </p:txBody>
      </p:sp>
      <p:pic>
        <p:nvPicPr>
          <p:cNvPr id="4" name="Picture 4" descr="Balance Stones Free Stock Photo - Public Domain Pictures">
            <a:extLst>
              <a:ext uri="{FF2B5EF4-FFF2-40B4-BE49-F238E27FC236}">
                <a16:creationId xmlns:a16="http://schemas.microsoft.com/office/drawing/2014/main" id="{DC255C70-2F03-4827-A8AF-8249F587BD57}"/>
              </a:ext>
            </a:extLst>
          </p:cNvPr>
          <p:cNvPicPr>
            <a:picLocks noChangeAspect="1"/>
          </p:cNvPicPr>
          <p:nvPr/>
        </p:nvPicPr>
        <p:blipFill rotWithShape="1">
          <a:blip r:embed="rId2"/>
          <a:srcRect l="19045" r="1400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0593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509358-D2F8-4C9C-9AB9-FDF827600A1B}"/>
              </a:ext>
            </a:extLst>
          </p:cNvPr>
          <p:cNvSpPr>
            <a:spLocks noGrp="1"/>
          </p:cNvSpPr>
          <p:nvPr>
            <p:ph type="title"/>
          </p:nvPr>
        </p:nvSpPr>
        <p:spPr>
          <a:xfrm>
            <a:off x="5297762" y="329184"/>
            <a:ext cx="6251110" cy="1783080"/>
          </a:xfrm>
        </p:spPr>
        <p:txBody>
          <a:bodyPr anchor="b">
            <a:normAutofit/>
          </a:bodyPr>
          <a:lstStyle/>
          <a:p>
            <a:r>
              <a:rPr lang="en-GB" sz="5400" dirty="0">
                <a:cs typeface="Calibri Light"/>
              </a:rPr>
              <a:t>Can you simplify and increase complexity?</a:t>
            </a:r>
            <a:endParaRPr lang="en-GB" sz="5400" dirty="0"/>
          </a:p>
        </p:txBody>
      </p:sp>
      <p:pic>
        <p:nvPicPr>
          <p:cNvPr id="6" name="Picture 4">
            <a:extLst>
              <a:ext uri="{FF2B5EF4-FFF2-40B4-BE49-F238E27FC236}">
                <a16:creationId xmlns:a16="http://schemas.microsoft.com/office/drawing/2014/main" id="{2C1E2F1E-503B-4192-8F9E-34CBA26D1D2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345" r="3432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618A8A-B669-46BA-A891-87E0B0FE280A}"/>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US" sz="2200">
                <a:ea typeface="+mn-lt"/>
                <a:cs typeface="+mn-lt"/>
              </a:rPr>
              <a:t>"Leaders should not be afraid of complexity but rather </a:t>
            </a:r>
            <a:r>
              <a:rPr lang="en-US" sz="2200" i="1">
                <a:ea typeface="+mn-lt"/>
                <a:cs typeface="+mn-lt"/>
              </a:rPr>
              <a:t>increase </a:t>
            </a:r>
            <a:r>
              <a:rPr lang="en-US" sz="2200">
                <a:ea typeface="+mn-lt"/>
                <a:cs typeface="+mn-lt"/>
              </a:rPr>
              <a:t>complexity to use it to their advantage" (Giles, 2018).</a:t>
            </a:r>
            <a:endParaRPr lang="en-GB" sz="2200">
              <a:cs typeface="Calibri" panose="020F0502020204030204"/>
            </a:endParaRPr>
          </a:p>
        </p:txBody>
      </p:sp>
      <p:sp>
        <p:nvSpPr>
          <p:cNvPr id="4" name="TextBox 1">
            <a:extLst>
              <a:ext uri="{FF2B5EF4-FFF2-40B4-BE49-F238E27FC236}">
                <a16:creationId xmlns:a16="http://schemas.microsoft.com/office/drawing/2014/main" id="{717EB743-C066-43A3-88AD-687267E1F9F9}"/>
              </a:ext>
            </a:extLst>
          </p:cNvPr>
          <p:cNvSpPr txBox="1"/>
          <p:nvPr/>
        </p:nvSpPr>
        <p:spPr>
          <a:xfrm>
            <a:off x="835959" y="5082988"/>
            <a:ext cx="752811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474747"/>
              </a:solidFill>
              <a:latin typeface="le-monde-livre-std"/>
            </a:endParaRPr>
          </a:p>
        </p:txBody>
      </p:sp>
    </p:spTree>
    <p:extLst>
      <p:ext uri="{BB962C8B-B14F-4D97-AF65-F5344CB8AC3E}">
        <p14:creationId xmlns:p14="http://schemas.microsoft.com/office/powerpoint/2010/main" val="2425911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 edge of chaos</a:t>
            </a:r>
          </a:p>
        </p:txBody>
      </p:sp>
      <p:pic>
        <p:nvPicPr>
          <p:cNvPr id="4" name="Content Placeholder 3"/>
          <p:cNvPicPr>
            <a:picLocks noGrp="1" noChangeAspect="1"/>
          </p:cNvPicPr>
          <p:nvPr>
            <p:ph idx="1"/>
          </p:nvPr>
        </p:nvPicPr>
        <p:blipFill>
          <a:blip r:embed="rId3"/>
          <a:stretch>
            <a:fillRect/>
          </a:stretch>
        </p:blipFill>
        <p:spPr>
          <a:xfrm>
            <a:off x="4777316" y="783362"/>
            <a:ext cx="6780700" cy="5288946"/>
          </a:xfrm>
          <a:prstGeom prst="rect">
            <a:avLst/>
          </a:prstGeom>
        </p:spPr>
      </p:pic>
    </p:spTree>
    <p:extLst>
      <p:ext uri="{BB962C8B-B14F-4D97-AF65-F5344CB8AC3E}">
        <p14:creationId xmlns:p14="http://schemas.microsoft.com/office/powerpoint/2010/main" val="31340077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7" descr="Logo&#10;&#10;Description automatically generated">
            <a:extLst>
              <a:ext uri="{FF2B5EF4-FFF2-40B4-BE49-F238E27FC236}">
                <a16:creationId xmlns:a16="http://schemas.microsoft.com/office/drawing/2014/main" id="{D088F949-84F0-4C94-8DAB-BD686ED44A21}"/>
              </a:ext>
            </a:extLst>
          </p:cNvPr>
          <p:cNvPicPr>
            <a:picLocks noGrp="1" noChangeAspect="1"/>
          </p:cNvPicPr>
          <p:nvPr>
            <p:ph idx="1"/>
          </p:nvPr>
        </p:nvPicPr>
        <p:blipFill rotWithShape="1">
          <a:blip r:embed="rId2"/>
          <a:srcRect/>
          <a:stretch/>
        </p:blipFill>
        <p:spPr>
          <a:xfrm>
            <a:off x="-1" y="10"/>
            <a:ext cx="12192000" cy="6857990"/>
          </a:xfrm>
          <a:prstGeom prst="rect">
            <a:avLst/>
          </a:prstGeom>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4521DE22-F0E9-46FB-AE32-BB14C2C6C27C}"/>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3600"/>
              <a:t>Case Application</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909440E-F6B5-44BB-9A84-800E6EFBF46B}"/>
              </a:ext>
            </a:extLst>
          </p:cNvPr>
          <p:cNvSpPr txBox="1"/>
          <p:nvPr/>
        </p:nvSpPr>
        <p:spPr>
          <a:xfrm>
            <a:off x="525516" y="3417573"/>
            <a:ext cx="4593021" cy="26198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dirty="0"/>
              <a:t>5. GROUP TASK:</a:t>
            </a:r>
          </a:p>
          <a:p>
            <a:pPr>
              <a:lnSpc>
                <a:spcPct val="90000"/>
              </a:lnSpc>
              <a:spcAft>
                <a:spcPts val="600"/>
              </a:spcAft>
            </a:pPr>
            <a:r>
              <a:rPr lang="en-US" dirty="0"/>
              <a:t>An analysis of Netflix considering the concepts of simplification and edge of chaos.​</a:t>
            </a:r>
            <a:endParaRPr lang="en-US" dirty="0">
              <a:cs typeface="Calibri"/>
            </a:endParaRPr>
          </a:p>
          <a:p>
            <a:pPr>
              <a:lnSpc>
                <a:spcPct val="90000"/>
              </a:lnSpc>
              <a:spcAft>
                <a:spcPts val="600"/>
              </a:spcAft>
            </a:pPr>
            <a:endParaRPr lang="en-US" dirty="0">
              <a:cs typeface="Calibri"/>
            </a:endParaRPr>
          </a:p>
          <a:p>
            <a:pPr marL="285750" indent="-285750">
              <a:lnSpc>
                <a:spcPct val="90000"/>
              </a:lnSpc>
              <a:spcAft>
                <a:spcPts val="600"/>
              </a:spcAft>
              <a:buFont typeface="Arial"/>
              <a:buChar char="•"/>
            </a:pPr>
            <a:r>
              <a:rPr lang="en-US" dirty="0">
                <a:cs typeface="Calibri"/>
              </a:rPr>
              <a:t>Group 1: Leadership</a:t>
            </a:r>
          </a:p>
          <a:p>
            <a:pPr marL="285750" indent="-285750">
              <a:lnSpc>
                <a:spcPct val="90000"/>
              </a:lnSpc>
              <a:spcAft>
                <a:spcPts val="600"/>
              </a:spcAft>
              <a:buFont typeface="Arial"/>
              <a:buChar char="•"/>
            </a:pPr>
            <a:r>
              <a:rPr lang="en-US" dirty="0">
                <a:cs typeface="Calibri"/>
              </a:rPr>
              <a:t>Group 2: Structure</a:t>
            </a:r>
          </a:p>
          <a:p>
            <a:pPr marL="285750" indent="-285750">
              <a:lnSpc>
                <a:spcPct val="90000"/>
              </a:lnSpc>
              <a:spcAft>
                <a:spcPts val="600"/>
              </a:spcAft>
              <a:buFont typeface="Arial"/>
              <a:buChar char="•"/>
            </a:pPr>
            <a:r>
              <a:rPr lang="en-US" dirty="0">
                <a:cs typeface="Calibri"/>
              </a:rPr>
              <a:t>Group 3: Systems and Processes</a:t>
            </a:r>
          </a:p>
          <a:p>
            <a:pPr marL="285750" indent="-285750">
              <a:lnSpc>
                <a:spcPct val="90000"/>
              </a:lnSpc>
              <a:spcAft>
                <a:spcPts val="600"/>
              </a:spcAft>
              <a:buFont typeface="Arial"/>
              <a:buChar char="•"/>
            </a:pPr>
            <a:r>
              <a:rPr lang="en-US" dirty="0">
                <a:cs typeface="Calibri"/>
              </a:rPr>
              <a:t>Group 4: Edge of Chaos</a:t>
            </a:r>
          </a:p>
        </p:txBody>
      </p:sp>
    </p:spTree>
    <p:extLst>
      <p:ext uri="{BB962C8B-B14F-4D97-AF65-F5344CB8AC3E}">
        <p14:creationId xmlns:p14="http://schemas.microsoft.com/office/powerpoint/2010/main" val="3850562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98F7B-B0FE-4B98-9614-ACF0CEF9A62C}"/>
              </a:ext>
            </a:extLst>
          </p:cNvPr>
          <p:cNvSpPr>
            <a:spLocks noGrp="1"/>
          </p:cNvSpPr>
          <p:nvPr>
            <p:ph type="title"/>
          </p:nvPr>
        </p:nvSpPr>
        <p:spPr>
          <a:xfrm>
            <a:off x="841248" y="548640"/>
            <a:ext cx="3600860" cy="5431536"/>
          </a:xfrm>
        </p:spPr>
        <p:txBody>
          <a:bodyPr>
            <a:normAutofit/>
          </a:bodyPr>
          <a:lstStyle/>
          <a:p>
            <a:r>
              <a:rPr lang="en-GB" sz="5400" dirty="0">
                <a:cs typeface="Calibri Light"/>
              </a:rPr>
              <a:t>Netflix Resources</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38D134-39E9-4924-B023-6F01F1F2DF7F}"/>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dirty="0">
                <a:cs typeface="Calibri"/>
              </a:rPr>
              <a:t>The Culture Deck: </a:t>
            </a:r>
            <a:endParaRPr lang="en-GB" sz="2200">
              <a:ea typeface="+mn-lt"/>
              <a:cs typeface="+mn-lt"/>
            </a:endParaRPr>
          </a:p>
          <a:p>
            <a:pPr marL="0" indent="0">
              <a:buNone/>
            </a:pPr>
            <a:r>
              <a:rPr lang="en-GB" sz="2200" dirty="0">
                <a:ea typeface="+mn-lt"/>
                <a:cs typeface="+mn-lt"/>
                <a:hlinkClick r:id="rId2"/>
              </a:rPr>
              <a:t>https://www.slideshare.net/reed2001/culture-1798664</a:t>
            </a:r>
            <a:endParaRPr lang="en-GB" sz="2200" dirty="0">
              <a:ea typeface="+mn-lt"/>
              <a:cs typeface="+mn-lt"/>
            </a:endParaRPr>
          </a:p>
          <a:p>
            <a:r>
              <a:rPr lang="en-GB" sz="2200" dirty="0">
                <a:cs typeface="Calibri"/>
              </a:rPr>
              <a:t>HBR Article: </a:t>
            </a:r>
            <a:endParaRPr lang="en-GB" sz="2200">
              <a:ea typeface="+mn-lt"/>
              <a:cs typeface="+mn-lt"/>
            </a:endParaRPr>
          </a:p>
          <a:p>
            <a:pPr marL="0" indent="0">
              <a:buNone/>
            </a:pPr>
            <a:r>
              <a:rPr lang="en-GB" sz="2200" dirty="0">
                <a:ea typeface="+mn-lt"/>
                <a:cs typeface="+mn-lt"/>
                <a:hlinkClick r:id="rId3"/>
              </a:rPr>
              <a:t>https://hbr.org/2014/01/how-netflix-reinvented-hr</a:t>
            </a:r>
            <a:r>
              <a:rPr lang="en-GB" sz="2200" dirty="0">
                <a:ea typeface="+mn-lt"/>
                <a:cs typeface="+mn-lt"/>
              </a:rPr>
              <a:t> </a:t>
            </a:r>
            <a:endParaRPr lang="en-GB" dirty="0">
              <a:cs typeface="Calibri" panose="020F0502020204030204"/>
            </a:endParaRPr>
          </a:p>
          <a:p>
            <a:r>
              <a:rPr lang="en-GB" sz="2200" dirty="0">
                <a:cs typeface="Calibri"/>
              </a:rPr>
              <a:t>Edge of Chaos: </a:t>
            </a:r>
            <a:r>
              <a:rPr lang="en-GB" sz="2200" dirty="0">
                <a:ea typeface="+mn-lt"/>
                <a:cs typeface="+mn-lt"/>
              </a:rPr>
              <a:t> </a:t>
            </a:r>
          </a:p>
          <a:p>
            <a:pPr marL="0" indent="0">
              <a:buNone/>
            </a:pPr>
            <a:r>
              <a:rPr lang="en-GB" sz="2200" dirty="0">
                <a:ea typeface="+mn-lt"/>
                <a:cs typeface="+mn-lt"/>
                <a:hlinkClick r:id="rId4"/>
              </a:rPr>
              <a:t>https://knowledge.insead.edu/leadership-organisations/how-netflix-finds-innovation-on-the-edge-of-chaos-15311</a:t>
            </a:r>
            <a:r>
              <a:rPr lang="en-GB" sz="2200" dirty="0">
                <a:ea typeface="+mn-lt"/>
                <a:cs typeface="+mn-lt"/>
              </a:rPr>
              <a:t> </a:t>
            </a:r>
            <a:endParaRPr lang="en-GB">
              <a:cs typeface="Calibri" panose="020F0502020204030204"/>
            </a:endParaRPr>
          </a:p>
        </p:txBody>
      </p:sp>
    </p:spTree>
    <p:extLst>
      <p:ext uri="{BB962C8B-B14F-4D97-AF65-F5344CB8AC3E}">
        <p14:creationId xmlns:p14="http://schemas.microsoft.com/office/powerpoint/2010/main" val="4150472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D237968-E4D1-4328-9170-8B58276286E6}">
  <ds:schemaRefs>
    <ds:schemaRef ds:uri="http://schemas.microsoft.com/sharepoint/v3/contenttype/forms"/>
  </ds:schemaRefs>
</ds:datastoreItem>
</file>

<file path=customXml/itemProps2.xml><?xml version="1.0" encoding="utf-8"?>
<ds:datastoreItem xmlns:ds="http://schemas.openxmlformats.org/officeDocument/2006/customXml" ds:itemID="{4EDF938A-31C9-4975-A1F9-CFA6F156CA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762998C-1C10-43DC-AFC8-ABBAE47D21C6}">
  <ds:schemaRef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schemas.microsoft.com/office/2006/documentManagement/types"/>
    <ds:schemaRef ds:uri="7ac54d59-15ae-468f-8833-3c6b8f4d3013"/>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TotalTime>
  <Words>549</Words>
  <Application>Microsoft Office PowerPoint</Application>
  <PresentationFormat>Widescreen</PresentationFormat>
  <Paragraphs>32</Paragraphs>
  <Slides>18</Slides>
  <Notes>5</Notes>
  <HiddenSlides>0</HiddenSlides>
  <MMClips>1</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Mastering Complexity</vt:lpstr>
      <vt:lpstr>In this session we will...</vt:lpstr>
      <vt:lpstr>1. Explore the different decision-making domains outlined in the Cynefin framework.</vt:lpstr>
      <vt:lpstr>Complex Problem Solving</vt:lpstr>
      <vt:lpstr>2. Identify the outcomes of increasing complicatedness when attempting to deal with complexity. </vt:lpstr>
      <vt:lpstr>Simplification</vt:lpstr>
      <vt:lpstr>PowerPoint Presentation</vt:lpstr>
      <vt:lpstr>simplification</vt:lpstr>
      <vt:lpstr>Leadership Behaviours</vt:lpstr>
      <vt:lpstr>Structure</vt:lpstr>
      <vt:lpstr>Processes &amp; Systems</vt:lpstr>
      <vt:lpstr>In summary...</vt:lpstr>
      <vt:lpstr>Resources</vt:lpstr>
      <vt:lpstr>K.I.S.S.</vt:lpstr>
      <vt:lpstr>Can you simplify and increase complexity?</vt:lpstr>
      <vt:lpstr>The edge of chaos</vt:lpstr>
      <vt:lpstr>Case Application</vt:lpstr>
      <vt:lpstr>Netflix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Mastering Complexity</dc:title>
  <dc:creator>Julie Hayward</dc:creator>
  <cp:lastModifiedBy>Julie Hayward</cp:lastModifiedBy>
  <cp:revision>235</cp:revision>
  <dcterms:created xsi:type="dcterms:W3CDTF">2021-05-26T16:58:16Z</dcterms:created>
  <dcterms:modified xsi:type="dcterms:W3CDTF">2021-05-26T18:10:11Z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