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3" r:id="rId1"/>
  </p:sldMasterIdLst>
  <p:sldIdLst>
    <p:sldId id="256" r:id="rId2"/>
    <p:sldId id="257" r:id="rId3"/>
    <p:sldId id="258" r:id="rId4"/>
    <p:sldId id="259" r:id="rId5"/>
    <p:sldId id="260" r:id="rId6"/>
    <p:sldId id="261" r:id="rId7"/>
    <p:sldId id="262" r:id="rId8"/>
    <p:sldId id="264" r:id="rId9"/>
    <p:sldId id="265" r:id="rId10"/>
    <p:sldId id="266" r:id="rId11"/>
    <p:sldId id="271" r:id="rId12"/>
    <p:sldId id="272" r:id="rId13"/>
    <p:sldId id="263" r:id="rId14"/>
    <p:sldId id="273" r:id="rId15"/>
    <p:sldId id="274" r:id="rId16"/>
    <p:sldId id="275" r:id="rId17"/>
    <p:sldId id="277" r:id="rId18"/>
    <p:sldId id="278" r:id="rId19"/>
    <p:sldId id="279" r:id="rId20"/>
    <p:sldId id="281" r:id="rId21"/>
    <p:sldId id="282" r:id="rId22"/>
    <p:sldId id="283" r:id="rId23"/>
    <p:sldId id="284" r:id="rId24"/>
    <p:sldId id="285" r:id="rId25"/>
    <p:sldId id="291" r:id="rId26"/>
    <p:sldId id="292" r:id="rId27"/>
    <p:sldId id="293" r:id="rId28"/>
    <p:sldId id="294" r:id="rId29"/>
    <p:sldId id="295" r:id="rId30"/>
    <p:sldId id="297" r:id="rId31"/>
    <p:sldId id="296" r:id="rId32"/>
    <p:sldId id="298" r:id="rId33"/>
    <p:sldId id="286" r:id="rId34"/>
    <p:sldId id="29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0DB8D2-BC0B-F50F-D3F5-16C3CBE97237}" v="1" dt="2026-08-12T13:50:20.8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86DD64EC-34AD-E77D-1F8C-357FE05E95FC}"/>
    <pc:docChg chg="addSld delSld modSld addMainMaster delMainMaster">
      <pc:chgData name="Corey Edwards" userId="S::corey.edwards@uwtsd.ac.uk::7a967df3-e232-40a5-b10c-dee8f912d80a" providerId="AD" clId="Web-{86DD64EC-34AD-E77D-1F8C-357FE05E95FC}" dt="2026-07-22T13:37:42.328" v="490" actId="20577"/>
      <pc:docMkLst>
        <pc:docMk/>
      </pc:docMkLst>
      <pc:sldChg chg="addSp delSp modSp mod setBg modClrScheme setClrOvrMap chgLayout">
        <pc:chgData name="Corey Edwards" userId="S::corey.edwards@uwtsd.ac.uk::7a967df3-e232-40a5-b10c-dee8f912d80a" providerId="AD" clId="Web-{86DD64EC-34AD-E77D-1F8C-357FE05E95FC}" dt="2026-07-22T12:50:07.353" v="27"/>
        <pc:sldMkLst>
          <pc:docMk/>
          <pc:sldMk cId="109857222" sldId="256"/>
        </pc:sldMkLst>
        <pc:spChg chg="mod">
          <ac:chgData name="Corey Edwards" userId="S::corey.edwards@uwtsd.ac.uk::7a967df3-e232-40a5-b10c-dee8f912d80a" providerId="AD" clId="Web-{86DD64EC-34AD-E77D-1F8C-357FE05E95FC}" dt="2026-07-22T12:50:07.353" v="27"/>
          <ac:spMkLst>
            <pc:docMk/>
            <pc:sldMk cId="109857222" sldId="256"/>
            <ac:spMk id="2" creationId="{00000000-0000-0000-0000-000000000000}"/>
          </ac:spMkLst>
        </pc:spChg>
        <pc:spChg chg="mod">
          <ac:chgData name="Corey Edwards" userId="S::corey.edwards@uwtsd.ac.uk::7a967df3-e232-40a5-b10c-dee8f912d80a" providerId="AD" clId="Web-{86DD64EC-34AD-E77D-1F8C-357FE05E95FC}" dt="2026-07-22T12:50:07.353" v="27"/>
          <ac:spMkLst>
            <pc:docMk/>
            <pc:sldMk cId="109857222" sldId="256"/>
            <ac:spMk id="3" creationId="{00000000-0000-0000-0000-000000000000}"/>
          </ac:spMkLst>
        </pc:spChg>
        <pc:spChg chg="add">
          <ac:chgData name="Corey Edwards" userId="S::corey.edwards@uwtsd.ac.uk::7a967df3-e232-40a5-b10c-dee8f912d80a" providerId="AD" clId="Web-{86DD64EC-34AD-E77D-1F8C-357FE05E95FC}" dt="2026-07-22T12:50:07.353" v="27"/>
          <ac:spMkLst>
            <pc:docMk/>
            <pc:sldMk cId="109857222" sldId="256"/>
            <ac:spMk id="21" creationId="{BD32A07D-C646-4CC0-BA93-76707E707231}"/>
          </ac:spMkLst>
        </pc:spChg>
        <pc:picChg chg="add">
          <ac:chgData name="Corey Edwards" userId="S::corey.edwards@uwtsd.ac.uk::7a967df3-e232-40a5-b10c-dee8f912d80a" providerId="AD" clId="Web-{86DD64EC-34AD-E77D-1F8C-357FE05E95FC}" dt="2026-07-22T12:50:07.353" v="27"/>
          <ac:picMkLst>
            <pc:docMk/>
            <pc:sldMk cId="109857222" sldId="256"/>
            <ac:picMk id="26" creationId="{01331B34-5B89-6A72-76FA-05F22F5ECF0F}"/>
          </ac:picMkLst>
        </pc:picChg>
      </pc:sldChg>
      <pc:sldChg chg="addSp delSp modSp new mod setBg">
        <pc:chgData name="Corey Edwards" userId="S::corey.edwards@uwtsd.ac.uk::7a967df3-e232-40a5-b10c-dee8f912d80a" providerId="AD" clId="Web-{86DD64EC-34AD-E77D-1F8C-357FE05E95FC}" dt="2026-07-22T12:53:29.563" v="194"/>
        <pc:sldMkLst>
          <pc:docMk/>
          <pc:sldMk cId="2397507587" sldId="257"/>
        </pc:sldMkLst>
        <pc:spChg chg="mod">
          <ac:chgData name="Corey Edwards" userId="S::corey.edwards@uwtsd.ac.uk::7a967df3-e232-40a5-b10c-dee8f912d80a" providerId="AD" clId="Web-{86DD64EC-34AD-E77D-1F8C-357FE05E95FC}" dt="2026-07-22T12:53:29.563" v="194"/>
          <ac:spMkLst>
            <pc:docMk/>
            <pc:sldMk cId="2397507587" sldId="257"/>
            <ac:spMk id="2" creationId="{9D38D4F8-5185-A32C-616E-69FA767E2A8D}"/>
          </ac:spMkLst>
        </pc:spChg>
        <pc:graphicFrameChg chg="add">
          <ac:chgData name="Corey Edwards" userId="S::corey.edwards@uwtsd.ac.uk::7a967df3-e232-40a5-b10c-dee8f912d80a" providerId="AD" clId="Web-{86DD64EC-34AD-E77D-1F8C-357FE05E95FC}" dt="2026-07-22T12:53:29.563" v="194"/>
          <ac:graphicFrameMkLst>
            <pc:docMk/>
            <pc:sldMk cId="2397507587" sldId="257"/>
            <ac:graphicFrameMk id="5" creationId="{1AB33654-9EE3-2006-5882-3B22B51BF26B}"/>
          </ac:graphicFrameMkLst>
        </pc:graphicFrameChg>
        <pc:picChg chg="add">
          <ac:chgData name="Corey Edwards" userId="S::corey.edwards@uwtsd.ac.uk::7a967df3-e232-40a5-b10c-dee8f912d80a" providerId="AD" clId="Web-{86DD64EC-34AD-E77D-1F8C-357FE05E95FC}" dt="2026-07-22T12:53:29.563" v="194"/>
          <ac:picMkLst>
            <pc:docMk/>
            <pc:sldMk cId="2397507587" sldId="257"/>
            <ac:picMk id="9" creationId="{82AABC82-C2D1-4340-A6DF-6E73DF06FCAC}"/>
          </ac:picMkLst>
        </pc:picChg>
      </pc:sldChg>
      <pc:sldChg chg="modSp new">
        <pc:chgData name="Corey Edwards" userId="S::corey.edwards@uwtsd.ac.uk::7a967df3-e232-40a5-b10c-dee8f912d80a" providerId="AD" clId="Web-{86DD64EC-34AD-E77D-1F8C-357FE05E95FC}" dt="2026-07-22T12:56:12.411" v="203" actId="20577"/>
        <pc:sldMkLst>
          <pc:docMk/>
          <pc:sldMk cId="3020326038" sldId="258"/>
        </pc:sldMkLst>
        <pc:spChg chg="mod">
          <ac:chgData name="Corey Edwards" userId="S::corey.edwards@uwtsd.ac.uk::7a967df3-e232-40a5-b10c-dee8f912d80a" providerId="AD" clId="Web-{86DD64EC-34AD-E77D-1F8C-357FE05E95FC}" dt="2026-07-22T12:50:20.792" v="39" actId="20577"/>
          <ac:spMkLst>
            <pc:docMk/>
            <pc:sldMk cId="3020326038" sldId="258"/>
            <ac:spMk id="2" creationId="{7257FB3A-C0BF-6650-9C1A-1908852C5441}"/>
          </ac:spMkLst>
        </pc:spChg>
        <pc:spChg chg="mod">
          <ac:chgData name="Corey Edwards" userId="S::corey.edwards@uwtsd.ac.uk::7a967df3-e232-40a5-b10c-dee8f912d80a" providerId="AD" clId="Web-{86DD64EC-34AD-E77D-1F8C-357FE05E95FC}" dt="2026-07-22T12:56:12.411" v="203" actId="20577"/>
          <ac:spMkLst>
            <pc:docMk/>
            <pc:sldMk cId="3020326038" sldId="258"/>
            <ac:spMk id="3" creationId="{72742907-CE38-3BD8-D3BF-546106125187}"/>
          </ac:spMkLst>
        </pc:spChg>
      </pc:sldChg>
      <pc:sldChg chg="modSp new">
        <pc:chgData name="Corey Edwards" userId="S::corey.edwards@uwtsd.ac.uk::7a967df3-e232-40a5-b10c-dee8f912d80a" providerId="AD" clId="Web-{86DD64EC-34AD-E77D-1F8C-357FE05E95FC}" dt="2026-07-22T12:56:50.975" v="232" actId="20577"/>
        <pc:sldMkLst>
          <pc:docMk/>
          <pc:sldMk cId="2630143024" sldId="259"/>
        </pc:sldMkLst>
        <pc:spChg chg="mod">
          <ac:chgData name="Corey Edwards" userId="S::corey.edwards@uwtsd.ac.uk::7a967df3-e232-40a5-b10c-dee8f912d80a" providerId="AD" clId="Web-{86DD64EC-34AD-E77D-1F8C-357FE05E95FC}" dt="2026-07-22T12:50:26.261" v="51" actId="20577"/>
          <ac:spMkLst>
            <pc:docMk/>
            <pc:sldMk cId="2630143024" sldId="259"/>
            <ac:spMk id="2" creationId="{E90C61DF-FB42-A4AD-4E71-7DA3B40CBA92}"/>
          </ac:spMkLst>
        </pc:spChg>
        <pc:spChg chg="mod">
          <ac:chgData name="Corey Edwards" userId="S::corey.edwards@uwtsd.ac.uk::7a967df3-e232-40a5-b10c-dee8f912d80a" providerId="AD" clId="Web-{86DD64EC-34AD-E77D-1F8C-357FE05E95FC}" dt="2026-07-22T12:56:50.975" v="232" actId="20577"/>
          <ac:spMkLst>
            <pc:docMk/>
            <pc:sldMk cId="2630143024" sldId="259"/>
            <ac:spMk id="3" creationId="{D68DF645-195E-F138-8D6D-F92B00EDF6DF}"/>
          </ac:spMkLst>
        </pc:spChg>
      </pc:sldChg>
      <pc:sldChg chg="modSp new">
        <pc:chgData name="Corey Edwards" userId="S::corey.edwards@uwtsd.ac.uk::7a967df3-e232-40a5-b10c-dee8f912d80a" providerId="AD" clId="Web-{86DD64EC-34AD-E77D-1F8C-357FE05E95FC}" dt="2026-07-22T12:50:29.511" v="56" actId="20577"/>
        <pc:sldMkLst>
          <pc:docMk/>
          <pc:sldMk cId="715487863" sldId="260"/>
        </pc:sldMkLst>
        <pc:spChg chg="mod">
          <ac:chgData name="Corey Edwards" userId="S::corey.edwards@uwtsd.ac.uk::7a967df3-e232-40a5-b10c-dee8f912d80a" providerId="AD" clId="Web-{86DD64EC-34AD-E77D-1F8C-357FE05E95FC}" dt="2026-07-22T12:50:29.511" v="56" actId="20577"/>
          <ac:spMkLst>
            <pc:docMk/>
            <pc:sldMk cId="715487863" sldId="260"/>
            <ac:spMk id="2" creationId="{62A661C2-A9FE-8365-2881-6463A0B97154}"/>
          </ac:spMkLst>
        </pc:spChg>
      </pc:sldChg>
      <pc:sldChg chg="modSp new">
        <pc:chgData name="Corey Edwards" userId="S::corey.edwards@uwtsd.ac.uk::7a967df3-e232-40a5-b10c-dee8f912d80a" providerId="AD" clId="Web-{86DD64EC-34AD-E77D-1F8C-357FE05E95FC}" dt="2026-07-22T13:00:41.201" v="237" actId="20577"/>
        <pc:sldMkLst>
          <pc:docMk/>
          <pc:sldMk cId="528892930" sldId="261"/>
        </pc:sldMkLst>
        <pc:spChg chg="mod">
          <ac:chgData name="Corey Edwards" userId="S::corey.edwards@uwtsd.ac.uk::7a967df3-e232-40a5-b10c-dee8f912d80a" providerId="AD" clId="Web-{86DD64EC-34AD-E77D-1F8C-357FE05E95FC}" dt="2026-07-22T12:50:32.339" v="58" actId="20577"/>
          <ac:spMkLst>
            <pc:docMk/>
            <pc:sldMk cId="528892930" sldId="261"/>
            <ac:spMk id="2" creationId="{2BEF5C62-6AEF-6ACA-BB83-F4B121BA0228}"/>
          </ac:spMkLst>
        </pc:spChg>
        <pc:spChg chg="mod">
          <ac:chgData name="Corey Edwards" userId="S::corey.edwards@uwtsd.ac.uk::7a967df3-e232-40a5-b10c-dee8f912d80a" providerId="AD" clId="Web-{86DD64EC-34AD-E77D-1F8C-357FE05E95FC}" dt="2026-07-22T13:00:41.201" v="237" actId="20577"/>
          <ac:spMkLst>
            <pc:docMk/>
            <pc:sldMk cId="528892930" sldId="261"/>
            <ac:spMk id="3" creationId="{3F5ADDAA-4624-D4F4-FB1B-9BA0AA83C28C}"/>
          </ac:spMkLst>
        </pc:spChg>
      </pc:sldChg>
      <pc:sldChg chg="modSp new">
        <pc:chgData name="Corey Edwards" userId="S::corey.edwards@uwtsd.ac.uk::7a967df3-e232-40a5-b10c-dee8f912d80a" providerId="AD" clId="Web-{86DD64EC-34AD-E77D-1F8C-357FE05E95FC}" dt="2026-07-22T13:00:36.888" v="236" actId="20577"/>
        <pc:sldMkLst>
          <pc:docMk/>
          <pc:sldMk cId="1775264415" sldId="262"/>
        </pc:sldMkLst>
        <pc:spChg chg="mod">
          <ac:chgData name="Corey Edwards" userId="S::corey.edwards@uwtsd.ac.uk::7a967df3-e232-40a5-b10c-dee8f912d80a" providerId="AD" clId="Web-{86DD64EC-34AD-E77D-1F8C-357FE05E95FC}" dt="2026-07-22T12:50:35.496" v="61" actId="20577"/>
          <ac:spMkLst>
            <pc:docMk/>
            <pc:sldMk cId="1775264415" sldId="262"/>
            <ac:spMk id="2" creationId="{ECA1E7B7-EC4E-79CA-1069-CFF0FDAAF24B}"/>
          </ac:spMkLst>
        </pc:spChg>
        <pc:spChg chg="mod">
          <ac:chgData name="Corey Edwards" userId="S::corey.edwards@uwtsd.ac.uk::7a967df3-e232-40a5-b10c-dee8f912d80a" providerId="AD" clId="Web-{86DD64EC-34AD-E77D-1F8C-357FE05E95FC}" dt="2026-07-22T13:00:36.888" v="236" actId="20577"/>
          <ac:spMkLst>
            <pc:docMk/>
            <pc:sldMk cId="1775264415" sldId="262"/>
            <ac:spMk id="3" creationId="{EAD079AA-7356-36FA-F79C-E099BC59E3AB}"/>
          </ac:spMkLst>
        </pc:spChg>
      </pc:sldChg>
      <pc:sldChg chg="add">
        <pc:chgData name="Corey Edwards" userId="S::corey.edwards@uwtsd.ac.uk::7a967df3-e232-40a5-b10c-dee8f912d80a" providerId="AD" clId="Web-{86DD64EC-34AD-E77D-1F8C-357FE05E95FC}" dt="2026-07-22T13:09:26.200" v="280"/>
        <pc:sldMkLst>
          <pc:docMk/>
          <pc:sldMk cId="1046431177" sldId="263"/>
        </pc:sldMkLst>
      </pc:sldChg>
      <pc:sldChg chg="modSp new">
        <pc:chgData name="Corey Edwards" userId="S::corey.edwards@uwtsd.ac.uk::7a967df3-e232-40a5-b10c-dee8f912d80a" providerId="AD" clId="Web-{86DD64EC-34AD-E77D-1F8C-357FE05E95FC}" dt="2026-07-22T13:01:59.578" v="274" actId="20577"/>
        <pc:sldMkLst>
          <pc:docMk/>
          <pc:sldMk cId="3664780979" sldId="264"/>
        </pc:sldMkLst>
        <pc:spChg chg="mod">
          <ac:chgData name="Corey Edwards" userId="S::corey.edwards@uwtsd.ac.uk::7a967df3-e232-40a5-b10c-dee8f912d80a" providerId="AD" clId="Web-{86DD64EC-34AD-E77D-1F8C-357FE05E95FC}" dt="2026-07-22T13:01:44.797" v="251" actId="20577"/>
          <ac:spMkLst>
            <pc:docMk/>
            <pc:sldMk cId="3664780979" sldId="264"/>
            <ac:spMk id="2" creationId="{77621880-C93A-86DD-8E7F-48BB166F36BE}"/>
          </ac:spMkLst>
        </pc:spChg>
        <pc:spChg chg="mod">
          <ac:chgData name="Corey Edwards" userId="S::corey.edwards@uwtsd.ac.uk::7a967df3-e232-40a5-b10c-dee8f912d80a" providerId="AD" clId="Web-{86DD64EC-34AD-E77D-1F8C-357FE05E95FC}" dt="2026-07-22T13:01:59.578" v="274" actId="20577"/>
          <ac:spMkLst>
            <pc:docMk/>
            <pc:sldMk cId="3664780979" sldId="264"/>
            <ac:spMk id="3" creationId="{5F55298B-DA7E-6FB0-DC55-447F8DE211F1}"/>
          </ac:spMkLst>
        </pc:spChg>
      </pc:sldChg>
      <pc:sldChg chg="add">
        <pc:chgData name="Corey Edwards" userId="S::corey.edwards@uwtsd.ac.uk::7a967df3-e232-40a5-b10c-dee8f912d80a" providerId="AD" clId="Web-{86DD64EC-34AD-E77D-1F8C-357FE05E95FC}" dt="2026-07-22T13:09:24.653" v="276"/>
        <pc:sldMkLst>
          <pc:docMk/>
          <pc:sldMk cId="1981070885" sldId="265"/>
        </pc:sldMkLst>
      </pc:sldChg>
      <pc:sldChg chg="addSp delSp modSp add">
        <pc:chgData name="Corey Edwards" userId="S::corey.edwards@uwtsd.ac.uk::7a967df3-e232-40a5-b10c-dee8f912d80a" providerId="AD" clId="Web-{86DD64EC-34AD-E77D-1F8C-357FE05E95FC}" dt="2026-07-22T13:14:48.100" v="297" actId="1076"/>
        <pc:sldMkLst>
          <pc:docMk/>
          <pc:sldMk cId="3617496193" sldId="266"/>
        </pc:sldMkLst>
        <pc:picChg chg="add mod">
          <ac:chgData name="Corey Edwards" userId="S::corey.edwards@uwtsd.ac.uk::7a967df3-e232-40a5-b10c-dee8f912d80a" providerId="AD" clId="Web-{86DD64EC-34AD-E77D-1F8C-357FE05E95FC}" dt="2026-07-22T13:14:48.100" v="297" actId="1076"/>
          <ac:picMkLst>
            <pc:docMk/>
            <pc:sldMk cId="3617496193" sldId="266"/>
            <ac:picMk id="6" creationId="{DF73FCF6-52DD-0C92-987A-4ED9CE912123}"/>
          </ac:picMkLst>
        </pc:picChg>
      </pc:sldChg>
      <pc:sldChg chg="modSp add">
        <pc:chgData name="Corey Edwards" userId="S::corey.edwards@uwtsd.ac.uk::7a967df3-e232-40a5-b10c-dee8f912d80a" providerId="AD" clId="Web-{86DD64EC-34AD-E77D-1F8C-357FE05E95FC}" dt="2026-07-22T13:15:00.538" v="299" actId="1076"/>
        <pc:sldMkLst>
          <pc:docMk/>
          <pc:sldMk cId="1014093831" sldId="271"/>
        </pc:sldMkLst>
        <pc:spChg chg="mod">
          <ac:chgData name="Corey Edwards" userId="S::corey.edwards@uwtsd.ac.uk::7a967df3-e232-40a5-b10c-dee8f912d80a" providerId="AD" clId="Web-{86DD64EC-34AD-E77D-1F8C-357FE05E95FC}" dt="2026-07-22T13:14:57.257" v="298" actId="1076"/>
          <ac:spMkLst>
            <pc:docMk/>
            <pc:sldMk cId="1014093831" sldId="271"/>
            <ac:spMk id="2" creationId="{221A4D95-BB64-F105-C87B-E7A172758653}"/>
          </ac:spMkLst>
        </pc:spChg>
        <pc:spChg chg="mod">
          <ac:chgData name="Corey Edwards" userId="S::corey.edwards@uwtsd.ac.uk::7a967df3-e232-40a5-b10c-dee8f912d80a" providerId="AD" clId="Web-{86DD64EC-34AD-E77D-1F8C-357FE05E95FC}" dt="2026-07-22T13:15:00.538" v="299" actId="1076"/>
          <ac:spMkLst>
            <pc:docMk/>
            <pc:sldMk cId="1014093831" sldId="271"/>
            <ac:spMk id="3" creationId="{0895C186-8A26-7B9B-D7D8-91C38B594996}"/>
          </ac:spMkLst>
        </pc:spChg>
      </pc:sldChg>
      <pc:sldChg chg="add">
        <pc:chgData name="Corey Edwards" userId="S::corey.edwards@uwtsd.ac.uk::7a967df3-e232-40a5-b10c-dee8f912d80a" providerId="AD" clId="Web-{86DD64EC-34AD-E77D-1F8C-357FE05E95FC}" dt="2026-07-22T13:09:26.028" v="279"/>
        <pc:sldMkLst>
          <pc:docMk/>
          <pc:sldMk cId="1660494920" sldId="272"/>
        </pc:sldMkLst>
      </pc:sldChg>
      <pc:sldChg chg="add">
        <pc:chgData name="Corey Edwards" userId="S::corey.edwards@uwtsd.ac.uk::7a967df3-e232-40a5-b10c-dee8f912d80a" providerId="AD" clId="Web-{86DD64EC-34AD-E77D-1F8C-357FE05E95FC}" dt="2026-07-22T13:09:26.357" v="281"/>
        <pc:sldMkLst>
          <pc:docMk/>
          <pc:sldMk cId="2363535524" sldId="273"/>
        </pc:sldMkLst>
      </pc:sldChg>
      <pc:sldChg chg="modSp add">
        <pc:chgData name="Corey Edwards" userId="S::corey.edwards@uwtsd.ac.uk::7a967df3-e232-40a5-b10c-dee8f912d80a" providerId="AD" clId="Web-{86DD64EC-34AD-E77D-1F8C-357FE05E95FC}" dt="2026-07-22T13:15:47.383" v="302" actId="20577"/>
        <pc:sldMkLst>
          <pc:docMk/>
          <pc:sldMk cId="1963120448" sldId="274"/>
        </pc:sldMkLst>
        <pc:spChg chg="mod">
          <ac:chgData name="Corey Edwards" userId="S::corey.edwards@uwtsd.ac.uk::7a967df3-e232-40a5-b10c-dee8f912d80a" providerId="AD" clId="Web-{86DD64EC-34AD-E77D-1F8C-357FE05E95FC}" dt="2026-07-22T13:15:47.383" v="302" actId="20577"/>
          <ac:spMkLst>
            <pc:docMk/>
            <pc:sldMk cId="1963120448" sldId="274"/>
            <ac:spMk id="3" creationId="{B3AD9952-1735-E27D-3F65-B8AE0DFAD588}"/>
          </ac:spMkLst>
        </pc:spChg>
      </pc:sldChg>
      <pc:sldChg chg="modSp add">
        <pc:chgData name="Corey Edwards" userId="S::corey.edwards@uwtsd.ac.uk::7a967df3-e232-40a5-b10c-dee8f912d80a" providerId="AD" clId="Web-{86DD64EC-34AD-E77D-1F8C-357FE05E95FC}" dt="2026-07-22T13:16:02.321" v="304" actId="20577"/>
        <pc:sldMkLst>
          <pc:docMk/>
          <pc:sldMk cId="3708918948" sldId="275"/>
        </pc:sldMkLst>
        <pc:spChg chg="mod">
          <ac:chgData name="Corey Edwards" userId="S::corey.edwards@uwtsd.ac.uk::7a967df3-e232-40a5-b10c-dee8f912d80a" providerId="AD" clId="Web-{86DD64EC-34AD-E77D-1F8C-357FE05E95FC}" dt="2026-07-22T13:16:02.321" v="304" actId="20577"/>
          <ac:spMkLst>
            <pc:docMk/>
            <pc:sldMk cId="3708918948" sldId="275"/>
            <ac:spMk id="3" creationId="{779FEDF5-1987-E7FC-8B3C-F24160B7F846}"/>
          </ac:spMkLst>
        </pc:spChg>
      </pc:sldChg>
      <pc:sldChg chg="add">
        <pc:chgData name="Corey Edwards" userId="S::corey.edwards@uwtsd.ac.uk::7a967df3-e232-40a5-b10c-dee8f912d80a" providerId="AD" clId="Web-{86DD64EC-34AD-E77D-1F8C-357FE05E95FC}" dt="2026-07-22T13:09:27.482" v="284"/>
        <pc:sldMkLst>
          <pc:docMk/>
          <pc:sldMk cId="641889898" sldId="277"/>
        </pc:sldMkLst>
      </pc:sldChg>
      <pc:sldChg chg="modSp add">
        <pc:chgData name="Corey Edwards" userId="S::corey.edwards@uwtsd.ac.uk::7a967df3-e232-40a5-b10c-dee8f912d80a" providerId="AD" clId="Web-{86DD64EC-34AD-E77D-1F8C-357FE05E95FC}" dt="2026-07-22T13:16:13.541" v="309" actId="20577"/>
        <pc:sldMkLst>
          <pc:docMk/>
          <pc:sldMk cId="2088416212" sldId="278"/>
        </pc:sldMkLst>
        <pc:spChg chg="mod">
          <ac:chgData name="Corey Edwards" userId="S::corey.edwards@uwtsd.ac.uk::7a967df3-e232-40a5-b10c-dee8f912d80a" providerId="AD" clId="Web-{86DD64EC-34AD-E77D-1F8C-357FE05E95FC}" dt="2026-07-22T13:16:13.541" v="309" actId="20577"/>
          <ac:spMkLst>
            <pc:docMk/>
            <pc:sldMk cId="2088416212" sldId="278"/>
            <ac:spMk id="3" creationId="{6DC87723-984E-1D9F-C6C0-92C1B63CFEF6}"/>
          </ac:spMkLst>
        </pc:spChg>
      </pc:sldChg>
      <pc:sldChg chg="modSp add">
        <pc:chgData name="Corey Edwards" userId="S::corey.edwards@uwtsd.ac.uk::7a967df3-e232-40a5-b10c-dee8f912d80a" providerId="AD" clId="Web-{86DD64EC-34AD-E77D-1F8C-357FE05E95FC}" dt="2026-07-22T13:19:08.452" v="313" actId="20577"/>
        <pc:sldMkLst>
          <pc:docMk/>
          <pc:sldMk cId="1321895232" sldId="279"/>
        </pc:sldMkLst>
        <pc:spChg chg="mod">
          <ac:chgData name="Corey Edwards" userId="S::corey.edwards@uwtsd.ac.uk::7a967df3-e232-40a5-b10c-dee8f912d80a" providerId="AD" clId="Web-{86DD64EC-34AD-E77D-1F8C-357FE05E95FC}" dt="2026-07-22T13:19:08.452" v="313" actId="20577"/>
          <ac:spMkLst>
            <pc:docMk/>
            <pc:sldMk cId="1321895232" sldId="279"/>
            <ac:spMk id="3" creationId="{4E2A588C-C3EB-B024-4F6C-878338D8615C}"/>
          </ac:spMkLst>
        </pc:spChg>
      </pc:sldChg>
      <pc:sldChg chg="add">
        <pc:chgData name="Corey Edwards" userId="S::corey.edwards@uwtsd.ac.uk::7a967df3-e232-40a5-b10c-dee8f912d80a" providerId="AD" clId="Web-{86DD64EC-34AD-E77D-1F8C-357FE05E95FC}" dt="2026-07-22T13:09:29.466" v="287"/>
        <pc:sldMkLst>
          <pc:docMk/>
          <pc:sldMk cId="3168275301" sldId="281"/>
        </pc:sldMkLst>
      </pc:sldChg>
      <pc:sldChg chg="add">
        <pc:chgData name="Corey Edwards" userId="S::corey.edwards@uwtsd.ac.uk::7a967df3-e232-40a5-b10c-dee8f912d80a" providerId="AD" clId="Web-{86DD64EC-34AD-E77D-1F8C-357FE05E95FC}" dt="2026-07-22T13:09:29.966" v="288"/>
        <pc:sldMkLst>
          <pc:docMk/>
          <pc:sldMk cId="1244705392" sldId="282"/>
        </pc:sldMkLst>
      </pc:sldChg>
      <pc:sldChg chg="add">
        <pc:chgData name="Corey Edwards" userId="S::corey.edwards@uwtsd.ac.uk::7a967df3-e232-40a5-b10c-dee8f912d80a" providerId="AD" clId="Web-{86DD64EC-34AD-E77D-1F8C-357FE05E95FC}" dt="2026-07-22T13:09:30.325" v="289"/>
        <pc:sldMkLst>
          <pc:docMk/>
          <pc:sldMk cId="1653913217" sldId="283"/>
        </pc:sldMkLst>
      </pc:sldChg>
      <pc:sldChg chg="add">
        <pc:chgData name="Corey Edwards" userId="S::corey.edwards@uwtsd.ac.uk::7a967df3-e232-40a5-b10c-dee8f912d80a" providerId="AD" clId="Web-{86DD64EC-34AD-E77D-1F8C-357FE05E95FC}" dt="2026-07-22T13:09:30.435" v="290"/>
        <pc:sldMkLst>
          <pc:docMk/>
          <pc:sldMk cId="1409650419" sldId="284"/>
        </pc:sldMkLst>
      </pc:sldChg>
      <pc:sldChg chg="addSp delSp modSp new mod setBg">
        <pc:chgData name="Corey Edwards" userId="S::corey.edwards@uwtsd.ac.uk::7a967df3-e232-40a5-b10c-dee8f912d80a" providerId="AD" clId="Web-{86DD64EC-34AD-E77D-1F8C-357FE05E95FC}" dt="2026-07-22T13:21:17.893" v="409"/>
        <pc:sldMkLst>
          <pc:docMk/>
          <pc:sldMk cId="2001902013" sldId="285"/>
        </pc:sldMkLst>
        <pc:spChg chg="mod">
          <ac:chgData name="Corey Edwards" userId="S::corey.edwards@uwtsd.ac.uk::7a967df3-e232-40a5-b10c-dee8f912d80a" providerId="AD" clId="Web-{86DD64EC-34AD-E77D-1F8C-357FE05E95FC}" dt="2026-07-22T13:21:04.690" v="408"/>
          <ac:spMkLst>
            <pc:docMk/>
            <pc:sldMk cId="2001902013" sldId="285"/>
            <ac:spMk id="2" creationId="{1EAA4679-D760-C8E5-7575-AF59BBBDC3A6}"/>
          </ac:spMkLst>
        </pc:spChg>
        <pc:spChg chg="add">
          <ac:chgData name="Corey Edwards" userId="S::corey.edwards@uwtsd.ac.uk::7a967df3-e232-40a5-b10c-dee8f912d80a" providerId="AD" clId="Web-{86DD64EC-34AD-E77D-1F8C-357FE05E95FC}" dt="2026-07-22T13:21:04.690" v="408"/>
          <ac:spMkLst>
            <pc:docMk/>
            <pc:sldMk cId="2001902013" sldId="285"/>
            <ac:spMk id="18" creationId="{E702B083-54F7-41CA-9C6D-B87D35683988}"/>
          </ac:spMkLst>
        </pc:spChg>
        <pc:spChg chg="add">
          <ac:chgData name="Corey Edwards" userId="S::corey.edwards@uwtsd.ac.uk::7a967df3-e232-40a5-b10c-dee8f912d80a" providerId="AD" clId="Web-{86DD64EC-34AD-E77D-1F8C-357FE05E95FC}" dt="2026-07-22T13:21:04.690" v="408"/>
          <ac:spMkLst>
            <pc:docMk/>
            <pc:sldMk cId="2001902013" sldId="285"/>
            <ac:spMk id="20" creationId="{92AA17E1-8D32-49FA-8C33-D57631B4EB41}"/>
          </ac:spMkLst>
        </pc:spChg>
        <pc:graphicFrameChg chg="add modGraphic">
          <ac:chgData name="Corey Edwards" userId="S::corey.edwards@uwtsd.ac.uk::7a967df3-e232-40a5-b10c-dee8f912d80a" providerId="AD" clId="Web-{86DD64EC-34AD-E77D-1F8C-357FE05E95FC}" dt="2026-07-22T13:21:17.893" v="409"/>
          <ac:graphicFrameMkLst>
            <pc:docMk/>
            <pc:sldMk cId="2001902013" sldId="285"/>
            <ac:graphicFrameMk id="14" creationId="{F1950BE8-D7BB-0E8A-E01E-9CE08563F287}"/>
          </ac:graphicFrameMkLst>
        </pc:graphicFrameChg>
      </pc:sldChg>
      <pc:sldChg chg="modSp new">
        <pc:chgData name="Corey Edwards" userId="S::corey.edwards@uwtsd.ac.uk::7a967df3-e232-40a5-b10c-dee8f912d80a" providerId="AD" clId="Web-{86DD64EC-34AD-E77D-1F8C-357FE05E95FC}" dt="2026-07-22T13:21:35.456" v="413" actId="20577"/>
        <pc:sldMkLst>
          <pc:docMk/>
          <pc:sldMk cId="1639007254" sldId="286"/>
        </pc:sldMkLst>
        <pc:spChg chg="mod">
          <ac:chgData name="Corey Edwards" userId="S::corey.edwards@uwtsd.ac.uk::7a967df3-e232-40a5-b10c-dee8f912d80a" providerId="AD" clId="Web-{86DD64EC-34AD-E77D-1F8C-357FE05E95FC}" dt="2026-07-22T13:21:32.503" v="412" actId="20577"/>
          <ac:spMkLst>
            <pc:docMk/>
            <pc:sldMk cId="1639007254" sldId="286"/>
            <ac:spMk id="2" creationId="{402B306A-BD68-916A-1BE8-62FDE6E3EBBA}"/>
          </ac:spMkLst>
        </pc:spChg>
        <pc:spChg chg="mod">
          <ac:chgData name="Corey Edwards" userId="S::corey.edwards@uwtsd.ac.uk::7a967df3-e232-40a5-b10c-dee8f912d80a" providerId="AD" clId="Web-{86DD64EC-34AD-E77D-1F8C-357FE05E95FC}" dt="2026-07-22T13:21:35.456" v="413" actId="20577"/>
          <ac:spMkLst>
            <pc:docMk/>
            <pc:sldMk cId="1639007254" sldId="286"/>
            <ac:spMk id="3" creationId="{CCB5C0BC-1753-DAE3-D86F-C2580B80B9BC}"/>
          </ac:spMkLst>
        </pc:spChg>
      </pc:sldChg>
      <pc:sldChg chg="add">
        <pc:chgData name="Corey Edwards" userId="S::corey.edwards@uwtsd.ac.uk::7a967df3-e232-40a5-b10c-dee8f912d80a" providerId="AD" clId="Web-{86DD64EC-34AD-E77D-1F8C-357FE05E95FC}" dt="2026-07-22T13:35:32.949" v="415"/>
        <pc:sldMkLst>
          <pc:docMk/>
          <pc:sldMk cId="1693062914" sldId="291"/>
        </pc:sldMkLst>
      </pc:sldChg>
      <pc:sldChg chg="add">
        <pc:chgData name="Corey Edwards" userId="S::corey.edwards@uwtsd.ac.uk::7a967df3-e232-40a5-b10c-dee8f912d80a" providerId="AD" clId="Web-{86DD64EC-34AD-E77D-1F8C-357FE05E95FC}" dt="2026-07-22T13:35:33.246" v="416"/>
        <pc:sldMkLst>
          <pc:docMk/>
          <pc:sldMk cId="138635457" sldId="292"/>
        </pc:sldMkLst>
      </pc:sldChg>
      <pc:sldChg chg="add">
        <pc:chgData name="Corey Edwards" userId="S::corey.edwards@uwtsd.ac.uk::7a967df3-e232-40a5-b10c-dee8f912d80a" providerId="AD" clId="Web-{86DD64EC-34AD-E77D-1F8C-357FE05E95FC}" dt="2026-07-22T13:35:33.418" v="417"/>
        <pc:sldMkLst>
          <pc:docMk/>
          <pc:sldMk cId="966716145" sldId="293"/>
        </pc:sldMkLst>
      </pc:sldChg>
      <pc:sldChg chg="add">
        <pc:chgData name="Corey Edwards" userId="S::corey.edwards@uwtsd.ac.uk::7a967df3-e232-40a5-b10c-dee8f912d80a" providerId="AD" clId="Web-{86DD64EC-34AD-E77D-1F8C-357FE05E95FC}" dt="2026-07-22T13:35:33.559" v="418"/>
        <pc:sldMkLst>
          <pc:docMk/>
          <pc:sldMk cId="1780916763" sldId="294"/>
        </pc:sldMkLst>
      </pc:sldChg>
      <pc:sldChg chg="add">
        <pc:chgData name="Corey Edwards" userId="S::corey.edwards@uwtsd.ac.uk::7a967df3-e232-40a5-b10c-dee8f912d80a" providerId="AD" clId="Web-{86DD64EC-34AD-E77D-1F8C-357FE05E95FC}" dt="2026-07-22T13:35:33.762" v="419"/>
        <pc:sldMkLst>
          <pc:docMk/>
          <pc:sldMk cId="666752678" sldId="295"/>
        </pc:sldMkLst>
      </pc:sldChg>
      <pc:sldChg chg="add">
        <pc:chgData name="Corey Edwards" userId="S::corey.edwards@uwtsd.ac.uk::7a967df3-e232-40a5-b10c-dee8f912d80a" providerId="AD" clId="Web-{86DD64EC-34AD-E77D-1F8C-357FE05E95FC}" dt="2026-07-22T13:35:34.028" v="421"/>
        <pc:sldMkLst>
          <pc:docMk/>
          <pc:sldMk cId="3711691029" sldId="296"/>
        </pc:sldMkLst>
      </pc:sldChg>
      <pc:sldChg chg="add">
        <pc:chgData name="Corey Edwards" userId="S::corey.edwards@uwtsd.ac.uk::7a967df3-e232-40a5-b10c-dee8f912d80a" providerId="AD" clId="Web-{86DD64EC-34AD-E77D-1F8C-357FE05E95FC}" dt="2026-07-22T13:35:33.887" v="420"/>
        <pc:sldMkLst>
          <pc:docMk/>
          <pc:sldMk cId="1032089641" sldId="297"/>
        </pc:sldMkLst>
      </pc:sldChg>
      <pc:sldChg chg="add">
        <pc:chgData name="Corey Edwards" userId="S::corey.edwards@uwtsd.ac.uk::7a967df3-e232-40a5-b10c-dee8f912d80a" providerId="AD" clId="Web-{86DD64EC-34AD-E77D-1F8C-357FE05E95FC}" dt="2026-07-22T13:35:34.153" v="422"/>
        <pc:sldMkLst>
          <pc:docMk/>
          <pc:sldMk cId="1422326721" sldId="298"/>
        </pc:sldMkLst>
      </pc:sldChg>
      <pc:sldChg chg="modSp new">
        <pc:chgData name="Corey Edwards" userId="S::corey.edwards@uwtsd.ac.uk::7a967df3-e232-40a5-b10c-dee8f912d80a" providerId="AD" clId="Web-{86DD64EC-34AD-E77D-1F8C-357FE05E95FC}" dt="2026-07-22T13:37:42.328" v="490" actId="20577"/>
        <pc:sldMkLst>
          <pc:docMk/>
          <pc:sldMk cId="2395334097" sldId="299"/>
        </pc:sldMkLst>
        <pc:spChg chg="mod">
          <ac:chgData name="Corey Edwards" userId="S::corey.edwards@uwtsd.ac.uk::7a967df3-e232-40a5-b10c-dee8f912d80a" providerId="AD" clId="Web-{86DD64EC-34AD-E77D-1F8C-357FE05E95FC}" dt="2026-07-22T13:36:08.435" v="425" actId="20577"/>
          <ac:spMkLst>
            <pc:docMk/>
            <pc:sldMk cId="2395334097" sldId="299"/>
            <ac:spMk id="2" creationId="{A2A7DF32-BEA7-3062-0ADA-DC8C1B02D8AC}"/>
          </ac:spMkLst>
        </pc:spChg>
        <pc:spChg chg="mod">
          <ac:chgData name="Corey Edwards" userId="S::corey.edwards@uwtsd.ac.uk::7a967df3-e232-40a5-b10c-dee8f912d80a" providerId="AD" clId="Web-{86DD64EC-34AD-E77D-1F8C-357FE05E95FC}" dt="2026-07-22T13:37:42.328" v="490" actId="20577"/>
          <ac:spMkLst>
            <pc:docMk/>
            <pc:sldMk cId="2395334097" sldId="299"/>
            <ac:spMk id="3" creationId="{130E1A3F-5CFF-E1D0-B8AE-2B645CB1CD88}"/>
          </ac:spMkLst>
        </pc:spChg>
      </pc:sldChg>
      <pc:sldMasterChg chg="add addSldLayout">
        <pc:chgData name="Corey Edwards" userId="S::corey.edwards@uwtsd.ac.uk::7a967df3-e232-40a5-b10c-dee8f912d80a" providerId="AD" clId="Web-{86DD64EC-34AD-E77D-1F8C-357FE05E95FC}" dt="2026-07-22T12:50:07.353" v="27"/>
        <pc:sldMasterMkLst>
          <pc:docMk/>
          <pc:sldMasterMk cId="341247175" sldId="2147483753"/>
        </pc:sldMasterMkLst>
        <pc:sldLayoutChg chg="add">
          <pc:chgData name="Corey Edwards" userId="S::corey.edwards@uwtsd.ac.uk::7a967df3-e232-40a5-b10c-dee8f912d80a" providerId="AD" clId="Web-{86DD64EC-34AD-E77D-1F8C-357FE05E95FC}" dt="2026-07-22T12:50:07.353" v="27"/>
          <pc:sldLayoutMkLst>
            <pc:docMk/>
            <pc:sldMasterMk cId="341247175" sldId="2147483753"/>
            <pc:sldLayoutMk cId="664813855" sldId="2147483736"/>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875606673" sldId="2147483737"/>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715295345" sldId="2147483738"/>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132038534" sldId="2147483739"/>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156356029" sldId="2147483740"/>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61359814" sldId="2147483741"/>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019295776" sldId="2147483742"/>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3883035100" sldId="2147483743"/>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655454867" sldId="2147483744"/>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172801199" sldId="2147483745"/>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249199518" sldId="2147483746"/>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207370110" sldId="2147483747"/>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453009396" sldId="2147483748"/>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315525709" sldId="2147483749"/>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974238389" sldId="2147483750"/>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917337234" sldId="2147483751"/>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1183575289" sldId="2147483752"/>
          </pc:sldLayoutMkLst>
        </pc:sldLayoutChg>
      </pc:sldMasterChg>
    </pc:docChg>
  </pc:docChgLst>
  <pc:docChgLst>
    <pc:chgData name="Corey Edwards" userId="S::corey.edwards@uwtsd.ac.uk::7a967df3-e232-40a5-b10c-dee8f912d80a" providerId="AD" clId="Web-{680DB8D2-BC0B-F50F-D3F5-16C3CBE97237}"/>
    <pc:docChg chg="modSld">
      <pc:chgData name="Corey Edwards" userId="S::corey.edwards@uwtsd.ac.uk::7a967df3-e232-40a5-b10c-dee8f912d80a" providerId="AD" clId="Web-{680DB8D2-BC0B-F50F-D3F5-16C3CBE97237}" dt="2026-08-12T13:50:28.492" v="1"/>
      <pc:docMkLst>
        <pc:docMk/>
      </pc:docMkLst>
      <pc:sldChg chg="addSp delSp modSp mod setBg">
        <pc:chgData name="Corey Edwards" userId="S::corey.edwards@uwtsd.ac.uk::7a967df3-e232-40a5-b10c-dee8f912d80a" providerId="AD" clId="Web-{680DB8D2-BC0B-F50F-D3F5-16C3CBE97237}" dt="2026-08-12T13:50:28.492" v="1"/>
        <pc:sldMkLst>
          <pc:docMk/>
          <pc:sldMk cId="715487863" sldId="260"/>
        </pc:sldMkLst>
        <pc:spChg chg="mod">
          <ac:chgData name="Corey Edwards" userId="S::corey.edwards@uwtsd.ac.uk::7a967df3-e232-40a5-b10c-dee8f912d80a" providerId="AD" clId="Web-{680DB8D2-BC0B-F50F-D3F5-16C3CBE97237}" dt="2026-08-12T13:50:28.492" v="1"/>
          <ac:spMkLst>
            <pc:docMk/>
            <pc:sldMk cId="715487863" sldId="260"/>
            <ac:spMk id="2" creationId="{62A661C2-A9FE-8365-2881-6463A0B97154}"/>
          </ac:spMkLst>
        </pc:spChg>
        <pc:spChg chg="del">
          <ac:chgData name="Corey Edwards" userId="S::corey.edwards@uwtsd.ac.uk::7a967df3-e232-40a5-b10c-dee8f912d80a" providerId="AD" clId="Web-{680DB8D2-BC0B-F50F-D3F5-16C3CBE97237}" dt="2026-08-12T13:50:20.851" v="0"/>
          <ac:spMkLst>
            <pc:docMk/>
            <pc:sldMk cId="715487863" sldId="260"/>
            <ac:spMk id="3" creationId="{54050CF9-4131-252B-87BF-B5B865C4B9AA}"/>
          </ac:spMkLst>
        </pc:spChg>
        <pc:spChg chg="add">
          <ac:chgData name="Corey Edwards" userId="S::corey.edwards@uwtsd.ac.uk::7a967df3-e232-40a5-b10c-dee8f912d80a" providerId="AD" clId="Web-{680DB8D2-BC0B-F50F-D3F5-16C3CBE97237}" dt="2026-08-12T13:50:28.492" v="1"/>
          <ac:spMkLst>
            <pc:docMk/>
            <pc:sldMk cId="715487863" sldId="260"/>
            <ac:spMk id="10" creationId="{1E70A317-DCED-4E80-AA2D-467D8702E5CB}"/>
          </ac:spMkLst>
        </pc:spChg>
        <pc:spChg chg="add">
          <ac:chgData name="Corey Edwards" userId="S::corey.edwards@uwtsd.ac.uk::7a967df3-e232-40a5-b10c-dee8f912d80a" providerId="AD" clId="Web-{680DB8D2-BC0B-F50F-D3F5-16C3CBE97237}" dt="2026-08-12T13:50:28.492" v="1"/>
          <ac:spMkLst>
            <pc:docMk/>
            <pc:sldMk cId="715487863" sldId="260"/>
            <ac:spMk id="12" creationId="{A6D87845-294F-40CB-BC48-46455460D292}"/>
          </ac:spMkLst>
        </pc:spChg>
        <pc:graphicFrameChg chg="add mod ord modGraphic">
          <ac:chgData name="Corey Edwards" userId="S::corey.edwards@uwtsd.ac.uk::7a967df3-e232-40a5-b10c-dee8f912d80a" providerId="AD" clId="Web-{680DB8D2-BC0B-F50F-D3F5-16C3CBE97237}" dt="2026-08-12T13:50:28.492" v="1"/>
          <ac:graphicFrameMkLst>
            <pc:docMk/>
            <pc:sldMk cId="715487863" sldId="260"/>
            <ac:graphicFrameMk id="5" creationId="{97B929DC-A421-73C9-1921-562D7632D71D}"/>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2571FB-79F6-4953-B93F-20D5330448C7}" type="doc">
      <dgm:prSet loTypeId="urn:microsoft.com/office/officeart/2018/2/layout/IconVerticalSolidList" loCatId="icon" qsTypeId="urn:microsoft.com/office/officeart/2005/8/quickstyle/simple1#2" qsCatId="simple" csTypeId="urn:microsoft.com/office/officeart/2018/5/colors/Iconchunking_neutralbg_colorful1" csCatId="colorful" phldr="1"/>
      <dgm:spPr/>
      <dgm:t>
        <a:bodyPr/>
        <a:lstStyle/>
        <a:p>
          <a:endParaRPr lang="en-US"/>
        </a:p>
      </dgm:t>
    </dgm:pt>
    <dgm:pt modelId="{76804CC5-5617-42DB-8EC9-680E0721D5EB}">
      <dgm:prSet/>
      <dgm:spPr/>
      <dgm:t>
        <a:bodyPr/>
        <a:lstStyle/>
        <a:p>
          <a:r>
            <a:rPr lang="en-US"/>
            <a:t>Aim: To introduce the purpose of and the theories around psychology in HSC</a:t>
          </a:r>
        </a:p>
      </dgm:t>
    </dgm:pt>
    <dgm:pt modelId="{9AC847B3-0A55-4DBF-A25F-A2ECC8B96D28}" type="parTrans" cxnId="{CBE80C6E-AC2F-4373-B314-970D5143369F}">
      <dgm:prSet/>
      <dgm:spPr/>
      <dgm:t>
        <a:bodyPr/>
        <a:lstStyle/>
        <a:p>
          <a:endParaRPr lang="en-US"/>
        </a:p>
      </dgm:t>
    </dgm:pt>
    <dgm:pt modelId="{96C087E7-B573-44F9-8B55-D4AE8EB8B430}" type="sibTrans" cxnId="{CBE80C6E-AC2F-4373-B314-970D5143369F}">
      <dgm:prSet/>
      <dgm:spPr/>
      <dgm:t>
        <a:bodyPr/>
        <a:lstStyle/>
        <a:p>
          <a:endParaRPr lang="en-US"/>
        </a:p>
      </dgm:t>
    </dgm:pt>
    <dgm:pt modelId="{39E40E20-65FB-4DC8-AD68-784BA97ABA1C}">
      <dgm:prSet/>
      <dgm:spPr/>
      <dgm:t>
        <a:bodyPr/>
        <a:lstStyle/>
        <a:p>
          <a:r>
            <a:rPr lang="en-US"/>
            <a:t>Define psychology.</a:t>
          </a:r>
        </a:p>
      </dgm:t>
    </dgm:pt>
    <dgm:pt modelId="{6F21F6E7-BFB4-4B11-B185-D1ACA6B2C778}" type="parTrans" cxnId="{D123478D-A24B-43C6-8E45-3B5C9F7B49AF}">
      <dgm:prSet/>
      <dgm:spPr/>
      <dgm:t>
        <a:bodyPr/>
        <a:lstStyle/>
        <a:p>
          <a:endParaRPr lang="en-US"/>
        </a:p>
      </dgm:t>
    </dgm:pt>
    <dgm:pt modelId="{495DD148-8BDB-400D-AFE2-42FC0E2AE291}" type="sibTrans" cxnId="{D123478D-A24B-43C6-8E45-3B5C9F7B49AF}">
      <dgm:prSet/>
      <dgm:spPr/>
      <dgm:t>
        <a:bodyPr/>
        <a:lstStyle/>
        <a:p>
          <a:endParaRPr lang="en-US"/>
        </a:p>
      </dgm:t>
    </dgm:pt>
    <dgm:pt modelId="{848F8AFE-D5AE-4371-BC80-D3EB3C84D5A7}">
      <dgm:prSet/>
      <dgm:spPr/>
      <dgm:t>
        <a:bodyPr/>
        <a:lstStyle/>
        <a:p>
          <a:r>
            <a:rPr lang="en-US"/>
            <a:t>Discuss five key schools of thought.</a:t>
          </a:r>
        </a:p>
      </dgm:t>
    </dgm:pt>
    <dgm:pt modelId="{3AE8F24D-078A-4FD6-BD03-D62EB4E41CC2}" type="parTrans" cxnId="{7A3D44D0-C032-476E-B6BC-1D9AA2E3E0F7}">
      <dgm:prSet/>
      <dgm:spPr/>
      <dgm:t>
        <a:bodyPr/>
        <a:lstStyle/>
        <a:p>
          <a:endParaRPr lang="en-US"/>
        </a:p>
      </dgm:t>
    </dgm:pt>
    <dgm:pt modelId="{BF0D9607-B72A-46D1-9F7A-4AABB35698C9}" type="sibTrans" cxnId="{7A3D44D0-C032-476E-B6BC-1D9AA2E3E0F7}">
      <dgm:prSet/>
      <dgm:spPr/>
      <dgm:t>
        <a:bodyPr/>
        <a:lstStyle/>
        <a:p>
          <a:endParaRPr lang="en-US"/>
        </a:p>
      </dgm:t>
    </dgm:pt>
    <dgm:pt modelId="{11949EFC-84CE-45B0-9B34-5A2EE0447477}">
      <dgm:prSet/>
      <dgm:spPr/>
      <dgm:t>
        <a:bodyPr/>
        <a:lstStyle/>
        <a:p>
          <a:r>
            <a:rPr lang="en-US"/>
            <a:t>Describe how major schools of thought explain human behaviour.</a:t>
          </a:r>
        </a:p>
      </dgm:t>
    </dgm:pt>
    <dgm:pt modelId="{1217CAD3-A516-4DD1-B69E-E4CE7A4FBE39}" type="parTrans" cxnId="{5A5DA966-F19E-4316-8FF1-0DBE7C420E58}">
      <dgm:prSet/>
      <dgm:spPr/>
      <dgm:t>
        <a:bodyPr/>
        <a:lstStyle/>
        <a:p>
          <a:endParaRPr lang="en-US"/>
        </a:p>
      </dgm:t>
    </dgm:pt>
    <dgm:pt modelId="{B3E1C167-1AE8-4B03-A227-C20F7EEB7CB8}" type="sibTrans" cxnId="{5A5DA966-F19E-4316-8FF1-0DBE7C420E58}">
      <dgm:prSet/>
      <dgm:spPr/>
      <dgm:t>
        <a:bodyPr/>
        <a:lstStyle/>
        <a:p>
          <a:endParaRPr lang="en-US"/>
        </a:p>
      </dgm:t>
    </dgm:pt>
    <dgm:pt modelId="{147CB078-A299-4057-916C-5C30CC662D08}">
      <dgm:prSet/>
      <dgm:spPr/>
      <dgm:t>
        <a:bodyPr/>
        <a:lstStyle/>
        <a:p>
          <a:r>
            <a:rPr lang="en-US"/>
            <a:t>Recognise the role of psychology in supporting person-centred care. </a:t>
          </a:r>
        </a:p>
      </dgm:t>
    </dgm:pt>
    <dgm:pt modelId="{32672C31-E7E3-47C7-87C6-8895176D5C6D}" type="parTrans" cxnId="{A00E6D86-2D7E-43A4-9A8A-1520D2310DF9}">
      <dgm:prSet/>
      <dgm:spPr/>
      <dgm:t>
        <a:bodyPr/>
        <a:lstStyle/>
        <a:p>
          <a:endParaRPr lang="en-US"/>
        </a:p>
      </dgm:t>
    </dgm:pt>
    <dgm:pt modelId="{2428D43B-ED1C-4C9C-86C8-3A731A1525DD}" type="sibTrans" cxnId="{A00E6D86-2D7E-43A4-9A8A-1520D2310DF9}">
      <dgm:prSet/>
      <dgm:spPr/>
      <dgm:t>
        <a:bodyPr/>
        <a:lstStyle/>
        <a:p>
          <a:endParaRPr lang="en-US"/>
        </a:p>
      </dgm:t>
    </dgm:pt>
    <dgm:pt modelId="{301A6385-8F64-4F14-88BF-554C5B975234}" type="pres">
      <dgm:prSet presAssocID="{242571FB-79F6-4953-B93F-20D5330448C7}" presName="root" presStyleCnt="0">
        <dgm:presLayoutVars>
          <dgm:dir/>
          <dgm:resizeHandles val="exact"/>
        </dgm:presLayoutVars>
      </dgm:prSet>
      <dgm:spPr/>
    </dgm:pt>
    <dgm:pt modelId="{ED176961-0AA8-42AB-807D-37C3C436712F}" type="pres">
      <dgm:prSet presAssocID="{76804CC5-5617-42DB-8EC9-680E0721D5EB}" presName="compNode" presStyleCnt="0"/>
      <dgm:spPr/>
    </dgm:pt>
    <dgm:pt modelId="{AA9ACF1B-D909-4060-BC9F-2C3F8271527D}" type="pres">
      <dgm:prSet presAssocID="{76804CC5-5617-42DB-8EC9-680E0721D5EB}" presName="bgRect" presStyleLbl="bgShp" presStyleIdx="0" presStyleCnt="5"/>
      <dgm:spPr/>
    </dgm:pt>
    <dgm:pt modelId="{BE1E90B6-4E05-4D17-898F-3A2C20E88C46}" type="pres">
      <dgm:prSet presAssocID="{76804CC5-5617-42DB-8EC9-680E0721D5E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CA400DD1-CD74-4EB3-B75B-05139365840E}" type="pres">
      <dgm:prSet presAssocID="{76804CC5-5617-42DB-8EC9-680E0721D5EB}" presName="spaceRect" presStyleCnt="0"/>
      <dgm:spPr/>
    </dgm:pt>
    <dgm:pt modelId="{F76DE191-5443-43C8-87E0-4B0C8E20129A}" type="pres">
      <dgm:prSet presAssocID="{76804CC5-5617-42DB-8EC9-680E0721D5EB}" presName="parTx" presStyleLbl="revTx" presStyleIdx="0" presStyleCnt="5">
        <dgm:presLayoutVars>
          <dgm:chMax val="0"/>
          <dgm:chPref val="0"/>
        </dgm:presLayoutVars>
      </dgm:prSet>
      <dgm:spPr/>
    </dgm:pt>
    <dgm:pt modelId="{A8E0AED1-E3A8-4412-92C0-4B2B69102BBE}" type="pres">
      <dgm:prSet presAssocID="{96C087E7-B573-44F9-8B55-D4AE8EB8B430}" presName="sibTrans" presStyleCnt="0"/>
      <dgm:spPr/>
    </dgm:pt>
    <dgm:pt modelId="{53AE5C5A-5E0C-4B71-A660-4A53738ACA93}" type="pres">
      <dgm:prSet presAssocID="{39E40E20-65FB-4DC8-AD68-784BA97ABA1C}" presName="compNode" presStyleCnt="0"/>
      <dgm:spPr/>
    </dgm:pt>
    <dgm:pt modelId="{070126E8-2FCE-4716-BEF6-F43EFB655674}" type="pres">
      <dgm:prSet presAssocID="{39E40E20-65FB-4DC8-AD68-784BA97ABA1C}" presName="bgRect" presStyleLbl="bgShp" presStyleIdx="1" presStyleCnt="5"/>
      <dgm:spPr/>
    </dgm:pt>
    <dgm:pt modelId="{3EBF7E86-EB79-41D4-92FB-1127F68124B0}" type="pres">
      <dgm:prSet presAssocID="{39E40E20-65FB-4DC8-AD68-784BA97ABA1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B233E87C-4897-49E4-BBE8-1EAA90D60738}" type="pres">
      <dgm:prSet presAssocID="{39E40E20-65FB-4DC8-AD68-784BA97ABA1C}" presName="spaceRect" presStyleCnt="0"/>
      <dgm:spPr/>
    </dgm:pt>
    <dgm:pt modelId="{AEF79764-02F0-4399-9460-C3968505F834}" type="pres">
      <dgm:prSet presAssocID="{39E40E20-65FB-4DC8-AD68-784BA97ABA1C}" presName="parTx" presStyleLbl="revTx" presStyleIdx="1" presStyleCnt="5">
        <dgm:presLayoutVars>
          <dgm:chMax val="0"/>
          <dgm:chPref val="0"/>
        </dgm:presLayoutVars>
      </dgm:prSet>
      <dgm:spPr/>
    </dgm:pt>
    <dgm:pt modelId="{561F626D-B238-4102-BEF0-CFBED174F6B1}" type="pres">
      <dgm:prSet presAssocID="{495DD148-8BDB-400D-AFE2-42FC0E2AE291}" presName="sibTrans" presStyleCnt="0"/>
      <dgm:spPr/>
    </dgm:pt>
    <dgm:pt modelId="{49670376-1004-4B90-9C7B-779AF8D64CB6}" type="pres">
      <dgm:prSet presAssocID="{848F8AFE-D5AE-4371-BC80-D3EB3C84D5A7}" presName="compNode" presStyleCnt="0"/>
      <dgm:spPr/>
    </dgm:pt>
    <dgm:pt modelId="{EC73579E-9D31-4D3B-A502-59A976867F00}" type="pres">
      <dgm:prSet presAssocID="{848F8AFE-D5AE-4371-BC80-D3EB3C84D5A7}" presName="bgRect" presStyleLbl="bgShp" presStyleIdx="2" presStyleCnt="5"/>
      <dgm:spPr/>
    </dgm:pt>
    <dgm:pt modelId="{A256C88B-41A9-485F-B8E2-B93CEC1ECEC6}" type="pres">
      <dgm:prSet presAssocID="{848F8AFE-D5AE-4371-BC80-D3EB3C84D5A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A03B0C65-9A2F-4472-8F8D-22103644B89C}" type="pres">
      <dgm:prSet presAssocID="{848F8AFE-D5AE-4371-BC80-D3EB3C84D5A7}" presName="spaceRect" presStyleCnt="0"/>
      <dgm:spPr/>
    </dgm:pt>
    <dgm:pt modelId="{E0FC3AD0-A18B-4B03-9CB8-0C572A6E3446}" type="pres">
      <dgm:prSet presAssocID="{848F8AFE-D5AE-4371-BC80-D3EB3C84D5A7}" presName="parTx" presStyleLbl="revTx" presStyleIdx="2" presStyleCnt="5">
        <dgm:presLayoutVars>
          <dgm:chMax val="0"/>
          <dgm:chPref val="0"/>
        </dgm:presLayoutVars>
      </dgm:prSet>
      <dgm:spPr/>
    </dgm:pt>
    <dgm:pt modelId="{C24994EA-CE15-4FFF-851B-333E27D478A1}" type="pres">
      <dgm:prSet presAssocID="{BF0D9607-B72A-46D1-9F7A-4AABB35698C9}" presName="sibTrans" presStyleCnt="0"/>
      <dgm:spPr/>
    </dgm:pt>
    <dgm:pt modelId="{DF65C30E-F624-4637-8D48-06055DC69A6E}" type="pres">
      <dgm:prSet presAssocID="{11949EFC-84CE-45B0-9B34-5A2EE0447477}" presName="compNode" presStyleCnt="0"/>
      <dgm:spPr/>
    </dgm:pt>
    <dgm:pt modelId="{A1292664-64E9-442B-B376-BC80487EC584}" type="pres">
      <dgm:prSet presAssocID="{11949EFC-84CE-45B0-9B34-5A2EE0447477}" presName="bgRect" presStyleLbl="bgShp" presStyleIdx="3" presStyleCnt="5"/>
      <dgm:spPr/>
    </dgm:pt>
    <dgm:pt modelId="{C45BB4FC-105A-438C-BFB5-B06D64298E13}" type="pres">
      <dgm:prSet presAssocID="{11949EFC-84CE-45B0-9B34-5A2EE044747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447397B-FD5E-4412-8B3E-E7747F051DD5}" type="pres">
      <dgm:prSet presAssocID="{11949EFC-84CE-45B0-9B34-5A2EE0447477}" presName="spaceRect" presStyleCnt="0"/>
      <dgm:spPr/>
    </dgm:pt>
    <dgm:pt modelId="{2331AF16-0A49-476B-A7E7-4C05B5A7BA7A}" type="pres">
      <dgm:prSet presAssocID="{11949EFC-84CE-45B0-9B34-5A2EE0447477}" presName="parTx" presStyleLbl="revTx" presStyleIdx="3" presStyleCnt="5">
        <dgm:presLayoutVars>
          <dgm:chMax val="0"/>
          <dgm:chPref val="0"/>
        </dgm:presLayoutVars>
      </dgm:prSet>
      <dgm:spPr/>
    </dgm:pt>
    <dgm:pt modelId="{488864B9-DA8A-40B9-BE65-F43DF28DB33F}" type="pres">
      <dgm:prSet presAssocID="{B3E1C167-1AE8-4B03-A227-C20F7EEB7CB8}" presName="sibTrans" presStyleCnt="0"/>
      <dgm:spPr/>
    </dgm:pt>
    <dgm:pt modelId="{1D3DC0F9-58C8-4F06-B28D-2FA0E00EB9AA}" type="pres">
      <dgm:prSet presAssocID="{147CB078-A299-4057-916C-5C30CC662D08}" presName="compNode" presStyleCnt="0"/>
      <dgm:spPr/>
    </dgm:pt>
    <dgm:pt modelId="{4039469F-DF36-4502-984B-82E126E1D46D}" type="pres">
      <dgm:prSet presAssocID="{147CB078-A299-4057-916C-5C30CC662D08}" presName="bgRect" presStyleLbl="bgShp" presStyleIdx="4" presStyleCnt="5"/>
      <dgm:spPr/>
    </dgm:pt>
    <dgm:pt modelId="{10CACC52-9B67-4DE4-BB31-518C6248C038}" type="pres">
      <dgm:prSet presAssocID="{147CB078-A299-4057-916C-5C30CC662D0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tor"/>
        </a:ext>
      </dgm:extLst>
    </dgm:pt>
    <dgm:pt modelId="{CCAFB996-285A-4BD7-A87F-DA5E789C2CEB}" type="pres">
      <dgm:prSet presAssocID="{147CB078-A299-4057-916C-5C30CC662D08}" presName="spaceRect" presStyleCnt="0"/>
      <dgm:spPr/>
    </dgm:pt>
    <dgm:pt modelId="{BDE34B51-4272-43C2-9199-983245395A12}" type="pres">
      <dgm:prSet presAssocID="{147CB078-A299-4057-916C-5C30CC662D08}" presName="parTx" presStyleLbl="revTx" presStyleIdx="4" presStyleCnt="5">
        <dgm:presLayoutVars>
          <dgm:chMax val="0"/>
          <dgm:chPref val="0"/>
        </dgm:presLayoutVars>
      </dgm:prSet>
      <dgm:spPr/>
    </dgm:pt>
  </dgm:ptLst>
  <dgm:cxnLst>
    <dgm:cxn modelId="{23606724-D906-4BFF-A49E-583AFEAD4463}" type="presOf" srcId="{242571FB-79F6-4953-B93F-20D5330448C7}" destId="{301A6385-8F64-4F14-88BF-554C5B975234}" srcOrd="0" destOrd="0" presId="urn:microsoft.com/office/officeart/2018/2/layout/IconVerticalSolidList"/>
    <dgm:cxn modelId="{D2A7045D-D423-496C-97E9-B5F0BEABBCCC}" type="presOf" srcId="{39E40E20-65FB-4DC8-AD68-784BA97ABA1C}" destId="{AEF79764-02F0-4399-9460-C3968505F834}" srcOrd="0" destOrd="0" presId="urn:microsoft.com/office/officeart/2018/2/layout/IconVerticalSolidList"/>
    <dgm:cxn modelId="{C3570444-DC83-47F0-B428-8D6A944AE926}" type="presOf" srcId="{147CB078-A299-4057-916C-5C30CC662D08}" destId="{BDE34B51-4272-43C2-9199-983245395A12}" srcOrd="0" destOrd="0" presId="urn:microsoft.com/office/officeart/2018/2/layout/IconVerticalSolidList"/>
    <dgm:cxn modelId="{5A5DA966-F19E-4316-8FF1-0DBE7C420E58}" srcId="{242571FB-79F6-4953-B93F-20D5330448C7}" destId="{11949EFC-84CE-45B0-9B34-5A2EE0447477}" srcOrd="3" destOrd="0" parTransId="{1217CAD3-A516-4DD1-B69E-E4CE7A4FBE39}" sibTransId="{B3E1C167-1AE8-4B03-A227-C20F7EEB7CB8}"/>
    <dgm:cxn modelId="{CBE80C6E-AC2F-4373-B314-970D5143369F}" srcId="{242571FB-79F6-4953-B93F-20D5330448C7}" destId="{76804CC5-5617-42DB-8EC9-680E0721D5EB}" srcOrd="0" destOrd="0" parTransId="{9AC847B3-0A55-4DBF-A25F-A2ECC8B96D28}" sibTransId="{96C087E7-B573-44F9-8B55-D4AE8EB8B430}"/>
    <dgm:cxn modelId="{A00E6D86-2D7E-43A4-9A8A-1520D2310DF9}" srcId="{242571FB-79F6-4953-B93F-20D5330448C7}" destId="{147CB078-A299-4057-916C-5C30CC662D08}" srcOrd="4" destOrd="0" parTransId="{32672C31-E7E3-47C7-87C6-8895176D5C6D}" sibTransId="{2428D43B-ED1C-4C9C-86C8-3A731A1525DD}"/>
    <dgm:cxn modelId="{D123478D-A24B-43C6-8E45-3B5C9F7B49AF}" srcId="{242571FB-79F6-4953-B93F-20D5330448C7}" destId="{39E40E20-65FB-4DC8-AD68-784BA97ABA1C}" srcOrd="1" destOrd="0" parTransId="{6F21F6E7-BFB4-4B11-B185-D1ACA6B2C778}" sibTransId="{495DD148-8BDB-400D-AFE2-42FC0E2AE291}"/>
    <dgm:cxn modelId="{193CF196-2027-4C4E-A579-D4668A17BFA1}" type="presOf" srcId="{76804CC5-5617-42DB-8EC9-680E0721D5EB}" destId="{F76DE191-5443-43C8-87E0-4B0C8E20129A}" srcOrd="0" destOrd="0" presId="urn:microsoft.com/office/officeart/2018/2/layout/IconVerticalSolidList"/>
    <dgm:cxn modelId="{3AF0A9B8-4133-4177-854F-D8EE20D9E720}" type="presOf" srcId="{11949EFC-84CE-45B0-9B34-5A2EE0447477}" destId="{2331AF16-0A49-476B-A7E7-4C05B5A7BA7A}" srcOrd="0" destOrd="0" presId="urn:microsoft.com/office/officeart/2018/2/layout/IconVerticalSolidList"/>
    <dgm:cxn modelId="{1AF8C2C6-FCC3-429C-AD60-AA98AB9F57B3}" type="presOf" srcId="{848F8AFE-D5AE-4371-BC80-D3EB3C84D5A7}" destId="{E0FC3AD0-A18B-4B03-9CB8-0C572A6E3446}" srcOrd="0" destOrd="0" presId="urn:microsoft.com/office/officeart/2018/2/layout/IconVerticalSolidList"/>
    <dgm:cxn modelId="{7A3D44D0-C032-476E-B6BC-1D9AA2E3E0F7}" srcId="{242571FB-79F6-4953-B93F-20D5330448C7}" destId="{848F8AFE-D5AE-4371-BC80-D3EB3C84D5A7}" srcOrd="2" destOrd="0" parTransId="{3AE8F24D-078A-4FD6-BD03-D62EB4E41CC2}" sibTransId="{BF0D9607-B72A-46D1-9F7A-4AABB35698C9}"/>
    <dgm:cxn modelId="{7069AC56-2636-410F-BBC2-D93080E6D4CA}" type="presParOf" srcId="{301A6385-8F64-4F14-88BF-554C5B975234}" destId="{ED176961-0AA8-42AB-807D-37C3C436712F}" srcOrd="0" destOrd="0" presId="urn:microsoft.com/office/officeart/2018/2/layout/IconVerticalSolidList"/>
    <dgm:cxn modelId="{7AFAF3D1-E566-451C-A7AA-762DCFAA3583}" type="presParOf" srcId="{ED176961-0AA8-42AB-807D-37C3C436712F}" destId="{AA9ACF1B-D909-4060-BC9F-2C3F8271527D}" srcOrd="0" destOrd="0" presId="urn:microsoft.com/office/officeart/2018/2/layout/IconVerticalSolidList"/>
    <dgm:cxn modelId="{5D13D479-AC08-45EA-BDD6-A64688F90D66}" type="presParOf" srcId="{ED176961-0AA8-42AB-807D-37C3C436712F}" destId="{BE1E90B6-4E05-4D17-898F-3A2C20E88C46}" srcOrd="1" destOrd="0" presId="urn:microsoft.com/office/officeart/2018/2/layout/IconVerticalSolidList"/>
    <dgm:cxn modelId="{83BC3BA4-311F-42BC-8D33-ACA9715A3FC7}" type="presParOf" srcId="{ED176961-0AA8-42AB-807D-37C3C436712F}" destId="{CA400DD1-CD74-4EB3-B75B-05139365840E}" srcOrd="2" destOrd="0" presId="urn:microsoft.com/office/officeart/2018/2/layout/IconVerticalSolidList"/>
    <dgm:cxn modelId="{D1C91467-00E6-40DF-92CA-058E50199A32}" type="presParOf" srcId="{ED176961-0AA8-42AB-807D-37C3C436712F}" destId="{F76DE191-5443-43C8-87E0-4B0C8E20129A}" srcOrd="3" destOrd="0" presId="urn:microsoft.com/office/officeart/2018/2/layout/IconVerticalSolidList"/>
    <dgm:cxn modelId="{AD64D045-0AF6-479F-82A6-FB66CBEFC00B}" type="presParOf" srcId="{301A6385-8F64-4F14-88BF-554C5B975234}" destId="{A8E0AED1-E3A8-4412-92C0-4B2B69102BBE}" srcOrd="1" destOrd="0" presId="urn:microsoft.com/office/officeart/2018/2/layout/IconVerticalSolidList"/>
    <dgm:cxn modelId="{65DF23B9-6662-4ECC-91D9-B8A180564036}" type="presParOf" srcId="{301A6385-8F64-4F14-88BF-554C5B975234}" destId="{53AE5C5A-5E0C-4B71-A660-4A53738ACA93}" srcOrd="2" destOrd="0" presId="urn:microsoft.com/office/officeart/2018/2/layout/IconVerticalSolidList"/>
    <dgm:cxn modelId="{FCEDDF92-98F5-464E-8674-2DB2EE1B6300}" type="presParOf" srcId="{53AE5C5A-5E0C-4B71-A660-4A53738ACA93}" destId="{070126E8-2FCE-4716-BEF6-F43EFB655674}" srcOrd="0" destOrd="0" presId="urn:microsoft.com/office/officeart/2018/2/layout/IconVerticalSolidList"/>
    <dgm:cxn modelId="{55DBE595-CD93-49B5-9486-ED4589B88378}" type="presParOf" srcId="{53AE5C5A-5E0C-4B71-A660-4A53738ACA93}" destId="{3EBF7E86-EB79-41D4-92FB-1127F68124B0}" srcOrd="1" destOrd="0" presId="urn:microsoft.com/office/officeart/2018/2/layout/IconVerticalSolidList"/>
    <dgm:cxn modelId="{F6D8F6E6-0598-46B7-B40F-666D3CF8B95C}" type="presParOf" srcId="{53AE5C5A-5E0C-4B71-A660-4A53738ACA93}" destId="{B233E87C-4897-49E4-BBE8-1EAA90D60738}" srcOrd="2" destOrd="0" presId="urn:microsoft.com/office/officeart/2018/2/layout/IconVerticalSolidList"/>
    <dgm:cxn modelId="{3739E63C-BBD8-403B-B41C-AB1B40BE865C}" type="presParOf" srcId="{53AE5C5A-5E0C-4B71-A660-4A53738ACA93}" destId="{AEF79764-02F0-4399-9460-C3968505F834}" srcOrd="3" destOrd="0" presId="urn:microsoft.com/office/officeart/2018/2/layout/IconVerticalSolidList"/>
    <dgm:cxn modelId="{E18213EF-AA79-4485-A299-F3D396D5FFDC}" type="presParOf" srcId="{301A6385-8F64-4F14-88BF-554C5B975234}" destId="{561F626D-B238-4102-BEF0-CFBED174F6B1}" srcOrd="3" destOrd="0" presId="urn:microsoft.com/office/officeart/2018/2/layout/IconVerticalSolidList"/>
    <dgm:cxn modelId="{C230ABD0-5F6B-4C89-8D0F-3BF8936C5515}" type="presParOf" srcId="{301A6385-8F64-4F14-88BF-554C5B975234}" destId="{49670376-1004-4B90-9C7B-779AF8D64CB6}" srcOrd="4" destOrd="0" presId="urn:microsoft.com/office/officeart/2018/2/layout/IconVerticalSolidList"/>
    <dgm:cxn modelId="{5D69D4CB-E404-49D7-B94D-383C081E3DCF}" type="presParOf" srcId="{49670376-1004-4B90-9C7B-779AF8D64CB6}" destId="{EC73579E-9D31-4D3B-A502-59A976867F00}" srcOrd="0" destOrd="0" presId="urn:microsoft.com/office/officeart/2018/2/layout/IconVerticalSolidList"/>
    <dgm:cxn modelId="{B90B39A1-0B43-4368-A010-FF1068ED600B}" type="presParOf" srcId="{49670376-1004-4B90-9C7B-779AF8D64CB6}" destId="{A256C88B-41A9-485F-B8E2-B93CEC1ECEC6}" srcOrd="1" destOrd="0" presId="urn:microsoft.com/office/officeart/2018/2/layout/IconVerticalSolidList"/>
    <dgm:cxn modelId="{490CBA48-7BB1-42FF-89A5-72450AC09351}" type="presParOf" srcId="{49670376-1004-4B90-9C7B-779AF8D64CB6}" destId="{A03B0C65-9A2F-4472-8F8D-22103644B89C}" srcOrd="2" destOrd="0" presId="urn:microsoft.com/office/officeart/2018/2/layout/IconVerticalSolidList"/>
    <dgm:cxn modelId="{9F18E022-2176-4846-BECE-4043A65C5027}" type="presParOf" srcId="{49670376-1004-4B90-9C7B-779AF8D64CB6}" destId="{E0FC3AD0-A18B-4B03-9CB8-0C572A6E3446}" srcOrd="3" destOrd="0" presId="urn:microsoft.com/office/officeart/2018/2/layout/IconVerticalSolidList"/>
    <dgm:cxn modelId="{66706650-4684-4567-B17F-EED0841AF8BA}" type="presParOf" srcId="{301A6385-8F64-4F14-88BF-554C5B975234}" destId="{C24994EA-CE15-4FFF-851B-333E27D478A1}" srcOrd="5" destOrd="0" presId="urn:microsoft.com/office/officeart/2018/2/layout/IconVerticalSolidList"/>
    <dgm:cxn modelId="{66EFBD6B-7DD1-4851-98AF-443F678673DB}" type="presParOf" srcId="{301A6385-8F64-4F14-88BF-554C5B975234}" destId="{DF65C30E-F624-4637-8D48-06055DC69A6E}" srcOrd="6" destOrd="0" presId="urn:microsoft.com/office/officeart/2018/2/layout/IconVerticalSolidList"/>
    <dgm:cxn modelId="{3ECC2368-AB6F-4468-9E5D-F6D7DAB0F6DD}" type="presParOf" srcId="{DF65C30E-F624-4637-8D48-06055DC69A6E}" destId="{A1292664-64E9-442B-B376-BC80487EC584}" srcOrd="0" destOrd="0" presId="urn:microsoft.com/office/officeart/2018/2/layout/IconVerticalSolidList"/>
    <dgm:cxn modelId="{71C340D6-DD11-48F5-A83A-AD37549B6023}" type="presParOf" srcId="{DF65C30E-F624-4637-8D48-06055DC69A6E}" destId="{C45BB4FC-105A-438C-BFB5-B06D64298E13}" srcOrd="1" destOrd="0" presId="urn:microsoft.com/office/officeart/2018/2/layout/IconVerticalSolidList"/>
    <dgm:cxn modelId="{BC9E5F41-9A14-40B5-9E58-0A7172E4C67A}" type="presParOf" srcId="{DF65C30E-F624-4637-8D48-06055DC69A6E}" destId="{4447397B-FD5E-4412-8B3E-E7747F051DD5}" srcOrd="2" destOrd="0" presId="urn:microsoft.com/office/officeart/2018/2/layout/IconVerticalSolidList"/>
    <dgm:cxn modelId="{CD09E818-87FD-4138-A3FE-520DB068D8A7}" type="presParOf" srcId="{DF65C30E-F624-4637-8D48-06055DC69A6E}" destId="{2331AF16-0A49-476B-A7E7-4C05B5A7BA7A}" srcOrd="3" destOrd="0" presId="urn:microsoft.com/office/officeart/2018/2/layout/IconVerticalSolidList"/>
    <dgm:cxn modelId="{68748939-D6DF-4C2F-B35A-042D7B888B82}" type="presParOf" srcId="{301A6385-8F64-4F14-88BF-554C5B975234}" destId="{488864B9-DA8A-40B9-BE65-F43DF28DB33F}" srcOrd="7" destOrd="0" presId="urn:microsoft.com/office/officeart/2018/2/layout/IconVerticalSolidList"/>
    <dgm:cxn modelId="{A7C8ED15-ECDD-41D1-ACEF-8782A4D5CEFF}" type="presParOf" srcId="{301A6385-8F64-4F14-88BF-554C5B975234}" destId="{1D3DC0F9-58C8-4F06-B28D-2FA0E00EB9AA}" srcOrd="8" destOrd="0" presId="urn:microsoft.com/office/officeart/2018/2/layout/IconVerticalSolidList"/>
    <dgm:cxn modelId="{CB552330-90E9-4E8F-BC97-7868CB720F83}" type="presParOf" srcId="{1D3DC0F9-58C8-4F06-B28D-2FA0E00EB9AA}" destId="{4039469F-DF36-4502-984B-82E126E1D46D}" srcOrd="0" destOrd="0" presId="urn:microsoft.com/office/officeart/2018/2/layout/IconVerticalSolidList"/>
    <dgm:cxn modelId="{D48054F1-26D6-48E8-82FD-3DE06E5CB3A1}" type="presParOf" srcId="{1D3DC0F9-58C8-4F06-B28D-2FA0E00EB9AA}" destId="{10CACC52-9B67-4DE4-BB31-518C6248C038}" srcOrd="1" destOrd="0" presId="urn:microsoft.com/office/officeart/2018/2/layout/IconVerticalSolidList"/>
    <dgm:cxn modelId="{AFDC8B19-C4D3-4B21-ADCE-A9C499E389CD}" type="presParOf" srcId="{1D3DC0F9-58C8-4F06-B28D-2FA0E00EB9AA}" destId="{CCAFB996-285A-4BD7-A87F-DA5E789C2CEB}" srcOrd="2" destOrd="0" presId="urn:microsoft.com/office/officeart/2018/2/layout/IconVerticalSolidList"/>
    <dgm:cxn modelId="{D5E8803D-F11B-4F59-ABD0-6DF232086B79}" type="presParOf" srcId="{1D3DC0F9-58C8-4F06-B28D-2FA0E00EB9AA}" destId="{BDE34B51-4272-43C2-9199-983245395A1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F9098E-5C80-44DB-B2BB-949567D6A0F9}" type="doc">
      <dgm:prSet loTypeId="urn:microsoft.com/office/officeart/2005/8/layout/default" loCatId="list" qsTypeId="urn:microsoft.com/office/officeart/2005/8/quickstyle/simple2#1" qsCatId="simple" csTypeId="urn:microsoft.com/office/officeart/2005/8/colors/colorful2#1" csCatId="colorful"/>
      <dgm:spPr/>
      <dgm:t>
        <a:bodyPr/>
        <a:lstStyle/>
        <a:p>
          <a:endParaRPr lang="en-US"/>
        </a:p>
      </dgm:t>
    </dgm:pt>
    <dgm:pt modelId="{4C4A15A7-8210-44D8-9FC0-9E1CB0A46FBA}">
      <dgm:prSet/>
      <dgm:spPr/>
      <dgm:t>
        <a:bodyPr/>
        <a:lstStyle/>
        <a:p>
          <a:r>
            <a:rPr lang="en-US"/>
            <a:t>Environmental</a:t>
          </a:r>
        </a:p>
      </dgm:t>
    </dgm:pt>
    <dgm:pt modelId="{DC2B82DB-7937-4288-87C7-0012FCCC7D43}" type="parTrans" cxnId="{99C66ECF-FAC8-4A92-923F-BE5D30AD48A7}">
      <dgm:prSet/>
      <dgm:spPr/>
      <dgm:t>
        <a:bodyPr/>
        <a:lstStyle/>
        <a:p>
          <a:endParaRPr lang="en-US"/>
        </a:p>
      </dgm:t>
    </dgm:pt>
    <dgm:pt modelId="{C695359C-D103-4308-8206-AB0C23922479}" type="sibTrans" cxnId="{99C66ECF-FAC8-4A92-923F-BE5D30AD48A7}">
      <dgm:prSet/>
      <dgm:spPr/>
      <dgm:t>
        <a:bodyPr/>
        <a:lstStyle/>
        <a:p>
          <a:endParaRPr lang="en-US"/>
        </a:p>
      </dgm:t>
    </dgm:pt>
    <dgm:pt modelId="{522456B6-BAF9-463E-A75F-E1F0B0119CCD}">
      <dgm:prSet/>
      <dgm:spPr/>
      <dgm:t>
        <a:bodyPr/>
        <a:lstStyle/>
        <a:p>
          <a:r>
            <a:rPr lang="en-US"/>
            <a:t>Work</a:t>
          </a:r>
        </a:p>
      </dgm:t>
    </dgm:pt>
    <dgm:pt modelId="{3634CE69-5245-4843-A375-73DF9EBC0D33}" type="parTrans" cxnId="{8DC0C4C1-CA5E-453B-B826-B2193F4920CC}">
      <dgm:prSet/>
      <dgm:spPr/>
      <dgm:t>
        <a:bodyPr/>
        <a:lstStyle/>
        <a:p>
          <a:endParaRPr lang="en-US"/>
        </a:p>
      </dgm:t>
    </dgm:pt>
    <dgm:pt modelId="{0BCE7D2B-2F31-4F61-A233-E7BF0E4C51F2}" type="sibTrans" cxnId="{8DC0C4C1-CA5E-453B-B826-B2193F4920CC}">
      <dgm:prSet/>
      <dgm:spPr/>
      <dgm:t>
        <a:bodyPr/>
        <a:lstStyle/>
        <a:p>
          <a:endParaRPr lang="en-US"/>
        </a:p>
      </dgm:t>
    </dgm:pt>
    <dgm:pt modelId="{9180995C-3C00-4F41-B001-2628E71B0647}">
      <dgm:prSet/>
      <dgm:spPr/>
      <dgm:t>
        <a:bodyPr/>
        <a:lstStyle/>
        <a:p>
          <a:r>
            <a:rPr lang="en-US"/>
            <a:t>Child</a:t>
          </a:r>
        </a:p>
      </dgm:t>
    </dgm:pt>
    <dgm:pt modelId="{CC657805-5E38-4730-ADA8-96365B26A73F}" type="parTrans" cxnId="{82C02D5B-B8AA-4C73-86EC-4E520B0E4434}">
      <dgm:prSet/>
      <dgm:spPr/>
      <dgm:t>
        <a:bodyPr/>
        <a:lstStyle/>
        <a:p>
          <a:endParaRPr lang="en-US"/>
        </a:p>
      </dgm:t>
    </dgm:pt>
    <dgm:pt modelId="{D7F9577D-D635-4FDF-A61F-0380E7876DEA}" type="sibTrans" cxnId="{82C02D5B-B8AA-4C73-86EC-4E520B0E4434}">
      <dgm:prSet/>
      <dgm:spPr/>
      <dgm:t>
        <a:bodyPr/>
        <a:lstStyle/>
        <a:p>
          <a:endParaRPr lang="en-US"/>
        </a:p>
      </dgm:t>
    </dgm:pt>
    <dgm:pt modelId="{5A04DBFE-DD2A-48E8-A8F9-E50163B1AC3B}">
      <dgm:prSet/>
      <dgm:spPr/>
      <dgm:t>
        <a:bodyPr/>
        <a:lstStyle/>
        <a:p>
          <a:r>
            <a:rPr lang="en-US"/>
            <a:t>Developmental</a:t>
          </a:r>
        </a:p>
      </dgm:t>
    </dgm:pt>
    <dgm:pt modelId="{14D9FFD4-E956-4043-AEE4-3F2E149BD4A6}" type="parTrans" cxnId="{3C195BB4-3CC1-4A79-AA18-2B6104E3F9E0}">
      <dgm:prSet/>
      <dgm:spPr/>
      <dgm:t>
        <a:bodyPr/>
        <a:lstStyle/>
        <a:p>
          <a:endParaRPr lang="en-US"/>
        </a:p>
      </dgm:t>
    </dgm:pt>
    <dgm:pt modelId="{2C9625C5-18B7-4C7E-9169-6E954F082841}" type="sibTrans" cxnId="{3C195BB4-3CC1-4A79-AA18-2B6104E3F9E0}">
      <dgm:prSet/>
      <dgm:spPr/>
      <dgm:t>
        <a:bodyPr/>
        <a:lstStyle/>
        <a:p>
          <a:endParaRPr lang="en-US"/>
        </a:p>
      </dgm:t>
    </dgm:pt>
    <dgm:pt modelId="{9FD9E48B-4354-4AE9-AA53-5097D21E374E}">
      <dgm:prSet/>
      <dgm:spPr/>
      <dgm:t>
        <a:bodyPr/>
        <a:lstStyle/>
        <a:p>
          <a:r>
            <a:rPr lang="en-US"/>
            <a:t>Personality</a:t>
          </a:r>
        </a:p>
      </dgm:t>
    </dgm:pt>
    <dgm:pt modelId="{05B7E925-FA34-460B-AD27-32D1D074130D}" type="parTrans" cxnId="{C8DE06B1-1C86-4A26-9AB3-9B09CFE5D5E9}">
      <dgm:prSet/>
      <dgm:spPr/>
      <dgm:t>
        <a:bodyPr/>
        <a:lstStyle/>
        <a:p>
          <a:endParaRPr lang="en-US"/>
        </a:p>
      </dgm:t>
    </dgm:pt>
    <dgm:pt modelId="{FAD136E0-9213-41EE-8D47-15918E42C7D5}" type="sibTrans" cxnId="{C8DE06B1-1C86-4A26-9AB3-9B09CFE5D5E9}">
      <dgm:prSet/>
      <dgm:spPr/>
      <dgm:t>
        <a:bodyPr/>
        <a:lstStyle/>
        <a:p>
          <a:endParaRPr lang="en-US"/>
        </a:p>
      </dgm:t>
    </dgm:pt>
    <dgm:pt modelId="{16F709D0-9BBF-4D35-AF73-D596C45C529A}">
      <dgm:prSet/>
      <dgm:spPr/>
      <dgm:t>
        <a:bodyPr/>
        <a:lstStyle/>
        <a:p>
          <a:r>
            <a:rPr lang="en-US"/>
            <a:t>Experimental</a:t>
          </a:r>
        </a:p>
      </dgm:t>
    </dgm:pt>
    <dgm:pt modelId="{158CFE70-000D-492A-8B1F-7ACD59684BD1}" type="parTrans" cxnId="{0D91A613-9D55-44D7-9F59-862EA499AE1E}">
      <dgm:prSet/>
      <dgm:spPr/>
      <dgm:t>
        <a:bodyPr/>
        <a:lstStyle/>
        <a:p>
          <a:endParaRPr lang="en-US"/>
        </a:p>
      </dgm:t>
    </dgm:pt>
    <dgm:pt modelId="{87014AAE-06A4-477E-9417-1D01C4AD2785}" type="sibTrans" cxnId="{0D91A613-9D55-44D7-9F59-862EA499AE1E}">
      <dgm:prSet/>
      <dgm:spPr/>
      <dgm:t>
        <a:bodyPr/>
        <a:lstStyle/>
        <a:p>
          <a:endParaRPr lang="en-US"/>
        </a:p>
      </dgm:t>
    </dgm:pt>
    <dgm:pt modelId="{9A52CC5C-0550-4644-8DAC-C7533407A488}">
      <dgm:prSet/>
      <dgm:spPr/>
      <dgm:t>
        <a:bodyPr/>
        <a:lstStyle/>
        <a:p>
          <a:r>
            <a:rPr lang="en-US"/>
            <a:t>Sport</a:t>
          </a:r>
        </a:p>
      </dgm:t>
    </dgm:pt>
    <dgm:pt modelId="{A1E59C1C-D665-4A76-BB87-BBD0E47E5328}" type="parTrans" cxnId="{10CBACF9-C710-4B27-9F0E-10D706130E4A}">
      <dgm:prSet/>
      <dgm:spPr/>
      <dgm:t>
        <a:bodyPr/>
        <a:lstStyle/>
        <a:p>
          <a:endParaRPr lang="en-US"/>
        </a:p>
      </dgm:t>
    </dgm:pt>
    <dgm:pt modelId="{64AF3224-C91E-4E50-B98F-FF987B1500B8}" type="sibTrans" cxnId="{10CBACF9-C710-4B27-9F0E-10D706130E4A}">
      <dgm:prSet/>
      <dgm:spPr/>
      <dgm:t>
        <a:bodyPr/>
        <a:lstStyle/>
        <a:p>
          <a:endParaRPr lang="en-US"/>
        </a:p>
      </dgm:t>
    </dgm:pt>
    <dgm:pt modelId="{44A0BB4F-49BF-484D-91F0-319A67BF1211}">
      <dgm:prSet/>
      <dgm:spPr/>
      <dgm:t>
        <a:bodyPr/>
        <a:lstStyle/>
        <a:p>
          <a:r>
            <a:rPr lang="en-US"/>
            <a:t>Positive</a:t>
          </a:r>
        </a:p>
      </dgm:t>
    </dgm:pt>
    <dgm:pt modelId="{6BF47E6F-3AAE-4C1F-8447-79FCCEF133CC}" type="parTrans" cxnId="{6BE7BFC6-F3F1-468F-A632-78FACE0BA0AC}">
      <dgm:prSet/>
      <dgm:spPr/>
      <dgm:t>
        <a:bodyPr/>
        <a:lstStyle/>
        <a:p>
          <a:endParaRPr lang="en-US"/>
        </a:p>
      </dgm:t>
    </dgm:pt>
    <dgm:pt modelId="{F9E23FEF-92DE-45EA-A337-4154AAA29349}" type="sibTrans" cxnId="{6BE7BFC6-F3F1-468F-A632-78FACE0BA0AC}">
      <dgm:prSet/>
      <dgm:spPr/>
      <dgm:t>
        <a:bodyPr/>
        <a:lstStyle/>
        <a:p>
          <a:endParaRPr lang="en-US"/>
        </a:p>
      </dgm:t>
    </dgm:pt>
    <dgm:pt modelId="{CCBAC2A2-8C1C-4200-B2A7-4CBD3ACC1609}">
      <dgm:prSet/>
      <dgm:spPr/>
      <dgm:t>
        <a:bodyPr/>
        <a:lstStyle/>
        <a:p>
          <a:r>
            <a:rPr lang="en-US"/>
            <a:t>Clinical</a:t>
          </a:r>
        </a:p>
      </dgm:t>
    </dgm:pt>
    <dgm:pt modelId="{A75351A5-F8CF-4683-8934-173DAEF1929A}" type="parTrans" cxnId="{3EA9D163-36CA-4751-9717-98B1761ED403}">
      <dgm:prSet/>
      <dgm:spPr/>
      <dgm:t>
        <a:bodyPr/>
        <a:lstStyle/>
        <a:p>
          <a:endParaRPr lang="en-US"/>
        </a:p>
      </dgm:t>
    </dgm:pt>
    <dgm:pt modelId="{F4757736-ACD0-4F6C-8C11-252C6052E684}" type="sibTrans" cxnId="{3EA9D163-36CA-4751-9717-98B1761ED403}">
      <dgm:prSet/>
      <dgm:spPr/>
      <dgm:t>
        <a:bodyPr/>
        <a:lstStyle/>
        <a:p>
          <a:endParaRPr lang="en-US"/>
        </a:p>
      </dgm:t>
    </dgm:pt>
    <dgm:pt modelId="{2888EC4B-23D9-415D-B35F-F7C87FB672C0}">
      <dgm:prSet/>
      <dgm:spPr/>
      <dgm:t>
        <a:bodyPr/>
        <a:lstStyle/>
        <a:p>
          <a:r>
            <a:rPr lang="en-US"/>
            <a:t>Counselling</a:t>
          </a:r>
        </a:p>
      </dgm:t>
    </dgm:pt>
    <dgm:pt modelId="{F3D33804-A500-401D-A711-440DA03E2B27}" type="parTrans" cxnId="{96A564D9-F635-4D31-8F6C-B8AFD11BA5DF}">
      <dgm:prSet/>
      <dgm:spPr/>
      <dgm:t>
        <a:bodyPr/>
        <a:lstStyle/>
        <a:p>
          <a:endParaRPr lang="en-US"/>
        </a:p>
      </dgm:t>
    </dgm:pt>
    <dgm:pt modelId="{8665C309-7F8D-41CC-AD8A-4D3C6585E746}" type="sibTrans" cxnId="{96A564D9-F635-4D31-8F6C-B8AFD11BA5DF}">
      <dgm:prSet/>
      <dgm:spPr/>
      <dgm:t>
        <a:bodyPr/>
        <a:lstStyle/>
        <a:p>
          <a:endParaRPr lang="en-US"/>
        </a:p>
      </dgm:t>
    </dgm:pt>
    <dgm:pt modelId="{6A0D6EE0-6191-44FC-B91D-6B46AA09C863}">
      <dgm:prSet/>
      <dgm:spPr/>
      <dgm:t>
        <a:bodyPr/>
        <a:lstStyle/>
        <a:p>
          <a:r>
            <a:rPr lang="en-US"/>
            <a:t>Educational</a:t>
          </a:r>
        </a:p>
      </dgm:t>
    </dgm:pt>
    <dgm:pt modelId="{68984D02-58EA-4C2E-B170-5459BCA6D205}" type="parTrans" cxnId="{FC80D24E-A6B3-4BAA-8155-C4CCE2FA91B8}">
      <dgm:prSet/>
      <dgm:spPr/>
      <dgm:t>
        <a:bodyPr/>
        <a:lstStyle/>
        <a:p>
          <a:endParaRPr lang="en-US"/>
        </a:p>
      </dgm:t>
    </dgm:pt>
    <dgm:pt modelId="{DC48A95E-AF95-4E3C-8A25-08DE6D8C9354}" type="sibTrans" cxnId="{FC80D24E-A6B3-4BAA-8155-C4CCE2FA91B8}">
      <dgm:prSet/>
      <dgm:spPr/>
      <dgm:t>
        <a:bodyPr/>
        <a:lstStyle/>
        <a:p>
          <a:endParaRPr lang="en-US"/>
        </a:p>
      </dgm:t>
    </dgm:pt>
    <dgm:pt modelId="{BC1A63DA-5729-47A8-B548-79B7B2342D33}">
      <dgm:prSet/>
      <dgm:spPr/>
      <dgm:t>
        <a:bodyPr/>
        <a:lstStyle/>
        <a:p>
          <a:r>
            <a:rPr lang="en-US"/>
            <a:t>Evolutionary</a:t>
          </a:r>
        </a:p>
      </dgm:t>
    </dgm:pt>
    <dgm:pt modelId="{ECFA44C7-77C6-484E-A574-E66E4EA2B30A}" type="parTrans" cxnId="{9C4DA979-FCFE-4F8C-93EE-C858AC1F478B}">
      <dgm:prSet/>
      <dgm:spPr/>
      <dgm:t>
        <a:bodyPr/>
        <a:lstStyle/>
        <a:p>
          <a:endParaRPr lang="en-US"/>
        </a:p>
      </dgm:t>
    </dgm:pt>
    <dgm:pt modelId="{439ADB87-C301-40B7-925B-2F77CD266B09}" type="sibTrans" cxnId="{9C4DA979-FCFE-4F8C-93EE-C858AC1F478B}">
      <dgm:prSet/>
      <dgm:spPr/>
      <dgm:t>
        <a:bodyPr/>
        <a:lstStyle/>
        <a:p>
          <a:endParaRPr lang="en-US"/>
        </a:p>
      </dgm:t>
    </dgm:pt>
    <dgm:pt modelId="{C007836D-C75C-47E3-BE0E-40CD8920D412}">
      <dgm:prSet/>
      <dgm:spPr/>
      <dgm:t>
        <a:bodyPr/>
        <a:lstStyle/>
        <a:p>
          <a:r>
            <a:rPr lang="en-US"/>
            <a:t>Forensic</a:t>
          </a:r>
        </a:p>
      </dgm:t>
    </dgm:pt>
    <dgm:pt modelId="{6003C3DD-C5E5-41E6-865C-AEA2AAB37779}" type="parTrans" cxnId="{7C893721-87EA-49A3-BECC-80EA9F9FDB28}">
      <dgm:prSet/>
      <dgm:spPr/>
      <dgm:t>
        <a:bodyPr/>
        <a:lstStyle/>
        <a:p>
          <a:endParaRPr lang="en-US"/>
        </a:p>
      </dgm:t>
    </dgm:pt>
    <dgm:pt modelId="{09412891-F1AF-47BB-A0D0-C47D84463BF6}" type="sibTrans" cxnId="{7C893721-87EA-49A3-BECC-80EA9F9FDB28}">
      <dgm:prSet/>
      <dgm:spPr/>
      <dgm:t>
        <a:bodyPr/>
        <a:lstStyle/>
        <a:p>
          <a:endParaRPr lang="en-US"/>
        </a:p>
      </dgm:t>
    </dgm:pt>
    <dgm:pt modelId="{DCD5B3E1-9E95-4D79-89FB-B7CF7613ABDB}">
      <dgm:prSet/>
      <dgm:spPr/>
      <dgm:t>
        <a:bodyPr/>
        <a:lstStyle/>
        <a:p>
          <a:r>
            <a:rPr lang="en-US"/>
            <a:t>Health</a:t>
          </a:r>
        </a:p>
      </dgm:t>
    </dgm:pt>
    <dgm:pt modelId="{A13B8881-BD61-46E8-A55F-83DC22820DD0}" type="parTrans" cxnId="{D5242C01-3057-4925-93B1-87A3334FD3E0}">
      <dgm:prSet/>
      <dgm:spPr/>
      <dgm:t>
        <a:bodyPr/>
        <a:lstStyle/>
        <a:p>
          <a:endParaRPr lang="en-US"/>
        </a:p>
      </dgm:t>
    </dgm:pt>
    <dgm:pt modelId="{40A45FF8-BFC4-43C9-88AB-21C9F0395181}" type="sibTrans" cxnId="{D5242C01-3057-4925-93B1-87A3334FD3E0}">
      <dgm:prSet/>
      <dgm:spPr/>
      <dgm:t>
        <a:bodyPr/>
        <a:lstStyle/>
        <a:p>
          <a:endParaRPr lang="en-US"/>
        </a:p>
      </dgm:t>
    </dgm:pt>
    <dgm:pt modelId="{BFBC16FC-C9BF-4AD5-9B03-99F9EBBB5458}">
      <dgm:prSet/>
      <dgm:spPr/>
      <dgm:t>
        <a:bodyPr/>
        <a:lstStyle/>
        <a:p>
          <a:r>
            <a:rPr lang="en-US"/>
            <a:t>Social</a:t>
          </a:r>
        </a:p>
      </dgm:t>
    </dgm:pt>
    <dgm:pt modelId="{9F1A70C4-9C2B-4F3A-964C-127CE58CE3DD}" type="parTrans" cxnId="{4029CC40-C029-40C0-82C1-5BD933A80300}">
      <dgm:prSet/>
      <dgm:spPr/>
      <dgm:t>
        <a:bodyPr/>
        <a:lstStyle/>
        <a:p>
          <a:endParaRPr lang="en-US"/>
        </a:p>
      </dgm:t>
    </dgm:pt>
    <dgm:pt modelId="{7D7F5863-535C-4D35-A99E-3899F9459264}" type="sibTrans" cxnId="{4029CC40-C029-40C0-82C1-5BD933A80300}">
      <dgm:prSet/>
      <dgm:spPr/>
      <dgm:t>
        <a:bodyPr/>
        <a:lstStyle/>
        <a:p>
          <a:endParaRPr lang="en-US"/>
        </a:p>
      </dgm:t>
    </dgm:pt>
    <dgm:pt modelId="{6F532B8B-FC89-4E8A-8F9B-61327EBBC8E9}" type="pres">
      <dgm:prSet presAssocID="{14F9098E-5C80-44DB-B2BB-949567D6A0F9}" presName="diagram" presStyleCnt="0">
        <dgm:presLayoutVars>
          <dgm:dir/>
          <dgm:resizeHandles val="exact"/>
        </dgm:presLayoutVars>
      </dgm:prSet>
      <dgm:spPr/>
    </dgm:pt>
    <dgm:pt modelId="{902014DA-C5FE-4627-9306-94427552C6F7}" type="pres">
      <dgm:prSet presAssocID="{4C4A15A7-8210-44D8-9FC0-9E1CB0A46FBA}" presName="node" presStyleLbl="node1" presStyleIdx="0" presStyleCnt="15">
        <dgm:presLayoutVars>
          <dgm:bulletEnabled val="1"/>
        </dgm:presLayoutVars>
      </dgm:prSet>
      <dgm:spPr/>
    </dgm:pt>
    <dgm:pt modelId="{8CC3A296-2951-4A3D-986A-195A8B9E691F}" type="pres">
      <dgm:prSet presAssocID="{C695359C-D103-4308-8206-AB0C23922479}" presName="sibTrans" presStyleCnt="0"/>
      <dgm:spPr/>
    </dgm:pt>
    <dgm:pt modelId="{53DF4D72-38A9-4C45-A762-F8953C9981EB}" type="pres">
      <dgm:prSet presAssocID="{522456B6-BAF9-463E-A75F-E1F0B0119CCD}" presName="node" presStyleLbl="node1" presStyleIdx="1" presStyleCnt="15">
        <dgm:presLayoutVars>
          <dgm:bulletEnabled val="1"/>
        </dgm:presLayoutVars>
      </dgm:prSet>
      <dgm:spPr/>
    </dgm:pt>
    <dgm:pt modelId="{03D9B3D3-427F-4786-B39E-CAE58F74AF3C}" type="pres">
      <dgm:prSet presAssocID="{0BCE7D2B-2F31-4F61-A233-E7BF0E4C51F2}" presName="sibTrans" presStyleCnt="0"/>
      <dgm:spPr/>
    </dgm:pt>
    <dgm:pt modelId="{5708AF45-ACC4-41C3-A4A8-B91DEF58DBAB}" type="pres">
      <dgm:prSet presAssocID="{9180995C-3C00-4F41-B001-2628E71B0647}" presName="node" presStyleLbl="node1" presStyleIdx="2" presStyleCnt="15">
        <dgm:presLayoutVars>
          <dgm:bulletEnabled val="1"/>
        </dgm:presLayoutVars>
      </dgm:prSet>
      <dgm:spPr/>
    </dgm:pt>
    <dgm:pt modelId="{9C21B7D1-72D9-42CC-8929-65C7859416DA}" type="pres">
      <dgm:prSet presAssocID="{D7F9577D-D635-4FDF-A61F-0380E7876DEA}" presName="sibTrans" presStyleCnt="0"/>
      <dgm:spPr/>
    </dgm:pt>
    <dgm:pt modelId="{CA7BBA44-1937-4D58-A753-58E7F1A23A62}" type="pres">
      <dgm:prSet presAssocID="{5A04DBFE-DD2A-48E8-A8F9-E50163B1AC3B}" presName="node" presStyleLbl="node1" presStyleIdx="3" presStyleCnt="15">
        <dgm:presLayoutVars>
          <dgm:bulletEnabled val="1"/>
        </dgm:presLayoutVars>
      </dgm:prSet>
      <dgm:spPr/>
    </dgm:pt>
    <dgm:pt modelId="{7FD69DDF-2B91-4D50-829A-8AA9C8B31FA6}" type="pres">
      <dgm:prSet presAssocID="{2C9625C5-18B7-4C7E-9169-6E954F082841}" presName="sibTrans" presStyleCnt="0"/>
      <dgm:spPr/>
    </dgm:pt>
    <dgm:pt modelId="{7602FA5A-4992-48AA-A76E-FE0D03114DB1}" type="pres">
      <dgm:prSet presAssocID="{9FD9E48B-4354-4AE9-AA53-5097D21E374E}" presName="node" presStyleLbl="node1" presStyleIdx="4" presStyleCnt="15">
        <dgm:presLayoutVars>
          <dgm:bulletEnabled val="1"/>
        </dgm:presLayoutVars>
      </dgm:prSet>
      <dgm:spPr/>
    </dgm:pt>
    <dgm:pt modelId="{0F654DC9-5C34-4075-90AD-F4F4B84250B2}" type="pres">
      <dgm:prSet presAssocID="{FAD136E0-9213-41EE-8D47-15918E42C7D5}" presName="sibTrans" presStyleCnt="0"/>
      <dgm:spPr/>
    </dgm:pt>
    <dgm:pt modelId="{315CEB14-3CE8-4F7B-B7D8-A308FB50AD79}" type="pres">
      <dgm:prSet presAssocID="{16F709D0-9BBF-4D35-AF73-D596C45C529A}" presName="node" presStyleLbl="node1" presStyleIdx="5" presStyleCnt="15">
        <dgm:presLayoutVars>
          <dgm:bulletEnabled val="1"/>
        </dgm:presLayoutVars>
      </dgm:prSet>
      <dgm:spPr/>
    </dgm:pt>
    <dgm:pt modelId="{7AD98E44-6E6F-4904-8ADC-93832A8329EA}" type="pres">
      <dgm:prSet presAssocID="{87014AAE-06A4-477E-9417-1D01C4AD2785}" presName="sibTrans" presStyleCnt="0"/>
      <dgm:spPr/>
    </dgm:pt>
    <dgm:pt modelId="{98B76206-5939-45E6-893F-57FE6A24F733}" type="pres">
      <dgm:prSet presAssocID="{9A52CC5C-0550-4644-8DAC-C7533407A488}" presName="node" presStyleLbl="node1" presStyleIdx="6" presStyleCnt="15">
        <dgm:presLayoutVars>
          <dgm:bulletEnabled val="1"/>
        </dgm:presLayoutVars>
      </dgm:prSet>
      <dgm:spPr/>
    </dgm:pt>
    <dgm:pt modelId="{A50FAC8A-7D40-4A62-8ABE-120FC62FC320}" type="pres">
      <dgm:prSet presAssocID="{64AF3224-C91E-4E50-B98F-FF987B1500B8}" presName="sibTrans" presStyleCnt="0"/>
      <dgm:spPr/>
    </dgm:pt>
    <dgm:pt modelId="{9423B88D-4373-42BD-86E0-3655538480BC}" type="pres">
      <dgm:prSet presAssocID="{44A0BB4F-49BF-484D-91F0-319A67BF1211}" presName="node" presStyleLbl="node1" presStyleIdx="7" presStyleCnt="15">
        <dgm:presLayoutVars>
          <dgm:bulletEnabled val="1"/>
        </dgm:presLayoutVars>
      </dgm:prSet>
      <dgm:spPr/>
    </dgm:pt>
    <dgm:pt modelId="{831DD3B4-E492-4E96-8302-9CC6A44A5B27}" type="pres">
      <dgm:prSet presAssocID="{F9E23FEF-92DE-45EA-A337-4154AAA29349}" presName="sibTrans" presStyleCnt="0"/>
      <dgm:spPr/>
    </dgm:pt>
    <dgm:pt modelId="{D730E678-72E2-46BC-9982-EDCF4C35B899}" type="pres">
      <dgm:prSet presAssocID="{CCBAC2A2-8C1C-4200-B2A7-4CBD3ACC1609}" presName="node" presStyleLbl="node1" presStyleIdx="8" presStyleCnt="15">
        <dgm:presLayoutVars>
          <dgm:bulletEnabled val="1"/>
        </dgm:presLayoutVars>
      </dgm:prSet>
      <dgm:spPr/>
    </dgm:pt>
    <dgm:pt modelId="{83A83786-8547-4ED6-A59C-80165ADE230D}" type="pres">
      <dgm:prSet presAssocID="{F4757736-ACD0-4F6C-8C11-252C6052E684}" presName="sibTrans" presStyleCnt="0"/>
      <dgm:spPr/>
    </dgm:pt>
    <dgm:pt modelId="{5A814C84-D50C-432E-81A1-F4F7156D3786}" type="pres">
      <dgm:prSet presAssocID="{2888EC4B-23D9-415D-B35F-F7C87FB672C0}" presName="node" presStyleLbl="node1" presStyleIdx="9" presStyleCnt="15">
        <dgm:presLayoutVars>
          <dgm:bulletEnabled val="1"/>
        </dgm:presLayoutVars>
      </dgm:prSet>
      <dgm:spPr/>
    </dgm:pt>
    <dgm:pt modelId="{0FC4A4F2-21F1-492D-B43B-345DD4F615DC}" type="pres">
      <dgm:prSet presAssocID="{8665C309-7F8D-41CC-AD8A-4D3C6585E746}" presName="sibTrans" presStyleCnt="0"/>
      <dgm:spPr/>
    </dgm:pt>
    <dgm:pt modelId="{5A30E09F-45D9-49FC-9A74-AA4F71F77913}" type="pres">
      <dgm:prSet presAssocID="{6A0D6EE0-6191-44FC-B91D-6B46AA09C863}" presName="node" presStyleLbl="node1" presStyleIdx="10" presStyleCnt="15">
        <dgm:presLayoutVars>
          <dgm:bulletEnabled val="1"/>
        </dgm:presLayoutVars>
      </dgm:prSet>
      <dgm:spPr/>
    </dgm:pt>
    <dgm:pt modelId="{9CDC5A47-6C8C-4547-95CE-FBCEDFF3731C}" type="pres">
      <dgm:prSet presAssocID="{DC48A95E-AF95-4E3C-8A25-08DE6D8C9354}" presName="sibTrans" presStyleCnt="0"/>
      <dgm:spPr/>
    </dgm:pt>
    <dgm:pt modelId="{318E2257-629F-467B-83E5-3F5F70ED1AC6}" type="pres">
      <dgm:prSet presAssocID="{BC1A63DA-5729-47A8-B548-79B7B2342D33}" presName="node" presStyleLbl="node1" presStyleIdx="11" presStyleCnt="15">
        <dgm:presLayoutVars>
          <dgm:bulletEnabled val="1"/>
        </dgm:presLayoutVars>
      </dgm:prSet>
      <dgm:spPr/>
    </dgm:pt>
    <dgm:pt modelId="{7BEF560B-C362-426D-BCCB-11616F9A1D1D}" type="pres">
      <dgm:prSet presAssocID="{439ADB87-C301-40B7-925B-2F77CD266B09}" presName="sibTrans" presStyleCnt="0"/>
      <dgm:spPr/>
    </dgm:pt>
    <dgm:pt modelId="{CA94B0D1-01CC-4A15-A995-8F3935A1A3D3}" type="pres">
      <dgm:prSet presAssocID="{C007836D-C75C-47E3-BE0E-40CD8920D412}" presName="node" presStyleLbl="node1" presStyleIdx="12" presStyleCnt="15">
        <dgm:presLayoutVars>
          <dgm:bulletEnabled val="1"/>
        </dgm:presLayoutVars>
      </dgm:prSet>
      <dgm:spPr/>
    </dgm:pt>
    <dgm:pt modelId="{E24CDCC2-C5E0-4965-852F-6C439EAD1C3D}" type="pres">
      <dgm:prSet presAssocID="{09412891-F1AF-47BB-A0D0-C47D84463BF6}" presName="sibTrans" presStyleCnt="0"/>
      <dgm:spPr/>
    </dgm:pt>
    <dgm:pt modelId="{494797C2-3E08-4366-9C2C-972DD5E2E61A}" type="pres">
      <dgm:prSet presAssocID="{DCD5B3E1-9E95-4D79-89FB-B7CF7613ABDB}" presName="node" presStyleLbl="node1" presStyleIdx="13" presStyleCnt="15">
        <dgm:presLayoutVars>
          <dgm:bulletEnabled val="1"/>
        </dgm:presLayoutVars>
      </dgm:prSet>
      <dgm:spPr/>
    </dgm:pt>
    <dgm:pt modelId="{8E156C48-C73E-43E1-B1E1-C9A5855A8B2A}" type="pres">
      <dgm:prSet presAssocID="{40A45FF8-BFC4-43C9-88AB-21C9F0395181}" presName="sibTrans" presStyleCnt="0"/>
      <dgm:spPr/>
    </dgm:pt>
    <dgm:pt modelId="{2B0D502B-1803-4620-B3BC-BEF18168C856}" type="pres">
      <dgm:prSet presAssocID="{BFBC16FC-C9BF-4AD5-9B03-99F9EBBB5458}" presName="node" presStyleLbl="node1" presStyleIdx="14" presStyleCnt="15">
        <dgm:presLayoutVars>
          <dgm:bulletEnabled val="1"/>
        </dgm:presLayoutVars>
      </dgm:prSet>
      <dgm:spPr/>
    </dgm:pt>
  </dgm:ptLst>
  <dgm:cxnLst>
    <dgm:cxn modelId="{09D0A900-D63B-4948-8281-AFF6D7BAE29A}" type="presOf" srcId="{522456B6-BAF9-463E-A75F-E1F0B0119CCD}" destId="{53DF4D72-38A9-4C45-A762-F8953C9981EB}" srcOrd="0" destOrd="0" presId="urn:microsoft.com/office/officeart/2005/8/layout/default"/>
    <dgm:cxn modelId="{01F2C400-12A9-44E9-9032-2BC3A81661C1}" type="presOf" srcId="{16F709D0-9BBF-4D35-AF73-D596C45C529A}" destId="{315CEB14-3CE8-4F7B-B7D8-A308FB50AD79}" srcOrd="0" destOrd="0" presId="urn:microsoft.com/office/officeart/2005/8/layout/default"/>
    <dgm:cxn modelId="{D5242C01-3057-4925-93B1-87A3334FD3E0}" srcId="{14F9098E-5C80-44DB-B2BB-949567D6A0F9}" destId="{DCD5B3E1-9E95-4D79-89FB-B7CF7613ABDB}" srcOrd="13" destOrd="0" parTransId="{A13B8881-BD61-46E8-A55F-83DC22820DD0}" sibTransId="{40A45FF8-BFC4-43C9-88AB-21C9F0395181}"/>
    <dgm:cxn modelId="{85AB1607-3258-4257-A6FD-C7E6083F95F1}" type="presOf" srcId="{9A52CC5C-0550-4644-8DAC-C7533407A488}" destId="{98B76206-5939-45E6-893F-57FE6A24F733}" srcOrd="0" destOrd="0" presId="urn:microsoft.com/office/officeart/2005/8/layout/default"/>
    <dgm:cxn modelId="{0D91A613-9D55-44D7-9F59-862EA499AE1E}" srcId="{14F9098E-5C80-44DB-B2BB-949567D6A0F9}" destId="{16F709D0-9BBF-4D35-AF73-D596C45C529A}" srcOrd="5" destOrd="0" parTransId="{158CFE70-000D-492A-8B1F-7ACD59684BD1}" sibTransId="{87014AAE-06A4-477E-9417-1D01C4AD2785}"/>
    <dgm:cxn modelId="{7C893721-87EA-49A3-BECC-80EA9F9FDB28}" srcId="{14F9098E-5C80-44DB-B2BB-949567D6A0F9}" destId="{C007836D-C75C-47E3-BE0E-40CD8920D412}" srcOrd="12" destOrd="0" parTransId="{6003C3DD-C5E5-41E6-865C-AEA2AAB37779}" sibTransId="{09412891-F1AF-47BB-A0D0-C47D84463BF6}"/>
    <dgm:cxn modelId="{1ECAF322-3379-4ABF-A22E-6E41F38FB79D}" type="presOf" srcId="{BFBC16FC-C9BF-4AD5-9B03-99F9EBBB5458}" destId="{2B0D502B-1803-4620-B3BC-BEF18168C856}" srcOrd="0" destOrd="0" presId="urn:microsoft.com/office/officeart/2005/8/layout/default"/>
    <dgm:cxn modelId="{4029CC40-C029-40C0-82C1-5BD933A80300}" srcId="{14F9098E-5C80-44DB-B2BB-949567D6A0F9}" destId="{BFBC16FC-C9BF-4AD5-9B03-99F9EBBB5458}" srcOrd="14" destOrd="0" parTransId="{9F1A70C4-9C2B-4F3A-964C-127CE58CE3DD}" sibTransId="{7D7F5863-535C-4D35-A99E-3899F9459264}"/>
    <dgm:cxn modelId="{82C02D5B-B8AA-4C73-86EC-4E520B0E4434}" srcId="{14F9098E-5C80-44DB-B2BB-949567D6A0F9}" destId="{9180995C-3C00-4F41-B001-2628E71B0647}" srcOrd="2" destOrd="0" parTransId="{CC657805-5E38-4730-ADA8-96365B26A73F}" sibTransId="{D7F9577D-D635-4FDF-A61F-0380E7876DEA}"/>
    <dgm:cxn modelId="{60E1C55F-E9F1-4A21-9F3A-E3843BA7852A}" type="presOf" srcId="{C007836D-C75C-47E3-BE0E-40CD8920D412}" destId="{CA94B0D1-01CC-4A15-A995-8F3935A1A3D3}" srcOrd="0" destOrd="0" presId="urn:microsoft.com/office/officeart/2005/8/layout/default"/>
    <dgm:cxn modelId="{3EA9D163-36CA-4751-9717-98B1761ED403}" srcId="{14F9098E-5C80-44DB-B2BB-949567D6A0F9}" destId="{CCBAC2A2-8C1C-4200-B2A7-4CBD3ACC1609}" srcOrd="8" destOrd="0" parTransId="{A75351A5-F8CF-4683-8934-173DAEF1929A}" sibTransId="{F4757736-ACD0-4F6C-8C11-252C6052E684}"/>
    <dgm:cxn modelId="{69E24044-2F3E-4831-9AE1-D5B8298577F1}" type="presOf" srcId="{4C4A15A7-8210-44D8-9FC0-9E1CB0A46FBA}" destId="{902014DA-C5FE-4627-9306-94427552C6F7}" srcOrd="0" destOrd="0" presId="urn:microsoft.com/office/officeart/2005/8/layout/default"/>
    <dgm:cxn modelId="{7DC47C6B-3BCB-419C-995B-6F216776E4E4}" type="presOf" srcId="{BC1A63DA-5729-47A8-B548-79B7B2342D33}" destId="{318E2257-629F-467B-83E5-3F5F70ED1AC6}" srcOrd="0" destOrd="0" presId="urn:microsoft.com/office/officeart/2005/8/layout/default"/>
    <dgm:cxn modelId="{FC80D24E-A6B3-4BAA-8155-C4CCE2FA91B8}" srcId="{14F9098E-5C80-44DB-B2BB-949567D6A0F9}" destId="{6A0D6EE0-6191-44FC-B91D-6B46AA09C863}" srcOrd="10" destOrd="0" parTransId="{68984D02-58EA-4C2E-B170-5459BCA6D205}" sibTransId="{DC48A95E-AF95-4E3C-8A25-08DE6D8C9354}"/>
    <dgm:cxn modelId="{B23F4975-7E6D-40FC-8BBF-67ABFF93E9F6}" type="presOf" srcId="{2888EC4B-23D9-415D-B35F-F7C87FB672C0}" destId="{5A814C84-D50C-432E-81A1-F4F7156D3786}" srcOrd="0" destOrd="0" presId="urn:microsoft.com/office/officeart/2005/8/layout/default"/>
    <dgm:cxn modelId="{A6980956-6538-4454-B81B-D6BB0ED5FCA6}" type="presOf" srcId="{5A04DBFE-DD2A-48E8-A8F9-E50163B1AC3B}" destId="{CA7BBA44-1937-4D58-A753-58E7F1A23A62}" srcOrd="0" destOrd="0" presId="urn:microsoft.com/office/officeart/2005/8/layout/default"/>
    <dgm:cxn modelId="{9C4DA979-FCFE-4F8C-93EE-C858AC1F478B}" srcId="{14F9098E-5C80-44DB-B2BB-949567D6A0F9}" destId="{BC1A63DA-5729-47A8-B548-79B7B2342D33}" srcOrd="11" destOrd="0" parTransId="{ECFA44C7-77C6-484E-A574-E66E4EA2B30A}" sibTransId="{439ADB87-C301-40B7-925B-2F77CD266B09}"/>
    <dgm:cxn modelId="{B0471D8C-3032-4757-ADC2-77344CA7C85C}" type="presOf" srcId="{DCD5B3E1-9E95-4D79-89FB-B7CF7613ABDB}" destId="{494797C2-3E08-4366-9C2C-972DD5E2E61A}" srcOrd="0" destOrd="0" presId="urn:microsoft.com/office/officeart/2005/8/layout/default"/>
    <dgm:cxn modelId="{A4C5BC97-CA76-48CE-9CF5-A6844199EE9B}" type="presOf" srcId="{9FD9E48B-4354-4AE9-AA53-5097D21E374E}" destId="{7602FA5A-4992-48AA-A76E-FE0D03114DB1}" srcOrd="0" destOrd="0" presId="urn:microsoft.com/office/officeart/2005/8/layout/default"/>
    <dgm:cxn modelId="{8E14BCA7-F4A0-46C6-A840-331CEB623FD4}" type="presOf" srcId="{CCBAC2A2-8C1C-4200-B2A7-4CBD3ACC1609}" destId="{D730E678-72E2-46BC-9982-EDCF4C35B899}" srcOrd="0" destOrd="0" presId="urn:microsoft.com/office/officeart/2005/8/layout/default"/>
    <dgm:cxn modelId="{C8DE06B1-1C86-4A26-9AB3-9B09CFE5D5E9}" srcId="{14F9098E-5C80-44DB-B2BB-949567D6A0F9}" destId="{9FD9E48B-4354-4AE9-AA53-5097D21E374E}" srcOrd="4" destOrd="0" parTransId="{05B7E925-FA34-460B-AD27-32D1D074130D}" sibTransId="{FAD136E0-9213-41EE-8D47-15918E42C7D5}"/>
    <dgm:cxn modelId="{3C195BB4-3CC1-4A79-AA18-2B6104E3F9E0}" srcId="{14F9098E-5C80-44DB-B2BB-949567D6A0F9}" destId="{5A04DBFE-DD2A-48E8-A8F9-E50163B1AC3B}" srcOrd="3" destOrd="0" parTransId="{14D9FFD4-E956-4043-AEE4-3F2E149BD4A6}" sibTransId="{2C9625C5-18B7-4C7E-9169-6E954F082841}"/>
    <dgm:cxn modelId="{8DC0C4C1-CA5E-453B-B826-B2193F4920CC}" srcId="{14F9098E-5C80-44DB-B2BB-949567D6A0F9}" destId="{522456B6-BAF9-463E-A75F-E1F0B0119CCD}" srcOrd="1" destOrd="0" parTransId="{3634CE69-5245-4843-A375-73DF9EBC0D33}" sibTransId="{0BCE7D2B-2F31-4F61-A233-E7BF0E4C51F2}"/>
    <dgm:cxn modelId="{6BE7BFC6-F3F1-468F-A632-78FACE0BA0AC}" srcId="{14F9098E-5C80-44DB-B2BB-949567D6A0F9}" destId="{44A0BB4F-49BF-484D-91F0-319A67BF1211}" srcOrd="7" destOrd="0" parTransId="{6BF47E6F-3AAE-4C1F-8447-79FCCEF133CC}" sibTransId="{F9E23FEF-92DE-45EA-A337-4154AAA29349}"/>
    <dgm:cxn modelId="{99C66ECF-FAC8-4A92-923F-BE5D30AD48A7}" srcId="{14F9098E-5C80-44DB-B2BB-949567D6A0F9}" destId="{4C4A15A7-8210-44D8-9FC0-9E1CB0A46FBA}" srcOrd="0" destOrd="0" parTransId="{DC2B82DB-7937-4288-87C7-0012FCCC7D43}" sibTransId="{C695359C-D103-4308-8206-AB0C23922479}"/>
    <dgm:cxn modelId="{96A564D9-F635-4D31-8F6C-B8AFD11BA5DF}" srcId="{14F9098E-5C80-44DB-B2BB-949567D6A0F9}" destId="{2888EC4B-23D9-415D-B35F-F7C87FB672C0}" srcOrd="9" destOrd="0" parTransId="{F3D33804-A500-401D-A711-440DA03E2B27}" sibTransId="{8665C309-7F8D-41CC-AD8A-4D3C6585E746}"/>
    <dgm:cxn modelId="{BF67B8D9-846E-4BE4-BF7A-68912F21D46F}" type="presOf" srcId="{44A0BB4F-49BF-484D-91F0-319A67BF1211}" destId="{9423B88D-4373-42BD-86E0-3655538480BC}" srcOrd="0" destOrd="0" presId="urn:microsoft.com/office/officeart/2005/8/layout/default"/>
    <dgm:cxn modelId="{50DEC7DA-E74F-435B-9CDB-AFB0B024EA2E}" type="presOf" srcId="{14F9098E-5C80-44DB-B2BB-949567D6A0F9}" destId="{6F532B8B-FC89-4E8A-8F9B-61327EBBC8E9}" srcOrd="0" destOrd="0" presId="urn:microsoft.com/office/officeart/2005/8/layout/default"/>
    <dgm:cxn modelId="{D93CABE3-8D7F-4B75-8B33-C1311FCACA9B}" type="presOf" srcId="{9180995C-3C00-4F41-B001-2628E71B0647}" destId="{5708AF45-ACC4-41C3-A4A8-B91DEF58DBAB}" srcOrd="0" destOrd="0" presId="urn:microsoft.com/office/officeart/2005/8/layout/default"/>
    <dgm:cxn modelId="{B3CB39F1-546E-4924-8AAA-A54A0647FE43}" type="presOf" srcId="{6A0D6EE0-6191-44FC-B91D-6B46AA09C863}" destId="{5A30E09F-45D9-49FC-9A74-AA4F71F77913}" srcOrd="0" destOrd="0" presId="urn:microsoft.com/office/officeart/2005/8/layout/default"/>
    <dgm:cxn modelId="{10CBACF9-C710-4B27-9F0E-10D706130E4A}" srcId="{14F9098E-5C80-44DB-B2BB-949567D6A0F9}" destId="{9A52CC5C-0550-4644-8DAC-C7533407A488}" srcOrd="6" destOrd="0" parTransId="{A1E59C1C-D665-4A76-BB87-BBD0E47E5328}" sibTransId="{64AF3224-C91E-4E50-B98F-FF987B1500B8}"/>
    <dgm:cxn modelId="{229D8BCB-4FA7-4455-89A0-CDBF1FA28E6D}" type="presParOf" srcId="{6F532B8B-FC89-4E8A-8F9B-61327EBBC8E9}" destId="{902014DA-C5FE-4627-9306-94427552C6F7}" srcOrd="0" destOrd="0" presId="urn:microsoft.com/office/officeart/2005/8/layout/default"/>
    <dgm:cxn modelId="{C36D137C-8264-42AD-959B-B16F04082971}" type="presParOf" srcId="{6F532B8B-FC89-4E8A-8F9B-61327EBBC8E9}" destId="{8CC3A296-2951-4A3D-986A-195A8B9E691F}" srcOrd="1" destOrd="0" presId="urn:microsoft.com/office/officeart/2005/8/layout/default"/>
    <dgm:cxn modelId="{F7BE66CA-521F-4FA2-879C-F90767248E60}" type="presParOf" srcId="{6F532B8B-FC89-4E8A-8F9B-61327EBBC8E9}" destId="{53DF4D72-38A9-4C45-A762-F8953C9981EB}" srcOrd="2" destOrd="0" presId="urn:microsoft.com/office/officeart/2005/8/layout/default"/>
    <dgm:cxn modelId="{1E46660B-2333-4B29-9BCF-FF157E18027E}" type="presParOf" srcId="{6F532B8B-FC89-4E8A-8F9B-61327EBBC8E9}" destId="{03D9B3D3-427F-4786-B39E-CAE58F74AF3C}" srcOrd="3" destOrd="0" presId="urn:microsoft.com/office/officeart/2005/8/layout/default"/>
    <dgm:cxn modelId="{F0E4B641-2428-4443-A5B1-738297FFB246}" type="presParOf" srcId="{6F532B8B-FC89-4E8A-8F9B-61327EBBC8E9}" destId="{5708AF45-ACC4-41C3-A4A8-B91DEF58DBAB}" srcOrd="4" destOrd="0" presId="urn:microsoft.com/office/officeart/2005/8/layout/default"/>
    <dgm:cxn modelId="{F97F18EE-5737-4305-B34B-733B0A03154B}" type="presParOf" srcId="{6F532B8B-FC89-4E8A-8F9B-61327EBBC8E9}" destId="{9C21B7D1-72D9-42CC-8929-65C7859416DA}" srcOrd="5" destOrd="0" presId="urn:microsoft.com/office/officeart/2005/8/layout/default"/>
    <dgm:cxn modelId="{CEE3BC7E-7F1E-457C-95E5-C0FDF47E5D70}" type="presParOf" srcId="{6F532B8B-FC89-4E8A-8F9B-61327EBBC8E9}" destId="{CA7BBA44-1937-4D58-A753-58E7F1A23A62}" srcOrd="6" destOrd="0" presId="urn:microsoft.com/office/officeart/2005/8/layout/default"/>
    <dgm:cxn modelId="{B32CDA61-6748-47DD-8FE1-55B429ADB043}" type="presParOf" srcId="{6F532B8B-FC89-4E8A-8F9B-61327EBBC8E9}" destId="{7FD69DDF-2B91-4D50-829A-8AA9C8B31FA6}" srcOrd="7" destOrd="0" presId="urn:microsoft.com/office/officeart/2005/8/layout/default"/>
    <dgm:cxn modelId="{21D686E4-57CB-44FB-B17A-B0A0D1A9EA39}" type="presParOf" srcId="{6F532B8B-FC89-4E8A-8F9B-61327EBBC8E9}" destId="{7602FA5A-4992-48AA-A76E-FE0D03114DB1}" srcOrd="8" destOrd="0" presId="urn:microsoft.com/office/officeart/2005/8/layout/default"/>
    <dgm:cxn modelId="{F44EEDC6-B475-4A12-A27D-5465A4ACDE6B}" type="presParOf" srcId="{6F532B8B-FC89-4E8A-8F9B-61327EBBC8E9}" destId="{0F654DC9-5C34-4075-90AD-F4F4B84250B2}" srcOrd="9" destOrd="0" presId="urn:microsoft.com/office/officeart/2005/8/layout/default"/>
    <dgm:cxn modelId="{910A5193-A44D-43B0-844B-0FC060D5D901}" type="presParOf" srcId="{6F532B8B-FC89-4E8A-8F9B-61327EBBC8E9}" destId="{315CEB14-3CE8-4F7B-B7D8-A308FB50AD79}" srcOrd="10" destOrd="0" presId="urn:microsoft.com/office/officeart/2005/8/layout/default"/>
    <dgm:cxn modelId="{F777B255-A3B0-4E43-8ACD-755A0CEEB5E4}" type="presParOf" srcId="{6F532B8B-FC89-4E8A-8F9B-61327EBBC8E9}" destId="{7AD98E44-6E6F-4904-8ADC-93832A8329EA}" srcOrd="11" destOrd="0" presId="urn:microsoft.com/office/officeart/2005/8/layout/default"/>
    <dgm:cxn modelId="{81102B9A-EDCA-4573-B368-C641FC4605A5}" type="presParOf" srcId="{6F532B8B-FC89-4E8A-8F9B-61327EBBC8E9}" destId="{98B76206-5939-45E6-893F-57FE6A24F733}" srcOrd="12" destOrd="0" presId="urn:microsoft.com/office/officeart/2005/8/layout/default"/>
    <dgm:cxn modelId="{3C30E610-3CF4-4961-984F-A9CFBD49175B}" type="presParOf" srcId="{6F532B8B-FC89-4E8A-8F9B-61327EBBC8E9}" destId="{A50FAC8A-7D40-4A62-8ABE-120FC62FC320}" srcOrd="13" destOrd="0" presId="urn:microsoft.com/office/officeart/2005/8/layout/default"/>
    <dgm:cxn modelId="{C8FC52B4-D0DB-48DE-A2BE-A6EEBF0A3ED4}" type="presParOf" srcId="{6F532B8B-FC89-4E8A-8F9B-61327EBBC8E9}" destId="{9423B88D-4373-42BD-86E0-3655538480BC}" srcOrd="14" destOrd="0" presId="urn:microsoft.com/office/officeart/2005/8/layout/default"/>
    <dgm:cxn modelId="{59307047-4686-433C-8551-5AECCB3AD597}" type="presParOf" srcId="{6F532B8B-FC89-4E8A-8F9B-61327EBBC8E9}" destId="{831DD3B4-E492-4E96-8302-9CC6A44A5B27}" srcOrd="15" destOrd="0" presId="urn:microsoft.com/office/officeart/2005/8/layout/default"/>
    <dgm:cxn modelId="{BED669DC-F272-4200-9F6F-364043C64799}" type="presParOf" srcId="{6F532B8B-FC89-4E8A-8F9B-61327EBBC8E9}" destId="{D730E678-72E2-46BC-9982-EDCF4C35B899}" srcOrd="16" destOrd="0" presId="urn:microsoft.com/office/officeart/2005/8/layout/default"/>
    <dgm:cxn modelId="{F541FB94-A8D3-4FF3-8155-AE3FF3D85BC1}" type="presParOf" srcId="{6F532B8B-FC89-4E8A-8F9B-61327EBBC8E9}" destId="{83A83786-8547-4ED6-A59C-80165ADE230D}" srcOrd="17" destOrd="0" presId="urn:microsoft.com/office/officeart/2005/8/layout/default"/>
    <dgm:cxn modelId="{19804B1C-6AB5-49C0-86F1-4B1C5B475D42}" type="presParOf" srcId="{6F532B8B-FC89-4E8A-8F9B-61327EBBC8E9}" destId="{5A814C84-D50C-432E-81A1-F4F7156D3786}" srcOrd="18" destOrd="0" presId="urn:microsoft.com/office/officeart/2005/8/layout/default"/>
    <dgm:cxn modelId="{E1DC49C3-1515-4966-8083-80E4593DAABD}" type="presParOf" srcId="{6F532B8B-FC89-4E8A-8F9B-61327EBBC8E9}" destId="{0FC4A4F2-21F1-492D-B43B-345DD4F615DC}" srcOrd="19" destOrd="0" presId="urn:microsoft.com/office/officeart/2005/8/layout/default"/>
    <dgm:cxn modelId="{37F9EC70-64D6-4A96-B99D-2366636044DE}" type="presParOf" srcId="{6F532B8B-FC89-4E8A-8F9B-61327EBBC8E9}" destId="{5A30E09F-45D9-49FC-9A74-AA4F71F77913}" srcOrd="20" destOrd="0" presId="urn:microsoft.com/office/officeart/2005/8/layout/default"/>
    <dgm:cxn modelId="{AAB3AF02-F937-4512-8696-750202FD05FE}" type="presParOf" srcId="{6F532B8B-FC89-4E8A-8F9B-61327EBBC8E9}" destId="{9CDC5A47-6C8C-4547-95CE-FBCEDFF3731C}" srcOrd="21" destOrd="0" presId="urn:microsoft.com/office/officeart/2005/8/layout/default"/>
    <dgm:cxn modelId="{9BA24263-7312-4C2A-8327-0ACC814F3364}" type="presParOf" srcId="{6F532B8B-FC89-4E8A-8F9B-61327EBBC8E9}" destId="{318E2257-629F-467B-83E5-3F5F70ED1AC6}" srcOrd="22" destOrd="0" presId="urn:microsoft.com/office/officeart/2005/8/layout/default"/>
    <dgm:cxn modelId="{E0A26C2C-C26C-4D12-80C2-1CA7E754E511}" type="presParOf" srcId="{6F532B8B-FC89-4E8A-8F9B-61327EBBC8E9}" destId="{7BEF560B-C362-426D-BCCB-11616F9A1D1D}" srcOrd="23" destOrd="0" presId="urn:microsoft.com/office/officeart/2005/8/layout/default"/>
    <dgm:cxn modelId="{16298E67-418B-4B4B-A886-67F4F7ED82B1}" type="presParOf" srcId="{6F532B8B-FC89-4E8A-8F9B-61327EBBC8E9}" destId="{CA94B0D1-01CC-4A15-A995-8F3935A1A3D3}" srcOrd="24" destOrd="0" presId="urn:microsoft.com/office/officeart/2005/8/layout/default"/>
    <dgm:cxn modelId="{993EA781-A0EB-4A88-8239-2F8B1A54A15E}" type="presParOf" srcId="{6F532B8B-FC89-4E8A-8F9B-61327EBBC8E9}" destId="{E24CDCC2-C5E0-4965-852F-6C439EAD1C3D}" srcOrd="25" destOrd="0" presId="urn:microsoft.com/office/officeart/2005/8/layout/default"/>
    <dgm:cxn modelId="{85A555EA-AE61-4FB0-9AF7-FEC86A5AEE8B}" type="presParOf" srcId="{6F532B8B-FC89-4E8A-8F9B-61327EBBC8E9}" destId="{494797C2-3E08-4366-9C2C-972DD5E2E61A}" srcOrd="26" destOrd="0" presId="urn:microsoft.com/office/officeart/2005/8/layout/default"/>
    <dgm:cxn modelId="{FA620832-F838-40E9-B559-EFB0609A5553}" type="presParOf" srcId="{6F532B8B-FC89-4E8A-8F9B-61327EBBC8E9}" destId="{8E156C48-C73E-43E1-B1E1-C9A5855A8B2A}" srcOrd="27" destOrd="0" presId="urn:microsoft.com/office/officeart/2005/8/layout/default"/>
    <dgm:cxn modelId="{58F9CE52-2634-4FE1-AEF7-3FE88A06DAE2}" type="presParOf" srcId="{6F532B8B-FC89-4E8A-8F9B-61327EBBC8E9}" destId="{2B0D502B-1803-4620-B3BC-BEF18168C856}"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A15A53-40E2-4741-9F08-3D2662D5E6A6}" type="doc">
      <dgm:prSet loTypeId="urn:microsoft.com/office/officeart/2008/layout/LinedList" loCatId="list" qsTypeId="urn:microsoft.com/office/officeart/2005/8/quickstyle/simple1#1" qsCatId="simple" csTypeId="urn:microsoft.com/office/officeart/2005/8/colors/colorful1#1" csCatId="colorful"/>
      <dgm:spPr/>
      <dgm:t>
        <a:bodyPr/>
        <a:lstStyle/>
        <a:p>
          <a:endParaRPr lang="en-US"/>
        </a:p>
      </dgm:t>
    </dgm:pt>
    <dgm:pt modelId="{BB489ABE-C468-4DC9-8720-C252C7BD1EA4}">
      <dgm:prSet/>
      <dgm:spPr/>
      <dgm:t>
        <a:bodyPr/>
        <a:lstStyle/>
        <a:p>
          <a:r>
            <a:rPr lang="en-US"/>
            <a:t>Aristotle</a:t>
          </a:r>
        </a:p>
      </dgm:t>
    </dgm:pt>
    <dgm:pt modelId="{1DC733E0-64F0-4AEC-BA88-5130D8A8E5D4}" type="parTrans" cxnId="{07D16191-4BF6-412C-ABDF-EDC4E393E123}">
      <dgm:prSet/>
      <dgm:spPr/>
      <dgm:t>
        <a:bodyPr/>
        <a:lstStyle/>
        <a:p>
          <a:endParaRPr lang="en-US"/>
        </a:p>
      </dgm:t>
    </dgm:pt>
    <dgm:pt modelId="{9FF0E46A-7DBB-4D5E-9646-EB7302722908}" type="sibTrans" cxnId="{07D16191-4BF6-412C-ABDF-EDC4E393E123}">
      <dgm:prSet/>
      <dgm:spPr/>
      <dgm:t>
        <a:bodyPr/>
        <a:lstStyle/>
        <a:p>
          <a:endParaRPr lang="en-US"/>
        </a:p>
      </dgm:t>
    </dgm:pt>
    <dgm:pt modelId="{1B768A9F-F2C7-4927-9C6A-07F5C518C12B}">
      <dgm:prSet/>
      <dgm:spPr/>
      <dgm:t>
        <a:bodyPr/>
        <a:lstStyle/>
        <a:p>
          <a:r>
            <a:rPr lang="en-US"/>
            <a:t>Descartes</a:t>
          </a:r>
        </a:p>
      </dgm:t>
    </dgm:pt>
    <dgm:pt modelId="{BDBC30A5-045C-403D-BA1A-AED8AD2737B9}" type="parTrans" cxnId="{1288957A-8EB7-40CC-83D1-5AE9549E158E}">
      <dgm:prSet/>
      <dgm:spPr/>
      <dgm:t>
        <a:bodyPr/>
        <a:lstStyle/>
        <a:p>
          <a:endParaRPr lang="en-US"/>
        </a:p>
      </dgm:t>
    </dgm:pt>
    <dgm:pt modelId="{67BD1C58-193E-4107-B361-198604EAF4F2}" type="sibTrans" cxnId="{1288957A-8EB7-40CC-83D1-5AE9549E158E}">
      <dgm:prSet/>
      <dgm:spPr/>
      <dgm:t>
        <a:bodyPr/>
        <a:lstStyle/>
        <a:p>
          <a:endParaRPr lang="en-US"/>
        </a:p>
      </dgm:t>
    </dgm:pt>
    <dgm:pt modelId="{B94FEC33-B1F9-4BF5-B76E-F4F70FDB6CE4}">
      <dgm:prSet/>
      <dgm:spPr/>
      <dgm:t>
        <a:bodyPr/>
        <a:lstStyle/>
        <a:p>
          <a:r>
            <a:rPr lang="en-US"/>
            <a:t>John Locke</a:t>
          </a:r>
        </a:p>
      </dgm:t>
    </dgm:pt>
    <dgm:pt modelId="{3418684C-403C-41AE-A747-CB159B28033B}" type="parTrans" cxnId="{E236C6B6-9F01-427F-A4AB-9B7D8FE79704}">
      <dgm:prSet/>
      <dgm:spPr/>
      <dgm:t>
        <a:bodyPr/>
        <a:lstStyle/>
        <a:p>
          <a:endParaRPr lang="en-US"/>
        </a:p>
      </dgm:t>
    </dgm:pt>
    <dgm:pt modelId="{B874C721-A915-45FC-9DE1-DC7F07F46FE6}" type="sibTrans" cxnId="{E236C6B6-9F01-427F-A4AB-9B7D8FE79704}">
      <dgm:prSet/>
      <dgm:spPr/>
      <dgm:t>
        <a:bodyPr/>
        <a:lstStyle/>
        <a:p>
          <a:endParaRPr lang="en-US"/>
        </a:p>
      </dgm:t>
    </dgm:pt>
    <dgm:pt modelId="{55B70161-0907-4C27-95AA-CDE8ADBDCB87}">
      <dgm:prSet/>
      <dgm:spPr/>
      <dgm:t>
        <a:bodyPr/>
        <a:lstStyle/>
        <a:p>
          <a:r>
            <a:rPr lang="en-US"/>
            <a:t>Darwin</a:t>
          </a:r>
        </a:p>
      </dgm:t>
    </dgm:pt>
    <dgm:pt modelId="{E33BA586-5726-4763-80E8-A47482A1C24B}" type="parTrans" cxnId="{8D7F2DBB-659F-4221-B501-ED3A9EE2B327}">
      <dgm:prSet/>
      <dgm:spPr/>
      <dgm:t>
        <a:bodyPr/>
        <a:lstStyle/>
        <a:p>
          <a:endParaRPr lang="en-US"/>
        </a:p>
      </dgm:t>
    </dgm:pt>
    <dgm:pt modelId="{B17833CF-EE86-4785-A78C-56A6492F75B6}" type="sibTrans" cxnId="{8D7F2DBB-659F-4221-B501-ED3A9EE2B327}">
      <dgm:prSet/>
      <dgm:spPr/>
      <dgm:t>
        <a:bodyPr/>
        <a:lstStyle/>
        <a:p>
          <a:endParaRPr lang="en-US"/>
        </a:p>
      </dgm:t>
    </dgm:pt>
    <dgm:pt modelId="{36AED0A5-5982-4637-8783-BC32ED9FF1E6}">
      <dgm:prSet/>
      <dgm:spPr/>
      <dgm:t>
        <a:bodyPr/>
        <a:lstStyle/>
        <a:p>
          <a:r>
            <a:rPr lang="en-US"/>
            <a:t>Galton</a:t>
          </a:r>
        </a:p>
      </dgm:t>
    </dgm:pt>
    <dgm:pt modelId="{60D4223B-E8CA-476A-AE41-53607CFB99D2}" type="parTrans" cxnId="{76CE0228-26A3-479E-94CD-58250EDB89E9}">
      <dgm:prSet/>
      <dgm:spPr/>
      <dgm:t>
        <a:bodyPr/>
        <a:lstStyle/>
        <a:p>
          <a:endParaRPr lang="en-US"/>
        </a:p>
      </dgm:t>
    </dgm:pt>
    <dgm:pt modelId="{29BAED40-2269-4679-A67B-C493ECD016CE}" type="sibTrans" cxnId="{76CE0228-26A3-479E-94CD-58250EDB89E9}">
      <dgm:prSet/>
      <dgm:spPr/>
      <dgm:t>
        <a:bodyPr/>
        <a:lstStyle/>
        <a:p>
          <a:endParaRPr lang="en-US"/>
        </a:p>
      </dgm:t>
    </dgm:pt>
    <dgm:pt modelId="{0A2897D4-F692-4862-9109-C8F6753553C9}">
      <dgm:prSet/>
      <dgm:spPr/>
      <dgm:t>
        <a:bodyPr/>
        <a:lstStyle/>
        <a:p>
          <a:r>
            <a:rPr lang="en-US"/>
            <a:t>Weber, Fechner and von Helmholtz</a:t>
          </a:r>
        </a:p>
      </dgm:t>
    </dgm:pt>
    <dgm:pt modelId="{E2D21905-05FB-40F3-9CB7-9871DFB09E0E}" type="parTrans" cxnId="{AFA05150-A275-416F-B44F-00FC1574C6CD}">
      <dgm:prSet/>
      <dgm:spPr/>
      <dgm:t>
        <a:bodyPr/>
        <a:lstStyle/>
        <a:p>
          <a:endParaRPr lang="en-US"/>
        </a:p>
      </dgm:t>
    </dgm:pt>
    <dgm:pt modelId="{5C609E8F-C51E-4E79-B4CB-4321B2F3AFE0}" type="sibTrans" cxnId="{AFA05150-A275-416F-B44F-00FC1574C6CD}">
      <dgm:prSet/>
      <dgm:spPr/>
      <dgm:t>
        <a:bodyPr/>
        <a:lstStyle/>
        <a:p>
          <a:endParaRPr lang="en-US"/>
        </a:p>
      </dgm:t>
    </dgm:pt>
    <dgm:pt modelId="{E66EE8F7-5871-4482-8D84-72C6099C7949}">
      <dgm:prSet/>
      <dgm:spPr/>
      <dgm:t>
        <a:bodyPr/>
        <a:lstStyle/>
        <a:p>
          <a:r>
            <a:rPr lang="en-US"/>
            <a:t>Wundt</a:t>
          </a:r>
        </a:p>
      </dgm:t>
    </dgm:pt>
    <dgm:pt modelId="{ED62A344-DF53-49D8-B6B8-09C9439C87F9}" type="parTrans" cxnId="{41839731-C981-4C25-8C87-F20D9F20C7C8}">
      <dgm:prSet/>
      <dgm:spPr/>
      <dgm:t>
        <a:bodyPr/>
        <a:lstStyle/>
        <a:p>
          <a:endParaRPr lang="en-US"/>
        </a:p>
      </dgm:t>
    </dgm:pt>
    <dgm:pt modelId="{A22FA0DA-B302-44C4-94D0-864E4D03B73C}" type="sibTrans" cxnId="{41839731-C981-4C25-8C87-F20D9F20C7C8}">
      <dgm:prSet/>
      <dgm:spPr/>
      <dgm:t>
        <a:bodyPr/>
        <a:lstStyle/>
        <a:p>
          <a:endParaRPr lang="en-US"/>
        </a:p>
      </dgm:t>
    </dgm:pt>
    <dgm:pt modelId="{2A7D047F-DE41-45D8-B3A3-89C86F6091CD}">
      <dgm:prSet/>
      <dgm:spPr/>
      <dgm:t>
        <a:bodyPr/>
        <a:lstStyle/>
        <a:p>
          <a:r>
            <a:rPr lang="en-US"/>
            <a:t>Ebbinghaus</a:t>
          </a:r>
        </a:p>
      </dgm:t>
    </dgm:pt>
    <dgm:pt modelId="{71BE933A-BA1B-4AA9-99E1-BBC335B7DBFA}" type="parTrans" cxnId="{36A3A10B-3AE0-4509-A495-DE3816177B3B}">
      <dgm:prSet/>
      <dgm:spPr/>
      <dgm:t>
        <a:bodyPr/>
        <a:lstStyle/>
        <a:p>
          <a:endParaRPr lang="en-US"/>
        </a:p>
      </dgm:t>
    </dgm:pt>
    <dgm:pt modelId="{AF26B71C-1890-487B-9143-4EC5E89C24E5}" type="sibTrans" cxnId="{36A3A10B-3AE0-4509-A495-DE3816177B3B}">
      <dgm:prSet/>
      <dgm:spPr/>
      <dgm:t>
        <a:bodyPr/>
        <a:lstStyle/>
        <a:p>
          <a:endParaRPr lang="en-US"/>
        </a:p>
      </dgm:t>
    </dgm:pt>
    <dgm:pt modelId="{1C36D2EE-0E4B-4FAA-8311-500B4B4B3AFF}" type="pres">
      <dgm:prSet presAssocID="{E8A15A53-40E2-4741-9F08-3D2662D5E6A6}" presName="vert0" presStyleCnt="0">
        <dgm:presLayoutVars>
          <dgm:dir/>
          <dgm:animOne val="branch"/>
          <dgm:animLvl val="lvl"/>
        </dgm:presLayoutVars>
      </dgm:prSet>
      <dgm:spPr/>
    </dgm:pt>
    <dgm:pt modelId="{34E2E9F2-C870-40B6-890D-6BEA2C3B579F}" type="pres">
      <dgm:prSet presAssocID="{BB489ABE-C468-4DC9-8720-C252C7BD1EA4}" presName="thickLine" presStyleLbl="alignNode1" presStyleIdx="0" presStyleCnt="8"/>
      <dgm:spPr/>
    </dgm:pt>
    <dgm:pt modelId="{4697B928-6893-4A44-9FF0-932356098D12}" type="pres">
      <dgm:prSet presAssocID="{BB489ABE-C468-4DC9-8720-C252C7BD1EA4}" presName="horz1" presStyleCnt="0"/>
      <dgm:spPr/>
    </dgm:pt>
    <dgm:pt modelId="{357E9DFE-6F0F-448A-BD7A-B6D4C15E3AED}" type="pres">
      <dgm:prSet presAssocID="{BB489ABE-C468-4DC9-8720-C252C7BD1EA4}" presName="tx1" presStyleLbl="revTx" presStyleIdx="0" presStyleCnt="8"/>
      <dgm:spPr/>
    </dgm:pt>
    <dgm:pt modelId="{38EC9AC1-3F6A-481C-A16D-BB67CF5E1795}" type="pres">
      <dgm:prSet presAssocID="{BB489ABE-C468-4DC9-8720-C252C7BD1EA4}" presName="vert1" presStyleCnt="0"/>
      <dgm:spPr/>
    </dgm:pt>
    <dgm:pt modelId="{19383A51-30C1-40F9-9ED9-7E140A15E909}" type="pres">
      <dgm:prSet presAssocID="{1B768A9F-F2C7-4927-9C6A-07F5C518C12B}" presName="thickLine" presStyleLbl="alignNode1" presStyleIdx="1" presStyleCnt="8"/>
      <dgm:spPr/>
    </dgm:pt>
    <dgm:pt modelId="{8E528919-F639-4A9C-80D6-2ED1AB79519D}" type="pres">
      <dgm:prSet presAssocID="{1B768A9F-F2C7-4927-9C6A-07F5C518C12B}" presName="horz1" presStyleCnt="0"/>
      <dgm:spPr/>
    </dgm:pt>
    <dgm:pt modelId="{7E991454-3944-4218-9A5C-582519DC38FE}" type="pres">
      <dgm:prSet presAssocID="{1B768A9F-F2C7-4927-9C6A-07F5C518C12B}" presName="tx1" presStyleLbl="revTx" presStyleIdx="1" presStyleCnt="8"/>
      <dgm:spPr/>
    </dgm:pt>
    <dgm:pt modelId="{317FB281-0838-4485-94DD-3BBB9D8D7ED1}" type="pres">
      <dgm:prSet presAssocID="{1B768A9F-F2C7-4927-9C6A-07F5C518C12B}" presName="vert1" presStyleCnt="0"/>
      <dgm:spPr/>
    </dgm:pt>
    <dgm:pt modelId="{551E6757-E19D-4403-A46F-474868DB57A4}" type="pres">
      <dgm:prSet presAssocID="{B94FEC33-B1F9-4BF5-B76E-F4F70FDB6CE4}" presName="thickLine" presStyleLbl="alignNode1" presStyleIdx="2" presStyleCnt="8"/>
      <dgm:spPr/>
    </dgm:pt>
    <dgm:pt modelId="{ECFF81B1-23D9-460A-A9A3-AB87E3ADF0BC}" type="pres">
      <dgm:prSet presAssocID="{B94FEC33-B1F9-4BF5-B76E-F4F70FDB6CE4}" presName="horz1" presStyleCnt="0"/>
      <dgm:spPr/>
    </dgm:pt>
    <dgm:pt modelId="{80ED5FF5-9195-4288-84C5-4F40A177BD53}" type="pres">
      <dgm:prSet presAssocID="{B94FEC33-B1F9-4BF5-B76E-F4F70FDB6CE4}" presName="tx1" presStyleLbl="revTx" presStyleIdx="2" presStyleCnt="8"/>
      <dgm:spPr/>
    </dgm:pt>
    <dgm:pt modelId="{77F21141-AAE2-49B6-8FFA-3732CEF9B1DF}" type="pres">
      <dgm:prSet presAssocID="{B94FEC33-B1F9-4BF5-B76E-F4F70FDB6CE4}" presName="vert1" presStyleCnt="0"/>
      <dgm:spPr/>
    </dgm:pt>
    <dgm:pt modelId="{89FDF1A7-E8A0-46E0-A0F5-864994D6B0B7}" type="pres">
      <dgm:prSet presAssocID="{55B70161-0907-4C27-95AA-CDE8ADBDCB87}" presName="thickLine" presStyleLbl="alignNode1" presStyleIdx="3" presStyleCnt="8"/>
      <dgm:spPr/>
    </dgm:pt>
    <dgm:pt modelId="{8C3E9D7B-12C7-4810-B37D-2DD61CAAA3A7}" type="pres">
      <dgm:prSet presAssocID="{55B70161-0907-4C27-95AA-CDE8ADBDCB87}" presName="horz1" presStyleCnt="0"/>
      <dgm:spPr/>
    </dgm:pt>
    <dgm:pt modelId="{4CAE6B07-BA31-429A-ABBD-34DA56F28B4B}" type="pres">
      <dgm:prSet presAssocID="{55B70161-0907-4C27-95AA-CDE8ADBDCB87}" presName="tx1" presStyleLbl="revTx" presStyleIdx="3" presStyleCnt="8"/>
      <dgm:spPr/>
    </dgm:pt>
    <dgm:pt modelId="{C15C7206-37F0-4F63-BBB1-5BE1264D57D7}" type="pres">
      <dgm:prSet presAssocID="{55B70161-0907-4C27-95AA-CDE8ADBDCB87}" presName="vert1" presStyleCnt="0"/>
      <dgm:spPr/>
    </dgm:pt>
    <dgm:pt modelId="{EE133430-1679-4546-B72F-EC2776D67B2F}" type="pres">
      <dgm:prSet presAssocID="{36AED0A5-5982-4637-8783-BC32ED9FF1E6}" presName="thickLine" presStyleLbl="alignNode1" presStyleIdx="4" presStyleCnt="8"/>
      <dgm:spPr/>
    </dgm:pt>
    <dgm:pt modelId="{741C35FA-B3A7-4555-802A-4E9A57D83D75}" type="pres">
      <dgm:prSet presAssocID="{36AED0A5-5982-4637-8783-BC32ED9FF1E6}" presName="horz1" presStyleCnt="0"/>
      <dgm:spPr/>
    </dgm:pt>
    <dgm:pt modelId="{E6C75E91-457A-4397-A76F-407D2DAD4C32}" type="pres">
      <dgm:prSet presAssocID="{36AED0A5-5982-4637-8783-BC32ED9FF1E6}" presName="tx1" presStyleLbl="revTx" presStyleIdx="4" presStyleCnt="8"/>
      <dgm:spPr/>
    </dgm:pt>
    <dgm:pt modelId="{6A79D2F5-F874-48C9-809F-D13FE49D729F}" type="pres">
      <dgm:prSet presAssocID="{36AED0A5-5982-4637-8783-BC32ED9FF1E6}" presName="vert1" presStyleCnt="0"/>
      <dgm:spPr/>
    </dgm:pt>
    <dgm:pt modelId="{855CDCDA-9D94-4B2B-8C92-B18F4C5DD64B}" type="pres">
      <dgm:prSet presAssocID="{0A2897D4-F692-4862-9109-C8F6753553C9}" presName="thickLine" presStyleLbl="alignNode1" presStyleIdx="5" presStyleCnt="8"/>
      <dgm:spPr/>
    </dgm:pt>
    <dgm:pt modelId="{9BF251CC-28AF-4E06-AEEA-667E148749AA}" type="pres">
      <dgm:prSet presAssocID="{0A2897D4-F692-4862-9109-C8F6753553C9}" presName="horz1" presStyleCnt="0"/>
      <dgm:spPr/>
    </dgm:pt>
    <dgm:pt modelId="{5660F532-3881-4DE5-8440-CB82E6988CD9}" type="pres">
      <dgm:prSet presAssocID="{0A2897D4-F692-4862-9109-C8F6753553C9}" presName="tx1" presStyleLbl="revTx" presStyleIdx="5" presStyleCnt="8"/>
      <dgm:spPr/>
    </dgm:pt>
    <dgm:pt modelId="{813DF3DF-2C27-4F24-8ED9-9E3119B61D78}" type="pres">
      <dgm:prSet presAssocID="{0A2897D4-F692-4862-9109-C8F6753553C9}" presName="vert1" presStyleCnt="0"/>
      <dgm:spPr/>
    </dgm:pt>
    <dgm:pt modelId="{7C7C510B-F559-4C09-9C39-9C583DD32399}" type="pres">
      <dgm:prSet presAssocID="{E66EE8F7-5871-4482-8D84-72C6099C7949}" presName="thickLine" presStyleLbl="alignNode1" presStyleIdx="6" presStyleCnt="8"/>
      <dgm:spPr/>
    </dgm:pt>
    <dgm:pt modelId="{A194168C-ABA3-40C4-877E-47EAEF957672}" type="pres">
      <dgm:prSet presAssocID="{E66EE8F7-5871-4482-8D84-72C6099C7949}" presName="horz1" presStyleCnt="0"/>
      <dgm:spPr/>
    </dgm:pt>
    <dgm:pt modelId="{79B68FAC-5F1E-43D8-B9C9-B44D9AA3A271}" type="pres">
      <dgm:prSet presAssocID="{E66EE8F7-5871-4482-8D84-72C6099C7949}" presName="tx1" presStyleLbl="revTx" presStyleIdx="6" presStyleCnt="8"/>
      <dgm:spPr/>
    </dgm:pt>
    <dgm:pt modelId="{B4787E4E-4684-4FEF-9E10-12A3DC7DF06D}" type="pres">
      <dgm:prSet presAssocID="{E66EE8F7-5871-4482-8D84-72C6099C7949}" presName="vert1" presStyleCnt="0"/>
      <dgm:spPr/>
    </dgm:pt>
    <dgm:pt modelId="{48C9117D-73F7-4F7E-909D-5E7EBF5F9A76}" type="pres">
      <dgm:prSet presAssocID="{2A7D047F-DE41-45D8-B3A3-89C86F6091CD}" presName="thickLine" presStyleLbl="alignNode1" presStyleIdx="7" presStyleCnt="8"/>
      <dgm:spPr/>
    </dgm:pt>
    <dgm:pt modelId="{FFF32006-132F-4315-9CFF-F275217A7B03}" type="pres">
      <dgm:prSet presAssocID="{2A7D047F-DE41-45D8-B3A3-89C86F6091CD}" presName="horz1" presStyleCnt="0"/>
      <dgm:spPr/>
    </dgm:pt>
    <dgm:pt modelId="{69BACACA-8132-4EE1-A200-109A1BC59CA5}" type="pres">
      <dgm:prSet presAssocID="{2A7D047F-DE41-45D8-B3A3-89C86F6091CD}" presName="tx1" presStyleLbl="revTx" presStyleIdx="7" presStyleCnt="8"/>
      <dgm:spPr/>
    </dgm:pt>
    <dgm:pt modelId="{FE89C8EB-0CB7-46D6-90EF-2D27546D1249}" type="pres">
      <dgm:prSet presAssocID="{2A7D047F-DE41-45D8-B3A3-89C86F6091CD}" presName="vert1" presStyleCnt="0"/>
      <dgm:spPr/>
    </dgm:pt>
  </dgm:ptLst>
  <dgm:cxnLst>
    <dgm:cxn modelId="{8A9A9701-0816-4BB2-A760-4B3041A1F579}" type="presOf" srcId="{1B768A9F-F2C7-4927-9C6A-07F5C518C12B}" destId="{7E991454-3944-4218-9A5C-582519DC38FE}" srcOrd="0" destOrd="0" presId="urn:microsoft.com/office/officeart/2008/layout/LinedList"/>
    <dgm:cxn modelId="{C8163804-E618-48C7-8629-3C80B8284C03}" type="presOf" srcId="{BB489ABE-C468-4DC9-8720-C252C7BD1EA4}" destId="{357E9DFE-6F0F-448A-BD7A-B6D4C15E3AED}" srcOrd="0" destOrd="0" presId="urn:microsoft.com/office/officeart/2008/layout/LinedList"/>
    <dgm:cxn modelId="{36A3A10B-3AE0-4509-A495-DE3816177B3B}" srcId="{E8A15A53-40E2-4741-9F08-3D2662D5E6A6}" destId="{2A7D047F-DE41-45D8-B3A3-89C86F6091CD}" srcOrd="7" destOrd="0" parTransId="{71BE933A-BA1B-4AA9-99E1-BBC335B7DBFA}" sibTransId="{AF26B71C-1890-487B-9143-4EC5E89C24E5}"/>
    <dgm:cxn modelId="{AE278822-0F21-47A1-B877-327F849CC33B}" type="presOf" srcId="{2A7D047F-DE41-45D8-B3A3-89C86F6091CD}" destId="{69BACACA-8132-4EE1-A200-109A1BC59CA5}" srcOrd="0" destOrd="0" presId="urn:microsoft.com/office/officeart/2008/layout/LinedList"/>
    <dgm:cxn modelId="{76CE0228-26A3-479E-94CD-58250EDB89E9}" srcId="{E8A15A53-40E2-4741-9F08-3D2662D5E6A6}" destId="{36AED0A5-5982-4637-8783-BC32ED9FF1E6}" srcOrd="4" destOrd="0" parTransId="{60D4223B-E8CA-476A-AE41-53607CFB99D2}" sibTransId="{29BAED40-2269-4679-A67B-C493ECD016CE}"/>
    <dgm:cxn modelId="{41839731-C981-4C25-8C87-F20D9F20C7C8}" srcId="{E8A15A53-40E2-4741-9F08-3D2662D5E6A6}" destId="{E66EE8F7-5871-4482-8D84-72C6099C7949}" srcOrd="6" destOrd="0" parTransId="{ED62A344-DF53-49D8-B6B8-09C9439C87F9}" sibTransId="{A22FA0DA-B302-44C4-94D0-864E4D03B73C}"/>
    <dgm:cxn modelId="{AFA05150-A275-416F-B44F-00FC1574C6CD}" srcId="{E8A15A53-40E2-4741-9F08-3D2662D5E6A6}" destId="{0A2897D4-F692-4862-9109-C8F6753553C9}" srcOrd="5" destOrd="0" parTransId="{E2D21905-05FB-40F3-9CB7-9871DFB09E0E}" sibTransId="{5C609E8F-C51E-4E79-B4CB-4321B2F3AFE0}"/>
    <dgm:cxn modelId="{65B0FC58-1EA6-4AA2-A2B2-48DD4C218819}" type="presOf" srcId="{36AED0A5-5982-4637-8783-BC32ED9FF1E6}" destId="{E6C75E91-457A-4397-A76F-407D2DAD4C32}" srcOrd="0" destOrd="0" presId="urn:microsoft.com/office/officeart/2008/layout/LinedList"/>
    <dgm:cxn modelId="{B6134A5A-2193-47EE-88EC-4295B336B1A0}" type="presOf" srcId="{55B70161-0907-4C27-95AA-CDE8ADBDCB87}" destId="{4CAE6B07-BA31-429A-ABBD-34DA56F28B4B}" srcOrd="0" destOrd="0" presId="urn:microsoft.com/office/officeart/2008/layout/LinedList"/>
    <dgm:cxn modelId="{1288957A-8EB7-40CC-83D1-5AE9549E158E}" srcId="{E8A15A53-40E2-4741-9F08-3D2662D5E6A6}" destId="{1B768A9F-F2C7-4927-9C6A-07F5C518C12B}" srcOrd="1" destOrd="0" parTransId="{BDBC30A5-045C-403D-BA1A-AED8AD2737B9}" sibTransId="{67BD1C58-193E-4107-B361-198604EAF4F2}"/>
    <dgm:cxn modelId="{68ECBF7E-9D3A-4A7F-A933-FE80C2539635}" type="presOf" srcId="{B94FEC33-B1F9-4BF5-B76E-F4F70FDB6CE4}" destId="{80ED5FF5-9195-4288-84C5-4F40A177BD53}" srcOrd="0" destOrd="0" presId="urn:microsoft.com/office/officeart/2008/layout/LinedList"/>
    <dgm:cxn modelId="{07D16191-4BF6-412C-ABDF-EDC4E393E123}" srcId="{E8A15A53-40E2-4741-9F08-3D2662D5E6A6}" destId="{BB489ABE-C468-4DC9-8720-C252C7BD1EA4}" srcOrd="0" destOrd="0" parTransId="{1DC733E0-64F0-4AEC-BA88-5130D8A8E5D4}" sibTransId="{9FF0E46A-7DBB-4D5E-9646-EB7302722908}"/>
    <dgm:cxn modelId="{E236C6B6-9F01-427F-A4AB-9B7D8FE79704}" srcId="{E8A15A53-40E2-4741-9F08-3D2662D5E6A6}" destId="{B94FEC33-B1F9-4BF5-B76E-F4F70FDB6CE4}" srcOrd="2" destOrd="0" parTransId="{3418684C-403C-41AE-A747-CB159B28033B}" sibTransId="{B874C721-A915-45FC-9DE1-DC7F07F46FE6}"/>
    <dgm:cxn modelId="{8D7F2DBB-659F-4221-B501-ED3A9EE2B327}" srcId="{E8A15A53-40E2-4741-9F08-3D2662D5E6A6}" destId="{55B70161-0907-4C27-95AA-CDE8ADBDCB87}" srcOrd="3" destOrd="0" parTransId="{E33BA586-5726-4763-80E8-A47482A1C24B}" sibTransId="{B17833CF-EE86-4785-A78C-56A6492F75B6}"/>
    <dgm:cxn modelId="{B989DECD-9665-42C9-A9F6-10A97370FED3}" type="presOf" srcId="{E66EE8F7-5871-4482-8D84-72C6099C7949}" destId="{79B68FAC-5F1E-43D8-B9C9-B44D9AA3A271}" srcOrd="0" destOrd="0" presId="urn:microsoft.com/office/officeart/2008/layout/LinedList"/>
    <dgm:cxn modelId="{131745E4-9560-4610-987A-AA924ADBD81A}" type="presOf" srcId="{0A2897D4-F692-4862-9109-C8F6753553C9}" destId="{5660F532-3881-4DE5-8440-CB82E6988CD9}" srcOrd="0" destOrd="0" presId="urn:microsoft.com/office/officeart/2008/layout/LinedList"/>
    <dgm:cxn modelId="{891A52FC-27C6-4C78-A674-FE4A389A92E5}" type="presOf" srcId="{E8A15A53-40E2-4741-9F08-3D2662D5E6A6}" destId="{1C36D2EE-0E4B-4FAA-8311-500B4B4B3AFF}" srcOrd="0" destOrd="0" presId="urn:microsoft.com/office/officeart/2008/layout/LinedList"/>
    <dgm:cxn modelId="{AE33E1A7-939D-4A15-B947-03C13DF187F1}" type="presParOf" srcId="{1C36D2EE-0E4B-4FAA-8311-500B4B4B3AFF}" destId="{34E2E9F2-C870-40B6-890D-6BEA2C3B579F}" srcOrd="0" destOrd="0" presId="urn:microsoft.com/office/officeart/2008/layout/LinedList"/>
    <dgm:cxn modelId="{27EC4490-4E96-4589-9F0F-A516CE35EB80}" type="presParOf" srcId="{1C36D2EE-0E4B-4FAA-8311-500B4B4B3AFF}" destId="{4697B928-6893-4A44-9FF0-932356098D12}" srcOrd="1" destOrd="0" presId="urn:microsoft.com/office/officeart/2008/layout/LinedList"/>
    <dgm:cxn modelId="{5A426538-8BB4-4C43-8F7A-87703EF65BEB}" type="presParOf" srcId="{4697B928-6893-4A44-9FF0-932356098D12}" destId="{357E9DFE-6F0F-448A-BD7A-B6D4C15E3AED}" srcOrd="0" destOrd="0" presId="urn:microsoft.com/office/officeart/2008/layout/LinedList"/>
    <dgm:cxn modelId="{56252324-F985-499E-9D2B-1FF15B8843C5}" type="presParOf" srcId="{4697B928-6893-4A44-9FF0-932356098D12}" destId="{38EC9AC1-3F6A-481C-A16D-BB67CF5E1795}" srcOrd="1" destOrd="0" presId="urn:microsoft.com/office/officeart/2008/layout/LinedList"/>
    <dgm:cxn modelId="{6E37C507-B04F-42BC-BD90-750C82C9CD14}" type="presParOf" srcId="{1C36D2EE-0E4B-4FAA-8311-500B4B4B3AFF}" destId="{19383A51-30C1-40F9-9ED9-7E140A15E909}" srcOrd="2" destOrd="0" presId="urn:microsoft.com/office/officeart/2008/layout/LinedList"/>
    <dgm:cxn modelId="{F6372345-B921-4B4A-AA1C-AC67BE9C354E}" type="presParOf" srcId="{1C36D2EE-0E4B-4FAA-8311-500B4B4B3AFF}" destId="{8E528919-F639-4A9C-80D6-2ED1AB79519D}" srcOrd="3" destOrd="0" presId="urn:microsoft.com/office/officeart/2008/layout/LinedList"/>
    <dgm:cxn modelId="{7655171B-D909-4031-9E0F-8F688E96DFF6}" type="presParOf" srcId="{8E528919-F639-4A9C-80D6-2ED1AB79519D}" destId="{7E991454-3944-4218-9A5C-582519DC38FE}" srcOrd="0" destOrd="0" presId="urn:microsoft.com/office/officeart/2008/layout/LinedList"/>
    <dgm:cxn modelId="{4F396062-4F73-4851-973F-7E2B58F10841}" type="presParOf" srcId="{8E528919-F639-4A9C-80D6-2ED1AB79519D}" destId="{317FB281-0838-4485-94DD-3BBB9D8D7ED1}" srcOrd="1" destOrd="0" presId="urn:microsoft.com/office/officeart/2008/layout/LinedList"/>
    <dgm:cxn modelId="{0CBC7269-8AD6-4C1C-B0E9-3662877FD70B}" type="presParOf" srcId="{1C36D2EE-0E4B-4FAA-8311-500B4B4B3AFF}" destId="{551E6757-E19D-4403-A46F-474868DB57A4}" srcOrd="4" destOrd="0" presId="urn:microsoft.com/office/officeart/2008/layout/LinedList"/>
    <dgm:cxn modelId="{367D5FCA-AEB9-496B-A296-F0FC5545597B}" type="presParOf" srcId="{1C36D2EE-0E4B-4FAA-8311-500B4B4B3AFF}" destId="{ECFF81B1-23D9-460A-A9A3-AB87E3ADF0BC}" srcOrd="5" destOrd="0" presId="urn:microsoft.com/office/officeart/2008/layout/LinedList"/>
    <dgm:cxn modelId="{29A46E90-E1CB-4BB1-B98B-D671DD214794}" type="presParOf" srcId="{ECFF81B1-23D9-460A-A9A3-AB87E3ADF0BC}" destId="{80ED5FF5-9195-4288-84C5-4F40A177BD53}" srcOrd="0" destOrd="0" presId="urn:microsoft.com/office/officeart/2008/layout/LinedList"/>
    <dgm:cxn modelId="{E97B81BB-CD80-44B7-997E-FE689B2C2D0F}" type="presParOf" srcId="{ECFF81B1-23D9-460A-A9A3-AB87E3ADF0BC}" destId="{77F21141-AAE2-49B6-8FFA-3732CEF9B1DF}" srcOrd="1" destOrd="0" presId="urn:microsoft.com/office/officeart/2008/layout/LinedList"/>
    <dgm:cxn modelId="{10E641D7-87A3-4F60-9B7C-869EEBB05D01}" type="presParOf" srcId="{1C36D2EE-0E4B-4FAA-8311-500B4B4B3AFF}" destId="{89FDF1A7-E8A0-46E0-A0F5-864994D6B0B7}" srcOrd="6" destOrd="0" presId="urn:microsoft.com/office/officeart/2008/layout/LinedList"/>
    <dgm:cxn modelId="{30019579-0C81-45A6-B782-2637C6B22D65}" type="presParOf" srcId="{1C36D2EE-0E4B-4FAA-8311-500B4B4B3AFF}" destId="{8C3E9D7B-12C7-4810-B37D-2DD61CAAA3A7}" srcOrd="7" destOrd="0" presId="urn:microsoft.com/office/officeart/2008/layout/LinedList"/>
    <dgm:cxn modelId="{CE94B4F8-E551-4556-B376-EB68B617B7FB}" type="presParOf" srcId="{8C3E9D7B-12C7-4810-B37D-2DD61CAAA3A7}" destId="{4CAE6B07-BA31-429A-ABBD-34DA56F28B4B}" srcOrd="0" destOrd="0" presId="urn:microsoft.com/office/officeart/2008/layout/LinedList"/>
    <dgm:cxn modelId="{8A725A80-BA0D-434D-92FF-11BAB483C3B2}" type="presParOf" srcId="{8C3E9D7B-12C7-4810-B37D-2DD61CAAA3A7}" destId="{C15C7206-37F0-4F63-BBB1-5BE1264D57D7}" srcOrd="1" destOrd="0" presId="urn:microsoft.com/office/officeart/2008/layout/LinedList"/>
    <dgm:cxn modelId="{1FF2922C-3AB6-4748-8B44-535337064738}" type="presParOf" srcId="{1C36D2EE-0E4B-4FAA-8311-500B4B4B3AFF}" destId="{EE133430-1679-4546-B72F-EC2776D67B2F}" srcOrd="8" destOrd="0" presId="urn:microsoft.com/office/officeart/2008/layout/LinedList"/>
    <dgm:cxn modelId="{8E6C273D-D44C-40DE-BCC8-CAC446BE14D2}" type="presParOf" srcId="{1C36D2EE-0E4B-4FAA-8311-500B4B4B3AFF}" destId="{741C35FA-B3A7-4555-802A-4E9A57D83D75}" srcOrd="9" destOrd="0" presId="urn:microsoft.com/office/officeart/2008/layout/LinedList"/>
    <dgm:cxn modelId="{9CA62F49-C8B8-4DCF-B7A9-A03DA027A6D8}" type="presParOf" srcId="{741C35FA-B3A7-4555-802A-4E9A57D83D75}" destId="{E6C75E91-457A-4397-A76F-407D2DAD4C32}" srcOrd="0" destOrd="0" presId="urn:microsoft.com/office/officeart/2008/layout/LinedList"/>
    <dgm:cxn modelId="{4D69FA9B-3E6E-429C-AE40-47980CCD024D}" type="presParOf" srcId="{741C35FA-B3A7-4555-802A-4E9A57D83D75}" destId="{6A79D2F5-F874-48C9-809F-D13FE49D729F}" srcOrd="1" destOrd="0" presId="urn:microsoft.com/office/officeart/2008/layout/LinedList"/>
    <dgm:cxn modelId="{FADBEFAA-634D-48ED-81AA-E7DF0D304C94}" type="presParOf" srcId="{1C36D2EE-0E4B-4FAA-8311-500B4B4B3AFF}" destId="{855CDCDA-9D94-4B2B-8C92-B18F4C5DD64B}" srcOrd="10" destOrd="0" presId="urn:microsoft.com/office/officeart/2008/layout/LinedList"/>
    <dgm:cxn modelId="{C1EE78B1-1F53-4C2B-8564-9ABE9CC6AA9B}" type="presParOf" srcId="{1C36D2EE-0E4B-4FAA-8311-500B4B4B3AFF}" destId="{9BF251CC-28AF-4E06-AEEA-667E148749AA}" srcOrd="11" destOrd="0" presId="urn:microsoft.com/office/officeart/2008/layout/LinedList"/>
    <dgm:cxn modelId="{DD3B04DF-ED9D-47BF-ACD8-83DF674CDD88}" type="presParOf" srcId="{9BF251CC-28AF-4E06-AEEA-667E148749AA}" destId="{5660F532-3881-4DE5-8440-CB82E6988CD9}" srcOrd="0" destOrd="0" presId="urn:microsoft.com/office/officeart/2008/layout/LinedList"/>
    <dgm:cxn modelId="{8969E768-A7E6-41F1-832D-2016286283F4}" type="presParOf" srcId="{9BF251CC-28AF-4E06-AEEA-667E148749AA}" destId="{813DF3DF-2C27-4F24-8ED9-9E3119B61D78}" srcOrd="1" destOrd="0" presId="urn:microsoft.com/office/officeart/2008/layout/LinedList"/>
    <dgm:cxn modelId="{8EE839FA-9249-49B1-87EB-7F39B401E17C}" type="presParOf" srcId="{1C36D2EE-0E4B-4FAA-8311-500B4B4B3AFF}" destId="{7C7C510B-F559-4C09-9C39-9C583DD32399}" srcOrd="12" destOrd="0" presId="urn:microsoft.com/office/officeart/2008/layout/LinedList"/>
    <dgm:cxn modelId="{513442E2-13CE-4CBE-9DC4-6E5B1B0BF254}" type="presParOf" srcId="{1C36D2EE-0E4B-4FAA-8311-500B4B4B3AFF}" destId="{A194168C-ABA3-40C4-877E-47EAEF957672}" srcOrd="13" destOrd="0" presId="urn:microsoft.com/office/officeart/2008/layout/LinedList"/>
    <dgm:cxn modelId="{F1DD2F30-16A2-44C1-86C2-2C9501DD71FD}" type="presParOf" srcId="{A194168C-ABA3-40C4-877E-47EAEF957672}" destId="{79B68FAC-5F1E-43D8-B9C9-B44D9AA3A271}" srcOrd="0" destOrd="0" presId="urn:microsoft.com/office/officeart/2008/layout/LinedList"/>
    <dgm:cxn modelId="{9D01142E-FF5E-4D09-9FD9-8E1CF2E12B6E}" type="presParOf" srcId="{A194168C-ABA3-40C4-877E-47EAEF957672}" destId="{B4787E4E-4684-4FEF-9E10-12A3DC7DF06D}" srcOrd="1" destOrd="0" presId="urn:microsoft.com/office/officeart/2008/layout/LinedList"/>
    <dgm:cxn modelId="{BF69FC8A-C3BF-45FB-878B-E284D1C46595}" type="presParOf" srcId="{1C36D2EE-0E4B-4FAA-8311-500B4B4B3AFF}" destId="{48C9117D-73F7-4F7E-909D-5E7EBF5F9A76}" srcOrd="14" destOrd="0" presId="urn:microsoft.com/office/officeart/2008/layout/LinedList"/>
    <dgm:cxn modelId="{6E45A951-81C2-4984-994E-D7CB36BE092B}" type="presParOf" srcId="{1C36D2EE-0E4B-4FAA-8311-500B4B4B3AFF}" destId="{FFF32006-132F-4315-9CFF-F275217A7B03}" srcOrd="15" destOrd="0" presId="urn:microsoft.com/office/officeart/2008/layout/LinedList"/>
    <dgm:cxn modelId="{743EF21F-153D-4F81-9361-20B10B319202}" type="presParOf" srcId="{FFF32006-132F-4315-9CFF-F275217A7B03}" destId="{69BACACA-8132-4EE1-A200-109A1BC59CA5}" srcOrd="0" destOrd="0" presId="urn:microsoft.com/office/officeart/2008/layout/LinedList"/>
    <dgm:cxn modelId="{B5C4804F-3872-45BB-AF39-D1AA3CACD129}" type="presParOf" srcId="{FFF32006-132F-4315-9CFF-F275217A7B03}" destId="{FE89C8EB-0CB7-46D6-90EF-2D27546D124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DF6249-999C-4C04-BFA6-1D417AEA69DA}" type="doc">
      <dgm:prSet loTypeId="urn:microsoft.com/office/officeart/2008/layout/LinedList" loCatId="list" qsTypeId="urn:microsoft.com/office/officeart/2005/8/quickstyle/simple1#3" qsCatId="simple" csTypeId="urn:microsoft.com/office/officeart/2005/8/colors/colorful1#2" csCatId="colorful"/>
      <dgm:spPr/>
      <dgm:t>
        <a:bodyPr/>
        <a:lstStyle/>
        <a:p>
          <a:endParaRPr lang="en-US"/>
        </a:p>
      </dgm:t>
    </dgm:pt>
    <dgm:pt modelId="{8EE2781C-3646-4E72-BCB6-B6BECC9AF4EA}">
      <dgm:prSet/>
      <dgm:spPr/>
      <dgm:t>
        <a:bodyPr/>
        <a:lstStyle/>
        <a:p>
          <a:r>
            <a:rPr lang="en-US"/>
            <a:t>Today we have a myriad of other famous names, some of which we will uncover throughout our lectures. Their work all has strengths and limitations, but we will critique as we go.</a:t>
          </a:r>
        </a:p>
      </dgm:t>
    </dgm:pt>
    <dgm:pt modelId="{189052CC-C7A0-4B4E-9A91-FB10B2B5C7AF}" type="parTrans" cxnId="{37556B48-C46A-4078-993E-97BA5BB48725}">
      <dgm:prSet/>
      <dgm:spPr/>
      <dgm:t>
        <a:bodyPr/>
        <a:lstStyle/>
        <a:p>
          <a:endParaRPr lang="en-US"/>
        </a:p>
      </dgm:t>
    </dgm:pt>
    <dgm:pt modelId="{FFCF347E-75F8-470B-8A16-E00C0557FD82}" type="sibTrans" cxnId="{37556B48-C46A-4078-993E-97BA5BB48725}">
      <dgm:prSet/>
      <dgm:spPr/>
      <dgm:t>
        <a:bodyPr/>
        <a:lstStyle/>
        <a:p>
          <a:endParaRPr lang="en-US"/>
        </a:p>
      </dgm:t>
    </dgm:pt>
    <dgm:pt modelId="{EB76670F-F28F-4B06-BB29-9967BF4A18F9}">
      <dgm:prSet/>
      <dgm:spPr/>
      <dgm:t>
        <a:bodyPr/>
        <a:lstStyle/>
        <a:p>
          <a:r>
            <a:rPr lang="en-US"/>
            <a:t>Who knows, one day, one of you may be the next name in psychology!</a:t>
          </a:r>
        </a:p>
      </dgm:t>
    </dgm:pt>
    <dgm:pt modelId="{72E579A3-8A3C-470A-8F42-D13D86431E26}" type="parTrans" cxnId="{E4CCE110-7C5B-4A97-9271-5AE7BB70098C}">
      <dgm:prSet/>
      <dgm:spPr/>
      <dgm:t>
        <a:bodyPr/>
        <a:lstStyle/>
        <a:p>
          <a:endParaRPr lang="en-US"/>
        </a:p>
      </dgm:t>
    </dgm:pt>
    <dgm:pt modelId="{40802A98-DF73-41AC-9A11-B0752A731173}" type="sibTrans" cxnId="{E4CCE110-7C5B-4A97-9271-5AE7BB70098C}">
      <dgm:prSet/>
      <dgm:spPr/>
      <dgm:t>
        <a:bodyPr/>
        <a:lstStyle/>
        <a:p>
          <a:endParaRPr lang="en-US"/>
        </a:p>
      </dgm:t>
    </dgm:pt>
    <dgm:pt modelId="{52A65FE3-B49A-4276-AF6F-24752B4CBFBA}" type="pres">
      <dgm:prSet presAssocID="{1CDF6249-999C-4C04-BFA6-1D417AEA69DA}" presName="vert0" presStyleCnt="0">
        <dgm:presLayoutVars>
          <dgm:dir/>
          <dgm:animOne val="branch"/>
          <dgm:animLvl val="lvl"/>
        </dgm:presLayoutVars>
      </dgm:prSet>
      <dgm:spPr/>
    </dgm:pt>
    <dgm:pt modelId="{FAB668E9-7FFD-4E0A-A429-42EFCCA8EA42}" type="pres">
      <dgm:prSet presAssocID="{8EE2781C-3646-4E72-BCB6-B6BECC9AF4EA}" presName="thickLine" presStyleLbl="alignNode1" presStyleIdx="0" presStyleCnt="2"/>
      <dgm:spPr/>
    </dgm:pt>
    <dgm:pt modelId="{2EDE85C8-1A20-4379-9580-9E16BAC0E932}" type="pres">
      <dgm:prSet presAssocID="{8EE2781C-3646-4E72-BCB6-B6BECC9AF4EA}" presName="horz1" presStyleCnt="0"/>
      <dgm:spPr/>
    </dgm:pt>
    <dgm:pt modelId="{AE923329-229E-417D-871D-943C845AEDD0}" type="pres">
      <dgm:prSet presAssocID="{8EE2781C-3646-4E72-BCB6-B6BECC9AF4EA}" presName="tx1" presStyleLbl="revTx" presStyleIdx="0" presStyleCnt="2"/>
      <dgm:spPr/>
    </dgm:pt>
    <dgm:pt modelId="{0B6C467E-4E52-4A26-8E82-C8CCB8C80AA2}" type="pres">
      <dgm:prSet presAssocID="{8EE2781C-3646-4E72-BCB6-B6BECC9AF4EA}" presName="vert1" presStyleCnt="0"/>
      <dgm:spPr/>
    </dgm:pt>
    <dgm:pt modelId="{FF5FB0EA-E5C7-4DDC-A5D7-B936FB48D276}" type="pres">
      <dgm:prSet presAssocID="{EB76670F-F28F-4B06-BB29-9967BF4A18F9}" presName="thickLine" presStyleLbl="alignNode1" presStyleIdx="1" presStyleCnt="2"/>
      <dgm:spPr/>
    </dgm:pt>
    <dgm:pt modelId="{EE695E30-9F1F-41B0-BCAA-64D9F701D7C5}" type="pres">
      <dgm:prSet presAssocID="{EB76670F-F28F-4B06-BB29-9967BF4A18F9}" presName="horz1" presStyleCnt="0"/>
      <dgm:spPr/>
    </dgm:pt>
    <dgm:pt modelId="{A368B19D-02B5-4C3F-9DFA-4568DBED84DB}" type="pres">
      <dgm:prSet presAssocID="{EB76670F-F28F-4B06-BB29-9967BF4A18F9}" presName="tx1" presStyleLbl="revTx" presStyleIdx="1" presStyleCnt="2"/>
      <dgm:spPr/>
    </dgm:pt>
    <dgm:pt modelId="{C1E10049-4265-48B7-86DE-CCD823C5ABD9}" type="pres">
      <dgm:prSet presAssocID="{EB76670F-F28F-4B06-BB29-9967BF4A18F9}" presName="vert1" presStyleCnt="0"/>
      <dgm:spPr/>
    </dgm:pt>
  </dgm:ptLst>
  <dgm:cxnLst>
    <dgm:cxn modelId="{E4CCE110-7C5B-4A97-9271-5AE7BB70098C}" srcId="{1CDF6249-999C-4C04-BFA6-1D417AEA69DA}" destId="{EB76670F-F28F-4B06-BB29-9967BF4A18F9}" srcOrd="1" destOrd="0" parTransId="{72E579A3-8A3C-470A-8F42-D13D86431E26}" sibTransId="{40802A98-DF73-41AC-9A11-B0752A731173}"/>
    <dgm:cxn modelId="{37556B48-C46A-4078-993E-97BA5BB48725}" srcId="{1CDF6249-999C-4C04-BFA6-1D417AEA69DA}" destId="{8EE2781C-3646-4E72-BCB6-B6BECC9AF4EA}" srcOrd="0" destOrd="0" parTransId="{189052CC-C7A0-4B4E-9A91-FB10B2B5C7AF}" sibTransId="{FFCF347E-75F8-470B-8A16-E00C0557FD82}"/>
    <dgm:cxn modelId="{088C657D-D3C1-4F30-B13F-70EC5486F351}" type="presOf" srcId="{EB76670F-F28F-4B06-BB29-9967BF4A18F9}" destId="{A368B19D-02B5-4C3F-9DFA-4568DBED84DB}" srcOrd="0" destOrd="0" presId="urn:microsoft.com/office/officeart/2008/layout/LinedList"/>
    <dgm:cxn modelId="{E262DE91-F4B6-4405-A7DC-20314FB180EF}" type="presOf" srcId="{8EE2781C-3646-4E72-BCB6-B6BECC9AF4EA}" destId="{AE923329-229E-417D-871D-943C845AEDD0}" srcOrd="0" destOrd="0" presId="urn:microsoft.com/office/officeart/2008/layout/LinedList"/>
    <dgm:cxn modelId="{4E133BE4-84DD-41EA-B1B1-FC3B51D587E9}" type="presOf" srcId="{1CDF6249-999C-4C04-BFA6-1D417AEA69DA}" destId="{52A65FE3-B49A-4276-AF6F-24752B4CBFBA}" srcOrd="0" destOrd="0" presId="urn:microsoft.com/office/officeart/2008/layout/LinedList"/>
    <dgm:cxn modelId="{A091407D-5958-42B4-8BB1-43CF23E32E54}" type="presParOf" srcId="{52A65FE3-B49A-4276-AF6F-24752B4CBFBA}" destId="{FAB668E9-7FFD-4E0A-A429-42EFCCA8EA42}" srcOrd="0" destOrd="0" presId="urn:microsoft.com/office/officeart/2008/layout/LinedList"/>
    <dgm:cxn modelId="{8D3CFF78-D101-42E2-B901-885EFD23C7D8}" type="presParOf" srcId="{52A65FE3-B49A-4276-AF6F-24752B4CBFBA}" destId="{2EDE85C8-1A20-4379-9580-9E16BAC0E932}" srcOrd="1" destOrd="0" presId="urn:microsoft.com/office/officeart/2008/layout/LinedList"/>
    <dgm:cxn modelId="{B4468546-3625-48BA-A8FF-8350CB2F8EF3}" type="presParOf" srcId="{2EDE85C8-1A20-4379-9580-9E16BAC0E932}" destId="{AE923329-229E-417D-871D-943C845AEDD0}" srcOrd="0" destOrd="0" presId="urn:microsoft.com/office/officeart/2008/layout/LinedList"/>
    <dgm:cxn modelId="{75F8E01A-428D-49E5-85D9-F23020398E79}" type="presParOf" srcId="{2EDE85C8-1A20-4379-9580-9E16BAC0E932}" destId="{0B6C467E-4E52-4A26-8E82-C8CCB8C80AA2}" srcOrd="1" destOrd="0" presId="urn:microsoft.com/office/officeart/2008/layout/LinedList"/>
    <dgm:cxn modelId="{2E4E12C3-F8BC-4106-B3D5-3621665CB931}" type="presParOf" srcId="{52A65FE3-B49A-4276-AF6F-24752B4CBFBA}" destId="{FF5FB0EA-E5C7-4DDC-A5D7-B936FB48D276}" srcOrd="2" destOrd="0" presId="urn:microsoft.com/office/officeart/2008/layout/LinedList"/>
    <dgm:cxn modelId="{F25AD834-010A-4640-8ADA-151F048D4ECF}" type="presParOf" srcId="{52A65FE3-B49A-4276-AF6F-24752B4CBFBA}" destId="{EE695E30-9F1F-41B0-BCAA-64D9F701D7C5}" srcOrd="3" destOrd="0" presId="urn:microsoft.com/office/officeart/2008/layout/LinedList"/>
    <dgm:cxn modelId="{BEDCCAD4-6E87-4367-A512-8E50E5A69B43}" type="presParOf" srcId="{EE695E30-9F1F-41B0-BCAA-64D9F701D7C5}" destId="{A368B19D-02B5-4C3F-9DFA-4568DBED84DB}" srcOrd="0" destOrd="0" presId="urn:microsoft.com/office/officeart/2008/layout/LinedList"/>
    <dgm:cxn modelId="{C7A98F61-7C45-4F2E-816D-8C91781833F8}" type="presParOf" srcId="{EE695E30-9F1F-41B0-BCAA-64D9F701D7C5}" destId="{C1E10049-4265-48B7-86DE-CCD823C5AB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07B9F31-687D-43FA-8D7A-036E82BF8440}" type="doc">
      <dgm:prSet loTypeId="urn:microsoft.com/office/officeart/2016/7/layout/RepeatingBendingProcessNew" loCatId="process" qsTypeId="urn:microsoft.com/office/officeart/2005/8/quickstyle/simple4#1" qsCatId="simple" csTypeId="urn:microsoft.com/office/officeart/2005/8/colors/accent1_2#1" csCatId="accent1"/>
      <dgm:spPr/>
      <dgm:t>
        <a:bodyPr/>
        <a:lstStyle/>
        <a:p>
          <a:endParaRPr lang="en-US"/>
        </a:p>
      </dgm:t>
    </dgm:pt>
    <dgm:pt modelId="{890D8201-D422-4F92-B95C-F77E1983F95F}">
      <dgm:prSet/>
      <dgm:spPr/>
      <dgm:t>
        <a:bodyPr/>
        <a:lstStyle/>
        <a:p>
          <a:r>
            <a:rPr lang="en-US"/>
            <a:t>Thoughts</a:t>
          </a:r>
        </a:p>
      </dgm:t>
    </dgm:pt>
    <dgm:pt modelId="{8753EA55-7486-4392-86BA-2FDA733B1D87}" type="parTrans" cxnId="{145DB7E6-A95C-46C0-9A07-7C9764560555}">
      <dgm:prSet/>
      <dgm:spPr/>
      <dgm:t>
        <a:bodyPr/>
        <a:lstStyle/>
        <a:p>
          <a:endParaRPr lang="en-US"/>
        </a:p>
      </dgm:t>
    </dgm:pt>
    <dgm:pt modelId="{BDC151F9-6C05-436C-ADF0-91577281FFD5}" type="sibTrans" cxnId="{145DB7E6-A95C-46C0-9A07-7C9764560555}">
      <dgm:prSet/>
      <dgm:spPr/>
      <dgm:t>
        <a:bodyPr/>
        <a:lstStyle/>
        <a:p>
          <a:endParaRPr lang="en-US"/>
        </a:p>
      </dgm:t>
    </dgm:pt>
    <dgm:pt modelId="{7E815AFF-5064-4F06-A2D4-AE4C639683A7}">
      <dgm:prSet/>
      <dgm:spPr/>
      <dgm:t>
        <a:bodyPr/>
        <a:lstStyle/>
        <a:p>
          <a:r>
            <a:rPr lang="en-US"/>
            <a:t>Emotions</a:t>
          </a:r>
        </a:p>
      </dgm:t>
    </dgm:pt>
    <dgm:pt modelId="{47B55BBA-9EED-4AD8-86F9-09033C47ABA1}" type="parTrans" cxnId="{C98C07CA-6D69-41D5-B6C1-C99D0305C456}">
      <dgm:prSet/>
      <dgm:spPr/>
      <dgm:t>
        <a:bodyPr/>
        <a:lstStyle/>
        <a:p>
          <a:endParaRPr lang="en-US"/>
        </a:p>
      </dgm:t>
    </dgm:pt>
    <dgm:pt modelId="{145FE452-2D1E-453B-AD5D-D97FB02ED54F}" type="sibTrans" cxnId="{C98C07CA-6D69-41D5-B6C1-C99D0305C456}">
      <dgm:prSet/>
      <dgm:spPr/>
      <dgm:t>
        <a:bodyPr/>
        <a:lstStyle/>
        <a:p>
          <a:endParaRPr lang="en-US"/>
        </a:p>
      </dgm:t>
    </dgm:pt>
    <dgm:pt modelId="{379C2D98-F475-46CA-8797-15DF74DF60DE}">
      <dgm:prSet/>
      <dgm:spPr/>
      <dgm:t>
        <a:bodyPr/>
        <a:lstStyle/>
        <a:p>
          <a:r>
            <a:rPr lang="en-US"/>
            <a:t>Behaviour</a:t>
          </a:r>
        </a:p>
      </dgm:t>
    </dgm:pt>
    <dgm:pt modelId="{E3E382C8-2A78-42E6-8CDF-B8E2AAD7B022}" type="parTrans" cxnId="{FDF91493-4392-4BEB-8469-884A7E6A60EB}">
      <dgm:prSet/>
      <dgm:spPr/>
      <dgm:t>
        <a:bodyPr/>
        <a:lstStyle/>
        <a:p>
          <a:endParaRPr lang="en-US"/>
        </a:p>
      </dgm:t>
    </dgm:pt>
    <dgm:pt modelId="{02A44E08-389E-440E-BEAC-4266F9BB30FB}" type="sibTrans" cxnId="{FDF91493-4392-4BEB-8469-884A7E6A60EB}">
      <dgm:prSet/>
      <dgm:spPr/>
      <dgm:t>
        <a:bodyPr/>
        <a:lstStyle/>
        <a:p>
          <a:endParaRPr lang="en-US"/>
        </a:p>
      </dgm:t>
    </dgm:pt>
    <dgm:pt modelId="{F1BB8D01-C7A5-4A78-A5CA-D3D94F2ECFF6}">
      <dgm:prSet/>
      <dgm:spPr/>
      <dgm:t>
        <a:bodyPr/>
        <a:lstStyle/>
        <a:p>
          <a:r>
            <a:rPr lang="en-US"/>
            <a:t>Decision-making</a:t>
          </a:r>
        </a:p>
      </dgm:t>
    </dgm:pt>
    <dgm:pt modelId="{174F525B-C168-456E-82AB-6D89FB4782D9}" type="parTrans" cxnId="{16AFBDD3-C55B-4B9C-8018-D5272A495C4B}">
      <dgm:prSet/>
      <dgm:spPr/>
      <dgm:t>
        <a:bodyPr/>
        <a:lstStyle/>
        <a:p>
          <a:endParaRPr lang="en-US"/>
        </a:p>
      </dgm:t>
    </dgm:pt>
    <dgm:pt modelId="{812915D5-3CEA-49E5-A068-87D87CFB81E5}" type="sibTrans" cxnId="{16AFBDD3-C55B-4B9C-8018-D5272A495C4B}">
      <dgm:prSet/>
      <dgm:spPr/>
      <dgm:t>
        <a:bodyPr/>
        <a:lstStyle/>
        <a:p>
          <a:endParaRPr lang="en-US"/>
        </a:p>
      </dgm:t>
    </dgm:pt>
    <dgm:pt modelId="{D7F27094-EDFC-475D-A667-D8CA534A5A98}">
      <dgm:prSet/>
      <dgm:spPr/>
      <dgm:t>
        <a:bodyPr/>
        <a:lstStyle/>
        <a:p>
          <a:r>
            <a:rPr lang="en-US"/>
            <a:t>Relationships</a:t>
          </a:r>
        </a:p>
      </dgm:t>
    </dgm:pt>
    <dgm:pt modelId="{8460B263-BFD5-4765-AE7D-31B771B23C72}" type="parTrans" cxnId="{546DA490-B289-42D8-AAEF-5EE2AF251DB3}">
      <dgm:prSet/>
      <dgm:spPr/>
      <dgm:t>
        <a:bodyPr/>
        <a:lstStyle/>
        <a:p>
          <a:endParaRPr lang="en-US"/>
        </a:p>
      </dgm:t>
    </dgm:pt>
    <dgm:pt modelId="{0E88CF97-035E-4C4F-9427-7F823C42B475}" type="sibTrans" cxnId="{546DA490-B289-42D8-AAEF-5EE2AF251DB3}">
      <dgm:prSet/>
      <dgm:spPr/>
      <dgm:t>
        <a:bodyPr/>
        <a:lstStyle/>
        <a:p>
          <a:endParaRPr lang="en-US"/>
        </a:p>
      </dgm:t>
    </dgm:pt>
    <dgm:pt modelId="{B576D98E-908E-4659-ADB3-060B26E91B76}">
      <dgm:prSet/>
      <dgm:spPr/>
      <dgm:t>
        <a:bodyPr/>
        <a:lstStyle/>
        <a:p>
          <a:r>
            <a:rPr lang="en-US"/>
            <a:t>Wellbeing</a:t>
          </a:r>
        </a:p>
      </dgm:t>
    </dgm:pt>
    <dgm:pt modelId="{17BF9424-4378-42D9-BECD-BD62B4F03587}" type="parTrans" cxnId="{A238D89F-BD9A-4E84-B1A6-B18CF0FF0592}">
      <dgm:prSet/>
      <dgm:spPr/>
      <dgm:t>
        <a:bodyPr/>
        <a:lstStyle/>
        <a:p>
          <a:endParaRPr lang="en-US"/>
        </a:p>
      </dgm:t>
    </dgm:pt>
    <dgm:pt modelId="{38883AEF-55FE-4EB2-8C44-9173E06A44A1}" type="sibTrans" cxnId="{A238D89F-BD9A-4E84-B1A6-B18CF0FF0592}">
      <dgm:prSet/>
      <dgm:spPr/>
      <dgm:t>
        <a:bodyPr/>
        <a:lstStyle/>
        <a:p>
          <a:endParaRPr lang="en-US"/>
        </a:p>
      </dgm:t>
    </dgm:pt>
    <dgm:pt modelId="{E950E5C0-E669-43DF-AFF2-15DA78C08C78}">
      <dgm:prSet/>
      <dgm:spPr/>
      <dgm:t>
        <a:bodyPr/>
        <a:lstStyle/>
        <a:p>
          <a:r>
            <a:rPr lang="en-US"/>
            <a:t>Memory</a:t>
          </a:r>
        </a:p>
      </dgm:t>
    </dgm:pt>
    <dgm:pt modelId="{36088F97-4E8B-4705-B7E8-A277CB393EEB}" type="parTrans" cxnId="{35EA7DA7-1179-4CE7-BF60-3EC7C89FCF7F}">
      <dgm:prSet/>
      <dgm:spPr/>
      <dgm:t>
        <a:bodyPr/>
        <a:lstStyle/>
        <a:p>
          <a:endParaRPr lang="en-US"/>
        </a:p>
      </dgm:t>
    </dgm:pt>
    <dgm:pt modelId="{A15388E8-2DD7-4AA2-A5EE-DB569CC2FBA4}" type="sibTrans" cxnId="{35EA7DA7-1179-4CE7-BF60-3EC7C89FCF7F}">
      <dgm:prSet/>
      <dgm:spPr/>
      <dgm:t>
        <a:bodyPr/>
        <a:lstStyle/>
        <a:p>
          <a:endParaRPr lang="en-US"/>
        </a:p>
      </dgm:t>
    </dgm:pt>
    <dgm:pt modelId="{EFD1577F-3E38-4BD5-B83C-27CC1CEB8962}">
      <dgm:prSet/>
      <dgm:spPr/>
      <dgm:t>
        <a:bodyPr/>
        <a:lstStyle/>
        <a:p>
          <a:r>
            <a:rPr lang="en-US"/>
            <a:t>Learning</a:t>
          </a:r>
        </a:p>
      </dgm:t>
    </dgm:pt>
    <dgm:pt modelId="{B02050A8-BFA4-4F9C-9266-1A8D678C6ACC}" type="parTrans" cxnId="{FE60FC19-D5C7-494D-8AB7-4197A5FA9636}">
      <dgm:prSet/>
      <dgm:spPr/>
      <dgm:t>
        <a:bodyPr/>
        <a:lstStyle/>
        <a:p>
          <a:endParaRPr lang="en-US"/>
        </a:p>
      </dgm:t>
    </dgm:pt>
    <dgm:pt modelId="{A980184E-5177-43B2-8CA5-88335435C18F}" type="sibTrans" cxnId="{FE60FC19-D5C7-494D-8AB7-4197A5FA9636}">
      <dgm:prSet/>
      <dgm:spPr/>
      <dgm:t>
        <a:bodyPr/>
        <a:lstStyle/>
        <a:p>
          <a:endParaRPr lang="en-US"/>
        </a:p>
      </dgm:t>
    </dgm:pt>
    <dgm:pt modelId="{D6C07776-D54F-4BA2-AD05-E688831DBFB2}">
      <dgm:prSet/>
      <dgm:spPr/>
      <dgm:t>
        <a:bodyPr/>
        <a:lstStyle/>
        <a:p>
          <a:r>
            <a:rPr lang="en-US"/>
            <a:t>The brain</a:t>
          </a:r>
        </a:p>
      </dgm:t>
    </dgm:pt>
    <dgm:pt modelId="{E704703F-C267-4F37-8446-5017A923FB35}" type="parTrans" cxnId="{549AA1B5-DA37-4927-A783-E1D015D6640B}">
      <dgm:prSet/>
      <dgm:spPr/>
      <dgm:t>
        <a:bodyPr/>
        <a:lstStyle/>
        <a:p>
          <a:endParaRPr lang="en-US"/>
        </a:p>
      </dgm:t>
    </dgm:pt>
    <dgm:pt modelId="{57213029-07F1-4114-8F7A-8A5E81D86648}" type="sibTrans" cxnId="{549AA1B5-DA37-4927-A783-E1D015D6640B}">
      <dgm:prSet/>
      <dgm:spPr/>
      <dgm:t>
        <a:bodyPr/>
        <a:lstStyle/>
        <a:p>
          <a:endParaRPr lang="en-US"/>
        </a:p>
      </dgm:t>
    </dgm:pt>
    <dgm:pt modelId="{890292B4-E41B-4150-8AB7-D9E583E2113C}">
      <dgm:prSet/>
      <dgm:spPr/>
      <dgm:t>
        <a:bodyPr/>
        <a:lstStyle/>
        <a:p>
          <a:r>
            <a:rPr lang="en-US"/>
            <a:t>Growth</a:t>
          </a:r>
        </a:p>
      </dgm:t>
    </dgm:pt>
    <dgm:pt modelId="{0FB104FB-2327-4C16-A427-5E9D417FA67F}" type="parTrans" cxnId="{D2015D2C-C385-4044-9377-F1DACA07FDF0}">
      <dgm:prSet/>
      <dgm:spPr/>
      <dgm:t>
        <a:bodyPr/>
        <a:lstStyle/>
        <a:p>
          <a:endParaRPr lang="en-US"/>
        </a:p>
      </dgm:t>
    </dgm:pt>
    <dgm:pt modelId="{50F24E25-EFAB-4808-962E-DC95BF153858}" type="sibTrans" cxnId="{D2015D2C-C385-4044-9377-F1DACA07FDF0}">
      <dgm:prSet/>
      <dgm:spPr/>
      <dgm:t>
        <a:bodyPr/>
        <a:lstStyle/>
        <a:p>
          <a:endParaRPr lang="en-US"/>
        </a:p>
      </dgm:t>
    </dgm:pt>
    <dgm:pt modelId="{F9AFFFB9-94CC-4366-B323-FA5E97379B3C}">
      <dgm:prSet/>
      <dgm:spPr/>
      <dgm:t>
        <a:bodyPr/>
        <a:lstStyle/>
        <a:p>
          <a:r>
            <a:rPr lang="en-US"/>
            <a:t>Attachments</a:t>
          </a:r>
        </a:p>
      </dgm:t>
    </dgm:pt>
    <dgm:pt modelId="{BB6E3D1D-E9B8-4D90-B40F-4A5300513D7B}" type="parTrans" cxnId="{76049CC1-097A-4994-B4A3-C47FDCEC0B53}">
      <dgm:prSet/>
      <dgm:spPr/>
      <dgm:t>
        <a:bodyPr/>
        <a:lstStyle/>
        <a:p>
          <a:endParaRPr lang="en-US"/>
        </a:p>
      </dgm:t>
    </dgm:pt>
    <dgm:pt modelId="{4B36B6CC-3E3A-4374-9610-32DADCCCE913}" type="sibTrans" cxnId="{76049CC1-097A-4994-B4A3-C47FDCEC0B53}">
      <dgm:prSet/>
      <dgm:spPr/>
      <dgm:t>
        <a:bodyPr/>
        <a:lstStyle/>
        <a:p>
          <a:endParaRPr lang="en-US"/>
        </a:p>
      </dgm:t>
    </dgm:pt>
    <dgm:pt modelId="{8744C404-7143-42AC-85E4-CDDC95B10800}">
      <dgm:prSet/>
      <dgm:spPr/>
      <dgm:t>
        <a:bodyPr/>
        <a:lstStyle/>
        <a:p>
          <a:r>
            <a:rPr lang="en-US"/>
            <a:t>Research methods</a:t>
          </a:r>
        </a:p>
      </dgm:t>
    </dgm:pt>
    <dgm:pt modelId="{FEE111AF-FE51-41FD-9BDF-FA5BAD3298A7}" type="parTrans" cxnId="{F7984C1E-90E8-4BF6-91D1-9424F913A088}">
      <dgm:prSet/>
      <dgm:spPr/>
      <dgm:t>
        <a:bodyPr/>
        <a:lstStyle/>
        <a:p>
          <a:endParaRPr lang="en-US"/>
        </a:p>
      </dgm:t>
    </dgm:pt>
    <dgm:pt modelId="{A4B22923-1FD5-456B-BC14-A20CCE924920}" type="sibTrans" cxnId="{F7984C1E-90E8-4BF6-91D1-9424F913A088}">
      <dgm:prSet/>
      <dgm:spPr/>
      <dgm:t>
        <a:bodyPr/>
        <a:lstStyle/>
        <a:p>
          <a:endParaRPr lang="en-US"/>
        </a:p>
      </dgm:t>
    </dgm:pt>
    <dgm:pt modelId="{54E31A56-0D11-400F-8319-7DB0CA729102}">
      <dgm:prSet/>
      <dgm:spPr/>
      <dgm:t>
        <a:bodyPr/>
        <a:lstStyle/>
        <a:p>
          <a:r>
            <a:rPr lang="en-US"/>
            <a:t>Group dynamics</a:t>
          </a:r>
        </a:p>
      </dgm:t>
    </dgm:pt>
    <dgm:pt modelId="{9D440F39-D4F6-4C2F-BDC3-22E14F2F9A9A}" type="parTrans" cxnId="{26E10C1D-FFD5-43FD-9987-A0806BF2D343}">
      <dgm:prSet/>
      <dgm:spPr/>
      <dgm:t>
        <a:bodyPr/>
        <a:lstStyle/>
        <a:p>
          <a:endParaRPr lang="en-US"/>
        </a:p>
      </dgm:t>
    </dgm:pt>
    <dgm:pt modelId="{F965DEAC-8B14-4B77-A43B-D04AE58CBD2B}" type="sibTrans" cxnId="{26E10C1D-FFD5-43FD-9987-A0806BF2D343}">
      <dgm:prSet/>
      <dgm:spPr/>
      <dgm:t>
        <a:bodyPr/>
        <a:lstStyle/>
        <a:p>
          <a:endParaRPr lang="en-US"/>
        </a:p>
      </dgm:t>
    </dgm:pt>
    <dgm:pt modelId="{34A7BF26-43A3-4629-B29B-BE39BB3309E3}">
      <dgm:prSet/>
      <dgm:spPr/>
      <dgm:t>
        <a:bodyPr/>
        <a:lstStyle/>
        <a:p>
          <a:r>
            <a:rPr lang="en-US"/>
            <a:t>Complex mental health</a:t>
          </a:r>
        </a:p>
      </dgm:t>
    </dgm:pt>
    <dgm:pt modelId="{8139095E-7AAE-45D0-9ABB-CBBD1B5A519E}" type="parTrans" cxnId="{2127F94E-B3CF-47B3-A81C-FB4D561BE546}">
      <dgm:prSet/>
      <dgm:spPr/>
      <dgm:t>
        <a:bodyPr/>
        <a:lstStyle/>
        <a:p>
          <a:endParaRPr lang="en-US"/>
        </a:p>
      </dgm:t>
    </dgm:pt>
    <dgm:pt modelId="{E04E751D-CE06-4F94-9698-3F0719CB84F9}" type="sibTrans" cxnId="{2127F94E-B3CF-47B3-A81C-FB4D561BE546}">
      <dgm:prSet/>
      <dgm:spPr/>
      <dgm:t>
        <a:bodyPr/>
        <a:lstStyle/>
        <a:p>
          <a:endParaRPr lang="en-US"/>
        </a:p>
      </dgm:t>
    </dgm:pt>
    <dgm:pt modelId="{7F04EA79-31BA-4414-8514-37DE3528D0BA}">
      <dgm:prSet/>
      <dgm:spPr/>
      <dgm:t>
        <a:bodyPr/>
        <a:lstStyle/>
        <a:p>
          <a:r>
            <a:rPr lang="en-US"/>
            <a:t>Addiction</a:t>
          </a:r>
        </a:p>
      </dgm:t>
    </dgm:pt>
    <dgm:pt modelId="{E3FDB973-AF92-456F-B4F1-C570E0BFD7FE}" type="parTrans" cxnId="{B910ABA9-C2CF-4FC9-85BE-ACFDACA44CAE}">
      <dgm:prSet/>
      <dgm:spPr/>
      <dgm:t>
        <a:bodyPr/>
        <a:lstStyle/>
        <a:p>
          <a:endParaRPr lang="en-US"/>
        </a:p>
      </dgm:t>
    </dgm:pt>
    <dgm:pt modelId="{9AF1EE00-A743-41BB-92B5-3D46DB8EA5FF}" type="sibTrans" cxnId="{B910ABA9-C2CF-4FC9-85BE-ACFDACA44CAE}">
      <dgm:prSet/>
      <dgm:spPr/>
      <dgm:t>
        <a:bodyPr/>
        <a:lstStyle/>
        <a:p>
          <a:endParaRPr lang="en-US"/>
        </a:p>
      </dgm:t>
    </dgm:pt>
    <dgm:pt modelId="{09285AE7-54E6-4EC5-A783-90437F2C73E2}">
      <dgm:prSet/>
      <dgm:spPr/>
      <dgm:t>
        <a:bodyPr/>
        <a:lstStyle/>
        <a:p>
          <a:r>
            <a:rPr lang="en-US"/>
            <a:t>Psychometrics</a:t>
          </a:r>
        </a:p>
      </dgm:t>
    </dgm:pt>
    <dgm:pt modelId="{7B805827-A66A-449A-B93E-DE27C226749B}" type="parTrans" cxnId="{31A95A18-F3A3-4D4F-8C8B-5D39DE2F8C5A}">
      <dgm:prSet/>
      <dgm:spPr/>
      <dgm:t>
        <a:bodyPr/>
        <a:lstStyle/>
        <a:p>
          <a:endParaRPr lang="en-US"/>
        </a:p>
      </dgm:t>
    </dgm:pt>
    <dgm:pt modelId="{9A268A5A-2317-428F-ABF6-8FA991402A2F}" type="sibTrans" cxnId="{31A95A18-F3A3-4D4F-8C8B-5D39DE2F8C5A}">
      <dgm:prSet/>
      <dgm:spPr/>
      <dgm:t>
        <a:bodyPr/>
        <a:lstStyle/>
        <a:p>
          <a:endParaRPr lang="en-US"/>
        </a:p>
      </dgm:t>
    </dgm:pt>
    <dgm:pt modelId="{2A7D084C-9BA6-4C34-8DBE-64FBB781FBAD}" type="pres">
      <dgm:prSet presAssocID="{907B9F31-687D-43FA-8D7A-036E82BF8440}" presName="Name0" presStyleCnt="0">
        <dgm:presLayoutVars>
          <dgm:dir/>
          <dgm:resizeHandles val="exact"/>
        </dgm:presLayoutVars>
      </dgm:prSet>
      <dgm:spPr/>
    </dgm:pt>
    <dgm:pt modelId="{E54FDABE-7650-442C-A45F-EDBE76987A78}" type="pres">
      <dgm:prSet presAssocID="{890D8201-D422-4F92-B95C-F77E1983F95F}" presName="node" presStyleLbl="node1" presStyleIdx="0" presStyleCnt="16">
        <dgm:presLayoutVars>
          <dgm:bulletEnabled val="1"/>
        </dgm:presLayoutVars>
      </dgm:prSet>
      <dgm:spPr/>
    </dgm:pt>
    <dgm:pt modelId="{4568FEE1-03E1-4842-8592-699E51F6DBEE}" type="pres">
      <dgm:prSet presAssocID="{BDC151F9-6C05-436C-ADF0-91577281FFD5}" presName="sibTrans" presStyleLbl="sibTrans1D1" presStyleIdx="0" presStyleCnt="15"/>
      <dgm:spPr/>
    </dgm:pt>
    <dgm:pt modelId="{FE32A2D2-B8F8-4E26-B3B6-D7BCA4C05939}" type="pres">
      <dgm:prSet presAssocID="{BDC151F9-6C05-436C-ADF0-91577281FFD5}" presName="connectorText" presStyleLbl="sibTrans1D1" presStyleIdx="0" presStyleCnt="15"/>
      <dgm:spPr/>
    </dgm:pt>
    <dgm:pt modelId="{2AAF33C6-06E1-440D-AC8A-5C11D0C98826}" type="pres">
      <dgm:prSet presAssocID="{7E815AFF-5064-4F06-A2D4-AE4C639683A7}" presName="node" presStyleLbl="node1" presStyleIdx="1" presStyleCnt="16">
        <dgm:presLayoutVars>
          <dgm:bulletEnabled val="1"/>
        </dgm:presLayoutVars>
      </dgm:prSet>
      <dgm:spPr/>
    </dgm:pt>
    <dgm:pt modelId="{008ED88A-8051-4D86-B709-749F4B145825}" type="pres">
      <dgm:prSet presAssocID="{145FE452-2D1E-453B-AD5D-D97FB02ED54F}" presName="sibTrans" presStyleLbl="sibTrans1D1" presStyleIdx="1" presStyleCnt="15"/>
      <dgm:spPr/>
    </dgm:pt>
    <dgm:pt modelId="{936D31C3-5305-4F3C-8916-DBA52D075674}" type="pres">
      <dgm:prSet presAssocID="{145FE452-2D1E-453B-AD5D-D97FB02ED54F}" presName="connectorText" presStyleLbl="sibTrans1D1" presStyleIdx="1" presStyleCnt="15"/>
      <dgm:spPr/>
    </dgm:pt>
    <dgm:pt modelId="{3D4D2D30-1EED-4013-B73D-74BE1A45BFDA}" type="pres">
      <dgm:prSet presAssocID="{379C2D98-F475-46CA-8797-15DF74DF60DE}" presName="node" presStyleLbl="node1" presStyleIdx="2" presStyleCnt="16">
        <dgm:presLayoutVars>
          <dgm:bulletEnabled val="1"/>
        </dgm:presLayoutVars>
      </dgm:prSet>
      <dgm:spPr/>
    </dgm:pt>
    <dgm:pt modelId="{5E463F8F-A2FA-4A97-AE4D-FCAA52CC1573}" type="pres">
      <dgm:prSet presAssocID="{02A44E08-389E-440E-BEAC-4266F9BB30FB}" presName="sibTrans" presStyleLbl="sibTrans1D1" presStyleIdx="2" presStyleCnt="15"/>
      <dgm:spPr/>
    </dgm:pt>
    <dgm:pt modelId="{95F77695-D1FD-42B0-92B2-5CC0FDE3CF0B}" type="pres">
      <dgm:prSet presAssocID="{02A44E08-389E-440E-BEAC-4266F9BB30FB}" presName="connectorText" presStyleLbl="sibTrans1D1" presStyleIdx="2" presStyleCnt="15"/>
      <dgm:spPr/>
    </dgm:pt>
    <dgm:pt modelId="{BCA7EDA3-A84B-49F4-A67B-05A5EABDAD80}" type="pres">
      <dgm:prSet presAssocID="{F1BB8D01-C7A5-4A78-A5CA-D3D94F2ECFF6}" presName="node" presStyleLbl="node1" presStyleIdx="3" presStyleCnt="16">
        <dgm:presLayoutVars>
          <dgm:bulletEnabled val="1"/>
        </dgm:presLayoutVars>
      </dgm:prSet>
      <dgm:spPr/>
    </dgm:pt>
    <dgm:pt modelId="{1218891D-9374-49F7-8D88-BCEC622A4331}" type="pres">
      <dgm:prSet presAssocID="{812915D5-3CEA-49E5-A068-87D87CFB81E5}" presName="sibTrans" presStyleLbl="sibTrans1D1" presStyleIdx="3" presStyleCnt="15"/>
      <dgm:spPr/>
    </dgm:pt>
    <dgm:pt modelId="{4636D4C1-F205-402C-A044-B923DAADF269}" type="pres">
      <dgm:prSet presAssocID="{812915D5-3CEA-49E5-A068-87D87CFB81E5}" presName="connectorText" presStyleLbl="sibTrans1D1" presStyleIdx="3" presStyleCnt="15"/>
      <dgm:spPr/>
    </dgm:pt>
    <dgm:pt modelId="{9EC7EF6F-BB7E-4884-A8A7-996F250AD08E}" type="pres">
      <dgm:prSet presAssocID="{D7F27094-EDFC-475D-A667-D8CA534A5A98}" presName="node" presStyleLbl="node1" presStyleIdx="4" presStyleCnt="16">
        <dgm:presLayoutVars>
          <dgm:bulletEnabled val="1"/>
        </dgm:presLayoutVars>
      </dgm:prSet>
      <dgm:spPr/>
    </dgm:pt>
    <dgm:pt modelId="{0455F974-5CEC-41E6-A346-E68AAC3F06C8}" type="pres">
      <dgm:prSet presAssocID="{0E88CF97-035E-4C4F-9427-7F823C42B475}" presName="sibTrans" presStyleLbl="sibTrans1D1" presStyleIdx="4" presStyleCnt="15"/>
      <dgm:spPr/>
    </dgm:pt>
    <dgm:pt modelId="{D2EFDEF3-B000-4319-AE46-CE4F0B3CCBF2}" type="pres">
      <dgm:prSet presAssocID="{0E88CF97-035E-4C4F-9427-7F823C42B475}" presName="connectorText" presStyleLbl="sibTrans1D1" presStyleIdx="4" presStyleCnt="15"/>
      <dgm:spPr/>
    </dgm:pt>
    <dgm:pt modelId="{38E5AA25-7AE4-4FDC-BF1B-EB050F14AB8B}" type="pres">
      <dgm:prSet presAssocID="{B576D98E-908E-4659-ADB3-060B26E91B76}" presName="node" presStyleLbl="node1" presStyleIdx="5" presStyleCnt="16">
        <dgm:presLayoutVars>
          <dgm:bulletEnabled val="1"/>
        </dgm:presLayoutVars>
      </dgm:prSet>
      <dgm:spPr/>
    </dgm:pt>
    <dgm:pt modelId="{68A27FF2-F1D6-4B18-AF19-BF009855BE67}" type="pres">
      <dgm:prSet presAssocID="{38883AEF-55FE-4EB2-8C44-9173E06A44A1}" presName="sibTrans" presStyleLbl="sibTrans1D1" presStyleIdx="5" presStyleCnt="15"/>
      <dgm:spPr/>
    </dgm:pt>
    <dgm:pt modelId="{23CE6A37-20DD-4F05-9AD1-CBD84D856B24}" type="pres">
      <dgm:prSet presAssocID="{38883AEF-55FE-4EB2-8C44-9173E06A44A1}" presName="connectorText" presStyleLbl="sibTrans1D1" presStyleIdx="5" presStyleCnt="15"/>
      <dgm:spPr/>
    </dgm:pt>
    <dgm:pt modelId="{D2D3EF44-48C5-4350-99A7-40214FA512D0}" type="pres">
      <dgm:prSet presAssocID="{E950E5C0-E669-43DF-AFF2-15DA78C08C78}" presName="node" presStyleLbl="node1" presStyleIdx="6" presStyleCnt="16">
        <dgm:presLayoutVars>
          <dgm:bulletEnabled val="1"/>
        </dgm:presLayoutVars>
      </dgm:prSet>
      <dgm:spPr/>
    </dgm:pt>
    <dgm:pt modelId="{EBA0D4BC-C03E-4DE0-98BD-CAD895C41C80}" type="pres">
      <dgm:prSet presAssocID="{A15388E8-2DD7-4AA2-A5EE-DB569CC2FBA4}" presName="sibTrans" presStyleLbl="sibTrans1D1" presStyleIdx="6" presStyleCnt="15"/>
      <dgm:spPr/>
    </dgm:pt>
    <dgm:pt modelId="{7241CC7C-C5AB-45F4-82E4-33DFD58E307C}" type="pres">
      <dgm:prSet presAssocID="{A15388E8-2DD7-4AA2-A5EE-DB569CC2FBA4}" presName="connectorText" presStyleLbl="sibTrans1D1" presStyleIdx="6" presStyleCnt="15"/>
      <dgm:spPr/>
    </dgm:pt>
    <dgm:pt modelId="{3C69B0E4-7EAE-4935-B1DF-5EF1B002928A}" type="pres">
      <dgm:prSet presAssocID="{EFD1577F-3E38-4BD5-B83C-27CC1CEB8962}" presName="node" presStyleLbl="node1" presStyleIdx="7" presStyleCnt="16">
        <dgm:presLayoutVars>
          <dgm:bulletEnabled val="1"/>
        </dgm:presLayoutVars>
      </dgm:prSet>
      <dgm:spPr/>
    </dgm:pt>
    <dgm:pt modelId="{7E285C29-29F4-4B7B-8B5E-1AC77A8967B3}" type="pres">
      <dgm:prSet presAssocID="{A980184E-5177-43B2-8CA5-88335435C18F}" presName="sibTrans" presStyleLbl="sibTrans1D1" presStyleIdx="7" presStyleCnt="15"/>
      <dgm:spPr/>
    </dgm:pt>
    <dgm:pt modelId="{CA1C2821-4A7D-493F-8A66-4BFE101E6AA3}" type="pres">
      <dgm:prSet presAssocID="{A980184E-5177-43B2-8CA5-88335435C18F}" presName="connectorText" presStyleLbl="sibTrans1D1" presStyleIdx="7" presStyleCnt="15"/>
      <dgm:spPr/>
    </dgm:pt>
    <dgm:pt modelId="{050BAC2F-1624-47FF-BF91-1876B6B79F01}" type="pres">
      <dgm:prSet presAssocID="{D6C07776-D54F-4BA2-AD05-E688831DBFB2}" presName="node" presStyleLbl="node1" presStyleIdx="8" presStyleCnt="16">
        <dgm:presLayoutVars>
          <dgm:bulletEnabled val="1"/>
        </dgm:presLayoutVars>
      </dgm:prSet>
      <dgm:spPr/>
    </dgm:pt>
    <dgm:pt modelId="{260EAE25-62E0-46F6-9522-B909BCBE0AD7}" type="pres">
      <dgm:prSet presAssocID="{57213029-07F1-4114-8F7A-8A5E81D86648}" presName="sibTrans" presStyleLbl="sibTrans1D1" presStyleIdx="8" presStyleCnt="15"/>
      <dgm:spPr/>
    </dgm:pt>
    <dgm:pt modelId="{4F00058A-7402-482A-9A7A-F0579D7325D8}" type="pres">
      <dgm:prSet presAssocID="{57213029-07F1-4114-8F7A-8A5E81D86648}" presName="connectorText" presStyleLbl="sibTrans1D1" presStyleIdx="8" presStyleCnt="15"/>
      <dgm:spPr/>
    </dgm:pt>
    <dgm:pt modelId="{2CA53DB8-E2F9-4311-B667-5711803A2ED8}" type="pres">
      <dgm:prSet presAssocID="{890292B4-E41B-4150-8AB7-D9E583E2113C}" presName="node" presStyleLbl="node1" presStyleIdx="9" presStyleCnt="16">
        <dgm:presLayoutVars>
          <dgm:bulletEnabled val="1"/>
        </dgm:presLayoutVars>
      </dgm:prSet>
      <dgm:spPr/>
    </dgm:pt>
    <dgm:pt modelId="{1F5819F9-D648-4161-A5F2-77D23C577B96}" type="pres">
      <dgm:prSet presAssocID="{50F24E25-EFAB-4808-962E-DC95BF153858}" presName="sibTrans" presStyleLbl="sibTrans1D1" presStyleIdx="9" presStyleCnt="15"/>
      <dgm:spPr/>
    </dgm:pt>
    <dgm:pt modelId="{FA2560B9-90B4-4C45-9857-09A04FB3C7C9}" type="pres">
      <dgm:prSet presAssocID="{50F24E25-EFAB-4808-962E-DC95BF153858}" presName="connectorText" presStyleLbl="sibTrans1D1" presStyleIdx="9" presStyleCnt="15"/>
      <dgm:spPr/>
    </dgm:pt>
    <dgm:pt modelId="{F013172A-126F-437A-B8FB-5B4A71A3BCF0}" type="pres">
      <dgm:prSet presAssocID="{F9AFFFB9-94CC-4366-B323-FA5E97379B3C}" presName="node" presStyleLbl="node1" presStyleIdx="10" presStyleCnt="16">
        <dgm:presLayoutVars>
          <dgm:bulletEnabled val="1"/>
        </dgm:presLayoutVars>
      </dgm:prSet>
      <dgm:spPr/>
    </dgm:pt>
    <dgm:pt modelId="{BF24F438-82F5-4758-B20C-7209F43C367B}" type="pres">
      <dgm:prSet presAssocID="{4B36B6CC-3E3A-4374-9610-32DADCCCE913}" presName="sibTrans" presStyleLbl="sibTrans1D1" presStyleIdx="10" presStyleCnt="15"/>
      <dgm:spPr/>
    </dgm:pt>
    <dgm:pt modelId="{3E142E75-CB5F-4B73-B1A9-61787222252C}" type="pres">
      <dgm:prSet presAssocID="{4B36B6CC-3E3A-4374-9610-32DADCCCE913}" presName="connectorText" presStyleLbl="sibTrans1D1" presStyleIdx="10" presStyleCnt="15"/>
      <dgm:spPr/>
    </dgm:pt>
    <dgm:pt modelId="{FCBE874B-7676-4B09-98BC-27E1151B7A98}" type="pres">
      <dgm:prSet presAssocID="{8744C404-7143-42AC-85E4-CDDC95B10800}" presName="node" presStyleLbl="node1" presStyleIdx="11" presStyleCnt="16">
        <dgm:presLayoutVars>
          <dgm:bulletEnabled val="1"/>
        </dgm:presLayoutVars>
      </dgm:prSet>
      <dgm:spPr/>
    </dgm:pt>
    <dgm:pt modelId="{28B17493-D940-451A-BDCD-BC95AD9EEE5F}" type="pres">
      <dgm:prSet presAssocID="{A4B22923-1FD5-456B-BC14-A20CCE924920}" presName="sibTrans" presStyleLbl="sibTrans1D1" presStyleIdx="11" presStyleCnt="15"/>
      <dgm:spPr/>
    </dgm:pt>
    <dgm:pt modelId="{76B3155D-B297-41CA-91C3-6B68C9BB6102}" type="pres">
      <dgm:prSet presAssocID="{A4B22923-1FD5-456B-BC14-A20CCE924920}" presName="connectorText" presStyleLbl="sibTrans1D1" presStyleIdx="11" presStyleCnt="15"/>
      <dgm:spPr/>
    </dgm:pt>
    <dgm:pt modelId="{74EAA5B6-BE25-469F-882C-B2D3A011B9A3}" type="pres">
      <dgm:prSet presAssocID="{54E31A56-0D11-400F-8319-7DB0CA729102}" presName="node" presStyleLbl="node1" presStyleIdx="12" presStyleCnt="16">
        <dgm:presLayoutVars>
          <dgm:bulletEnabled val="1"/>
        </dgm:presLayoutVars>
      </dgm:prSet>
      <dgm:spPr/>
    </dgm:pt>
    <dgm:pt modelId="{B4662CA8-02EF-48F5-B648-9866E06C4C7F}" type="pres">
      <dgm:prSet presAssocID="{F965DEAC-8B14-4B77-A43B-D04AE58CBD2B}" presName="sibTrans" presStyleLbl="sibTrans1D1" presStyleIdx="12" presStyleCnt="15"/>
      <dgm:spPr/>
    </dgm:pt>
    <dgm:pt modelId="{C306B1E6-B737-4B7B-8FA0-F2252951C121}" type="pres">
      <dgm:prSet presAssocID="{F965DEAC-8B14-4B77-A43B-D04AE58CBD2B}" presName="connectorText" presStyleLbl="sibTrans1D1" presStyleIdx="12" presStyleCnt="15"/>
      <dgm:spPr/>
    </dgm:pt>
    <dgm:pt modelId="{ECFE50F2-54FB-490C-931E-A3E51FE67CD4}" type="pres">
      <dgm:prSet presAssocID="{34A7BF26-43A3-4629-B29B-BE39BB3309E3}" presName="node" presStyleLbl="node1" presStyleIdx="13" presStyleCnt="16">
        <dgm:presLayoutVars>
          <dgm:bulletEnabled val="1"/>
        </dgm:presLayoutVars>
      </dgm:prSet>
      <dgm:spPr/>
    </dgm:pt>
    <dgm:pt modelId="{097BFBDF-FD2A-45C8-8738-BC90BA452D8C}" type="pres">
      <dgm:prSet presAssocID="{E04E751D-CE06-4F94-9698-3F0719CB84F9}" presName="sibTrans" presStyleLbl="sibTrans1D1" presStyleIdx="13" presStyleCnt="15"/>
      <dgm:spPr/>
    </dgm:pt>
    <dgm:pt modelId="{391FE91D-3058-46AF-8CE1-1BE54EB60E87}" type="pres">
      <dgm:prSet presAssocID="{E04E751D-CE06-4F94-9698-3F0719CB84F9}" presName="connectorText" presStyleLbl="sibTrans1D1" presStyleIdx="13" presStyleCnt="15"/>
      <dgm:spPr/>
    </dgm:pt>
    <dgm:pt modelId="{65C38AC2-52E0-4D17-842D-608F0B2698EC}" type="pres">
      <dgm:prSet presAssocID="{7F04EA79-31BA-4414-8514-37DE3528D0BA}" presName="node" presStyleLbl="node1" presStyleIdx="14" presStyleCnt="16">
        <dgm:presLayoutVars>
          <dgm:bulletEnabled val="1"/>
        </dgm:presLayoutVars>
      </dgm:prSet>
      <dgm:spPr/>
    </dgm:pt>
    <dgm:pt modelId="{C77BD29C-4EC3-4394-9741-C499DDC08297}" type="pres">
      <dgm:prSet presAssocID="{9AF1EE00-A743-41BB-92B5-3D46DB8EA5FF}" presName="sibTrans" presStyleLbl="sibTrans1D1" presStyleIdx="14" presStyleCnt="15"/>
      <dgm:spPr/>
    </dgm:pt>
    <dgm:pt modelId="{B6F47DCD-1F7F-4181-85B7-C4BFBBB5B6DA}" type="pres">
      <dgm:prSet presAssocID="{9AF1EE00-A743-41BB-92B5-3D46DB8EA5FF}" presName="connectorText" presStyleLbl="sibTrans1D1" presStyleIdx="14" presStyleCnt="15"/>
      <dgm:spPr/>
    </dgm:pt>
    <dgm:pt modelId="{BFDE3BB0-4193-4BD1-86B3-BBD90031F3ED}" type="pres">
      <dgm:prSet presAssocID="{09285AE7-54E6-4EC5-A783-90437F2C73E2}" presName="node" presStyleLbl="node1" presStyleIdx="15" presStyleCnt="16">
        <dgm:presLayoutVars>
          <dgm:bulletEnabled val="1"/>
        </dgm:presLayoutVars>
      </dgm:prSet>
      <dgm:spPr/>
    </dgm:pt>
  </dgm:ptLst>
  <dgm:cxnLst>
    <dgm:cxn modelId="{7F2C7E03-E9A1-4C91-9AA4-F42F31D6D9F1}" type="presOf" srcId="{F1BB8D01-C7A5-4A78-A5CA-D3D94F2ECFF6}" destId="{BCA7EDA3-A84B-49F4-A67B-05A5EABDAD80}" srcOrd="0" destOrd="0" presId="urn:microsoft.com/office/officeart/2016/7/layout/RepeatingBendingProcessNew"/>
    <dgm:cxn modelId="{3A1A7E0A-0D33-430E-933B-70FD69E87116}" type="presOf" srcId="{B576D98E-908E-4659-ADB3-060B26E91B76}" destId="{38E5AA25-7AE4-4FDC-BF1B-EB050F14AB8B}" srcOrd="0" destOrd="0" presId="urn:microsoft.com/office/officeart/2016/7/layout/RepeatingBendingProcessNew"/>
    <dgm:cxn modelId="{787F430B-41B1-49AB-B0C7-F1BE1E8AD47B}" type="presOf" srcId="{9AF1EE00-A743-41BB-92B5-3D46DB8EA5FF}" destId="{B6F47DCD-1F7F-4181-85B7-C4BFBBB5B6DA}" srcOrd="1" destOrd="0" presId="urn:microsoft.com/office/officeart/2016/7/layout/RepeatingBendingProcessNew"/>
    <dgm:cxn modelId="{F199280E-E935-4321-BD23-6C9A96CB6DD0}" type="presOf" srcId="{09285AE7-54E6-4EC5-A783-90437F2C73E2}" destId="{BFDE3BB0-4193-4BD1-86B3-BBD90031F3ED}" srcOrd="0" destOrd="0" presId="urn:microsoft.com/office/officeart/2016/7/layout/RepeatingBendingProcessNew"/>
    <dgm:cxn modelId="{31A95A18-F3A3-4D4F-8C8B-5D39DE2F8C5A}" srcId="{907B9F31-687D-43FA-8D7A-036E82BF8440}" destId="{09285AE7-54E6-4EC5-A783-90437F2C73E2}" srcOrd="15" destOrd="0" parTransId="{7B805827-A66A-449A-B93E-DE27C226749B}" sibTransId="{9A268A5A-2317-428F-ABF6-8FA991402A2F}"/>
    <dgm:cxn modelId="{FE60FC19-D5C7-494D-8AB7-4197A5FA9636}" srcId="{907B9F31-687D-43FA-8D7A-036E82BF8440}" destId="{EFD1577F-3E38-4BD5-B83C-27CC1CEB8962}" srcOrd="7" destOrd="0" parTransId="{B02050A8-BFA4-4F9C-9266-1A8D678C6ACC}" sibTransId="{A980184E-5177-43B2-8CA5-88335435C18F}"/>
    <dgm:cxn modelId="{26E10C1D-FFD5-43FD-9987-A0806BF2D343}" srcId="{907B9F31-687D-43FA-8D7A-036E82BF8440}" destId="{54E31A56-0D11-400F-8319-7DB0CA729102}" srcOrd="12" destOrd="0" parTransId="{9D440F39-D4F6-4C2F-BDC3-22E14F2F9A9A}" sibTransId="{F965DEAC-8B14-4B77-A43B-D04AE58CBD2B}"/>
    <dgm:cxn modelId="{F7984C1E-90E8-4BF6-91D1-9424F913A088}" srcId="{907B9F31-687D-43FA-8D7A-036E82BF8440}" destId="{8744C404-7143-42AC-85E4-CDDC95B10800}" srcOrd="11" destOrd="0" parTransId="{FEE111AF-FE51-41FD-9BDF-FA5BAD3298A7}" sibTransId="{A4B22923-1FD5-456B-BC14-A20CCE924920}"/>
    <dgm:cxn modelId="{F2451326-2308-4ADC-BCF8-FCC8522535CC}" type="presOf" srcId="{F9AFFFB9-94CC-4366-B323-FA5E97379B3C}" destId="{F013172A-126F-437A-B8FB-5B4A71A3BCF0}" srcOrd="0" destOrd="0" presId="urn:microsoft.com/office/officeart/2016/7/layout/RepeatingBendingProcessNew"/>
    <dgm:cxn modelId="{D2015D2C-C385-4044-9377-F1DACA07FDF0}" srcId="{907B9F31-687D-43FA-8D7A-036E82BF8440}" destId="{890292B4-E41B-4150-8AB7-D9E583E2113C}" srcOrd="9" destOrd="0" parTransId="{0FB104FB-2327-4C16-A427-5E9D417FA67F}" sibTransId="{50F24E25-EFAB-4808-962E-DC95BF153858}"/>
    <dgm:cxn modelId="{0208B92E-D344-4D37-BDA8-8C5D75D689CE}" type="presOf" srcId="{A15388E8-2DD7-4AA2-A5EE-DB569CC2FBA4}" destId="{EBA0D4BC-C03E-4DE0-98BD-CAD895C41C80}" srcOrd="0" destOrd="0" presId="urn:microsoft.com/office/officeart/2016/7/layout/RepeatingBendingProcessNew"/>
    <dgm:cxn modelId="{01724533-3FB6-4268-86A6-6546D3D85E84}" type="presOf" srcId="{D7F27094-EDFC-475D-A667-D8CA534A5A98}" destId="{9EC7EF6F-BB7E-4884-A8A7-996F250AD08E}" srcOrd="0" destOrd="0" presId="urn:microsoft.com/office/officeart/2016/7/layout/RepeatingBendingProcessNew"/>
    <dgm:cxn modelId="{789CD633-6AFB-40C8-B0E4-26CBCA2EE651}" type="presOf" srcId="{A980184E-5177-43B2-8CA5-88335435C18F}" destId="{7E285C29-29F4-4B7B-8B5E-1AC77A8967B3}" srcOrd="0" destOrd="0" presId="urn:microsoft.com/office/officeart/2016/7/layout/RepeatingBendingProcessNew"/>
    <dgm:cxn modelId="{7B33E734-1DB9-4A14-8697-EB329B51DE06}" type="presOf" srcId="{A15388E8-2DD7-4AA2-A5EE-DB569CC2FBA4}" destId="{7241CC7C-C5AB-45F4-82E4-33DFD58E307C}" srcOrd="1" destOrd="0" presId="urn:microsoft.com/office/officeart/2016/7/layout/RepeatingBendingProcessNew"/>
    <dgm:cxn modelId="{9036CE35-3870-43E2-9FDC-69A30B721F68}" type="presOf" srcId="{907B9F31-687D-43FA-8D7A-036E82BF8440}" destId="{2A7D084C-9BA6-4C34-8DBE-64FBB781FBAD}" srcOrd="0" destOrd="0" presId="urn:microsoft.com/office/officeart/2016/7/layout/RepeatingBendingProcessNew"/>
    <dgm:cxn modelId="{DD27155B-5B2F-4076-A747-9192E1C23330}" type="presOf" srcId="{54E31A56-0D11-400F-8319-7DB0CA729102}" destId="{74EAA5B6-BE25-469F-882C-B2D3A011B9A3}" srcOrd="0" destOrd="0" presId="urn:microsoft.com/office/officeart/2016/7/layout/RepeatingBendingProcessNew"/>
    <dgm:cxn modelId="{1B6D295C-8B08-403A-A49C-0D737388B14A}" type="presOf" srcId="{E04E751D-CE06-4F94-9698-3F0719CB84F9}" destId="{391FE91D-3058-46AF-8CE1-1BE54EB60E87}" srcOrd="1" destOrd="0" presId="urn:microsoft.com/office/officeart/2016/7/layout/RepeatingBendingProcessNew"/>
    <dgm:cxn modelId="{3E512A64-12DB-4B49-864B-CB2395A27FDB}" type="presOf" srcId="{BDC151F9-6C05-436C-ADF0-91577281FFD5}" destId="{4568FEE1-03E1-4842-8592-699E51F6DBEE}" srcOrd="0" destOrd="0" presId="urn:microsoft.com/office/officeart/2016/7/layout/RepeatingBendingProcessNew"/>
    <dgm:cxn modelId="{A4942E65-7EBD-418A-9166-73A9349BC328}" type="presOf" srcId="{145FE452-2D1E-453B-AD5D-D97FB02ED54F}" destId="{008ED88A-8051-4D86-B709-749F4B145825}" srcOrd="0" destOrd="0" presId="urn:microsoft.com/office/officeart/2016/7/layout/RepeatingBendingProcessNew"/>
    <dgm:cxn modelId="{8394CF68-793B-4E7F-968F-80C5C1FDDCD3}" type="presOf" srcId="{0E88CF97-035E-4C4F-9427-7F823C42B475}" destId="{D2EFDEF3-B000-4319-AE46-CE4F0B3CCBF2}" srcOrd="1" destOrd="0" presId="urn:microsoft.com/office/officeart/2016/7/layout/RepeatingBendingProcessNew"/>
    <dgm:cxn modelId="{3B38B56B-A936-4CFF-BB07-4880F86A06ED}" type="presOf" srcId="{57213029-07F1-4114-8F7A-8A5E81D86648}" destId="{260EAE25-62E0-46F6-9522-B909BCBE0AD7}" srcOrd="0" destOrd="0" presId="urn:microsoft.com/office/officeart/2016/7/layout/RepeatingBendingProcessNew"/>
    <dgm:cxn modelId="{5EEA4B4C-B724-402C-8A26-88B15A1DFDB2}" type="presOf" srcId="{57213029-07F1-4114-8F7A-8A5E81D86648}" destId="{4F00058A-7402-482A-9A7A-F0579D7325D8}" srcOrd="1" destOrd="0" presId="urn:microsoft.com/office/officeart/2016/7/layout/RepeatingBendingProcessNew"/>
    <dgm:cxn modelId="{039B126E-63B6-4BC9-BCBA-AD0884E6ACFC}" type="presOf" srcId="{38883AEF-55FE-4EB2-8C44-9173E06A44A1}" destId="{68A27FF2-F1D6-4B18-AF19-BF009855BE67}" srcOrd="0" destOrd="0" presId="urn:microsoft.com/office/officeart/2016/7/layout/RepeatingBendingProcessNew"/>
    <dgm:cxn modelId="{6A88A44E-7964-441B-9CD9-E1BBD546F630}" type="presOf" srcId="{E950E5C0-E669-43DF-AFF2-15DA78C08C78}" destId="{D2D3EF44-48C5-4350-99A7-40214FA512D0}" srcOrd="0" destOrd="0" presId="urn:microsoft.com/office/officeart/2016/7/layout/RepeatingBendingProcessNew"/>
    <dgm:cxn modelId="{2127F94E-B3CF-47B3-A81C-FB4D561BE546}" srcId="{907B9F31-687D-43FA-8D7A-036E82BF8440}" destId="{34A7BF26-43A3-4629-B29B-BE39BB3309E3}" srcOrd="13" destOrd="0" parTransId="{8139095E-7AAE-45D0-9ABB-CBBD1B5A519E}" sibTransId="{E04E751D-CE06-4F94-9698-3F0719CB84F9}"/>
    <dgm:cxn modelId="{E70FC270-E6A4-4C4C-83BF-B6B928708382}" type="presOf" srcId="{7E815AFF-5064-4F06-A2D4-AE4C639683A7}" destId="{2AAF33C6-06E1-440D-AC8A-5C11D0C98826}" srcOrd="0" destOrd="0" presId="urn:microsoft.com/office/officeart/2016/7/layout/RepeatingBendingProcessNew"/>
    <dgm:cxn modelId="{8BC04E53-D5C7-4FA9-8A46-A715D8A7C118}" type="presOf" srcId="{50F24E25-EFAB-4808-962E-DC95BF153858}" destId="{FA2560B9-90B4-4C45-9857-09A04FB3C7C9}" srcOrd="1" destOrd="0" presId="urn:microsoft.com/office/officeart/2016/7/layout/RepeatingBendingProcessNew"/>
    <dgm:cxn modelId="{AAD78F73-B395-4346-8ABE-7AF4D2A4C2F2}" type="presOf" srcId="{EFD1577F-3E38-4BD5-B83C-27CC1CEB8962}" destId="{3C69B0E4-7EAE-4935-B1DF-5EF1B002928A}" srcOrd="0" destOrd="0" presId="urn:microsoft.com/office/officeart/2016/7/layout/RepeatingBendingProcessNew"/>
    <dgm:cxn modelId="{87C2BE59-4F65-4724-AA74-5E39ED2E5470}" type="presOf" srcId="{A4B22923-1FD5-456B-BC14-A20CCE924920}" destId="{76B3155D-B297-41CA-91C3-6B68C9BB6102}" srcOrd="1" destOrd="0" presId="urn:microsoft.com/office/officeart/2016/7/layout/RepeatingBendingProcessNew"/>
    <dgm:cxn modelId="{5F92CB7A-50B8-41C5-822F-B5137BF4B50B}" type="presOf" srcId="{34A7BF26-43A3-4629-B29B-BE39BB3309E3}" destId="{ECFE50F2-54FB-490C-931E-A3E51FE67CD4}" srcOrd="0" destOrd="0" presId="urn:microsoft.com/office/officeart/2016/7/layout/RepeatingBendingProcessNew"/>
    <dgm:cxn modelId="{D100827D-F363-4502-8023-DC7A0B8F2730}" type="presOf" srcId="{890D8201-D422-4F92-B95C-F77E1983F95F}" destId="{E54FDABE-7650-442C-A45F-EDBE76987A78}" srcOrd="0" destOrd="0" presId="urn:microsoft.com/office/officeart/2016/7/layout/RepeatingBendingProcessNew"/>
    <dgm:cxn modelId="{D097FC82-12B6-4C95-B428-BE2441C564F3}" type="presOf" srcId="{F965DEAC-8B14-4B77-A43B-D04AE58CBD2B}" destId="{C306B1E6-B737-4B7B-8FA0-F2252951C121}" srcOrd="1" destOrd="0" presId="urn:microsoft.com/office/officeart/2016/7/layout/RepeatingBendingProcessNew"/>
    <dgm:cxn modelId="{F86CD28B-6E45-4089-93C3-E9C9828DEE32}" type="presOf" srcId="{A4B22923-1FD5-456B-BC14-A20CCE924920}" destId="{28B17493-D940-451A-BDCD-BC95AD9EEE5F}" srcOrd="0" destOrd="0" presId="urn:microsoft.com/office/officeart/2016/7/layout/RepeatingBendingProcessNew"/>
    <dgm:cxn modelId="{546DA490-B289-42D8-AAEF-5EE2AF251DB3}" srcId="{907B9F31-687D-43FA-8D7A-036E82BF8440}" destId="{D7F27094-EDFC-475D-A667-D8CA534A5A98}" srcOrd="4" destOrd="0" parTransId="{8460B263-BFD5-4765-AE7D-31B771B23C72}" sibTransId="{0E88CF97-035E-4C4F-9427-7F823C42B475}"/>
    <dgm:cxn modelId="{FDF91493-4392-4BEB-8469-884A7E6A60EB}" srcId="{907B9F31-687D-43FA-8D7A-036E82BF8440}" destId="{379C2D98-F475-46CA-8797-15DF74DF60DE}" srcOrd="2" destOrd="0" parTransId="{E3E382C8-2A78-42E6-8CDF-B8E2AAD7B022}" sibTransId="{02A44E08-389E-440E-BEAC-4266F9BB30FB}"/>
    <dgm:cxn modelId="{70AFD193-E41E-45E9-A8B3-C156ABDD3DC8}" type="presOf" srcId="{812915D5-3CEA-49E5-A068-87D87CFB81E5}" destId="{1218891D-9374-49F7-8D88-BCEC622A4331}" srcOrd="0" destOrd="0" presId="urn:microsoft.com/office/officeart/2016/7/layout/RepeatingBendingProcessNew"/>
    <dgm:cxn modelId="{79C93D96-8878-4E2D-BCC3-4DD5BB2EB5B8}" type="presOf" srcId="{7F04EA79-31BA-4414-8514-37DE3528D0BA}" destId="{65C38AC2-52E0-4D17-842D-608F0B2698EC}" srcOrd="0" destOrd="0" presId="urn:microsoft.com/office/officeart/2016/7/layout/RepeatingBendingProcessNew"/>
    <dgm:cxn modelId="{13C6AA97-0E83-41F4-B40C-958ECEB49A86}" type="presOf" srcId="{0E88CF97-035E-4C4F-9427-7F823C42B475}" destId="{0455F974-5CEC-41E6-A346-E68AAC3F06C8}" srcOrd="0" destOrd="0" presId="urn:microsoft.com/office/officeart/2016/7/layout/RepeatingBendingProcessNew"/>
    <dgm:cxn modelId="{9646209C-8015-44F6-B41A-A00F463159E8}" type="presOf" srcId="{4B36B6CC-3E3A-4374-9610-32DADCCCE913}" destId="{BF24F438-82F5-4758-B20C-7209F43C367B}" srcOrd="0" destOrd="0" presId="urn:microsoft.com/office/officeart/2016/7/layout/RepeatingBendingProcessNew"/>
    <dgm:cxn modelId="{0EDC709E-B6AC-43BB-A4CD-A8330BC22ACA}" type="presOf" srcId="{145FE452-2D1E-453B-AD5D-D97FB02ED54F}" destId="{936D31C3-5305-4F3C-8916-DBA52D075674}" srcOrd="1" destOrd="0" presId="urn:microsoft.com/office/officeart/2016/7/layout/RepeatingBendingProcessNew"/>
    <dgm:cxn modelId="{A238D89F-BD9A-4E84-B1A6-B18CF0FF0592}" srcId="{907B9F31-687D-43FA-8D7A-036E82BF8440}" destId="{B576D98E-908E-4659-ADB3-060B26E91B76}" srcOrd="5" destOrd="0" parTransId="{17BF9424-4378-42D9-BECD-BD62B4F03587}" sibTransId="{38883AEF-55FE-4EB2-8C44-9173E06A44A1}"/>
    <dgm:cxn modelId="{35EA7DA7-1179-4CE7-BF60-3EC7C89FCF7F}" srcId="{907B9F31-687D-43FA-8D7A-036E82BF8440}" destId="{E950E5C0-E669-43DF-AFF2-15DA78C08C78}" srcOrd="6" destOrd="0" parTransId="{36088F97-4E8B-4705-B7E8-A277CB393EEB}" sibTransId="{A15388E8-2DD7-4AA2-A5EE-DB569CC2FBA4}"/>
    <dgm:cxn modelId="{E30F70A9-0114-477B-9F80-D95EE9ED4C53}" type="presOf" srcId="{890292B4-E41B-4150-8AB7-D9E583E2113C}" destId="{2CA53DB8-E2F9-4311-B667-5711803A2ED8}" srcOrd="0" destOrd="0" presId="urn:microsoft.com/office/officeart/2016/7/layout/RepeatingBendingProcessNew"/>
    <dgm:cxn modelId="{B910ABA9-C2CF-4FC9-85BE-ACFDACA44CAE}" srcId="{907B9F31-687D-43FA-8D7A-036E82BF8440}" destId="{7F04EA79-31BA-4414-8514-37DE3528D0BA}" srcOrd="14" destOrd="0" parTransId="{E3FDB973-AF92-456F-B4F1-C570E0BFD7FE}" sibTransId="{9AF1EE00-A743-41BB-92B5-3D46DB8EA5FF}"/>
    <dgm:cxn modelId="{F78A7EB2-A250-4B4A-B63D-12CB48BC5658}" type="presOf" srcId="{812915D5-3CEA-49E5-A068-87D87CFB81E5}" destId="{4636D4C1-F205-402C-A044-B923DAADF269}" srcOrd="1" destOrd="0" presId="urn:microsoft.com/office/officeart/2016/7/layout/RepeatingBendingProcessNew"/>
    <dgm:cxn modelId="{549AA1B5-DA37-4927-A783-E1D015D6640B}" srcId="{907B9F31-687D-43FA-8D7A-036E82BF8440}" destId="{D6C07776-D54F-4BA2-AD05-E688831DBFB2}" srcOrd="8" destOrd="0" parTransId="{E704703F-C267-4F37-8446-5017A923FB35}" sibTransId="{57213029-07F1-4114-8F7A-8A5E81D86648}"/>
    <dgm:cxn modelId="{2B43E7BA-5096-4D5A-BB8F-8E6257FD63F4}" type="presOf" srcId="{8744C404-7143-42AC-85E4-CDDC95B10800}" destId="{FCBE874B-7676-4B09-98BC-27E1151B7A98}" srcOrd="0" destOrd="0" presId="urn:microsoft.com/office/officeart/2016/7/layout/RepeatingBendingProcessNew"/>
    <dgm:cxn modelId="{F5449CC0-FB46-41F1-9152-E65CF30048B8}" type="presOf" srcId="{50F24E25-EFAB-4808-962E-DC95BF153858}" destId="{1F5819F9-D648-4161-A5F2-77D23C577B96}" srcOrd="0" destOrd="0" presId="urn:microsoft.com/office/officeart/2016/7/layout/RepeatingBendingProcessNew"/>
    <dgm:cxn modelId="{76049CC1-097A-4994-B4A3-C47FDCEC0B53}" srcId="{907B9F31-687D-43FA-8D7A-036E82BF8440}" destId="{F9AFFFB9-94CC-4366-B323-FA5E97379B3C}" srcOrd="10" destOrd="0" parTransId="{BB6E3D1D-E9B8-4D90-B40F-4A5300513D7B}" sibTransId="{4B36B6CC-3E3A-4374-9610-32DADCCCE913}"/>
    <dgm:cxn modelId="{974B2FC8-EC61-4F81-9740-A4027506D1EB}" type="presOf" srcId="{D6C07776-D54F-4BA2-AD05-E688831DBFB2}" destId="{050BAC2F-1624-47FF-BF91-1876B6B79F01}" srcOrd="0" destOrd="0" presId="urn:microsoft.com/office/officeart/2016/7/layout/RepeatingBendingProcessNew"/>
    <dgm:cxn modelId="{01608BC8-1B2B-4FC6-BF9A-65AD749ADF00}" type="presOf" srcId="{38883AEF-55FE-4EB2-8C44-9173E06A44A1}" destId="{23CE6A37-20DD-4F05-9AD1-CBD84D856B24}" srcOrd="1" destOrd="0" presId="urn:microsoft.com/office/officeart/2016/7/layout/RepeatingBendingProcessNew"/>
    <dgm:cxn modelId="{C98C07CA-6D69-41D5-B6C1-C99D0305C456}" srcId="{907B9F31-687D-43FA-8D7A-036E82BF8440}" destId="{7E815AFF-5064-4F06-A2D4-AE4C639683A7}" srcOrd="1" destOrd="0" parTransId="{47B55BBA-9EED-4AD8-86F9-09033C47ABA1}" sibTransId="{145FE452-2D1E-453B-AD5D-D97FB02ED54F}"/>
    <dgm:cxn modelId="{3ED7C4CE-8348-4186-8818-ADB326DAC215}" type="presOf" srcId="{9AF1EE00-A743-41BB-92B5-3D46DB8EA5FF}" destId="{C77BD29C-4EC3-4394-9741-C499DDC08297}" srcOrd="0" destOrd="0" presId="urn:microsoft.com/office/officeart/2016/7/layout/RepeatingBendingProcessNew"/>
    <dgm:cxn modelId="{16AFBDD3-C55B-4B9C-8018-D5272A495C4B}" srcId="{907B9F31-687D-43FA-8D7A-036E82BF8440}" destId="{F1BB8D01-C7A5-4A78-A5CA-D3D94F2ECFF6}" srcOrd="3" destOrd="0" parTransId="{174F525B-C168-456E-82AB-6D89FB4782D9}" sibTransId="{812915D5-3CEA-49E5-A068-87D87CFB81E5}"/>
    <dgm:cxn modelId="{13AA13E0-5A61-49E3-9E95-308AA5045251}" type="presOf" srcId="{E04E751D-CE06-4F94-9698-3F0719CB84F9}" destId="{097BFBDF-FD2A-45C8-8738-BC90BA452D8C}" srcOrd="0" destOrd="0" presId="urn:microsoft.com/office/officeart/2016/7/layout/RepeatingBendingProcessNew"/>
    <dgm:cxn modelId="{F59335E2-A317-41A2-8852-19652FA47676}" type="presOf" srcId="{02A44E08-389E-440E-BEAC-4266F9BB30FB}" destId="{95F77695-D1FD-42B0-92B2-5CC0FDE3CF0B}" srcOrd="1" destOrd="0" presId="urn:microsoft.com/office/officeart/2016/7/layout/RepeatingBendingProcessNew"/>
    <dgm:cxn modelId="{CA0FB4E3-FB23-463F-9FC6-8E18781A0379}" type="presOf" srcId="{4B36B6CC-3E3A-4374-9610-32DADCCCE913}" destId="{3E142E75-CB5F-4B73-B1A9-61787222252C}" srcOrd="1" destOrd="0" presId="urn:microsoft.com/office/officeart/2016/7/layout/RepeatingBendingProcessNew"/>
    <dgm:cxn modelId="{A8E108E5-04ED-4BBB-A5A8-D0C8B91E6E04}" type="presOf" srcId="{BDC151F9-6C05-436C-ADF0-91577281FFD5}" destId="{FE32A2D2-B8F8-4E26-B3B6-D7BCA4C05939}" srcOrd="1" destOrd="0" presId="urn:microsoft.com/office/officeart/2016/7/layout/RepeatingBendingProcessNew"/>
    <dgm:cxn modelId="{145DB7E6-A95C-46C0-9A07-7C9764560555}" srcId="{907B9F31-687D-43FA-8D7A-036E82BF8440}" destId="{890D8201-D422-4F92-B95C-F77E1983F95F}" srcOrd="0" destOrd="0" parTransId="{8753EA55-7486-4392-86BA-2FDA733B1D87}" sibTransId="{BDC151F9-6C05-436C-ADF0-91577281FFD5}"/>
    <dgm:cxn modelId="{F7A7F0EF-6850-4B98-8724-3938AE2038A7}" type="presOf" srcId="{A980184E-5177-43B2-8CA5-88335435C18F}" destId="{CA1C2821-4A7D-493F-8A66-4BFE101E6AA3}" srcOrd="1" destOrd="0" presId="urn:microsoft.com/office/officeart/2016/7/layout/RepeatingBendingProcessNew"/>
    <dgm:cxn modelId="{31775FF4-E833-49BD-BF00-25E0ED46657E}" type="presOf" srcId="{F965DEAC-8B14-4B77-A43B-D04AE58CBD2B}" destId="{B4662CA8-02EF-48F5-B648-9866E06C4C7F}" srcOrd="0" destOrd="0" presId="urn:microsoft.com/office/officeart/2016/7/layout/RepeatingBendingProcessNew"/>
    <dgm:cxn modelId="{028F72F6-EC53-4E37-B6C6-7A98A9E70574}" type="presOf" srcId="{02A44E08-389E-440E-BEAC-4266F9BB30FB}" destId="{5E463F8F-A2FA-4A97-AE4D-FCAA52CC1573}" srcOrd="0" destOrd="0" presId="urn:microsoft.com/office/officeart/2016/7/layout/RepeatingBendingProcessNew"/>
    <dgm:cxn modelId="{E25F29F7-A2E5-4483-B281-62A657F38599}" type="presOf" srcId="{379C2D98-F475-46CA-8797-15DF74DF60DE}" destId="{3D4D2D30-1EED-4013-B73D-74BE1A45BFDA}" srcOrd="0" destOrd="0" presId="urn:microsoft.com/office/officeart/2016/7/layout/RepeatingBendingProcessNew"/>
    <dgm:cxn modelId="{0149936F-F2FD-49C2-A9F1-6A907AC40439}" type="presParOf" srcId="{2A7D084C-9BA6-4C34-8DBE-64FBB781FBAD}" destId="{E54FDABE-7650-442C-A45F-EDBE76987A78}" srcOrd="0" destOrd="0" presId="urn:microsoft.com/office/officeart/2016/7/layout/RepeatingBendingProcessNew"/>
    <dgm:cxn modelId="{FA94043A-201A-44AF-A980-6E1A26DFA513}" type="presParOf" srcId="{2A7D084C-9BA6-4C34-8DBE-64FBB781FBAD}" destId="{4568FEE1-03E1-4842-8592-699E51F6DBEE}" srcOrd="1" destOrd="0" presId="urn:microsoft.com/office/officeart/2016/7/layout/RepeatingBendingProcessNew"/>
    <dgm:cxn modelId="{218F9B90-02C0-4648-BA63-A9FE67E07273}" type="presParOf" srcId="{4568FEE1-03E1-4842-8592-699E51F6DBEE}" destId="{FE32A2D2-B8F8-4E26-B3B6-D7BCA4C05939}" srcOrd="0" destOrd="0" presId="urn:microsoft.com/office/officeart/2016/7/layout/RepeatingBendingProcessNew"/>
    <dgm:cxn modelId="{BEE1686A-BA11-44FE-A8A1-B573F24F041A}" type="presParOf" srcId="{2A7D084C-9BA6-4C34-8DBE-64FBB781FBAD}" destId="{2AAF33C6-06E1-440D-AC8A-5C11D0C98826}" srcOrd="2" destOrd="0" presId="urn:microsoft.com/office/officeart/2016/7/layout/RepeatingBendingProcessNew"/>
    <dgm:cxn modelId="{7FC6396D-EEF3-4A14-9A29-915C0C9F1776}" type="presParOf" srcId="{2A7D084C-9BA6-4C34-8DBE-64FBB781FBAD}" destId="{008ED88A-8051-4D86-B709-749F4B145825}" srcOrd="3" destOrd="0" presId="urn:microsoft.com/office/officeart/2016/7/layout/RepeatingBendingProcessNew"/>
    <dgm:cxn modelId="{7650028A-0DD1-4AF4-9E2A-AFAE72634EE9}" type="presParOf" srcId="{008ED88A-8051-4D86-B709-749F4B145825}" destId="{936D31C3-5305-4F3C-8916-DBA52D075674}" srcOrd="0" destOrd="0" presId="urn:microsoft.com/office/officeart/2016/7/layout/RepeatingBendingProcessNew"/>
    <dgm:cxn modelId="{72B5A55E-96FE-40A7-9D78-18589020A5C7}" type="presParOf" srcId="{2A7D084C-9BA6-4C34-8DBE-64FBB781FBAD}" destId="{3D4D2D30-1EED-4013-B73D-74BE1A45BFDA}" srcOrd="4" destOrd="0" presId="urn:microsoft.com/office/officeart/2016/7/layout/RepeatingBendingProcessNew"/>
    <dgm:cxn modelId="{D18D1BDF-6A8B-411D-B60B-4BB304069321}" type="presParOf" srcId="{2A7D084C-9BA6-4C34-8DBE-64FBB781FBAD}" destId="{5E463F8F-A2FA-4A97-AE4D-FCAA52CC1573}" srcOrd="5" destOrd="0" presId="urn:microsoft.com/office/officeart/2016/7/layout/RepeatingBendingProcessNew"/>
    <dgm:cxn modelId="{38338C1D-B787-4B64-8C70-3C9273ADD94A}" type="presParOf" srcId="{5E463F8F-A2FA-4A97-AE4D-FCAA52CC1573}" destId="{95F77695-D1FD-42B0-92B2-5CC0FDE3CF0B}" srcOrd="0" destOrd="0" presId="urn:microsoft.com/office/officeart/2016/7/layout/RepeatingBendingProcessNew"/>
    <dgm:cxn modelId="{A7C9F8EB-6229-4484-9145-7A612ECAAEA7}" type="presParOf" srcId="{2A7D084C-9BA6-4C34-8DBE-64FBB781FBAD}" destId="{BCA7EDA3-A84B-49F4-A67B-05A5EABDAD80}" srcOrd="6" destOrd="0" presId="urn:microsoft.com/office/officeart/2016/7/layout/RepeatingBendingProcessNew"/>
    <dgm:cxn modelId="{D79D992B-12A3-4913-8C2A-2E54BDD07E9C}" type="presParOf" srcId="{2A7D084C-9BA6-4C34-8DBE-64FBB781FBAD}" destId="{1218891D-9374-49F7-8D88-BCEC622A4331}" srcOrd="7" destOrd="0" presId="urn:microsoft.com/office/officeart/2016/7/layout/RepeatingBendingProcessNew"/>
    <dgm:cxn modelId="{8F8DBFF6-A294-4F63-9813-48DF441B34E6}" type="presParOf" srcId="{1218891D-9374-49F7-8D88-BCEC622A4331}" destId="{4636D4C1-F205-402C-A044-B923DAADF269}" srcOrd="0" destOrd="0" presId="urn:microsoft.com/office/officeart/2016/7/layout/RepeatingBendingProcessNew"/>
    <dgm:cxn modelId="{85A1F314-1190-44E7-9992-15E1FAA6F4CB}" type="presParOf" srcId="{2A7D084C-9BA6-4C34-8DBE-64FBB781FBAD}" destId="{9EC7EF6F-BB7E-4884-A8A7-996F250AD08E}" srcOrd="8" destOrd="0" presId="urn:microsoft.com/office/officeart/2016/7/layout/RepeatingBendingProcessNew"/>
    <dgm:cxn modelId="{5119A8E6-6228-415F-B70D-925635FF2825}" type="presParOf" srcId="{2A7D084C-9BA6-4C34-8DBE-64FBB781FBAD}" destId="{0455F974-5CEC-41E6-A346-E68AAC3F06C8}" srcOrd="9" destOrd="0" presId="urn:microsoft.com/office/officeart/2016/7/layout/RepeatingBendingProcessNew"/>
    <dgm:cxn modelId="{CA065C71-1CDC-4A21-B2D1-02762EC4FF52}" type="presParOf" srcId="{0455F974-5CEC-41E6-A346-E68AAC3F06C8}" destId="{D2EFDEF3-B000-4319-AE46-CE4F0B3CCBF2}" srcOrd="0" destOrd="0" presId="urn:microsoft.com/office/officeart/2016/7/layout/RepeatingBendingProcessNew"/>
    <dgm:cxn modelId="{AE311C4B-093A-4CE5-ADD5-A4238EAB2AEC}" type="presParOf" srcId="{2A7D084C-9BA6-4C34-8DBE-64FBB781FBAD}" destId="{38E5AA25-7AE4-4FDC-BF1B-EB050F14AB8B}" srcOrd="10" destOrd="0" presId="urn:microsoft.com/office/officeart/2016/7/layout/RepeatingBendingProcessNew"/>
    <dgm:cxn modelId="{2699BA52-5AE2-4A00-8437-EE7A97E4AD63}" type="presParOf" srcId="{2A7D084C-9BA6-4C34-8DBE-64FBB781FBAD}" destId="{68A27FF2-F1D6-4B18-AF19-BF009855BE67}" srcOrd="11" destOrd="0" presId="urn:microsoft.com/office/officeart/2016/7/layout/RepeatingBendingProcessNew"/>
    <dgm:cxn modelId="{36CEFECE-B7E1-4253-A22A-065940B97E08}" type="presParOf" srcId="{68A27FF2-F1D6-4B18-AF19-BF009855BE67}" destId="{23CE6A37-20DD-4F05-9AD1-CBD84D856B24}" srcOrd="0" destOrd="0" presId="urn:microsoft.com/office/officeart/2016/7/layout/RepeatingBendingProcessNew"/>
    <dgm:cxn modelId="{C097E055-C32E-4E41-B29D-67DF956CE3AD}" type="presParOf" srcId="{2A7D084C-9BA6-4C34-8DBE-64FBB781FBAD}" destId="{D2D3EF44-48C5-4350-99A7-40214FA512D0}" srcOrd="12" destOrd="0" presId="urn:microsoft.com/office/officeart/2016/7/layout/RepeatingBendingProcessNew"/>
    <dgm:cxn modelId="{85050A45-0763-428A-9408-0D5137AA9DBE}" type="presParOf" srcId="{2A7D084C-9BA6-4C34-8DBE-64FBB781FBAD}" destId="{EBA0D4BC-C03E-4DE0-98BD-CAD895C41C80}" srcOrd="13" destOrd="0" presId="urn:microsoft.com/office/officeart/2016/7/layout/RepeatingBendingProcessNew"/>
    <dgm:cxn modelId="{484D435C-B0B2-4A1F-8F93-AA47D3DF51E1}" type="presParOf" srcId="{EBA0D4BC-C03E-4DE0-98BD-CAD895C41C80}" destId="{7241CC7C-C5AB-45F4-82E4-33DFD58E307C}" srcOrd="0" destOrd="0" presId="urn:microsoft.com/office/officeart/2016/7/layout/RepeatingBendingProcessNew"/>
    <dgm:cxn modelId="{7B702565-417E-46D4-AAC9-87FB9F07751B}" type="presParOf" srcId="{2A7D084C-9BA6-4C34-8DBE-64FBB781FBAD}" destId="{3C69B0E4-7EAE-4935-B1DF-5EF1B002928A}" srcOrd="14" destOrd="0" presId="urn:microsoft.com/office/officeart/2016/7/layout/RepeatingBendingProcessNew"/>
    <dgm:cxn modelId="{19A11B84-5175-47E2-A000-223F9DC6AC7C}" type="presParOf" srcId="{2A7D084C-9BA6-4C34-8DBE-64FBB781FBAD}" destId="{7E285C29-29F4-4B7B-8B5E-1AC77A8967B3}" srcOrd="15" destOrd="0" presId="urn:microsoft.com/office/officeart/2016/7/layout/RepeatingBendingProcessNew"/>
    <dgm:cxn modelId="{4C2F9FE7-96B2-4B65-B264-E4629A30465C}" type="presParOf" srcId="{7E285C29-29F4-4B7B-8B5E-1AC77A8967B3}" destId="{CA1C2821-4A7D-493F-8A66-4BFE101E6AA3}" srcOrd="0" destOrd="0" presId="urn:microsoft.com/office/officeart/2016/7/layout/RepeatingBendingProcessNew"/>
    <dgm:cxn modelId="{6F17D8F7-9513-406B-BD90-BB7ECB4A5044}" type="presParOf" srcId="{2A7D084C-9BA6-4C34-8DBE-64FBB781FBAD}" destId="{050BAC2F-1624-47FF-BF91-1876B6B79F01}" srcOrd="16" destOrd="0" presId="urn:microsoft.com/office/officeart/2016/7/layout/RepeatingBendingProcessNew"/>
    <dgm:cxn modelId="{11605542-2DA2-4116-8537-3EA446D3D4BD}" type="presParOf" srcId="{2A7D084C-9BA6-4C34-8DBE-64FBB781FBAD}" destId="{260EAE25-62E0-46F6-9522-B909BCBE0AD7}" srcOrd="17" destOrd="0" presId="urn:microsoft.com/office/officeart/2016/7/layout/RepeatingBendingProcessNew"/>
    <dgm:cxn modelId="{0F572A3E-197C-4E09-8CA0-D0648FB559B3}" type="presParOf" srcId="{260EAE25-62E0-46F6-9522-B909BCBE0AD7}" destId="{4F00058A-7402-482A-9A7A-F0579D7325D8}" srcOrd="0" destOrd="0" presId="urn:microsoft.com/office/officeart/2016/7/layout/RepeatingBendingProcessNew"/>
    <dgm:cxn modelId="{A883BBDE-EF2C-49D6-BCBE-C83A4AE9A2AF}" type="presParOf" srcId="{2A7D084C-9BA6-4C34-8DBE-64FBB781FBAD}" destId="{2CA53DB8-E2F9-4311-B667-5711803A2ED8}" srcOrd="18" destOrd="0" presId="urn:microsoft.com/office/officeart/2016/7/layout/RepeatingBendingProcessNew"/>
    <dgm:cxn modelId="{C7154C09-BA1C-41FF-BB90-AA68CBCE17E8}" type="presParOf" srcId="{2A7D084C-9BA6-4C34-8DBE-64FBB781FBAD}" destId="{1F5819F9-D648-4161-A5F2-77D23C577B96}" srcOrd="19" destOrd="0" presId="urn:microsoft.com/office/officeart/2016/7/layout/RepeatingBendingProcessNew"/>
    <dgm:cxn modelId="{E8257698-BBED-4011-958F-39B6C0BBBF1E}" type="presParOf" srcId="{1F5819F9-D648-4161-A5F2-77D23C577B96}" destId="{FA2560B9-90B4-4C45-9857-09A04FB3C7C9}" srcOrd="0" destOrd="0" presId="urn:microsoft.com/office/officeart/2016/7/layout/RepeatingBendingProcessNew"/>
    <dgm:cxn modelId="{CC3CF092-6056-4D9B-B01B-BB4F029BD632}" type="presParOf" srcId="{2A7D084C-9BA6-4C34-8DBE-64FBB781FBAD}" destId="{F013172A-126F-437A-B8FB-5B4A71A3BCF0}" srcOrd="20" destOrd="0" presId="urn:microsoft.com/office/officeart/2016/7/layout/RepeatingBendingProcessNew"/>
    <dgm:cxn modelId="{5D839DD8-8387-4268-B5EE-B5142C6DE66E}" type="presParOf" srcId="{2A7D084C-9BA6-4C34-8DBE-64FBB781FBAD}" destId="{BF24F438-82F5-4758-B20C-7209F43C367B}" srcOrd="21" destOrd="0" presId="urn:microsoft.com/office/officeart/2016/7/layout/RepeatingBendingProcessNew"/>
    <dgm:cxn modelId="{C169AF1D-CD8E-480D-B2EA-812C472E6AF7}" type="presParOf" srcId="{BF24F438-82F5-4758-B20C-7209F43C367B}" destId="{3E142E75-CB5F-4B73-B1A9-61787222252C}" srcOrd="0" destOrd="0" presId="urn:microsoft.com/office/officeart/2016/7/layout/RepeatingBendingProcessNew"/>
    <dgm:cxn modelId="{493452F4-AF64-48E4-9F2C-3430B85F0261}" type="presParOf" srcId="{2A7D084C-9BA6-4C34-8DBE-64FBB781FBAD}" destId="{FCBE874B-7676-4B09-98BC-27E1151B7A98}" srcOrd="22" destOrd="0" presId="urn:microsoft.com/office/officeart/2016/7/layout/RepeatingBendingProcessNew"/>
    <dgm:cxn modelId="{27FBA2EC-A5FA-4DA7-A9F6-3DCFF5A838FC}" type="presParOf" srcId="{2A7D084C-9BA6-4C34-8DBE-64FBB781FBAD}" destId="{28B17493-D940-451A-BDCD-BC95AD9EEE5F}" srcOrd="23" destOrd="0" presId="urn:microsoft.com/office/officeart/2016/7/layout/RepeatingBendingProcessNew"/>
    <dgm:cxn modelId="{86F33A5F-32C4-45AA-824B-6A8357CA5EF4}" type="presParOf" srcId="{28B17493-D940-451A-BDCD-BC95AD9EEE5F}" destId="{76B3155D-B297-41CA-91C3-6B68C9BB6102}" srcOrd="0" destOrd="0" presId="urn:microsoft.com/office/officeart/2016/7/layout/RepeatingBendingProcessNew"/>
    <dgm:cxn modelId="{7EFB4434-3A6D-4757-9641-BB731E8D8FEB}" type="presParOf" srcId="{2A7D084C-9BA6-4C34-8DBE-64FBB781FBAD}" destId="{74EAA5B6-BE25-469F-882C-B2D3A011B9A3}" srcOrd="24" destOrd="0" presId="urn:microsoft.com/office/officeart/2016/7/layout/RepeatingBendingProcessNew"/>
    <dgm:cxn modelId="{2F01A66C-0F43-41CD-A176-DB84F519697D}" type="presParOf" srcId="{2A7D084C-9BA6-4C34-8DBE-64FBB781FBAD}" destId="{B4662CA8-02EF-48F5-B648-9866E06C4C7F}" srcOrd="25" destOrd="0" presId="urn:microsoft.com/office/officeart/2016/7/layout/RepeatingBendingProcessNew"/>
    <dgm:cxn modelId="{8707AB07-2916-45FC-A347-1960011C2C8A}" type="presParOf" srcId="{B4662CA8-02EF-48F5-B648-9866E06C4C7F}" destId="{C306B1E6-B737-4B7B-8FA0-F2252951C121}" srcOrd="0" destOrd="0" presId="urn:microsoft.com/office/officeart/2016/7/layout/RepeatingBendingProcessNew"/>
    <dgm:cxn modelId="{F2242294-7AE9-427A-B6F9-79BEEC5B2711}" type="presParOf" srcId="{2A7D084C-9BA6-4C34-8DBE-64FBB781FBAD}" destId="{ECFE50F2-54FB-490C-931E-A3E51FE67CD4}" srcOrd="26" destOrd="0" presId="urn:microsoft.com/office/officeart/2016/7/layout/RepeatingBendingProcessNew"/>
    <dgm:cxn modelId="{294FC0AD-12FE-4BD8-9B13-B7F4CCF9BC09}" type="presParOf" srcId="{2A7D084C-9BA6-4C34-8DBE-64FBB781FBAD}" destId="{097BFBDF-FD2A-45C8-8738-BC90BA452D8C}" srcOrd="27" destOrd="0" presId="urn:microsoft.com/office/officeart/2016/7/layout/RepeatingBendingProcessNew"/>
    <dgm:cxn modelId="{7E5ADC61-2B2D-41D5-8EE4-0B27E14C8396}" type="presParOf" srcId="{097BFBDF-FD2A-45C8-8738-BC90BA452D8C}" destId="{391FE91D-3058-46AF-8CE1-1BE54EB60E87}" srcOrd="0" destOrd="0" presId="urn:microsoft.com/office/officeart/2016/7/layout/RepeatingBendingProcessNew"/>
    <dgm:cxn modelId="{9FBE1A06-7633-4BAA-AADC-C6DB05DE06BE}" type="presParOf" srcId="{2A7D084C-9BA6-4C34-8DBE-64FBB781FBAD}" destId="{65C38AC2-52E0-4D17-842D-608F0B2698EC}" srcOrd="28" destOrd="0" presId="urn:microsoft.com/office/officeart/2016/7/layout/RepeatingBendingProcessNew"/>
    <dgm:cxn modelId="{C8B85D60-ACA6-4FDB-BA30-C37AF5053564}" type="presParOf" srcId="{2A7D084C-9BA6-4C34-8DBE-64FBB781FBAD}" destId="{C77BD29C-4EC3-4394-9741-C499DDC08297}" srcOrd="29" destOrd="0" presId="urn:microsoft.com/office/officeart/2016/7/layout/RepeatingBendingProcessNew"/>
    <dgm:cxn modelId="{8C85C4D9-52EA-4620-B15E-482F90EE8DDB}" type="presParOf" srcId="{C77BD29C-4EC3-4394-9741-C499DDC08297}" destId="{B6F47DCD-1F7F-4181-85B7-C4BFBBB5B6DA}" srcOrd="0" destOrd="0" presId="urn:microsoft.com/office/officeart/2016/7/layout/RepeatingBendingProcessNew"/>
    <dgm:cxn modelId="{F8AFBCA6-D942-47DF-B28B-CD7BFAF31D58}" type="presParOf" srcId="{2A7D084C-9BA6-4C34-8DBE-64FBB781FBAD}" destId="{BFDE3BB0-4193-4BD1-86B3-BBD90031F3ED}" srcOrd="3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ACF1B-D909-4060-BC9F-2C3F8271527D}">
      <dsp:nvSpPr>
        <dsp:cNvPr id="0" name=""/>
        <dsp:cNvSpPr/>
      </dsp:nvSpPr>
      <dsp:spPr>
        <a:xfrm>
          <a:off x="0" y="3827"/>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E90B6-4E05-4D17-898F-3A2C20E88C46}">
      <dsp:nvSpPr>
        <dsp:cNvPr id="0" name=""/>
        <dsp:cNvSpPr/>
      </dsp:nvSpPr>
      <dsp:spPr>
        <a:xfrm>
          <a:off x="246632" y="187273"/>
          <a:ext cx="448423" cy="4484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6DE191-5443-43C8-87E0-4B0C8E20129A}">
      <dsp:nvSpPr>
        <dsp:cNvPr id="0" name=""/>
        <dsp:cNvSpPr/>
      </dsp:nvSpPr>
      <dsp:spPr>
        <a:xfrm>
          <a:off x="941689" y="3827"/>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US" sz="1900" kern="1200"/>
            <a:t>Aim: To introduce the purpose of and the theories around psychology in HSC</a:t>
          </a:r>
        </a:p>
      </dsp:txBody>
      <dsp:txXfrm>
        <a:off x="941689" y="3827"/>
        <a:ext cx="5324321" cy="815315"/>
      </dsp:txXfrm>
    </dsp:sp>
    <dsp:sp modelId="{070126E8-2FCE-4716-BEF6-F43EFB655674}">
      <dsp:nvSpPr>
        <dsp:cNvPr id="0" name=""/>
        <dsp:cNvSpPr/>
      </dsp:nvSpPr>
      <dsp:spPr>
        <a:xfrm>
          <a:off x="0" y="1022971"/>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BF7E86-EB79-41D4-92FB-1127F68124B0}">
      <dsp:nvSpPr>
        <dsp:cNvPr id="0" name=""/>
        <dsp:cNvSpPr/>
      </dsp:nvSpPr>
      <dsp:spPr>
        <a:xfrm>
          <a:off x="246632" y="1206417"/>
          <a:ext cx="448423" cy="4484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F79764-02F0-4399-9460-C3968505F834}">
      <dsp:nvSpPr>
        <dsp:cNvPr id="0" name=""/>
        <dsp:cNvSpPr/>
      </dsp:nvSpPr>
      <dsp:spPr>
        <a:xfrm>
          <a:off x="941689" y="1022971"/>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US" sz="1900" kern="1200"/>
            <a:t>Define psychology.</a:t>
          </a:r>
        </a:p>
      </dsp:txBody>
      <dsp:txXfrm>
        <a:off x="941689" y="1022971"/>
        <a:ext cx="5324321" cy="815315"/>
      </dsp:txXfrm>
    </dsp:sp>
    <dsp:sp modelId="{EC73579E-9D31-4D3B-A502-59A976867F00}">
      <dsp:nvSpPr>
        <dsp:cNvPr id="0" name=""/>
        <dsp:cNvSpPr/>
      </dsp:nvSpPr>
      <dsp:spPr>
        <a:xfrm>
          <a:off x="0" y="2042115"/>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56C88B-41A9-485F-B8E2-B93CEC1ECEC6}">
      <dsp:nvSpPr>
        <dsp:cNvPr id="0" name=""/>
        <dsp:cNvSpPr/>
      </dsp:nvSpPr>
      <dsp:spPr>
        <a:xfrm>
          <a:off x="246632" y="2225561"/>
          <a:ext cx="448423" cy="4484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FC3AD0-A18B-4B03-9CB8-0C572A6E3446}">
      <dsp:nvSpPr>
        <dsp:cNvPr id="0" name=""/>
        <dsp:cNvSpPr/>
      </dsp:nvSpPr>
      <dsp:spPr>
        <a:xfrm>
          <a:off x="941689" y="2042115"/>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US" sz="1900" kern="1200"/>
            <a:t>Discuss five key schools of thought.</a:t>
          </a:r>
        </a:p>
      </dsp:txBody>
      <dsp:txXfrm>
        <a:off x="941689" y="2042115"/>
        <a:ext cx="5324321" cy="815315"/>
      </dsp:txXfrm>
    </dsp:sp>
    <dsp:sp modelId="{A1292664-64E9-442B-B376-BC80487EC584}">
      <dsp:nvSpPr>
        <dsp:cNvPr id="0" name=""/>
        <dsp:cNvSpPr/>
      </dsp:nvSpPr>
      <dsp:spPr>
        <a:xfrm>
          <a:off x="0" y="3061259"/>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BB4FC-105A-438C-BFB5-B06D64298E13}">
      <dsp:nvSpPr>
        <dsp:cNvPr id="0" name=""/>
        <dsp:cNvSpPr/>
      </dsp:nvSpPr>
      <dsp:spPr>
        <a:xfrm>
          <a:off x="246632" y="3244705"/>
          <a:ext cx="448423" cy="4484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31AF16-0A49-476B-A7E7-4C05B5A7BA7A}">
      <dsp:nvSpPr>
        <dsp:cNvPr id="0" name=""/>
        <dsp:cNvSpPr/>
      </dsp:nvSpPr>
      <dsp:spPr>
        <a:xfrm>
          <a:off x="941689" y="3061259"/>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US" sz="1900" kern="1200"/>
            <a:t>Describe how major schools of thought explain human behaviour.</a:t>
          </a:r>
        </a:p>
      </dsp:txBody>
      <dsp:txXfrm>
        <a:off x="941689" y="3061259"/>
        <a:ext cx="5324321" cy="815315"/>
      </dsp:txXfrm>
    </dsp:sp>
    <dsp:sp modelId="{4039469F-DF36-4502-984B-82E126E1D46D}">
      <dsp:nvSpPr>
        <dsp:cNvPr id="0" name=""/>
        <dsp:cNvSpPr/>
      </dsp:nvSpPr>
      <dsp:spPr>
        <a:xfrm>
          <a:off x="0" y="4080403"/>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CACC52-9B67-4DE4-BB31-518C6248C038}">
      <dsp:nvSpPr>
        <dsp:cNvPr id="0" name=""/>
        <dsp:cNvSpPr/>
      </dsp:nvSpPr>
      <dsp:spPr>
        <a:xfrm>
          <a:off x="246632" y="4263849"/>
          <a:ext cx="448423" cy="4484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E34B51-4272-43C2-9199-983245395A12}">
      <dsp:nvSpPr>
        <dsp:cNvPr id="0" name=""/>
        <dsp:cNvSpPr/>
      </dsp:nvSpPr>
      <dsp:spPr>
        <a:xfrm>
          <a:off x="941689" y="4080403"/>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US" sz="1900" kern="1200"/>
            <a:t>Recognise the role of psychology in supporting person-centred care. </a:t>
          </a:r>
        </a:p>
      </dsp:txBody>
      <dsp:txXfrm>
        <a:off x="941689" y="4080403"/>
        <a:ext cx="5324321" cy="8153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014DA-C5FE-4627-9306-94427552C6F7}">
      <dsp:nvSpPr>
        <dsp:cNvPr id="0" name=""/>
        <dsp:cNvSpPr/>
      </dsp:nvSpPr>
      <dsp:spPr>
        <a:xfrm>
          <a:off x="3437" y="1412"/>
          <a:ext cx="1861393" cy="1116836"/>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Environmental</a:t>
          </a:r>
        </a:p>
      </dsp:txBody>
      <dsp:txXfrm>
        <a:off x="3437" y="1412"/>
        <a:ext cx="1861393" cy="1116836"/>
      </dsp:txXfrm>
    </dsp:sp>
    <dsp:sp modelId="{53DF4D72-38A9-4C45-A762-F8953C9981EB}">
      <dsp:nvSpPr>
        <dsp:cNvPr id="0" name=""/>
        <dsp:cNvSpPr/>
      </dsp:nvSpPr>
      <dsp:spPr>
        <a:xfrm>
          <a:off x="2050970" y="1412"/>
          <a:ext cx="1861393" cy="1116836"/>
        </a:xfrm>
        <a:prstGeom prst="rect">
          <a:avLst/>
        </a:prstGeom>
        <a:solidFill>
          <a:schemeClr val="accent2">
            <a:hueOff val="-50719"/>
            <a:satOff val="-419"/>
            <a:lumOff val="-89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Work</a:t>
          </a:r>
        </a:p>
      </dsp:txBody>
      <dsp:txXfrm>
        <a:off x="2050970" y="1412"/>
        <a:ext cx="1861393" cy="1116836"/>
      </dsp:txXfrm>
    </dsp:sp>
    <dsp:sp modelId="{5708AF45-ACC4-41C3-A4A8-B91DEF58DBAB}">
      <dsp:nvSpPr>
        <dsp:cNvPr id="0" name=""/>
        <dsp:cNvSpPr/>
      </dsp:nvSpPr>
      <dsp:spPr>
        <a:xfrm>
          <a:off x="4098503" y="1412"/>
          <a:ext cx="1861393" cy="1116836"/>
        </a:xfrm>
        <a:prstGeom prst="rect">
          <a:avLst/>
        </a:prstGeom>
        <a:solidFill>
          <a:schemeClr val="accent2">
            <a:hueOff val="-101437"/>
            <a:satOff val="-838"/>
            <a:lumOff val="-179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Child</a:t>
          </a:r>
        </a:p>
      </dsp:txBody>
      <dsp:txXfrm>
        <a:off x="4098503" y="1412"/>
        <a:ext cx="1861393" cy="1116836"/>
      </dsp:txXfrm>
    </dsp:sp>
    <dsp:sp modelId="{CA7BBA44-1937-4D58-A753-58E7F1A23A62}">
      <dsp:nvSpPr>
        <dsp:cNvPr id="0" name=""/>
        <dsp:cNvSpPr/>
      </dsp:nvSpPr>
      <dsp:spPr>
        <a:xfrm>
          <a:off x="6146036" y="1412"/>
          <a:ext cx="1861393" cy="1116836"/>
        </a:xfrm>
        <a:prstGeom prst="rect">
          <a:avLst/>
        </a:prstGeom>
        <a:solidFill>
          <a:schemeClr val="accent2">
            <a:hueOff val="-152155"/>
            <a:satOff val="-1257"/>
            <a:lumOff val="-268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Developmental</a:t>
          </a:r>
        </a:p>
      </dsp:txBody>
      <dsp:txXfrm>
        <a:off x="6146036" y="1412"/>
        <a:ext cx="1861393" cy="1116836"/>
      </dsp:txXfrm>
    </dsp:sp>
    <dsp:sp modelId="{7602FA5A-4992-48AA-A76E-FE0D03114DB1}">
      <dsp:nvSpPr>
        <dsp:cNvPr id="0" name=""/>
        <dsp:cNvSpPr/>
      </dsp:nvSpPr>
      <dsp:spPr>
        <a:xfrm>
          <a:off x="8193568" y="1412"/>
          <a:ext cx="1861393" cy="1116836"/>
        </a:xfrm>
        <a:prstGeom prst="rect">
          <a:avLst/>
        </a:prstGeom>
        <a:solidFill>
          <a:schemeClr val="accent2">
            <a:hueOff val="-202874"/>
            <a:satOff val="-1677"/>
            <a:lumOff val="-358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Personality</a:t>
          </a:r>
        </a:p>
      </dsp:txBody>
      <dsp:txXfrm>
        <a:off x="8193568" y="1412"/>
        <a:ext cx="1861393" cy="1116836"/>
      </dsp:txXfrm>
    </dsp:sp>
    <dsp:sp modelId="{315CEB14-3CE8-4F7B-B7D8-A308FB50AD79}">
      <dsp:nvSpPr>
        <dsp:cNvPr id="0" name=""/>
        <dsp:cNvSpPr/>
      </dsp:nvSpPr>
      <dsp:spPr>
        <a:xfrm>
          <a:off x="3437" y="1304387"/>
          <a:ext cx="1861393" cy="1116836"/>
        </a:xfrm>
        <a:prstGeom prst="rect">
          <a:avLst/>
        </a:prstGeom>
        <a:solidFill>
          <a:schemeClr val="accent2">
            <a:hueOff val="-253592"/>
            <a:satOff val="-2096"/>
            <a:lumOff val="-4482"/>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Experimental</a:t>
          </a:r>
        </a:p>
      </dsp:txBody>
      <dsp:txXfrm>
        <a:off x="3437" y="1304387"/>
        <a:ext cx="1861393" cy="1116836"/>
      </dsp:txXfrm>
    </dsp:sp>
    <dsp:sp modelId="{98B76206-5939-45E6-893F-57FE6A24F733}">
      <dsp:nvSpPr>
        <dsp:cNvPr id="0" name=""/>
        <dsp:cNvSpPr/>
      </dsp:nvSpPr>
      <dsp:spPr>
        <a:xfrm>
          <a:off x="2050970" y="1304387"/>
          <a:ext cx="1861393" cy="1116836"/>
        </a:xfrm>
        <a:prstGeom prst="rect">
          <a:avLst/>
        </a:prstGeom>
        <a:solidFill>
          <a:schemeClr val="accent2">
            <a:hueOff val="-304311"/>
            <a:satOff val="-2515"/>
            <a:lumOff val="-5378"/>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Sport</a:t>
          </a:r>
        </a:p>
      </dsp:txBody>
      <dsp:txXfrm>
        <a:off x="2050970" y="1304387"/>
        <a:ext cx="1861393" cy="1116836"/>
      </dsp:txXfrm>
    </dsp:sp>
    <dsp:sp modelId="{9423B88D-4373-42BD-86E0-3655538480BC}">
      <dsp:nvSpPr>
        <dsp:cNvPr id="0" name=""/>
        <dsp:cNvSpPr/>
      </dsp:nvSpPr>
      <dsp:spPr>
        <a:xfrm>
          <a:off x="4098503" y="1304387"/>
          <a:ext cx="1861393" cy="1116836"/>
        </a:xfrm>
        <a:prstGeom prst="rect">
          <a:avLst/>
        </a:prstGeom>
        <a:solidFill>
          <a:schemeClr val="accent2">
            <a:hueOff val="-355029"/>
            <a:satOff val="-2934"/>
            <a:lumOff val="-6274"/>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Positive</a:t>
          </a:r>
        </a:p>
      </dsp:txBody>
      <dsp:txXfrm>
        <a:off x="4098503" y="1304387"/>
        <a:ext cx="1861393" cy="1116836"/>
      </dsp:txXfrm>
    </dsp:sp>
    <dsp:sp modelId="{D730E678-72E2-46BC-9982-EDCF4C35B899}">
      <dsp:nvSpPr>
        <dsp:cNvPr id="0" name=""/>
        <dsp:cNvSpPr/>
      </dsp:nvSpPr>
      <dsp:spPr>
        <a:xfrm>
          <a:off x="6146036" y="1304387"/>
          <a:ext cx="1861393" cy="1116836"/>
        </a:xfrm>
        <a:prstGeom prst="rect">
          <a:avLst/>
        </a:prstGeom>
        <a:solidFill>
          <a:schemeClr val="accent2">
            <a:hueOff val="-405748"/>
            <a:satOff val="-3353"/>
            <a:lumOff val="-7171"/>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Clinical</a:t>
          </a:r>
        </a:p>
      </dsp:txBody>
      <dsp:txXfrm>
        <a:off x="6146036" y="1304387"/>
        <a:ext cx="1861393" cy="1116836"/>
      </dsp:txXfrm>
    </dsp:sp>
    <dsp:sp modelId="{5A814C84-D50C-432E-81A1-F4F7156D3786}">
      <dsp:nvSpPr>
        <dsp:cNvPr id="0" name=""/>
        <dsp:cNvSpPr/>
      </dsp:nvSpPr>
      <dsp:spPr>
        <a:xfrm>
          <a:off x="8193568" y="1304387"/>
          <a:ext cx="1861393" cy="1116836"/>
        </a:xfrm>
        <a:prstGeom prst="rect">
          <a:avLst/>
        </a:prstGeom>
        <a:solidFill>
          <a:schemeClr val="accent2">
            <a:hueOff val="-456466"/>
            <a:satOff val="-3772"/>
            <a:lumOff val="-8067"/>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Counselling</a:t>
          </a:r>
        </a:p>
      </dsp:txBody>
      <dsp:txXfrm>
        <a:off x="8193568" y="1304387"/>
        <a:ext cx="1861393" cy="1116836"/>
      </dsp:txXfrm>
    </dsp:sp>
    <dsp:sp modelId="{5A30E09F-45D9-49FC-9A74-AA4F71F77913}">
      <dsp:nvSpPr>
        <dsp:cNvPr id="0" name=""/>
        <dsp:cNvSpPr/>
      </dsp:nvSpPr>
      <dsp:spPr>
        <a:xfrm>
          <a:off x="3437" y="2607363"/>
          <a:ext cx="1861393" cy="1116836"/>
        </a:xfrm>
        <a:prstGeom prst="rect">
          <a:avLst/>
        </a:prstGeom>
        <a:solidFill>
          <a:schemeClr val="accent2">
            <a:hueOff val="-507185"/>
            <a:satOff val="-4191"/>
            <a:lumOff val="-8964"/>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Educational</a:t>
          </a:r>
        </a:p>
      </dsp:txBody>
      <dsp:txXfrm>
        <a:off x="3437" y="2607363"/>
        <a:ext cx="1861393" cy="1116836"/>
      </dsp:txXfrm>
    </dsp:sp>
    <dsp:sp modelId="{318E2257-629F-467B-83E5-3F5F70ED1AC6}">
      <dsp:nvSpPr>
        <dsp:cNvPr id="0" name=""/>
        <dsp:cNvSpPr/>
      </dsp:nvSpPr>
      <dsp:spPr>
        <a:xfrm>
          <a:off x="2050970" y="2607363"/>
          <a:ext cx="1861393" cy="1116836"/>
        </a:xfrm>
        <a:prstGeom prst="rect">
          <a:avLst/>
        </a:prstGeom>
        <a:solidFill>
          <a:schemeClr val="accent2">
            <a:hueOff val="-557903"/>
            <a:satOff val="-4611"/>
            <a:lumOff val="-986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Evolutionary</a:t>
          </a:r>
        </a:p>
      </dsp:txBody>
      <dsp:txXfrm>
        <a:off x="2050970" y="2607363"/>
        <a:ext cx="1861393" cy="1116836"/>
      </dsp:txXfrm>
    </dsp:sp>
    <dsp:sp modelId="{CA94B0D1-01CC-4A15-A995-8F3935A1A3D3}">
      <dsp:nvSpPr>
        <dsp:cNvPr id="0" name=""/>
        <dsp:cNvSpPr/>
      </dsp:nvSpPr>
      <dsp:spPr>
        <a:xfrm>
          <a:off x="4098503" y="2607363"/>
          <a:ext cx="1861393" cy="1116836"/>
        </a:xfrm>
        <a:prstGeom prst="rect">
          <a:avLst/>
        </a:prstGeom>
        <a:solidFill>
          <a:schemeClr val="accent2">
            <a:hueOff val="-608622"/>
            <a:satOff val="-5030"/>
            <a:lumOff val="-1075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Forensic</a:t>
          </a:r>
        </a:p>
      </dsp:txBody>
      <dsp:txXfrm>
        <a:off x="4098503" y="2607363"/>
        <a:ext cx="1861393" cy="1116836"/>
      </dsp:txXfrm>
    </dsp:sp>
    <dsp:sp modelId="{494797C2-3E08-4366-9C2C-972DD5E2E61A}">
      <dsp:nvSpPr>
        <dsp:cNvPr id="0" name=""/>
        <dsp:cNvSpPr/>
      </dsp:nvSpPr>
      <dsp:spPr>
        <a:xfrm>
          <a:off x="6146036" y="2607363"/>
          <a:ext cx="1861393" cy="1116836"/>
        </a:xfrm>
        <a:prstGeom prst="rect">
          <a:avLst/>
        </a:prstGeom>
        <a:solidFill>
          <a:schemeClr val="accent2">
            <a:hueOff val="-659340"/>
            <a:satOff val="-5449"/>
            <a:lumOff val="-1165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Health</a:t>
          </a:r>
        </a:p>
      </dsp:txBody>
      <dsp:txXfrm>
        <a:off x="6146036" y="2607363"/>
        <a:ext cx="1861393" cy="1116836"/>
      </dsp:txXfrm>
    </dsp:sp>
    <dsp:sp modelId="{2B0D502B-1803-4620-B3BC-BEF18168C856}">
      <dsp:nvSpPr>
        <dsp:cNvPr id="0" name=""/>
        <dsp:cNvSpPr/>
      </dsp:nvSpPr>
      <dsp:spPr>
        <a:xfrm>
          <a:off x="8193568" y="2607363"/>
          <a:ext cx="1861393" cy="1116836"/>
        </a:xfrm>
        <a:prstGeom prst="rect">
          <a:avLst/>
        </a:prstGeom>
        <a:solidFill>
          <a:schemeClr val="accent2">
            <a:hueOff val="-710059"/>
            <a:satOff val="-5868"/>
            <a:lumOff val="-1254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Social</a:t>
          </a:r>
        </a:p>
      </dsp:txBody>
      <dsp:txXfrm>
        <a:off x="8193568" y="2607363"/>
        <a:ext cx="1861393" cy="11168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2E9F2-C870-40B6-890D-6BEA2C3B579F}">
      <dsp:nvSpPr>
        <dsp:cNvPr id="0" name=""/>
        <dsp:cNvSpPr/>
      </dsp:nvSpPr>
      <dsp:spPr>
        <a:xfrm>
          <a:off x="0" y="0"/>
          <a:ext cx="5906181"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7E9DFE-6F0F-448A-BD7A-B6D4C15E3AED}">
      <dsp:nvSpPr>
        <dsp:cNvPr id="0" name=""/>
        <dsp:cNvSpPr/>
      </dsp:nvSpPr>
      <dsp:spPr>
        <a:xfrm>
          <a:off x="0" y="0"/>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Aristotle</a:t>
          </a:r>
        </a:p>
      </dsp:txBody>
      <dsp:txXfrm>
        <a:off x="0" y="0"/>
        <a:ext cx="5906181" cy="653839"/>
      </dsp:txXfrm>
    </dsp:sp>
    <dsp:sp modelId="{19383A51-30C1-40F9-9ED9-7E140A15E909}">
      <dsp:nvSpPr>
        <dsp:cNvPr id="0" name=""/>
        <dsp:cNvSpPr/>
      </dsp:nvSpPr>
      <dsp:spPr>
        <a:xfrm>
          <a:off x="0" y="653839"/>
          <a:ext cx="5906181"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991454-3944-4218-9A5C-582519DC38FE}">
      <dsp:nvSpPr>
        <dsp:cNvPr id="0" name=""/>
        <dsp:cNvSpPr/>
      </dsp:nvSpPr>
      <dsp:spPr>
        <a:xfrm>
          <a:off x="0" y="653839"/>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Descartes</a:t>
          </a:r>
        </a:p>
      </dsp:txBody>
      <dsp:txXfrm>
        <a:off x="0" y="653839"/>
        <a:ext cx="5906181" cy="653839"/>
      </dsp:txXfrm>
    </dsp:sp>
    <dsp:sp modelId="{551E6757-E19D-4403-A46F-474868DB57A4}">
      <dsp:nvSpPr>
        <dsp:cNvPr id="0" name=""/>
        <dsp:cNvSpPr/>
      </dsp:nvSpPr>
      <dsp:spPr>
        <a:xfrm>
          <a:off x="0" y="1307679"/>
          <a:ext cx="5906181"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ED5FF5-9195-4288-84C5-4F40A177BD53}">
      <dsp:nvSpPr>
        <dsp:cNvPr id="0" name=""/>
        <dsp:cNvSpPr/>
      </dsp:nvSpPr>
      <dsp:spPr>
        <a:xfrm>
          <a:off x="0" y="1307679"/>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John Locke</a:t>
          </a:r>
        </a:p>
      </dsp:txBody>
      <dsp:txXfrm>
        <a:off x="0" y="1307679"/>
        <a:ext cx="5906181" cy="653839"/>
      </dsp:txXfrm>
    </dsp:sp>
    <dsp:sp modelId="{89FDF1A7-E8A0-46E0-A0F5-864994D6B0B7}">
      <dsp:nvSpPr>
        <dsp:cNvPr id="0" name=""/>
        <dsp:cNvSpPr/>
      </dsp:nvSpPr>
      <dsp:spPr>
        <a:xfrm>
          <a:off x="0" y="1961519"/>
          <a:ext cx="5906181"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AE6B07-BA31-429A-ABBD-34DA56F28B4B}">
      <dsp:nvSpPr>
        <dsp:cNvPr id="0" name=""/>
        <dsp:cNvSpPr/>
      </dsp:nvSpPr>
      <dsp:spPr>
        <a:xfrm>
          <a:off x="0" y="1961519"/>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Darwin</a:t>
          </a:r>
        </a:p>
      </dsp:txBody>
      <dsp:txXfrm>
        <a:off x="0" y="1961519"/>
        <a:ext cx="5906181" cy="653839"/>
      </dsp:txXfrm>
    </dsp:sp>
    <dsp:sp modelId="{EE133430-1679-4546-B72F-EC2776D67B2F}">
      <dsp:nvSpPr>
        <dsp:cNvPr id="0" name=""/>
        <dsp:cNvSpPr/>
      </dsp:nvSpPr>
      <dsp:spPr>
        <a:xfrm>
          <a:off x="0" y="2615358"/>
          <a:ext cx="5906181"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C75E91-457A-4397-A76F-407D2DAD4C32}">
      <dsp:nvSpPr>
        <dsp:cNvPr id="0" name=""/>
        <dsp:cNvSpPr/>
      </dsp:nvSpPr>
      <dsp:spPr>
        <a:xfrm>
          <a:off x="0" y="2615359"/>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Galton</a:t>
          </a:r>
        </a:p>
      </dsp:txBody>
      <dsp:txXfrm>
        <a:off x="0" y="2615359"/>
        <a:ext cx="5906181" cy="653839"/>
      </dsp:txXfrm>
    </dsp:sp>
    <dsp:sp modelId="{855CDCDA-9D94-4B2B-8C92-B18F4C5DD64B}">
      <dsp:nvSpPr>
        <dsp:cNvPr id="0" name=""/>
        <dsp:cNvSpPr/>
      </dsp:nvSpPr>
      <dsp:spPr>
        <a:xfrm>
          <a:off x="0" y="3269198"/>
          <a:ext cx="5906181"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60F532-3881-4DE5-8440-CB82E6988CD9}">
      <dsp:nvSpPr>
        <dsp:cNvPr id="0" name=""/>
        <dsp:cNvSpPr/>
      </dsp:nvSpPr>
      <dsp:spPr>
        <a:xfrm>
          <a:off x="0" y="3269198"/>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Weber, Fechner and von Helmholtz</a:t>
          </a:r>
        </a:p>
      </dsp:txBody>
      <dsp:txXfrm>
        <a:off x="0" y="3269198"/>
        <a:ext cx="5906181" cy="653839"/>
      </dsp:txXfrm>
    </dsp:sp>
    <dsp:sp modelId="{7C7C510B-F559-4C09-9C39-9C583DD32399}">
      <dsp:nvSpPr>
        <dsp:cNvPr id="0" name=""/>
        <dsp:cNvSpPr/>
      </dsp:nvSpPr>
      <dsp:spPr>
        <a:xfrm>
          <a:off x="0" y="3923038"/>
          <a:ext cx="5906181"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B68FAC-5F1E-43D8-B9C9-B44D9AA3A271}">
      <dsp:nvSpPr>
        <dsp:cNvPr id="0" name=""/>
        <dsp:cNvSpPr/>
      </dsp:nvSpPr>
      <dsp:spPr>
        <a:xfrm>
          <a:off x="0" y="3923038"/>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Wundt</a:t>
          </a:r>
        </a:p>
      </dsp:txBody>
      <dsp:txXfrm>
        <a:off x="0" y="3923038"/>
        <a:ext cx="5906181" cy="653839"/>
      </dsp:txXfrm>
    </dsp:sp>
    <dsp:sp modelId="{48C9117D-73F7-4F7E-909D-5E7EBF5F9A76}">
      <dsp:nvSpPr>
        <dsp:cNvPr id="0" name=""/>
        <dsp:cNvSpPr/>
      </dsp:nvSpPr>
      <dsp:spPr>
        <a:xfrm>
          <a:off x="0" y="4576878"/>
          <a:ext cx="5906181"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BACACA-8132-4EE1-A200-109A1BC59CA5}">
      <dsp:nvSpPr>
        <dsp:cNvPr id="0" name=""/>
        <dsp:cNvSpPr/>
      </dsp:nvSpPr>
      <dsp:spPr>
        <a:xfrm>
          <a:off x="0" y="4576878"/>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Ebbinghaus</a:t>
          </a:r>
        </a:p>
      </dsp:txBody>
      <dsp:txXfrm>
        <a:off x="0" y="4576878"/>
        <a:ext cx="5906181" cy="6538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668E9-7FFD-4E0A-A429-42EFCCA8EA42}">
      <dsp:nvSpPr>
        <dsp:cNvPr id="0" name=""/>
        <dsp:cNvSpPr/>
      </dsp:nvSpPr>
      <dsp:spPr>
        <a:xfrm>
          <a:off x="0" y="0"/>
          <a:ext cx="5906181"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923329-229E-417D-871D-943C845AEDD0}">
      <dsp:nvSpPr>
        <dsp:cNvPr id="0" name=""/>
        <dsp:cNvSpPr/>
      </dsp:nvSpPr>
      <dsp:spPr>
        <a:xfrm>
          <a:off x="0" y="0"/>
          <a:ext cx="5906181" cy="261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Today we have a myriad of other famous names, some of which we will uncover throughout our lectures. Their work all has strengths and limitations, but we will critique as we go.</a:t>
          </a:r>
        </a:p>
      </dsp:txBody>
      <dsp:txXfrm>
        <a:off x="0" y="0"/>
        <a:ext cx="5906181" cy="2615359"/>
      </dsp:txXfrm>
    </dsp:sp>
    <dsp:sp modelId="{FF5FB0EA-E5C7-4DDC-A5D7-B936FB48D276}">
      <dsp:nvSpPr>
        <dsp:cNvPr id="0" name=""/>
        <dsp:cNvSpPr/>
      </dsp:nvSpPr>
      <dsp:spPr>
        <a:xfrm>
          <a:off x="0" y="2615359"/>
          <a:ext cx="5906181"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68B19D-02B5-4C3F-9DFA-4568DBED84DB}">
      <dsp:nvSpPr>
        <dsp:cNvPr id="0" name=""/>
        <dsp:cNvSpPr/>
      </dsp:nvSpPr>
      <dsp:spPr>
        <a:xfrm>
          <a:off x="0" y="2615359"/>
          <a:ext cx="5906181" cy="261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Who knows, one day, one of you may be the next name in psychology!</a:t>
          </a:r>
        </a:p>
      </dsp:txBody>
      <dsp:txXfrm>
        <a:off x="0" y="2615359"/>
        <a:ext cx="5906181" cy="26153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68FEE1-03E1-4842-8592-699E51F6DBEE}">
      <dsp:nvSpPr>
        <dsp:cNvPr id="0" name=""/>
        <dsp:cNvSpPr/>
      </dsp:nvSpPr>
      <dsp:spPr>
        <a:xfrm>
          <a:off x="1334951" y="741350"/>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65555" y="785534"/>
        <a:ext cx="15358" cy="3071"/>
      </dsp:txXfrm>
    </dsp:sp>
    <dsp:sp modelId="{E54FDABE-7650-442C-A45F-EDBE76987A78}">
      <dsp:nvSpPr>
        <dsp:cNvPr id="0" name=""/>
        <dsp:cNvSpPr/>
      </dsp:nvSpPr>
      <dsp:spPr>
        <a:xfrm>
          <a:off x="1246" y="386418"/>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Thoughts</a:t>
          </a:r>
        </a:p>
      </dsp:txBody>
      <dsp:txXfrm>
        <a:off x="1246" y="386418"/>
        <a:ext cx="1335504" cy="801302"/>
      </dsp:txXfrm>
    </dsp:sp>
    <dsp:sp modelId="{008ED88A-8051-4D86-B709-749F4B145825}">
      <dsp:nvSpPr>
        <dsp:cNvPr id="0" name=""/>
        <dsp:cNvSpPr/>
      </dsp:nvSpPr>
      <dsp:spPr>
        <a:xfrm>
          <a:off x="2977622" y="741350"/>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8226" y="785534"/>
        <a:ext cx="15358" cy="3071"/>
      </dsp:txXfrm>
    </dsp:sp>
    <dsp:sp modelId="{2AAF33C6-06E1-440D-AC8A-5C11D0C98826}">
      <dsp:nvSpPr>
        <dsp:cNvPr id="0" name=""/>
        <dsp:cNvSpPr/>
      </dsp:nvSpPr>
      <dsp:spPr>
        <a:xfrm>
          <a:off x="1643917" y="386418"/>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Emotions</a:t>
          </a:r>
        </a:p>
      </dsp:txBody>
      <dsp:txXfrm>
        <a:off x="1643917" y="386418"/>
        <a:ext cx="1335504" cy="801302"/>
      </dsp:txXfrm>
    </dsp:sp>
    <dsp:sp modelId="{5E463F8F-A2FA-4A97-AE4D-FCAA52CC1573}">
      <dsp:nvSpPr>
        <dsp:cNvPr id="0" name=""/>
        <dsp:cNvSpPr/>
      </dsp:nvSpPr>
      <dsp:spPr>
        <a:xfrm>
          <a:off x="4620293" y="741350"/>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50897" y="785534"/>
        <a:ext cx="15358" cy="3071"/>
      </dsp:txXfrm>
    </dsp:sp>
    <dsp:sp modelId="{3D4D2D30-1EED-4013-B73D-74BE1A45BFDA}">
      <dsp:nvSpPr>
        <dsp:cNvPr id="0" name=""/>
        <dsp:cNvSpPr/>
      </dsp:nvSpPr>
      <dsp:spPr>
        <a:xfrm>
          <a:off x="3286588" y="386418"/>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Behaviour</a:t>
          </a:r>
        </a:p>
      </dsp:txBody>
      <dsp:txXfrm>
        <a:off x="3286588" y="386418"/>
        <a:ext cx="1335504" cy="801302"/>
      </dsp:txXfrm>
    </dsp:sp>
    <dsp:sp modelId="{1218891D-9374-49F7-8D88-BCEC622A4331}">
      <dsp:nvSpPr>
        <dsp:cNvPr id="0" name=""/>
        <dsp:cNvSpPr/>
      </dsp:nvSpPr>
      <dsp:spPr>
        <a:xfrm>
          <a:off x="668999" y="1185921"/>
          <a:ext cx="4928012" cy="276566"/>
        </a:xfrm>
        <a:custGeom>
          <a:avLst/>
          <a:gdLst/>
          <a:ahLst/>
          <a:cxnLst/>
          <a:rect l="0" t="0" r="0" b="0"/>
          <a:pathLst>
            <a:path>
              <a:moveTo>
                <a:pt x="4928012" y="0"/>
              </a:moveTo>
              <a:lnTo>
                <a:pt x="4928012" y="155383"/>
              </a:lnTo>
              <a:lnTo>
                <a:pt x="0" y="155383"/>
              </a:lnTo>
              <a:lnTo>
                <a:pt x="0" y="276566"/>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9566" y="1322668"/>
        <a:ext cx="246878" cy="3071"/>
      </dsp:txXfrm>
    </dsp:sp>
    <dsp:sp modelId="{BCA7EDA3-A84B-49F4-A67B-05A5EABDAD80}">
      <dsp:nvSpPr>
        <dsp:cNvPr id="0" name=""/>
        <dsp:cNvSpPr/>
      </dsp:nvSpPr>
      <dsp:spPr>
        <a:xfrm>
          <a:off x="4929259" y="386418"/>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Decision-making</a:t>
          </a:r>
        </a:p>
      </dsp:txBody>
      <dsp:txXfrm>
        <a:off x="4929259" y="386418"/>
        <a:ext cx="1335504" cy="801302"/>
      </dsp:txXfrm>
    </dsp:sp>
    <dsp:sp modelId="{0455F974-5CEC-41E6-A346-E68AAC3F06C8}">
      <dsp:nvSpPr>
        <dsp:cNvPr id="0" name=""/>
        <dsp:cNvSpPr/>
      </dsp:nvSpPr>
      <dsp:spPr>
        <a:xfrm>
          <a:off x="1334951" y="1849819"/>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65555" y="1894003"/>
        <a:ext cx="15358" cy="3071"/>
      </dsp:txXfrm>
    </dsp:sp>
    <dsp:sp modelId="{9EC7EF6F-BB7E-4884-A8A7-996F250AD08E}">
      <dsp:nvSpPr>
        <dsp:cNvPr id="0" name=""/>
        <dsp:cNvSpPr/>
      </dsp:nvSpPr>
      <dsp:spPr>
        <a:xfrm>
          <a:off x="1246" y="1494887"/>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Relationships</a:t>
          </a:r>
        </a:p>
      </dsp:txBody>
      <dsp:txXfrm>
        <a:off x="1246" y="1494887"/>
        <a:ext cx="1335504" cy="801302"/>
      </dsp:txXfrm>
    </dsp:sp>
    <dsp:sp modelId="{68A27FF2-F1D6-4B18-AF19-BF009855BE67}">
      <dsp:nvSpPr>
        <dsp:cNvPr id="0" name=""/>
        <dsp:cNvSpPr/>
      </dsp:nvSpPr>
      <dsp:spPr>
        <a:xfrm>
          <a:off x="2977622" y="1849819"/>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8226" y="1894003"/>
        <a:ext cx="15358" cy="3071"/>
      </dsp:txXfrm>
    </dsp:sp>
    <dsp:sp modelId="{38E5AA25-7AE4-4FDC-BF1B-EB050F14AB8B}">
      <dsp:nvSpPr>
        <dsp:cNvPr id="0" name=""/>
        <dsp:cNvSpPr/>
      </dsp:nvSpPr>
      <dsp:spPr>
        <a:xfrm>
          <a:off x="1643917" y="1494887"/>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Wellbeing</a:t>
          </a:r>
        </a:p>
      </dsp:txBody>
      <dsp:txXfrm>
        <a:off x="1643917" y="1494887"/>
        <a:ext cx="1335504" cy="801302"/>
      </dsp:txXfrm>
    </dsp:sp>
    <dsp:sp modelId="{EBA0D4BC-C03E-4DE0-98BD-CAD895C41C80}">
      <dsp:nvSpPr>
        <dsp:cNvPr id="0" name=""/>
        <dsp:cNvSpPr/>
      </dsp:nvSpPr>
      <dsp:spPr>
        <a:xfrm>
          <a:off x="4620293" y="1849819"/>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50897" y="1894003"/>
        <a:ext cx="15358" cy="3071"/>
      </dsp:txXfrm>
    </dsp:sp>
    <dsp:sp modelId="{D2D3EF44-48C5-4350-99A7-40214FA512D0}">
      <dsp:nvSpPr>
        <dsp:cNvPr id="0" name=""/>
        <dsp:cNvSpPr/>
      </dsp:nvSpPr>
      <dsp:spPr>
        <a:xfrm>
          <a:off x="3286588" y="1494887"/>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Memory</a:t>
          </a:r>
        </a:p>
      </dsp:txBody>
      <dsp:txXfrm>
        <a:off x="3286588" y="1494887"/>
        <a:ext cx="1335504" cy="801302"/>
      </dsp:txXfrm>
    </dsp:sp>
    <dsp:sp modelId="{7E285C29-29F4-4B7B-8B5E-1AC77A8967B3}">
      <dsp:nvSpPr>
        <dsp:cNvPr id="0" name=""/>
        <dsp:cNvSpPr/>
      </dsp:nvSpPr>
      <dsp:spPr>
        <a:xfrm>
          <a:off x="668999" y="2294390"/>
          <a:ext cx="4928012" cy="276566"/>
        </a:xfrm>
        <a:custGeom>
          <a:avLst/>
          <a:gdLst/>
          <a:ahLst/>
          <a:cxnLst/>
          <a:rect l="0" t="0" r="0" b="0"/>
          <a:pathLst>
            <a:path>
              <a:moveTo>
                <a:pt x="4928012" y="0"/>
              </a:moveTo>
              <a:lnTo>
                <a:pt x="4928012" y="155383"/>
              </a:lnTo>
              <a:lnTo>
                <a:pt x="0" y="155383"/>
              </a:lnTo>
              <a:lnTo>
                <a:pt x="0" y="276566"/>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9566" y="2431137"/>
        <a:ext cx="246878" cy="3071"/>
      </dsp:txXfrm>
    </dsp:sp>
    <dsp:sp modelId="{3C69B0E4-7EAE-4935-B1DF-5EF1B002928A}">
      <dsp:nvSpPr>
        <dsp:cNvPr id="0" name=""/>
        <dsp:cNvSpPr/>
      </dsp:nvSpPr>
      <dsp:spPr>
        <a:xfrm>
          <a:off x="4929259" y="1494887"/>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Learning</a:t>
          </a:r>
        </a:p>
      </dsp:txBody>
      <dsp:txXfrm>
        <a:off x="4929259" y="1494887"/>
        <a:ext cx="1335504" cy="801302"/>
      </dsp:txXfrm>
    </dsp:sp>
    <dsp:sp modelId="{260EAE25-62E0-46F6-9522-B909BCBE0AD7}">
      <dsp:nvSpPr>
        <dsp:cNvPr id="0" name=""/>
        <dsp:cNvSpPr/>
      </dsp:nvSpPr>
      <dsp:spPr>
        <a:xfrm>
          <a:off x="1334951" y="2958287"/>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65555" y="3002472"/>
        <a:ext cx="15358" cy="3071"/>
      </dsp:txXfrm>
    </dsp:sp>
    <dsp:sp modelId="{050BAC2F-1624-47FF-BF91-1876B6B79F01}">
      <dsp:nvSpPr>
        <dsp:cNvPr id="0" name=""/>
        <dsp:cNvSpPr/>
      </dsp:nvSpPr>
      <dsp:spPr>
        <a:xfrm>
          <a:off x="1246" y="2603356"/>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The brain</a:t>
          </a:r>
        </a:p>
      </dsp:txBody>
      <dsp:txXfrm>
        <a:off x="1246" y="2603356"/>
        <a:ext cx="1335504" cy="801302"/>
      </dsp:txXfrm>
    </dsp:sp>
    <dsp:sp modelId="{1F5819F9-D648-4161-A5F2-77D23C577B96}">
      <dsp:nvSpPr>
        <dsp:cNvPr id="0" name=""/>
        <dsp:cNvSpPr/>
      </dsp:nvSpPr>
      <dsp:spPr>
        <a:xfrm>
          <a:off x="2977622" y="2958287"/>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8226" y="3002472"/>
        <a:ext cx="15358" cy="3071"/>
      </dsp:txXfrm>
    </dsp:sp>
    <dsp:sp modelId="{2CA53DB8-E2F9-4311-B667-5711803A2ED8}">
      <dsp:nvSpPr>
        <dsp:cNvPr id="0" name=""/>
        <dsp:cNvSpPr/>
      </dsp:nvSpPr>
      <dsp:spPr>
        <a:xfrm>
          <a:off x="1643917" y="2603356"/>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Growth</a:t>
          </a:r>
        </a:p>
      </dsp:txBody>
      <dsp:txXfrm>
        <a:off x="1643917" y="2603356"/>
        <a:ext cx="1335504" cy="801302"/>
      </dsp:txXfrm>
    </dsp:sp>
    <dsp:sp modelId="{BF24F438-82F5-4758-B20C-7209F43C367B}">
      <dsp:nvSpPr>
        <dsp:cNvPr id="0" name=""/>
        <dsp:cNvSpPr/>
      </dsp:nvSpPr>
      <dsp:spPr>
        <a:xfrm>
          <a:off x="4620293" y="2958287"/>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50897" y="3002472"/>
        <a:ext cx="15358" cy="3071"/>
      </dsp:txXfrm>
    </dsp:sp>
    <dsp:sp modelId="{F013172A-126F-437A-B8FB-5B4A71A3BCF0}">
      <dsp:nvSpPr>
        <dsp:cNvPr id="0" name=""/>
        <dsp:cNvSpPr/>
      </dsp:nvSpPr>
      <dsp:spPr>
        <a:xfrm>
          <a:off x="3286588" y="2603356"/>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Attachments</a:t>
          </a:r>
        </a:p>
      </dsp:txBody>
      <dsp:txXfrm>
        <a:off x="3286588" y="2603356"/>
        <a:ext cx="1335504" cy="801302"/>
      </dsp:txXfrm>
    </dsp:sp>
    <dsp:sp modelId="{28B17493-D940-451A-BDCD-BC95AD9EEE5F}">
      <dsp:nvSpPr>
        <dsp:cNvPr id="0" name=""/>
        <dsp:cNvSpPr/>
      </dsp:nvSpPr>
      <dsp:spPr>
        <a:xfrm>
          <a:off x="668999" y="3402859"/>
          <a:ext cx="4928012" cy="276566"/>
        </a:xfrm>
        <a:custGeom>
          <a:avLst/>
          <a:gdLst/>
          <a:ahLst/>
          <a:cxnLst/>
          <a:rect l="0" t="0" r="0" b="0"/>
          <a:pathLst>
            <a:path>
              <a:moveTo>
                <a:pt x="4928012" y="0"/>
              </a:moveTo>
              <a:lnTo>
                <a:pt x="4928012" y="155383"/>
              </a:lnTo>
              <a:lnTo>
                <a:pt x="0" y="155383"/>
              </a:lnTo>
              <a:lnTo>
                <a:pt x="0" y="276566"/>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9566" y="3539606"/>
        <a:ext cx="246878" cy="3071"/>
      </dsp:txXfrm>
    </dsp:sp>
    <dsp:sp modelId="{FCBE874B-7676-4B09-98BC-27E1151B7A98}">
      <dsp:nvSpPr>
        <dsp:cNvPr id="0" name=""/>
        <dsp:cNvSpPr/>
      </dsp:nvSpPr>
      <dsp:spPr>
        <a:xfrm>
          <a:off x="4929259" y="2603356"/>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Research methods</a:t>
          </a:r>
        </a:p>
      </dsp:txBody>
      <dsp:txXfrm>
        <a:off x="4929259" y="2603356"/>
        <a:ext cx="1335504" cy="801302"/>
      </dsp:txXfrm>
    </dsp:sp>
    <dsp:sp modelId="{B4662CA8-02EF-48F5-B648-9866E06C4C7F}">
      <dsp:nvSpPr>
        <dsp:cNvPr id="0" name=""/>
        <dsp:cNvSpPr/>
      </dsp:nvSpPr>
      <dsp:spPr>
        <a:xfrm>
          <a:off x="1334951" y="4066756"/>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65555" y="4110941"/>
        <a:ext cx="15358" cy="3071"/>
      </dsp:txXfrm>
    </dsp:sp>
    <dsp:sp modelId="{74EAA5B6-BE25-469F-882C-B2D3A011B9A3}">
      <dsp:nvSpPr>
        <dsp:cNvPr id="0" name=""/>
        <dsp:cNvSpPr/>
      </dsp:nvSpPr>
      <dsp:spPr>
        <a:xfrm>
          <a:off x="1246" y="3711825"/>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Group dynamics</a:t>
          </a:r>
        </a:p>
      </dsp:txBody>
      <dsp:txXfrm>
        <a:off x="1246" y="3711825"/>
        <a:ext cx="1335504" cy="801302"/>
      </dsp:txXfrm>
    </dsp:sp>
    <dsp:sp modelId="{097BFBDF-FD2A-45C8-8738-BC90BA452D8C}">
      <dsp:nvSpPr>
        <dsp:cNvPr id="0" name=""/>
        <dsp:cNvSpPr/>
      </dsp:nvSpPr>
      <dsp:spPr>
        <a:xfrm>
          <a:off x="2977622" y="4066756"/>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8226" y="4110941"/>
        <a:ext cx="15358" cy="3071"/>
      </dsp:txXfrm>
    </dsp:sp>
    <dsp:sp modelId="{ECFE50F2-54FB-490C-931E-A3E51FE67CD4}">
      <dsp:nvSpPr>
        <dsp:cNvPr id="0" name=""/>
        <dsp:cNvSpPr/>
      </dsp:nvSpPr>
      <dsp:spPr>
        <a:xfrm>
          <a:off x="1643917" y="3711825"/>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Complex mental health</a:t>
          </a:r>
        </a:p>
      </dsp:txBody>
      <dsp:txXfrm>
        <a:off x="1643917" y="3711825"/>
        <a:ext cx="1335504" cy="801302"/>
      </dsp:txXfrm>
    </dsp:sp>
    <dsp:sp modelId="{C77BD29C-4EC3-4394-9741-C499DDC08297}">
      <dsp:nvSpPr>
        <dsp:cNvPr id="0" name=""/>
        <dsp:cNvSpPr/>
      </dsp:nvSpPr>
      <dsp:spPr>
        <a:xfrm>
          <a:off x="4620293" y="4066756"/>
          <a:ext cx="276566" cy="91440"/>
        </a:xfrm>
        <a:custGeom>
          <a:avLst/>
          <a:gdLst/>
          <a:ahLst/>
          <a:cxnLst/>
          <a:rect l="0" t="0" r="0" b="0"/>
          <a:pathLst>
            <a:path>
              <a:moveTo>
                <a:pt x="0" y="45720"/>
              </a:moveTo>
              <a:lnTo>
                <a:pt x="27656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50897" y="4110941"/>
        <a:ext cx="15358" cy="3071"/>
      </dsp:txXfrm>
    </dsp:sp>
    <dsp:sp modelId="{65C38AC2-52E0-4D17-842D-608F0B2698EC}">
      <dsp:nvSpPr>
        <dsp:cNvPr id="0" name=""/>
        <dsp:cNvSpPr/>
      </dsp:nvSpPr>
      <dsp:spPr>
        <a:xfrm>
          <a:off x="3286588" y="3711825"/>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Addiction</a:t>
          </a:r>
        </a:p>
      </dsp:txBody>
      <dsp:txXfrm>
        <a:off x="3286588" y="3711825"/>
        <a:ext cx="1335504" cy="801302"/>
      </dsp:txXfrm>
    </dsp:sp>
    <dsp:sp modelId="{BFDE3BB0-4193-4BD1-86B3-BBD90031F3ED}">
      <dsp:nvSpPr>
        <dsp:cNvPr id="0" name=""/>
        <dsp:cNvSpPr/>
      </dsp:nvSpPr>
      <dsp:spPr>
        <a:xfrm>
          <a:off x="4929259" y="3711825"/>
          <a:ext cx="1335504" cy="801302"/>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5441" tIns="68692" rIns="65441" bIns="68692" numCol="1" spcCol="1270" anchor="ctr" anchorCtr="0">
          <a:noAutofit/>
        </a:bodyPr>
        <a:lstStyle/>
        <a:p>
          <a:pPr marL="0" lvl="0" indent="0" algn="ctr" defTabSz="755650">
            <a:lnSpc>
              <a:spcPct val="90000"/>
            </a:lnSpc>
            <a:spcBef>
              <a:spcPct val="0"/>
            </a:spcBef>
            <a:spcAft>
              <a:spcPct val="35000"/>
            </a:spcAft>
            <a:buNone/>
          </a:pPr>
          <a:r>
            <a:rPr lang="en-US" sz="1700" kern="1200"/>
            <a:t>Psychometrics</a:t>
          </a:r>
        </a:p>
      </dsp:txBody>
      <dsp:txXfrm>
        <a:off x="4929259" y="3711825"/>
        <a:ext cx="1335504" cy="8013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8/12/2026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17337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8/12/2026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3575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8/12/2026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64813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8/12/2026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5606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8/12/2026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15295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8/12/2026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038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8/12/2026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6356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8/12/2026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1359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8/12/2026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9295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8/12/2026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83035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8/12/2026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454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8/12/2026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74238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8/12/2026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728011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8/12/2026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91995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8/12/2026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73701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8/12/2026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30093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8/12/2026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525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8/12/2026</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41247175"/>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50" r:id="rId12"/>
    <p:sldLayoutId id="2147483745" r:id="rId13"/>
    <p:sldLayoutId id="2147483746" r:id="rId14"/>
    <p:sldLayoutId id="2147483747" r:id="rId15"/>
    <p:sldLayoutId id="2147483748" r:id="rId16"/>
    <p:sldLayoutId id="2147483749" r:id="rId17"/>
  </p:sldLayoutIdLst>
  <p:hf sldNum="0" hdr="0" ftr="0" dt="0"/>
  <p:txStyles>
    <p:titleStyle>
      <a:lvl1pPr algn="ctr" defTabSz="457200" rtl="0" eaLnBrk="1" latinLnBrk="0" hangingPunct="1">
        <a:lnSpc>
          <a:spcPct val="90000"/>
        </a:lnSpc>
        <a:spcBef>
          <a:spcPct val="0"/>
        </a:spcBef>
        <a:buNone/>
        <a:defRPr sz="4800" i="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1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47377" y="835383"/>
            <a:ext cx="3382832" cy="3499549"/>
          </a:xfrm>
        </p:spPr>
        <p:txBody>
          <a:bodyPr>
            <a:normAutofit/>
          </a:bodyPr>
          <a:lstStyle/>
          <a:p>
            <a:pPr algn="l"/>
            <a:r>
              <a:rPr lang="en-US" sz="4200"/>
              <a:t>Introduction to Psychology</a:t>
            </a:r>
          </a:p>
        </p:txBody>
      </p:sp>
      <p:sp>
        <p:nvSpPr>
          <p:cNvPr id="3" name="Subtitle 2"/>
          <p:cNvSpPr>
            <a:spLocks noGrp="1"/>
          </p:cNvSpPr>
          <p:nvPr>
            <p:ph type="subTitle" idx="1"/>
          </p:nvPr>
        </p:nvSpPr>
        <p:spPr>
          <a:xfrm>
            <a:off x="7947380" y="4334933"/>
            <a:ext cx="3382831" cy="1185333"/>
          </a:xfrm>
        </p:spPr>
        <p:txBody>
          <a:bodyPr>
            <a:normAutofit/>
          </a:bodyPr>
          <a:lstStyle/>
          <a:p>
            <a:pPr algn="l"/>
            <a:endParaRPr lang="en-US">
              <a:solidFill>
                <a:srgbClr val="BC8679"/>
              </a:solidFill>
            </a:endParaRPr>
          </a:p>
        </p:txBody>
      </p:sp>
      <p:pic>
        <p:nvPicPr>
          <p:cNvPr id="26" name="Picture 25">
            <a:extLst>
              <a:ext uri="{FF2B5EF4-FFF2-40B4-BE49-F238E27FC236}">
                <a16:creationId xmlns:a16="http://schemas.microsoft.com/office/drawing/2014/main" id="{01331B34-5B89-6A72-76FA-05F22F5ECF0F}"/>
              </a:ext>
            </a:extLst>
          </p:cNvPr>
          <p:cNvPicPr>
            <a:picLocks noChangeAspect="1"/>
          </p:cNvPicPr>
          <p:nvPr/>
        </p:nvPicPr>
        <p:blipFill>
          <a:blip r:embed="rId3"/>
          <a:srcRect t="1147" r="13" b="7883"/>
          <a:stretch>
            <a:fillRect/>
          </a:stretch>
        </p:blipFill>
        <p:spPr>
          <a:xfrm>
            <a:off x="-1" y="10"/>
            <a:ext cx="7537704"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8D4F8-5185-A32C-616E-69FA767E2A8D}"/>
              </a:ext>
            </a:extLst>
          </p:cNvPr>
          <p:cNvSpPr>
            <a:spLocks noGrp="1"/>
          </p:cNvSpPr>
          <p:nvPr>
            <p:ph type="title"/>
          </p:nvPr>
        </p:nvSpPr>
        <p:spPr>
          <a:xfrm>
            <a:off x="633743" y="609599"/>
            <a:ext cx="3413156" cy="5273675"/>
          </a:xfrm>
        </p:spPr>
        <p:txBody>
          <a:bodyPr>
            <a:normAutofit/>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Aim and Objectives</a:t>
            </a:r>
            <a:endParaRPr lang="en-US"/>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1AB33654-9EE3-2006-5882-3B22B51BF26B}"/>
              </a:ext>
            </a:extLst>
          </p:cNvPr>
          <p:cNvGraphicFramePr>
            <a:graphicFrameLocks noGrp="1"/>
          </p:cNvGraphicFramePr>
          <p:nvPr>
            <p:ph idx="1"/>
            <p:extLst>
              <p:ext uri="{D42A27DB-BD31-4B8C-83A1-F6EECF244321}">
                <p14:modId xmlns:p14="http://schemas.microsoft.com/office/powerpoint/2010/main" val="997334559"/>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97507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FB3A-C0BF-6650-9C1A-1908852C5441}"/>
              </a:ext>
            </a:extLst>
          </p:cNvPr>
          <p:cNvSpPr>
            <a:spLocks noGrp="1"/>
          </p:cNvSpPr>
          <p:nvPr>
            <p:ph type="title"/>
          </p:nvPr>
        </p:nvSpPr>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Module Aim</a:t>
            </a:r>
            <a:endParaRPr lang="en-US"/>
          </a:p>
        </p:txBody>
      </p:sp>
      <p:sp>
        <p:nvSpPr>
          <p:cNvPr id="3" name="Content Placeholder 2">
            <a:extLst>
              <a:ext uri="{FF2B5EF4-FFF2-40B4-BE49-F238E27FC236}">
                <a16:creationId xmlns:a16="http://schemas.microsoft.com/office/drawing/2014/main" id="{72742907-CE38-3BD8-D3BF-546106125187}"/>
              </a:ext>
            </a:extLst>
          </p:cNvPr>
          <p:cNvSpPr>
            <a:spLocks noGrp="1"/>
          </p:cNvSpPr>
          <p:nvPr>
            <p:ph idx="1"/>
          </p:nvPr>
        </p:nvSpPr>
        <p:spPr/>
        <p:txBody>
          <a:bodyPr/>
          <a:lstStyle/>
          <a:p>
            <a:pPr indent="-305435"/>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T</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o understand key psychological concepts, theories, and approaches that underpin effective practice in integrated health and social care and an understanding of human </a:t>
            </a:r>
            <a:r>
              <a:rPr lang="en-US"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behaviour</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mental health and wellbeing, lifespan development, and how psychology </a:t>
            </a:r>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informs person‑</a:t>
            </a:r>
            <a:r>
              <a:rPr lang="en-US"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centred</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evidence‑based and trauma‑informed practice.</a:t>
            </a:r>
            <a:endPar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p:txBody>
      </p:sp>
    </p:spTree>
    <p:extLst>
      <p:ext uri="{BB962C8B-B14F-4D97-AF65-F5344CB8AC3E}">
        <p14:creationId xmlns:p14="http://schemas.microsoft.com/office/powerpoint/2010/main" val="3020326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C61DF-FB42-A4AD-4E71-7DA3B40CBA92}"/>
              </a:ext>
            </a:extLst>
          </p:cNvPr>
          <p:cNvSpPr>
            <a:spLocks noGrp="1"/>
          </p:cNvSpPr>
          <p:nvPr>
            <p:ph type="title"/>
          </p:nvPr>
        </p:nvSpPr>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Module Learning Outcomes</a:t>
            </a:r>
            <a:endParaRPr lang="en-US"/>
          </a:p>
        </p:txBody>
      </p:sp>
      <p:sp>
        <p:nvSpPr>
          <p:cNvPr id="3" name="Content Placeholder 2">
            <a:extLst>
              <a:ext uri="{FF2B5EF4-FFF2-40B4-BE49-F238E27FC236}">
                <a16:creationId xmlns:a16="http://schemas.microsoft.com/office/drawing/2014/main" id="{D68DF645-195E-F138-8D6D-F92B00EDF6DF}"/>
              </a:ext>
            </a:extLst>
          </p:cNvPr>
          <p:cNvSpPr>
            <a:spLocks noGrp="1"/>
          </p:cNvSpPr>
          <p:nvPr>
            <p:ph idx="1"/>
          </p:nvPr>
        </p:nvSpPr>
        <p:spPr/>
        <p:txBody>
          <a:bodyPr>
            <a:normAutofit lnSpcReduction="10000"/>
          </a:bodyPr>
          <a:lstStyle/>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Describe key psychological theories and concepts relevant to health, wellbeing </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and </a:t>
            </a:r>
            <a:r>
              <a:rPr lang="en-US" dirty="0"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behaviour</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a:t>
            </a:r>
            <a:endParaRPr lang="en-US" dirty="0"/>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Explain the psychological factors that influence human development and </a:t>
            </a:r>
            <a:r>
              <a:rPr lang="en-US"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behaviour</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across the lifespan, from infancy to end-of-life;</a:t>
            </a:r>
            <a:endParaRPr lang="en-US" dirty="0"/>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Identify how psychology can improve integrated care delivery, particularly in relation to person-</a:t>
            </a:r>
            <a:r>
              <a:rPr lang="en-US"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centred</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communication and supporting individual choice;</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Apply psychological theories of attachment and social influence to understand the importance of relationships and social networks in service user wellbeing.</a:t>
            </a:r>
            <a:endParaRPr lang="en-US"/>
          </a:p>
          <a:p>
            <a:pPr indent="-305435"/>
            <a:endParaRPr lang="en-US"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2630143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A661C2-A9FE-8365-2881-6463A0B97154}"/>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4200"/>
              <a:t>Scheme of Work</a:t>
            </a:r>
          </a:p>
        </p:txBody>
      </p:sp>
      <p:sp>
        <p:nvSpPr>
          <p:cNvPr id="12" name="Rectangle 11">
            <a:extLst>
              <a:ext uri="{FF2B5EF4-FFF2-40B4-BE49-F238E27FC236}">
                <a16:creationId xmlns:a16="http://schemas.microsoft.com/office/drawing/2014/main" id="{A6D87845-294F-40CB-BC48-46455460D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97B929DC-A421-73C9-1921-562D7632D71D}"/>
              </a:ext>
            </a:extLst>
          </p:cNvPr>
          <p:cNvGraphicFramePr>
            <a:graphicFrameLocks noGrp="1"/>
          </p:cNvGraphicFramePr>
          <p:nvPr>
            <p:ph idx="1"/>
          </p:nvPr>
        </p:nvGraphicFramePr>
        <p:xfrm>
          <a:off x="5324315" y="1185392"/>
          <a:ext cx="6197669" cy="4487219"/>
        </p:xfrm>
        <a:graphic>
          <a:graphicData uri="http://schemas.openxmlformats.org/drawingml/2006/table">
            <a:tbl>
              <a:tblPr firstRow="1" bandRow="1">
                <a:tableStyleId>{8EC20E35-A176-4012-BC5E-935CFFF8708E}</a:tableStyleId>
              </a:tblPr>
              <a:tblGrid>
                <a:gridCol w="1141885">
                  <a:extLst>
                    <a:ext uri="{9D8B030D-6E8A-4147-A177-3AD203B41FA5}">
                      <a16:colId xmlns:a16="http://schemas.microsoft.com/office/drawing/2014/main" val="4236263320"/>
                    </a:ext>
                  </a:extLst>
                </a:gridCol>
                <a:gridCol w="5055784">
                  <a:extLst>
                    <a:ext uri="{9D8B030D-6E8A-4147-A177-3AD203B41FA5}">
                      <a16:colId xmlns:a16="http://schemas.microsoft.com/office/drawing/2014/main" val="3892289417"/>
                    </a:ext>
                  </a:extLst>
                </a:gridCol>
              </a:tblGrid>
              <a:tr h="407929">
                <a:tc>
                  <a:txBody>
                    <a:bodyPr/>
                    <a:lstStyle/>
                    <a:p>
                      <a:pPr marL="0" marR="0" indent="0" algn="l" rtl="0" fontAlgn="base">
                        <a:buNone/>
                      </a:pPr>
                      <a:r>
                        <a:rPr lang="en-US" sz="1600" b="1">
                          <a:solidFill>
                            <a:srgbClr val="000000"/>
                          </a:solidFill>
                          <a:effectLst/>
                        </a:rPr>
                        <a:t>Session</a:t>
                      </a:r>
                      <a:r>
                        <a:rPr lang="en-US" sz="1600" b="0">
                          <a:solidFill>
                            <a:srgbClr val="000000"/>
                          </a:solidFill>
                          <a:effectLst/>
                        </a:rPr>
                        <a:t>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1">
                          <a:solidFill>
                            <a:srgbClr val="000000"/>
                          </a:solidFill>
                          <a:effectLst/>
                        </a:rPr>
                        <a:t>Title</a:t>
                      </a:r>
                      <a:r>
                        <a:rPr lang="en-US" sz="1600" b="0">
                          <a:solidFill>
                            <a:srgbClr val="000000"/>
                          </a:solidFill>
                          <a:effectLst/>
                        </a:rPr>
                        <a:t>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2912320675"/>
                  </a:ext>
                </a:extLst>
              </a:tr>
              <a:tr h="407929">
                <a:tc>
                  <a:txBody>
                    <a:bodyPr/>
                    <a:lstStyle/>
                    <a:p>
                      <a:pPr marL="0" marR="0" indent="0" algn="l" rtl="0" fontAlgn="base">
                        <a:buNone/>
                      </a:pPr>
                      <a:r>
                        <a:rPr lang="en-US" sz="1600" b="0">
                          <a:solidFill>
                            <a:srgbClr val="000000"/>
                          </a:solidFill>
                          <a:effectLst/>
                        </a:rPr>
                        <a:t>1 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0">
                          <a:solidFill>
                            <a:srgbClr val="000000"/>
                          </a:solidFill>
                          <a:effectLst/>
                        </a:rPr>
                        <a:t>Introduction to Psychology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3986846116"/>
                  </a:ext>
                </a:extLst>
              </a:tr>
              <a:tr h="407929">
                <a:tc>
                  <a:txBody>
                    <a:bodyPr/>
                    <a:lstStyle/>
                    <a:p>
                      <a:pPr marL="0" marR="0" indent="0" algn="l" rtl="0" fontAlgn="base">
                        <a:buNone/>
                      </a:pPr>
                      <a:r>
                        <a:rPr lang="en-US" sz="1600" b="0">
                          <a:solidFill>
                            <a:srgbClr val="000000"/>
                          </a:solidFill>
                          <a:effectLst/>
                        </a:rPr>
                        <a:t>2 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0">
                          <a:solidFill>
                            <a:srgbClr val="000000"/>
                          </a:solidFill>
                          <a:effectLst/>
                        </a:rPr>
                        <a:t>Emotion, Motivation, Health and Wellbeing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2429887208"/>
                  </a:ext>
                </a:extLst>
              </a:tr>
              <a:tr h="407929">
                <a:tc>
                  <a:txBody>
                    <a:bodyPr/>
                    <a:lstStyle/>
                    <a:p>
                      <a:pPr marL="0" marR="0" indent="0" algn="l" rtl="0" fontAlgn="base">
                        <a:buNone/>
                      </a:pPr>
                      <a:r>
                        <a:rPr lang="en-US" sz="1600" b="0">
                          <a:solidFill>
                            <a:srgbClr val="000000"/>
                          </a:solidFill>
                          <a:effectLst/>
                        </a:rPr>
                        <a:t>3 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0">
                          <a:solidFill>
                            <a:srgbClr val="000000"/>
                          </a:solidFill>
                          <a:effectLst/>
                        </a:rPr>
                        <a:t>Learning, Memory and Perception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2868072591"/>
                  </a:ext>
                </a:extLst>
              </a:tr>
              <a:tr h="407929">
                <a:tc>
                  <a:txBody>
                    <a:bodyPr/>
                    <a:lstStyle/>
                    <a:p>
                      <a:pPr marL="0" marR="0" indent="0" algn="l" rtl="0" fontAlgn="base">
                        <a:buNone/>
                      </a:pPr>
                      <a:r>
                        <a:rPr lang="en-US" sz="1600" b="0">
                          <a:solidFill>
                            <a:srgbClr val="000000"/>
                          </a:solidFill>
                          <a:effectLst/>
                        </a:rPr>
                        <a:t>4 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0">
                          <a:solidFill>
                            <a:srgbClr val="000000"/>
                          </a:solidFill>
                          <a:effectLst/>
                        </a:rPr>
                        <a:t>Lifespan Development – Childhood and Adolescence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158918794"/>
                  </a:ext>
                </a:extLst>
              </a:tr>
              <a:tr h="407929">
                <a:tc>
                  <a:txBody>
                    <a:bodyPr/>
                    <a:lstStyle/>
                    <a:p>
                      <a:pPr marL="0" marR="0" indent="0" algn="l" rtl="0" fontAlgn="base">
                        <a:buNone/>
                      </a:pPr>
                      <a:r>
                        <a:rPr lang="en-US" sz="1600" b="0">
                          <a:solidFill>
                            <a:srgbClr val="000000"/>
                          </a:solidFill>
                          <a:effectLst/>
                        </a:rPr>
                        <a:t>5 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0">
                          <a:solidFill>
                            <a:srgbClr val="000000"/>
                          </a:solidFill>
                          <a:effectLst/>
                        </a:rPr>
                        <a:t>Reading Week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1151577370"/>
                  </a:ext>
                </a:extLst>
              </a:tr>
              <a:tr h="407929">
                <a:tc>
                  <a:txBody>
                    <a:bodyPr/>
                    <a:lstStyle/>
                    <a:p>
                      <a:pPr marL="0" marR="0" indent="0" algn="l" rtl="0" fontAlgn="base">
                        <a:buNone/>
                      </a:pPr>
                      <a:r>
                        <a:rPr lang="en-US" sz="1600" b="0">
                          <a:solidFill>
                            <a:srgbClr val="000000"/>
                          </a:solidFill>
                          <a:effectLst/>
                        </a:rPr>
                        <a:t>6 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0">
                          <a:solidFill>
                            <a:srgbClr val="000000"/>
                          </a:solidFill>
                          <a:effectLst/>
                        </a:rPr>
                        <a:t>AC1 Week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915625297"/>
                  </a:ext>
                </a:extLst>
              </a:tr>
              <a:tr h="407929">
                <a:tc>
                  <a:txBody>
                    <a:bodyPr/>
                    <a:lstStyle/>
                    <a:p>
                      <a:pPr marL="0" marR="0" indent="0" algn="l" rtl="0" fontAlgn="base">
                        <a:buNone/>
                      </a:pPr>
                      <a:r>
                        <a:rPr lang="en-US" sz="1600" b="0">
                          <a:solidFill>
                            <a:srgbClr val="000000"/>
                          </a:solidFill>
                          <a:effectLst/>
                        </a:rPr>
                        <a:t>7 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0">
                          <a:solidFill>
                            <a:srgbClr val="000000"/>
                          </a:solidFill>
                          <a:effectLst/>
                        </a:rPr>
                        <a:t>Adulthood, Ageing, Attachment and Relationships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970383304"/>
                  </a:ext>
                </a:extLst>
              </a:tr>
              <a:tr h="407929">
                <a:tc>
                  <a:txBody>
                    <a:bodyPr/>
                    <a:lstStyle/>
                    <a:p>
                      <a:pPr marL="0" marR="0" indent="0" algn="l" rtl="0" fontAlgn="base">
                        <a:buNone/>
                      </a:pPr>
                      <a:r>
                        <a:rPr lang="en-US" sz="1600" b="0">
                          <a:solidFill>
                            <a:srgbClr val="000000"/>
                          </a:solidFill>
                          <a:effectLst/>
                        </a:rPr>
                        <a:t>8 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0">
                          <a:solidFill>
                            <a:srgbClr val="000000"/>
                          </a:solidFill>
                          <a:effectLst/>
                        </a:rPr>
                        <a:t>Social Psychology and Behaviour as Communication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982671628"/>
                  </a:ext>
                </a:extLst>
              </a:tr>
              <a:tr h="407929">
                <a:tc>
                  <a:txBody>
                    <a:bodyPr/>
                    <a:lstStyle/>
                    <a:p>
                      <a:pPr marL="0" marR="0" indent="0" algn="l" rtl="0" fontAlgn="base">
                        <a:buNone/>
                      </a:pPr>
                      <a:r>
                        <a:rPr lang="en-US" sz="1600" b="0">
                          <a:solidFill>
                            <a:srgbClr val="000000"/>
                          </a:solidFill>
                          <a:effectLst/>
                        </a:rPr>
                        <a:t>9 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0">
                          <a:solidFill>
                            <a:srgbClr val="000000"/>
                          </a:solidFill>
                          <a:effectLst/>
                        </a:rPr>
                        <a:t>Health Psychology and Behaviour Change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512897814"/>
                  </a:ext>
                </a:extLst>
              </a:tr>
              <a:tr h="407929">
                <a:tc>
                  <a:txBody>
                    <a:bodyPr/>
                    <a:lstStyle/>
                    <a:p>
                      <a:pPr marL="0" marR="0" indent="0" algn="l" rtl="0" fontAlgn="base">
                        <a:buNone/>
                      </a:pPr>
                      <a:r>
                        <a:rPr lang="en-US" sz="1600" b="0">
                          <a:solidFill>
                            <a:srgbClr val="000000"/>
                          </a:solidFill>
                          <a:effectLst/>
                        </a:rPr>
                        <a:t>10 </a:t>
                      </a:r>
                      <a:endParaRPr lang="en-US" sz="1200" b="0" i="0">
                        <a:solidFill>
                          <a:srgbClr val="000000"/>
                        </a:solidFill>
                        <a:effectLst/>
                        <a:latin typeface="Segoe UI" panose="020B0502040204020203" pitchFamily="34" charset="0"/>
                      </a:endParaRPr>
                    </a:p>
                  </a:txBody>
                  <a:tcPr marL="87485" marR="87485" marT="59990" marB="59990"/>
                </a:tc>
                <a:tc>
                  <a:txBody>
                    <a:bodyPr/>
                    <a:lstStyle/>
                    <a:p>
                      <a:pPr marL="0" marR="0" indent="0" algn="l" rtl="0" fontAlgn="base">
                        <a:buNone/>
                      </a:pPr>
                      <a:r>
                        <a:rPr lang="en-US" sz="1600" b="0">
                          <a:solidFill>
                            <a:srgbClr val="000000"/>
                          </a:solidFill>
                          <a:effectLst/>
                        </a:rPr>
                        <a:t>Psychology in IHSC and AC2 </a:t>
                      </a:r>
                      <a:endParaRPr lang="en-US" sz="1200" b="0" i="0">
                        <a:solidFill>
                          <a:srgbClr val="000000"/>
                        </a:solidFill>
                        <a:effectLst/>
                        <a:latin typeface="Segoe UI" panose="020B0502040204020203" pitchFamily="34" charset="0"/>
                      </a:endParaRPr>
                    </a:p>
                  </a:txBody>
                  <a:tcPr marL="87485" marR="87485" marT="59990" marB="59990"/>
                </a:tc>
                <a:extLst>
                  <a:ext uri="{0D108BD9-81ED-4DB2-BD59-A6C34878D82A}">
                    <a16:rowId xmlns:a16="http://schemas.microsoft.com/office/drawing/2014/main" val="1852675529"/>
                  </a:ext>
                </a:extLst>
              </a:tr>
            </a:tbl>
          </a:graphicData>
        </a:graphic>
      </p:graphicFrame>
    </p:spTree>
    <p:extLst>
      <p:ext uri="{BB962C8B-B14F-4D97-AF65-F5344CB8AC3E}">
        <p14:creationId xmlns:p14="http://schemas.microsoft.com/office/powerpoint/2010/main" val="715487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F5C62-6AEF-6ACA-BB83-F4B121BA0228}"/>
              </a:ext>
            </a:extLst>
          </p:cNvPr>
          <p:cNvSpPr>
            <a:spLocks noGrp="1"/>
          </p:cNvSpPr>
          <p:nvPr>
            <p:ph type="title"/>
          </p:nvPr>
        </p:nvSpPr>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Assignment 1</a:t>
            </a:r>
            <a:endParaRPr lang="en-US"/>
          </a:p>
        </p:txBody>
      </p:sp>
      <p:sp>
        <p:nvSpPr>
          <p:cNvPr id="3" name="Content Placeholder 2">
            <a:extLst>
              <a:ext uri="{FF2B5EF4-FFF2-40B4-BE49-F238E27FC236}">
                <a16:creationId xmlns:a16="http://schemas.microsoft.com/office/drawing/2014/main" id="{3F5ADDAA-4624-D4F4-FB1B-9BA0AA83C28C}"/>
              </a:ext>
            </a:extLst>
          </p:cNvPr>
          <p:cNvSpPr>
            <a:spLocks noGrp="1"/>
          </p:cNvSpPr>
          <p:nvPr>
            <p:ph idx="1"/>
          </p:nvPr>
        </p:nvSpPr>
        <p:spPr/>
        <p:txBody>
          <a:bodyPr>
            <a:normAutofit/>
          </a:bodyPr>
          <a:lstStyle/>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Task: To deliver a 10-minute presentation exploring a psychological theory and its relevance to health and social care practice. </a:t>
            </a:r>
            <a:endPar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p:txBody>
      </p:sp>
    </p:spTree>
    <p:extLst>
      <p:ext uri="{BB962C8B-B14F-4D97-AF65-F5344CB8AC3E}">
        <p14:creationId xmlns:p14="http://schemas.microsoft.com/office/powerpoint/2010/main" val="528892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1E7B7-EC4E-79CA-1069-CFF0FDAAF24B}"/>
              </a:ext>
            </a:extLst>
          </p:cNvPr>
          <p:cNvSpPr>
            <a:spLocks noGrp="1"/>
          </p:cNvSpPr>
          <p:nvPr>
            <p:ph type="title"/>
          </p:nvPr>
        </p:nvSpPr>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Assignment 2</a:t>
            </a:r>
            <a:endParaRPr lang="en-US"/>
          </a:p>
        </p:txBody>
      </p:sp>
      <p:sp>
        <p:nvSpPr>
          <p:cNvPr id="3" name="Content Placeholder 2">
            <a:extLst>
              <a:ext uri="{FF2B5EF4-FFF2-40B4-BE49-F238E27FC236}">
                <a16:creationId xmlns:a16="http://schemas.microsoft.com/office/drawing/2014/main" id="{EAD079AA-7356-36FA-F79C-E099BC59E3AB}"/>
              </a:ext>
            </a:extLst>
          </p:cNvPr>
          <p:cNvSpPr>
            <a:spLocks noGrp="1"/>
          </p:cNvSpPr>
          <p:nvPr>
            <p:ph idx="1"/>
          </p:nvPr>
        </p:nvSpPr>
        <p:spPr/>
        <p:txBody>
          <a:bodyPr/>
          <a:lstStyle/>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Task: To complete an in-class test based upon an unseen case study.  </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775264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21880-C93A-86DD-8E7F-48BB166F36BE}"/>
              </a:ext>
            </a:extLst>
          </p:cNvPr>
          <p:cNvSpPr>
            <a:spLocks noGrp="1"/>
          </p:cNvSpPr>
          <p:nvPr>
            <p:ph type="title"/>
          </p:nvPr>
        </p:nvSpPr>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Psychology</a:t>
            </a:r>
            <a:endParaRPr lang="en-US"/>
          </a:p>
        </p:txBody>
      </p:sp>
      <p:sp>
        <p:nvSpPr>
          <p:cNvPr id="3" name="Content Placeholder 2">
            <a:extLst>
              <a:ext uri="{FF2B5EF4-FFF2-40B4-BE49-F238E27FC236}">
                <a16:creationId xmlns:a16="http://schemas.microsoft.com/office/drawing/2014/main" id="{5F55298B-DA7E-6FB0-DC55-447F8DE211F1}"/>
              </a:ext>
            </a:extLst>
          </p:cNvPr>
          <p:cNvSpPr>
            <a:spLocks noGrp="1"/>
          </p:cNvSpPr>
          <p:nvPr>
            <p:ph idx="1"/>
          </p:nvPr>
        </p:nvSpPr>
        <p:spPr/>
        <p:txBody>
          <a:bodyPr/>
          <a:lstStyle/>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rPr>
              <a:t>Why do people behave the way they do?</a:t>
            </a: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Two patients receive the same diagnosis. One follows all medical advice while the other does not. Why might this happen?</a:t>
            </a:r>
            <a:endParaRPr lang="en-US"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3664780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rson with idea concept">
            <a:extLst>
              <a:ext uri="{FF2B5EF4-FFF2-40B4-BE49-F238E27FC236}">
                <a16:creationId xmlns:a16="http://schemas.microsoft.com/office/drawing/2014/main" id="{884E9ABD-AFE6-861D-399B-132D7D4F1E05}"/>
              </a:ext>
            </a:extLst>
          </p:cNvPr>
          <p:cNvPicPr>
            <a:picLocks noChangeAspect="1"/>
          </p:cNvPicPr>
          <p:nvPr/>
        </p:nvPicPr>
        <p:blipFill rotWithShape="1">
          <a:blip r:embed="rId2">
            <a:alphaModFix amt="45000"/>
          </a:blip>
          <a:srcRect t="4947" r="-2" b="10656"/>
          <a:stretch/>
        </p:blipFill>
        <p:spPr>
          <a:xfrm>
            <a:off x="20" y="10"/>
            <a:ext cx="12191980" cy="6857990"/>
          </a:xfrm>
          <a:prstGeom prst="rect">
            <a:avLst/>
          </a:prstGeom>
        </p:spPr>
      </p:pic>
      <p:sp>
        <p:nvSpPr>
          <p:cNvPr id="2" name="Title 1">
            <a:extLst>
              <a:ext uri="{FF2B5EF4-FFF2-40B4-BE49-F238E27FC236}">
                <a16:creationId xmlns:a16="http://schemas.microsoft.com/office/drawing/2014/main" id="{71C4D2CE-7E6A-6BA6-9FAF-73D71340EFFB}"/>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b="0" cap="all" spc="-100"/>
              <a:t>What is Psychology?</a:t>
            </a:r>
          </a:p>
        </p:txBody>
      </p:sp>
    </p:spTree>
    <p:extLst>
      <p:ext uri="{BB962C8B-B14F-4D97-AF65-F5344CB8AC3E}">
        <p14:creationId xmlns:p14="http://schemas.microsoft.com/office/powerpoint/2010/main" val="198107088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85978-558F-28F9-5169-02DB7ADBFB3D}"/>
              </a:ext>
            </a:extLst>
          </p:cNvPr>
          <p:cNvSpPr>
            <a:spLocks noGrp="1"/>
          </p:cNvSpPr>
          <p:nvPr>
            <p:ph type="title"/>
          </p:nvPr>
        </p:nvSpPr>
        <p:spPr>
          <a:xfrm>
            <a:off x="6579450" y="727627"/>
            <a:ext cx="4957553" cy="1645920"/>
          </a:xfrm>
        </p:spPr>
        <p:txBody>
          <a:bodyPr>
            <a:normAutofit/>
          </a:bodyPr>
          <a:lstStyle/>
          <a:p>
            <a:r>
              <a:rPr lang="en-US"/>
              <a:t>What is Psychology?</a:t>
            </a:r>
          </a:p>
        </p:txBody>
      </p:sp>
      <p:sp>
        <p:nvSpPr>
          <p:cNvPr id="3" name="Content Placeholder 2">
            <a:extLst>
              <a:ext uri="{FF2B5EF4-FFF2-40B4-BE49-F238E27FC236}">
                <a16:creationId xmlns:a16="http://schemas.microsoft.com/office/drawing/2014/main" id="{5002397A-AE87-E8EA-7B40-3C52423A8114}"/>
              </a:ext>
            </a:extLst>
          </p:cNvPr>
          <p:cNvSpPr>
            <a:spLocks noGrp="1"/>
          </p:cNvSpPr>
          <p:nvPr>
            <p:ph idx="1"/>
          </p:nvPr>
        </p:nvSpPr>
        <p:spPr>
          <a:xfrm>
            <a:off x="6579450" y="2538919"/>
            <a:ext cx="4957554" cy="3496120"/>
          </a:xfrm>
        </p:spPr>
        <p:txBody>
          <a:bodyPr vert="horz" lIns="91440" tIns="45720" rIns="91440" bIns="45720" rtlCol="0" anchor="t">
            <a:normAutofit/>
          </a:bodyPr>
          <a:lstStyle/>
          <a:p>
            <a:r>
              <a:rPr lang="en-US" sz="2000" dirty="0"/>
              <a:t>Psychology is the study of the human mind and its functions, deriving from the Greek words 'psyche' and 'logia' meaning spirit/soul and 'study' or 'research', respectively.</a:t>
            </a:r>
            <a:endParaRPr lang="en-US" sz="2000"/>
          </a:p>
          <a:p>
            <a:pPr>
              <a:buClr>
                <a:srgbClr val="262626"/>
              </a:buClr>
            </a:pPr>
            <a:r>
              <a:rPr lang="en-US" sz="2000" dirty="0"/>
              <a:t>The psi letter of the Greek alphabet has long been associated with the study of psychology.</a:t>
            </a:r>
            <a:endParaRPr lang="en-US" sz="2000"/>
          </a:p>
          <a:p>
            <a:pPr>
              <a:buClr>
                <a:srgbClr val="262626"/>
              </a:buClr>
            </a:pPr>
            <a:r>
              <a:rPr lang="en-US" sz="2000" dirty="0"/>
              <a:t>The study of </a:t>
            </a:r>
            <a:r>
              <a:rPr lang="en-US" sz="2000" dirty="0" err="1"/>
              <a:t>behaviour</a:t>
            </a:r>
            <a:r>
              <a:rPr lang="en-US" sz="2000" dirty="0"/>
              <a:t>.</a:t>
            </a:r>
          </a:p>
          <a:p>
            <a:pPr>
              <a:buClr>
                <a:srgbClr val="262626"/>
              </a:buClr>
            </a:pPr>
            <a:endParaRPr lang="en-US" sz="2000" dirty="0"/>
          </a:p>
        </p:txBody>
      </p:sp>
      <p:pic>
        <p:nvPicPr>
          <p:cNvPr id="6" name="Picture 5" descr="Psychology - Free shapes and symbols icons">
            <a:extLst>
              <a:ext uri="{FF2B5EF4-FFF2-40B4-BE49-F238E27FC236}">
                <a16:creationId xmlns:a16="http://schemas.microsoft.com/office/drawing/2014/main" id="{DF73FCF6-52DD-0C92-987A-4ED9CE912123}"/>
              </a:ext>
            </a:extLst>
          </p:cNvPr>
          <p:cNvPicPr>
            <a:picLocks noChangeAspect="1"/>
          </p:cNvPicPr>
          <p:nvPr/>
        </p:nvPicPr>
        <p:blipFill>
          <a:blip r:embed="rId2"/>
          <a:stretch>
            <a:fillRect/>
          </a:stretch>
        </p:blipFill>
        <p:spPr>
          <a:xfrm>
            <a:off x="1219200" y="990600"/>
            <a:ext cx="4876800" cy="4876800"/>
          </a:xfrm>
          <a:prstGeom prst="rect">
            <a:avLst/>
          </a:prstGeom>
        </p:spPr>
      </p:pic>
    </p:spTree>
    <p:extLst>
      <p:ext uri="{BB962C8B-B14F-4D97-AF65-F5344CB8AC3E}">
        <p14:creationId xmlns:p14="http://schemas.microsoft.com/office/powerpoint/2010/main" val="3617496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DA9AEDAF-4B4C-40E6-D05F-C59067FD709F}"/>
              </a:ext>
            </a:extLst>
          </p:cNvPr>
          <p:cNvPicPr>
            <a:picLocks noChangeAspect="1"/>
          </p:cNvPicPr>
          <p:nvPr/>
        </p:nvPicPr>
        <p:blipFill rotWithShape="1">
          <a:blip r:embed="rId2"/>
          <a:srcRect t="7097" r="-2" b="8506"/>
          <a:stretch/>
        </p:blipFill>
        <p:spPr>
          <a:xfrm>
            <a:off x="-2" y="10"/>
            <a:ext cx="12192002" cy="6857990"/>
          </a:xfrm>
          <a:prstGeom prst="rect">
            <a:avLst/>
          </a:prstGeom>
        </p:spPr>
      </p:pic>
      <p:sp>
        <p:nvSpPr>
          <p:cNvPr id="2" name="Title 1">
            <a:extLst>
              <a:ext uri="{FF2B5EF4-FFF2-40B4-BE49-F238E27FC236}">
                <a16:creationId xmlns:a16="http://schemas.microsoft.com/office/drawing/2014/main" id="{221A4D95-BB64-F105-C87B-E7A172758653}"/>
              </a:ext>
            </a:extLst>
          </p:cNvPr>
          <p:cNvSpPr>
            <a:spLocks noGrp="1"/>
          </p:cNvSpPr>
          <p:nvPr>
            <p:ph type="title"/>
          </p:nvPr>
        </p:nvSpPr>
        <p:spPr>
          <a:xfrm>
            <a:off x="5265057" y="1165906"/>
            <a:ext cx="4023360" cy="2807208"/>
          </a:xfrm>
        </p:spPr>
        <p:txBody>
          <a:bodyPr vert="horz" lIns="91440" tIns="45720" rIns="91440" bIns="45720" rtlCol="0" anchor="b">
            <a:normAutofit/>
          </a:bodyPr>
          <a:lstStyle/>
          <a:p>
            <a:pPr>
              <a:lnSpc>
                <a:spcPct val="83000"/>
              </a:lnSpc>
            </a:pPr>
            <a:r>
              <a:rPr lang="en-US" b="0" cap="all" spc="-100" dirty="0"/>
              <a:t>What is </a:t>
            </a:r>
            <a:r>
              <a:rPr lang="en-US" b="0" cap="all" spc="-100" err="1"/>
              <a:t>Behaviour</a:t>
            </a:r>
            <a:r>
              <a:rPr lang="en-US" b="0" cap="all" spc="-100" dirty="0"/>
              <a:t>?</a:t>
            </a:r>
          </a:p>
        </p:txBody>
      </p:sp>
      <p:sp>
        <p:nvSpPr>
          <p:cNvPr id="3" name="Content Placeholder 2">
            <a:extLst>
              <a:ext uri="{FF2B5EF4-FFF2-40B4-BE49-F238E27FC236}">
                <a16:creationId xmlns:a16="http://schemas.microsoft.com/office/drawing/2014/main" id="{0895C186-8A26-7B9B-D7D8-91C38B594996}"/>
              </a:ext>
            </a:extLst>
          </p:cNvPr>
          <p:cNvSpPr>
            <a:spLocks noGrp="1"/>
          </p:cNvSpPr>
          <p:nvPr>
            <p:ph idx="1"/>
          </p:nvPr>
        </p:nvSpPr>
        <p:spPr>
          <a:xfrm>
            <a:off x="5490029" y="3968496"/>
            <a:ext cx="4023360" cy="1208141"/>
          </a:xfrm>
        </p:spPr>
        <p:txBody>
          <a:bodyPr vert="horz" lIns="91440" tIns="45720" rIns="91440" bIns="45720" rtlCol="0" anchor="t">
            <a:normAutofit/>
          </a:bodyPr>
          <a:lstStyle/>
          <a:p>
            <a:pPr marL="0" indent="0">
              <a:lnSpc>
                <a:spcPct val="100000"/>
              </a:lnSpc>
              <a:spcBef>
                <a:spcPts val="0"/>
              </a:spcBef>
              <a:spcAft>
                <a:spcPts val="600"/>
              </a:spcAft>
              <a:buNone/>
            </a:pPr>
            <a:r>
              <a:rPr lang="en-US" sz="2800" spc="80" dirty="0">
                <a:solidFill>
                  <a:schemeClr val="tx1">
                    <a:lumMod val="95000"/>
                    <a:lumOff val="5000"/>
                  </a:schemeClr>
                </a:solidFill>
              </a:rPr>
              <a:t>How can we define this?</a:t>
            </a:r>
          </a:p>
        </p:txBody>
      </p:sp>
    </p:spTree>
    <p:extLst>
      <p:ext uri="{BB962C8B-B14F-4D97-AF65-F5344CB8AC3E}">
        <p14:creationId xmlns:p14="http://schemas.microsoft.com/office/powerpoint/2010/main" val="10140938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nerve cell">
            <a:extLst>
              <a:ext uri="{FF2B5EF4-FFF2-40B4-BE49-F238E27FC236}">
                <a16:creationId xmlns:a16="http://schemas.microsoft.com/office/drawing/2014/main" id="{6E20B098-7E44-57F1-3628-0ED905C7B573}"/>
              </a:ext>
            </a:extLst>
          </p:cNvPr>
          <p:cNvPicPr>
            <a:picLocks noChangeAspect="1"/>
          </p:cNvPicPr>
          <p:nvPr/>
        </p:nvPicPr>
        <p:blipFill rotWithShape="1">
          <a:blip r:embed="rId2"/>
          <a:srcRect l="30088" r="4" b="4"/>
          <a:stretch/>
        </p:blipFill>
        <p:spPr>
          <a:xfrm>
            <a:off x="20" y="10"/>
            <a:ext cx="6392647" cy="6857990"/>
          </a:xfrm>
          <a:prstGeom prst="rect">
            <a:avLst/>
          </a:prstGeom>
        </p:spPr>
      </p:pic>
      <p:sp>
        <p:nvSpPr>
          <p:cNvPr id="2" name="Title 1">
            <a:extLst>
              <a:ext uri="{FF2B5EF4-FFF2-40B4-BE49-F238E27FC236}">
                <a16:creationId xmlns:a16="http://schemas.microsoft.com/office/drawing/2014/main" id="{DA796D1D-31F1-9F89-F620-ED3DE759AF29}"/>
              </a:ext>
            </a:extLst>
          </p:cNvPr>
          <p:cNvSpPr>
            <a:spLocks noGrp="1"/>
          </p:cNvSpPr>
          <p:nvPr>
            <p:ph type="title"/>
          </p:nvPr>
        </p:nvSpPr>
        <p:spPr>
          <a:xfrm>
            <a:off x="7064082" y="642594"/>
            <a:ext cx="4472921" cy="1371600"/>
          </a:xfrm>
        </p:spPr>
        <p:txBody>
          <a:bodyPr>
            <a:normAutofit/>
          </a:bodyPr>
          <a:lstStyle/>
          <a:p>
            <a:r>
              <a:rPr lang="en-US"/>
              <a:t>Behaviour</a:t>
            </a:r>
          </a:p>
        </p:txBody>
      </p:sp>
      <p:sp>
        <p:nvSpPr>
          <p:cNvPr id="3" name="Content Placeholder 2">
            <a:extLst>
              <a:ext uri="{FF2B5EF4-FFF2-40B4-BE49-F238E27FC236}">
                <a16:creationId xmlns:a16="http://schemas.microsoft.com/office/drawing/2014/main" id="{AEB1379A-EFA3-E3FD-E193-C6A987819930}"/>
              </a:ext>
            </a:extLst>
          </p:cNvPr>
          <p:cNvSpPr>
            <a:spLocks noGrp="1"/>
          </p:cNvSpPr>
          <p:nvPr>
            <p:ph idx="1"/>
          </p:nvPr>
        </p:nvSpPr>
        <p:spPr>
          <a:xfrm>
            <a:off x="7064082" y="2103120"/>
            <a:ext cx="4472922" cy="3931920"/>
          </a:xfrm>
        </p:spPr>
        <p:txBody>
          <a:bodyPr vert="horz" lIns="91440" tIns="45720" rIns="91440" bIns="45720" rtlCol="0" anchor="t">
            <a:normAutofit/>
          </a:bodyPr>
          <a:lstStyle/>
          <a:p>
            <a:r>
              <a:rPr lang="en-US" sz="2400" dirty="0">
                <a:latin typeface="Selawik Light"/>
              </a:rPr>
              <a:t> An organism’s activities in response to external or internal stimuli, including objectively observable activities, introspectively observable activities, and nonconscious processes.</a:t>
            </a:r>
            <a:endParaRPr lang="en-US" sz="2400"/>
          </a:p>
        </p:txBody>
      </p:sp>
    </p:spTree>
    <p:extLst>
      <p:ext uri="{BB962C8B-B14F-4D97-AF65-F5344CB8AC3E}">
        <p14:creationId xmlns:p14="http://schemas.microsoft.com/office/powerpoint/2010/main" val="1660494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0C114-C5BF-F176-9314-EC4C7CA8DDB1}"/>
              </a:ext>
            </a:extLst>
          </p:cNvPr>
          <p:cNvSpPr>
            <a:spLocks noGrp="1"/>
          </p:cNvSpPr>
          <p:nvPr>
            <p:ph type="title"/>
          </p:nvPr>
        </p:nvSpPr>
        <p:spPr>
          <a:xfrm>
            <a:off x="1066800" y="642594"/>
            <a:ext cx="10058400" cy="1371600"/>
          </a:xfrm>
        </p:spPr>
        <p:txBody>
          <a:bodyPr>
            <a:normAutofit/>
          </a:bodyPr>
          <a:lstStyle/>
          <a:p>
            <a:pPr algn="ctr"/>
            <a:r>
              <a:rPr lang="en-US"/>
              <a:t>Psychology</a:t>
            </a:r>
          </a:p>
        </p:txBody>
      </p:sp>
      <p:graphicFrame>
        <p:nvGraphicFramePr>
          <p:cNvPr id="5" name="Content Placeholder 2">
            <a:extLst>
              <a:ext uri="{FF2B5EF4-FFF2-40B4-BE49-F238E27FC236}">
                <a16:creationId xmlns:a16="http://schemas.microsoft.com/office/drawing/2014/main" id="{649FC7C2-24DE-743C-58BD-15DB3D055059}"/>
              </a:ext>
            </a:extLst>
          </p:cNvPr>
          <p:cNvGraphicFramePr>
            <a:graphicFrameLocks noGrp="1"/>
          </p:cNvGraphicFramePr>
          <p:nvPr>
            <p:ph idx="1"/>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6431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E13B6-3599-E8BA-3C46-378B9CBC7B9B}"/>
              </a:ext>
            </a:extLst>
          </p:cNvPr>
          <p:cNvSpPr>
            <a:spLocks noGrp="1"/>
          </p:cNvSpPr>
          <p:nvPr>
            <p:ph type="title"/>
          </p:nvPr>
        </p:nvSpPr>
        <p:spPr>
          <a:xfrm>
            <a:off x="573409" y="559477"/>
            <a:ext cx="3765200" cy="5709931"/>
          </a:xfrm>
        </p:spPr>
        <p:txBody>
          <a:bodyPr>
            <a:normAutofit/>
          </a:bodyPr>
          <a:lstStyle/>
          <a:p>
            <a:pPr algn="ctr"/>
            <a:r>
              <a:rPr lang="en-US"/>
              <a:t>A Brief History of Psychology</a:t>
            </a:r>
          </a:p>
        </p:txBody>
      </p:sp>
      <p:graphicFrame>
        <p:nvGraphicFramePr>
          <p:cNvPr id="5" name="Content Placeholder 2">
            <a:extLst>
              <a:ext uri="{FF2B5EF4-FFF2-40B4-BE49-F238E27FC236}">
                <a16:creationId xmlns:a16="http://schemas.microsoft.com/office/drawing/2014/main" id="{16027205-893C-7C52-8BC9-D24F7E4CF7A4}"/>
              </a:ext>
            </a:extLst>
          </p:cNvPr>
          <p:cNvGraphicFramePr>
            <a:graphicFrameLocks noGrp="1"/>
          </p:cNvGraphicFramePr>
          <p:nvPr>
            <p:ph idx="1"/>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3535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230B3-6EFC-0F62-ED7F-F21DF53CEA27}"/>
              </a:ext>
            </a:extLst>
          </p:cNvPr>
          <p:cNvSpPr>
            <a:spLocks noGrp="1"/>
          </p:cNvSpPr>
          <p:nvPr>
            <p:ph type="title"/>
          </p:nvPr>
        </p:nvSpPr>
        <p:spPr>
          <a:xfrm>
            <a:off x="6579450" y="727627"/>
            <a:ext cx="4957553" cy="1645920"/>
          </a:xfrm>
        </p:spPr>
        <p:txBody>
          <a:bodyPr>
            <a:normAutofit/>
          </a:bodyPr>
          <a:lstStyle/>
          <a:p>
            <a:r>
              <a:rPr lang="en-US"/>
              <a:t>Aristotle</a:t>
            </a:r>
          </a:p>
        </p:txBody>
      </p:sp>
      <p:pic>
        <p:nvPicPr>
          <p:cNvPr id="4" name="Picture 4">
            <a:extLst>
              <a:ext uri="{FF2B5EF4-FFF2-40B4-BE49-F238E27FC236}">
                <a16:creationId xmlns:a16="http://schemas.microsoft.com/office/drawing/2014/main" id="{2ECD67B1-0299-425D-3261-9FF77915C896}"/>
              </a:ext>
            </a:extLst>
          </p:cNvPr>
          <p:cNvPicPr>
            <a:picLocks noChangeAspect="1"/>
          </p:cNvPicPr>
          <p:nvPr/>
        </p:nvPicPr>
        <p:blipFill>
          <a:blip r:embed="rId2"/>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B3AD9952-1735-E27D-3F65-B8AE0DFAD588}"/>
              </a:ext>
            </a:extLst>
          </p:cNvPr>
          <p:cNvSpPr>
            <a:spLocks noGrp="1"/>
          </p:cNvSpPr>
          <p:nvPr>
            <p:ph idx="1"/>
          </p:nvPr>
        </p:nvSpPr>
        <p:spPr>
          <a:xfrm>
            <a:off x="6579450" y="2038176"/>
            <a:ext cx="4957554" cy="3496120"/>
          </a:xfrm>
        </p:spPr>
        <p:txBody>
          <a:bodyPr vert="horz" lIns="91440" tIns="45720" rIns="91440" bIns="45720" rtlCol="0" anchor="t">
            <a:noAutofit/>
          </a:bodyPr>
          <a:lstStyle/>
          <a:p>
            <a:pPr indent="-305435"/>
            <a:r>
              <a:rPr lang="en-US" sz="2000" dirty="0"/>
              <a:t>Aristotle believed that all beings in the world had souls which drive their </a:t>
            </a:r>
            <a:r>
              <a:rPr lang="en-US" sz="2000" dirty="0" err="1"/>
              <a:t>behaviour</a:t>
            </a:r>
            <a:r>
              <a:rPr lang="en-US" sz="2000" dirty="0"/>
              <a:t>, </a:t>
            </a:r>
            <a:endParaRPr lang="en-US" sz="20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Clr>
                <a:srgbClr val="262626"/>
              </a:buClr>
            </a:pPr>
            <a:r>
              <a:rPr lang="en-US" sz="2000" dirty="0"/>
              <a:t>He wrote upon this in </a:t>
            </a:r>
            <a:r>
              <a:rPr lang="en-US" sz="2000">
                <a:ea typeface="+mn-lt"/>
                <a:cs typeface="+mn-lt"/>
              </a:rPr>
              <a:t>De Anima and a loosely related collection of short works called the Parva Naturalia.</a:t>
            </a:r>
            <a:endParaRPr lang="en-US" sz="20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a:p>
            <a:pPr indent="-305435">
              <a:buClr>
                <a:srgbClr val="262626"/>
              </a:buClr>
            </a:pPr>
            <a:r>
              <a:rPr lang="en-US" sz="2000" dirty="0"/>
              <a:t>His beliefs on the soul extended to all beings, not just humans, but humans were rational.</a:t>
            </a:r>
            <a:endParaRPr lang="en-US" sz="20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Clr>
                <a:srgbClr val="262626"/>
              </a:buClr>
            </a:pPr>
            <a:r>
              <a:rPr lang="en-US" sz="2000" dirty="0"/>
              <a:t>This is where the name 'psychology' derives from.</a:t>
            </a:r>
            <a:endParaRPr lang="en-US" sz="2000"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963120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1254F-779D-54FF-873F-4474BCE42B63}"/>
              </a:ext>
            </a:extLst>
          </p:cNvPr>
          <p:cNvSpPr>
            <a:spLocks noGrp="1"/>
          </p:cNvSpPr>
          <p:nvPr>
            <p:ph type="title"/>
          </p:nvPr>
        </p:nvSpPr>
        <p:spPr>
          <a:xfrm>
            <a:off x="868680" y="375225"/>
            <a:ext cx="6281928" cy="1744183"/>
          </a:xfrm>
        </p:spPr>
        <p:txBody>
          <a:bodyPr>
            <a:normAutofit/>
          </a:bodyPr>
          <a:lstStyle/>
          <a:p>
            <a:r>
              <a:rPr lang="en-US"/>
              <a:t>Descartes (Before the Horse)</a:t>
            </a:r>
          </a:p>
        </p:txBody>
      </p:sp>
      <p:sp>
        <p:nvSpPr>
          <p:cNvPr id="3" name="Content Placeholder 2">
            <a:extLst>
              <a:ext uri="{FF2B5EF4-FFF2-40B4-BE49-F238E27FC236}">
                <a16:creationId xmlns:a16="http://schemas.microsoft.com/office/drawing/2014/main" id="{779FEDF5-1987-E7FC-8B3C-F24160B7F846}"/>
              </a:ext>
            </a:extLst>
          </p:cNvPr>
          <p:cNvSpPr>
            <a:spLocks noGrp="1"/>
          </p:cNvSpPr>
          <p:nvPr>
            <p:ph idx="1"/>
          </p:nvPr>
        </p:nvSpPr>
        <p:spPr>
          <a:xfrm>
            <a:off x="868680" y="1878584"/>
            <a:ext cx="6281928" cy="3648456"/>
          </a:xfrm>
        </p:spPr>
        <p:txBody>
          <a:bodyPr vert="horz" lIns="91440" tIns="45720" rIns="91440" bIns="45720" rtlCol="0" anchor="t">
            <a:noAutofit/>
          </a:bodyPr>
          <a:lstStyle/>
          <a:p>
            <a:r>
              <a:rPr lang="en-US" sz="2000" dirty="0"/>
              <a:t>Descartes believed that the nature of mind and body were distinct and separate from one another meaning that they could exist separately.</a:t>
            </a:r>
          </a:p>
          <a:p>
            <a:pPr indent="-305435">
              <a:buClr>
                <a:srgbClr val="262626"/>
              </a:buClr>
            </a:pPr>
            <a:r>
              <a:rPr lang="en-US" sz="2000" dirty="0">
                <a:ea typeface="+mn-lt"/>
                <a:cs typeface="+mn-lt"/>
              </a:rPr>
              <a:t>How can two structures with different natures causally interact in order to give rise to a human being with voluntary bodily motions and sensations? (Thibault, 2022) </a:t>
            </a:r>
            <a:endParaRPr lang="en-US" sz="20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a:p>
            <a:pPr>
              <a:buClr>
                <a:srgbClr val="262626"/>
              </a:buClr>
            </a:pPr>
            <a:r>
              <a:rPr lang="en-US" sz="2000" dirty="0"/>
              <a:t>This ideology raises issues with physical and psychological disorders that link between one another.</a:t>
            </a:r>
          </a:p>
          <a:p>
            <a:pPr>
              <a:buClr>
                <a:srgbClr val="262626"/>
              </a:buClr>
            </a:pPr>
            <a:r>
              <a:rPr lang="en-US" sz="2000" dirty="0"/>
              <a:t>Descartes believed that there were some innate aspects of the psyche, we are born with some aspects of our knowledge bank.</a:t>
            </a:r>
          </a:p>
        </p:txBody>
      </p:sp>
      <p:pic>
        <p:nvPicPr>
          <p:cNvPr id="4" name="Picture 4">
            <a:extLst>
              <a:ext uri="{FF2B5EF4-FFF2-40B4-BE49-F238E27FC236}">
                <a16:creationId xmlns:a16="http://schemas.microsoft.com/office/drawing/2014/main" id="{2BAB7436-BD9E-FE4C-664B-0E9C94AD2967}"/>
              </a:ext>
            </a:extLst>
          </p:cNvPr>
          <p:cNvPicPr>
            <a:picLocks noChangeAspect="1"/>
          </p:cNvPicPr>
          <p:nvPr/>
        </p:nvPicPr>
        <p:blipFill rotWithShape="1">
          <a:blip r:embed="rId2"/>
          <a:srcRect l="17177" r="3877"/>
          <a:stretch/>
        </p:blipFill>
        <p:spPr>
          <a:xfrm>
            <a:off x="7837371" y="237744"/>
            <a:ext cx="4124416" cy="6382512"/>
          </a:xfrm>
          <a:prstGeom prst="rect">
            <a:avLst/>
          </a:prstGeom>
        </p:spPr>
      </p:pic>
    </p:spTree>
    <p:extLst>
      <p:ext uri="{BB962C8B-B14F-4D97-AF65-F5344CB8AC3E}">
        <p14:creationId xmlns:p14="http://schemas.microsoft.com/office/powerpoint/2010/main" val="37089189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2F16-8A76-3CF6-453D-38378DC199E0}"/>
              </a:ext>
            </a:extLst>
          </p:cNvPr>
          <p:cNvSpPr>
            <a:spLocks noGrp="1"/>
          </p:cNvSpPr>
          <p:nvPr>
            <p:ph type="title"/>
          </p:nvPr>
        </p:nvSpPr>
        <p:spPr>
          <a:xfrm>
            <a:off x="868680" y="642593"/>
            <a:ext cx="6281928" cy="1744183"/>
          </a:xfrm>
        </p:spPr>
        <p:txBody>
          <a:bodyPr>
            <a:normAutofit/>
          </a:bodyPr>
          <a:lstStyle/>
          <a:p>
            <a:r>
              <a:rPr lang="en-US"/>
              <a:t>John Locke</a:t>
            </a:r>
          </a:p>
        </p:txBody>
      </p:sp>
      <p:sp>
        <p:nvSpPr>
          <p:cNvPr id="3" name="Content Placeholder 2">
            <a:extLst>
              <a:ext uri="{FF2B5EF4-FFF2-40B4-BE49-F238E27FC236}">
                <a16:creationId xmlns:a16="http://schemas.microsoft.com/office/drawing/2014/main" id="{C5BCF72C-FC74-DA1C-6C2E-903252D933B1}"/>
              </a:ext>
            </a:extLst>
          </p:cNvPr>
          <p:cNvSpPr>
            <a:spLocks noGrp="1"/>
          </p:cNvSpPr>
          <p:nvPr>
            <p:ph idx="1"/>
          </p:nvPr>
        </p:nvSpPr>
        <p:spPr>
          <a:xfrm>
            <a:off x="868680" y="2386584"/>
            <a:ext cx="6281928" cy="3648456"/>
          </a:xfrm>
        </p:spPr>
        <p:txBody>
          <a:bodyPr vert="horz" lIns="91440" tIns="45720" rIns="91440" bIns="45720" rtlCol="0" anchor="t">
            <a:normAutofit/>
          </a:bodyPr>
          <a:lstStyle/>
          <a:p>
            <a:r>
              <a:rPr lang="en-US" sz="2000" dirty="0">
                <a:latin typeface="Selawik Light"/>
              </a:rPr>
              <a:t>Believed that at birth the human mind is a “tabula rasa” or a blank slate, on which experience “writes” knowledge.</a:t>
            </a:r>
            <a:endParaRPr lang="en-US" sz="2000"/>
          </a:p>
          <a:p>
            <a:pPr>
              <a:buClr>
                <a:srgbClr val="262626"/>
              </a:buClr>
            </a:pPr>
            <a:r>
              <a:rPr lang="en-US" sz="2000" dirty="0">
                <a:latin typeface="Selawik Light"/>
              </a:rPr>
              <a:t>He </a:t>
            </a:r>
            <a:r>
              <a:rPr lang="en-US" sz="2000" dirty="0">
                <a:ea typeface="+mn-lt"/>
                <a:cs typeface="+mn-lt"/>
              </a:rPr>
              <a:t>held that personal identity is a matter of psychological continuity. </a:t>
            </a:r>
          </a:p>
          <a:p>
            <a:pPr>
              <a:buClr>
                <a:srgbClr val="262626"/>
              </a:buClr>
            </a:pPr>
            <a:r>
              <a:rPr lang="en-US" sz="2000" dirty="0">
                <a:ea typeface="+mn-lt"/>
                <a:cs typeface="+mn-lt"/>
              </a:rPr>
              <a:t>He considered personal identity (or the self) to be founded on consciousness (memory), and not on the substance of either the soul or the body.</a:t>
            </a:r>
            <a:endParaRPr lang="en-US" sz="2000" dirty="0">
              <a:latin typeface="Selawik Light"/>
            </a:endParaRPr>
          </a:p>
        </p:txBody>
      </p:sp>
      <p:pic>
        <p:nvPicPr>
          <p:cNvPr id="4" name="Picture 4">
            <a:extLst>
              <a:ext uri="{FF2B5EF4-FFF2-40B4-BE49-F238E27FC236}">
                <a16:creationId xmlns:a16="http://schemas.microsoft.com/office/drawing/2014/main" id="{4F148A67-C537-6B5A-FDFF-B55BEA85156F}"/>
              </a:ext>
            </a:extLst>
          </p:cNvPr>
          <p:cNvPicPr>
            <a:picLocks noChangeAspect="1"/>
          </p:cNvPicPr>
          <p:nvPr/>
        </p:nvPicPr>
        <p:blipFill rotWithShape="1">
          <a:blip r:embed="rId2"/>
          <a:srcRect l="8676" r="16808" b="-2"/>
          <a:stretch/>
        </p:blipFill>
        <p:spPr>
          <a:xfrm>
            <a:off x="7837371" y="237744"/>
            <a:ext cx="4124416" cy="6382512"/>
          </a:xfrm>
          <a:prstGeom prst="rect">
            <a:avLst/>
          </a:prstGeom>
        </p:spPr>
      </p:pic>
    </p:spTree>
    <p:extLst>
      <p:ext uri="{BB962C8B-B14F-4D97-AF65-F5344CB8AC3E}">
        <p14:creationId xmlns:p14="http://schemas.microsoft.com/office/powerpoint/2010/main" val="641889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286F5-78AD-C34A-EB58-903379578A3A}"/>
              </a:ext>
            </a:extLst>
          </p:cNvPr>
          <p:cNvSpPr>
            <a:spLocks noGrp="1"/>
          </p:cNvSpPr>
          <p:nvPr>
            <p:ph type="title"/>
          </p:nvPr>
        </p:nvSpPr>
        <p:spPr>
          <a:xfrm>
            <a:off x="868680" y="642593"/>
            <a:ext cx="6281928" cy="861868"/>
          </a:xfrm>
        </p:spPr>
        <p:txBody>
          <a:bodyPr>
            <a:normAutofit/>
          </a:bodyPr>
          <a:lstStyle/>
          <a:p>
            <a:r>
              <a:rPr lang="en-US"/>
              <a:t>Darwin</a:t>
            </a:r>
          </a:p>
        </p:txBody>
      </p:sp>
      <p:sp>
        <p:nvSpPr>
          <p:cNvPr id="3" name="Content Placeholder 2">
            <a:extLst>
              <a:ext uri="{FF2B5EF4-FFF2-40B4-BE49-F238E27FC236}">
                <a16:creationId xmlns:a16="http://schemas.microsoft.com/office/drawing/2014/main" id="{6DC87723-984E-1D9F-C6C0-92C1B63CFEF6}"/>
              </a:ext>
            </a:extLst>
          </p:cNvPr>
          <p:cNvSpPr>
            <a:spLocks noGrp="1"/>
          </p:cNvSpPr>
          <p:nvPr>
            <p:ph idx="1"/>
          </p:nvPr>
        </p:nvSpPr>
        <p:spPr>
          <a:xfrm>
            <a:off x="868680" y="1597848"/>
            <a:ext cx="6281928" cy="4437192"/>
          </a:xfrm>
        </p:spPr>
        <p:txBody>
          <a:bodyPr vert="horz" lIns="91440" tIns="45720" rIns="91440" bIns="45720" rtlCol="0" anchor="t">
            <a:noAutofit/>
          </a:bodyPr>
          <a:lstStyle/>
          <a:p>
            <a:r>
              <a:rPr lang="en-US" sz="2000" dirty="0"/>
              <a:t>Charles Darwin, the father of evolutionary theory. His survival of the fittest theories contribute directly to psychology.</a:t>
            </a:r>
          </a:p>
          <a:p>
            <a:pPr>
              <a:buClr>
                <a:srgbClr val="262626"/>
              </a:buClr>
            </a:pPr>
            <a:r>
              <a:rPr lang="en-US" sz="2000" dirty="0"/>
              <a:t>His natural selection gives rise to </a:t>
            </a:r>
            <a:r>
              <a:rPr lang="en-US" sz="2000" dirty="0">
                <a:ea typeface="+mn-lt"/>
                <a:cs typeface="+mn-lt"/>
              </a:rPr>
              <a:t>'the preservation of favorable individual differences and variations, and the destruction of those which are injurious'.</a:t>
            </a:r>
          </a:p>
          <a:p>
            <a:pPr indent="-305435">
              <a:buClr>
                <a:srgbClr val="262626"/>
              </a:buClr>
            </a:pPr>
            <a:r>
              <a:rPr lang="en-US" sz="2000" dirty="0">
                <a:latin typeface="Selawik Light"/>
                <a:ea typeface="+mn-lt"/>
                <a:cs typeface="Arial"/>
              </a:rPr>
              <a:t>From this point of view, complex aspects of human </a:t>
            </a:r>
            <a:r>
              <a:rPr lang="en-US" sz="2000" err="1">
                <a:latin typeface="Selawik Light"/>
                <a:ea typeface="+mn-lt"/>
                <a:cs typeface="Arial"/>
              </a:rPr>
              <a:t>behaviour</a:t>
            </a:r>
            <a:r>
              <a:rPr lang="en-US" sz="2000">
                <a:latin typeface="Selawik Light"/>
                <a:ea typeface="+mn-lt"/>
                <a:cs typeface="Arial"/>
              </a:rPr>
              <a:t> and experience, including language, memory, and consciousness, all evolved because of </a:t>
            </a:r>
            <a:r>
              <a:rPr lang="en-US" sz="2000" dirty="0">
                <a:latin typeface="Selawik Light"/>
                <a:ea typeface="+mn-lt"/>
                <a:cs typeface="Arial"/>
              </a:rPr>
              <a:t>their adaptive fitness. In one way or another, these features promoted survival and propagation of the human species.</a:t>
            </a:r>
            <a:endParaRPr lang="en-US" sz="2000">
              <a:ln>
                <a:solidFill>
                  <a:prstClr val="black">
                    <a:lumMod val="75000"/>
                    <a:lumOff val="25000"/>
                    <a:alpha val="10000"/>
                  </a:prstClr>
                </a:solidFill>
              </a:ln>
              <a:effectLst>
                <a:outerShdw blurRad="9525" dist="25400" dir="14640000" algn="tl" rotWithShape="0">
                  <a:prstClr val="black">
                    <a:alpha val="30000"/>
                  </a:prstClr>
                </a:outerShdw>
              </a:effectLst>
              <a:latin typeface="Selawik Light"/>
              <a:ea typeface="+mn-lt"/>
              <a:cs typeface="+mn-lt"/>
            </a:endParaRPr>
          </a:p>
        </p:txBody>
      </p:sp>
      <p:pic>
        <p:nvPicPr>
          <p:cNvPr id="4" name="Picture 4">
            <a:extLst>
              <a:ext uri="{FF2B5EF4-FFF2-40B4-BE49-F238E27FC236}">
                <a16:creationId xmlns:a16="http://schemas.microsoft.com/office/drawing/2014/main" id="{C9EDF1A2-E350-8F19-30A3-BF581FCB6C6F}"/>
              </a:ext>
            </a:extLst>
          </p:cNvPr>
          <p:cNvPicPr>
            <a:picLocks noChangeAspect="1"/>
          </p:cNvPicPr>
          <p:nvPr/>
        </p:nvPicPr>
        <p:blipFill rotWithShape="1">
          <a:blip r:embed="rId2"/>
          <a:srcRect l="11936" r="13573" b="-2"/>
          <a:stretch/>
        </p:blipFill>
        <p:spPr>
          <a:xfrm>
            <a:off x="7837371" y="237744"/>
            <a:ext cx="4124416" cy="6382512"/>
          </a:xfrm>
          <a:prstGeom prst="rect">
            <a:avLst/>
          </a:prstGeom>
        </p:spPr>
      </p:pic>
    </p:spTree>
    <p:extLst>
      <p:ext uri="{BB962C8B-B14F-4D97-AF65-F5344CB8AC3E}">
        <p14:creationId xmlns:p14="http://schemas.microsoft.com/office/powerpoint/2010/main" val="2088416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3AE11-4961-A637-9CC6-55BB043A0424}"/>
              </a:ext>
            </a:extLst>
          </p:cNvPr>
          <p:cNvSpPr>
            <a:spLocks noGrp="1"/>
          </p:cNvSpPr>
          <p:nvPr>
            <p:ph type="title"/>
          </p:nvPr>
        </p:nvSpPr>
        <p:spPr>
          <a:xfrm>
            <a:off x="868680" y="642593"/>
            <a:ext cx="6281928" cy="848499"/>
          </a:xfrm>
        </p:spPr>
        <p:txBody>
          <a:bodyPr>
            <a:normAutofit/>
          </a:bodyPr>
          <a:lstStyle/>
          <a:p>
            <a:r>
              <a:rPr lang="en-US"/>
              <a:t>Galton</a:t>
            </a:r>
          </a:p>
        </p:txBody>
      </p:sp>
      <p:sp>
        <p:nvSpPr>
          <p:cNvPr id="3" name="Content Placeholder 2">
            <a:extLst>
              <a:ext uri="{FF2B5EF4-FFF2-40B4-BE49-F238E27FC236}">
                <a16:creationId xmlns:a16="http://schemas.microsoft.com/office/drawing/2014/main" id="{4E2A588C-C3EB-B024-4F6C-878338D8615C}"/>
              </a:ext>
            </a:extLst>
          </p:cNvPr>
          <p:cNvSpPr>
            <a:spLocks noGrp="1"/>
          </p:cNvSpPr>
          <p:nvPr>
            <p:ph idx="1"/>
          </p:nvPr>
        </p:nvSpPr>
        <p:spPr>
          <a:xfrm>
            <a:off x="868680" y="1467600"/>
            <a:ext cx="6281928" cy="3677485"/>
          </a:xfrm>
        </p:spPr>
        <p:txBody>
          <a:bodyPr vert="horz" lIns="91440" tIns="45720" rIns="91440" bIns="45720" rtlCol="0" anchor="t">
            <a:noAutofit/>
          </a:bodyPr>
          <a:lstStyle/>
          <a:p>
            <a:r>
              <a:rPr lang="en-US" sz="2000" dirty="0">
                <a:latin typeface="Selawik Light"/>
                <a:cs typeface="Arial"/>
              </a:rPr>
              <a:t>Galton was one of the first experimental psychologists, and the founder of the field of enquiry now called Differential Psychology, which concerns itself with psychological differences between people, rather than on common traits.</a:t>
            </a:r>
            <a:endParaRPr lang="en-US" sz="2000">
              <a:latin typeface="Selawik Light"/>
            </a:endParaRPr>
          </a:p>
          <a:p>
            <a:pPr>
              <a:buClr>
                <a:srgbClr val="262626"/>
              </a:buClr>
            </a:pPr>
            <a:r>
              <a:rPr lang="en-US" sz="2000" dirty="0"/>
              <a:t>Galton was known as the Father of Eugenics, a controversial field. </a:t>
            </a:r>
          </a:p>
          <a:p>
            <a:pPr indent="-305435">
              <a:buClr>
                <a:srgbClr val="262626"/>
              </a:buClr>
            </a:pPr>
            <a:r>
              <a:rPr lang="en-US" sz="2000" dirty="0"/>
              <a:t>Galton's eugenics was a program to artificially produce a better human race through regulating marriage and thus procreation. </a:t>
            </a:r>
          </a:p>
          <a:p>
            <a:pPr indent="-305435">
              <a:buClr>
                <a:srgbClr val="262626"/>
              </a:buClr>
            </a:pPr>
            <a:r>
              <a:rPr lang="en-US" sz="2000"/>
              <a:t>Galton put emphasis on "positive </a:t>
            </a:r>
            <a:r>
              <a:rPr lang="en-US" sz="2000" dirty="0"/>
              <a:t>eugenics", aimed at </a:t>
            </a:r>
            <a:r>
              <a:rPr lang="en-US" sz="2000"/>
              <a:t>encouraging physically and mentally superior </a:t>
            </a:r>
            <a:r>
              <a:rPr lang="en-US" sz="2000" dirty="0"/>
              <a:t>members of the population to choose partners with similar traits (Aubert-Marson, 2009).</a:t>
            </a:r>
            <a:br>
              <a:rPr lang="en-US" sz="2000" dirty="0"/>
            </a:br>
            <a:endParaRPr lang="en-US" sz="20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a:buClr>
                <a:srgbClr val="262626"/>
              </a:buClr>
            </a:pPr>
            <a:endParaRPr lang="en-US" sz="2000" dirty="0"/>
          </a:p>
        </p:txBody>
      </p:sp>
      <p:pic>
        <p:nvPicPr>
          <p:cNvPr id="4" name="Picture 4">
            <a:extLst>
              <a:ext uri="{FF2B5EF4-FFF2-40B4-BE49-F238E27FC236}">
                <a16:creationId xmlns:a16="http://schemas.microsoft.com/office/drawing/2014/main" id="{879AD6B7-1009-50BF-5935-AAAB91CF5658}"/>
              </a:ext>
            </a:extLst>
          </p:cNvPr>
          <p:cNvPicPr>
            <a:picLocks noChangeAspect="1"/>
          </p:cNvPicPr>
          <p:nvPr/>
        </p:nvPicPr>
        <p:blipFill rotWithShape="1">
          <a:blip r:embed="rId2"/>
          <a:srcRect l="10682" r="3726" b="-2"/>
          <a:stretch/>
        </p:blipFill>
        <p:spPr>
          <a:xfrm>
            <a:off x="7837371" y="237744"/>
            <a:ext cx="4124416" cy="6382512"/>
          </a:xfrm>
          <a:prstGeom prst="rect">
            <a:avLst/>
          </a:prstGeom>
        </p:spPr>
      </p:pic>
    </p:spTree>
    <p:extLst>
      <p:ext uri="{BB962C8B-B14F-4D97-AF65-F5344CB8AC3E}">
        <p14:creationId xmlns:p14="http://schemas.microsoft.com/office/powerpoint/2010/main" val="1321895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6501B-C5EF-9ACC-F7F0-99205792EC1D}"/>
              </a:ext>
            </a:extLst>
          </p:cNvPr>
          <p:cNvSpPr>
            <a:spLocks noGrp="1"/>
          </p:cNvSpPr>
          <p:nvPr>
            <p:ph type="title"/>
          </p:nvPr>
        </p:nvSpPr>
        <p:spPr>
          <a:xfrm>
            <a:off x="324394" y="405086"/>
            <a:ext cx="7340811" cy="1338443"/>
          </a:xfrm>
        </p:spPr>
        <p:txBody>
          <a:bodyPr>
            <a:normAutofit/>
          </a:bodyPr>
          <a:lstStyle/>
          <a:p>
            <a:pPr>
              <a:spcBef>
                <a:spcPts val="900"/>
              </a:spcBef>
            </a:pPr>
            <a:r>
              <a:rPr lang="en-US" b="0">
                <a:ea typeface="+mj-lt"/>
                <a:cs typeface="+mj-lt"/>
              </a:rPr>
              <a:t>Weber, Fechner and von Helmholtz</a:t>
            </a:r>
            <a:endParaRPr lang="en-US"/>
          </a:p>
        </p:txBody>
      </p:sp>
      <p:sp>
        <p:nvSpPr>
          <p:cNvPr id="3" name="Content Placeholder 2">
            <a:extLst>
              <a:ext uri="{FF2B5EF4-FFF2-40B4-BE49-F238E27FC236}">
                <a16:creationId xmlns:a16="http://schemas.microsoft.com/office/drawing/2014/main" id="{1818E798-1254-A712-24D6-B2E6E4571FED}"/>
              </a:ext>
            </a:extLst>
          </p:cNvPr>
          <p:cNvSpPr>
            <a:spLocks noGrp="1"/>
          </p:cNvSpPr>
          <p:nvPr>
            <p:ph idx="1"/>
          </p:nvPr>
        </p:nvSpPr>
        <p:spPr>
          <a:xfrm>
            <a:off x="403564" y="1585000"/>
            <a:ext cx="7212160" cy="4806299"/>
          </a:xfrm>
        </p:spPr>
        <p:txBody>
          <a:bodyPr vert="horz" lIns="91440" tIns="45720" rIns="91440" bIns="45720" rtlCol="0" anchor="t">
            <a:noAutofit/>
          </a:bodyPr>
          <a:lstStyle/>
          <a:p>
            <a:r>
              <a:rPr lang="en-US" sz="2000" dirty="0"/>
              <a:t>Between these three theorists, psychology began to be more quantifiable.</a:t>
            </a:r>
          </a:p>
          <a:p>
            <a:pPr>
              <a:buClr>
                <a:srgbClr val="262626"/>
              </a:buClr>
            </a:pPr>
            <a:r>
              <a:rPr lang="en-US" sz="2000" dirty="0"/>
              <a:t>Weber and Fechner developed</a:t>
            </a:r>
            <a:r>
              <a:rPr lang="en-US" sz="2000" dirty="0">
                <a:ea typeface="+mn-lt"/>
                <a:cs typeface="+mn-lt"/>
              </a:rPr>
              <a:t> psychophysics, methods for measuring the relationship between physical stimuli and human perception that would serve as the basis for the new science of psychology (Fancher and Rutherford,2011).</a:t>
            </a:r>
          </a:p>
          <a:p>
            <a:pPr>
              <a:buClr>
                <a:srgbClr val="262626"/>
              </a:buClr>
            </a:pPr>
            <a:r>
              <a:rPr lang="en-US" sz="2000" dirty="0"/>
              <a:t>Von Helmholtz </a:t>
            </a:r>
            <a:r>
              <a:rPr lang="en-US" sz="2000" dirty="0">
                <a:ea typeface="+mn-lt"/>
                <a:cs typeface="+mn-lt"/>
              </a:rPr>
              <a:t>measured the speed of the neural impulses and explored the physiology of hearing and vision. His work indicated that our senses can deceive us and are not a mirror of the external world. </a:t>
            </a:r>
          </a:p>
          <a:p>
            <a:pPr>
              <a:buClr>
                <a:srgbClr val="262626"/>
              </a:buClr>
            </a:pPr>
            <a:r>
              <a:rPr lang="en-US" sz="2000" dirty="0">
                <a:ea typeface="+mn-lt"/>
                <a:cs typeface="+mn-lt"/>
              </a:rPr>
              <a:t>Such work showed that even though the senses were fallible, the mind could be measured. </a:t>
            </a:r>
          </a:p>
          <a:p>
            <a:pPr>
              <a:buClr>
                <a:srgbClr val="262626"/>
              </a:buClr>
            </a:pPr>
            <a:r>
              <a:rPr lang="en-US" sz="2000" dirty="0">
                <a:ea typeface="+mn-lt"/>
                <a:cs typeface="+mn-lt"/>
              </a:rPr>
              <a:t>In all, it suggested that a science of psychology was feasible!!</a:t>
            </a:r>
            <a:endParaRPr lang="en-US" sz="2000" dirty="0"/>
          </a:p>
        </p:txBody>
      </p:sp>
      <p:pic>
        <p:nvPicPr>
          <p:cNvPr id="4" name="Picture 4" descr="A picture containing text, old, necktie&#10;&#10;Description automatically generated">
            <a:extLst>
              <a:ext uri="{FF2B5EF4-FFF2-40B4-BE49-F238E27FC236}">
                <a16:creationId xmlns:a16="http://schemas.microsoft.com/office/drawing/2014/main" id="{EB4B0507-6943-9646-78F6-80F7C31C6A91}"/>
              </a:ext>
            </a:extLst>
          </p:cNvPr>
          <p:cNvPicPr>
            <a:picLocks noChangeAspect="1"/>
          </p:cNvPicPr>
          <p:nvPr/>
        </p:nvPicPr>
        <p:blipFill rotWithShape="1">
          <a:blip r:embed="rId2"/>
          <a:srcRect l="7220" r="7861" b="-2"/>
          <a:stretch/>
        </p:blipFill>
        <p:spPr>
          <a:xfrm>
            <a:off x="7837371" y="237744"/>
            <a:ext cx="4124416" cy="3191256"/>
          </a:xfrm>
          <a:prstGeom prst="rect">
            <a:avLst/>
          </a:prstGeom>
        </p:spPr>
      </p:pic>
      <p:pic>
        <p:nvPicPr>
          <p:cNvPr id="5" name="Picture 5">
            <a:extLst>
              <a:ext uri="{FF2B5EF4-FFF2-40B4-BE49-F238E27FC236}">
                <a16:creationId xmlns:a16="http://schemas.microsoft.com/office/drawing/2014/main" id="{4C0E78C5-DEB6-059A-EF59-FE536EED1A51}"/>
              </a:ext>
            </a:extLst>
          </p:cNvPr>
          <p:cNvPicPr>
            <a:picLocks noChangeAspect="1"/>
          </p:cNvPicPr>
          <p:nvPr/>
        </p:nvPicPr>
        <p:blipFill rotWithShape="1">
          <a:blip r:embed="rId3"/>
          <a:srcRect t="5433" r="3" b="35184"/>
          <a:stretch/>
        </p:blipFill>
        <p:spPr>
          <a:xfrm>
            <a:off x="7837370" y="3429000"/>
            <a:ext cx="4124416" cy="3191256"/>
          </a:xfrm>
          <a:prstGeom prst="rect">
            <a:avLst/>
          </a:prstGeom>
        </p:spPr>
      </p:pic>
    </p:spTree>
    <p:extLst>
      <p:ext uri="{BB962C8B-B14F-4D97-AF65-F5344CB8AC3E}">
        <p14:creationId xmlns:p14="http://schemas.microsoft.com/office/powerpoint/2010/main" val="31682753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B6F4-F1D6-89DD-52FE-A1ABFA4FB47A}"/>
              </a:ext>
            </a:extLst>
          </p:cNvPr>
          <p:cNvSpPr>
            <a:spLocks noGrp="1"/>
          </p:cNvSpPr>
          <p:nvPr>
            <p:ph type="title"/>
          </p:nvPr>
        </p:nvSpPr>
        <p:spPr/>
        <p:txBody>
          <a:bodyPr/>
          <a:lstStyle/>
          <a:p>
            <a:r>
              <a:rPr lang="en-US"/>
              <a:t>Wundt</a:t>
            </a:r>
          </a:p>
        </p:txBody>
      </p:sp>
      <p:sp>
        <p:nvSpPr>
          <p:cNvPr id="3" name="Content Placeholder 2">
            <a:extLst>
              <a:ext uri="{FF2B5EF4-FFF2-40B4-BE49-F238E27FC236}">
                <a16:creationId xmlns:a16="http://schemas.microsoft.com/office/drawing/2014/main" id="{13AE08C2-786D-CD72-18D8-6F8BCC78F1FA}"/>
              </a:ext>
            </a:extLst>
          </p:cNvPr>
          <p:cNvSpPr>
            <a:spLocks noGrp="1"/>
          </p:cNvSpPr>
          <p:nvPr>
            <p:ph idx="1"/>
          </p:nvPr>
        </p:nvSpPr>
        <p:spPr>
          <a:xfrm>
            <a:off x="1066800" y="1675331"/>
            <a:ext cx="10058400" cy="4277413"/>
          </a:xfrm>
        </p:spPr>
        <p:txBody>
          <a:bodyPr vert="horz" lIns="91440" tIns="45720" rIns="91440" bIns="45720" rtlCol="0" anchor="t">
            <a:normAutofit fontScale="92500" lnSpcReduction="10000"/>
          </a:bodyPr>
          <a:lstStyle/>
          <a:p>
            <a:r>
              <a:rPr lang="en-US" sz="2200" dirty="0"/>
              <a:t>Wilhelm Wundt opened the Institute for Experimental Psychology at the University of Leipzig in Germany in 1879.  </a:t>
            </a:r>
          </a:p>
          <a:p>
            <a:pPr>
              <a:buClr>
                <a:srgbClr val="262626"/>
              </a:buClr>
            </a:pPr>
            <a:r>
              <a:rPr lang="en-US" sz="2200" dirty="0"/>
              <a:t>This was the first laboratory dedicated to psychology, and its opening is usually thought of as the beginning of modern psychology. </a:t>
            </a:r>
          </a:p>
          <a:p>
            <a:pPr>
              <a:buClr>
                <a:srgbClr val="262626"/>
              </a:buClr>
            </a:pPr>
            <a:r>
              <a:rPr lang="en-US" sz="2200" dirty="0"/>
              <a:t>Indeed, Wundt is often regarded as the father of psychology.</a:t>
            </a:r>
          </a:p>
          <a:p>
            <a:pPr>
              <a:buClr>
                <a:srgbClr val="262626"/>
              </a:buClr>
            </a:pPr>
            <a:r>
              <a:rPr lang="en-US" sz="2200" dirty="0"/>
              <a:t>Wundt wanted to study the structure of the human mind (using introspection). </a:t>
            </a:r>
          </a:p>
          <a:p>
            <a:pPr>
              <a:buClr>
                <a:srgbClr val="262626"/>
              </a:buClr>
            </a:pPr>
            <a:r>
              <a:rPr lang="en-US" sz="2200" dirty="0"/>
              <a:t>Wundt believed in reductionism; he believed consciousness could be broken down to its basic elements without sacrificing any of the properties of the whole.</a:t>
            </a:r>
          </a:p>
          <a:p>
            <a:pPr>
              <a:buClr>
                <a:srgbClr val="262626"/>
              </a:buClr>
            </a:pPr>
            <a:r>
              <a:rPr lang="en-US" sz="2200" dirty="0"/>
              <a:t>G Stanley Hall, a student of Wundt's, established the FIRST psychology laboratory in John Hopkins University in 1883!</a:t>
            </a:r>
            <a:br>
              <a:rPr lang="en-US" dirty="0"/>
            </a:br>
            <a:br>
              <a:rPr lang="en-US" dirty="0"/>
            </a:br>
            <a:endParaRPr lang="en-US" sz="2200" dirty="0"/>
          </a:p>
          <a:p>
            <a:pPr>
              <a:buClr>
                <a:srgbClr val="262626"/>
              </a:buClr>
            </a:pPr>
            <a:endParaRPr lang="en-US" sz="2200" dirty="0"/>
          </a:p>
        </p:txBody>
      </p:sp>
    </p:spTree>
    <p:extLst>
      <p:ext uri="{BB962C8B-B14F-4D97-AF65-F5344CB8AC3E}">
        <p14:creationId xmlns:p14="http://schemas.microsoft.com/office/powerpoint/2010/main" val="1244705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9C952-64F3-DCDC-92DB-D343AB35ACC2}"/>
              </a:ext>
            </a:extLst>
          </p:cNvPr>
          <p:cNvSpPr>
            <a:spLocks noGrp="1"/>
          </p:cNvSpPr>
          <p:nvPr>
            <p:ph type="title"/>
          </p:nvPr>
        </p:nvSpPr>
        <p:spPr>
          <a:xfrm>
            <a:off x="868680" y="642593"/>
            <a:ext cx="6281928" cy="1744183"/>
          </a:xfrm>
        </p:spPr>
        <p:txBody>
          <a:bodyPr>
            <a:normAutofit/>
          </a:bodyPr>
          <a:lstStyle/>
          <a:p>
            <a:r>
              <a:rPr lang="en-US"/>
              <a:t>Ebbinghaus</a:t>
            </a:r>
          </a:p>
        </p:txBody>
      </p:sp>
      <p:sp>
        <p:nvSpPr>
          <p:cNvPr id="3" name="Content Placeholder 2">
            <a:extLst>
              <a:ext uri="{FF2B5EF4-FFF2-40B4-BE49-F238E27FC236}">
                <a16:creationId xmlns:a16="http://schemas.microsoft.com/office/drawing/2014/main" id="{0479164C-615F-9C3B-56DC-7F906B91A7CB}"/>
              </a:ext>
            </a:extLst>
          </p:cNvPr>
          <p:cNvSpPr>
            <a:spLocks noGrp="1"/>
          </p:cNvSpPr>
          <p:nvPr>
            <p:ph idx="1"/>
          </p:nvPr>
        </p:nvSpPr>
        <p:spPr>
          <a:xfrm>
            <a:off x="868680" y="2386584"/>
            <a:ext cx="6281928" cy="3648456"/>
          </a:xfrm>
        </p:spPr>
        <p:txBody>
          <a:bodyPr vert="horz" lIns="91440" tIns="45720" rIns="91440" bIns="45720" rtlCol="0" anchor="t">
            <a:normAutofit/>
          </a:bodyPr>
          <a:lstStyle/>
          <a:p>
            <a:r>
              <a:rPr lang="en-US" sz="2000" dirty="0"/>
              <a:t>Ebbinghaus was one of the first psychologists to conduct experiments on memory.</a:t>
            </a:r>
          </a:p>
          <a:p>
            <a:pPr>
              <a:buClr>
                <a:srgbClr val="262626"/>
              </a:buClr>
            </a:pPr>
            <a:r>
              <a:rPr lang="en-US" sz="2000" dirty="0"/>
              <a:t>His theory of the 'Forgetting Curve' established an understanding of the deterioration of memory over time (Ebbinghaus, 1885).</a:t>
            </a:r>
          </a:p>
          <a:p>
            <a:pPr>
              <a:buClr>
                <a:srgbClr val="262626"/>
              </a:buClr>
            </a:pPr>
            <a:r>
              <a:rPr lang="en-US" sz="2000" dirty="0"/>
              <a:t>This theory was replicated in 2015, and still showed premise today! (Murre and Dros, 2015)</a:t>
            </a:r>
          </a:p>
        </p:txBody>
      </p:sp>
      <p:pic>
        <p:nvPicPr>
          <p:cNvPr id="4" name="Picture 4">
            <a:extLst>
              <a:ext uri="{FF2B5EF4-FFF2-40B4-BE49-F238E27FC236}">
                <a16:creationId xmlns:a16="http://schemas.microsoft.com/office/drawing/2014/main" id="{8777D4D0-07BA-DB53-9944-A73BE0713C3D}"/>
              </a:ext>
            </a:extLst>
          </p:cNvPr>
          <p:cNvPicPr>
            <a:picLocks noChangeAspect="1"/>
          </p:cNvPicPr>
          <p:nvPr/>
        </p:nvPicPr>
        <p:blipFill rotWithShape="1">
          <a:blip r:embed="rId2"/>
          <a:srcRect l="1395" r="10486"/>
          <a:stretch/>
        </p:blipFill>
        <p:spPr>
          <a:xfrm>
            <a:off x="7837371" y="237744"/>
            <a:ext cx="4124416" cy="6382512"/>
          </a:xfrm>
          <a:prstGeom prst="rect">
            <a:avLst/>
          </a:prstGeom>
        </p:spPr>
      </p:pic>
    </p:spTree>
    <p:extLst>
      <p:ext uri="{BB962C8B-B14F-4D97-AF65-F5344CB8AC3E}">
        <p14:creationId xmlns:p14="http://schemas.microsoft.com/office/powerpoint/2010/main" val="16539132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70EDA-66C8-D19B-3EB7-11048BDF14D3}"/>
              </a:ext>
            </a:extLst>
          </p:cNvPr>
          <p:cNvSpPr>
            <a:spLocks noGrp="1"/>
          </p:cNvSpPr>
          <p:nvPr>
            <p:ph type="title"/>
          </p:nvPr>
        </p:nvSpPr>
        <p:spPr>
          <a:xfrm>
            <a:off x="573409" y="559477"/>
            <a:ext cx="3765200" cy="5709931"/>
          </a:xfrm>
        </p:spPr>
        <p:txBody>
          <a:bodyPr>
            <a:normAutofit/>
          </a:bodyPr>
          <a:lstStyle/>
          <a:p>
            <a:pPr algn="ctr"/>
            <a:r>
              <a:rPr lang="en-US"/>
              <a:t>Today?</a:t>
            </a:r>
          </a:p>
        </p:txBody>
      </p:sp>
      <p:graphicFrame>
        <p:nvGraphicFramePr>
          <p:cNvPr id="5" name="Content Placeholder 2">
            <a:extLst>
              <a:ext uri="{FF2B5EF4-FFF2-40B4-BE49-F238E27FC236}">
                <a16:creationId xmlns:a16="http://schemas.microsoft.com/office/drawing/2014/main" id="{6ABD9BAD-52A6-941F-34F9-E8B4FE991637}"/>
              </a:ext>
            </a:extLst>
          </p:cNvPr>
          <p:cNvGraphicFramePr>
            <a:graphicFrameLocks noGrp="1"/>
          </p:cNvGraphicFramePr>
          <p:nvPr>
            <p:ph idx="1"/>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96504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702B083-54F7-41CA-9C6D-B87D35683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AA4679-D760-C8E5-7575-AF59BBBDC3A6}"/>
              </a:ext>
            </a:extLst>
          </p:cNvPr>
          <p:cNvSpPr>
            <a:spLocks noGrp="1"/>
          </p:cNvSpPr>
          <p:nvPr>
            <p:ph type="title"/>
          </p:nvPr>
        </p:nvSpPr>
        <p:spPr>
          <a:xfrm>
            <a:off x="913794" y="609599"/>
            <a:ext cx="2799465" cy="5273675"/>
          </a:xfrm>
        </p:spPr>
        <p:txBody>
          <a:bodyPr>
            <a:normAutofit/>
          </a:bodyPr>
          <a:lstStyle/>
          <a:p>
            <a:pPr algn="l"/>
            <a:r>
              <a:rPr lang="en-US">
                <a:ln>
                  <a:solidFill>
                    <a:prstClr val="black">
                      <a:lumMod val="75000"/>
                      <a:lumOff val="25000"/>
                      <a:alpha val="10000"/>
                    </a:prstClr>
                  </a:solidFill>
                </a:ln>
                <a:effectLst>
                  <a:outerShdw blurRad="9525" dist="25400" dir="14640000" algn="tl" rotWithShape="0">
                    <a:prstClr val="black">
                      <a:alpha val="30000"/>
                    </a:prstClr>
                  </a:outerShdw>
                </a:effectLst>
              </a:rPr>
              <a:t>What is Psychology?</a:t>
            </a:r>
            <a:endParaRPr lang="en-US"/>
          </a:p>
        </p:txBody>
      </p:sp>
      <p:sp useBgFill="1">
        <p:nvSpPr>
          <p:cNvPr id="20" name="Freeform: Shape 19">
            <a:extLst>
              <a:ext uri="{FF2B5EF4-FFF2-40B4-BE49-F238E27FC236}">
                <a16:creationId xmlns:a16="http://schemas.microsoft.com/office/drawing/2014/main" id="{92AA17E1-8D32-49FA-8C33-D57631B4E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83806" y="-2"/>
            <a:ext cx="8108194" cy="6858002"/>
          </a:xfrm>
          <a:custGeom>
            <a:avLst/>
            <a:gdLst>
              <a:gd name="connsiteX0" fmla="*/ 4629960 w 8108194"/>
              <a:gd name="connsiteY0" fmla="*/ 0 h 6858002"/>
              <a:gd name="connsiteX1" fmla="*/ 0 w 8108194"/>
              <a:gd name="connsiteY1" fmla="*/ 0 h 6858002"/>
              <a:gd name="connsiteX2" fmla="*/ 0 w 8108194"/>
              <a:gd name="connsiteY2" fmla="*/ 6858002 h 6858002"/>
              <a:gd name="connsiteX3" fmla="*/ 1406984 w 8108194"/>
              <a:gd name="connsiteY3" fmla="*/ 6858002 h 6858002"/>
              <a:gd name="connsiteX4" fmla="*/ 4629960 w 8108194"/>
              <a:gd name="connsiteY4" fmla="*/ 6858002 h 6858002"/>
              <a:gd name="connsiteX5" fmla="*/ 7761129 w 8108194"/>
              <a:gd name="connsiteY5" fmla="*/ 6858002 h 6858002"/>
              <a:gd name="connsiteX6" fmla="*/ 7795626 w 8108194"/>
              <a:gd name="connsiteY6" fmla="*/ 6702327 h 6858002"/>
              <a:gd name="connsiteX7" fmla="*/ 7828504 w 8108194"/>
              <a:gd name="connsiteY7" fmla="*/ 6547336 h 6858002"/>
              <a:gd name="connsiteX8" fmla="*/ 7860686 w 8108194"/>
              <a:gd name="connsiteY8" fmla="*/ 6391660 h 6858002"/>
              <a:gd name="connsiteX9" fmla="*/ 7888239 w 8108194"/>
              <a:gd name="connsiteY9" fmla="*/ 6235297 h 6858002"/>
              <a:gd name="connsiteX10" fmla="*/ 7916023 w 8108194"/>
              <a:gd name="connsiteY10" fmla="*/ 6079621 h 6858002"/>
              <a:gd name="connsiteX11" fmla="*/ 7941955 w 8108194"/>
              <a:gd name="connsiteY11" fmla="*/ 5923258 h 6858002"/>
              <a:gd name="connsiteX12" fmla="*/ 7964181 w 8108194"/>
              <a:gd name="connsiteY12" fmla="*/ 5768953 h 6858002"/>
              <a:gd name="connsiteX13" fmla="*/ 7985250 w 8108194"/>
              <a:gd name="connsiteY13" fmla="*/ 5612591 h 6858002"/>
              <a:gd name="connsiteX14" fmla="*/ 8004468 w 8108194"/>
              <a:gd name="connsiteY14" fmla="*/ 5456914 h 6858002"/>
              <a:gd name="connsiteX15" fmla="*/ 8021137 w 8108194"/>
              <a:gd name="connsiteY15" fmla="*/ 5303981 h 6858002"/>
              <a:gd name="connsiteX16" fmla="*/ 8037808 w 8108194"/>
              <a:gd name="connsiteY16" fmla="*/ 5148990 h 6858002"/>
              <a:gd name="connsiteX17" fmla="*/ 8051700 w 8108194"/>
              <a:gd name="connsiteY17" fmla="*/ 4996057 h 6858002"/>
              <a:gd name="connsiteX18" fmla="*/ 8062581 w 8108194"/>
              <a:gd name="connsiteY18" fmla="*/ 4843123 h 6858002"/>
              <a:gd name="connsiteX19" fmla="*/ 8073927 w 8108194"/>
              <a:gd name="connsiteY19" fmla="*/ 4690876 h 6858002"/>
              <a:gd name="connsiteX20" fmla="*/ 8083419 w 8108194"/>
              <a:gd name="connsiteY20" fmla="*/ 4540000 h 6858002"/>
              <a:gd name="connsiteX21" fmla="*/ 8090134 w 8108194"/>
              <a:gd name="connsiteY21" fmla="*/ 4390495 h 6858002"/>
              <a:gd name="connsiteX22" fmla="*/ 8095922 w 8108194"/>
              <a:gd name="connsiteY22" fmla="*/ 4240991 h 6858002"/>
              <a:gd name="connsiteX23" fmla="*/ 8101479 w 8108194"/>
              <a:gd name="connsiteY23" fmla="*/ 4092858 h 6858002"/>
              <a:gd name="connsiteX24" fmla="*/ 8104026 w 8108194"/>
              <a:gd name="connsiteY24" fmla="*/ 3946783 h 6858002"/>
              <a:gd name="connsiteX25" fmla="*/ 8106804 w 8108194"/>
              <a:gd name="connsiteY25" fmla="*/ 3800707 h 6858002"/>
              <a:gd name="connsiteX26" fmla="*/ 8108194 w 8108194"/>
              <a:gd name="connsiteY26" fmla="*/ 3656689 h 6858002"/>
              <a:gd name="connsiteX27" fmla="*/ 8106804 w 8108194"/>
              <a:gd name="connsiteY27" fmla="*/ 3514043 h 6858002"/>
              <a:gd name="connsiteX28" fmla="*/ 8106804 w 8108194"/>
              <a:gd name="connsiteY28" fmla="*/ 3372768 h 6858002"/>
              <a:gd name="connsiteX29" fmla="*/ 8104026 w 8108194"/>
              <a:gd name="connsiteY29" fmla="*/ 3232865 h 6858002"/>
              <a:gd name="connsiteX30" fmla="*/ 8099859 w 8108194"/>
              <a:gd name="connsiteY30" fmla="*/ 3095705 h 6858002"/>
              <a:gd name="connsiteX31" fmla="*/ 8095922 w 8108194"/>
              <a:gd name="connsiteY31" fmla="*/ 2959917 h 6858002"/>
              <a:gd name="connsiteX32" fmla="*/ 8091523 w 8108194"/>
              <a:gd name="connsiteY32" fmla="*/ 2826871 h 6858002"/>
              <a:gd name="connsiteX33" fmla="*/ 8084809 w 8108194"/>
              <a:gd name="connsiteY33" fmla="*/ 2694512 h 6858002"/>
              <a:gd name="connsiteX34" fmla="*/ 8077631 w 8108194"/>
              <a:gd name="connsiteY34" fmla="*/ 2564211 h 6858002"/>
              <a:gd name="connsiteX35" fmla="*/ 8071149 w 8108194"/>
              <a:gd name="connsiteY35" fmla="*/ 2436652 h 6858002"/>
              <a:gd name="connsiteX36" fmla="*/ 8052857 w 8108194"/>
              <a:gd name="connsiteY36" fmla="*/ 2187706 h 6858002"/>
              <a:gd name="connsiteX37" fmla="*/ 8033409 w 8108194"/>
              <a:gd name="connsiteY37" fmla="*/ 1949048 h 6858002"/>
              <a:gd name="connsiteX38" fmla="*/ 8013034 w 8108194"/>
              <a:gd name="connsiteY38" fmla="*/ 1719991 h 6858002"/>
              <a:gd name="connsiteX39" fmla="*/ 7990575 w 8108194"/>
              <a:gd name="connsiteY39" fmla="*/ 1503278 h 6858002"/>
              <a:gd name="connsiteX40" fmla="*/ 7967191 w 8108194"/>
              <a:gd name="connsiteY40" fmla="*/ 1296166 h 6858002"/>
              <a:gd name="connsiteX41" fmla="*/ 7941955 w 8108194"/>
              <a:gd name="connsiteY41" fmla="*/ 1104142 h 6858002"/>
              <a:gd name="connsiteX42" fmla="*/ 7917180 w 8108194"/>
              <a:gd name="connsiteY42" fmla="*/ 923777 h 6858002"/>
              <a:gd name="connsiteX43" fmla="*/ 7892407 w 8108194"/>
              <a:gd name="connsiteY43" fmla="*/ 757813 h 6858002"/>
              <a:gd name="connsiteX44" fmla="*/ 7869022 w 8108194"/>
              <a:gd name="connsiteY44" fmla="*/ 605566 h 6858002"/>
              <a:gd name="connsiteX45" fmla="*/ 7846795 w 8108194"/>
              <a:gd name="connsiteY45" fmla="*/ 470463 h 6858002"/>
              <a:gd name="connsiteX46" fmla="*/ 7825725 w 8108194"/>
              <a:gd name="connsiteY46" fmla="*/ 348391 h 6858002"/>
              <a:gd name="connsiteX47" fmla="*/ 7808129 w 8108194"/>
              <a:gd name="connsiteY47" fmla="*/ 245521 h 6858002"/>
              <a:gd name="connsiteX48" fmla="*/ 7791459 w 8108194"/>
              <a:gd name="connsiteY48" fmla="*/ 159110 h 6858002"/>
              <a:gd name="connsiteX49" fmla="*/ 7767610 w 8108194"/>
              <a:gd name="connsiteY49" fmla="*/ 40466 h 6858002"/>
              <a:gd name="connsiteX50" fmla="*/ 7759507 w 8108194"/>
              <a:gd name="connsiteY50" fmla="*/ 4 h 6858002"/>
              <a:gd name="connsiteX51" fmla="*/ 7768809 w 8108194"/>
              <a:gd name="connsiteY51" fmla="*/ 4 h 6858002"/>
              <a:gd name="connsiteX52" fmla="*/ 7768809 w 8108194"/>
              <a:gd name="connsiteY52" fmla="*/ 3 h 6858002"/>
              <a:gd name="connsiteX53" fmla="*/ 4629960 w 8108194"/>
              <a:gd name="connsiteY53" fmla="*/ 3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8108194" h="6858002">
                <a:moveTo>
                  <a:pt x="4629960" y="0"/>
                </a:moveTo>
                <a:lnTo>
                  <a:pt x="0" y="0"/>
                </a:lnTo>
                <a:lnTo>
                  <a:pt x="0" y="6858002"/>
                </a:lnTo>
                <a:lnTo>
                  <a:pt x="1406984" y="6858002"/>
                </a:lnTo>
                <a:lnTo>
                  <a:pt x="4629960" y="6858002"/>
                </a:lnTo>
                <a:lnTo>
                  <a:pt x="7761129" y="6858002"/>
                </a:lnTo>
                <a:lnTo>
                  <a:pt x="7795626" y="6702327"/>
                </a:lnTo>
                <a:lnTo>
                  <a:pt x="7828504" y="6547336"/>
                </a:lnTo>
                <a:lnTo>
                  <a:pt x="7860686" y="6391660"/>
                </a:lnTo>
                <a:lnTo>
                  <a:pt x="7888239" y="6235297"/>
                </a:lnTo>
                <a:lnTo>
                  <a:pt x="7916023" y="6079621"/>
                </a:lnTo>
                <a:lnTo>
                  <a:pt x="7941955" y="5923258"/>
                </a:lnTo>
                <a:lnTo>
                  <a:pt x="7964181" y="5768953"/>
                </a:lnTo>
                <a:lnTo>
                  <a:pt x="7985250" y="5612591"/>
                </a:lnTo>
                <a:lnTo>
                  <a:pt x="8004468" y="5456914"/>
                </a:lnTo>
                <a:lnTo>
                  <a:pt x="8021137" y="5303981"/>
                </a:lnTo>
                <a:lnTo>
                  <a:pt x="8037808" y="5148990"/>
                </a:lnTo>
                <a:lnTo>
                  <a:pt x="8051700" y="4996057"/>
                </a:lnTo>
                <a:lnTo>
                  <a:pt x="8062581" y="4843123"/>
                </a:lnTo>
                <a:lnTo>
                  <a:pt x="8073927" y="4690876"/>
                </a:lnTo>
                <a:lnTo>
                  <a:pt x="8083419" y="4540000"/>
                </a:lnTo>
                <a:lnTo>
                  <a:pt x="8090134" y="4390495"/>
                </a:lnTo>
                <a:lnTo>
                  <a:pt x="8095922" y="4240991"/>
                </a:lnTo>
                <a:lnTo>
                  <a:pt x="8101479" y="4092858"/>
                </a:lnTo>
                <a:lnTo>
                  <a:pt x="8104026" y="3946783"/>
                </a:lnTo>
                <a:lnTo>
                  <a:pt x="8106804" y="3800707"/>
                </a:lnTo>
                <a:lnTo>
                  <a:pt x="8108194" y="3656689"/>
                </a:lnTo>
                <a:lnTo>
                  <a:pt x="8106804" y="3514043"/>
                </a:lnTo>
                <a:lnTo>
                  <a:pt x="8106804" y="3372768"/>
                </a:lnTo>
                <a:lnTo>
                  <a:pt x="8104026" y="3232865"/>
                </a:lnTo>
                <a:lnTo>
                  <a:pt x="8099859" y="3095705"/>
                </a:lnTo>
                <a:lnTo>
                  <a:pt x="8095922" y="2959917"/>
                </a:lnTo>
                <a:lnTo>
                  <a:pt x="8091523" y="2826871"/>
                </a:lnTo>
                <a:lnTo>
                  <a:pt x="8084809" y="2694512"/>
                </a:lnTo>
                <a:lnTo>
                  <a:pt x="8077631" y="2564211"/>
                </a:lnTo>
                <a:lnTo>
                  <a:pt x="8071149" y="2436652"/>
                </a:lnTo>
                <a:lnTo>
                  <a:pt x="8052857" y="2187706"/>
                </a:lnTo>
                <a:lnTo>
                  <a:pt x="8033409" y="1949048"/>
                </a:lnTo>
                <a:lnTo>
                  <a:pt x="8013034" y="1719991"/>
                </a:lnTo>
                <a:lnTo>
                  <a:pt x="7990575" y="1503278"/>
                </a:lnTo>
                <a:lnTo>
                  <a:pt x="7967191" y="1296166"/>
                </a:lnTo>
                <a:lnTo>
                  <a:pt x="7941955" y="1104142"/>
                </a:lnTo>
                <a:lnTo>
                  <a:pt x="7917180" y="923777"/>
                </a:lnTo>
                <a:lnTo>
                  <a:pt x="7892407" y="757813"/>
                </a:lnTo>
                <a:lnTo>
                  <a:pt x="7869022" y="605566"/>
                </a:lnTo>
                <a:lnTo>
                  <a:pt x="7846795" y="470463"/>
                </a:lnTo>
                <a:lnTo>
                  <a:pt x="7825725" y="348391"/>
                </a:lnTo>
                <a:lnTo>
                  <a:pt x="7808129" y="245521"/>
                </a:lnTo>
                <a:lnTo>
                  <a:pt x="7791459" y="159110"/>
                </a:lnTo>
                <a:lnTo>
                  <a:pt x="7767610" y="40466"/>
                </a:lnTo>
                <a:lnTo>
                  <a:pt x="7759507" y="4"/>
                </a:lnTo>
                <a:lnTo>
                  <a:pt x="7768809" y="4"/>
                </a:lnTo>
                <a:lnTo>
                  <a:pt x="7768809" y="3"/>
                </a:lnTo>
                <a:lnTo>
                  <a:pt x="4629960" y="3"/>
                </a:lnTo>
                <a:close/>
              </a:path>
            </a:pathLst>
          </a:custGeom>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4" name="Content Placeholder 2">
            <a:extLst>
              <a:ext uri="{FF2B5EF4-FFF2-40B4-BE49-F238E27FC236}">
                <a16:creationId xmlns:a16="http://schemas.microsoft.com/office/drawing/2014/main" id="{F1950BE8-D7BB-0E8A-E01E-9CE08563F287}"/>
              </a:ext>
            </a:extLst>
          </p:cNvPr>
          <p:cNvGraphicFramePr>
            <a:graphicFrameLocks noGrp="1"/>
          </p:cNvGraphicFramePr>
          <p:nvPr>
            <p:ph idx="1"/>
            <p:extLst>
              <p:ext uri="{D42A27DB-BD31-4B8C-83A1-F6EECF244321}">
                <p14:modId xmlns:p14="http://schemas.microsoft.com/office/powerpoint/2010/main" val="4237943225"/>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19020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Icon&#10;&#10;Description automatically generated">
            <a:extLst>
              <a:ext uri="{FF2B5EF4-FFF2-40B4-BE49-F238E27FC236}">
                <a16:creationId xmlns:a16="http://schemas.microsoft.com/office/drawing/2014/main" id="{390C50E0-AFA8-1D27-ADA1-BD6BB037A99B}"/>
              </a:ext>
            </a:extLst>
          </p:cNvPr>
          <p:cNvPicPr>
            <a:picLocks noGrp="1" noChangeAspect="1"/>
          </p:cNvPicPr>
          <p:nvPr>
            <p:ph idx="1"/>
          </p:nvPr>
        </p:nvPicPr>
        <p:blipFill>
          <a:blip r:embed="rId2"/>
          <a:stretch>
            <a:fillRect/>
          </a:stretch>
        </p:blipFill>
        <p:spPr>
          <a:xfrm>
            <a:off x="1786860" y="643467"/>
            <a:ext cx="2844012" cy="3447288"/>
          </a:xfrm>
          <a:prstGeom prst="rect">
            <a:avLst/>
          </a:prstGeom>
        </p:spPr>
      </p:pic>
      <p:pic>
        <p:nvPicPr>
          <p:cNvPr id="5" name="Picture 5" descr="A picture containing black, indoor, gold, lamp&#10;&#10;Description automatically generated">
            <a:extLst>
              <a:ext uri="{FF2B5EF4-FFF2-40B4-BE49-F238E27FC236}">
                <a16:creationId xmlns:a16="http://schemas.microsoft.com/office/drawing/2014/main" id="{68D949AE-46F0-C1AC-42DB-92930DD77984}"/>
              </a:ext>
            </a:extLst>
          </p:cNvPr>
          <p:cNvPicPr>
            <a:picLocks noChangeAspect="1"/>
          </p:cNvPicPr>
          <p:nvPr/>
        </p:nvPicPr>
        <p:blipFill>
          <a:blip r:embed="rId3"/>
          <a:stretch>
            <a:fillRect/>
          </a:stretch>
        </p:blipFill>
        <p:spPr>
          <a:xfrm>
            <a:off x="6417734" y="789390"/>
            <a:ext cx="5130799" cy="3155441"/>
          </a:xfrm>
          <a:prstGeom prst="rect">
            <a:avLst/>
          </a:prstGeom>
        </p:spPr>
      </p:pic>
      <p:sp>
        <p:nvSpPr>
          <p:cNvPr id="2" name="Title 1">
            <a:extLst>
              <a:ext uri="{FF2B5EF4-FFF2-40B4-BE49-F238E27FC236}">
                <a16:creationId xmlns:a16="http://schemas.microsoft.com/office/drawing/2014/main" id="{345B9900-3814-0916-742F-5AB9A1CB62F2}"/>
              </a:ext>
            </a:extLst>
          </p:cNvPr>
          <p:cNvSpPr>
            <a:spLocks noGrp="1"/>
          </p:cNvSpPr>
          <p:nvPr>
            <p:ph type="title"/>
          </p:nvPr>
        </p:nvSpPr>
        <p:spPr>
          <a:xfrm>
            <a:off x="372723" y="4956811"/>
            <a:ext cx="11439414" cy="897439"/>
          </a:xfrm>
        </p:spPr>
        <p:txBody>
          <a:bodyPr vert="horz" lIns="91440" tIns="45720" rIns="91440" bIns="45720" rtlCol="0" anchor="ctr">
            <a:normAutofit/>
          </a:bodyPr>
          <a:lstStyle/>
          <a:p>
            <a:pPr algn="ctr">
              <a:lnSpc>
                <a:spcPct val="83000"/>
              </a:lnSpc>
            </a:pPr>
            <a:r>
              <a:rPr lang="en-US" sz="4400" b="0" cap="all" spc="-100">
                <a:solidFill>
                  <a:schemeClr val="tx1"/>
                </a:solidFill>
              </a:rPr>
              <a:t>Figure-Ground Perception</a:t>
            </a:r>
          </a:p>
        </p:txBody>
      </p:sp>
    </p:spTree>
    <p:extLst>
      <p:ext uri="{BB962C8B-B14F-4D97-AF65-F5344CB8AC3E}">
        <p14:creationId xmlns:p14="http://schemas.microsoft.com/office/powerpoint/2010/main" val="1693062914"/>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Background pattern&#10;&#10;Description automatically generated">
            <a:extLst>
              <a:ext uri="{FF2B5EF4-FFF2-40B4-BE49-F238E27FC236}">
                <a16:creationId xmlns:a16="http://schemas.microsoft.com/office/drawing/2014/main" id="{40C85931-3ECD-613A-31AD-37D40121C779}"/>
              </a:ext>
            </a:extLst>
          </p:cNvPr>
          <p:cNvPicPr>
            <a:picLocks noGrp="1" noChangeAspect="1"/>
          </p:cNvPicPr>
          <p:nvPr>
            <p:ph idx="1"/>
          </p:nvPr>
        </p:nvPicPr>
        <p:blipFill rotWithShape="1">
          <a:blip r:embed="rId2"/>
          <a:srcRect r="-1" b="1471"/>
          <a:stretch/>
        </p:blipFill>
        <p:spPr>
          <a:xfrm>
            <a:off x="4646383" y="10"/>
            <a:ext cx="7545616" cy="6857990"/>
          </a:xfrm>
          <a:prstGeom prst="rect">
            <a:avLst/>
          </a:prstGeom>
        </p:spPr>
      </p:pic>
      <p:sp>
        <p:nvSpPr>
          <p:cNvPr id="2" name="Title 1">
            <a:extLst>
              <a:ext uri="{FF2B5EF4-FFF2-40B4-BE49-F238E27FC236}">
                <a16:creationId xmlns:a16="http://schemas.microsoft.com/office/drawing/2014/main" id="{83DD2FAA-568C-0BBB-C18F-077B57810997}"/>
              </a:ext>
            </a:extLst>
          </p:cNvPr>
          <p:cNvSpPr>
            <a:spLocks noGrp="1"/>
          </p:cNvSpPr>
          <p:nvPr>
            <p:ph type="title"/>
          </p:nvPr>
        </p:nvSpPr>
        <p:spPr>
          <a:xfrm>
            <a:off x="466524" y="1340361"/>
            <a:ext cx="3729162" cy="3341700"/>
          </a:xfrm>
        </p:spPr>
        <p:txBody>
          <a:bodyPr vert="horz" lIns="91440" tIns="45720" rIns="91440" bIns="45720" rtlCol="0" anchor="ctr">
            <a:normAutofit/>
          </a:bodyPr>
          <a:lstStyle/>
          <a:p>
            <a:pPr algn="ctr">
              <a:lnSpc>
                <a:spcPct val="83000"/>
              </a:lnSpc>
            </a:pPr>
            <a:r>
              <a:rPr lang="en-US" sz="3600" b="0" cap="all" spc="-100">
                <a:solidFill>
                  <a:schemeClr val="tx1"/>
                </a:solidFill>
              </a:rPr>
              <a:t>Proximity Principle</a:t>
            </a:r>
          </a:p>
        </p:txBody>
      </p:sp>
    </p:spTree>
    <p:extLst>
      <p:ext uri="{BB962C8B-B14F-4D97-AF65-F5344CB8AC3E}">
        <p14:creationId xmlns:p14="http://schemas.microsoft.com/office/powerpoint/2010/main" val="138635457"/>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9E030-15C4-778F-0BC6-10A92336C510}"/>
              </a:ext>
            </a:extLst>
          </p:cNvPr>
          <p:cNvSpPr>
            <a:spLocks noGrp="1"/>
          </p:cNvSpPr>
          <p:nvPr>
            <p:ph type="title"/>
          </p:nvPr>
        </p:nvSpPr>
        <p:spPr>
          <a:xfrm>
            <a:off x="557720" y="612843"/>
            <a:ext cx="2312480" cy="1499738"/>
          </a:xfrm>
        </p:spPr>
        <p:txBody>
          <a:bodyPr anchor="b">
            <a:normAutofit/>
          </a:bodyPr>
          <a:lstStyle/>
          <a:p>
            <a:r>
              <a:rPr lang="en-US" sz="2800"/>
              <a:t>Principle of Similarity</a:t>
            </a:r>
          </a:p>
        </p:txBody>
      </p:sp>
      <p:sp>
        <p:nvSpPr>
          <p:cNvPr id="8" name="Content Placeholder 7">
            <a:extLst>
              <a:ext uri="{FF2B5EF4-FFF2-40B4-BE49-F238E27FC236}">
                <a16:creationId xmlns:a16="http://schemas.microsoft.com/office/drawing/2014/main" id="{AA0DE1B4-4BC0-30AB-5686-FFFE4E57BE15}"/>
              </a:ext>
            </a:extLst>
          </p:cNvPr>
          <p:cNvSpPr>
            <a:spLocks noGrp="1"/>
          </p:cNvSpPr>
          <p:nvPr>
            <p:ph idx="1"/>
          </p:nvPr>
        </p:nvSpPr>
        <p:spPr>
          <a:xfrm>
            <a:off x="557720" y="2149813"/>
            <a:ext cx="2312479" cy="3854197"/>
          </a:xfrm>
        </p:spPr>
        <p:txBody>
          <a:bodyPr>
            <a:normAutofit/>
          </a:bodyPr>
          <a:lstStyle/>
          <a:p>
            <a:endParaRPr lang="en-US" sz="1400">
              <a:solidFill>
                <a:schemeClr val="tx1">
                  <a:lumMod val="85000"/>
                  <a:lumOff val="15000"/>
                </a:schemeClr>
              </a:solidFill>
            </a:endParaRPr>
          </a:p>
        </p:txBody>
      </p:sp>
      <p:pic>
        <p:nvPicPr>
          <p:cNvPr id="4" name="Picture 4" descr="A picture containing chart&#10;&#10;Description automatically generated">
            <a:extLst>
              <a:ext uri="{FF2B5EF4-FFF2-40B4-BE49-F238E27FC236}">
                <a16:creationId xmlns:a16="http://schemas.microsoft.com/office/drawing/2014/main" id="{F9155ACA-BD96-421A-A6FA-43AC9E598FBC}"/>
              </a:ext>
            </a:extLst>
          </p:cNvPr>
          <p:cNvPicPr>
            <a:picLocks noChangeAspect="1"/>
          </p:cNvPicPr>
          <p:nvPr/>
        </p:nvPicPr>
        <p:blipFill>
          <a:blip r:embed="rId2"/>
          <a:stretch>
            <a:fillRect/>
          </a:stretch>
        </p:blipFill>
        <p:spPr>
          <a:xfrm>
            <a:off x="4049422" y="1407551"/>
            <a:ext cx="7237877" cy="4071305"/>
          </a:xfrm>
          <a:prstGeom prst="rect">
            <a:avLst/>
          </a:prstGeom>
        </p:spPr>
      </p:pic>
    </p:spTree>
    <p:extLst>
      <p:ext uri="{BB962C8B-B14F-4D97-AF65-F5344CB8AC3E}">
        <p14:creationId xmlns:p14="http://schemas.microsoft.com/office/powerpoint/2010/main" val="966716145"/>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604DD-D9AC-F537-61D1-AE05F070D478}"/>
              </a:ext>
            </a:extLst>
          </p:cNvPr>
          <p:cNvSpPr>
            <a:spLocks noGrp="1"/>
          </p:cNvSpPr>
          <p:nvPr>
            <p:ph type="title"/>
          </p:nvPr>
        </p:nvSpPr>
        <p:spPr/>
        <p:txBody>
          <a:bodyPr/>
          <a:lstStyle/>
          <a:p>
            <a:r>
              <a:rPr lang="en-US"/>
              <a:t>Principle of Closure</a:t>
            </a:r>
          </a:p>
        </p:txBody>
      </p:sp>
      <p:pic>
        <p:nvPicPr>
          <p:cNvPr id="4" name="Picture 4" descr="A picture containing icon&#10;&#10;Description automatically generated">
            <a:extLst>
              <a:ext uri="{FF2B5EF4-FFF2-40B4-BE49-F238E27FC236}">
                <a16:creationId xmlns:a16="http://schemas.microsoft.com/office/drawing/2014/main" id="{48B99349-5946-FCC9-16BF-A3C56BD20CA8}"/>
              </a:ext>
            </a:extLst>
          </p:cNvPr>
          <p:cNvPicPr>
            <a:picLocks noGrp="1" noChangeAspect="1"/>
          </p:cNvPicPr>
          <p:nvPr>
            <p:ph idx="1"/>
          </p:nvPr>
        </p:nvPicPr>
        <p:blipFill>
          <a:blip r:embed="rId2"/>
          <a:stretch>
            <a:fillRect/>
          </a:stretch>
        </p:blipFill>
        <p:spPr>
          <a:xfrm>
            <a:off x="4171188" y="2103120"/>
            <a:ext cx="3849624" cy="3849624"/>
          </a:xfrm>
        </p:spPr>
      </p:pic>
    </p:spTree>
    <p:extLst>
      <p:ext uri="{BB962C8B-B14F-4D97-AF65-F5344CB8AC3E}">
        <p14:creationId xmlns:p14="http://schemas.microsoft.com/office/powerpoint/2010/main" val="17809167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diagram&#10;&#10;Description automatically generated">
            <a:extLst>
              <a:ext uri="{FF2B5EF4-FFF2-40B4-BE49-F238E27FC236}">
                <a16:creationId xmlns:a16="http://schemas.microsoft.com/office/drawing/2014/main" id="{9D360A7C-8420-B3CA-69FA-89F43D354FBF}"/>
              </a:ext>
            </a:extLst>
          </p:cNvPr>
          <p:cNvPicPr>
            <a:picLocks noGrp="1" noChangeAspect="1"/>
          </p:cNvPicPr>
          <p:nvPr>
            <p:ph idx="1"/>
          </p:nvPr>
        </p:nvPicPr>
        <p:blipFill>
          <a:blip r:embed="rId2"/>
          <a:stretch>
            <a:fillRect/>
          </a:stretch>
        </p:blipFill>
        <p:spPr>
          <a:xfrm>
            <a:off x="2654097" y="645106"/>
            <a:ext cx="6870798" cy="3229275"/>
          </a:xfrm>
          <a:prstGeom prst="rect">
            <a:avLst/>
          </a:prstGeom>
        </p:spPr>
      </p:pic>
      <p:sp>
        <p:nvSpPr>
          <p:cNvPr id="2" name="Title 1">
            <a:extLst>
              <a:ext uri="{FF2B5EF4-FFF2-40B4-BE49-F238E27FC236}">
                <a16:creationId xmlns:a16="http://schemas.microsoft.com/office/drawing/2014/main" id="{C21DB099-5134-E32C-5DA2-82B1A115FDE2}"/>
              </a:ext>
            </a:extLst>
          </p:cNvPr>
          <p:cNvSpPr>
            <a:spLocks noGrp="1"/>
          </p:cNvSpPr>
          <p:nvPr>
            <p:ph type="title"/>
          </p:nvPr>
        </p:nvSpPr>
        <p:spPr>
          <a:xfrm>
            <a:off x="925032" y="4519486"/>
            <a:ext cx="10366743" cy="1054907"/>
          </a:xfrm>
        </p:spPr>
        <p:txBody>
          <a:bodyPr vert="horz" lIns="91440" tIns="45720" rIns="91440" bIns="45720" rtlCol="0" anchor="ctr">
            <a:normAutofit/>
          </a:bodyPr>
          <a:lstStyle/>
          <a:p>
            <a:pPr algn="ctr">
              <a:lnSpc>
                <a:spcPct val="83000"/>
              </a:lnSpc>
            </a:pPr>
            <a:r>
              <a:rPr lang="en-US" sz="4800" b="0" cap="all" spc="-100">
                <a:solidFill>
                  <a:schemeClr val="bg1"/>
                </a:solidFill>
              </a:rPr>
              <a:t>Principle of Closure</a:t>
            </a:r>
          </a:p>
        </p:txBody>
      </p:sp>
    </p:spTree>
    <p:extLst>
      <p:ext uri="{BB962C8B-B14F-4D97-AF65-F5344CB8AC3E}">
        <p14:creationId xmlns:p14="http://schemas.microsoft.com/office/powerpoint/2010/main" val="6667526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6B00E-3DAD-59D5-4FC7-30520777C120}"/>
              </a:ext>
            </a:extLst>
          </p:cNvPr>
          <p:cNvSpPr>
            <a:spLocks noGrp="1"/>
          </p:cNvSpPr>
          <p:nvPr>
            <p:ph type="title"/>
          </p:nvPr>
        </p:nvSpPr>
        <p:spPr>
          <a:xfrm>
            <a:off x="1241170" y="3716860"/>
            <a:ext cx="9732773" cy="1465112"/>
          </a:xfrm>
        </p:spPr>
        <p:txBody>
          <a:bodyPr vert="horz" lIns="91440" tIns="45720" rIns="91440" bIns="45720" rtlCol="0" anchor="ctr">
            <a:normAutofit/>
          </a:bodyPr>
          <a:lstStyle/>
          <a:p>
            <a:pPr algn="ctr">
              <a:lnSpc>
                <a:spcPct val="83000"/>
              </a:lnSpc>
            </a:pPr>
            <a:r>
              <a:rPr lang="en-US" sz="6000" b="0" cap="all" spc="-100"/>
              <a:t>Principle of Closure</a:t>
            </a:r>
          </a:p>
        </p:txBody>
      </p:sp>
      <p:pic>
        <p:nvPicPr>
          <p:cNvPr id="4" name="Picture 4">
            <a:extLst>
              <a:ext uri="{FF2B5EF4-FFF2-40B4-BE49-F238E27FC236}">
                <a16:creationId xmlns:a16="http://schemas.microsoft.com/office/drawing/2014/main" id="{BF467515-E4DA-6904-2AC7-6D06FF9E1DB6}"/>
              </a:ext>
            </a:extLst>
          </p:cNvPr>
          <p:cNvPicPr>
            <a:picLocks noGrp="1" noChangeAspect="1"/>
          </p:cNvPicPr>
          <p:nvPr>
            <p:ph idx="1"/>
          </p:nvPr>
        </p:nvPicPr>
        <p:blipFill rotWithShape="1">
          <a:blip r:embed="rId2"/>
          <a:srcRect t="9693" b="26039"/>
          <a:stretch/>
        </p:blipFill>
        <p:spPr>
          <a:xfrm>
            <a:off x="2340203" y="1179511"/>
            <a:ext cx="7766593" cy="2795373"/>
          </a:xfrm>
          <a:prstGeom prst="rect">
            <a:avLst/>
          </a:prstGeom>
        </p:spPr>
      </p:pic>
    </p:spTree>
    <p:extLst>
      <p:ext uri="{BB962C8B-B14F-4D97-AF65-F5344CB8AC3E}">
        <p14:creationId xmlns:p14="http://schemas.microsoft.com/office/powerpoint/2010/main" val="10320896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 shape&#10;&#10;Description automatically generated">
            <a:extLst>
              <a:ext uri="{FF2B5EF4-FFF2-40B4-BE49-F238E27FC236}">
                <a16:creationId xmlns:a16="http://schemas.microsoft.com/office/drawing/2014/main" id="{422019C9-061A-DEB2-D273-398FD9E2DC01}"/>
              </a:ext>
            </a:extLst>
          </p:cNvPr>
          <p:cNvPicPr>
            <a:picLocks noGrp="1" noChangeAspect="1"/>
          </p:cNvPicPr>
          <p:nvPr>
            <p:ph idx="1"/>
          </p:nvPr>
        </p:nvPicPr>
        <p:blipFill>
          <a:blip r:embed="rId2"/>
          <a:stretch>
            <a:fillRect/>
          </a:stretch>
        </p:blipFill>
        <p:spPr>
          <a:xfrm>
            <a:off x="2127196" y="645106"/>
            <a:ext cx="7924600" cy="3229275"/>
          </a:xfrm>
          <a:prstGeom prst="rect">
            <a:avLst/>
          </a:prstGeom>
        </p:spPr>
      </p:pic>
      <p:sp>
        <p:nvSpPr>
          <p:cNvPr id="2" name="Title 1">
            <a:extLst>
              <a:ext uri="{FF2B5EF4-FFF2-40B4-BE49-F238E27FC236}">
                <a16:creationId xmlns:a16="http://schemas.microsoft.com/office/drawing/2014/main" id="{2A1C7D4D-14BD-75D9-58BB-CDCAC0E64BEB}"/>
              </a:ext>
            </a:extLst>
          </p:cNvPr>
          <p:cNvSpPr>
            <a:spLocks noGrp="1"/>
          </p:cNvSpPr>
          <p:nvPr>
            <p:ph type="title"/>
          </p:nvPr>
        </p:nvSpPr>
        <p:spPr>
          <a:xfrm>
            <a:off x="925032" y="4519486"/>
            <a:ext cx="10366743" cy="1054907"/>
          </a:xfrm>
        </p:spPr>
        <p:txBody>
          <a:bodyPr vert="horz" lIns="91440" tIns="45720" rIns="91440" bIns="45720" rtlCol="0" anchor="ctr">
            <a:normAutofit/>
          </a:bodyPr>
          <a:lstStyle/>
          <a:p>
            <a:pPr algn="ctr">
              <a:lnSpc>
                <a:spcPct val="83000"/>
              </a:lnSpc>
            </a:pPr>
            <a:r>
              <a:rPr lang="en-US" sz="4800" b="0" cap="all" spc="-100">
                <a:solidFill>
                  <a:schemeClr val="bg1"/>
                </a:solidFill>
              </a:rPr>
              <a:t>Principle of Good Continuation</a:t>
            </a:r>
          </a:p>
        </p:txBody>
      </p:sp>
    </p:spTree>
    <p:extLst>
      <p:ext uri="{BB962C8B-B14F-4D97-AF65-F5344CB8AC3E}">
        <p14:creationId xmlns:p14="http://schemas.microsoft.com/office/powerpoint/2010/main" val="37116910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B68DD-A05D-69FE-9928-17FD82EDAD77}"/>
              </a:ext>
            </a:extLst>
          </p:cNvPr>
          <p:cNvSpPr>
            <a:spLocks noGrp="1"/>
          </p:cNvSpPr>
          <p:nvPr>
            <p:ph type="title"/>
          </p:nvPr>
        </p:nvSpPr>
        <p:spPr>
          <a:xfrm>
            <a:off x="557720" y="612843"/>
            <a:ext cx="2312480" cy="1499738"/>
          </a:xfrm>
        </p:spPr>
        <p:txBody>
          <a:bodyPr anchor="b">
            <a:normAutofit/>
          </a:bodyPr>
          <a:lstStyle/>
          <a:p>
            <a:r>
              <a:rPr lang="en-US" sz="2800"/>
              <a:t>Principle of Common Fate</a:t>
            </a:r>
          </a:p>
        </p:txBody>
      </p:sp>
      <p:sp>
        <p:nvSpPr>
          <p:cNvPr id="8" name="Content Placeholder 7">
            <a:extLst>
              <a:ext uri="{FF2B5EF4-FFF2-40B4-BE49-F238E27FC236}">
                <a16:creationId xmlns:a16="http://schemas.microsoft.com/office/drawing/2014/main" id="{4162AE5F-A450-21F0-FCF3-6A600BBFB942}"/>
              </a:ext>
            </a:extLst>
          </p:cNvPr>
          <p:cNvSpPr>
            <a:spLocks noGrp="1"/>
          </p:cNvSpPr>
          <p:nvPr>
            <p:ph idx="1"/>
          </p:nvPr>
        </p:nvSpPr>
        <p:spPr>
          <a:xfrm>
            <a:off x="557720" y="2149813"/>
            <a:ext cx="2312479" cy="3854197"/>
          </a:xfrm>
        </p:spPr>
        <p:txBody>
          <a:bodyPr>
            <a:normAutofit/>
          </a:bodyPr>
          <a:lstStyle/>
          <a:p>
            <a:endParaRPr lang="en-US" sz="1400">
              <a:solidFill>
                <a:schemeClr val="tx1">
                  <a:lumMod val="85000"/>
                  <a:lumOff val="15000"/>
                </a:schemeClr>
              </a:solidFill>
            </a:endParaRPr>
          </a:p>
        </p:txBody>
      </p:sp>
      <p:pic>
        <p:nvPicPr>
          <p:cNvPr id="4" name="Picture 4" descr="Text&#10;&#10;Description automatically generated">
            <a:extLst>
              <a:ext uri="{FF2B5EF4-FFF2-40B4-BE49-F238E27FC236}">
                <a16:creationId xmlns:a16="http://schemas.microsoft.com/office/drawing/2014/main" id="{25491EE8-3986-F110-1F13-F96E523E682A}"/>
              </a:ext>
            </a:extLst>
          </p:cNvPr>
          <p:cNvPicPr>
            <a:picLocks noChangeAspect="1"/>
          </p:cNvPicPr>
          <p:nvPr/>
        </p:nvPicPr>
        <p:blipFill>
          <a:blip r:embed="rId2"/>
          <a:stretch>
            <a:fillRect/>
          </a:stretch>
        </p:blipFill>
        <p:spPr>
          <a:xfrm>
            <a:off x="3560592" y="1416462"/>
            <a:ext cx="8215537" cy="4067861"/>
          </a:xfrm>
          <a:prstGeom prst="rect">
            <a:avLst/>
          </a:prstGeom>
        </p:spPr>
      </p:pic>
    </p:spTree>
    <p:extLst>
      <p:ext uri="{BB962C8B-B14F-4D97-AF65-F5344CB8AC3E}">
        <p14:creationId xmlns:p14="http://schemas.microsoft.com/office/powerpoint/2010/main" val="1422326721"/>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306A-BD68-916A-1BE8-62FDE6E3EBBA}"/>
              </a:ext>
            </a:extLst>
          </p:cNvPr>
          <p:cNvSpPr>
            <a:spLocks noGrp="1"/>
          </p:cNvSpPr>
          <p:nvPr>
            <p:ph type="title"/>
          </p:nvPr>
        </p:nvSpPr>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Discussion</a:t>
            </a:r>
            <a:endParaRPr lang="en-US"/>
          </a:p>
        </p:txBody>
      </p:sp>
      <p:sp>
        <p:nvSpPr>
          <p:cNvPr id="3" name="Content Placeholder 2">
            <a:extLst>
              <a:ext uri="{FF2B5EF4-FFF2-40B4-BE49-F238E27FC236}">
                <a16:creationId xmlns:a16="http://schemas.microsoft.com/office/drawing/2014/main" id="{CCB5C0BC-1753-DAE3-D86F-C2580B80B9BC}"/>
              </a:ext>
            </a:extLst>
          </p:cNvPr>
          <p:cNvSpPr>
            <a:spLocks noGrp="1"/>
          </p:cNvSpPr>
          <p:nvPr>
            <p:ph idx="1"/>
          </p:nvPr>
        </p:nvSpPr>
        <p:spPr/>
        <p:txBody>
          <a:bodyPr/>
          <a:lstStyle/>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Where have you encountered psychology before?</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How does understanding </a:t>
            </a:r>
            <a:r>
              <a:rPr lang="en-US" dirty="0"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behaviour</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help health and social care professionals?</a:t>
            </a:r>
            <a:endParaRPr lang="en-US" dirty="0"/>
          </a:p>
        </p:txBody>
      </p:sp>
    </p:spTree>
    <p:extLst>
      <p:ext uri="{BB962C8B-B14F-4D97-AF65-F5344CB8AC3E}">
        <p14:creationId xmlns:p14="http://schemas.microsoft.com/office/powerpoint/2010/main" val="16390072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DF32-BEA7-3062-0ADA-DC8C1B02D8AC}"/>
              </a:ext>
            </a:extLst>
          </p:cNvPr>
          <p:cNvSpPr>
            <a:spLocks noGrp="1"/>
          </p:cNvSpPr>
          <p:nvPr>
            <p:ph type="title"/>
          </p:nvPr>
        </p:nvSpPr>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Activity</a:t>
            </a:r>
            <a:endParaRPr lang="en-US"/>
          </a:p>
        </p:txBody>
      </p:sp>
      <p:sp>
        <p:nvSpPr>
          <p:cNvPr id="3" name="Content Placeholder 2">
            <a:extLst>
              <a:ext uri="{FF2B5EF4-FFF2-40B4-BE49-F238E27FC236}">
                <a16:creationId xmlns:a16="http://schemas.microsoft.com/office/drawing/2014/main" id="{130E1A3F-5CFF-E1D0-B8AE-2B645CB1CD88}"/>
              </a:ext>
            </a:extLst>
          </p:cNvPr>
          <p:cNvSpPr>
            <a:spLocks noGrp="1"/>
          </p:cNvSpPr>
          <p:nvPr>
            <p:ph idx="1"/>
          </p:nvPr>
        </p:nvSpPr>
        <p:spPr/>
        <p:txBody>
          <a:bodyPr/>
          <a:lstStyle/>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rPr>
              <a:t>Psychology in Practice. </a:t>
            </a:r>
            <a:endParaRPr lang="en-US"/>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rPr>
              <a:t>Examples of psychology in</a:t>
            </a:r>
            <a:endParaRPr lang="en-US"/>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rPr>
              <a:t>Hospitals</a:t>
            </a: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rPr>
              <a:t>Community care</a:t>
            </a:r>
            <a:endParaRPr lang="en-US"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rPr>
              <a:t>Social care</a:t>
            </a: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rPr>
              <a:t>Mental health services</a:t>
            </a:r>
            <a:endParaRPr lang="en-US"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23953340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SlateVTI</vt:lpstr>
      <vt:lpstr>Introduction to Psychology</vt:lpstr>
      <vt:lpstr>Aim and Objectives</vt:lpstr>
      <vt:lpstr>Module Aim</vt:lpstr>
      <vt:lpstr>Module Learning Outcomes</vt:lpstr>
      <vt:lpstr>Scheme of Work</vt:lpstr>
      <vt:lpstr>Assignment 1</vt:lpstr>
      <vt:lpstr>Assignment 2</vt:lpstr>
      <vt:lpstr>Psychology</vt:lpstr>
      <vt:lpstr>What is Psychology?</vt:lpstr>
      <vt:lpstr>What is Psychology?</vt:lpstr>
      <vt:lpstr>What is Behaviour?</vt:lpstr>
      <vt:lpstr>Behaviour</vt:lpstr>
      <vt:lpstr>Psychology</vt:lpstr>
      <vt:lpstr>A Brief History of Psychology</vt:lpstr>
      <vt:lpstr>Aristotle</vt:lpstr>
      <vt:lpstr>Descartes (Before the Horse)</vt:lpstr>
      <vt:lpstr>John Locke</vt:lpstr>
      <vt:lpstr>Darwin</vt:lpstr>
      <vt:lpstr>Galton</vt:lpstr>
      <vt:lpstr>Weber, Fechner and von Helmholtz</vt:lpstr>
      <vt:lpstr>Wundt</vt:lpstr>
      <vt:lpstr>Ebbinghaus</vt:lpstr>
      <vt:lpstr>Today?</vt:lpstr>
      <vt:lpstr>What is Psychology?</vt:lpstr>
      <vt:lpstr>Figure-Ground Perception</vt:lpstr>
      <vt:lpstr>Proximity Principle</vt:lpstr>
      <vt:lpstr>Principle of Similarity</vt:lpstr>
      <vt:lpstr>Principle of Closure</vt:lpstr>
      <vt:lpstr>Principle of Closure</vt:lpstr>
      <vt:lpstr>Principle of Closure</vt:lpstr>
      <vt:lpstr>Principle of Good Continuation</vt:lpstr>
      <vt:lpstr>Principle of Common Fate</vt:lpstr>
      <vt:lpstr>Discussion</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90</cp:revision>
  <dcterms:created xsi:type="dcterms:W3CDTF">2026-07-22T12:34:40Z</dcterms:created>
  <dcterms:modified xsi:type="dcterms:W3CDTF">2026-08-12T13:50:31Z</dcterms:modified>
</cp:coreProperties>
</file>