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A14D1-3E3F-48BA-A671-F1BE211A0E6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Consultancy Bid for Swansea Museum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62B8C9-3CB3-4C37-915C-3A3134B6C63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By chipo chikoore</a:t>
            </a:r>
          </a:p>
        </p:txBody>
      </p:sp>
    </p:spTree>
    <p:extLst>
      <p:ext uri="{BB962C8B-B14F-4D97-AF65-F5344CB8AC3E}">
        <p14:creationId xmlns:p14="http://schemas.microsoft.com/office/powerpoint/2010/main" val="19742447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FDDDF-EA9F-4450-BEAF-4E59F918A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7200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B0418-7A6C-4113-95F2-60E55A252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Royal Institution of South Wales now known as the (Swansea Museum) is the oldest museum in Wales. Founded and built in 1835 by a group of Scientists, Technologists and Historians who wanted to share and extend their knowledge</a:t>
            </a:r>
            <a:r>
              <a:rPr lang="en-GB" dirty="0"/>
              <a:t>. </a:t>
            </a: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now a treasure house of Swansea’s past history with fascinating collections like an Egyptian mummy, Welsh Kitchen and a 17</a:t>
            </a:r>
            <a:r>
              <a:rPr lang="en-GB" sz="35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century painting worth £3million (</a:t>
            </a:r>
            <a:r>
              <a:rPr lang="en-GB" sz="3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www.swansea.gov.uk/swanseamuseum)</a:t>
            </a:r>
          </a:p>
        </p:txBody>
      </p:sp>
    </p:spTree>
    <p:extLst>
      <p:ext uri="{BB962C8B-B14F-4D97-AF65-F5344CB8AC3E}">
        <p14:creationId xmlns:p14="http://schemas.microsoft.com/office/powerpoint/2010/main" val="42317554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F32CD-7176-4106-BE6A-3E688E5BE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Aims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2BD7C-C575-4008-BC5B-602BC1C3F5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aim for this project is to review the museum’s current business plan so that I can determine new and creative ways to sustain and improve service, despite financial challenges being faced.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Need to build its market so that it can generate income and more visitors coming in.</a:t>
            </a:r>
          </a:p>
        </p:txBody>
      </p:sp>
    </p:spTree>
    <p:extLst>
      <p:ext uri="{BB962C8B-B14F-4D97-AF65-F5344CB8AC3E}">
        <p14:creationId xmlns:p14="http://schemas.microsoft.com/office/powerpoint/2010/main" val="4266978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B9109-2F75-4F61-9E16-DAAA0C073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34B4D-9F97-49F7-B3EC-8552659DE6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is the development of knowledge and the nature of knowledge (Saunders, et al 2009)  by developing knowledge and understanding, it allows you (the researcher) to be more creative.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done in order to solve problems</a:t>
            </a:r>
          </a:p>
        </p:txBody>
      </p:sp>
    </p:spTree>
    <p:extLst>
      <p:ext uri="{BB962C8B-B14F-4D97-AF65-F5344CB8AC3E}">
        <p14:creationId xmlns:p14="http://schemas.microsoft.com/office/powerpoint/2010/main" val="788097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56DFC-1989-47BF-93FD-281A6DFC2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7200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0B064-2654-4A27-9007-24A822FED1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most important reason for this project is help boost interest and visits to the Museum.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will be a comparison with Cardiff museum </a:t>
            </a:r>
          </a:p>
        </p:txBody>
      </p:sp>
    </p:spTree>
    <p:extLst>
      <p:ext uri="{BB962C8B-B14F-4D97-AF65-F5344CB8AC3E}">
        <p14:creationId xmlns:p14="http://schemas.microsoft.com/office/powerpoint/2010/main" val="3375928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46DDC-298E-47C2-82A2-31FDF1A5E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Aspects to investigate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5B794-4F67-46DA-8D94-E3DC913BD1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the position of the museum is, in terms of marketing i.e. competition with neighbouring Waterfront museum and the L.C.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many visitors do they get through the door weekly or a day?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do visitors mainly come for? Exhibitions, a look around? School trips?</a:t>
            </a:r>
          </a:p>
        </p:txBody>
      </p:sp>
    </p:spTree>
    <p:extLst>
      <p:ext uri="{BB962C8B-B14F-4D97-AF65-F5344CB8AC3E}">
        <p14:creationId xmlns:p14="http://schemas.microsoft.com/office/powerpoint/2010/main" val="3851106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7699D-0233-406C-96CE-80569099A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Proposed research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4C748-ADF7-45F0-B2E3-FFAAF28DE0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research – gaining an understanding of underlying reasons, An insight into the problem.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visitor feedback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Observation</a:t>
            </a:r>
          </a:p>
          <a:p>
            <a:pPr>
              <a:lnSpc>
                <a:spcPct val="150000"/>
              </a:lnSpc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735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AA884-1882-4483-AF08-3F2AF0B17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Gantt Chart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3282984-7F13-4A5A-B84D-9CA47345EC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75" t="29047" r="16114" b="9169"/>
          <a:stretch/>
        </p:blipFill>
        <p:spPr>
          <a:xfrm>
            <a:off x="765223" y="1245704"/>
            <a:ext cx="9969038" cy="5159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1503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3E84A-C2CC-42F2-88B7-DFFA2A724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Possible issues and how to overcome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2EF93-A22A-45AA-A504-59D4155F2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9330" y="2013162"/>
            <a:ext cx="8946541" cy="4195481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Museums are often seen and viewed as boring from a visitors perspective, they are disconnected.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overcome this, I will have to work extra hard to try and input technology into play more modern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5087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7495F-E75A-4445-888C-811FC329C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FCEE6-4D59-4293-BA10-5B2B148A32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am suitable and feel that I am </a:t>
            </a:r>
            <a:r>
              <a:rPr lang="en-GB" sz="3600">
                <a:latin typeface="Times New Roman" panose="02020603050405020304" pitchFamily="18" charset="0"/>
                <a:cs typeface="Times New Roman" panose="02020603050405020304" pitchFamily="18" charset="0"/>
              </a:rPr>
              <a:t>of value for 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position because I did my Placement here and I have knowledge and understanding of how Swansea museum operates from all different  departments.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27997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221</TotalTime>
  <Words>388</Words>
  <Application>Microsoft Office PowerPoint</Application>
  <PresentationFormat>Widescreen</PresentationFormat>
  <Paragraphs>31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Algerian</vt:lpstr>
      <vt:lpstr>Arial</vt:lpstr>
      <vt:lpstr>Century Gothic</vt:lpstr>
      <vt:lpstr>Times New Roman</vt:lpstr>
      <vt:lpstr>Wingdings 3</vt:lpstr>
      <vt:lpstr>Ion</vt:lpstr>
      <vt:lpstr>Consultancy Bid for Swansea Museum </vt:lpstr>
      <vt:lpstr>History</vt:lpstr>
      <vt:lpstr>Project Aims &amp; Objectives</vt:lpstr>
      <vt:lpstr>What is research?</vt:lpstr>
      <vt:lpstr>Rationale</vt:lpstr>
      <vt:lpstr>Aspects to investigate</vt:lpstr>
      <vt:lpstr>Proposed research strategy </vt:lpstr>
      <vt:lpstr>Gantt Chart</vt:lpstr>
      <vt:lpstr>Possible issues and how to overcome</vt:lpstr>
      <vt:lpstr>Why me?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Consultancy Bid - Swansea Museum</dc:title>
  <dc:creator>chipo chikoore</dc:creator>
  <cp:lastModifiedBy>chipo chikoore</cp:lastModifiedBy>
  <cp:revision>28</cp:revision>
  <dcterms:created xsi:type="dcterms:W3CDTF">2018-02-18T00:31:05Z</dcterms:created>
  <dcterms:modified xsi:type="dcterms:W3CDTF">2018-02-20T21:02:52Z</dcterms:modified>
</cp:coreProperties>
</file>