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0DC798-BF38-DE64-E725-77311D81F50F}" v="440" dt="2025-11-13T00:58:21.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bada Nana Abena Boatemaa Nyarko (2409127)" userId="S::2409127@student.uwtsd.ac.uk::4e5457fc-77a0-4633-b409-021faa6b3239" providerId="AD" clId="Web-{D90DC798-BF38-DE64-E725-77311D81F50F}"/>
    <pc:docChg chg="addSld delSld modSld sldOrd">
      <pc:chgData name="Zebada Nana Abena Boatemaa Nyarko (2409127)" userId="S::2409127@student.uwtsd.ac.uk::4e5457fc-77a0-4633-b409-021faa6b3239" providerId="AD" clId="Web-{D90DC798-BF38-DE64-E725-77311D81F50F}" dt="2025-11-13T00:58:21.760" v="437" actId="20577"/>
      <pc:docMkLst>
        <pc:docMk/>
      </pc:docMkLst>
      <pc:sldChg chg="addSp delSp modSp mod setBg setClrOvrMap">
        <pc:chgData name="Zebada Nana Abena Boatemaa Nyarko (2409127)" userId="S::2409127@student.uwtsd.ac.uk::4e5457fc-77a0-4633-b409-021faa6b3239" providerId="AD" clId="Web-{D90DC798-BF38-DE64-E725-77311D81F50F}" dt="2025-11-10T05:55:16.317" v="22" actId="14100"/>
        <pc:sldMkLst>
          <pc:docMk/>
          <pc:sldMk cId="109857222" sldId="256"/>
        </pc:sldMkLst>
        <pc:spChg chg="mod">
          <ac:chgData name="Zebada Nana Abena Boatemaa Nyarko (2409127)" userId="S::2409127@student.uwtsd.ac.uk::4e5457fc-77a0-4633-b409-021faa6b3239" providerId="AD" clId="Web-{D90DC798-BF38-DE64-E725-77311D81F50F}" dt="2025-11-10T05:55:16.317" v="22" actId="14100"/>
          <ac:spMkLst>
            <pc:docMk/>
            <pc:sldMk cId="109857222" sldId="256"/>
            <ac:spMk id="2" creationId="{00000000-0000-0000-0000-000000000000}"/>
          </ac:spMkLst>
        </pc:spChg>
        <pc:spChg chg="add">
          <ac:chgData name="Zebada Nana Abena Boatemaa Nyarko (2409127)" userId="S::2409127@student.uwtsd.ac.uk::4e5457fc-77a0-4633-b409-021faa6b3239" providerId="AD" clId="Web-{D90DC798-BF38-DE64-E725-77311D81F50F}" dt="2025-11-10T05:55:07.067" v="21"/>
          <ac:spMkLst>
            <pc:docMk/>
            <pc:sldMk cId="109857222" sldId="256"/>
            <ac:spMk id="205" creationId="{71B2258F-86CA-4D4D-8270-BC05FCDEBFB3}"/>
          </ac:spMkLst>
        </pc:spChg>
        <pc:picChg chg="add">
          <ac:chgData name="Zebada Nana Abena Boatemaa Nyarko (2409127)" userId="S::2409127@student.uwtsd.ac.uk::4e5457fc-77a0-4633-b409-021faa6b3239" providerId="AD" clId="Web-{D90DC798-BF38-DE64-E725-77311D81F50F}" dt="2025-11-10T05:55:07.067" v="21"/>
          <ac:picMkLst>
            <pc:docMk/>
            <pc:sldMk cId="109857222" sldId="256"/>
            <ac:picMk id="206" creationId="{A44BF61F-9485-FFC8-4057-CE97D20028D5}"/>
          </ac:picMkLst>
        </pc:picChg>
      </pc:sldChg>
      <pc:sldChg chg="addSp delSp modSp new mod setBg setClrOvrMap">
        <pc:chgData name="Zebada Nana Abena Boatemaa Nyarko (2409127)" userId="S::2409127@student.uwtsd.ac.uk::4e5457fc-77a0-4633-b409-021faa6b3239" providerId="AD" clId="Web-{D90DC798-BF38-DE64-E725-77311D81F50F}" dt="2025-11-10T07:11:52.072" v="118" actId="20577"/>
        <pc:sldMkLst>
          <pc:docMk/>
          <pc:sldMk cId="2665532891" sldId="261"/>
        </pc:sldMkLst>
        <pc:spChg chg="add">
          <ac:chgData name="Zebada Nana Abena Boatemaa Nyarko (2409127)" userId="S::2409127@student.uwtsd.ac.uk::4e5457fc-77a0-4633-b409-021faa6b3239" providerId="AD" clId="Web-{D90DC798-BF38-DE64-E725-77311D81F50F}" dt="2025-11-10T07:03:07.289" v="90"/>
          <ac:spMkLst>
            <pc:docMk/>
            <pc:sldMk cId="2665532891" sldId="261"/>
            <ac:spMk id="22" creationId="{9228552E-C8B1-4A80-8448-0787CE0FC704}"/>
          </ac:spMkLst>
        </pc:spChg>
        <pc:graphicFrameChg chg="add mod modGraphic">
          <ac:chgData name="Zebada Nana Abena Boatemaa Nyarko (2409127)" userId="S::2409127@student.uwtsd.ac.uk::4e5457fc-77a0-4633-b409-021faa6b3239" providerId="AD" clId="Web-{D90DC798-BF38-DE64-E725-77311D81F50F}" dt="2025-11-10T07:11:52.072" v="118" actId="20577"/>
          <ac:graphicFrameMkLst>
            <pc:docMk/>
            <pc:sldMk cId="2665532891" sldId="261"/>
            <ac:graphicFrameMk id="12" creationId="{D054A5ED-D654-BC36-1EDD-3CDE2D5DA86D}"/>
          </ac:graphicFrameMkLst>
        </pc:graphicFrameChg>
      </pc:sldChg>
      <pc:sldChg chg="addSp delSp modSp new mod setBg">
        <pc:chgData name="Zebada Nana Abena Boatemaa Nyarko (2409127)" userId="S::2409127@student.uwtsd.ac.uk::4e5457fc-77a0-4633-b409-021faa6b3239" providerId="AD" clId="Web-{D90DC798-BF38-DE64-E725-77311D81F50F}" dt="2025-11-13T00:55:21.294" v="419"/>
        <pc:sldMkLst>
          <pc:docMk/>
          <pc:sldMk cId="2823149493" sldId="262"/>
        </pc:sldMkLst>
        <pc:spChg chg="add del">
          <ac:chgData name="Zebada Nana Abena Boatemaa Nyarko (2409127)" userId="S::2409127@student.uwtsd.ac.uk::4e5457fc-77a0-4633-b409-021faa6b3239" providerId="AD" clId="Web-{D90DC798-BF38-DE64-E725-77311D81F50F}" dt="2025-11-13T00:55:21.294" v="419"/>
          <ac:spMkLst>
            <pc:docMk/>
            <pc:sldMk cId="2823149493" sldId="262"/>
            <ac:spMk id="12" creationId="{B8EAE243-3A9F-4A46-B0D9-04C723A8A1BD}"/>
          </ac:spMkLst>
        </pc:spChg>
        <pc:spChg chg="add del">
          <ac:chgData name="Zebada Nana Abena Boatemaa Nyarko (2409127)" userId="S::2409127@student.uwtsd.ac.uk::4e5457fc-77a0-4633-b409-021faa6b3239" providerId="AD" clId="Web-{D90DC798-BF38-DE64-E725-77311D81F50F}" dt="2025-11-13T00:55:21.294" v="419"/>
          <ac:spMkLst>
            <pc:docMk/>
            <pc:sldMk cId="2823149493" sldId="262"/>
            <ac:spMk id="27" creationId="{B34F5AD2-EDBD-4BBD-A55C-EAFFD0C7097A}"/>
          </ac:spMkLst>
        </pc:spChg>
        <pc:spChg chg="add del">
          <ac:chgData name="Zebada Nana Abena Boatemaa Nyarko (2409127)" userId="S::2409127@student.uwtsd.ac.uk::4e5457fc-77a0-4633-b409-021faa6b3239" providerId="AD" clId="Web-{D90DC798-BF38-DE64-E725-77311D81F50F}" dt="2025-11-13T00:55:21.294" v="419"/>
          <ac:spMkLst>
            <pc:docMk/>
            <pc:sldMk cId="2823149493" sldId="262"/>
            <ac:spMk id="28" creationId="{C3896A03-3945-419A-B66B-4EE266EDD152}"/>
          </ac:spMkLst>
        </pc:spChg>
        <pc:spChg chg="add mod">
          <ac:chgData name="Zebada Nana Abena Boatemaa Nyarko (2409127)" userId="S::2409127@student.uwtsd.ac.uk::4e5457fc-77a0-4633-b409-021faa6b3239" providerId="AD" clId="Web-{D90DC798-BF38-DE64-E725-77311D81F50F}" dt="2025-11-13T00:55:21.294" v="419"/>
          <ac:spMkLst>
            <pc:docMk/>
            <pc:sldMk cId="2823149493" sldId="262"/>
            <ac:spMk id="29" creationId="{B37AA05D-2A43-2F74-8961-0A4121E104F1}"/>
          </ac:spMkLst>
        </pc:spChg>
        <pc:spChg chg="add">
          <ac:chgData name="Zebada Nana Abena Boatemaa Nyarko (2409127)" userId="S::2409127@student.uwtsd.ac.uk::4e5457fc-77a0-4633-b409-021faa6b3239" providerId="AD" clId="Web-{D90DC798-BF38-DE64-E725-77311D81F50F}" dt="2025-11-13T00:55:21.294" v="419"/>
          <ac:spMkLst>
            <pc:docMk/>
            <pc:sldMk cId="2823149493" sldId="262"/>
            <ac:spMk id="34" creationId="{5112AC23-F046-4DC5-9B92-07CA6CC7C580}"/>
          </ac:spMkLst>
        </pc:spChg>
        <pc:spChg chg="add">
          <ac:chgData name="Zebada Nana Abena Boatemaa Nyarko (2409127)" userId="S::2409127@student.uwtsd.ac.uk::4e5457fc-77a0-4633-b409-021faa6b3239" providerId="AD" clId="Web-{D90DC798-BF38-DE64-E725-77311D81F50F}" dt="2025-11-13T00:55:21.294" v="419"/>
          <ac:spMkLst>
            <pc:docMk/>
            <pc:sldMk cId="2823149493" sldId="262"/>
            <ac:spMk id="36" creationId="{175AAFE7-143D-45AC-B616-09521E0F5597}"/>
          </ac:spMkLst>
        </pc:spChg>
        <pc:spChg chg="add">
          <ac:chgData name="Zebada Nana Abena Boatemaa Nyarko (2409127)" userId="S::2409127@student.uwtsd.ac.uk::4e5457fc-77a0-4633-b409-021faa6b3239" providerId="AD" clId="Web-{D90DC798-BF38-DE64-E725-77311D81F50F}" dt="2025-11-13T00:55:21.294" v="419"/>
          <ac:spMkLst>
            <pc:docMk/>
            <pc:sldMk cId="2823149493" sldId="262"/>
            <ac:spMk id="38" creationId="{0BA5DB72-E109-4D37-B6DD-C328D539705B}"/>
          </ac:spMkLst>
        </pc:spChg>
        <pc:spChg chg="add">
          <ac:chgData name="Zebada Nana Abena Boatemaa Nyarko (2409127)" userId="S::2409127@student.uwtsd.ac.uk::4e5457fc-77a0-4633-b409-021faa6b3239" providerId="AD" clId="Web-{D90DC798-BF38-DE64-E725-77311D81F50F}" dt="2025-11-13T00:55:21.294" v="419"/>
          <ac:spMkLst>
            <pc:docMk/>
            <pc:sldMk cId="2823149493" sldId="262"/>
            <ac:spMk id="48" creationId="{EB2D1A1F-B200-4444-AE01-EFC97AF7B51F}"/>
          </ac:spMkLst>
        </pc:spChg>
        <pc:spChg chg="add">
          <ac:chgData name="Zebada Nana Abena Boatemaa Nyarko (2409127)" userId="S::2409127@student.uwtsd.ac.uk::4e5457fc-77a0-4633-b409-021faa6b3239" providerId="AD" clId="Web-{D90DC798-BF38-DE64-E725-77311D81F50F}" dt="2025-11-13T00:55:21.294" v="419"/>
          <ac:spMkLst>
            <pc:docMk/>
            <pc:sldMk cId="2823149493" sldId="262"/>
            <ac:spMk id="62" creationId="{C8D9C5DD-B8B3-46A0-8FBC-EE462F96C4E5}"/>
          </ac:spMkLst>
        </pc:spChg>
        <pc:grpChg chg="add">
          <ac:chgData name="Zebada Nana Abena Boatemaa Nyarko (2409127)" userId="S::2409127@student.uwtsd.ac.uk::4e5457fc-77a0-4633-b409-021faa6b3239" providerId="AD" clId="Web-{D90DC798-BF38-DE64-E725-77311D81F50F}" dt="2025-11-13T00:55:21.294" v="419"/>
          <ac:grpSpMkLst>
            <pc:docMk/>
            <pc:sldMk cId="2823149493" sldId="262"/>
            <ac:grpSpMk id="50" creationId="{70E4CB9D-2256-4786-8DDF-ADFBF3533745}"/>
          </ac:grpSpMkLst>
        </pc:grpChg>
      </pc:sldChg>
      <pc:sldChg chg="addSp delSp modSp new mod setBg">
        <pc:chgData name="Zebada Nana Abena Boatemaa Nyarko (2409127)" userId="S::2409127@student.uwtsd.ac.uk::4e5457fc-77a0-4633-b409-021faa6b3239" providerId="AD" clId="Web-{D90DC798-BF38-DE64-E725-77311D81F50F}" dt="2025-11-10T07:17:38.330" v="143" actId="20577"/>
        <pc:sldMkLst>
          <pc:docMk/>
          <pc:sldMk cId="2249752846" sldId="263"/>
        </pc:sldMkLst>
        <pc:spChg chg="mod">
          <ac:chgData name="Zebada Nana Abena Boatemaa Nyarko (2409127)" userId="S::2409127@student.uwtsd.ac.uk::4e5457fc-77a0-4633-b409-021faa6b3239" providerId="AD" clId="Web-{D90DC798-BF38-DE64-E725-77311D81F50F}" dt="2025-11-10T07:17:38.330" v="143" actId="20577"/>
          <ac:spMkLst>
            <pc:docMk/>
            <pc:sldMk cId="2249752846" sldId="263"/>
            <ac:spMk id="3" creationId="{1792AE0B-C587-44B2-18D4-4E10FDFA1BE3}"/>
          </ac:spMkLst>
        </pc:spChg>
        <pc:spChg chg="add">
          <ac:chgData name="Zebada Nana Abena Boatemaa Nyarko (2409127)" userId="S::2409127@student.uwtsd.ac.uk::4e5457fc-77a0-4633-b409-021faa6b3239" providerId="AD" clId="Web-{D90DC798-BF38-DE64-E725-77311D81F50F}" dt="2025-11-10T07:17:27.485" v="141"/>
          <ac:spMkLst>
            <pc:docMk/>
            <pc:sldMk cId="2249752846" sldId="263"/>
            <ac:spMk id="8" creationId="{A7AE9375-4664-4DB2-922D-2782A6E439AC}"/>
          </ac:spMkLst>
        </pc:spChg>
        <pc:spChg chg="add">
          <ac:chgData name="Zebada Nana Abena Boatemaa Nyarko (2409127)" userId="S::2409127@student.uwtsd.ac.uk::4e5457fc-77a0-4633-b409-021faa6b3239" providerId="AD" clId="Web-{D90DC798-BF38-DE64-E725-77311D81F50F}" dt="2025-11-10T07:17:27.485" v="141"/>
          <ac:spMkLst>
            <pc:docMk/>
            <pc:sldMk cId="2249752846" sldId="263"/>
            <ac:spMk id="12" creationId="{9DD005C1-8C51-42D6-9BEE-B9B83849743D}"/>
          </ac:spMkLst>
        </pc:spChg>
        <pc:cxnChg chg="add">
          <ac:chgData name="Zebada Nana Abena Boatemaa Nyarko (2409127)" userId="S::2409127@student.uwtsd.ac.uk::4e5457fc-77a0-4633-b409-021faa6b3239" providerId="AD" clId="Web-{D90DC798-BF38-DE64-E725-77311D81F50F}" dt="2025-11-10T07:17:27.485" v="141"/>
          <ac:cxnSpMkLst>
            <pc:docMk/>
            <pc:sldMk cId="2249752846" sldId="263"/>
            <ac:cxnSpMk id="10" creationId="{EE504C98-6397-41C1-A8D8-2D9C4ED307E0}"/>
          </ac:cxnSpMkLst>
        </pc:cxnChg>
      </pc:sldChg>
      <pc:sldChg chg="addSp delSp modSp new mod setBg setClrOvrMap">
        <pc:chgData name="Zebada Nana Abena Boatemaa Nyarko (2409127)" userId="S::2409127@student.uwtsd.ac.uk::4e5457fc-77a0-4633-b409-021faa6b3239" providerId="AD" clId="Web-{D90DC798-BF38-DE64-E725-77311D81F50F}" dt="2025-11-10T07:21:16.642" v="155"/>
        <pc:sldMkLst>
          <pc:docMk/>
          <pc:sldMk cId="3730576879" sldId="264"/>
        </pc:sldMkLst>
        <pc:spChg chg="add">
          <ac:chgData name="Zebada Nana Abena Boatemaa Nyarko (2409127)" userId="S::2409127@student.uwtsd.ac.uk::4e5457fc-77a0-4633-b409-021faa6b3239" providerId="AD" clId="Web-{D90DC798-BF38-DE64-E725-77311D81F50F}" dt="2025-11-10T07:21:04.501" v="154"/>
          <ac:spMkLst>
            <pc:docMk/>
            <pc:sldMk cId="3730576879" sldId="264"/>
            <ac:spMk id="15" creationId="{9228552E-C8B1-4A80-8448-0787CE0FC704}"/>
          </ac:spMkLst>
        </pc:spChg>
        <pc:graphicFrameChg chg="add mod modGraphic">
          <ac:chgData name="Zebada Nana Abena Boatemaa Nyarko (2409127)" userId="S::2409127@student.uwtsd.ac.uk::4e5457fc-77a0-4633-b409-021faa6b3239" providerId="AD" clId="Web-{D90DC798-BF38-DE64-E725-77311D81F50F}" dt="2025-11-10T07:21:04.501" v="154"/>
          <ac:graphicFrameMkLst>
            <pc:docMk/>
            <pc:sldMk cId="3730576879" sldId="264"/>
            <ac:graphicFrameMk id="5" creationId="{96D3B786-5D6A-8D5A-A703-9E325DF85D92}"/>
          </ac:graphicFrameMkLst>
        </pc:graphicFrameChg>
      </pc:sldChg>
      <pc:sldChg chg="addSp delSp modSp new mod setBg setClrOvrMap">
        <pc:chgData name="Zebada Nana Abena Boatemaa Nyarko (2409127)" userId="S::2409127@student.uwtsd.ac.uk::4e5457fc-77a0-4633-b409-021faa6b3239" providerId="AD" clId="Web-{D90DC798-BF38-DE64-E725-77311D81F50F}" dt="2025-11-10T07:27:20.128" v="177" actId="20577"/>
        <pc:sldMkLst>
          <pc:docMk/>
          <pc:sldMk cId="1427736680" sldId="265"/>
        </pc:sldMkLst>
        <pc:spChg chg="mod">
          <ac:chgData name="Zebada Nana Abena Boatemaa Nyarko (2409127)" userId="S::2409127@student.uwtsd.ac.uk::4e5457fc-77a0-4633-b409-021faa6b3239" providerId="AD" clId="Web-{D90DC798-BF38-DE64-E725-77311D81F50F}" dt="2025-11-10T07:27:20.128" v="177" actId="20577"/>
          <ac:spMkLst>
            <pc:docMk/>
            <pc:sldMk cId="1427736680" sldId="265"/>
            <ac:spMk id="3" creationId="{8526A791-DB35-287A-BBCD-03876FF4FA72}"/>
          </ac:spMkLst>
        </pc:spChg>
        <pc:spChg chg="add">
          <ac:chgData name="Zebada Nana Abena Boatemaa Nyarko (2409127)" userId="S::2409127@student.uwtsd.ac.uk::4e5457fc-77a0-4633-b409-021faa6b3239" providerId="AD" clId="Web-{D90DC798-BF38-DE64-E725-77311D81F50F}" dt="2025-11-10T07:27:00.498" v="170"/>
          <ac:spMkLst>
            <pc:docMk/>
            <pc:sldMk cId="1427736680" sldId="265"/>
            <ac:spMk id="21" creationId="{A7AE9375-4664-4DB2-922D-2782A6E439AC}"/>
          </ac:spMkLst>
        </pc:spChg>
        <pc:spChg chg="add">
          <ac:chgData name="Zebada Nana Abena Boatemaa Nyarko (2409127)" userId="S::2409127@student.uwtsd.ac.uk::4e5457fc-77a0-4633-b409-021faa6b3239" providerId="AD" clId="Web-{D90DC798-BF38-DE64-E725-77311D81F50F}" dt="2025-11-10T07:27:00.498" v="170"/>
          <ac:spMkLst>
            <pc:docMk/>
            <pc:sldMk cId="1427736680" sldId="265"/>
            <ac:spMk id="23" creationId="{9DD005C1-8C51-42D6-9BEE-B9B83849743D}"/>
          </ac:spMkLst>
        </pc:spChg>
        <pc:cxnChg chg="add">
          <ac:chgData name="Zebada Nana Abena Boatemaa Nyarko (2409127)" userId="S::2409127@student.uwtsd.ac.uk::4e5457fc-77a0-4633-b409-021faa6b3239" providerId="AD" clId="Web-{D90DC798-BF38-DE64-E725-77311D81F50F}" dt="2025-11-10T07:27:00.498" v="170"/>
          <ac:cxnSpMkLst>
            <pc:docMk/>
            <pc:sldMk cId="1427736680" sldId="265"/>
            <ac:cxnSpMk id="22" creationId="{EE504C98-6397-41C1-A8D8-2D9C4ED307E0}"/>
          </ac:cxnSpMkLst>
        </pc:cxnChg>
      </pc:sldChg>
      <pc:sldChg chg="addSp delSp modSp new">
        <pc:chgData name="Zebada Nana Abena Boatemaa Nyarko (2409127)" userId="S::2409127@student.uwtsd.ac.uk::4e5457fc-77a0-4633-b409-021faa6b3239" providerId="AD" clId="Web-{D90DC798-BF38-DE64-E725-77311D81F50F}" dt="2025-11-13T00:41:32.237" v="245"/>
        <pc:sldMkLst>
          <pc:docMk/>
          <pc:sldMk cId="1499449444" sldId="266"/>
        </pc:sldMkLst>
        <pc:spChg chg="del mod">
          <ac:chgData name="Zebada Nana Abena Boatemaa Nyarko (2409127)" userId="S::2409127@student.uwtsd.ac.uk::4e5457fc-77a0-4633-b409-021faa6b3239" providerId="AD" clId="Web-{D90DC798-BF38-DE64-E725-77311D81F50F}" dt="2025-11-13T00:39:06.414" v="225"/>
          <ac:spMkLst>
            <pc:docMk/>
            <pc:sldMk cId="1499449444" sldId="266"/>
            <ac:spMk id="2" creationId="{E63025AA-BED6-09CB-530E-EB324F2C9636}"/>
          </ac:spMkLst>
        </pc:spChg>
        <pc:spChg chg="add del mod">
          <ac:chgData name="Zebada Nana Abena Boatemaa Nyarko (2409127)" userId="S::2409127@student.uwtsd.ac.uk::4e5457fc-77a0-4633-b409-021faa6b3239" providerId="AD" clId="Web-{D90DC798-BF38-DE64-E725-77311D81F50F}" dt="2025-11-13T00:41:32.237" v="245"/>
          <ac:spMkLst>
            <pc:docMk/>
            <pc:sldMk cId="1499449444" sldId="266"/>
            <ac:spMk id="3" creationId="{2E70998E-8DAD-575C-E1C2-DF961B80534B}"/>
          </ac:spMkLst>
        </pc:spChg>
        <pc:spChg chg="add mod">
          <ac:chgData name="Zebada Nana Abena Boatemaa Nyarko (2409127)" userId="S::2409127@student.uwtsd.ac.uk::4e5457fc-77a0-4633-b409-021faa6b3239" providerId="AD" clId="Web-{D90DC798-BF38-DE64-E725-77311D81F50F}" dt="2025-11-13T00:40:35.686" v="243" actId="20577"/>
          <ac:spMkLst>
            <pc:docMk/>
            <pc:sldMk cId="1499449444" sldId="266"/>
            <ac:spMk id="4" creationId="{0A1BDED0-4A30-B8AD-B8EA-1AF77FA4859A}"/>
          </ac:spMkLst>
        </pc:spChg>
        <pc:graphicFrameChg chg="add del">
          <ac:chgData name="Zebada Nana Abena Boatemaa Nyarko (2409127)" userId="S::2409127@student.uwtsd.ac.uk::4e5457fc-77a0-4633-b409-021faa6b3239" providerId="AD" clId="Web-{D90DC798-BF38-DE64-E725-77311D81F50F}" dt="2025-11-13T00:41:32.237" v="245"/>
          <ac:graphicFrameMkLst>
            <pc:docMk/>
            <pc:sldMk cId="1499449444" sldId="266"/>
            <ac:graphicFrameMk id="6" creationId="{AAD437EF-9FA0-C2C6-1675-AA65A4CAFBA6}"/>
          </ac:graphicFrameMkLst>
        </pc:graphicFrameChg>
      </pc:sldChg>
      <pc:sldChg chg="addSp delSp modSp new mod setBg">
        <pc:chgData name="Zebada Nana Abena Boatemaa Nyarko (2409127)" userId="S::2409127@student.uwtsd.ac.uk::4e5457fc-77a0-4633-b409-021faa6b3239" providerId="AD" clId="Web-{D90DC798-BF38-DE64-E725-77311D81F50F}" dt="2025-11-13T00:44:09.275" v="248"/>
        <pc:sldMkLst>
          <pc:docMk/>
          <pc:sldMk cId="2343852857" sldId="267"/>
        </pc:sldMkLst>
        <pc:spChg chg="del">
          <ac:chgData name="Zebada Nana Abena Boatemaa Nyarko (2409127)" userId="S::2409127@student.uwtsd.ac.uk::4e5457fc-77a0-4633-b409-021faa6b3239" providerId="AD" clId="Web-{D90DC798-BF38-DE64-E725-77311D81F50F}" dt="2025-11-13T00:44:09.275" v="248"/>
          <ac:spMkLst>
            <pc:docMk/>
            <pc:sldMk cId="2343852857" sldId="267"/>
            <ac:spMk id="2" creationId="{56FBBAC8-C9BF-BEDF-EED0-6D1DB158F133}"/>
          </ac:spMkLst>
        </pc:spChg>
        <pc:spChg chg="del">
          <ac:chgData name="Zebada Nana Abena Boatemaa Nyarko (2409127)" userId="S::2409127@student.uwtsd.ac.uk::4e5457fc-77a0-4633-b409-021faa6b3239" providerId="AD" clId="Web-{D90DC798-BF38-DE64-E725-77311D81F50F}" dt="2025-11-13T00:44:01.743" v="247"/>
          <ac:spMkLst>
            <pc:docMk/>
            <pc:sldMk cId="2343852857" sldId="267"/>
            <ac:spMk id="3" creationId="{6C74A582-07D9-C079-05B1-10A43741491D}"/>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10" creationId="{F3060C83-F051-4F0E-ABAD-AA0DFC48B218}"/>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12" creationId="{83C98ABE-055B-441F-B07E-44F97F083C39}"/>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14" creationId="{29FDB030-9B49-4CED-8CCD-4D99382388AC}"/>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16" creationId="{3783CA14-24A1-485C-8B30-D6A5D87987AD}"/>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18" creationId="{9A97C86A-04D6-40F7-AE84-31AB43E6A846}"/>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20" creationId="{FF9F2414-84E8-453E-B1F3-389FDE8192D9}"/>
          </ac:spMkLst>
        </pc:spChg>
        <pc:spChg chg="add">
          <ac:chgData name="Zebada Nana Abena Boatemaa Nyarko (2409127)" userId="S::2409127@student.uwtsd.ac.uk::4e5457fc-77a0-4633-b409-021faa6b3239" providerId="AD" clId="Web-{D90DC798-BF38-DE64-E725-77311D81F50F}" dt="2025-11-13T00:44:09.275" v="248"/>
          <ac:spMkLst>
            <pc:docMk/>
            <pc:sldMk cId="2343852857" sldId="267"/>
            <ac:spMk id="22" creationId="{3ECA69A1-7536-43AC-85EF-C7106179F5ED}"/>
          </ac:spMkLst>
        </pc:spChg>
        <pc:graphicFrameChg chg="add mod ord modGraphic">
          <ac:chgData name="Zebada Nana Abena Boatemaa Nyarko (2409127)" userId="S::2409127@student.uwtsd.ac.uk::4e5457fc-77a0-4633-b409-021faa6b3239" providerId="AD" clId="Web-{D90DC798-BF38-DE64-E725-77311D81F50F}" dt="2025-11-13T00:44:09.275" v="248"/>
          <ac:graphicFrameMkLst>
            <pc:docMk/>
            <pc:sldMk cId="2343852857" sldId="267"/>
            <ac:graphicFrameMk id="5" creationId="{E31B250D-1EFE-C3ED-68AB-ADB5B789B435}"/>
          </ac:graphicFrameMkLst>
        </pc:graphicFrameChg>
      </pc:sldChg>
      <pc:sldChg chg="addSp delSp modSp new mod setBg">
        <pc:chgData name="Zebada Nana Abena Boatemaa Nyarko (2409127)" userId="S::2409127@student.uwtsd.ac.uk::4e5457fc-77a0-4633-b409-021faa6b3239" providerId="AD" clId="Web-{D90DC798-BF38-DE64-E725-77311D81F50F}" dt="2025-11-13T00:46:20.982" v="253"/>
        <pc:sldMkLst>
          <pc:docMk/>
          <pc:sldMk cId="3188721575" sldId="268"/>
        </pc:sldMkLst>
        <pc:spChg chg="add del">
          <ac:chgData name="Zebada Nana Abena Boatemaa Nyarko (2409127)" userId="S::2409127@student.uwtsd.ac.uk::4e5457fc-77a0-4633-b409-021faa6b3239" providerId="AD" clId="Web-{D90DC798-BF38-DE64-E725-77311D81F50F}" dt="2025-11-13T00:46:20.982" v="253"/>
          <ac:spMkLst>
            <pc:docMk/>
            <pc:sldMk cId="3188721575" sldId="268"/>
            <ac:spMk id="2" creationId="{E3CA1E0C-A245-70DD-8054-2E25FB3D5F49}"/>
          </ac:spMkLst>
        </pc:spChg>
        <pc:spChg chg="del">
          <ac:chgData name="Zebada Nana Abena Boatemaa Nyarko (2409127)" userId="S::2409127@student.uwtsd.ac.uk::4e5457fc-77a0-4633-b409-021faa6b3239" providerId="AD" clId="Web-{D90DC798-BF38-DE64-E725-77311D81F50F}" dt="2025-11-13T00:46:13.482" v="250"/>
          <ac:spMkLst>
            <pc:docMk/>
            <pc:sldMk cId="3188721575" sldId="268"/>
            <ac:spMk id="3" creationId="{F3B7F555-CD95-D10A-3DBE-5FCB6B493D75}"/>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10" creationId="{F3060C83-F051-4F0E-ABAD-AA0DFC48B218}"/>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12" creationId="{83C98ABE-055B-441F-B07E-44F97F083C39}"/>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14" creationId="{29FDB030-9B49-4CED-8CCD-4D99382388AC}"/>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16" creationId="{3783CA14-24A1-485C-8B30-D6A5D87987AD}"/>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18" creationId="{9A97C86A-04D6-40F7-AE84-31AB43E6A846}"/>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20" creationId="{FF9F2414-84E8-453E-B1F3-389FDE8192D9}"/>
          </ac:spMkLst>
        </pc:spChg>
        <pc:spChg chg="add del">
          <ac:chgData name="Zebada Nana Abena Boatemaa Nyarko (2409127)" userId="S::2409127@student.uwtsd.ac.uk::4e5457fc-77a0-4633-b409-021faa6b3239" providerId="AD" clId="Web-{D90DC798-BF38-DE64-E725-77311D81F50F}" dt="2025-11-13T00:46:20.951" v="252"/>
          <ac:spMkLst>
            <pc:docMk/>
            <pc:sldMk cId="3188721575" sldId="268"/>
            <ac:spMk id="22" creationId="{3ECA69A1-7536-43AC-85EF-C7106179F5ED}"/>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4" creationId="{F3060C83-F051-4F0E-ABAD-AA0DFC48B218}"/>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5" creationId="{83C98ABE-055B-441F-B07E-44F97F083C39}"/>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6" creationId="{29FDB030-9B49-4CED-8CCD-4D99382388AC}"/>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7" creationId="{3783CA14-24A1-485C-8B30-D6A5D87987AD}"/>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8" creationId="{9A97C86A-04D6-40F7-AE84-31AB43E6A846}"/>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29" creationId="{FF9F2414-84E8-453E-B1F3-389FDE8192D9}"/>
          </ac:spMkLst>
        </pc:spChg>
        <pc:spChg chg="add">
          <ac:chgData name="Zebada Nana Abena Boatemaa Nyarko (2409127)" userId="S::2409127@student.uwtsd.ac.uk::4e5457fc-77a0-4633-b409-021faa6b3239" providerId="AD" clId="Web-{D90DC798-BF38-DE64-E725-77311D81F50F}" dt="2025-11-13T00:46:20.982" v="253"/>
          <ac:spMkLst>
            <pc:docMk/>
            <pc:sldMk cId="3188721575" sldId="268"/>
            <ac:spMk id="30" creationId="{3ECA69A1-7536-43AC-85EF-C7106179F5ED}"/>
          </ac:spMkLst>
        </pc:spChg>
        <pc:graphicFrameChg chg="add mod ord modGraphic">
          <ac:chgData name="Zebada Nana Abena Boatemaa Nyarko (2409127)" userId="S::2409127@student.uwtsd.ac.uk::4e5457fc-77a0-4633-b409-021faa6b3239" providerId="AD" clId="Web-{D90DC798-BF38-DE64-E725-77311D81F50F}" dt="2025-11-13T00:46:20.982" v="253"/>
          <ac:graphicFrameMkLst>
            <pc:docMk/>
            <pc:sldMk cId="3188721575" sldId="268"/>
            <ac:graphicFrameMk id="5" creationId="{36813CEF-42AA-6963-7A82-9A4E33CEEA5D}"/>
          </ac:graphicFrameMkLst>
        </pc:graphicFrameChg>
      </pc:sldChg>
      <pc:sldChg chg="addSp delSp modSp new mod setBg">
        <pc:chgData name="Zebada Nana Abena Boatemaa Nyarko (2409127)" userId="S::2409127@student.uwtsd.ac.uk::4e5457fc-77a0-4633-b409-021faa6b3239" providerId="AD" clId="Web-{D90DC798-BF38-DE64-E725-77311D81F50F}" dt="2025-11-13T00:48:17.710" v="349"/>
        <pc:sldMkLst>
          <pc:docMk/>
          <pc:sldMk cId="1572474931" sldId="269"/>
        </pc:sldMkLst>
        <pc:spChg chg="mod">
          <ac:chgData name="Zebada Nana Abena Boatemaa Nyarko (2409127)" userId="S::2409127@student.uwtsd.ac.uk::4e5457fc-77a0-4633-b409-021faa6b3239" providerId="AD" clId="Web-{D90DC798-BF38-DE64-E725-77311D81F50F}" dt="2025-11-13T00:48:17.710" v="349"/>
          <ac:spMkLst>
            <pc:docMk/>
            <pc:sldMk cId="1572474931" sldId="269"/>
            <ac:spMk id="2" creationId="{8263700B-DC7B-9728-2FC4-25E32B2B5975}"/>
          </ac:spMkLst>
        </pc:spChg>
        <pc:spChg chg="del">
          <ac:chgData name="Zebada Nana Abena Boatemaa Nyarko (2409127)" userId="S::2409127@student.uwtsd.ac.uk::4e5457fc-77a0-4633-b409-021faa6b3239" providerId="AD" clId="Web-{D90DC798-BF38-DE64-E725-77311D81F50F}" dt="2025-11-13T00:47:12.984" v="255"/>
          <ac:spMkLst>
            <pc:docMk/>
            <pc:sldMk cId="1572474931" sldId="269"/>
            <ac:spMk id="3" creationId="{EBD21535-3730-F2F2-DC88-082052B1917D}"/>
          </ac:spMkLst>
        </pc:spChg>
        <pc:spChg chg="add del mod">
          <ac:chgData name="Zebada Nana Abena Boatemaa Nyarko (2409127)" userId="S::2409127@student.uwtsd.ac.uk::4e5457fc-77a0-4633-b409-021faa6b3239" providerId="AD" clId="Web-{D90DC798-BF38-DE64-E725-77311D81F50F}" dt="2025-11-13T00:47:29.094" v="262"/>
          <ac:spMkLst>
            <pc:docMk/>
            <pc:sldMk cId="1572474931" sldId="269"/>
            <ac:spMk id="6" creationId="{A8700EB8-1FF8-6E75-FE4C-427356E9BE69}"/>
          </ac:spMkLst>
        </pc:spChg>
        <pc:spChg chg="add">
          <ac:chgData name="Zebada Nana Abena Boatemaa Nyarko (2409127)" userId="S::2409127@student.uwtsd.ac.uk::4e5457fc-77a0-4633-b409-021faa6b3239" providerId="AD" clId="Web-{D90DC798-BF38-DE64-E725-77311D81F50F}" dt="2025-11-13T00:48:17.710" v="349"/>
          <ac:spMkLst>
            <pc:docMk/>
            <pc:sldMk cId="1572474931" sldId="269"/>
            <ac:spMk id="10" creationId="{8A94871E-96FC-4ADE-815B-41A636E34F1A}"/>
          </ac:spMkLst>
        </pc:spChg>
        <pc:spChg chg="add">
          <ac:chgData name="Zebada Nana Abena Boatemaa Nyarko (2409127)" userId="S::2409127@student.uwtsd.ac.uk::4e5457fc-77a0-4633-b409-021faa6b3239" providerId="AD" clId="Web-{D90DC798-BF38-DE64-E725-77311D81F50F}" dt="2025-11-13T00:48:17.710" v="349"/>
          <ac:spMkLst>
            <pc:docMk/>
            <pc:sldMk cId="1572474931" sldId="269"/>
            <ac:spMk id="12" creationId="{3FCFB1DE-0B7E-48CC-BA90-B2AB0889F9D6}"/>
          </ac:spMkLst>
        </pc:spChg>
        <pc:graphicFrameChg chg="add mod ord modGraphic">
          <ac:chgData name="Zebada Nana Abena Boatemaa Nyarko (2409127)" userId="S::2409127@student.uwtsd.ac.uk::4e5457fc-77a0-4633-b409-021faa6b3239" providerId="AD" clId="Web-{D90DC798-BF38-DE64-E725-77311D81F50F}" dt="2025-11-13T00:48:17.710" v="349"/>
          <ac:graphicFrameMkLst>
            <pc:docMk/>
            <pc:sldMk cId="1572474931" sldId="269"/>
            <ac:graphicFrameMk id="5" creationId="{EBEEF0D4-25F1-8A6D-22DD-C235CD5B3A77}"/>
          </ac:graphicFrameMkLst>
        </pc:graphicFrameChg>
      </pc:sldChg>
      <pc:sldChg chg="addSp delSp modSp new mod ord setBg">
        <pc:chgData name="Zebada Nana Abena Boatemaa Nyarko (2409127)" userId="S::2409127@student.uwtsd.ac.uk::4e5457fc-77a0-4633-b409-021faa6b3239" providerId="AD" clId="Web-{D90DC798-BF38-DE64-E725-77311D81F50F}" dt="2025-11-13T00:52:28.898" v="418" actId="20577"/>
        <pc:sldMkLst>
          <pc:docMk/>
          <pc:sldMk cId="2765505289" sldId="270"/>
        </pc:sldMkLst>
        <pc:spChg chg="del mod">
          <ac:chgData name="Zebada Nana Abena Boatemaa Nyarko (2409127)" userId="S::2409127@student.uwtsd.ac.uk::4e5457fc-77a0-4633-b409-021faa6b3239" providerId="AD" clId="Web-{D90DC798-BF38-DE64-E725-77311D81F50F}" dt="2025-11-13T00:50:21.947" v="356"/>
          <ac:spMkLst>
            <pc:docMk/>
            <pc:sldMk cId="2765505289" sldId="270"/>
            <ac:spMk id="2" creationId="{A244B50A-012B-D87C-5FBE-3A4A5458699C}"/>
          </ac:spMkLst>
        </pc:spChg>
        <pc:spChg chg="del">
          <ac:chgData name="Zebada Nana Abena Boatemaa Nyarko (2409127)" userId="S::2409127@student.uwtsd.ac.uk::4e5457fc-77a0-4633-b409-021faa6b3239" providerId="AD" clId="Web-{D90DC798-BF38-DE64-E725-77311D81F50F}" dt="2025-11-13T00:49:48.805" v="351"/>
          <ac:spMkLst>
            <pc:docMk/>
            <pc:sldMk cId="2765505289" sldId="270"/>
            <ac:spMk id="3" creationId="{429F0CE5-BF51-6CA1-7069-8A03D28AAB38}"/>
          </ac:spMkLst>
        </pc:spChg>
        <pc:spChg chg="add mod">
          <ac:chgData name="Zebada Nana Abena Boatemaa Nyarko (2409127)" userId="S::2409127@student.uwtsd.ac.uk::4e5457fc-77a0-4633-b409-021faa6b3239" providerId="AD" clId="Web-{D90DC798-BF38-DE64-E725-77311D81F50F}" dt="2025-11-13T00:52:28.898" v="418" actId="20577"/>
          <ac:spMkLst>
            <pc:docMk/>
            <pc:sldMk cId="2765505289" sldId="270"/>
            <ac:spMk id="6" creationId="{DF3C8B47-8BF3-6A84-518C-45BF50FBA3A3}"/>
          </ac:spMkLst>
        </pc:spChg>
        <pc:spChg chg="add">
          <ac:chgData name="Zebada Nana Abena Boatemaa Nyarko (2409127)" userId="S::2409127@student.uwtsd.ac.uk::4e5457fc-77a0-4633-b409-021faa6b3239" providerId="AD" clId="Web-{D90DC798-BF38-DE64-E725-77311D81F50F}" dt="2025-11-13T00:50:09.040" v="354"/>
          <ac:spMkLst>
            <pc:docMk/>
            <pc:sldMk cId="2765505289" sldId="270"/>
            <ac:spMk id="11" creationId="{B95B9BA8-1D69-4796-85F5-B6D0BD52354B}"/>
          </ac:spMkLst>
        </pc:spChg>
        <pc:grpChg chg="add">
          <ac:chgData name="Zebada Nana Abena Boatemaa Nyarko (2409127)" userId="S::2409127@student.uwtsd.ac.uk::4e5457fc-77a0-4633-b409-021faa6b3239" providerId="AD" clId="Web-{D90DC798-BF38-DE64-E725-77311D81F50F}" dt="2025-11-13T00:50:09.040" v="354"/>
          <ac:grpSpMkLst>
            <pc:docMk/>
            <pc:sldMk cId="2765505289" sldId="270"/>
            <ac:grpSpMk id="13" creationId="{D44E3F87-3D58-4B03-86B2-15A5C5B9C964}"/>
          </ac:grpSpMkLst>
        </pc:grpChg>
        <pc:graphicFrameChg chg="add mod ord modGraphic">
          <ac:chgData name="Zebada Nana Abena Boatemaa Nyarko (2409127)" userId="S::2409127@student.uwtsd.ac.uk::4e5457fc-77a0-4633-b409-021faa6b3239" providerId="AD" clId="Web-{D90DC798-BF38-DE64-E725-77311D81F50F}" dt="2025-11-13T00:51:04.104" v="407"/>
          <ac:graphicFrameMkLst>
            <pc:docMk/>
            <pc:sldMk cId="2765505289" sldId="270"/>
            <ac:graphicFrameMk id="5" creationId="{CE142FBA-9A36-6690-C37F-BD5376868B81}"/>
          </ac:graphicFrameMkLst>
        </pc:graphicFrameChg>
      </pc:sldChg>
      <pc:sldChg chg="addSp modSp new mod setBg">
        <pc:chgData name="Zebada Nana Abena Boatemaa Nyarko (2409127)" userId="S::2409127@student.uwtsd.ac.uk::4e5457fc-77a0-4633-b409-021faa6b3239" providerId="AD" clId="Web-{D90DC798-BF38-DE64-E725-77311D81F50F}" dt="2025-11-13T00:58:21.760" v="437" actId="20577"/>
        <pc:sldMkLst>
          <pc:docMk/>
          <pc:sldMk cId="3011659486" sldId="271"/>
        </pc:sldMkLst>
        <pc:spChg chg="mod">
          <ac:chgData name="Zebada Nana Abena Boatemaa Nyarko (2409127)" userId="S::2409127@student.uwtsd.ac.uk::4e5457fc-77a0-4633-b409-021faa6b3239" providerId="AD" clId="Web-{D90DC798-BF38-DE64-E725-77311D81F50F}" dt="2025-11-13T00:56:40.488" v="434"/>
          <ac:spMkLst>
            <pc:docMk/>
            <pc:sldMk cId="3011659486" sldId="271"/>
            <ac:spMk id="2" creationId="{E0C6B1F7-E498-1FE4-947C-FC0C27D82916}"/>
          </ac:spMkLst>
        </pc:spChg>
        <pc:spChg chg="mod">
          <ac:chgData name="Zebada Nana Abena Boatemaa Nyarko (2409127)" userId="S::2409127@student.uwtsd.ac.uk::4e5457fc-77a0-4633-b409-021faa6b3239" providerId="AD" clId="Web-{D90DC798-BF38-DE64-E725-77311D81F50F}" dt="2025-11-13T00:58:21.760" v="437" actId="20577"/>
          <ac:spMkLst>
            <pc:docMk/>
            <pc:sldMk cId="3011659486" sldId="271"/>
            <ac:spMk id="3" creationId="{CC09A708-2BBE-7481-0B4F-42C1ABAB073C}"/>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8" creationId="{09588DA8-065E-4F6F-8EFD-43104AB2E0CF}"/>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10" creationId="{C4285719-470E-454C-AF62-8323075F1F5B}"/>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12" creationId="{CD9FE4EF-C4D8-49A0-B2FF-81D8DB7D8A24}"/>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14" creationId="{4300840D-0A0B-4512-BACA-B439D5B9C57C}"/>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16" creationId="{D2B78728-A580-49A7-84F9-6EF6F583ADE0}"/>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18" creationId="{38FAA1A1-D861-433F-88FA-1E9D6FD31D11}"/>
          </ac:spMkLst>
        </pc:spChg>
        <pc:spChg chg="add">
          <ac:chgData name="Zebada Nana Abena Boatemaa Nyarko (2409127)" userId="S::2409127@student.uwtsd.ac.uk::4e5457fc-77a0-4633-b409-021faa6b3239" providerId="AD" clId="Web-{D90DC798-BF38-DE64-E725-77311D81F50F}" dt="2025-11-13T00:56:40.488" v="434"/>
          <ac:spMkLst>
            <pc:docMk/>
            <pc:sldMk cId="3011659486" sldId="271"/>
            <ac:spMk id="20" creationId="{8D71EDA1-87BF-4D5D-AB79-F346FD19278A}"/>
          </ac:spMkLst>
        </pc:spChg>
      </pc:sldChg>
    </pc:docChg>
  </pc:docChgLst>
  <pc:docChgLst>
    <pc:chgData name="Zebada Nana Abena Boatemaa Nyarko (2409127)" userId="S::2409127@student.uwtsd.ac.uk::4e5457fc-77a0-4633-b409-021faa6b3239" providerId="AD" clId="Web-{DCA7964F-68A2-4BBA-0564-7116EDE11F7D}"/>
    <pc:docChg chg="addSld modSld">
      <pc:chgData name="Zebada Nana Abena Boatemaa Nyarko (2409127)" userId="S::2409127@student.uwtsd.ac.uk::4e5457fc-77a0-4633-b409-021faa6b3239" providerId="AD" clId="Web-{DCA7964F-68A2-4BBA-0564-7116EDE11F7D}" dt="2025-10-27T01:03:27.873" v="50"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5EA92-F5A6-4A56-8901-369E2FBE4D66}" type="doc">
      <dgm:prSet loTypeId="urn:microsoft.com/office/officeart/2016/7/layout/RepeatingBendingProcessNew" loCatId="process" qsTypeId="urn:microsoft.com/office/officeart/2005/8/quickstyle/simple2" qsCatId="simple" csTypeId="urn:microsoft.com/office/officeart/2005/8/colors/accent5_2" csCatId="accent5"/>
      <dgm:spPr/>
      <dgm:t>
        <a:bodyPr/>
        <a:lstStyle/>
        <a:p>
          <a:endParaRPr lang="en-US"/>
        </a:p>
      </dgm:t>
    </dgm:pt>
    <dgm:pt modelId="{03E09B6C-2F8E-4FA2-BD70-DD6478F7909F}">
      <dgm:prSet custT="1"/>
      <dgm:spPr/>
      <dgm:t>
        <a:bodyPr/>
        <a:lstStyle/>
        <a:p>
          <a:r>
            <a:rPr lang="en-GB" sz="1200" b="1" dirty="0">
              <a:latin typeface="Arial"/>
              <a:cs typeface="Arial"/>
            </a:rPr>
            <a:t>Phase 1: Establishing the Loctician Business</a:t>
          </a:r>
          <a:endParaRPr lang="en-US" sz="1200" dirty="0">
            <a:latin typeface="Arial"/>
            <a:cs typeface="Arial"/>
          </a:endParaRPr>
        </a:p>
      </dgm:t>
    </dgm:pt>
    <dgm:pt modelId="{2B804F11-C550-40C2-B158-5E77BACA0945}" type="parTrans" cxnId="{5EDEC26D-91EE-4273-93FA-0554045311DC}">
      <dgm:prSet/>
      <dgm:spPr/>
      <dgm:t>
        <a:bodyPr/>
        <a:lstStyle/>
        <a:p>
          <a:endParaRPr lang="en-US"/>
        </a:p>
      </dgm:t>
    </dgm:pt>
    <dgm:pt modelId="{39913A13-FF71-4C99-95E9-131CEE590C73}" type="sibTrans" cxnId="{5EDEC26D-91EE-4273-93FA-0554045311DC}">
      <dgm:prSet/>
      <dgm:spPr/>
      <dgm:t>
        <a:bodyPr/>
        <a:lstStyle/>
        <a:p>
          <a:endParaRPr lang="en-US"/>
        </a:p>
      </dgm:t>
    </dgm:pt>
    <dgm:pt modelId="{857204C9-32DE-4544-B892-17117E0599D7}">
      <dgm:prSet/>
      <dgm:spPr/>
      <dgm:t>
        <a:bodyPr/>
        <a:lstStyle/>
        <a:p>
          <a:r>
            <a:rPr lang="en-GB" sz="1200" b="1" dirty="0">
              <a:latin typeface="Arial"/>
              <a:cs typeface="Arial"/>
            </a:rPr>
            <a:t>Goal:</a:t>
          </a:r>
          <a:br>
            <a:rPr lang="en-GB" sz="1200" b="1" dirty="0">
              <a:latin typeface="Arial"/>
              <a:cs typeface="Arial"/>
            </a:rPr>
          </a:br>
          <a:r>
            <a:rPr lang="en-GB" sz="1200" b="1" dirty="0">
              <a:latin typeface="Arial"/>
              <a:cs typeface="Arial"/>
            </a:rPr>
            <a:t> Build a strong foundation as a trusted, professional loctician business focused on natural hair care, maintenance, and styling.</a:t>
          </a:r>
          <a:endParaRPr lang="en-US" sz="1200" dirty="0">
            <a:latin typeface="Arial"/>
            <a:cs typeface="Arial"/>
          </a:endParaRPr>
        </a:p>
      </dgm:t>
    </dgm:pt>
    <dgm:pt modelId="{D161506B-5B1F-41EE-AD24-1844A65B050B}" type="parTrans" cxnId="{32E87FAF-F4DC-448B-9321-7B66805C2D78}">
      <dgm:prSet/>
      <dgm:spPr/>
      <dgm:t>
        <a:bodyPr/>
        <a:lstStyle/>
        <a:p>
          <a:endParaRPr lang="en-US"/>
        </a:p>
      </dgm:t>
    </dgm:pt>
    <dgm:pt modelId="{B7BC13E9-F014-45B6-A74C-1D3C5103A033}" type="sibTrans" cxnId="{32E87FAF-F4DC-448B-9321-7B66805C2D78}">
      <dgm:prSet/>
      <dgm:spPr/>
      <dgm:t>
        <a:bodyPr/>
        <a:lstStyle/>
        <a:p>
          <a:endParaRPr lang="en-US"/>
        </a:p>
      </dgm:t>
    </dgm:pt>
    <dgm:pt modelId="{40A0BD68-E1AC-4F57-BBAE-20C37D030BE9}">
      <dgm:prSet/>
      <dgm:spPr/>
      <dgm:t>
        <a:bodyPr/>
        <a:lstStyle/>
        <a:p>
          <a:r>
            <a:rPr lang="en-GB" sz="1200" b="1" dirty="0">
              <a:latin typeface="Arial"/>
              <a:cs typeface="Arial"/>
            </a:rPr>
            <a:t>Focus Areas:</a:t>
          </a:r>
          <a:endParaRPr lang="en-US" sz="1200" dirty="0">
            <a:latin typeface="Arial"/>
            <a:cs typeface="Arial"/>
          </a:endParaRPr>
        </a:p>
      </dgm:t>
    </dgm:pt>
    <dgm:pt modelId="{E86193E5-E32E-4390-8044-C5D7E278EB88}" type="parTrans" cxnId="{DAE5E767-77BA-4A6C-88FF-2058F0706744}">
      <dgm:prSet/>
      <dgm:spPr/>
      <dgm:t>
        <a:bodyPr/>
        <a:lstStyle/>
        <a:p>
          <a:endParaRPr lang="en-US"/>
        </a:p>
      </dgm:t>
    </dgm:pt>
    <dgm:pt modelId="{225E4E22-A426-413D-84AB-9D9D4A986DCB}" type="sibTrans" cxnId="{DAE5E767-77BA-4A6C-88FF-2058F0706744}">
      <dgm:prSet/>
      <dgm:spPr/>
      <dgm:t>
        <a:bodyPr/>
        <a:lstStyle/>
        <a:p>
          <a:endParaRPr lang="en-US"/>
        </a:p>
      </dgm:t>
    </dgm:pt>
    <dgm:pt modelId="{D3C325F4-7F69-4ADF-9D33-A92E56934193}">
      <dgm:prSet/>
      <dgm:spPr/>
      <dgm:t>
        <a:bodyPr/>
        <a:lstStyle/>
        <a:p>
          <a:r>
            <a:rPr lang="en-GB" sz="1200" dirty="0">
              <a:latin typeface="Arial"/>
              <a:cs typeface="Arial"/>
            </a:rPr>
            <a:t>Develop a loyal client base &amp; strong brand identity</a:t>
          </a:r>
          <a:endParaRPr lang="en-US" sz="1200" dirty="0">
            <a:latin typeface="Arial"/>
            <a:cs typeface="Arial"/>
          </a:endParaRPr>
        </a:p>
      </dgm:t>
    </dgm:pt>
    <dgm:pt modelId="{9C4F59FC-0998-45E6-80A2-03FEC4F878F2}" type="parTrans" cxnId="{8324A84B-E853-460D-B610-81576C3ECC14}">
      <dgm:prSet/>
      <dgm:spPr/>
      <dgm:t>
        <a:bodyPr/>
        <a:lstStyle/>
        <a:p>
          <a:endParaRPr lang="en-US"/>
        </a:p>
      </dgm:t>
    </dgm:pt>
    <dgm:pt modelId="{C13D6061-A4AE-4406-B838-2742886338C4}" type="sibTrans" cxnId="{8324A84B-E853-460D-B610-81576C3ECC14}">
      <dgm:prSet/>
      <dgm:spPr/>
      <dgm:t>
        <a:bodyPr/>
        <a:lstStyle/>
        <a:p>
          <a:endParaRPr lang="en-US"/>
        </a:p>
      </dgm:t>
    </dgm:pt>
    <dgm:pt modelId="{03973110-E94F-4B8E-9B36-BBA3CE0EA616}">
      <dgm:prSet/>
      <dgm:spPr/>
      <dgm:t>
        <a:bodyPr/>
        <a:lstStyle/>
        <a:p>
          <a:r>
            <a:rPr lang="en-GB" sz="1200" dirty="0">
              <a:latin typeface="Arial"/>
              <a:cs typeface="Arial"/>
            </a:rPr>
            <a:t>Deliver exceptional service, professionalism, and client satisfaction</a:t>
          </a:r>
          <a:endParaRPr lang="en-US" sz="1200" dirty="0">
            <a:latin typeface="Arial"/>
            <a:cs typeface="Arial"/>
          </a:endParaRPr>
        </a:p>
      </dgm:t>
    </dgm:pt>
    <dgm:pt modelId="{40AF9A18-5874-42F8-A411-488691177F64}" type="parTrans" cxnId="{0E1A1E3D-4319-4809-B52A-1C4492BEB7F0}">
      <dgm:prSet/>
      <dgm:spPr/>
      <dgm:t>
        <a:bodyPr/>
        <a:lstStyle/>
        <a:p>
          <a:endParaRPr lang="en-US"/>
        </a:p>
      </dgm:t>
    </dgm:pt>
    <dgm:pt modelId="{3B5E0F42-B13A-4176-A3B0-BC0BCAACC475}" type="sibTrans" cxnId="{0E1A1E3D-4319-4809-B52A-1C4492BEB7F0}">
      <dgm:prSet/>
      <dgm:spPr/>
      <dgm:t>
        <a:bodyPr/>
        <a:lstStyle/>
        <a:p>
          <a:endParaRPr lang="en-US"/>
        </a:p>
      </dgm:t>
    </dgm:pt>
    <dgm:pt modelId="{2B0DC4C4-6811-4FB1-9844-82790A31F4E7}">
      <dgm:prSet/>
      <dgm:spPr/>
      <dgm:t>
        <a:bodyPr/>
        <a:lstStyle/>
        <a:p>
          <a:r>
            <a:rPr lang="en-GB" sz="1200" dirty="0">
              <a:latin typeface="Arial"/>
              <a:cs typeface="Arial"/>
            </a:rPr>
            <a:t>Create an inclusive, confidence-boosting environment</a:t>
          </a:r>
          <a:endParaRPr lang="en-US" sz="1200" dirty="0">
            <a:latin typeface="Arial"/>
            <a:cs typeface="Arial"/>
          </a:endParaRPr>
        </a:p>
      </dgm:t>
    </dgm:pt>
    <dgm:pt modelId="{B78431FE-7DF4-4B2E-897D-BAF0DE5D0A2F}" type="parTrans" cxnId="{B940B0E9-50ED-49BD-AC35-571D8DD1BF47}">
      <dgm:prSet/>
      <dgm:spPr/>
      <dgm:t>
        <a:bodyPr/>
        <a:lstStyle/>
        <a:p>
          <a:endParaRPr lang="en-US"/>
        </a:p>
      </dgm:t>
    </dgm:pt>
    <dgm:pt modelId="{191B8BAB-41C0-4D90-A59E-CCA700C5833F}" type="sibTrans" cxnId="{B940B0E9-50ED-49BD-AC35-571D8DD1BF47}">
      <dgm:prSet/>
      <dgm:spPr/>
      <dgm:t>
        <a:bodyPr/>
        <a:lstStyle/>
        <a:p>
          <a:endParaRPr lang="en-US"/>
        </a:p>
      </dgm:t>
    </dgm:pt>
    <dgm:pt modelId="{71C73109-E16D-4A8C-A164-DBBA9C5E1161}">
      <dgm:prSet/>
      <dgm:spPr/>
      <dgm:t>
        <a:bodyPr/>
        <a:lstStyle/>
        <a:p>
          <a:r>
            <a:rPr lang="en-GB" sz="1200" b="1" dirty="0">
              <a:latin typeface="Arial"/>
              <a:cs typeface="Arial"/>
            </a:rPr>
            <a:t>Core Services:</a:t>
          </a:r>
          <a:endParaRPr lang="en-US" sz="1200" dirty="0">
            <a:latin typeface="Arial"/>
            <a:cs typeface="Arial"/>
          </a:endParaRPr>
        </a:p>
      </dgm:t>
    </dgm:pt>
    <dgm:pt modelId="{349A5735-3B1F-4BBB-B722-97611EBB869E}" type="parTrans" cxnId="{32F02289-4787-45D4-8C4E-23977847D2DB}">
      <dgm:prSet/>
      <dgm:spPr/>
      <dgm:t>
        <a:bodyPr/>
        <a:lstStyle/>
        <a:p>
          <a:endParaRPr lang="en-US"/>
        </a:p>
      </dgm:t>
    </dgm:pt>
    <dgm:pt modelId="{CFC9A857-F270-4F86-B89B-95250BF99285}" type="sibTrans" cxnId="{32F02289-4787-45D4-8C4E-23977847D2DB}">
      <dgm:prSet/>
      <dgm:spPr/>
      <dgm:t>
        <a:bodyPr/>
        <a:lstStyle/>
        <a:p>
          <a:endParaRPr lang="en-US"/>
        </a:p>
      </dgm:t>
    </dgm:pt>
    <dgm:pt modelId="{2D63ECA8-2A21-4B08-84E2-0BB59C90770A}">
      <dgm:prSet/>
      <dgm:spPr/>
      <dgm:t>
        <a:bodyPr/>
        <a:lstStyle/>
        <a:p>
          <a:r>
            <a:rPr lang="en-GB" sz="1200" b="1" dirty="0">
              <a:latin typeface="Arial"/>
              <a:cs typeface="Arial"/>
            </a:rPr>
            <a:t>Starter Locs:</a:t>
          </a:r>
          <a:r>
            <a:rPr lang="en-GB" sz="1200" dirty="0">
              <a:latin typeface="Arial"/>
              <a:cs typeface="Arial"/>
            </a:rPr>
            <a:t> Traditional, sisterlocks, instant, etc.</a:t>
          </a:r>
          <a:endParaRPr lang="en-US" sz="1200" dirty="0">
            <a:latin typeface="Arial"/>
            <a:cs typeface="Arial"/>
          </a:endParaRPr>
        </a:p>
      </dgm:t>
    </dgm:pt>
    <dgm:pt modelId="{5D45338D-3AB4-4F14-81D4-87061AED2694}" type="parTrans" cxnId="{3E064A53-9B0C-4979-A479-F575FDC6D0AD}">
      <dgm:prSet/>
      <dgm:spPr/>
      <dgm:t>
        <a:bodyPr/>
        <a:lstStyle/>
        <a:p>
          <a:endParaRPr lang="en-US"/>
        </a:p>
      </dgm:t>
    </dgm:pt>
    <dgm:pt modelId="{56122F1F-47C7-44F9-91EE-4CDBC0248EAB}" type="sibTrans" cxnId="{3E064A53-9B0C-4979-A479-F575FDC6D0AD}">
      <dgm:prSet/>
      <dgm:spPr/>
      <dgm:t>
        <a:bodyPr/>
        <a:lstStyle/>
        <a:p>
          <a:endParaRPr lang="en-US"/>
        </a:p>
      </dgm:t>
    </dgm:pt>
    <dgm:pt modelId="{03B27B6C-715A-43AE-91BB-BA1AF75E79F4}">
      <dgm:prSet/>
      <dgm:spPr/>
      <dgm:t>
        <a:bodyPr/>
        <a:lstStyle/>
        <a:p>
          <a:r>
            <a:rPr lang="en-GB" sz="1200" b="1" dirty="0">
              <a:latin typeface="Arial"/>
              <a:cs typeface="Arial"/>
            </a:rPr>
            <a:t>Maintenance:</a:t>
          </a:r>
          <a:r>
            <a:rPr lang="en-GB" sz="1200" dirty="0">
              <a:latin typeface="Arial"/>
              <a:cs typeface="Arial"/>
            </a:rPr>
            <a:t> Retwists, tightening, grooming</a:t>
          </a:r>
          <a:endParaRPr lang="en-US" sz="1200" dirty="0">
            <a:latin typeface="Arial"/>
            <a:cs typeface="Arial"/>
          </a:endParaRPr>
        </a:p>
      </dgm:t>
    </dgm:pt>
    <dgm:pt modelId="{4223BDDF-6EFA-4C62-81AF-50593C402EBA}" type="parTrans" cxnId="{CBB3BB67-51DA-4995-A1AA-54CB10E42D4C}">
      <dgm:prSet/>
      <dgm:spPr/>
      <dgm:t>
        <a:bodyPr/>
        <a:lstStyle/>
        <a:p>
          <a:endParaRPr lang="en-US"/>
        </a:p>
      </dgm:t>
    </dgm:pt>
    <dgm:pt modelId="{CA92A20D-4013-4FDA-8E70-AFD14B75C22C}" type="sibTrans" cxnId="{CBB3BB67-51DA-4995-A1AA-54CB10E42D4C}">
      <dgm:prSet/>
      <dgm:spPr/>
      <dgm:t>
        <a:bodyPr/>
        <a:lstStyle/>
        <a:p>
          <a:endParaRPr lang="en-US"/>
        </a:p>
      </dgm:t>
    </dgm:pt>
    <dgm:pt modelId="{D04A93E3-745F-4AD7-8365-3623B1B6801D}">
      <dgm:prSet/>
      <dgm:spPr/>
      <dgm:t>
        <a:bodyPr/>
        <a:lstStyle/>
        <a:p>
          <a:r>
            <a:rPr lang="en-GB" sz="1200" b="1" dirty="0">
              <a:latin typeface="Arial"/>
              <a:cs typeface="Arial"/>
            </a:rPr>
            <a:t>Repair &amp; Reconstruction:</a:t>
          </a:r>
          <a:r>
            <a:rPr lang="en-GB" sz="1200" dirty="0">
              <a:latin typeface="Arial"/>
              <a:cs typeface="Arial"/>
            </a:rPr>
            <a:t> Restore and strengthen locs</a:t>
          </a:r>
          <a:endParaRPr lang="en-US" sz="1200" dirty="0">
            <a:latin typeface="Arial"/>
            <a:cs typeface="Arial"/>
          </a:endParaRPr>
        </a:p>
      </dgm:t>
    </dgm:pt>
    <dgm:pt modelId="{009EEA97-2180-4EB5-84EE-54EED17217C9}" type="parTrans" cxnId="{8B7CE890-D654-4C09-A968-10770B0DC3C7}">
      <dgm:prSet/>
      <dgm:spPr/>
      <dgm:t>
        <a:bodyPr/>
        <a:lstStyle/>
        <a:p>
          <a:endParaRPr lang="en-US"/>
        </a:p>
      </dgm:t>
    </dgm:pt>
    <dgm:pt modelId="{A7FA7439-1713-4726-9BEA-A95E0BF83FAC}" type="sibTrans" cxnId="{8B7CE890-D654-4C09-A968-10770B0DC3C7}">
      <dgm:prSet/>
      <dgm:spPr/>
      <dgm:t>
        <a:bodyPr/>
        <a:lstStyle/>
        <a:p>
          <a:endParaRPr lang="en-US"/>
        </a:p>
      </dgm:t>
    </dgm:pt>
    <dgm:pt modelId="{5E2D6BCB-8943-4F21-AF97-BC0068EB075B}">
      <dgm:prSet/>
      <dgm:spPr/>
      <dgm:t>
        <a:bodyPr/>
        <a:lstStyle/>
        <a:p>
          <a:r>
            <a:rPr lang="en-GB" sz="1200" b="1" dirty="0">
              <a:latin typeface="Arial"/>
              <a:cs typeface="Arial"/>
            </a:rPr>
            <a:t>Scalp &amp; Conditioning Treatments:</a:t>
          </a:r>
          <a:r>
            <a:rPr lang="en-GB" sz="1200" dirty="0">
              <a:latin typeface="Arial"/>
              <a:cs typeface="Arial"/>
            </a:rPr>
            <a:t> Nourish and detox hair</a:t>
          </a:r>
          <a:endParaRPr lang="en-US" sz="1200" dirty="0">
            <a:latin typeface="Arial"/>
            <a:cs typeface="Arial"/>
          </a:endParaRPr>
        </a:p>
      </dgm:t>
    </dgm:pt>
    <dgm:pt modelId="{20A55745-BA53-48CD-B4A0-357DA963973A}" type="parTrans" cxnId="{E9BE8CA2-DD1C-4CDA-B8D4-F13024805C1F}">
      <dgm:prSet/>
      <dgm:spPr/>
      <dgm:t>
        <a:bodyPr/>
        <a:lstStyle/>
        <a:p>
          <a:endParaRPr lang="en-US"/>
        </a:p>
      </dgm:t>
    </dgm:pt>
    <dgm:pt modelId="{3670CD3A-F704-434B-8D5F-64726EFDB5F6}" type="sibTrans" cxnId="{E9BE8CA2-DD1C-4CDA-B8D4-F13024805C1F}">
      <dgm:prSet/>
      <dgm:spPr/>
      <dgm:t>
        <a:bodyPr/>
        <a:lstStyle/>
        <a:p>
          <a:endParaRPr lang="en-US"/>
        </a:p>
      </dgm:t>
    </dgm:pt>
    <dgm:pt modelId="{C91703E2-407E-4A72-AE3B-2DC953DD6F75}">
      <dgm:prSet/>
      <dgm:spPr/>
      <dgm:t>
        <a:bodyPr/>
        <a:lstStyle/>
        <a:p>
          <a:r>
            <a:rPr lang="en-GB" sz="1200" b="1" dirty="0">
              <a:latin typeface="Arial"/>
              <a:cs typeface="Arial"/>
            </a:rPr>
            <a:t>Styling:</a:t>
          </a:r>
          <a:r>
            <a:rPr lang="en-GB" sz="1200" dirty="0">
              <a:latin typeface="Arial"/>
              <a:cs typeface="Arial"/>
            </a:rPr>
            <a:t> Everyday and special occasion looks</a:t>
          </a:r>
          <a:endParaRPr lang="en-US" sz="1200" dirty="0">
            <a:latin typeface="Arial"/>
            <a:cs typeface="Arial"/>
          </a:endParaRPr>
        </a:p>
      </dgm:t>
    </dgm:pt>
    <dgm:pt modelId="{A6BF27A5-D356-40ED-B487-CCDE101D62ED}" type="parTrans" cxnId="{95391484-BA6E-4A5E-82FF-684C78A34D70}">
      <dgm:prSet/>
      <dgm:spPr/>
      <dgm:t>
        <a:bodyPr/>
        <a:lstStyle/>
        <a:p>
          <a:endParaRPr lang="en-US"/>
        </a:p>
      </dgm:t>
    </dgm:pt>
    <dgm:pt modelId="{079A9BFA-B7AA-4E9F-96CB-EDF8616648CF}" type="sibTrans" cxnId="{95391484-BA6E-4A5E-82FF-684C78A34D70}">
      <dgm:prSet/>
      <dgm:spPr/>
      <dgm:t>
        <a:bodyPr/>
        <a:lstStyle/>
        <a:p>
          <a:endParaRPr lang="en-US"/>
        </a:p>
      </dgm:t>
    </dgm:pt>
    <dgm:pt modelId="{2D02D1A9-C213-4188-BB5B-BBE81D3A1D67}">
      <dgm:prSet/>
      <dgm:spPr/>
      <dgm:t>
        <a:bodyPr/>
        <a:lstStyle/>
        <a:p>
          <a:r>
            <a:rPr lang="en-GB" sz="1200" b="1" dirty="0">
              <a:latin typeface="Arial"/>
              <a:cs typeface="Arial"/>
            </a:rPr>
            <a:t>Consultations &amp; Aftercare:</a:t>
          </a:r>
          <a:r>
            <a:rPr lang="en-GB" sz="1200" dirty="0">
              <a:latin typeface="Arial"/>
              <a:cs typeface="Arial"/>
            </a:rPr>
            <a:t> Education and product guidance</a:t>
          </a:r>
          <a:endParaRPr lang="en-US" sz="1200" dirty="0">
            <a:latin typeface="Arial"/>
            <a:cs typeface="Arial"/>
          </a:endParaRPr>
        </a:p>
      </dgm:t>
    </dgm:pt>
    <dgm:pt modelId="{6E473C72-549B-49BF-A97A-F265A39F95C0}" type="parTrans" cxnId="{8299428F-578B-4A0F-977D-2EAEA5DA6804}">
      <dgm:prSet/>
      <dgm:spPr/>
      <dgm:t>
        <a:bodyPr/>
        <a:lstStyle/>
        <a:p>
          <a:endParaRPr lang="en-US"/>
        </a:p>
      </dgm:t>
    </dgm:pt>
    <dgm:pt modelId="{2CC2F26F-AED2-47C4-A2F6-9EB598F145A0}" type="sibTrans" cxnId="{8299428F-578B-4A0F-977D-2EAEA5DA6804}">
      <dgm:prSet/>
      <dgm:spPr/>
      <dgm:t>
        <a:bodyPr/>
        <a:lstStyle/>
        <a:p>
          <a:endParaRPr lang="en-US"/>
        </a:p>
      </dgm:t>
    </dgm:pt>
    <dgm:pt modelId="{4043945D-FCC0-4195-A0FB-76FB69003F36}">
      <dgm:prSet/>
      <dgm:spPr/>
      <dgm:t>
        <a:bodyPr/>
        <a:lstStyle/>
        <a:p>
          <a:r>
            <a:rPr lang="en-GB" sz="1200" b="1" dirty="0">
              <a:latin typeface="Arial"/>
              <a:cs typeface="Arial"/>
            </a:rPr>
            <a:t>Brand Development:</a:t>
          </a:r>
          <a:endParaRPr lang="en-US" sz="1200" dirty="0">
            <a:latin typeface="Arial"/>
            <a:cs typeface="Arial"/>
          </a:endParaRPr>
        </a:p>
      </dgm:t>
    </dgm:pt>
    <dgm:pt modelId="{FB086BD7-E790-4631-8B6E-DC2D479C29D9}" type="parTrans" cxnId="{B564D9EC-2B82-459A-8EF0-A436DFE9A4F5}">
      <dgm:prSet/>
      <dgm:spPr/>
      <dgm:t>
        <a:bodyPr/>
        <a:lstStyle/>
        <a:p>
          <a:endParaRPr lang="en-US"/>
        </a:p>
      </dgm:t>
    </dgm:pt>
    <dgm:pt modelId="{F0E71BF5-34BA-4915-ABF7-0BE37A03F8C7}" type="sibTrans" cxnId="{B564D9EC-2B82-459A-8EF0-A436DFE9A4F5}">
      <dgm:prSet/>
      <dgm:spPr/>
      <dgm:t>
        <a:bodyPr/>
        <a:lstStyle/>
        <a:p>
          <a:endParaRPr lang="en-US"/>
        </a:p>
      </dgm:t>
    </dgm:pt>
    <dgm:pt modelId="{EDF68F35-27F7-4A1F-8813-9E2FC7420897}">
      <dgm:prSet/>
      <dgm:spPr/>
      <dgm:t>
        <a:bodyPr/>
        <a:lstStyle/>
        <a:p>
          <a:r>
            <a:rPr lang="en-GB" sz="1200" dirty="0">
              <a:latin typeface="Arial"/>
              <a:cs typeface="Arial"/>
            </a:rPr>
            <a:t>Build online presence (website, booking, social media)</a:t>
          </a:r>
          <a:endParaRPr lang="en-US" sz="1200" dirty="0">
            <a:latin typeface="Arial"/>
            <a:cs typeface="Arial"/>
          </a:endParaRPr>
        </a:p>
      </dgm:t>
    </dgm:pt>
    <dgm:pt modelId="{185AFA14-7DFA-4BE6-9525-3C8B27946DA5}" type="parTrans" cxnId="{CD48F5D9-F25B-4157-83FB-CAF2D85B9273}">
      <dgm:prSet/>
      <dgm:spPr/>
      <dgm:t>
        <a:bodyPr/>
        <a:lstStyle/>
        <a:p>
          <a:endParaRPr lang="en-US"/>
        </a:p>
      </dgm:t>
    </dgm:pt>
    <dgm:pt modelId="{38840BFE-0391-469E-BAE3-859CA1076226}" type="sibTrans" cxnId="{CD48F5D9-F25B-4157-83FB-CAF2D85B9273}">
      <dgm:prSet/>
      <dgm:spPr/>
      <dgm:t>
        <a:bodyPr/>
        <a:lstStyle/>
        <a:p>
          <a:endParaRPr lang="en-US"/>
        </a:p>
      </dgm:t>
    </dgm:pt>
    <dgm:pt modelId="{1141991C-AC30-4815-A957-E403E2897300}">
      <dgm:prSet/>
      <dgm:spPr/>
      <dgm:t>
        <a:bodyPr/>
        <a:lstStyle/>
        <a:p>
          <a:r>
            <a:rPr lang="en-GB" sz="1200" dirty="0">
              <a:latin typeface="Arial"/>
              <a:cs typeface="Arial"/>
            </a:rPr>
            <a:t>Establish consistent visual identity (logo, colors, design)</a:t>
          </a:r>
          <a:endParaRPr lang="en-US" sz="1200" dirty="0">
            <a:latin typeface="Arial"/>
            <a:cs typeface="Arial"/>
          </a:endParaRPr>
        </a:p>
      </dgm:t>
    </dgm:pt>
    <dgm:pt modelId="{2F232E19-1C0A-4604-BF49-F2D25707CF03}" type="parTrans" cxnId="{30FD350E-9B67-42FE-89C8-18EC49C19922}">
      <dgm:prSet/>
      <dgm:spPr/>
      <dgm:t>
        <a:bodyPr/>
        <a:lstStyle/>
        <a:p>
          <a:endParaRPr lang="en-US"/>
        </a:p>
      </dgm:t>
    </dgm:pt>
    <dgm:pt modelId="{E4E6236D-E980-474E-9E02-738B8200AD91}" type="sibTrans" cxnId="{30FD350E-9B67-42FE-89C8-18EC49C19922}">
      <dgm:prSet/>
      <dgm:spPr/>
      <dgm:t>
        <a:bodyPr/>
        <a:lstStyle/>
        <a:p>
          <a:endParaRPr lang="en-US"/>
        </a:p>
      </dgm:t>
    </dgm:pt>
    <dgm:pt modelId="{D7C80D5C-B922-4AB8-8FA3-FA6D8D4D35C4}">
      <dgm:prSet/>
      <dgm:spPr/>
      <dgm:t>
        <a:bodyPr/>
        <a:lstStyle/>
        <a:p>
          <a:r>
            <a:rPr lang="en-GB" sz="1200" dirty="0">
              <a:latin typeface="Arial"/>
              <a:cs typeface="Arial"/>
            </a:rPr>
            <a:t>Promote through referrals and loyalty programs</a:t>
          </a:r>
          <a:endParaRPr lang="en-US" sz="1200" dirty="0">
            <a:latin typeface="Arial"/>
            <a:cs typeface="Arial"/>
          </a:endParaRPr>
        </a:p>
      </dgm:t>
    </dgm:pt>
    <dgm:pt modelId="{11C42CB7-3A33-4F8D-AB2B-AA70B8571A57}" type="parTrans" cxnId="{FDD9A0B2-E333-41CA-8239-D49CC03417F5}">
      <dgm:prSet/>
      <dgm:spPr/>
      <dgm:t>
        <a:bodyPr/>
        <a:lstStyle/>
        <a:p>
          <a:endParaRPr lang="en-US"/>
        </a:p>
      </dgm:t>
    </dgm:pt>
    <dgm:pt modelId="{0D8C502A-5892-48E8-B77F-76DA88DB7E3E}" type="sibTrans" cxnId="{FDD9A0B2-E333-41CA-8239-D49CC03417F5}">
      <dgm:prSet/>
      <dgm:spPr/>
      <dgm:t>
        <a:bodyPr/>
        <a:lstStyle/>
        <a:p>
          <a:endParaRPr lang="en-US"/>
        </a:p>
      </dgm:t>
    </dgm:pt>
    <dgm:pt modelId="{6D0AEFA8-5966-4D63-9B92-290DD2684CBD}" type="pres">
      <dgm:prSet presAssocID="{2155EA92-F5A6-4A56-8901-369E2FBE4D66}" presName="Name0" presStyleCnt="0">
        <dgm:presLayoutVars>
          <dgm:dir/>
          <dgm:resizeHandles val="exact"/>
        </dgm:presLayoutVars>
      </dgm:prSet>
      <dgm:spPr/>
    </dgm:pt>
    <dgm:pt modelId="{6A801580-196B-4ED7-A01D-666AB4618E16}" type="pres">
      <dgm:prSet presAssocID="{03E09B6C-2F8E-4FA2-BD70-DD6478F7909F}" presName="node" presStyleLbl="node1" presStyleIdx="0" presStyleCnt="17">
        <dgm:presLayoutVars>
          <dgm:bulletEnabled val="1"/>
        </dgm:presLayoutVars>
      </dgm:prSet>
      <dgm:spPr/>
    </dgm:pt>
    <dgm:pt modelId="{E3641962-1E02-4B12-A438-60724DD4337D}" type="pres">
      <dgm:prSet presAssocID="{39913A13-FF71-4C99-95E9-131CEE590C73}" presName="sibTrans" presStyleLbl="sibTrans1D1" presStyleIdx="0" presStyleCnt="16"/>
      <dgm:spPr/>
    </dgm:pt>
    <dgm:pt modelId="{D3CF14F6-1427-4681-8B2C-F52653380112}" type="pres">
      <dgm:prSet presAssocID="{39913A13-FF71-4C99-95E9-131CEE590C73}" presName="connectorText" presStyleLbl="sibTrans1D1" presStyleIdx="0" presStyleCnt="16"/>
      <dgm:spPr/>
    </dgm:pt>
    <dgm:pt modelId="{CF013A6F-51D1-4E93-9089-ADF2F8D2DFD8}" type="pres">
      <dgm:prSet presAssocID="{857204C9-32DE-4544-B892-17117E0599D7}" presName="node" presStyleLbl="node1" presStyleIdx="1" presStyleCnt="17">
        <dgm:presLayoutVars>
          <dgm:bulletEnabled val="1"/>
        </dgm:presLayoutVars>
      </dgm:prSet>
      <dgm:spPr/>
    </dgm:pt>
    <dgm:pt modelId="{C625AC86-9168-49FD-ABFD-BFDC26B2CDDE}" type="pres">
      <dgm:prSet presAssocID="{B7BC13E9-F014-45B6-A74C-1D3C5103A033}" presName="sibTrans" presStyleLbl="sibTrans1D1" presStyleIdx="1" presStyleCnt="16"/>
      <dgm:spPr/>
    </dgm:pt>
    <dgm:pt modelId="{F41657C3-CDF7-4FB2-8716-7A19F0F7F824}" type="pres">
      <dgm:prSet presAssocID="{B7BC13E9-F014-45B6-A74C-1D3C5103A033}" presName="connectorText" presStyleLbl="sibTrans1D1" presStyleIdx="1" presStyleCnt="16"/>
      <dgm:spPr/>
    </dgm:pt>
    <dgm:pt modelId="{FAA1798E-4A3D-4953-9303-868F9B502DA4}" type="pres">
      <dgm:prSet presAssocID="{40A0BD68-E1AC-4F57-BBAE-20C37D030BE9}" presName="node" presStyleLbl="node1" presStyleIdx="2" presStyleCnt="17">
        <dgm:presLayoutVars>
          <dgm:bulletEnabled val="1"/>
        </dgm:presLayoutVars>
      </dgm:prSet>
      <dgm:spPr/>
    </dgm:pt>
    <dgm:pt modelId="{C03C6EED-DFFE-40ED-A646-FC3E61284A2A}" type="pres">
      <dgm:prSet presAssocID="{225E4E22-A426-413D-84AB-9D9D4A986DCB}" presName="sibTrans" presStyleLbl="sibTrans1D1" presStyleIdx="2" presStyleCnt="16"/>
      <dgm:spPr/>
    </dgm:pt>
    <dgm:pt modelId="{869ABDA5-5D02-4500-8F69-82A4AEDCF6E0}" type="pres">
      <dgm:prSet presAssocID="{225E4E22-A426-413D-84AB-9D9D4A986DCB}" presName="connectorText" presStyleLbl="sibTrans1D1" presStyleIdx="2" presStyleCnt="16"/>
      <dgm:spPr/>
    </dgm:pt>
    <dgm:pt modelId="{FEACA072-2DEB-40EA-BB0B-5D40F37843A5}" type="pres">
      <dgm:prSet presAssocID="{D3C325F4-7F69-4ADF-9D33-A92E56934193}" presName="node" presStyleLbl="node1" presStyleIdx="3" presStyleCnt="17">
        <dgm:presLayoutVars>
          <dgm:bulletEnabled val="1"/>
        </dgm:presLayoutVars>
      </dgm:prSet>
      <dgm:spPr/>
    </dgm:pt>
    <dgm:pt modelId="{5B47CE14-5DD5-4905-8904-3447FD10231F}" type="pres">
      <dgm:prSet presAssocID="{C13D6061-A4AE-4406-B838-2742886338C4}" presName="sibTrans" presStyleLbl="sibTrans1D1" presStyleIdx="3" presStyleCnt="16"/>
      <dgm:spPr/>
    </dgm:pt>
    <dgm:pt modelId="{9202E11C-EDB6-4E33-BC4B-65DD0098E5D9}" type="pres">
      <dgm:prSet presAssocID="{C13D6061-A4AE-4406-B838-2742886338C4}" presName="connectorText" presStyleLbl="sibTrans1D1" presStyleIdx="3" presStyleCnt="16"/>
      <dgm:spPr/>
    </dgm:pt>
    <dgm:pt modelId="{F9BECE0F-36CB-45EB-A70D-531D1757F8FA}" type="pres">
      <dgm:prSet presAssocID="{03973110-E94F-4B8E-9B36-BBA3CE0EA616}" presName="node" presStyleLbl="node1" presStyleIdx="4" presStyleCnt="17">
        <dgm:presLayoutVars>
          <dgm:bulletEnabled val="1"/>
        </dgm:presLayoutVars>
      </dgm:prSet>
      <dgm:spPr/>
    </dgm:pt>
    <dgm:pt modelId="{276AF7DD-AA51-41B4-970B-25868A3D1647}" type="pres">
      <dgm:prSet presAssocID="{3B5E0F42-B13A-4176-A3B0-BC0BCAACC475}" presName="sibTrans" presStyleLbl="sibTrans1D1" presStyleIdx="4" presStyleCnt="16"/>
      <dgm:spPr/>
    </dgm:pt>
    <dgm:pt modelId="{1D6CB3F9-0CEA-47E7-BF4A-D858CF3496A6}" type="pres">
      <dgm:prSet presAssocID="{3B5E0F42-B13A-4176-A3B0-BC0BCAACC475}" presName="connectorText" presStyleLbl="sibTrans1D1" presStyleIdx="4" presStyleCnt="16"/>
      <dgm:spPr/>
    </dgm:pt>
    <dgm:pt modelId="{30297F07-3012-4B05-9D92-BD4AF80B09ED}" type="pres">
      <dgm:prSet presAssocID="{2B0DC4C4-6811-4FB1-9844-82790A31F4E7}" presName="node" presStyleLbl="node1" presStyleIdx="5" presStyleCnt="17">
        <dgm:presLayoutVars>
          <dgm:bulletEnabled val="1"/>
        </dgm:presLayoutVars>
      </dgm:prSet>
      <dgm:spPr/>
    </dgm:pt>
    <dgm:pt modelId="{48F0AD47-5B55-4683-BE29-0F0EEC7DD0D0}" type="pres">
      <dgm:prSet presAssocID="{191B8BAB-41C0-4D90-A59E-CCA700C5833F}" presName="sibTrans" presStyleLbl="sibTrans1D1" presStyleIdx="5" presStyleCnt="16"/>
      <dgm:spPr/>
    </dgm:pt>
    <dgm:pt modelId="{E59EFFFA-2EE7-4E90-A80A-FCAA17CE8AF9}" type="pres">
      <dgm:prSet presAssocID="{191B8BAB-41C0-4D90-A59E-CCA700C5833F}" presName="connectorText" presStyleLbl="sibTrans1D1" presStyleIdx="5" presStyleCnt="16"/>
      <dgm:spPr/>
    </dgm:pt>
    <dgm:pt modelId="{6591259C-C1E5-4448-A6D0-833CD5EC4599}" type="pres">
      <dgm:prSet presAssocID="{71C73109-E16D-4A8C-A164-DBBA9C5E1161}" presName="node" presStyleLbl="node1" presStyleIdx="6" presStyleCnt="17">
        <dgm:presLayoutVars>
          <dgm:bulletEnabled val="1"/>
        </dgm:presLayoutVars>
      </dgm:prSet>
      <dgm:spPr/>
    </dgm:pt>
    <dgm:pt modelId="{7ACD6E2D-0DE4-45CF-BC64-52510D6C41ED}" type="pres">
      <dgm:prSet presAssocID="{CFC9A857-F270-4F86-B89B-95250BF99285}" presName="sibTrans" presStyleLbl="sibTrans1D1" presStyleIdx="6" presStyleCnt="16"/>
      <dgm:spPr/>
    </dgm:pt>
    <dgm:pt modelId="{E529F625-9045-4AA5-87BE-4C781E13AB02}" type="pres">
      <dgm:prSet presAssocID="{CFC9A857-F270-4F86-B89B-95250BF99285}" presName="connectorText" presStyleLbl="sibTrans1D1" presStyleIdx="6" presStyleCnt="16"/>
      <dgm:spPr/>
    </dgm:pt>
    <dgm:pt modelId="{C637BE75-D735-47E5-9CA4-E3D4FB0088B1}" type="pres">
      <dgm:prSet presAssocID="{2D63ECA8-2A21-4B08-84E2-0BB59C90770A}" presName="node" presStyleLbl="node1" presStyleIdx="7" presStyleCnt="17">
        <dgm:presLayoutVars>
          <dgm:bulletEnabled val="1"/>
        </dgm:presLayoutVars>
      </dgm:prSet>
      <dgm:spPr/>
    </dgm:pt>
    <dgm:pt modelId="{06010EE8-2604-4F48-B4A8-BAF70A5207B4}" type="pres">
      <dgm:prSet presAssocID="{56122F1F-47C7-44F9-91EE-4CDBC0248EAB}" presName="sibTrans" presStyleLbl="sibTrans1D1" presStyleIdx="7" presStyleCnt="16"/>
      <dgm:spPr/>
    </dgm:pt>
    <dgm:pt modelId="{5CA949C5-231F-4B95-A4F4-1610E12A3E0E}" type="pres">
      <dgm:prSet presAssocID="{56122F1F-47C7-44F9-91EE-4CDBC0248EAB}" presName="connectorText" presStyleLbl="sibTrans1D1" presStyleIdx="7" presStyleCnt="16"/>
      <dgm:spPr/>
    </dgm:pt>
    <dgm:pt modelId="{904A084A-3909-425D-90A1-B31CBBC023DC}" type="pres">
      <dgm:prSet presAssocID="{03B27B6C-715A-43AE-91BB-BA1AF75E79F4}" presName="node" presStyleLbl="node1" presStyleIdx="8" presStyleCnt="17">
        <dgm:presLayoutVars>
          <dgm:bulletEnabled val="1"/>
        </dgm:presLayoutVars>
      </dgm:prSet>
      <dgm:spPr/>
    </dgm:pt>
    <dgm:pt modelId="{8FB245BC-DEA7-4647-9C25-67DA2C5F8B13}" type="pres">
      <dgm:prSet presAssocID="{CA92A20D-4013-4FDA-8E70-AFD14B75C22C}" presName="sibTrans" presStyleLbl="sibTrans1D1" presStyleIdx="8" presStyleCnt="16"/>
      <dgm:spPr/>
    </dgm:pt>
    <dgm:pt modelId="{20615B9F-B7E4-4B81-9B72-E464A4A6B16E}" type="pres">
      <dgm:prSet presAssocID="{CA92A20D-4013-4FDA-8E70-AFD14B75C22C}" presName="connectorText" presStyleLbl="sibTrans1D1" presStyleIdx="8" presStyleCnt="16"/>
      <dgm:spPr/>
    </dgm:pt>
    <dgm:pt modelId="{21EB9FD0-EF02-4942-ADB5-6E096D2CAACD}" type="pres">
      <dgm:prSet presAssocID="{D04A93E3-745F-4AD7-8365-3623B1B6801D}" presName="node" presStyleLbl="node1" presStyleIdx="9" presStyleCnt="17">
        <dgm:presLayoutVars>
          <dgm:bulletEnabled val="1"/>
        </dgm:presLayoutVars>
      </dgm:prSet>
      <dgm:spPr/>
    </dgm:pt>
    <dgm:pt modelId="{DE614456-388E-44E8-930E-C99D2C2EF75F}" type="pres">
      <dgm:prSet presAssocID="{A7FA7439-1713-4726-9BEA-A95E0BF83FAC}" presName="sibTrans" presStyleLbl="sibTrans1D1" presStyleIdx="9" presStyleCnt="16"/>
      <dgm:spPr/>
    </dgm:pt>
    <dgm:pt modelId="{1F6CF1D4-07A5-49A8-8ACA-E23D56B3A7A7}" type="pres">
      <dgm:prSet presAssocID="{A7FA7439-1713-4726-9BEA-A95E0BF83FAC}" presName="connectorText" presStyleLbl="sibTrans1D1" presStyleIdx="9" presStyleCnt="16"/>
      <dgm:spPr/>
    </dgm:pt>
    <dgm:pt modelId="{FC507505-DB5F-4CE8-A9FE-18AE31355BED}" type="pres">
      <dgm:prSet presAssocID="{5E2D6BCB-8943-4F21-AF97-BC0068EB075B}" presName="node" presStyleLbl="node1" presStyleIdx="10" presStyleCnt="17">
        <dgm:presLayoutVars>
          <dgm:bulletEnabled val="1"/>
        </dgm:presLayoutVars>
      </dgm:prSet>
      <dgm:spPr/>
    </dgm:pt>
    <dgm:pt modelId="{064B46F3-20F2-4204-AC38-DFA5124170EF}" type="pres">
      <dgm:prSet presAssocID="{3670CD3A-F704-434B-8D5F-64726EFDB5F6}" presName="sibTrans" presStyleLbl="sibTrans1D1" presStyleIdx="10" presStyleCnt="16"/>
      <dgm:spPr/>
    </dgm:pt>
    <dgm:pt modelId="{B729AB7E-0987-48F5-B66C-3B16DEFB08D1}" type="pres">
      <dgm:prSet presAssocID="{3670CD3A-F704-434B-8D5F-64726EFDB5F6}" presName="connectorText" presStyleLbl="sibTrans1D1" presStyleIdx="10" presStyleCnt="16"/>
      <dgm:spPr/>
    </dgm:pt>
    <dgm:pt modelId="{118AB651-8380-4045-99FF-D5B21412B2D2}" type="pres">
      <dgm:prSet presAssocID="{C91703E2-407E-4A72-AE3B-2DC953DD6F75}" presName="node" presStyleLbl="node1" presStyleIdx="11" presStyleCnt="17">
        <dgm:presLayoutVars>
          <dgm:bulletEnabled val="1"/>
        </dgm:presLayoutVars>
      </dgm:prSet>
      <dgm:spPr/>
    </dgm:pt>
    <dgm:pt modelId="{832D9AB3-FAF5-44F5-A77F-A72CE1CF5EF3}" type="pres">
      <dgm:prSet presAssocID="{079A9BFA-B7AA-4E9F-96CB-EDF8616648CF}" presName="sibTrans" presStyleLbl="sibTrans1D1" presStyleIdx="11" presStyleCnt="16"/>
      <dgm:spPr/>
    </dgm:pt>
    <dgm:pt modelId="{9A10A057-F88F-47F3-8648-C59E8EC1689A}" type="pres">
      <dgm:prSet presAssocID="{079A9BFA-B7AA-4E9F-96CB-EDF8616648CF}" presName="connectorText" presStyleLbl="sibTrans1D1" presStyleIdx="11" presStyleCnt="16"/>
      <dgm:spPr/>
    </dgm:pt>
    <dgm:pt modelId="{769D936D-773D-4029-897F-DEE2D786A7CC}" type="pres">
      <dgm:prSet presAssocID="{2D02D1A9-C213-4188-BB5B-BBE81D3A1D67}" presName="node" presStyleLbl="node1" presStyleIdx="12" presStyleCnt="17">
        <dgm:presLayoutVars>
          <dgm:bulletEnabled val="1"/>
        </dgm:presLayoutVars>
      </dgm:prSet>
      <dgm:spPr/>
    </dgm:pt>
    <dgm:pt modelId="{E29BDDB6-F41B-47CD-A1EF-17AE52475BFC}" type="pres">
      <dgm:prSet presAssocID="{2CC2F26F-AED2-47C4-A2F6-9EB598F145A0}" presName="sibTrans" presStyleLbl="sibTrans1D1" presStyleIdx="12" presStyleCnt="16"/>
      <dgm:spPr/>
    </dgm:pt>
    <dgm:pt modelId="{37D2D731-72D8-48FA-A5F4-B5B9C9D24D66}" type="pres">
      <dgm:prSet presAssocID="{2CC2F26F-AED2-47C4-A2F6-9EB598F145A0}" presName="connectorText" presStyleLbl="sibTrans1D1" presStyleIdx="12" presStyleCnt="16"/>
      <dgm:spPr/>
    </dgm:pt>
    <dgm:pt modelId="{E8627ECD-0894-426C-AF92-C691283B2842}" type="pres">
      <dgm:prSet presAssocID="{4043945D-FCC0-4195-A0FB-76FB69003F36}" presName="node" presStyleLbl="node1" presStyleIdx="13" presStyleCnt="17">
        <dgm:presLayoutVars>
          <dgm:bulletEnabled val="1"/>
        </dgm:presLayoutVars>
      </dgm:prSet>
      <dgm:spPr/>
    </dgm:pt>
    <dgm:pt modelId="{5CB3A255-E70D-4937-A5B9-E302F1C9A97A}" type="pres">
      <dgm:prSet presAssocID="{F0E71BF5-34BA-4915-ABF7-0BE37A03F8C7}" presName="sibTrans" presStyleLbl="sibTrans1D1" presStyleIdx="13" presStyleCnt="16"/>
      <dgm:spPr/>
    </dgm:pt>
    <dgm:pt modelId="{F1CC29F4-50D0-4F35-A6A6-9DF6E45F58D0}" type="pres">
      <dgm:prSet presAssocID="{F0E71BF5-34BA-4915-ABF7-0BE37A03F8C7}" presName="connectorText" presStyleLbl="sibTrans1D1" presStyleIdx="13" presStyleCnt="16"/>
      <dgm:spPr/>
    </dgm:pt>
    <dgm:pt modelId="{E1519082-CAC7-435E-A04B-92FF73C628F6}" type="pres">
      <dgm:prSet presAssocID="{EDF68F35-27F7-4A1F-8813-9E2FC7420897}" presName="node" presStyleLbl="node1" presStyleIdx="14" presStyleCnt="17">
        <dgm:presLayoutVars>
          <dgm:bulletEnabled val="1"/>
        </dgm:presLayoutVars>
      </dgm:prSet>
      <dgm:spPr/>
    </dgm:pt>
    <dgm:pt modelId="{D77F9FBE-0EE8-41E7-9CFC-F7540949916F}" type="pres">
      <dgm:prSet presAssocID="{38840BFE-0391-469E-BAE3-859CA1076226}" presName="sibTrans" presStyleLbl="sibTrans1D1" presStyleIdx="14" presStyleCnt="16"/>
      <dgm:spPr/>
    </dgm:pt>
    <dgm:pt modelId="{952C84B5-6B83-4C5D-9777-A0EC08973B7F}" type="pres">
      <dgm:prSet presAssocID="{38840BFE-0391-469E-BAE3-859CA1076226}" presName="connectorText" presStyleLbl="sibTrans1D1" presStyleIdx="14" presStyleCnt="16"/>
      <dgm:spPr/>
    </dgm:pt>
    <dgm:pt modelId="{B42B2AF4-F7AF-487E-9650-5CC1A73B9248}" type="pres">
      <dgm:prSet presAssocID="{1141991C-AC30-4815-A957-E403E2897300}" presName="node" presStyleLbl="node1" presStyleIdx="15" presStyleCnt="17">
        <dgm:presLayoutVars>
          <dgm:bulletEnabled val="1"/>
        </dgm:presLayoutVars>
      </dgm:prSet>
      <dgm:spPr/>
    </dgm:pt>
    <dgm:pt modelId="{640C8E63-AFD9-49BC-9DC1-6AC942E39962}" type="pres">
      <dgm:prSet presAssocID="{E4E6236D-E980-474E-9E02-738B8200AD91}" presName="sibTrans" presStyleLbl="sibTrans1D1" presStyleIdx="15" presStyleCnt="16"/>
      <dgm:spPr/>
    </dgm:pt>
    <dgm:pt modelId="{C201DC6B-777D-42C0-B27B-E47EDE1BE660}" type="pres">
      <dgm:prSet presAssocID="{E4E6236D-E980-474E-9E02-738B8200AD91}" presName="connectorText" presStyleLbl="sibTrans1D1" presStyleIdx="15" presStyleCnt="16"/>
      <dgm:spPr/>
    </dgm:pt>
    <dgm:pt modelId="{D84B2518-227F-4991-9B5A-0A0E0E033D28}" type="pres">
      <dgm:prSet presAssocID="{D7C80D5C-B922-4AB8-8FA3-FA6D8D4D35C4}" presName="node" presStyleLbl="node1" presStyleIdx="16" presStyleCnt="17">
        <dgm:presLayoutVars>
          <dgm:bulletEnabled val="1"/>
        </dgm:presLayoutVars>
      </dgm:prSet>
      <dgm:spPr/>
    </dgm:pt>
  </dgm:ptLst>
  <dgm:cxnLst>
    <dgm:cxn modelId="{F206D603-7415-469A-B185-B6B46F596762}" type="presOf" srcId="{E4E6236D-E980-474E-9E02-738B8200AD91}" destId="{C201DC6B-777D-42C0-B27B-E47EDE1BE660}" srcOrd="1" destOrd="0" presId="urn:microsoft.com/office/officeart/2016/7/layout/RepeatingBendingProcessNew"/>
    <dgm:cxn modelId="{C1D94A0A-F004-4737-9AFF-7975F3A4DA65}" type="presOf" srcId="{E4E6236D-E980-474E-9E02-738B8200AD91}" destId="{640C8E63-AFD9-49BC-9DC1-6AC942E39962}" srcOrd="0" destOrd="0" presId="urn:microsoft.com/office/officeart/2016/7/layout/RepeatingBendingProcessNew"/>
    <dgm:cxn modelId="{30FD350E-9B67-42FE-89C8-18EC49C19922}" srcId="{2155EA92-F5A6-4A56-8901-369E2FBE4D66}" destId="{1141991C-AC30-4815-A957-E403E2897300}" srcOrd="15" destOrd="0" parTransId="{2F232E19-1C0A-4604-BF49-F2D25707CF03}" sibTransId="{E4E6236D-E980-474E-9E02-738B8200AD91}"/>
    <dgm:cxn modelId="{BCBE4B10-6AC4-4A73-82F0-9BB48B72EFEF}" type="presOf" srcId="{079A9BFA-B7AA-4E9F-96CB-EDF8616648CF}" destId="{832D9AB3-FAF5-44F5-A77F-A72CE1CF5EF3}" srcOrd="0" destOrd="0" presId="urn:microsoft.com/office/officeart/2016/7/layout/RepeatingBendingProcessNew"/>
    <dgm:cxn modelId="{457CF020-74FB-41CF-936C-42B2E6819786}" type="presOf" srcId="{A7FA7439-1713-4726-9BEA-A95E0BF83FAC}" destId="{1F6CF1D4-07A5-49A8-8ACA-E23D56B3A7A7}" srcOrd="1" destOrd="0" presId="urn:microsoft.com/office/officeart/2016/7/layout/RepeatingBendingProcessNew"/>
    <dgm:cxn modelId="{C43EFF22-B626-46ED-A6C6-3618B31EA6F0}" type="presOf" srcId="{C91703E2-407E-4A72-AE3B-2DC953DD6F75}" destId="{118AB651-8380-4045-99FF-D5B21412B2D2}" srcOrd="0" destOrd="0" presId="urn:microsoft.com/office/officeart/2016/7/layout/RepeatingBendingProcessNew"/>
    <dgm:cxn modelId="{796FB92F-699B-4B57-81A2-056D2CAA7150}" type="presOf" srcId="{38840BFE-0391-469E-BAE3-859CA1076226}" destId="{D77F9FBE-0EE8-41E7-9CFC-F7540949916F}" srcOrd="0" destOrd="0" presId="urn:microsoft.com/office/officeart/2016/7/layout/RepeatingBendingProcessNew"/>
    <dgm:cxn modelId="{1A02F33A-39BE-4902-A3EB-9AE7FE9ABF3B}" type="presOf" srcId="{C13D6061-A4AE-4406-B838-2742886338C4}" destId="{5B47CE14-5DD5-4905-8904-3447FD10231F}" srcOrd="0" destOrd="0" presId="urn:microsoft.com/office/officeart/2016/7/layout/RepeatingBendingProcessNew"/>
    <dgm:cxn modelId="{0E1A1E3D-4319-4809-B52A-1C4492BEB7F0}" srcId="{2155EA92-F5A6-4A56-8901-369E2FBE4D66}" destId="{03973110-E94F-4B8E-9B36-BBA3CE0EA616}" srcOrd="4" destOrd="0" parTransId="{40AF9A18-5874-42F8-A411-488691177F64}" sibTransId="{3B5E0F42-B13A-4176-A3B0-BC0BCAACC475}"/>
    <dgm:cxn modelId="{1A54765B-6407-428C-B13F-1D1E1FC7AAB6}" type="presOf" srcId="{F0E71BF5-34BA-4915-ABF7-0BE37A03F8C7}" destId="{F1CC29F4-50D0-4F35-A6A6-9DF6E45F58D0}" srcOrd="1" destOrd="0" presId="urn:microsoft.com/office/officeart/2016/7/layout/RepeatingBendingProcessNew"/>
    <dgm:cxn modelId="{B739895F-5FDE-490F-B030-BCF09B4E6FB6}" type="presOf" srcId="{3B5E0F42-B13A-4176-A3B0-BC0BCAACC475}" destId="{1D6CB3F9-0CEA-47E7-BF4A-D858CF3496A6}" srcOrd="1" destOrd="0" presId="urn:microsoft.com/office/officeart/2016/7/layout/RepeatingBendingProcessNew"/>
    <dgm:cxn modelId="{14AF2D61-56CB-4B0D-AE6D-FB4C55A2F8F9}" type="presOf" srcId="{4043945D-FCC0-4195-A0FB-76FB69003F36}" destId="{E8627ECD-0894-426C-AF92-C691283B2842}" srcOrd="0" destOrd="0" presId="urn:microsoft.com/office/officeart/2016/7/layout/RepeatingBendingProcessNew"/>
    <dgm:cxn modelId="{9C6F7B61-90F7-4DD8-A1E9-1FC30D105CBD}" type="presOf" srcId="{5E2D6BCB-8943-4F21-AF97-BC0068EB075B}" destId="{FC507505-DB5F-4CE8-A9FE-18AE31355BED}" srcOrd="0" destOrd="0" presId="urn:microsoft.com/office/officeart/2016/7/layout/RepeatingBendingProcessNew"/>
    <dgm:cxn modelId="{1DBF9D41-63CF-40AB-BF20-5A572962D485}" type="presOf" srcId="{71C73109-E16D-4A8C-A164-DBBA9C5E1161}" destId="{6591259C-C1E5-4448-A6D0-833CD5EC4599}" srcOrd="0" destOrd="0" presId="urn:microsoft.com/office/officeart/2016/7/layout/RepeatingBendingProcessNew"/>
    <dgm:cxn modelId="{3AABEF62-5142-4B2C-8864-4C604DE9AF0C}" type="presOf" srcId="{3B5E0F42-B13A-4176-A3B0-BC0BCAACC475}" destId="{276AF7DD-AA51-41B4-970B-25868A3D1647}" srcOrd="0" destOrd="0" presId="urn:microsoft.com/office/officeart/2016/7/layout/RepeatingBendingProcessNew"/>
    <dgm:cxn modelId="{CBB3BB67-51DA-4995-A1AA-54CB10E42D4C}" srcId="{2155EA92-F5A6-4A56-8901-369E2FBE4D66}" destId="{03B27B6C-715A-43AE-91BB-BA1AF75E79F4}" srcOrd="8" destOrd="0" parTransId="{4223BDDF-6EFA-4C62-81AF-50593C402EBA}" sibTransId="{CA92A20D-4013-4FDA-8E70-AFD14B75C22C}"/>
    <dgm:cxn modelId="{DAE5E767-77BA-4A6C-88FF-2058F0706744}" srcId="{2155EA92-F5A6-4A56-8901-369E2FBE4D66}" destId="{40A0BD68-E1AC-4F57-BBAE-20C37D030BE9}" srcOrd="2" destOrd="0" parTransId="{E86193E5-E32E-4390-8044-C5D7E278EB88}" sibTransId="{225E4E22-A426-413D-84AB-9D9D4A986DCB}"/>
    <dgm:cxn modelId="{B7676248-B8E8-4172-9D96-9B82B6EFA48E}" type="presOf" srcId="{03E09B6C-2F8E-4FA2-BD70-DD6478F7909F}" destId="{6A801580-196B-4ED7-A01D-666AB4618E16}" srcOrd="0" destOrd="0" presId="urn:microsoft.com/office/officeart/2016/7/layout/RepeatingBendingProcessNew"/>
    <dgm:cxn modelId="{E2C5FE68-781F-4D58-A90B-95C0D6960982}" type="presOf" srcId="{225E4E22-A426-413D-84AB-9D9D4A986DCB}" destId="{C03C6EED-DFFE-40ED-A646-FC3E61284A2A}" srcOrd="0" destOrd="0" presId="urn:microsoft.com/office/officeart/2016/7/layout/RepeatingBendingProcessNew"/>
    <dgm:cxn modelId="{3867914A-EC21-4D99-80FB-BAA269814E9B}" type="presOf" srcId="{B7BC13E9-F014-45B6-A74C-1D3C5103A033}" destId="{F41657C3-CDF7-4FB2-8716-7A19F0F7F824}" srcOrd="1" destOrd="0" presId="urn:microsoft.com/office/officeart/2016/7/layout/RepeatingBendingProcessNew"/>
    <dgm:cxn modelId="{8324A84B-E853-460D-B610-81576C3ECC14}" srcId="{2155EA92-F5A6-4A56-8901-369E2FBE4D66}" destId="{D3C325F4-7F69-4ADF-9D33-A92E56934193}" srcOrd="3" destOrd="0" parTransId="{9C4F59FC-0998-45E6-80A2-03FEC4F878F2}" sibTransId="{C13D6061-A4AE-4406-B838-2742886338C4}"/>
    <dgm:cxn modelId="{A56FC36B-E2C2-4F1D-9462-74FDE5F06070}" type="presOf" srcId="{225E4E22-A426-413D-84AB-9D9D4A986DCB}" destId="{869ABDA5-5D02-4500-8F69-82A4AEDCF6E0}" srcOrd="1" destOrd="0" presId="urn:microsoft.com/office/officeart/2016/7/layout/RepeatingBendingProcessNew"/>
    <dgm:cxn modelId="{0664324C-810C-47F0-8AAC-A73F63328511}" type="presOf" srcId="{56122F1F-47C7-44F9-91EE-4CDBC0248EAB}" destId="{06010EE8-2604-4F48-B4A8-BAF70A5207B4}" srcOrd="0" destOrd="0" presId="urn:microsoft.com/office/officeart/2016/7/layout/RepeatingBendingProcessNew"/>
    <dgm:cxn modelId="{BC5E604C-F0C2-4B33-9B31-D4C994EEC056}" type="presOf" srcId="{2CC2F26F-AED2-47C4-A2F6-9EB598F145A0}" destId="{E29BDDB6-F41B-47CD-A1EF-17AE52475BFC}" srcOrd="0" destOrd="0" presId="urn:microsoft.com/office/officeart/2016/7/layout/RepeatingBendingProcessNew"/>
    <dgm:cxn modelId="{5EDEC26D-91EE-4273-93FA-0554045311DC}" srcId="{2155EA92-F5A6-4A56-8901-369E2FBE4D66}" destId="{03E09B6C-2F8E-4FA2-BD70-DD6478F7909F}" srcOrd="0" destOrd="0" parTransId="{2B804F11-C550-40C2-B158-5E77BACA0945}" sibTransId="{39913A13-FF71-4C99-95E9-131CEE590C73}"/>
    <dgm:cxn modelId="{9887D04E-5C57-4946-A246-815501FAD8F6}" type="presOf" srcId="{CFC9A857-F270-4F86-B89B-95250BF99285}" destId="{E529F625-9045-4AA5-87BE-4C781E13AB02}" srcOrd="1" destOrd="0" presId="urn:microsoft.com/office/officeart/2016/7/layout/RepeatingBendingProcessNew"/>
    <dgm:cxn modelId="{7444396F-C11F-4F1F-A46F-220C2D83B49B}" type="presOf" srcId="{3670CD3A-F704-434B-8D5F-64726EFDB5F6}" destId="{B729AB7E-0987-48F5-B66C-3B16DEFB08D1}" srcOrd="1" destOrd="0" presId="urn:microsoft.com/office/officeart/2016/7/layout/RepeatingBendingProcessNew"/>
    <dgm:cxn modelId="{3E064A53-9B0C-4979-A479-F575FDC6D0AD}" srcId="{2155EA92-F5A6-4A56-8901-369E2FBE4D66}" destId="{2D63ECA8-2A21-4B08-84E2-0BB59C90770A}" srcOrd="7" destOrd="0" parTransId="{5D45338D-3AB4-4F14-81D4-87061AED2694}" sibTransId="{56122F1F-47C7-44F9-91EE-4CDBC0248EAB}"/>
    <dgm:cxn modelId="{B3C0687D-DD2D-45BF-8C9C-DEA5EA3C7D1D}" type="presOf" srcId="{CA92A20D-4013-4FDA-8E70-AFD14B75C22C}" destId="{8FB245BC-DEA7-4647-9C25-67DA2C5F8B13}" srcOrd="0" destOrd="0" presId="urn:microsoft.com/office/officeart/2016/7/layout/RepeatingBendingProcessNew"/>
    <dgm:cxn modelId="{AB91BD80-6178-4346-9988-7C07853164D3}" type="presOf" srcId="{3670CD3A-F704-434B-8D5F-64726EFDB5F6}" destId="{064B46F3-20F2-4204-AC38-DFA5124170EF}" srcOrd="0" destOrd="0" presId="urn:microsoft.com/office/officeart/2016/7/layout/RepeatingBendingProcessNew"/>
    <dgm:cxn modelId="{8709AE83-86C3-4622-A4E9-75CAC15A267F}" type="presOf" srcId="{03973110-E94F-4B8E-9B36-BBA3CE0EA616}" destId="{F9BECE0F-36CB-45EB-A70D-531D1757F8FA}" srcOrd="0" destOrd="0" presId="urn:microsoft.com/office/officeart/2016/7/layout/RepeatingBendingProcessNew"/>
    <dgm:cxn modelId="{0B60BA83-7FB9-45B9-9BFB-52E53AF6DE55}" type="presOf" srcId="{191B8BAB-41C0-4D90-A59E-CCA700C5833F}" destId="{E59EFFFA-2EE7-4E90-A80A-FCAA17CE8AF9}" srcOrd="1" destOrd="0" presId="urn:microsoft.com/office/officeart/2016/7/layout/RepeatingBendingProcessNew"/>
    <dgm:cxn modelId="{95391484-BA6E-4A5E-82FF-684C78A34D70}" srcId="{2155EA92-F5A6-4A56-8901-369E2FBE4D66}" destId="{C91703E2-407E-4A72-AE3B-2DC953DD6F75}" srcOrd="11" destOrd="0" parTransId="{A6BF27A5-D356-40ED-B487-CCDE101D62ED}" sibTransId="{079A9BFA-B7AA-4E9F-96CB-EDF8616648CF}"/>
    <dgm:cxn modelId="{32F02289-4787-45D4-8C4E-23977847D2DB}" srcId="{2155EA92-F5A6-4A56-8901-369E2FBE4D66}" destId="{71C73109-E16D-4A8C-A164-DBBA9C5E1161}" srcOrd="6" destOrd="0" parTransId="{349A5735-3B1F-4BBB-B722-97611EBB869E}" sibTransId="{CFC9A857-F270-4F86-B89B-95250BF99285}"/>
    <dgm:cxn modelId="{2F5EF98A-46B3-4A5C-8867-0CA4414DE2C5}" type="presOf" srcId="{CA92A20D-4013-4FDA-8E70-AFD14B75C22C}" destId="{20615B9F-B7E4-4B81-9B72-E464A4A6B16E}" srcOrd="1" destOrd="0" presId="urn:microsoft.com/office/officeart/2016/7/layout/RepeatingBendingProcessNew"/>
    <dgm:cxn modelId="{8299428F-578B-4A0F-977D-2EAEA5DA6804}" srcId="{2155EA92-F5A6-4A56-8901-369E2FBE4D66}" destId="{2D02D1A9-C213-4188-BB5B-BBE81D3A1D67}" srcOrd="12" destOrd="0" parTransId="{6E473C72-549B-49BF-A97A-F265A39F95C0}" sibTransId="{2CC2F26F-AED2-47C4-A2F6-9EB598F145A0}"/>
    <dgm:cxn modelId="{DC95C88F-5B42-48AF-BA9D-F7897D1A901D}" type="presOf" srcId="{2D63ECA8-2A21-4B08-84E2-0BB59C90770A}" destId="{C637BE75-D735-47E5-9CA4-E3D4FB0088B1}" srcOrd="0" destOrd="0" presId="urn:microsoft.com/office/officeart/2016/7/layout/RepeatingBendingProcessNew"/>
    <dgm:cxn modelId="{8B7CE890-D654-4C09-A968-10770B0DC3C7}" srcId="{2155EA92-F5A6-4A56-8901-369E2FBE4D66}" destId="{D04A93E3-745F-4AD7-8365-3623B1B6801D}" srcOrd="9" destOrd="0" parTransId="{009EEA97-2180-4EB5-84EE-54EED17217C9}" sibTransId="{A7FA7439-1713-4726-9BEA-A95E0BF83FAC}"/>
    <dgm:cxn modelId="{CB78FB92-08CB-4528-AD9D-061EB673F855}" type="presOf" srcId="{EDF68F35-27F7-4A1F-8813-9E2FC7420897}" destId="{E1519082-CAC7-435E-A04B-92FF73C628F6}" srcOrd="0" destOrd="0" presId="urn:microsoft.com/office/officeart/2016/7/layout/RepeatingBendingProcessNew"/>
    <dgm:cxn modelId="{212CEA96-6C59-43E3-B452-3A3636603A6B}" type="presOf" srcId="{38840BFE-0391-469E-BAE3-859CA1076226}" destId="{952C84B5-6B83-4C5D-9777-A0EC08973B7F}" srcOrd="1" destOrd="0" presId="urn:microsoft.com/office/officeart/2016/7/layout/RepeatingBendingProcessNew"/>
    <dgm:cxn modelId="{2ABB0F9B-D491-4304-87F1-2667BA44B8A9}" type="presOf" srcId="{A7FA7439-1713-4726-9BEA-A95E0BF83FAC}" destId="{DE614456-388E-44E8-930E-C99D2C2EF75F}" srcOrd="0" destOrd="0" presId="urn:microsoft.com/office/officeart/2016/7/layout/RepeatingBendingProcessNew"/>
    <dgm:cxn modelId="{ED7328A1-6B26-4159-8313-F5F99CCAA207}" type="presOf" srcId="{39913A13-FF71-4C99-95E9-131CEE590C73}" destId="{D3CF14F6-1427-4681-8B2C-F52653380112}" srcOrd="1" destOrd="0" presId="urn:microsoft.com/office/officeart/2016/7/layout/RepeatingBendingProcessNew"/>
    <dgm:cxn modelId="{E9BE8CA2-DD1C-4CDA-B8D4-F13024805C1F}" srcId="{2155EA92-F5A6-4A56-8901-369E2FBE4D66}" destId="{5E2D6BCB-8943-4F21-AF97-BC0068EB075B}" srcOrd="10" destOrd="0" parTransId="{20A55745-BA53-48CD-B4A0-357DA963973A}" sibTransId="{3670CD3A-F704-434B-8D5F-64726EFDB5F6}"/>
    <dgm:cxn modelId="{A96E65A3-DC01-47DF-BCA2-1527EAAB43A0}" type="presOf" srcId="{C13D6061-A4AE-4406-B838-2742886338C4}" destId="{9202E11C-EDB6-4E33-BC4B-65DD0098E5D9}" srcOrd="1" destOrd="0" presId="urn:microsoft.com/office/officeart/2016/7/layout/RepeatingBendingProcessNew"/>
    <dgm:cxn modelId="{DC2E0DA7-8978-4026-A7AB-73DF4152ECF4}" type="presOf" srcId="{2CC2F26F-AED2-47C4-A2F6-9EB598F145A0}" destId="{37D2D731-72D8-48FA-A5F4-B5B9C9D24D66}" srcOrd="1" destOrd="0" presId="urn:microsoft.com/office/officeart/2016/7/layout/RepeatingBendingProcessNew"/>
    <dgm:cxn modelId="{32E87FAF-F4DC-448B-9321-7B66805C2D78}" srcId="{2155EA92-F5A6-4A56-8901-369E2FBE4D66}" destId="{857204C9-32DE-4544-B892-17117E0599D7}" srcOrd="1" destOrd="0" parTransId="{D161506B-5B1F-41EE-AD24-1844A65B050B}" sibTransId="{B7BC13E9-F014-45B6-A74C-1D3C5103A033}"/>
    <dgm:cxn modelId="{FDD9A0B2-E333-41CA-8239-D49CC03417F5}" srcId="{2155EA92-F5A6-4A56-8901-369E2FBE4D66}" destId="{D7C80D5C-B922-4AB8-8FA3-FA6D8D4D35C4}" srcOrd="16" destOrd="0" parTransId="{11C42CB7-3A33-4F8D-AB2B-AA70B8571A57}" sibTransId="{0D8C502A-5892-48E8-B77F-76DA88DB7E3E}"/>
    <dgm:cxn modelId="{E16B25B7-CE15-4720-9F07-7643775F5AE7}" type="presOf" srcId="{2D02D1A9-C213-4188-BB5B-BBE81D3A1D67}" destId="{769D936D-773D-4029-897F-DEE2D786A7CC}" srcOrd="0" destOrd="0" presId="urn:microsoft.com/office/officeart/2016/7/layout/RepeatingBendingProcessNew"/>
    <dgm:cxn modelId="{E0B04DC1-81DB-4C5E-90F3-46EAC2F5A8D1}" type="presOf" srcId="{B7BC13E9-F014-45B6-A74C-1D3C5103A033}" destId="{C625AC86-9168-49FD-ABFD-BFDC26B2CDDE}" srcOrd="0" destOrd="0" presId="urn:microsoft.com/office/officeart/2016/7/layout/RepeatingBendingProcessNew"/>
    <dgm:cxn modelId="{01FCF1CC-A03C-4A08-AC3F-64DC96B41C15}" type="presOf" srcId="{079A9BFA-B7AA-4E9F-96CB-EDF8616648CF}" destId="{9A10A057-F88F-47F3-8648-C59E8EC1689A}" srcOrd="1" destOrd="0" presId="urn:microsoft.com/office/officeart/2016/7/layout/RepeatingBendingProcessNew"/>
    <dgm:cxn modelId="{135563D5-B789-4AEB-A11F-2AC90E3CC97B}" type="presOf" srcId="{F0E71BF5-34BA-4915-ABF7-0BE37A03F8C7}" destId="{5CB3A255-E70D-4937-A5B9-E302F1C9A97A}" srcOrd="0" destOrd="0" presId="urn:microsoft.com/office/officeart/2016/7/layout/RepeatingBendingProcessNew"/>
    <dgm:cxn modelId="{313000D7-BD3D-4DA5-82CC-F54E8D6CF7B9}" type="presOf" srcId="{03B27B6C-715A-43AE-91BB-BA1AF75E79F4}" destId="{904A084A-3909-425D-90A1-B31CBBC023DC}" srcOrd="0" destOrd="0" presId="urn:microsoft.com/office/officeart/2016/7/layout/RepeatingBendingProcessNew"/>
    <dgm:cxn modelId="{D67794D9-5017-4D84-B4F7-E47BF8CD0645}" type="presOf" srcId="{2155EA92-F5A6-4A56-8901-369E2FBE4D66}" destId="{6D0AEFA8-5966-4D63-9B92-290DD2684CBD}" srcOrd="0" destOrd="0" presId="urn:microsoft.com/office/officeart/2016/7/layout/RepeatingBendingProcessNew"/>
    <dgm:cxn modelId="{CD48F5D9-F25B-4157-83FB-CAF2D85B9273}" srcId="{2155EA92-F5A6-4A56-8901-369E2FBE4D66}" destId="{EDF68F35-27F7-4A1F-8813-9E2FC7420897}" srcOrd="14" destOrd="0" parTransId="{185AFA14-7DFA-4BE6-9525-3C8B27946DA5}" sibTransId="{38840BFE-0391-469E-BAE3-859CA1076226}"/>
    <dgm:cxn modelId="{39407DDC-1932-430B-8A89-677E8BB48B57}" type="presOf" srcId="{191B8BAB-41C0-4D90-A59E-CCA700C5833F}" destId="{48F0AD47-5B55-4683-BE29-0F0EEC7DD0D0}" srcOrd="0" destOrd="0" presId="urn:microsoft.com/office/officeart/2016/7/layout/RepeatingBendingProcessNew"/>
    <dgm:cxn modelId="{57C1CBDF-FA64-44FB-8D1F-41338491073F}" type="presOf" srcId="{D04A93E3-745F-4AD7-8365-3623B1B6801D}" destId="{21EB9FD0-EF02-4942-ADB5-6E096D2CAACD}" srcOrd="0" destOrd="0" presId="urn:microsoft.com/office/officeart/2016/7/layout/RepeatingBendingProcessNew"/>
    <dgm:cxn modelId="{B940B0E9-50ED-49BD-AC35-571D8DD1BF47}" srcId="{2155EA92-F5A6-4A56-8901-369E2FBE4D66}" destId="{2B0DC4C4-6811-4FB1-9844-82790A31F4E7}" srcOrd="5" destOrd="0" parTransId="{B78431FE-7DF4-4B2E-897D-BAF0DE5D0A2F}" sibTransId="{191B8BAB-41C0-4D90-A59E-CCA700C5833F}"/>
    <dgm:cxn modelId="{D57DD1E9-D437-40C1-9969-96BABD3EA66B}" type="presOf" srcId="{2B0DC4C4-6811-4FB1-9844-82790A31F4E7}" destId="{30297F07-3012-4B05-9D92-BD4AF80B09ED}" srcOrd="0" destOrd="0" presId="urn:microsoft.com/office/officeart/2016/7/layout/RepeatingBendingProcessNew"/>
    <dgm:cxn modelId="{B564D9EC-2B82-459A-8EF0-A436DFE9A4F5}" srcId="{2155EA92-F5A6-4A56-8901-369E2FBE4D66}" destId="{4043945D-FCC0-4195-A0FB-76FB69003F36}" srcOrd="13" destOrd="0" parTransId="{FB086BD7-E790-4631-8B6E-DC2D479C29D9}" sibTransId="{F0E71BF5-34BA-4915-ABF7-0BE37A03F8C7}"/>
    <dgm:cxn modelId="{DB6764F0-E62C-47E9-83CF-6B879AF5D828}" type="presOf" srcId="{D7C80D5C-B922-4AB8-8FA3-FA6D8D4D35C4}" destId="{D84B2518-227F-4991-9B5A-0A0E0E033D28}" srcOrd="0" destOrd="0" presId="urn:microsoft.com/office/officeart/2016/7/layout/RepeatingBendingProcessNew"/>
    <dgm:cxn modelId="{8F822BF2-3939-4179-B12F-462F85EB509F}" type="presOf" srcId="{56122F1F-47C7-44F9-91EE-4CDBC0248EAB}" destId="{5CA949C5-231F-4B95-A4F4-1610E12A3E0E}" srcOrd="1" destOrd="0" presId="urn:microsoft.com/office/officeart/2016/7/layout/RepeatingBendingProcessNew"/>
    <dgm:cxn modelId="{6899E0F2-49D6-4B7D-BF7E-56A4F4628A20}" type="presOf" srcId="{1141991C-AC30-4815-A957-E403E2897300}" destId="{B42B2AF4-F7AF-487E-9650-5CC1A73B9248}" srcOrd="0" destOrd="0" presId="urn:microsoft.com/office/officeart/2016/7/layout/RepeatingBendingProcessNew"/>
    <dgm:cxn modelId="{122A5BF5-769A-4D03-8268-6D56DAB99DBF}" type="presOf" srcId="{39913A13-FF71-4C99-95E9-131CEE590C73}" destId="{E3641962-1E02-4B12-A438-60724DD4337D}" srcOrd="0" destOrd="0" presId="urn:microsoft.com/office/officeart/2016/7/layout/RepeatingBendingProcessNew"/>
    <dgm:cxn modelId="{D8F8AEF6-6406-4576-85F0-0CD21A8D1AA2}" type="presOf" srcId="{CFC9A857-F270-4F86-B89B-95250BF99285}" destId="{7ACD6E2D-0DE4-45CF-BC64-52510D6C41ED}" srcOrd="0" destOrd="0" presId="urn:microsoft.com/office/officeart/2016/7/layout/RepeatingBendingProcessNew"/>
    <dgm:cxn modelId="{95C670FA-9E5F-4FD2-ABCF-B3B256CFB1CC}" type="presOf" srcId="{D3C325F4-7F69-4ADF-9D33-A92E56934193}" destId="{FEACA072-2DEB-40EA-BB0B-5D40F37843A5}" srcOrd="0" destOrd="0" presId="urn:microsoft.com/office/officeart/2016/7/layout/RepeatingBendingProcessNew"/>
    <dgm:cxn modelId="{9A5AB0FB-F7FC-408F-987F-902D37670344}" type="presOf" srcId="{40A0BD68-E1AC-4F57-BBAE-20C37D030BE9}" destId="{FAA1798E-4A3D-4953-9303-868F9B502DA4}" srcOrd="0" destOrd="0" presId="urn:microsoft.com/office/officeart/2016/7/layout/RepeatingBendingProcessNew"/>
    <dgm:cxn modelId="{8F92BFFD-3144-4307-8F0F-0C5FED21663D}" type="presOf" srcId="{857204C9-32DE-4544-B892-17117E0599D7}" destId="{CF013A6F-51D1-4E93-9089-ADF2F8D2DFD8}" srcOrd="0" destOrd="0" presId="urn:microsoft.com/office/officeart/2016/7/layout/RepeatingBendingProcessNew"/>
    <dgm:cxn modelId="{42577943-14EE-46FE-9557-B093D8961D17}" type="presParOf" srcId="{6D0AEFA8-5966-4D63-9B92-290DD2684CBD}" destId="{6A801580-196B-4ED7-A01D-666AB4618E16}" srcOrd="0" destOrd="0" presId="urn:microsoft.com/office/officeart/2016/7/layout/RepeatingBendingProcessNew"/>
    <dgm:cxn modelId="{D2ED7955-164A-4931-9EAC-2169916C42AE}" type="presParOf" srcId="{6D0AEFA8-5966-4D63-9B92-290DD2684CBD}" destId="{E3641962-1E02-4B12-A438-60724DD4337D}" srcOrd="1" destOrd="0" presId="urn:microsoft.com/office/officeart/2016/7/layout/RepeatingBendingProcessNew"/>
    <dgm:cxn modelId="{5FAF59CD-B6B1-45EA-8CC7-4892F9CD7F49}" type="presParOf" srcId="{E3641962-1E02-4B12-A438-60724DD4337D}" destId="{D3CF14F6-1427-4681-8B2C-F52653380112}" srcOrd="0" destOrd="0" presId="urn:microsoft.com/office/officeart/2016/7/layout/RepeatingBendingProcessNew"/>
    <dgm:cxn modelId="{EDE29C4A-DE14-414E-BF1F-2FE96859826B}" type="presParOf" srcId="{6D0AEFA8-5966-4D63-9B92-290DD2684CBD}" destId="{CF013A6F-51D1-4E93-9089-ADF2F8D2DFD8}" srcOrd="2" destOrd="0" presId="urn:microsoft.com/office/officeart/2016/7/layout/RepeatingBendingProcessNew"/>
    <dgm:cxn modelId="{9FD53BA9-4489-4E4C-AC99-240D6934BA94}" type="presParOf" srcId="{6D0AEFA8-5966-4D63-9B92-290DD2684CBD}" destId="{C625AC86-9168-49FD-ABFD-BFDC26B2CDDE}" srcOrd="3" destOrd="0" presId="urn:microsoft.com/office/officeart/2016/7/layout/RepeatingBendingProcessNew"/>
    <dgm:cxn modelId="{EBA5E52C-6F10-4CC3-879D-0DF017A4A02D}" type="presParOf" srcId="{C625AC86-9168-49FD-ABFD-BFDC26B2CDDE}" destId="{F41657C3-CDF7-4FB2-8716-7A19F0F7F824}" srcOrd="0" destOrd="0" presId="urn:microsoft.com/office/officeart/2016/7/layout/RepeatingBendingProcessNew"/>
    <dgm:cxn modelId="{6D18628D-3759-43C7-9A11-5E534EAEC314}" type="presParOf" srcId="{6D0AEFA8-5966-4D63-9B92-290DD2684CBD}" destId="{FAA1798E-4A3D-4953-9303-868F9B502DA4}" srcOrd="4" destOrd="0" presId="urn:microsoft.com/office/officeart/2016/7/layout/RepeatingBendingProcessNew"/>
    <dgm:cxn modelId="{D7041799-8F77-43BC-8682-6D50D78A3804}" type="presParOf" srcId="{6D0AEFA8-5966-4D63-9B92-290DD2684CBD}" destId="{C03C6EED-DFFE-40ED-A646-FC3E61284A2A}" srcOrd="5" destOrd="0" presId="urn:microsoft.com/office/officeart/2016/7/layout/RepeatingBendingProcessNew"/>
    <dgm:cxn modelId="{6FBD27CE-3F79-47B2-A6FC-CBC4E64CDEA0}" type="presParOf" srcId="{C03C6EED-DFFE-40ED-A646-FC3E61284A2A}" destId="{869ABDA5-5D02-4500-8F69-82A4AEDCF6E0}" srcOrd="0" destOrd="0" presId="urn:microsoft.com/office/officeart/2016/7/layout/RepeatingBendingProcessNew"/>
    <dgm:cxn modelId="{D9A19E8E-73EA-4E06-9D6E-476E160880C2}" type="presParOf" srcId="{6D0AEFA8-5966-4D63-9B92-290DD2684CBD}" destId="{FEACA072-2DEB-40EA-BB0B-5D40F37843A5}" srcOrd="6" destOrd="0" presId="urn:microsoft.com/office/officeart/2016/7/layout/RepeatingBendingProcessNew"/>
    <dgm:cxn modelId="{020D8423-82BF-4017-B441-9549D364D179}" type="presParOf" srcId="{6D0AEFA8-5966-4D63-9B92-290DD2684CBD}" destId="{5B47CE14-5DD5-4905-8904-3447FD10231F}" srcOrd="7" destOrd="0" presId="urn:microsoft.com/office/officeart/2016/7/layout/RepeatingBendingProcessNew"/>
    <dgm:cxn modelId="{2F701FAB-7627-4E97-9732-90AA31E43428}" type="presParOf" srcId="{5B47CE14-5DD5-4905-8904-3447FD10231F}" destId="{9202E11C-EDB6-4E33-BC4B-65DD0098E5D9}" srcOrd="0" destOrd="0" presId="urn:microsoft.com/office/officeart/2016/7/layout/RepeatingBendingProcessNew"/>
    <dgm:cxn modelId="{2A509FC1-0562-47AE-9653-542D08322D77}" type="presParOf" srcId="{6D0AEFA8-5966-4D63-9B92-290DD2684CBD}" destId="{F9BECE0F-36CB-45EB-A70D-531D1757F8FA}" srcOrd="8" destOrd="0" presId="urn:microsoft.com/office/officeart/2016/7/layout/RepeatingBendingProcessNew"/>
    <dgm:cxn modelId="{E203B7CB-7F6E-45EB-ABA9-594E15815CFB}" type="presParOf" srcId="{6D0AEFA8-5966-4D63-9B92-290DD2684CBD}" destId="{276AF7DD-AA51-41B4-970B-25868A3D1647}" srcOrd="9" destOrd="0" presId="urn:microsoft.com/office/officeart/2016/7/layout/RepeatingBendingProcessNew"/>
    <dgm:cxn modelId="{07E6EE9B-4A7C-43F2-AF38-BACF39FEA397}" type="presParOf" srcId="{276AF7DD-AA51-41B4-970B-25868A3D1647}" destId="{1D6CB3F9-0CEA-47E7-BF4A-D858CF3496A6}" srcOrd="0" destOrd="0" presId="urn:microsoft.com/office/officeart/2016/7/layout/RepeatingBendingProcessNew"/>
    <dgm:cxn modelId="{9BD1E6CE-F1B5-489B-8DEF-33699FDF7944}" type="presParOf" srcId="{6D0AEFA8-5966-4D63-9B92-290DD2684CBD}" destId="{30297F07-3012-4B05-9D92-BD4AF80B09ED}" srcOrd="10" destOrd="0" presId="urn:microsoft.com/office/officeart/2016/7/layout/RepeatingBendingProcessNew"/>
    <dgm:cxn modelId="{175B79AC-FDB5-4419-BF3D-5924FCBFED78}" type="presParOf" srcId="{6D0AEFA8-5966-4D63-9B92-290DD2684CBD}" destId="{48F0AD47-5B55-4683-BE29-0F0EEC7DD0D0}" srcOrd="11" destOrd="0" presId="urn:microsoft.com/office/officeart/2016/7/layout/RepeatingBendingProcessNew"/>
    <dgm:cxn modelId="{B2C7CD3B-312A-4415-9EAE-D4CEC609467E}" type="presParOf" srcId="{48F0AD47-5B55-4683-BE29-0F0EEC7DD0D0}" destId="{E59EFFFA-2EE7-4E90-A80A-FCAA17CE8AF9}" srcOrd="0" destOrd="0" presId="urn:microsoft.com/office/officeart/2016/7/layout/RepeatingBendingProcessNew"/>
    <dgm:cxn modelId="{A489AD2C-C67B-4278-A879-6EA4BA3AD7D2}" type="presParOf" srcId="{6D0AEFA8-5966-4D63-9B92-290DD2684CBD}" destId="{6591259C-C1E5-4448-A6D0-833CD5EC4599}" srcOrd="12" destOrd="0" presId="urn:microsoft.com/office/officeart/2016/7/layout/RepeatingBendingProcessNew"/>
    <dgm:cxn modelId="{F729D4A4-6332-4076-ABC7-BCCDC5AF25D3}" type="presParOf" srcId="{6D0AEFA8-5966-4D63-9B92-290DD2684CBD}" destId="{7ACD6E2D-0DE4-45CF-BC64-52510D6C41ED}" srcOrd="13" destOrd="0" presId="urn:microsoft.com/office/officeart/2016/7/layout/RepeatingBendingProcessNew"/>
    <dgm:cxn modelId="{FFD30901-762A-44F9-B453-E022167A3156}" type="presParOf" srcId="{7ACD6E2D-0DE4-45CF-BC64-52510D6C41ED}" destId="{E529F625-9045-4AA5-87BE-4C781E13AB02}" srcOrd="0" destOrd="0" presId="urn:microsoft.com/office/officeart/2016/7/layout/RepeatingBendingProcessNew"/>
    <dgm:cxn modelId="{3E86491F-3921-46AE-8723-760E688EB898}" type="presParOf" srcId="{6D0AEFA8-5966-4D63-9B92-290DD2684CBD}" destId="{C637BE75-D735-47E5-9CA4-E3D4FB0088B1}" srcOrd="14" destOrd="0" presId="urn:microsoft.com/office/officeart/2016/7/layout/RepeatingBendingProcessNew"/>
    <dgm:cxn modelId="{37CDDFF0-5857-4B69-AF82-521BBE6F48AE}" type="presParOf" srcId="{6D0AEFA8-5966-4D63-9B92-290DD2684CBD}" destId="{06010EE8-2604-4F48-B4A8-BAF70A5207B4}" srcOrd="15" destOrd="0" presId="urn:microsoft.com/office/officeart/2016/7/layout/RepeatingBendingProcessNew"/>
    <dgm:cxn modelId="{AB4394BB-D7CC-4A45-81F8-382224374D8A}" type="presParOf" srcId="{06010EE8-2604-4F48-B4A8-BAF70A5207B4}" destId="{5CA949C5-231F-4B95-A4F4-1610E12A3E0E}" srcOrd="0" destOrd="0" presId="urn:microsoft.com/office/officeart/2016/7/layout/RepeatingBendingProcessNew"/>
    <dgm:cxn modelId="{735E141D-B707-4333-B540-51B9372CDBD8}" type="presParOf" srcId="{6D0AEFA8-5966-4D63-9B92-290DD2684CBD}" destId="{904A084A-3909-425D-90A1-B31CBBC023DC}" srcOrd="16" destOrd="0" presId="urn:microsoft.com/office/officeart/2016/7/layout/RepeatingBendingProcessNew"/>
    <dgm:cxn modelId="{A49E6CB3-3746-4D91-AAE4-10C10DC32729}" type="presParOf" srcId="{6D0AEFA8-5966-4D63-9B92-290DD2684CBD}" destId="{8FB245BC-DEA7-4647-9C25-67DA2C5F8B13}" srcOrd="17" destOrd="0" presId="urn:microsoft.com/office/officeart/2016/7/layout/RepeatingBendingProcessNew"/>
    <dgm:cxn modelId="{95FE11B7-94B5-47E2-8437-7A73A6EFE309}" type="presParOf" srcId="{8FB245BC-DEA7-4647-9C25-67DA2C5F8B13}" destId="{20615B9F-B7E4-4B81-9B72-E464A4A6B16E}" srcOrd="0" destOrd="0" presId="urn:microsoft.com/office/officeart/2016/7/layout/RepeatingBendingProcessNew"/>
    <dgm:cxn modelId="{0B8EBDED-3A1A-4CDB-BCEC-AFE88A1C3A86}" type="presParOf" srcId="{6D0AEFA8-5966-4D63-9B92-290DD2684CBD}" destId="{21EB9FD0-EF02-4942-ADB5-6E096D2CAACD}" srcOrd="18" destOrd="0" presId="urn:microsoft.com/office/officeart/2016/7/layout/RepeatingBendingProcessNew"/>
    <dgm:cxn modelId="{97BE9CED-C7E0-4BFA-8466-3916987DC7D1}" type="presParOf" srcId="{6D0AEFA8-5966-4D63-9B92-290DD2684CBD}" destId="{DE614456-388E-44E8-930E-C99D2C2EF75F}" srcOrd="19" destOrd="0" presId="urn:microsoft.com/office/officeart/2016/7/layout/RepeatingBendingProcessNew"/>
    <dgm:cxn modelId="{AF7F351E-7812-4895-9B57-0C412AAC6B43}" type="presParOf" srcId="{DE614456-388E-44E8-930E-C99D2C2EF75F}" destId="{1F6CF1D4-07A5-49A8-8ACA-E23D56B3A7A7}" srcOrd="0" destOrd="0" presId="urn:microsoft.com/office/officeart/2016/7/layout/RepeatingBendingProcessNew"/>
    <dgm:cxn modelId="{618C4F91-17F6-4AE5-B41F-2B9889DE6717}" type="presParOf" srcId="{6D0AEFA8-5966-4D63-9B92-290DD2684CBD}" destId="{FC507505-DB5F-4CE8-A9FE-18AE31355BED}" srcOrd="20" destOrd="0" presId="urn:microsoft.com/office/officeart/2016/7/layout/RepeatingBendingProcessNew"/>
    <dgm:cxn modelId="{C8DC7FDF-906D-4085-A55A-BCC377AADD66}" type="presParOf" srcId="{6D0AEFA8-5966-4D63-9B92-290DD2684CBD}" destId="{064B46F3-20F2-4204-AC38-DFA5124170EF}" srcOrd="21" destOrd="0" presId="urn:microsoft.com/office/officeart/2016/7/layout/RepeatingBendingProcessNew"/>
    <dgm:cxn modelId="{C97733B3-F330-45EA-B247-A50A36518129}" type="presParOf" srcId="{064B46F3-20F2-4204-AC38-DFA5124170EF}" destId="{B729AB7E-0987-48F5-B66C-3B16DEFB08D1}" srcOrd="0" destOrd="0" presId="urn:microsoft.com/office/officeart/2016/7/layout/RepeatingBendingProcessNew"/>
    <dgm:cxn modelId="{1ECB9155-8E9E-4EB2-8B6D-9E4CBD1DE47E}" type="presParOf" srcId="{6D0AEFA8-5966-4D63-9B92-290DD2684CBD}" destId="{118AB651-8380-4045-99FF-D5B21412B2D2}" srcOrd="22" destOrd="0" presId="urn:microsoft.com/office/officeart/2016/7/layout/RepeatingBendingProcessNew"/>
    <dgm:cxn modelId="{F97A1949-77D0-4D0B-A288-227AA699A5FD}" type="presParOf" srcId="{6D0AEFA8-5966-4D63-9B92-290DD2684CBD}" destId="{832D9AB3-FAF5-44F5-A77F-A72CE1CF5EF3}" srcOrd="23" destOrd="0" presId="urn:microsoft.com/office/officeart/2016/7/layout/RepeatingBendingProcessNew"/>
    <dgm:cxn modelId="{636AED6B-F291-426A-ABF5-CC90EC51213C}" type="presParOf" srcId="{832D9AB3-FAF5-44F5-A77F-A72CE1CF5EF3}" destId="{9A10A057-F88F-47F3-8648-C59E8EC1689A}" srcOrd="0" destOrd="0" presId="urn:microsoft.com/office/officeart/2016/7/layout/RepeatingBendingProcessNew"/>
    <dgm:cxn modelId="{A49368DD-8ED1-4B16-9016-B8D985C2F0F8}" type="presParOf" srcId="{6D0AEFA8-5966-4D63-9B92-290DD2684CBD}" destId="{769D936D-773D-4029-897F-DEE2D786A7CC}" srcOrd="24" destOrd="0" presId="urn:microsoft.com/office/officeart/2016/7/layout/RepeatingBendingProcessNew"/>
    <dgm:cxn modelId="{BA1E7BCD-3055-4079-9D1C-AD842CAEB374}" type="presParOf" srcId="{6D0AEFA8-5966-4D63-9B92-290DD2684CBD}" destId="{E29BDDB6-F41B-47CD-A1EF-17AE52475BFC}" srcOrd="25" destOrd="0" presId="urn:microsoft.com/office/officeart/2016/7/layout/RepeatingBendingProcessNew"/>
    <dgm:cxn modelId="{6D2310A5-00A4-414C-8247-AB2C09F6F93F}" type="presParOf" srcId="{E29BDDB6-F41B-47CD-A1EF-17AE52475BFC}" destId="{37D2D731-72D8-48FA-A5F4-B5B9C9D24D66}" srcOrd="0" destOrd="0" presId="urn:microsoft.com/office/officeart/2016/7/layout/RepeatingBendingProcessNew"/>
    <dgm:cxn modelId="{EF2309E1-3906-4934-9022-837AD5DDE04B}" type="presParOf" srcId="{6D0AEFA8-5966-4D63-9B92-290DD2684CBD}" destId="{E8627ECD-0894-426C-AF92-C691283B2842}" srcOrd="26" destOrd="0" presId="urn:microsoft.com/office/officeart/2016/7/layout/RepeatingBendingProcessNew"/>
    <dgm:cxn modelId="{1DA2B434-BC53-4534-9260-6D9F53B46430}" type="presParOf" srcId="{6D0AEFA8-5966-4D63-9B92-290DD2684CBD}" destId="{5CB3A255-E70D-4937-A5B9-E302F1C9A97A}" srcOrd="27" destOrd="0" presId="urn:microsoft.com/office/officeart/2016/7/layout/RepeatingBendingProcessNew"/>
    <dgm:cxn modelId="{053354C6-D803-4F04-958B-BCD5CA3D5654}" type="presParOf" srcId="{5CB3A255-E70D-4937-A5B9-E302F1C9A97A}" destId="{F1CC29F4-50D0-4F35-A6A6-9DF6E45F58D0}" srcOrd="0" destOrd="0" presId="urn:microsoft.com/office/officeart/2016/7/layout/RepeatingBendingProcessNew"/>
    <dgm:cxn modelId="{34DFE560-41A0-4361-B7AD-B358310C5A83}" type="presParOf" srcId="{6D0AEFA8-5966-4D63-9B92-290DD2684CBD}" destId="{E1519082-CAC7-435E-A04B-92FF73C628F6}" srcOrd="28" destOrd="0" presId="urn:microsoft.com/office/officeart/2016/7/layout/RepeatingBendingProcessNew"/>
    <dgm:cxn modelId="{602A1330-7019-42CF-90E0-F669DFAE86A9}" type="presParOf" srcId="{6D0AEFA8-5966-4D63-9B92-290DD2684CBD}" destId="{D77F9FBE-0EE8-41E7-9CFC-F7540949916F}" srcOrd="29" destOrd="0" presId="urn:microsoft.com/office/officeart/2016/7/layout/RepeatingBendingProcessNew"/>
    <dgm:cxn modelId="{D1ACB434-FCF3-438F-ABFA-62ECC91B1803}" type="presParOf" srcId="{D77F9FBE-0EE8-41E7-9CFC-F7540949916F}" destId="{952C84B5-6B83-4C5D-9777-A0EC08973B7F}" srcOrd="0" destOrd="0" presId="urn:microsoft.com/office/officeart/2016/7/layout/RepeatingBendingProcessNew"/>
    <dgm:cxn modelId="{F8BFC337-2A6F-49FE-93AD-BB9D301ECD29}" type="presParOf" srcId="{6D0AEFA8-5966-4D63-9B92-290DD2684CBD}" destId="{B42B2AF4-F7AF-487E-9650-5CC1A73B9248}" srcOrd="30" destOrd="0" presId="urn:microsoft.com/office/officeart/2016/7/layout/RepeatingBendingProcessNew"/>
    <dgm:cxn modelId="{18A4805B-FC9A-4C7D-ADC3-F5F69FE61D4D}" type="presParOf" srcId="{6D0AEFA8-5966-4D63-9B92-290DD2684CBD}" destId="{640C8E63-AFD9-49BC-9DC1-6AC942E39962}" srcOrd="31" destOrd="0" presId="urn:microsoft.com/office/officeart/2016/7/layout/RepeatingBendingProcessNew"/>
    <dgm:cxn modelId="{392CF3D7-8ED1-4AC1-8875-49EE421B7E63}" type="presParOf" srcId="{640C8E63-AFD9-49BC-9DC1-6AC942E39962}" destId="{C201DC6B-777D-42C0-B27B-E47EDE1BE660}" srcOrd="0" destOrd="0" presId="urn:microsoft.com/office/officeart/2016/7/layout/RepeatingBendingProcessNew"/>
    <dgm:cxn modelId="{AB343173-EC82-4A4C-A587-B221A4295630}" type="presParOf" srcId="{6D0AEFA8-5966-4D63-9B92-290DD2684CBD}" destId="{D84B2518-227F-4991-9B5A-0A0E0E033D28}" srcOrd="3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B06967-A640-49C7-AA8D-2DCFCB087C0E}"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8CD1878B-332C-4269-B7B5-73D019E4E378}">
      <dgm:prSet/>
      <dgm:spPr/>
      <dgm:t>
        <a:bodyPr/>
        <a:lstStyle/>
        <a:p>
          <a:r>
            <a:rPr lang="en-GB" b="1"/>
            <a:t>1-to-1 Training &amp; Mentorship</a:t>
          </a:r>
          <a:endParaRPr lang="en-US"/>
        </a:p>
      </dgm:t>
    </dgm:pt>
    <dgm:pt modelId="{F9990D6F-E0DC-4AB5-AE35-6EDABDDA725B}" type="parTrans" cxnId="{9CD8DB12-2EC2-4A30-9414-292BF21C87EA}">
      <dgm:prSet/>
      <dgm:spPr/>
      <dgm:t>
        <a:bodyPr/>
        <a:lstStyle/>
        <a:p>
          <a:endParaRPr lang="en-US"/>
        </a:p>
      </dgm:t>
    </dgm:pt>
    <dgm:pt modelId="{747B7CF1-A333-470A-A880-53FA57A472B2}" type="sibTrans" cxnId="{9CD8DB12-2EC2-4A30-9414-292BF21C87EA}">
      <dgm:prSet/>
      <dgm:spPr/>
      <dgm:t>
        <a:bodyPr/>
        <a:lstStyle/>
        <a:p>
          <a:endParaRPr lang="en-US"/>
        </a:p>
      </dgm:t>
    </dgm:pt>
    <dgm:pt modelId="{2C374E4E-D66D-4AD5-8B5A-CB3B683EA70D}">
      <dgm:prSet/>
      <dgm:spPr/>
      <dgm:t>
        <a:bodyPr/>
        <a:lstStyle/>
        <a:p>
          <a:r>
            <a:rPr lang="en-GB" b="1"/>
            <a:t>Goal:</a:t>
          </a:r>
          <a:br>
            <a:rPr lang="en-GB" b="1"/>
          </a:br>
          <a:r>
            <a:rPr lang="en-GB" b="1"/>
            <a:t> Empower aspiring beauty professionals through personalized training, business mentorship,</a:t>
          </a:r>
          <a:r>
            <a:rPr lang="en-GB"/>
            <a:t> and </a:t>
          </a:r>
          <a:r>
            <a:rPr lang="en-GB" b="1"/>
            <a:t>career development</a:t>
          </a:r>
          <a:r>
            <a:rPr lang="en-GB"/>
            <a:t>.</a:t>
          </a:r>
          <a:endParaRPr lang="en-US"/>
        </a:p>
      </dgm:t>
    </dgm:pt>
    <dgm:pt modelId="{AAE0C19F-E1DA-4FA1-89CB-CC8918B8C93D}" type="parTrans" cxnId="{D98C826D-0C09-4D0F-81EF-6D6ABFD3AD07}">
      <dgm:prSet/>
      <dgm:spPr/>
      <dgm:t>
        <a:bodyPr/>
        <a:lstStyle/>
        <a:p>
          <a:endParaRPr lang="en-US"/>
        </a:p>
      </dgm:t>
    </dgm:pt>
    <dgm:pt modelId="{50F75242-4DB6-4681-ABEE-F58D9D2941D4}" type="sibTrans" cxnId="{D98C826D-0C09-4D0F-81EF-6D6ABFD3AD07}">
      <dgm:prSet/>
      <dgm:spPr/>
      <dgm:t>
        <a:bodyPr/>
        <a:lstStyle/>
        <a:p>
          <a:endParaRPr lang="en-US"/>
        </a:p>
      </dgm:t>
    </dgm:pt>
    <dgm:pt modelId="{835D6AD2-9795-4DE3-9B47-2EF2FB457DBF}">
      <dgm:prSet/>
      <dgm:spPr/>
      <dgm:t>
        <a:bodyPr/>
        <a:lstStyle/>
        <a:p>
          <a:r>
            <a:rPr lang="en-GB" b="1"/>
            <a:t>Focus:</a:t>
          </a:r>
          <a:br>
            <a:rPr lang="en-GB" b="1"/>
          </a:br>
          <a:r>
            <a:rPr lang="en-GB" b="1"/>
            <a:t> Provide hands-on education and guidance to help students build confidence, skills, and successful enterprises of their own.</a:t>
          </a:r>
          <a:endParaRPr lang="en-US"/>
        </a:p>
      </dgm:t>
    </dgm:pt>
    <dgm:pt modelId="{F22BCD9F-AA8C-4EDA-93F6-8FB8E8E8F0FC}" type="parTrans" cxnId="{1AA372DF-8EAD-4112-814E-7B817BD368C9}">
      <dgm:prSet/>
      <dgm:spPr/>
      <dgm:t>
        <a:bodyPr/>
        <a:lstStyle/>
        <a:p>
          <a:endParaRPr lang="en-US"/>
        </a:p>
      </dgm:t>
    </dgm:pt>
    <dgm:pt modelId="{A328D41B-A2E0-4795-842A-5BD5DD4B3C08}" type="sibTrans" cxnId="{1AA372DF-8EAD-4112-814E-7B817BD368C9}">
      <dgm:prSet/>
      <dgm:spPr/>
      <dgm:t>
        <a:bodyPr/>
        <a:lstStyle/>
        <a:p>
          <a:endParaRPr lang="en-US"/>
        </a:p>
      </dgm:t>
    </dgm:pt>
    <dgm:pt modelId="{EA220D51-7A42-4C00-BF38-FFB2B75B6A19}">
      <dgm:prSet/>
      <dgm:spPr/>
      <dgm:t>
        <a:bodyPr/>
        <a:lstStyle/>
        <a:p>
          <a:r>
            <a:rPr lang="en-GB" b="1"/>
            <a:t>Offerings:</a:t>
          </a:r>
          <a:endParaRPr lang="en-US"/>
        </a:p>
      </dgm:t>
    </dgm:pt>
    <dgm:pt modelId="{17868BF4-6C30-4B54-A63F-BEC02C25D5C5}" type="parTrans" cxnId="{31DAE6BC-A58A-4FEE-8BC4-F4FED5DC7B40}">
      <dgm:prSet/>
      <dgm:spPr/>
      <dgm:t>
        <a:bodyPr/>
        <a:lstStyle/>
        <a:p>
          <a:endParaRPr lang="en-US"/>
        </a:p>
      </dgm:t>
    </dgm:pt>
    <dgm:pt modelId="{288EC8E7-9629-4A51-8E84-9A61BB44BC8C}" type="sibTrans" cxnId="{31DAE6BC-A58A-4FEE-8BC4-F4FED5DC7B40}">
      <dgm:prSet/>
      <dgm:spPr/>
      <dgm:t>
        <a:bodyPr/>
        <a:lstStyle/>
        <a:p>
          <a:endParaRPr lang="en-US"/>
        </a:p>
      </dgm:t>
    </dgm:pt>
    <dgm:pt modelId="{2AAD4607-84AA-4987-9B74-84B34E07F578}">
      <dgm:prSet/>
      <dgm:spPr/>
      <dgm:t>
        <a:bodyPr/>
        <a:lstStyle/>
        <a:p>
          <a:r>
            <a:rPr lang="en-GB"/>
            <a:t>1-to-1 </a:t>
          </a:r>
          <a:r>
            <a:rPr lang="en-GB" b="1"/>
            <a:t>hands-on loctician training</a:t>
          </a:r>
          <a:r>
            <a:rPr lang="en-GB"/>
            <a:t> (installation, maintenance, styling)</a:t>
          </a:r>
          <a:endParaRPr lang="en-US"/>
        </a:p>
      </dgm:t>
    </dgm:pt>
    <dgm:pt modelId="{B2A1A755-0FC5-4365-B963-5BE8966FCD15}" type="parTrans" cxnId="{721B41D4-F5C5-457E-AB86-1C4F9799DEE9}">
      <dgm:prSet/>
      <dgm:spPr/>
      <dgm:t>
        <a:bodyPr/>
        <a:lstStyle/>
        <a:p>
          <a:endParaRPr lang="en-US"/>
        </a:p>
      </dgm:t>
    </dgm:pt>
    <dgm:pt modelId="{BC1B1132-0ECF-4BE9-8539-B7CF6C478725}" type="sibTrans" cxnId="{721B41D4-F5C5-457E-AB86-1C4F9799DEE9}">
      <dgm:prSet/>
      <dgm:spPr/>
      <dgm:t>
        <a:bodyPr/>
        <a:lstStyle/>
        <a:p>
          <a:endParaRPr lang="en-US"/>
        </a:p>
      </dgm:t>
    </dgm:pt>
    <dgm:pt modelId="{BA2CCE50-4B6B-4E30-9194-8BCAAF89C043}">
      <dgm:prSet/>
      <dgm:spPr/>
      <dgm:t>
        <a:bodyPr/>
        <a:lstStyle/>
        <a:p>
          <a:r>
            <a:rPr lang="en-GB" b="1"/>
            <a:t>Business setup guidance</a:t>
          </a:r>
          <a:r>
            <a:rPr lang="en-GB"/>
            <a:t> (branding, pricing, marketing)</a:t>
          </a:r>
          <a:endParaRPr lang="en-US"/>
        </a:p>
      </dgm:t>
    </dgm:pt>
    <dgm:pt modelId="{174DC261-5B9F-4C98-AE0A-97884575AB01}" type="parTrans" cxnId="{B9764B26-3E5E-4C6B-8A5C-28C05575E966}">
      <dgm:prSet/>
      <dgm:spPr/>
      <dgm:t>
        <a:bodyPr/>
        <a:lstStyle/>
        <a:p>
          <a:endParaRPr lang="en-US"/>
        </a:p>
      </dgm:t>
    </dgm:pt>
    <dgm:pt modelId="{B7680502-B09E-4D8E-AEF4-27A304CD9E08}" type="sibTrans" cxnId="{B9764B26-3E5E-4C6B-8A5C-28C05575E966}">
      <dgm:prSet/>
      <dgm:spPr/>
      <dgm:t>
        <a:bodyPr/>
        <a:lstStyle/>
        <a:p>
          <a:endParaRPr lang="en-US"/>
        </a:p>
      </dgm:t>
    </dgm:pt>
    <dgm:pt modelId="{23E6D1A0-095D-49D2-B922-00F062B3B6E2}">
      <dgm:prSet/>
      <dgm:spPr/>
      <dgm:t>
        <a:bodyPr/>
        <a:lstStyle/>
        <a:p>
          <a:r>
            <a:rPr lang="en-GB" b="1"/>
            <a:t>Customer service &amp; salon management</a:t>
          </a:r>
          <a:r>
            <a:rPr lang="en-GB"/>
            <a:t> coaching</a:t>
          </a:r>
          <a:endParaRPr lang="en-US"/>
        </a:p>
      </dgm:t>
    </dgm:pt>
    <dgm:pt modelId="{0952BD3D-8113-4340-A92D-A0D3C1A9EC58}" type="parTrans" cxnId="{C6568AD6-3B10-4EC6-B019-C8D5D7D02090}">
      <dgm:prSet/>
      <dgm:spPr/>
      <dgm:t>
        <a:bodyPr/>
        <a:lstStyle/>
        <a:p>
          <a:endParaRPr lang="en-US"/>
        </a:p>
      </dgm:t>
    </dgm:pt>
    <dgm:pt modelId="{365A3FA9-38AF-4B4B-8471-139A37D324AF}" type="sibTrans" cxnId="{C6568AD6-3B10-4EC6-B019-C8D5D7D02090}">
      <dgm:prSet/>
      <dgm:spPr/>
      <dgm:t>
        <a:bodyPr/>
        <a:lstStyle/>
        <a:p>
          <a:endParaRPr lang="en-US"/>
        </a:p>
      </dgm:t>
    </dgm:pt>
    <dgm:pt modelId="{2D298F20-FE5A-4748-B01D-3AE6FA8B9005}">
      <dgm:prSet/>
      <dgm:spPr/>
      <dgm:t>
        <a:bodyPr/>
        <a:lstStyle/>
        <a:p>
          <a:r>
            <a:rPr lang="en-GB" b="1"/>
            <a:t>Ongoing mentorship</a:t>
          </a:r>
          <a:r>
            <a:rPr lang="en-GB"/>
            <a:t> and professional support</a:t>
          </a:r>
          <a:endParaRPr lang="en-US"/>
        </a:p>
      </dgm:t>
    </dgm:pt>
    <dgm:pt modelId="{B3462F85-D23B-4C67-94CA-236C82DB8AC1}" type="parTrans" cxnId="{13EEB70E-FF26-48B3-91F1-2BC9D693099F}">
      <dgm:prSet/>
      <dgm:spPr/>
      <dgm:t>
        <a:bodyPr/>
        <a:lstStyle/>
        <a:p>
          <a:endParaRPr lang="en-US"/>
        </a:p>
      </dgm:t>
    </dgm:pt>
    <dgm:pt modelId="{BD4694AC-7C19-4EA1-96E4-ACA177F7F00D}" type="sibTrans" cxnId="{13EEB70E-FF26-48B3-91F1-2BC9D693099F}">
      <dgm:prSet/>
      <dgm:spPr/>
      <dgm:t>
        <a:bodyPr/>
        <a:lstStyle/>
        <a:p>
          <a:endParaRPr lang="en-US"/>
        </a:p>
      </dgm:t>
    </dgm:pt>
    <dgm:pt modelId="{73AD78EF-2D74-44F1-B7C6-131513F7B255}">
      <dgm:prSet/>
      <dgm:spPr/>
      <dgm:t>
        <a:bodyPr/>
        <a:lstStyle/>
        <a:p>
          <a:r>
            <a:rPr lang="en-GB" b="1"/>
            <a:t>Group workshops</a:t>
          </a:r>
          <a:r>
            <a:rPr lang="en-GB"/>
            <a:t> &amp; online </a:t>
          </a:r>
          <a:r>
            <a:rPr lang="en-GB" b="1"/>
            <a:t>masterclasses</a:t>
          </a:r>
          <a:r>
            <a:rPr lang="en-GB"/>
            <a:t> for wider access</a:t>
          </a:r>
          <a:endParaRPr lang="en-US"/>
        </a:p>
      </dgm:t>
    </dgm:pt>
    <dgm:pt modelId="{2B4C1026-93DA-4078-980A-60A6186500E4}" type="parTrans" cxnId="{561C24FC-AC0D-4BAF-91BB-A425A7248E12}">
      <dgm:prSet/>
      <dgm:spPr/>
      <dgm:t>
        <a:bodyPr/>
        <a:lstStyle/>
        <a:p>
          <a:endParaRPr lang="en-US"/>
        </a:p>
      </dgm:t>
    </dgm:pt>
    <dgm:pt modelId="{A63CA70D-94DB-4F93-8F99-88757660A8F4}" type="sibTrans" cxnId="{561C24FC-AC0D-4BAF-91BB-A425A7248E12}">
      <dgm:prSet/>
      <dgm:spPr/>
      <dgm:t>
        <a:bodyPr/>
        <a:lstStyle/>
        <a:p>
          <a:endParaRPr lang="en-US"/>
        </a:p>
      </dgm:t>
    </dgm:pt>
    <dgm:pt modelId="{659AC177-C907-4B99-9A9C-49AA3B5F5B3F}">
      <dgm:prSet/>
      <dgm:spPr/>
      <dgm:t>
        <a:bodyPr/>
        <a:lstStyle/>
        <a:p>
          <a:r>
            <a:rPr lang="en-GB" b="1"/>
            <a:t>Outcome:</a:t>
          </a:r>
          <a:br>
            <a:rPr lang="en-GB" b="1"/>
          </a:br>
          <a:r>
            <a:rPr lang="en-GB" b="1"/>
            <a:t> Build a community of skilled, business-minded beauty professionals</a:t>
          </a:r>
          <a:r>
            <a:rPr lang="en-GB"/>
            <a:t>, establishing [Business Name] as a </a:t>
          </a:r>
          <a:r>
            <a:rPr lang="en-GB" b="1"/>
            <a:t>center of excellence</a:t>
          </a:r>
          <a:r>
            <a:rPr lang="en-GB"/>
            <a:t> for both salon services and education.</a:t>
          </a:r>
          <a:endParaRPr lang="en-US"/>
        </a:p>
      </dgm:t>
    </dgm:pt>
    <dgm:pt modelId="{6EE6CEA1-84B9-4FA7-9B40-81244A728FBA}" type="parTrans" cxnId="{482FD79B-D61D-4B7F-B98F-BD093BE759B0}">
      <dgm:prSet/>
      <dgm:spPr/>
      <dgm:t>
        <a:bodyPr/>
        <a:lstStyle/>
        <a:p>
          <a:endParaRPr lang="en-US"/>
        </a:p>
      </dgm:t>
    </dgm:pt>
    <dgm:pt modelId="{D28B210D-73EE-4D89-9CC2-728F60BB51E1}" type="sibTrans" cxnId="{482FD79B-D61D-4B7F-B98F-BD093BE759B0}">
      <dgm:prSet/>
      <dgm:spPr/>
      <dgm:t>
        <a:bodyPr/>
        <a:lstStyle/>
        <a:p>
          <a:endParaRPr lang="en-US"/>
        </a:p>
      </dgm:t>
    </dgm:pt>
    <dgm:pt modelId="{8AB322C4-2B45-4451-9D71-249141B272A9}" type="pres">
      <dgm:prSet presAssocID="{16B06967-A640-49C7-AA8D-2DCFCB087C0E}" presName="diagram" presStyleCnt="0">
        <dgm:presLayoutVars>
          <dgm:dir/>
          <dgm:resizeHandles val="exact"/>
        </dgm:presLayoutVars>
      </dgm:prSet>
      <dgm:spPr/>
    </dgm:pt>
    <dgm:pt modelId="{0594BC50-9324-4A31-81CB-F8CF20978CD9}" type="pres">
      <dgm:prSet presAssocID="{8CD1878B-332C-4269-B7B5-73D019E4E378}" presName="node" presStyleLbl="node1" presStyleIdx="0" presStyleCnt="10">
        <dgm:presLayoutVars>
          <dgm:bulletEnabled val="1"/>
        </dgm:presLayoutVars>
      </dgm:prSet>
      <dgm:spPr/>
    </dgm:pt>
    <dgm:pt modelId="{0A0C26E0-2482-4090-A60E-FF1256EA3BC4}" type="pres">
      <dgm:prSet presAssocID="{747B7CF1-A333-470A-A880-53FA57A472B2}" presName="sibTrans" presStyleCnt="0"/>
      <dgm:spPr/>
    </dgm:pt>
    <dgm:pt modelId="{FC95EFD3-2A08-46DC-BE36-E073C3BD20A7}" type="pres">
      <dgm:prSet presAssocID="{2C374E4E-D66D-4AD5-8B5A-CB3B683EA70D}" presName="node" presStyleLbl="node1" presStyleIdx="1" presStyleCnt="10">
        <dgm:presLayoutVars>
          <dgm:bulletEnabled val="1"/>
        </dgm:presLayoutVars>
      </dgm:prSet>
      <dgm:spPr/>
    </dgm:pt>
    <dgm:pt modelId="{E770A3A8-D7B0-438C-9512-8187DEB47BD7}" type="pres">
      <dgm:prSet presAssocID="{50F75242-4DB6-4681-ABEE-F58D9D2941D4}" presName="sibTrans" presStyleCnt="0"/>
      <dgm:spPr/>
    </dgm:pt>
    <dgm:pt modelId="{B111E878-8619-49C9-A3F6-BFD3636DA305}" type="pres">
      <dgm:prSet presAssocID="{835D6AD2-9795-4DE3-9B47-2EF2FB457DBF}" presName="node" presStyleLbl="node1" presStyleIdx="2" presStyleCnt="10">
        <dgm:presLayoutVars>
          <dgm:bulletEnabled val="1"/>
        </dgm:presLayoutVars>
      </dgm:prSet>
      <dgm:spPr/>
    </dgm:pt>
    <dgm:pt modelId="{CDA2D2B7-9891-4EDA-BE1A-65E2C2DF4087}" type="pres">
      <dgm:prSet presAssocID="{A328D41B-A2E0-4795-842A-5BD5DD4B3C08}" presName="sibTrans" presStyleCnt="0"/>
      <dgm:spPr/>
    </dgm:pt>
    <dgm:pt modelId="{9841E492-E32D-4EF2-9712-E6A7611DBBBF}" type="pres">
      <dgm:prSet presAssocID="{EA220D51-7A42-4C00-BF38-FFB2B75B6A19}" presName="node" presStyleLbl="node1" presStyleIdx="3" presStyleCnt="10">
        <dgm:presLayoutVars>
          <dgm:bulletEnabled val="1"/>
        </dgm:presLayoutVars>
      </dgm:prSet>
      <dgm:spPr/>
    </dgm:pt>
    <dgm:pt modelId="{465DBCE7-0219-4E02-BEE7-7D354400DEFB}" type="pres">
      <dgm:prSet presAssocID="{288EC8E7-9629-4A51-8E84-9A61BB44BC8C}" presName="sibTrans" presStyleCnt="0"/>
      <dgm:spPr/>
    </dgm:pt>
    <dgm:pt modelId="{02D8C04A-D49B-4A25-A024-222651DD23D6}" type="pres">
      <dgm:prSet presAssocID="{2AAD4607-84AA-4987-9B74-84B34E07F578}" presName="node" presStyleLbl="node1" presStyleIdx="4" presStyleCnt="10">
        <dgm:presLayoutVars>
          <dgm:bulletEnabled val="1"/>
        </dgm:presLayoutVars>
      </dgm:prSet>
      <dgm:spPr/>
    </dgm:pt>
    <dgm:pt modelId="{B5F6DCF6-E2F9-4126-9AD8-B4B23A4C7239}" type="pres">
      <dgm:prSet presAssocID="{BC1B1132-0ECF-4BE9-8539-B7CF6C478725}" presName="sibTrans" presStyleCnt="0"/>
      <dgm:spPr/>
    </dgm:pt>
    <dgm:pt modelId="{C6D216DD-8169-4026-B1AB-D2328F5E9018}" type="pres">
      <dgm:prSet presAssocID="{BA2CCE50-4B6B-4E30-9194-8BCAAF89C043}" presName="node" presStyleLbl="node1" presStyleIdx="5" presStyleCnt="10">
        <dgm:presLayoutVars>
          <dgm:bulletEnabled val="1"/>
        </dgm:presLayoutVars>
      </dgm:prSet>
      <dgm:spPr/>
    </dgm:pt>
    <dgm:pt modelId="{374C00F7-4410-4F69-B432-F726C63E6026}" type="pres">
      <dgm:prSet presAssocID="{B7680502-B09E-4D8E-AEF4-27A304CD9E08}" presName="sibTrans" presStyleCnt="0"/>
      <dgm:spPr/>
    </dgm:pt>
    <dgm:pt modelId="{841E0FAB-C967-4CE0-B1AD-64D6C2DEDB46}" type="pres">
      <dgm:prSet presAssocID="{23E6D1A0-095D-49D2-B922-00F062B3B6E2}" presName="node" presStyleLbl="node1" presStyleIdx="6" presStyleCnt="10">
        <dgm:presLayoutVars>
          <dgm:bulletEnabled val="1"/>
        </dgm:presLayoutVars>
      </dgm:prSet>
      <dgm:spPr/>
    </dgm:pt>
    <dgm:pt modelId="{7E0E8359-9E40-4495-8F4D-2425C5CFEFE8}" type="pres">
      <dgm:prSet presAssocID="{365A3FA9-38AF-4B4B-8471-139A37D324AF}" presName="sibTrans" presStyleCnt="0"/>
      <dgm:spPr/>
    </dgm:pt>
    <dgm:pt modelId="{AA34C142-DCB1-458C-939F-E9C331567F11}" type="pres">
      <dgm:prSet presAssocID="{2D298F20-FE5A-4748-B01D-3AE6FA8B9005}" presName="node" presStyleLbl="node1" presStyleIdx="7" presStyleCnt="10">
        <dgm:presLayoutVars>
          <dgm:bulletEnabled val="1"/>
        </dgm:presLayoutVars>
      </dgm:prSet>
      <dgm:spPr/>
    </dgm:pt>
    <dgm:pt modelId="{47DEE84F-BB32-4180-9220-67912C2E145F}" type="pres">
      <dgm:prSet presAssocID="{BD4694AC-7C19-4EA1-96E4-ACA177F7F00D}" presName="sibTrans" presStyleCnt="0"/>
      <dgm:spPr/>
    </dgm:pt>
    <dgm:pt modelId="{B3F5B8C5-E40C-4226-BAA5-5AA2680C16AE}" type="pres">
      <dgm:prSet presAssocID="{73AD78EF-2D74-44F1-B7C6-131513F7B255}" presName="node" presStyleLbl="node1" presStyleIdx="8" presStyleCnt="10">
        <dgm:presLayoutVars>
          <dgm:bulletEnabled val="1"/>
        </dgm:presLayoutVars>
      </dgm:prSet>
      <dgm:spPr/>
    </dgm:pt>
    <dgm:pt modelId="{CB643104-A46F-4931-998A-2C84CBC99E79}" type="pres">
      <dgm:prSet presAssocID="{A63CA70D-94DB-4F93-8F99-88757660A8F4}" presName="sibTrans" presStyleCnt="0"/>
      <dgm:spPr/>
    </dgm:pt>
    <dgm:pt modelId="{BDC34AF4-A65E-4046-914B-CC1CB52E5C7B}" type="pres">
      <dgm:prSet presAssocID="{659AC177-C907-4B99-9A9C-49AA3B5F5B3F}" presName="node" presStyleLbl="node1" presStyleIdx="9" presStyleCnt="10">
        <dgm:presLayoutVars>
          <dgm:bulletEnabled val="1"/>
        </dgm:presLayoutVars>
      </dgm:prSet>
      <dgm:spPr/>
    </dgm:pt>
  </dgm:ptLst>
  <dgm:cxnLst>
    <dgm:cxn modelId="{60971106-3949-4F54-85EA-E3567705FAA2}" type="presOf" srcId="{73AD78EF-2D74-44F1-B7C6-131513F7B255}" destId="{B3F5B8C5-E40C-4226-BAA5-5AA2680C16AE}" srcOrd="0" destOrd="0" presId="urn:microsoft.com/office/officeart/2005/8/layout/default"/>
    <dgm:cxn modelId="{13EEB70E-FF26-48B3-91F1-2BC9D693099F}" srcId="{16B06967-A640-49C7-AA8D-2DCFCB087C0E}" destId="{2D298F20-FE5A-4748-B01D-3AE6FA8B9005}" srcOrd="7" destOrd="0" parTransId="{B3462F85-D23B-4C67-94CA-236C82DB8AC1}" sibTransId="{BD4694AC-7C19-4EA1-96E4-ACA177F7F00D}"/>
    <dgm:cxn modelId="{9CD8DB12-2EC2-4A30-9414-292BF21C87EA}" srcId="{16B06967-A640-49C7-AA8D-2DCFCB087C0E}" destId="{8CD1878B-332C-4269-B7B5-73D019E4E378}" srcOrd="0" destOrd="0" parTransId="{F9990D6F-E0DC-4AB5-AE35-6EDABDDA725B}" sibTransId="{747B7CF1-A333-470A-A880-53FA57A472B2}"/>
    <dgm:cxn modelId="{4D25121F-F10C-4632-88AF-07B12575754F}" type="presOf" srcId="{EA220D51-7A42-4C00-BF38-FFB2B75B6A19}" destId="{9841E492-E32D-4EF2-9712-E6A7611DBBBF}" srcOrd="0" destOrd="0" presId="urn:microsoft.com/office/officeart/2005/8/layout/default"/>
    <dgm:cxn modelId="{1DDB4321-8A62-4FC3-9C82-FBC99936E484}" type="presOf" srcId="{23E6D1A0-095D-49D2-B922-00F062B3B6E2}" destId="{841E0FAB-C967-4CE0-B1AD-64D6C2DEDB46}" srcOrd="0" destOrd="0" presId="urn:microsoft.com/office/officeart/2005/8/layout/default"/>
    <dgm:cxn modelId="{B9764B26-3E5E-4C6B-8A5C-28C05575E966}" srcId="{16B06967-A640-49C7-AA8D-2DCFCB087C0E}" destId="{BA2CCE50-4B6B-4E30-9194-8BCAAF89C043}" srcOrd="5" destOrd="0" parTransId="{174DC261-5B9F-4C98-AE0A-97884575AB01}" sibTransId="{B7680502-B09E-4D8E-AEF4-27A304CD9E08}"/>
    <dgm:cxn modelId="{2F361F30-9C6A-4499-B097-071DC58BF4C8}" type="presOf" srcId="{835D6AD2-9795-4DE3-9B47-2EF2FB457DBF}" destId="{B111E878-8619-49C9-A3F6-BFD3636DA305}" srcOrd="0" destOrd="0" presId="urn:microsoft.com/office/officeart/2005/8/layout/default"/>
    <dgm:cxn modelId="{D98C826D-0C09-4D0F-81EF-6D6ABFD3AD07}" srcId="{16B06967-A640-49C7-AA8D-2DCFCB087C0E}" destId="{2C374E4E-D66D-4AD5-8B5A-CB3B683EA70D}" srcOrd="1" destOrd="0" parTransId="{AAE0C19F-E1DA-4FA1-89CB-CC8918B8C93D}" sibTransId="{50F75242-4DB6-4681-ABEE-F58D9D2941D4}"/>
    <dgm:cxn modelId="{90F3FF87-0D3E-4653-AB1C-1FC252F8F4DA}" type="presOf" srcId="{2D298F20-FE5A-4748-B01D-3AE6FA8B9005}" destId="{AA34C142-DCB1-458C-939F-E9C331567F11}" srcOrd="0" destOrd="0" presId="urn:microsoft.com/office/officeart/2005/8/layout/default"/>
    <dgm:cxn modelId="{91A2378E-29E4-4B72-A9FD-C2F22082A3DE}" type="presOf" srcId="{659AC177-C907-4B99-9A9C-49AA3B5F5B3F}" destId="{BDC34AF4-A65E-4046-914B-CC1CB52E5C7B}" srcOrd="0" destOrd="0" presId="urn:microsoft.com/office/officeart/2005/8/layout/default"/>
    <dgm:cxn modelId="{C7C1D493-3EC8-4896-BDB2-317117B8A4F0}" type="presOf" srcId="{BA2CCE50-4B6B-4E30-9194-8BCAAF89C043}" destId="{C6D216DD-8169-4026-B1AB-D2328F5E9018}" srcOrd="0" destOrd="0" presId="urn:microsoft.com/office/officeart/2005/8/layout/default"/>
    <dgm:cxn modelId="{482FD79B-D61D-4B7F-B98F-BD093BE759B0}" srcId="{16B06967-A640-49C7-AA8D-2DCFCB087C0E}" destId="{659AC177-C907-4B99-9A9C-49AA3B5F5B3F}" srcOrd="9" destOrd="0" parTransId="{6EE6CEA1-84B9-4FA7-9B40-81244A728FBA}" sibTransId="{D28B210D-73EE-4D89-9CC2-728F60BB51E1}"/>
    <dgm:cxn modelId="{F2ACA1A1-0A5C-4EAF-BED2-356256FACD64}" type="presOf" srcId="{16B06967-A640-49C7-AA8D-2DCFCB087C0E}" destId="{8AB322C4-2B45-4451-9D71-249141B272A9}" srcOrd="0" destOrd="0" presId="urn:microsoft.com/office/officeart/2005/8/layout/default"/>
    <dgm:cxn modelId="{F3EE92B3-1320-4812-B7DA-C9B2FBD2A9B6}" type="presOf" srcId="{2C374E4E-D66D-4AD5-8B5A-CB3B683EA70D}" destId="{FC95EFD3-2A08-46DC-BE36-E073C3BD20A7}" srcOrd="0" destOrd="0" presId="urn:microsoft.com/office/officeart/2005/8/layout/default"/>
    <dgm:cxn modelId="{31DAE6BC-A58A-4FEE-8BC4-F4FED5DC7B40}" srcId="{16B06967-A640-49C7-AA8D-2DCFCB087C0E}" destId="{EA220D51-7A42-4C00-BF38-FFB2B75B6A19}" srcOrd="3" destOrd="0" parTransId="{17868BF4-6C30-4B54-A63F-BEC02C25D5C5}" sibTransId="{288EC8E7-9629-4A51-8E84-9A61BB44BC8C}"/>
    <dgm:cxn modelId="{721B41D4-F5C5-457E-AB86-1C4F9799DEE9}" srcId="{16B06967-A640-49C7-AA8D-2DCFCB087C0E}" destId="{2AAD4607-84AA-4987-9B74-84B34E07F578}" srcOrd="4" destOrd="0" parTransId="{B2A1A755-0FC5-4365-B963-5BE8966FCD15}" sibTransId="{BC1B1132-0ECF-4BE9-8539-B7CF6C478725}"/>
    <dgm:cxn modelId="{35B77ED4-3F03-4A37-BEC6-EAEDE8C26694}" type="presOf" srcId="{8CD1878B-332C-4269-B7B5-73D019E4E378}" destId="{0594BC50-9324-4A31-81CB-F8CF20978CD9}" srcOrd="0" destOrd="0" presId="urn:microsoft.com/office/officeart/2005/8/layout/default"/>
    <dgm:cxn modelId="{C6568AD6-3B10-4EC6-B019-C8D5D7D02090}" srcId="{16B06967-A640-49C7-AA8D-2DCFCB087C0E}" destId="{23E6D1A0-095D-49D2-B922-00F062B3B6E2}" srcOrd="6" destOrd="0" parTransId="{0952BD3D-8113-4340-A92D-A0D3C1A9EC58}" sibTransId="{365A3FA9-38AF-4B4B-8471-139A37D324AF}"/>
    <dgm:cxn modelId="{1AA372DF-8EAD-4112-814E-7B817BD368C9}" srcId="{16B06967-A640-49C7-AA8D-2DCFCB087C0E}" destId="{835D6AD2-9795-4DE3-9B47-2EF2FB457DBF}" srcOrd="2" destOrd="0" parTransId="{F22BCD9F-AA8C-4EDA-93F6-8FB8E8E8F0FC}" sibTransId="{A328D41B-A2E0-4795-842A-5BD5DD4B3C08}"/>
    <dgm:cxn modelId="{C32969FA-74EB-4693-8FF5-5EE8E35B2695}" type="presOf" srcId="{2AAD4607-84AA-4987-9B74-84B34E07F578}" destId="{02D8C04A-D49B-4A25-A024-222651DD23D6}" srcOrd="0" destOrd="0" presId="urn:microsoft.com/office/officeart/2005/8/layout/default"/>
    <dgm:cxn modelId="{561C24FC-AC0D-4BAF-91BB-A425A7248E12}" srcId="{16B06967-A640-49C7-AA8D-2DCFCB087C0E}" destId="{73AD78EF-2D74-44F1-B7C6-131513F7B255}" srcOrd="8" destOrd="0" parTransId="{2B4C1026-93DA-4078-980A-60A6186500E4}" sibTransId="{A63CA70D-94DB-4F93-8F99-88757660A8F4}"/>
    <dgm:cxn modelId="{2915AAA2-42B1-45BE-B0AD-1E8D5CCACF89}" type="presParOf" srcId="{8AB322C4-2B45-4451-9D71-249141B272A9}" destId="{0594BC50-9324-4A31-81CB-F8CF20978CD9}" srcOrd="0" destOrd="0" presId="urn:microsoft.com/office/officeart/2005/8/layout/default"/>
    <dgm:cxn modelId="{D19ECBC8-234B-4E92-9207-048CA6768D89}" type="presParOf" srcId="{8AB322C4-2B45-4451-9D71-249141B272A9}" destId="{0A0C26E0-2482-4090-A60E-FF1256EA3BC4}" srcOrd="1" destOrd="0" presId="urn:microsoft.com/office/officeart/2005/8/layout/default"/>
    <dgm:cxn modelId="{1694B113-A18B-47F9-9986-938C606EBB34}" type="presParOf" srcId="{8AB322C4-2B45-4451-9D71-249141B272A9}" destId="{FC95EFD3-2A08-46DC-BE36-E073C3BD20A7}" srcOrd="2" destOrd="0" presId="urn:microsoft.com/office/officeart/2005/8/layout/default"/>
    <dgm:cxn modelId="{01F31252-0525-4051-B67F-2959EC034026}" type="presParOf" srcId="{8AB322C4-2B45-4451-9D71-249141B272A9}" destId="{E770A3A8-D7B0-438C-9512-8187DEB47BD7}" srcOrd="3" destOrd="0" presId="urn:microsoft.com/office/officeart/2005/8/layout/default"/>
    <dgm:cxn modelId="{0056ECE0-BA56-42E5-9BC9-37FE53F3B249}" type="presParOf" srcId="{8AB322C4-2B45-4451-9D71-249141B272A9}" destId="{B111E878-8619-49C9-A3F6-BFD3636DA305}" srcOrd="4" destOrd="0" presId="urn:microsoft.com/office/officeart/2005/8/layout/default"/>
    <dgm:cxn modelId="{F0FB4DBE-B5F7-40A6-A537-97938351AE11}" type="presParOf" srcId="{8AB322C4-2B45-4451-9D71-249141B272A9}" destId="{CDA2D2B7-9891-4EDA-BE1A-65E2C2DF4087}" srcOrd="5" destOrd="0" presId="urn:microsoft.com/office/officeart/2005/8/layout/default"/>
    <dgm:cxn modelId="{4994BE03-C312-4A98-A999-3AD3F47ED3B2}" type="presParOf" srcId="{8AB322C4-2B45-4451-9D71-249141B272A9}" destId="{9841E492-E32D-4EF2-9712-E6A7611DBBBF}" srcOrd="6" destOrd="0" presId="urn:microsoft.com/office/officeart/2005/8/layout/default"/>
    <dgm:cxn modelId="{DF615066-45A8-489A-8450-5DCF9BDD48F9}" type="presParOf" srcId="{8AB322C4-2B45-4451-9D71-249141B272A9}" destId="{465DBCE7-0219-4E02-BEE7-7D354400DEFB}" srcOrd="7" destOrd="0" presId="urn:microsoft.com/office/officeart/2005/8/layout/default"/>
    <dgm:cxn modelId="{E24D0802-5D9B-4BF3-BC88-87180C6460A3}" type="presParOf" srcId="{8AB322C4-2B45-4451-9D71-249141B272A9}" destId="{02D8C04A-D49B-4A25-A024-222651DD23D6}" srcOrd="8" destOrd="0" presId="urn:microsoft.com/office/officeart/2005/8/layout/default"/>
    <dgm:cxn modelId="{1E6D6D75-0206-4553-9C7F-5DEE2402B4B1}" type="presParOf" srcId="{8AB322C4-2B45-4451-9D71-249141B272A9}" destId="{B5F6DCF6-E2F9-4126-9AD8-B4B23A4C7239}" srcOrd="9" destOrd="0" presId="urn:microsoft.com/office/officeart/2005/8/layout/default"/>
    <dgm:cxn modelId="{E40BF3F3-4391-44CC-9847-1A77126A91E4}" type="presParOf" srcId="{8AB322C4-2B45-4451-9D71-249141B272A9}" destId="{C6D216DD-8169-4026-B1AB-D2328F5E9018}" srcOrd="10" destOrd="0" presId="urn:microsoft.com/office/officeart/2005/8/layout/default"/>
    <dgm:cxn modelId="{A834E6B2-D916-4C56-9F5E-2B44D0C43733}" type="presParOf" srcId="{8AB322C4-2B45-4451-9D71-249141B272A9}" destId="{374C00F7-4410-4F69-B432-F726C63E6026}" srcOrd="11" destOrd="0" presId="urn:microsoft.com/office/officeart/2005/8/layout/default"/>
    <dgm:cxn modelId="{305EB3D2-8FF6-4616-B976-893A2CA30C39}" type="presParOf" srcId="{8AB322C4-2B45-4451-9D71-249141B272A9}" destId="{841E0FAB-C967-4CE0-B1AD-64D6C2DEDB46}" srcOrd="12" destOrd="0" presId="urn:microsoft.com/office/officeart/2005/8/layout/default"/>
    <dgm:cxn modelId="{8A80F3BA-5C10-4B3E-B6C6-D8E8D074D9B8}" type="presParOf" srcId="{8AB322C4-2B45-4451-9D71-249141B272A9}" destId="{7E0E8359-9E40-4495-8F4D-2425C5CFEFE8}" srcOrd="13" destOrd="0" presId="urn:microsoft.com/office/officeart/2005/8/layout/default"/>
    <dgm:cxn modelId="{81E2E1E1-D4C1-47B3-BD1C-D0A3B98C5E14}" type="presParOf" srcId="{8AB322C4-2B45-4451-9D71-249141B272A9}" destId="{AA34C142-DCB1-458C-939F-E9C331567F11}" srcOrd="14" destOrd="0" presId="urn:microsoft.com/office/officeart/2005/8/layout/default"/>
    <dgm:cxn modelId="{9EFBF0F6-3515-4082-8826-1121EE846047}" type="presParOf" srcId="{8AB322C4-2B45-4451-9D71-249141B272A9}" destId="{47DEE84F-BB32-4180-9220-67912C2E145F}" srcOrd="15" destOrd="0" presId="urn:microsoft.com/office/officeart/2005/8/layout/default"/>
    <dgm:cxn modelId="{75AB9205-2F59-45FE-97AD-7B9B28A702C0}" type="presParOf" srcId="{8AB322C4-2B45-4451-9D71-249141B272A9}" destId="{B3F5B8C5-E40C-4226-BAA5-5AA2680C16AE}" srcOrd="16" destOrd="0" presId="urn:microsoft.com/office/officeart/2005/8/layout/default"/>
    <dgm:cxn modelId="{5B2D9476-E6B1-4932-AC80-429E74A34CC0}" type="presParOf" srcId="{8AB322C4-2B45-4451-9D71-249141B272A9}" destId="{CB643104-A46F-4931-998A-2C84CBC99E79}" srcOrd="17" destOrd="0" presId="urn:microsoft.com/office/officeart/2005/8/layout/default"/>
    <dgm:cxn modelId="{50981788-89D5-4165-82BC-664D0DD29111}" type="presParOf" srcId="{8AB322C4-2B45-4451-9D71-249141B272A9}" destId="{BDC34AF4-A65E-4046-914B-CC1CB52E5C7B}"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41962-1E02-4B12-A438-60724DD4337D}">
      <dsp:nvSpPr>
        <dsp:cNvPr id="0" name=""/>
        <dsp:cNvSpPr/>
      </dsp:nvSpPr>
      <dsp:spPr>
        <a:xfrm>
          <a:off x="1782367" y="1097797"/>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1141477"/>
        <a:ext cx="20381" cy="4080"/>
      </dsp:txXfrm>
    </dsp:sp>
    <dsp:sp modelId="{6A801580-196B-4ED7-A01D-666AB4618E16}">
      <dsp:nvSpPr>
        <dsp:cNvPr id="0" name=""/>
        <dsp:cNvSpPr/>
      </dsp:nvSpPr>
      <dsp:spPr>
        <a:xfrm>
          <a:off x="11905" y="611839"/>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Phase 1: Establishing the Loctician Business</a:t>
          </a:r>
          <a:endParaRPr lang="en-US" sz="1200" kern="1200" dirty="0">
            <a:latin typeface="Arial"/>
            <a:cs typeface="Arial"/>
          </a:endParaRPr>
        </a:p>
      </dsp:txBody>
      <dsp:txXfrm>
        <a:off x="11905" y="611839"/>
        <a:ext cx="1772261" cy="1063356"/>
      </dsp:txXfrm>
    </dsp:sp>
    <dsp:sp modelId="{C625AC86-9168-49FD-ABFD-BFDC26B2CDDE}">
      <dsp:nvSpPr>
        <dsp:cNvPr id="0" name=""/>
        <dsp:cNvSpPr/>
      </dsp:nvSpPr>
      <dsp:spPr>
        <a:xfrm>
          <a:off x="3962249" y="1097797"/>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0568" y="1141477"/>
        <a:ext cx="20381" cy="4080"/>
      </dsp:txXfrm>
    </dsp:sp>
    <dsp:sp modelId="{CF013A6F-51D1-4E93-9089-ADF2F8D2DFD8}">
      <dsp:nvSpPr>
        <dsp:cNvPr id="0" name=""/>
        <dsp:cNvSpPr/>
      </dsp:nvSpPr>
      <dsp:spPr>
        <a:xfrm>
          <a:off x="2191787" y="611839"/>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Goal:</a:t>
          </a:r>
          <a:br>
            <a:rPr lang="en-GB" sz="1200" b="1" kern="1200" dirty="0">
              <a:latin typeface="Arial"/>
              <a:cs typeface="Arial"/>
            </a:rPr>
          </a:br>
          <a:r>
            <a:rPr lang="en-GB" sz="1200" b="1" kern="1200" dirty="0">
              <a:latin typeface="Arial"/>
              <a:cs typeface="Arial"/>
            </a:rPr>
            <a:t> Build a strong foundation as a trusted, professional loctician business focused on natural hair care, maintenance, and styling.</a:t>
          </a:r>
          <a:endParaRPr lang="en-US" sz="1200" kern="1200" dirty="0">
            <a:latin typeface="Arial"/>
            <a:cs typeface="Arial"/>
          </a:endParaRPr>
        </a:p>
      </dsp:txBody>
      <dsp:txXfrm>
        <a:off x="2191787" y="611839"/>
        <a:ext cx="1772261" cy="1063356"/>
      </dsp:txXfrm>
    </dsp:sp>
    <dsp:sp modelId="{C03C6EED-DFFE-40ED-A646-FC3E61284A2A}">
      <dsp:nvSpPr>
        <dsp:cNvPr id="0" name=""/>
        <dsp:cNvSpPr/>
      </dsp:nvSpPr>
      <dsp:spPr>
        <a:xfrm>
          <a:off x="6142130" y="1097797"/>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0450" y="1141477"/>
        <a:ext cx="20381" cy="4080"/>
      </dsp:txXfrm>
    </dsp:sp>
    <dsp:sp modelId="{FAA1798E-4A3D-4953-9303-868F9B502DA4}">
      <dsp:nvSpPr>
        <dsp:cNvPr id="0" name=""/>
        <dsp:cNvSpPr/>
      </dsp:nvSpPr>
      <dsp:spPr>
        <a:xfrm>
          <a:off x="4371669" y="611839"/>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Focus Areas:</a:t>
          </a:r>
          <a:endParaRPr lang="en-US" sz="1200" kern="1200" dirty="0">
            <a:latin typeface="Arial"/>
            <a:cs typeface="Arial"/>
          </a:endParaRPr>
        </a:p>
      </dsp:txBody>
      <dsp:txXfrm>
        <a:off x="4371669" y="611839"/>
        <a:ext cx="1772261" cy="1063356"/>
      </dsp:txXfrm>
    </dsp:sp>
    <dsp:sp modelId="{5B47CE14-5DD5-4905-8904-3447FD10231F}">
      <dsp:nvSpPr>
        <dsp:cNvPr id="0" name=""/>
        <dsp:cNvSpPr/>
      </dsp:nvSpPr>
      <dsp:spPr>
        <a:xfrm>
          <a:off x="8322012" y="1097797"/>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1141477"/>
        <a:ext cx="20381" cy="4080"/>
      </dsp:txXfrm>
    </dsp:sp>
    <dsp:sp modelId="{FEACA072-2DEB-40EA-BB0B-5D40F37843A5}">
      <dsp:nvSpPr>
        <dsp:cNvPr id="0" name=""/>
        <dsp:cNvSpPr/>
      </dsp:nvSpPr>
      <dsp:spPr>
        <a:xfrm>
          <a:off x="6551550" y="611839"/>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Develop a loyal client base &amp; strong brand identity</a:t>
          </a:r>
          <a:endParaRPr lang="en-US" sz="1200" kern="1200" dirty="0">
            <a:latin typeface="Arial"/>
            <a:cs typeface="Arial"/>
          </a:endParaRPr>
        </a:p>
      </dsp:txBody>
      <dsp:txXfrm>
        <a:off x="6551550" y="611839"/>
        <a:ext cx="1772261" cy="1063356"/>
      </dsp:txXfrm>
    </dsp:sp>
    <dsp:sp modelId="{276AF7DD-AA51-41B4-970B-25868A3D1647}">
      <dsp:nvSpPr>
        <dsp:cNvPr id="0" name=""/>
        <dsp:cNvSpPr/>
      </dsp:nvSpPr>
      <dsp:spPr>
        <a:xfrm>
          <a:off x="898036" y="1673396"/>
          <a:ext cx="8719527" cy="377020"/>
        </a:xfrm>
        <a:custGeom>
          <a:avLst/>
          <a:gdLst/>
          <a:ahLst/>
          <a:cxnLst/>
          <a:rect l="0" t="0" r="0" b="0"/>
          <a:pathLst>
            <a:path>
              <a:moveTo>
                <a:pt x="8719527" y="0"/>
              </a:moveTo>
              <a:lnTo>
                <a:pt x="8719527" y="205610"/>
              </a:lnTo>
              <a:lnTo>
                <a:pt x="0" y="205610"/>
              </a:lnTo>
              <a:lnTo>
                <a:pt x="0" y="3770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573" y="1859866"/>
        <a:ext cx="436452" cy="4080"/>
      </dsp:txXfrm>
    </dsp:sp>
    <dsp:sp modelId="{F9BECE0F-36CB-45EB-A70D-531D1757F8FA}">
      <dsp:nvSpPr>
        <dsp:cNvPr id="0" name=""/>
        <dsp:cNvSpPr/>
      </dsp:nvSpPr>
      <dsp:spPr>
        <a:xfrm>
          <a:off x="8731432" y="611839"/>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Deliver exceptional service, professionalism, and client satisfaction</a:t>
          </a:r>
          <a:endParaRPr lang="en-US" sz="1200" kern="1200" dirty="0">
            <a:latin typeface="Arial"/>
            <a:cs typeface="Arial"/>
          </a:endParaRPr>
        </a:p>
      </dsp:txBody>
      <dsp:txXfrm>
        <a:off x="8731432" y="611839"/>
        <a:ext cx="1772261" cy="1063356"/>
      </dsp:txXfrm>
    </dsp:sp>
    <dsp:sp modelId="{48F0AD47-5B55-4683-BE29-0F0EEC7DD0D0}">
      <dsp:nvSpPr>
        <dsp:cNvPr id="0" name=""/>
        <dsp:cNvSpPr/>
      </dsp:nvSpPr>
      <dsp:spPr>
        <a:xfrm>
          <a:off x="1782367" y="2568774"/>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2612454"/>
        <a:ext cx="20381" cy="4080"/>
      </dsp:txXfrm>
    </dsp:sp>
    <dsp:sp modelId="{30297F07-3012-4B05-9D92-BD4AF80B09ED}">
      <dsp:nvSpPr>
        <dsp:cNvPr id="0" name=""/>
        <dsp:cNvSpPr/>
      </dsp:nvSpPr>
      <dsp:spPr>
        <a:xfrm>
          <a:off x="11905" y="2082816"/>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Create an inclusive, confidence-boosting environment</a:t>
          </a:r>
          <a:endParaRPr lang="en-US" sz="1200" kern="1200" dirty="0">
            <a:latin typeface="Arial"/>
            <a:cs typeface="Arial"/>
          </a:endParaRPr>
        </a:p>
      </dsp:txBody>
      <dsp:txXfrm>
        <a:off x="11905" y="2082816"/>
        <a:ext cx="1772261" cy="1063356"/>
      </dsp:txXfrm>
    </dsp:sp>
    <dsp:sp modelId="{7ACD6E2D-0DE4-45CF-BC64-52510D6C41ED}">
      <dsp:nvSpPr>
        <dsp:cNvPr id="0" name=""/>
        <dsp:cNvSpPr/>
      </dsp:nvSpPr>
      <dsp:spPr>
        <a:xfrm>
          <a:off x="3962249" y="2568774"/>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0568" y="2612454"/>
        <a:ext cx="20381" cy="4080"/>
      </dsp:txXfrm>
    </dsp:sp>
    <dsp:sp modelId="{6591259C-C1E5-4448-A6D0-833CD5EC4599}">
      <dsp:nvSpPr>
        <dsp:cNvPr id="0" name=""/>
        <dsp:cNvSpPr/>
      </dsp:nvSpPr>
      <dsp:spPr>
        <a:xfrm>
          <a:off x="2191787" y="2082816"/>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Core Services:</a:t>
          </a:r>
          <a:endParaRPr lang="en-US" sz="1200" kern="1200" dirty="0">
            <a:latin typeface="Arial"/>
            <a:cs typeface="Arial"/>
          </a:endParaRPr>
        </a:p>
      </dsp:txBody>
      <dsp:txXfrm>
        <a:off x="2191787" y="2082816"/>
        <a:ext cx="1772261" cy="1063356"/>
      </dsp:txXfrm>
    </dsp:sp>
    <dsp:sp modelId="{06010EE8-2604-4F48-B4A8-BAF70A5207B4}">
      <dsp:nvSpPr>
        <dsp:cNvPr id="0" name=""/>
        <dsp:cNvSpPr/>
      </dsp:nvSpPr>
      <dsp:spPr>
        <a:xfrm>
          <a:off x="6142130" y="2568774"/>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0450" y="2612454"/>
        <a:ext cx="20381" cy="4080"/>
      </dsp:txXfrm>
    </dsp:sp>
    <dsp:sp modelId="{C637BE75-D735-47E5-9CA4-E3D4FB0088B1}">
      <dsp:nvSpPr>
        <dsp:cNvPr id="0" name=""/>
        <dsp:cNvSpPr/>
      </dsp:nvSpPr>
      <dsp:spPr>
        <a:xfrm>
          <a:off x="4371669" y="2082816"/>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Starter Locs:</a:t>
          </a:r>
          <a:r>
            <a:rPr lang="en-GB" sz="1200" kern="1200" dirty="0">
              <a:latin typeface="Arial"/>
              <a:cs typeface="Arial"/>
            </a:rPr>
            <a:t> Traditional, sisterlocks, instant, etc.</a:t>
          </a:r>
          <a:endParaRPr lang="en-US" sz="1200" kern="1200" dirty="0">
            <a:latin typeface="Arial"/>
            <a:cs typeface="Arial"/>
          </a:endParaRPr>
        </a:p>
      </dsp:txBody>
      <dsp:txXfrm>
        <a:off x="4371669" y="2082816"/>
        <a:ext cx="1772261" cy="1063356"/>
      </dsp:txXfrm>
    </dsp:sp>
    <dsp:sp modelId="{8FB245BC-DEA7-4647-9C25-67DA2C5F8B13}">
      <dsp:nvSpPr>
        <dsp:cNvPr id="0" name=""/>
        <dsp:cNvSpPr/>
      </dsp:nvSpPr>
      <dsp:spPr>
        <a:xfrm>
          <a:off x="8322012" y="2568774"/>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2612454"/>
        <a:ext cx="20381" cy="4080"/>
      </dsp:txXfrm>
    </dsp:sp>
    <dsp:sp modelId="{904A084A-3909-425D-90A1-B31CBBC023DC}">
      <dsp:nvSpPr>
        <dsp:cNvPr id="0" name=""/>
        <dsp:cNvSpPr/>
      </dsp:nvSpPr>
      <dsp:spPr>
        <a:xfrm>
          <a:off x="6551550" y="2082816"/>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Maintenance:</a:t>
          </a:r>
          <a:r>
            <a:rPr lang="en-GB" sz="1200" kern="1200" dirty="0">
              <a:latin typeface="Arial"/>
              <a:cs typeface="Arial"/>
            </a:rPr>
            <a:t> Retwists, tightening, grooming</a:t>
          </a:r>
          <a:endParaRPr lang="en-US" sz="1200" kern="1200" dirty="0">
            <a:latin typeface="Arial"/>
            <a:cs typeface="Arial"/>
          </a:endParaRPr>
        </a:p>
      </dsp:txBody>
      <dsp:txXfrm>
        <a:off x="6551550" y="2082816"/>
        <a:ext cx="1772261" cy="1063356"/>
      </dsp:txXfrm>
    </dsp:sp>
    <dsp:sp modelId="{DE614456-388E-44E8-930E-C99D2C2EF75F}">
      <dsp:nvSpPr>
        <dsp:cNvPr id="0" name=""/>
        <dsp:cNvSpPr/>
      </dsp:nvSpPr>
      <dsp:spPr>
        <a:xfrm>
          <a:off x="898036" y="3144373"/>
          <a:ext cx="8719527" cy="377020"/>
        </a:xfrm>
        <a:custGeom>
          <a:avLst/>
          <a:gdLst/>
          <a:ahLst/>
          <a:cxnLst/>
          <a:rect l="0" t="0" r="0" b="0"/>
          <a:pathLst>
            <a:path>
              <a:moveTo>
                <a:pt x="8719527" y="0"/>
              </a:moveTo>
              <a:lnTo>
                <a:pt x="8719527" y="205610"/>
              </a:lnTo>
              <a:lnTo>
                <a:pt x="0" y="205610"/>
              </a:lnTo>
              <a:lnTo>
                <a:pt x="0" y="3770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573" y="3330843"/>
        <a:ext cx="436452" cy="4080"/>
      </dsp:txXfrm>
    </dsp:sp>
    <dsp:sp modelId="{21EB9FD0-EF02-4942-ADB5-6E096D2CAACD}">
      <dsp:nvSpPr>
        <dsp:cNvPr id="0" name=""/>
        <dsp:cNvSpPr/>
      </dsp:nvSpPr>
      <dsp:spPr>
        <a:xfrm>
          <a:off x="8731432" y="2082816"/>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Repair &amp; Reconstruction:</a:t>
          </a:r>
          <a:r>
            <a:rPr lang="en-GB" sz="1200" kern="1200" dirty="0">
              <a:latin typeface="Arial"/>
              <a:cs typeface="Arial"/>
            </a:rPr>
            <a:t> Restore and strengthen locs</a:t>
          </a:r>
          <a:endParaRPr lang="en-US" sz="1200" kern="1200" dirty="0">
            <a:latin typeface="Arial"/>
            <a:cs typeface="Arial"/>
          </a:endParaRPr>
        </a:p>
      </dsp:txBody>
      <dsp:txXfrm>
        <a:off x="8731432" y="2082816"/>
        <a:ext cx="1772261" cy="1063356"/>
      </dsp:txXfrm>
    </dsp:sp>
    <dsp:sp modelId="{064B46F3-20F2-4204-AC38-DFA5124170EF}">
      <dsp:nvSpPr>
        <dsp:cNvPr id="0" name=""/>
        <dsp:cNvSpPr/>
      </dsp:nvSpPr>
      <dsp:spPr>
        <a:xfrm>
          <a:off x="1782367" y="4039752"/>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4083431"/>
        <a:ext cx="20381" cy="4080"/>
      </dsp:txXfrm>
    </dsp:sp>
    <dsp:sp modelId="{FC507505-DB5F-4CE8-A9FE-18AE31355BED}">
      <dsp:nvSpPr>
        <dsp:cNvPr id="0" name=""/>
        <dsp:cNvSpPr/>
      </dsp:nvSpPr>
      <dsp:spPr>
        <a:xfrm>
          <a:off x="11905" y="3553793"/>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Scalp &amp; Conditioning Treatments:</a:t>
          </a:r>
          <a:r>
            <a:rPr lang="en-GB" sz="1200" kern="1200" dirty="0">
              <a:latin typeface="Arial"/>
              <a:cs typeface="Arial"/>
            </a:rPr>
            <a:t> Nourish and detox hair</a:t>
          </a:r>
          <a:endParaRPr lang="en-US" sz="1200" kern="1200" dirty="0">
            <a:latin typeface="Arial"/>
            <a:cs typeface="Arial"/>
          </a:endParaRPr>
        </a:p>
      </dsp:txBody>
      <dsp:txXfrm>
        <a:off x="11905" y="3553793"/>
        <a:ext cx="1772261" cy="1063356"/>
      </dsp:txXfrm>
    </dsp:sp>
    <dsp:sp modelId="{832D9AB3-FAF5-44F5-A77F-A72CE1CF5EF3}">
      <dsp:nvSpPr>
        <dsp:cNvPr id="0" name=""/>
        <dsp:cNvSpPr/>
      </dsp:nvSpPr>
      <dsp:spPr>
        <a:xfrm>
          <a:off x="3962249" y="4039752"/>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0568" y="4083431"/>
        <a:ext cx="20381" cy="4080"/>
      </dsp:txXfrm>
    </dsp:sp>
    <dsp:sp modelId="{118AB651-8380-4045-99FF-D5B21412B2D2}">
      <dsp:nvSpPr>
        <dsp:cNvPr id="0" name=""/>
        <dsp:cNvSpPr/>
      </dsp:nvSpPr>
      <dsp:spPr>
        <a:xfrm>
          <a:off x="2191787" y="3553793"/>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Styling:</a:t>
          </a:r>
          <a:r>
            <a:rPr lang="en-GB" sz="1200" kern="1200" dirty="0">
              <a:latin typeface="Arial"/>
              <a:cs typeface="Arial"/>
            </a:rPr>
            <a:t> Everyday and special occasion looks</a:t>
          </a:r>
          <a:endParaRPr lang="en-US" sz="1200" kern="1200" dirty="0">
            <a:latin typeface="Arial"/>
            <a:cs typeface="Arial"/>
          </a:endParaRPr>
        </a:p>
      </dsp:txBody>
      <dsp:txXfrm>
        <a:off x="2191787" y="3553793"/>
        <a:ext cx="1772261" cy="1063356"/>
      </dsp:txXfrm>
    </dsp:sp>
    <dsp:sp modelId="{E29BDDB6-F41B-47CD-A1EF-17AE52475BFC}">
      <dsp:nvSpPr>
        <dsp:cNvPr id="0" name=""/>
        <dsp:cNvSpPr/>
      </dsp:nvSpPr>
      <dsp:spPr>
        <a:xfrm>
          <a:off x="6142130" y="4039752"/>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0450" y="4083431"/>
        <a:ext cx="20381" cy="4080"/>
      </dsp:txXfrm>
    </dsp:sp>
    <dsp:sp modelId="{769D936D-773D-4029-897F-DEE2D786A7CC}">
      <dsp:nvSpPr>
        <dsp:cNvPr id="0" name=""/>
        <dsp:cNvSpPr/>
      </dsp:nvSpPr>
      <dsp:spPr>
        <a:xfrm>
          <a:off x="4371669" y="3553793"/>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Consultations &amp; Aftercare:</a:t>
          </a:r>
          <a:r>
            <a:rPr lang="en-GB" sz="1200" kern="1200" dirty="0">
              <a:latin typeface="Arial"/>
              <a:cs typeface="Arial"/>
            </a:rPr>
            <a:t> Education and product guidance</a:t>
          </a:r>
          <a:endParaRPr lang="en-US" sz="1200" kern="1200" dirty="0">
            <a:latin typeface="Arial"/>
            <a:cs typeface="Arial"/>
          </a:endParaRPr>
        </a:p>
      </dsp:txBody>
      <dsp:txXfrm>
        <a:off x="4371669" y="3553793"/>
        <a:ext cx="1772261" cy="1063356"/>
      </dsp:txXfrm>
    </dsp:sp>
    <dsp:sp modelId="{5CB3A255-E70D-4937-A5B9-E302F1C9A97A}">
      <dsp:nvSpPr>
        <dsp:cNvPr id="0" name=""/>
        <dsp:cNvSpPr/>
      </dsp:nvSpPr>
      <dsp:spPr>
        <a:xfrm>
          <a:off x="8322012" y="4039752"/>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4083431"/>
        <a:ext cx="20381" cy="4080"/>
      </dsp:txXfrm>
    </dsp:sp>
    <dsp:sp modelId="{E8627ECD-0894-426C-AF92-C691283B2842}">
      <dsp:nvSpPr>
        <dsp:cNvPr id="0" name=""/>
        <dsp:cNvSpPr/>
      </dsp:nvSpPr>
      <dsp:spPr>
        <a:xfrm>
          <a:off x="6551550" y="3553793"/>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a:cs typeface="Arial"/>
            </a:rPr>
            <a:t>Brand Development:</a:t>
          </a:r>
          <a:endParaRPr lang="en-US" sz="1200" kern="1200" dirty="0">
            <a:latin typeface="Arial"/>
            <a:cs typeface="Arial"/>
          </a:endParaRPr>
        </a:p>
      </dsp:txBody>
      <dsp:txXfrm>
        <a:off x="6551550" y="3553793"/>
        <a:ext cx="1772261" cy="1063356"/>
      </dsp:txXfrm>
    </dsp:sp>
    <dsp:sp modelId="{D77F9FBE-0EE8-41E7-9CFC-F7540949916F}">
      <dsp:nvSpPr>
        <dsp:cNvPr id="0" name=""/>
        <dsp:cNvSpPr/>
      </dsp:nvSpPr>
      <dsp:spPr>
        <a:xfrm>
          <a:off x="898036" y="4615350"/>
          <a:ext cx="8719527" cy="377020"/>
        </a:xfrm>
        <a:custGeom>
          <a:avLst/>
          <a:gdLst/>
          <a:ahLst/>
          <a:cxnLst/>
          <a:rect l="0" t="0" r="0" b="0"/>
          <a:pathLst>
            <a:path>
              <a:moveTo>
                <a:pt x="8719527" y="0"/>
              </a:moveTo>
              <a:lnTo>
                <a:pt x="8719527" y="205610"/>
              </a:lnTo>
              <a:lnTo>
                <a:pt x="0" y="205610"/>
              </a:lnTo>
              <a:lnTo>
                <a:pt x="0" y="3770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573" y="4801820"/>
        <a:ext cx="436452" cy="4080"/>
      </dsp:txXfrm>
    </dsp:sp>
    <dsp:sp modelId="{E1519082-CAC7-435E-A04B-92FF73C628F6}">
      <dsp:nvSpPr>
        <dsp:cNvPr id="0" name=""/>
        <dsp:cNvSpPr/>
      </dsp:nvSpPr>
      <dsp:spPr>
        <a:xfrm>
          <a:off x="8731432" y="3553793"/>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Build online presence (website, booking, social media)</a:t>
          </a:r>
          <a:endParaRPr lang="en-US" sz="1200" kern="1200" dirty="0">
            <a:latin typeface="Arial"/>
            <a:cs typeface="Arial"/>
          </a:endParaRPr>
        </a:p>
      </dsp:txBody>
      <dsp:txXfrm>
        <a:off x="8731432" y="3553793"/>
        <a:ext cx="1772261" cy="1063356"/>
      </dsp:txXfrm>
    </dsp:sp>
    <dsp:sp modelId="{640C8E63-AFD9-49BC-9DC1-6AC942E39962}">
      <dsp:nvSpPr>
        <dsp:cNvPr id="0" name=""/>
        <dsp:cNvSpPr/>
      </dsp:nvSpPr>
      <dsp:spPr>
        <a:xfrm>
          <a:off x="1782367" y="5510729"/>
          <a:ext cx="377020" cy="91440"/>
        </a:xfrm>
        <a:custGeom>
          <a:avLst/>
          <a:gdLst/>
          <a:ahLst/>
          <a:cxnLst/>
          <a:rect l="0" t="0" r="0" b="0"/>
          <a:pathLst>
            <a:path>
              <a:moveTo>
                <a:pt x="0" y="45720"/>
              </a:moveTo>
              <a:lnTo>
                <a:pt x="37702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5554409"/>
        <a:ext cx="20381" cy="4080"/>
      </dsp:txXfrm>
    </dsp:sp>
    <dsp:sp modelId="{B42B2AF4-F7AF-487E-9650-5CC1A73B9248}">
      <dsp:nvSpPr>
        <dsp:cNvPr id="0" name=""/>
        <dsp:cNvSpPr/>
      </dsp:nvSpPr>
      <dsp:spPr>
        <a:xfrm>
          <a:off x="11905" y="5024770"/>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Establish consistent visual identity (logo, colors, design)</a:t>
          </a:r>
          <a:endParaRPr lang="en-US" sz="1200" kern="1200" dirty="0">
            <a:latin typeface="Arial"/>
            <a:cs typeface="Arial"/>
          </a:endParaRPr>
        </a:p>
      </dsp:txBody>
      <dsp:txXfrm>
        <a:off x="11905" y="5024770"/>
        <a:ext cx="1772261" cy="1063356"/>
      </dsp:txXfrm>
    </dsp:sp>
    <dsp:sp modelId="{D84B2518-227F-4991-9B5A-0A0E0E033D28}">
      <dsp:nvSpPr>
        <dsp:cNvPr id="0" name=""/>
        <dsp:cNvSpPr/>
      </dsp:nvSpPr>
      <dsp:spPr>
        <a:xfrm>
          <a:off x="2191787" y="5024770"/>
          <a:ext cx="1772261" cy="10633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Promote through referrals and loyalty programs</a:t>
          </a:r>
          <a:endParaRPr lang="en-US" sz="1200" kern="1200" dirty="0">
            <a:latin typeface="Arial"/>
            <a:cs typeface="Arial"/>
          </a:endParaRPr>
        </a:p>
      </dsp:txBody>
      <dsp:txXfrm>
        <a:off x="2191787" y="5024770"/>
        <a:ext cx="1772261" cy="1063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4BC50-9324-4A31-81CB-F8CF20978CD9}">
      <dsp:nvSpPr>
        <dsp:cNvPr id="0" name=""/>
        <dsp:cNvSpPr/>
      </dsp:nvSpPr>
      <dsp:spPr>
        <a:xfrm>
          <a:off x="582645" y="1178"/>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1-to-1 Training &amp; Mentorship</a:t>
          </a:r>
          <a:endParaRPr lang="en-US" sz="1200" kern="1200"/>
        </a:p>
      </dsp:txBody>
      <dsp:txXfrm>
        <a:off x="582645" y="1178"/>
        <a:ext cx="2174490" cy="1304694"/>
      </dsp:txXfrm>
    </dsp:sp>
    <dsp:sp modelId="{FC95EFD3-2A08-46DC-BE36-E073C3BD20A7}">
      <dsp:nvSpPr>
        <dsp:cNvPr id="0" name=""/>
        <dsp:cNvSpPr/>
      </dsp:nvSpPr>
      <dsp:spPr>
        <a:xfrm>
          <a:off x="2974584" y="1178"/>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Goal:</a:t>
          </a:r>
          <a:br>
            <a:rPr lang="en-GB" sz="1200" b="1" kern="1200"/>
          </a:br>
          <a:r>
            <a:rPr lang="en-GB" sz="1200" b="1" kern="1200"/>
            <a:t> Empower aspiring beauty professionals through personalized training, business mentorship,</a:t>
          </a:r>
          <a:r>
            <a:rPr lang="en-GB" sz="1200" kern="1200"/>
            <a:t> and </a:t>
          </a:r>
          <a:r>
            <a:rPr lang="en-GB" sz="1200" b="1" kern="1200"/>
            <a:t>career development</a:t>
          </a:r>
          <a:r>
            <a:rPr lang="en-GB" sz="1200" kern="1200"/>
            <a:t>.</a:t>
          </a:r>
          <a:endParaRPr lang="en-US" sz="1200" kern="1200"/>
        </a:p>
      </dsp:txBody>
      <dsp:txXfrm>
        <a:off x="2974584" y="1178"/>
        <a:ext cx="2174490" cy="1304694"/>
      </dsp:txXfrm>
    </dsp:sp>
    <dsp:sp modelId="{B111E878-8619-49C9-A3F6-BFD3636DA305}">
      <dsp:nvSpPr>
        <dsp:cNvPr id="0" name=""/>
        <dsp:cNvSpPr/>
      </dsp:nvSpPr>
      <dsp:spPr>
        <a:xfrm>
          <a:off x="5366524" y="1178"/>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Focus:</a:t>
          </a:r>
          <a:br>
            <a:rPr lang="en-GB" sz="1200" b="1" kern="1200"/>
          </a:br>
          <a:r>
            <a:rPr lang="en-GB" sz="1200" b="1" kern="1200"/>
            <a:t> Provide hands-on education and guidance to help students build confidence, skills, and successful enterprises of their own.</a:t>
          </a:r>
          <a:endParaRPr lang="en-US" sz="1200" kern="1200"/>
        </a:p>
      </dsp:txBody>
      <dsp:txXfrm>
        <a:off x="5366524" y="1178"/>
        <a:ext cx="2174490" cy="1304694"/>
      </dsp:txXfrm>
    </dsp:sp>
    <dsp:sp modelId="{9841E492-E32D-4EF2-9712-E6A7611DBBBF}">
      <dsp:nvSpPr>
        <dsp:cNvPr id="0" name=""/>
        <dsp:cNvSpPr/>
      </dsp:nvSpPr>
      <dsp:spPr>
        <a:xfrm>
          <a:off x="7758464" y="1178"/>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Offerings:</a:t>
          </a:r>
          <a:endParaRPr lang="en-US" sz="1200" kern="1200"/>
        </a:p>
      </dsp:txBody>
      <dsp:txXfrm>
        <a:off x="7758464" y="1178"/>
        <a:ext cx="2174490" cy="1304694"/>
      </dsp:txXfrm>
    </dsp:sp>
    <dsp:sp modelId="{02D8C04A-D49B-4A25-A024-222651DD23D6}">
      <dsp:nvSpPr>
        <dsp:cNvPr id="0" name=""/>
        <dsp:cNvSpPr/>
      </dsp:nvSpPr>
      <dsp:spPr>
        <a:xfrm>
          <a:off x="582645" y="1523321"/>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1-to-1 </a:t>
          </a:r>
          <a:r>
            <a:rPr lang="en-GB" sz="1200" b="1" kern="1200"/>
            <a:t>hands-on loctician training</a:t>
          </a:r>
          <a:r>
            <a:rPr lang="en-GB" sz="1200" kern="1200"/>
            <a:t> (installation, maintenance, styling)</a:t>
          </a:r>
          <a:endParaRPr lang="en-US" sz="1200" kern="1200"/>
        </a:p>
      </dsp:txBody>
      <dsp:txXfrm>
        <a:off x="582645" y="1523321"/>
        <a:ext cx="2174490" cy="1304694"/>
      </dsp:txXfrm>
    </dsp:sp>
    <dsp:sp modelId="{C6D216DD-8169-4026-B1AB-D2328F5E9018}">
      <dsp:nvSpPr>
        <dsp:cNvPr id="0" name=""/>
        <dsp:cNvSpPr/>
      </dsp:nvSpPr>
      <dsp:spPr>
        <a:xfrm>
          <a:off x="2974584" y="1523321"/>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Business setup guidance</a:t>
          </a:r>
          <a:r>
            <a:rPr lang="en-GB" sz="1200" kern="1200"/>
            <a:t> (branding, pricing, marketing)</a:t>
          </a:r>
          <a:endParaRPr lang="en-US" sz="1200" kern="1200"/>
        </a:p>
      </dsp:txBody>
      <dsp:txXfrm>
        <a:off x="2974584" y="1523321"/>
        <a:ext cx="2174490" cy="1304694"/>
      </dsp:txXfrm>
    </dsp:sp>
    <dsp:sp modelId="{841E0FAB-C967-4CE0-B1AD-64D6C2DEDB46}">
      <dsp:nvSpPr>
        <dsp:cNvPr id="0" name=""/>
        <dsp:cNvSpPr/>
      </dsp:nvSpPr>
      <dsp:spPr>
        <a:xfrm>
          <a:off x="5366524" y="1523321"/>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Customer service &amp; salon management</a:t>
          </a:r>
          <a:r>
            <a:rPr lang="en-GB" sz="1200" kern="1200"/>
            <a:t> coaching</a:t>
          </a:r>
          <a:endParaRPr lang="en-US" sz="1200" kern="1200"/>
        </a:p>
      </dsp:txBody>
      <dsp:txXfrm>
        <a:off x="5366524" y="1523321"/>
        <a:ext cx="2174490" cy="1304694"/>
      </dsp:txXfrm>
    </dsp:sp>
    <dsp:sp modelId="{AA34C142-DCB1-458C-939F-E9C331567F11}">
      <dsp:nvSpPr>
        <dsp:cNvPr id="0" name=""/>
        <dsp:cNvSpPr/>
      </dsp:nvSpPr>
      <dsp:spPr>
        <a:xfrm>
          <a:off x="7758464" y="1523321"/>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Ongoing mentorship</a:t>
          </a:r>
          <a:r>
            <a:rPr lang="en-GB" sz="1200" kern="1200"/>
            <a:t> and professional support</a:t>
          </a:r>
          <a:endParaRPr lang="en-US" sz="1200" kern="1200"/>
        </a:p>
      </dsp:txBody>
      <dsp:txXfrm>
        <a:off x="7758464" y="1523321"/>
        <a:ext cx="2174490" cy="1304694"/>
      </dsp:txXfrm>
    </dsp:sp>
    <dsp:sp modelId="{B3F5B8C5-E40C-4226-BAA5-5AA2680C16AE}">
      <dsp:nvSpPr>
        <dsp:cNvPr id="0" name=""/>
        <dsp:cNvSpPr/>
      </dsp:nvSpPr>
      <dsp:spPr>
        <a:xfrm>
          <a:off x="2974584" y="3045465"/>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Group workshops</a:t>
          </a:r>
          <a:r>
            <a:rPr lang="en-GB" sz="1200" kern="1200"/>
            <a:t> &amp; online </a:t>
          </a:r>
          <a:r>
            <a:rPr lang="en-GB" sz="1200" b="1" kern="1200"/>
            <a:t>masterclasses</a:t>
          </a:r>
          <a:r>
            <a:rPr lang="en-GB" sz="1200" kern="1200"/>
            <a:t> for wider access</a:t>
          </a:r>
          <a:endParaRPr lang="en-US" sz="1200" kern="1200"/>
        </a:p>
      </dsp:txBody>
      <dsp:txXfrm>
        <a:off x="2974584" y="3045465"/>
        <a:ext cx="2174490" cy="1304694"/>
      </dsp:txXfrm>
    </dsp:sp>
    <dsp:sp modelId="{BDC34AF4-A65E-4046-914B-CC1CB52E5C7B}">
      <dsp:nvSpPr>
        <dsp:cNvPr id="0" name=""/>
        <dsp:cNvSpPr/>
      </dsp:nvSpPr>
      <dsp:spPr>
        <a:xfrm>
          <a:off x="5366524" y="3045465"/>
          <a:ext cx="2174490" cy="13046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Outcome:</a:t>
          </a:r>
          <a:br>
            <a:rPr lang="en-GB" sz="1200" b="1" kern="1200"/>
          </a:br>
          <a:r>
            <a:rPr lang="en-GB" sz="1200" b="1" kern="1200"/>
            <a:t> Build a community of skilled, business-minded beauty professionals</a:t>
          </a:r>
          <a:r>
            <a:rPr lang="en-GB" sz="1200" kern="1200"/>
            <a:t>, establishing [Business Name] as a </a:t>
          </a:r>
          <a:r>
            <a:rPr lang="en-GB" sz="1200" b="1" kern="1200"/>
            <a:t>center of excellence</a:t>
          </a:r>
          <a:r>
            <a:rPr lang="en-GB" sz="1200" kern="1200"/>
            <a:t> for both salon services and education.</a:t>
          </a:r>
          <a:endParaRPr lang="en-US" sz="1200" kern="1200"/>
        </a:p>
      </dsp:txBody>
      <dsp:txXfrm>
        <a:off x="536652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start-up-loans" TargetMode="External"/><Relationship Id="rId2" Type="http://schemas.openxmlformats.org/officeDocument/2006/relationships/hyperlink" Target="https://www.gov.uk/limited-company-formation" TargetMode="External"/><Relationship Id="rId1" Type="http://schemas.openxmlformats.org/officeDocument/2006/relationships/slideLayout" Target="../slideLayouts/slideLayout2.xml"/><Relationship Id="rId6" Type="http://schemas.openxmlformats.org/officeDocument/2006/relationships/hyperlink" Target="https://www.britishbeautycouncil.co.uk/" TargetMode="External"/><Relationship Id="rId5" Type="http://schemas.openxmlformats.org/officeDocument/2006/relationships/hyperlink" Target="https://www.mintel.com/"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 name="Picture 205" descr="Calculator, pen, compass, money and a paper with graphs printed on it">
            <a:extLst>
              <a:ext uri="{FF2B5EF4-FFF2-40B4-BE49-F238E27FC236}">
                <a16:creationId xmlns:a16="http://schemas.microsoft.com/office/drawing/2014/main" id="{A44BF61F-9485-FFC8-4057-CE97D20028D5}"/>
              </a:ext>
            </a:extLst>
          </p:cNvPr>
          <p:cNvPicPr>
            <a:picLocks noChangeAspect="1"/>
          </p:cNvPicPr>
          <p:nvPr/>
        </p:nvPicPr>
        <p:blipFill>
          <a:blip r:embed="rId2">
            <a:alphaModFix amt="50000"/>
          </a:blip>
          <a:srcRect t="6796" r="-2" b="-2"/>
          <a:stretch>
            <a:fillRect/>
          </a:stretch>
        </p:blipFill>
        <p:spPr>
          <a:xfrm>
            <a:off x="20" y="1"/>
            <a:ext cx="12191980" cy="6857999"/>
          </a:xfrm>
          <a:prstGeom prst="rect">
            <a:avLst/>
          </a:prstGeom>
        </p:spPr>
      </p:pic>
      <p:sp>
        <p:nvSpPr>
          <p:cNvPr id="2" name="Title 1"/>
          <p:cNvSpPr>
            <a:spLocks noGrp="1"/>
          </p:cNvSpPr>
          <p:nvPr>
            <p:ph type="ctrTitle"/>
          </p:nvPr>
        </p:nvSpPr>
        <p:spPr>
          <a:xfrm>
            <a:off x="1524000" y="527376"/>
            <a:ext cx="9144000" cy="3495504"/>
          </a:xfrm>
        </p:spPr>
        <p:txBody>
          <a:bodyPr vert="horz" lIns="91440" tIns="45720" rIns="91440" bIns="45720" rtlCol="0">
            <a:normAutofit/>
          </a:bodyPr>
          <a:lstStyle/>
          <a:p>
            <a:r>
              <a:rPr lang="en-GB" sz="3300" dirty="0" err="1">
                <a:solidFill>
                  <a:srgbClr val="FFFFFF"/>
                </a:solidFill>
                <a:latin typeface="Arial"/>
                <a:ea typeface="+mj-lt"/>
                <a:cs typeface="+mj-lt"/>
              </a:rPr>
              <a:t>Zebada</a:t>
            </a:r>
            <a:r>
              <a:rPr lang="en-GB" sz="3300" dirty="0">
                <a:solidFill>
                  <a:srgbClr val="FFFFFF"/>
                </a:solidFill>
                <a:latin typeface="Arial"/>
                <a:ea typeface="+mj-lt"/>
                <a:cs typeface="+mj-lt"/>
              </a:rPr>
              <a:t> Nyarko</a:t>
            </a:r>
          </a:p>
          <a:p>
            <a:r>
              <a:rPr lang="en-GB" sz="3300" dirty="0">
                <a:solidFill>
                  <a:srgbClr val="FFFFFF"/>
                </a:solidFill>
                <a:latin typeface="Arial"/>
                <a:ea typeface="+mj-lt"/>
                <a:cs typeface="+mj-lt"/>
              </a:rPr>
              <a:t>Certificate in Higher Education Business Skills for the Workplace </a:t>
            </a:r>
          </a:p>
          <a:p>
            <a:r>
              <a:rPr lang="en-GB" sz="3300" dirty="0">
                <a:solidFill>
                  <a:srgbClr val="FFFFFF"/>
                </a:solidFill>
                <a:latin typeface="Arial"/>
                <a:ea typeface="+mj-lt"/>
                <a:cs typeface="+mj-lt"/>
              </a:rPr>
              <a:t>Individual Written Business Plan</a:t>
            </a:r>
          </a:p>
          <a:p>
            <a:r>
              <a:rPr lang="en-GB" sz="3300" dirty="0">
                <a:solidFill>
                  <a:srgbClr val="FFFFFF"/>
                </a:solidFill>
                <a:latin typeface="Arial"/>
                <a:ea typeface="+mj-lt"/>
                <a:cs typeface="+mj-lt"/>
              </a:rPr>
              <a:t>LCLM4006</a:t>
            </a:r>
          </a:p>
          <a:p>
            <a:r>
              <a:rPr lang="en-GB" sz="3300" dirty="0">
                <a:solidFill>
                  <a:srgbClr val="FFFFFF"/>
                </a:solidFill>
                <a:latin typeface="Arial"/>
                <a:ea typeface="+mj-lt"/>
                <a:cs typeface="+mj-lt"/>
              </a:rPr>
              <a:t>Chung Lai Johnny Wan</a:t>
            </a:r>
          </a:p>
          <a:p>
            <a:endParaRPr lang="en-GB" sz="33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D054A5ED-D654-BC36-1EDD-3CDE2D5DA86D}"/>
              </a:ext>
            </a:extLst>
          </p:cNvPr>
          <p:cNvGraphicFramePr>
            <a:graphicFrameLocks noGrp="1"/>
          </p:cNvGraphicFramePr>
          <p:nvPr>
            <p:ph idx="1"/>
            <p:extLst>
              <p:ext uri="{D42A27DB-BD31-4B8C-83A1-F6EECF244321}">
                <p14:modId xmlns:p14="http://schemas.microsoft.com/office/powerpoint/2010/main" val="2951364087"/>
              </p:ext>
            </p:extLst>
          </p:nvPr>
        </p:nvGraphicFramePr>
        <p:xfrm>
          <a:off x="838200" y="-1087"/>
          <a:ext cx="10515600" cy="6699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53289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 name="Oval 40">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1" name="Straight Connector 50">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7" name="Straight Connector 56">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B37AA05D-2A43-2F74-8961-0A4121E104F1}"/>
              </a:ext>
            </a:extLst>
          </p:cNvPr>
          <p:cNvSpPr>
            <a:spLocks noGrp="1"/>
          </p:cNvSpPr>
          <p:nvPr>
            <p:ph idx="1"/>
          </p:nvPr>
        </p:nvSpPr>
        <p:spPr>
          <a:xfrm>
            <a:off x="6041946" y="630936"/>
            <a:ext cx="4982273" cy="5478672"/>
          </a:xfrm>
          <a:noFill/>
        </p:spPr>
        <p:txBody>
          <a:bodyPr vert="horz" lIns="91440" tIns="45720" rIns="91440" bIns="45720" rtlCol="0" anchor="ctr">
            <a:normAutofit/>
          </a:bodyPr>
          <a:lstStyle/>
          <a:p>
            <a:r>
              <a:rPr lang="en-GB" sz="1300">
                <a:solidFill>
                  <a:schemeClr val="bg1"/>
                </a:solidFill>
                <a:latin typeface="Arial"/>
                <a:cs typeface="Arial"/>
              </a:rPr>
              <a:t>Phase 1: Business Setup &amp; Operations</a:t>
            </a:r>
          </a:p>
          <a:p>
            <a:r>
              <a:rPr lang="en-GB" sz="1300">
                <a:solidFill>
                  <a:schemeClr val="bg1"/>
                </a:solidFill>
                <a:latin typeface="Arial"/>
                <a:ea typeface="+mn-lt"/>
                <a:cs typeface="+mn-lt"/>
              </a:rPr>
              <a:t>Focus: Lay the operational groundwork for a professional, trusted loctician business.</a:t>
            </a:r>
          </a:p>
          <a:p>
            <a:r>
              <a:rPr lang="en-GB" sz="1300">
                <a:solidFill>
                  <a:schemeClr val="bg1"/>
                </a:solidFill>
                <a:latin typeface="Arial"/>
                <a:ea typeface="+mn-lt"/>
                <a:cs typeface="+mn-lt"/>
              </a:rPr>
              <a:t>Key Actions:</a:t>
            </a:r>
          </a:p>
          <a:p>
            <a:r>
              <a:rPr lang="en-GB" sz="1300">
                <a:solidFill>
                  <a:schemeClr val="bg1"/>
                </a:solidFill>
                <a:latin typeface="Arial"/>
                <a:ea typeface="+mn-lt"/>
                <a:cs typeface="+mn-lt"/>
              </a:rPr>
              <a:t>Secure comfortable, accessible studio space</a:t>
            </a:r>
          </a:p>
          <a:p>
            <a:r>
              <a:rPr lang="en-GB" sz="1300">
                <a:solidFill>
                  <a:schemeClr val="bg1"/>
                </a:solidFill>
                <a:latin typeface="Arial"/>
                <a:ea typeface="+mn-lt"/>
                <a:cs typeface="+mn-lt"/>
              </a:rPr>
              <a:t>Obtain all required licenses, insurance &amp; certifications</a:t>
            </a:r>
          </a:p>
          <a:p>
            <a:r>
              <a:rPr lang="en-GB" sz="1300">
                <a:solidFill>
                  <a:schemeClr val="bg1"/>
                </a:solidFill>
                <a:latin typeface="Arial"/>
                <a:ea typeface="+mn-lt"/>
                <a:cs typeface="+mn-lt"/>
              </a:rPr>
              <a:t>Invest in high-quality products, tools &amp; equipment</a:t>
            </a:r>
          </a:p>
          <a:p>
            <a:r>
              <a:rPr lang="en-GB" sz="1300">
                <a:solidFill>
                  <a:schemeClr val="bg1"/>
                </a:solidFill>
                <a:latin typeface="Arial"/>
                <a:ea typeface="+mn-lt"/>
                <a:cs typeface="+mn-lt"/>
              </a:rPr>
              <a:t>Implement efficient booking &amp; payment systems</a:t>
            </a:r>
          </a:p>
          <a:p>
            <a:r>
              <a:rPr lang="en-GB" sz="1300">
                <a:solidFill>
                  <a:schemeClr val="bg1"/>
                </a:solidFill>
                <a:latin typeface="Arial"/>
                <a:ea typeface="+mn-lt"/>
                <a:cs typeface="+mn-lt"/>
              </a:rPr>
              <a:t>Uphold hygiene, professionalism &amp; customer care standards</a:t>
            </a:r>
          </a:p>
          <a:p>
            <a:r>
              <a:rPr lang="en-GB" sz="1300">
                <a:solidFill>
                  <a:schemeClr val="bg1"/>
                </a:solidFill>
                <a:latin typeface="Arial"/>
                <a:ea typeface="+mn-lt"/>
                <a:cs typeface="+mn-lt"/>
              </a:rPr>
              <a:t>Goals (First 12–18 Months):</a:t>
            </a:r>
          </a:p>
          <a:p>
            <a:r>
              <a:rPr lang="en-GB" sz="1300">
                <a:solidFill>
                  <a:schemeClr val="bg1"/>
                </a:solidFill>
                <a:latin typeface="Arial"/>
                <a:ea typeface="+mn-lt"/>
                <a:cs typeface="+mn-lt"/>
              </a:rPr>
              <a:t>Build a steady, loyal client base</a:t>
            </a:r>
          </a:p>
          <a:p>
            <a:r>
              <a:rPr lang="en-GB" sz="1300">
                <a:solidFill>
                  <a:schemeClr val="bg1"/>
                </a:solidFill>
                <a:latin typeface="Arial"/>
                <a:ea typeface="+mn-lt"/>
                <a:cs typeface="+mn-lt"/>
              </a:rPr>
              <a:t>Establish a reputation for quality &amp; reliability</a:t>
            </a:r>
          </a:p>
          <a:p>
            <a:r>
              <a:rPr lang="en-GB" sz="1300">
                <a:solidFill>
                  <a:schemeClr val="bg1"/>
                </a:solidFill>
                <a:latin typeface="Arial"/>
                <a:ea typeface="+mn-lt"/>
                <a:cs typeface="+mn-lt"/>
              </a:rPr>
              <a:t>Achieve financial stability and consistent income</a:t>
            </a:r>
          </a:p>
          <a:p>
            <a:r>
              <a:rPr lang="en-GB" sz="1300">
                <a:solidFill>
                  <a:schemeClr val="bg1"/>
                </a:solidFill>
                <a:latin typeface="Arial"/>
                <a:ea typeface="+mn-lt"/>
                <a:cs typeface="+mn-lt"/>
              </a:rPr>
              <a:t>Strengthen brand visibility through social media &amp; community outreach</a:t>
            </a:r>
          </a:p>
          <a:p>
            <a:r>
              <a:rPr lang="en-GB" sz="1300">
                <a:solidFill>
                  <a:schemeClr val="bg1"/>
                </a:solidFill>
                <a:latin typeface="Arial"/>
                <a:ea typeface="+mn-lt"/>
                <a:cs typeface="+mn-lt"/>
              </a:rPr>
              <a:t>Begin 1-to-1 training sessions to mentor new stylists</a:t>
            </a:r>
          </a:p>
          <a:p>
            <a:r>
              <a:rPr lang="en-GB" sz="1300">
                <a:solidFill>
                  <a:schemeClr val="bg1"/>
                </a:solidFill>
                <a:latin typeface="Arial"/>
                <a:ea typeface="+mn-lt"/>
                <a:cs typeface="+mn-lt"/>
              </a:rPr>
              <a:t>Outcome:</a:t>
            </a:r>
            <a:br>
              <a:rPr lang="en-GB" sz="1300">
                <a:solidFill>
                  <a:schemeClr val="bg1"/>
                </a:solidFill>
                <a:latin typeface="Arial"/>
                <a:ea typeface="+mn-lt"/>
                <a:cs typeface="+mn-lt"/>
              </a:rPr>
            </a:br>
            <a:r>
              <a:rPr lang="en-GB" sz="1300">
                <a:solidFill>
                  <a:schemeClr val="bg1"/>
                </a:solidFill>
                <a:latin typeface="Arial"/>
                <a:ea typeface="+mn-lt"/>
                <a:cs typeface="+mn-lt"/>
              </a:rPr>
              <a:t> A strong, reputable foundation ready to transition into Phase 2 – Expansion into a full-service salon and training hub.</a:t>
            </a:r>
          </a:p>
          <a:p>
            <a:endParaRPr lang="en-GB" sz="1300">
              <a:solidFill>
                <a:schemeClr val="bg1"/>
              </a:solidFill>
              <a:latin typeface="Arial"/>
              <a:cs typeface="Arial"/>
            </a:endParaRPr>
          </a:p>
        </p:txBody>
      </p:sp>
    </p:spTree>
    <p:extLst>
      <p:ext uri="{BB962C8B-B14F-4D97-AF65-F5344CB8AC3E}">
        <p14:creationId xmlns:p14="http://schemas.microsoft.com/office/powerpoint/2010/main" val="2823149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2AE0B-C587-44B2-18D4-4E10FDFA1BE3}"/>
              </a:ext>
            </a:extLst>
          </p:cNvPr>
          <p:cNvSpPr>
            <a:spLocks noGrp="1"/>
          </p:cNvSpPr>
          <p:nvPr>
            <p:ph idx="1"/>
          </p:nvPr>
        </p:nvSpPr>
        <p:spPr>
          <a:xfrm>
            <a:off x="1392667" y="2398957"/>
            <a:ext cx="9406666" cy="3526144"/>
          </a:xfrm>
        </p:spPr>
        <p:txBody>
          <a:bodyPr vert="horz" lIns="91440" tIns="45720" rIns="91440" bIns="45720" rtlCol="0" anchor="t">
            <a:noAutofit/>
          </a:bodyPr>
          <a:lstStyle/>
          <a:p>
            <a:r>
              <a:rPr lang="en-GB" sz="1200" b="1" dirty="0">
                <a:solidFill>
                  <a:schemeClr val="bg1"/>
                </a:solidFill>
                <a:latin typeface="Arial"/>
                <a:cs typeface="Arial"/>
              </a:rPr>
              <a:t>Phase 2: Expansion into a Full-Service Salon &amp; Training Hub</a:t>
            </a:r>
            <a:endParaRPr lang="en-GB" sz="1200" dirty="0">
              <a:solidFill>
                <a:schemeClr val="bg1"/>
              </a:solidFill>
              <a:latin typeface="Arial"/>
              <a:cs typeface="Arial"/>
            </a:endParaRPr>
          </a:p>
          <a:p>
            <a:r>
              <a:rPr lang="en-GB" sz="1200" b="1" dirty="0">
                <a:solidFill>
                  <a:schemeClr val="bg1"/>
                </a:solidFill>
                <a:latin typeface="Arial"/>
                <a:ea typeface="+mn-lt"/>
                <a:cs typeface="+mn-lt"/>
              </a:rPr>
              <a:t>Goal: Grow from a specialized </a:t>
            </a:r>
            <a:r>
              <a:rPr lang="en-GB" sz="1200" b="1" dirty="0" err="1">
                <a:solidFill>
                  <a:schemeClr val="bg1"/>
                </a:solidFill>
                <a:latin typeface="Arial"/>
                <a:ea typeface="+mn-lt"/>
                <a:cs typeface="+mn-lt"/>
              </a:rPr>
              <a:t>loctician</a:t>
            </a:r>
            <a:r>
              <a:rPr lang="en-GB" sz="1200" b="1" dirty="0">
                <a:solidFill>
                  <a:schemeClr val="bg1"/>
                </a:solidFill>
                <a:latin typeface="Arial"/>
                <a:ea typeface="+mn-lt"/>
                <a:cs typeface="+mn-lt"/>
              </a:rPr>
              <a:t> studio into a modern, inclusive full-service salon</a:t>
            </a:r>
            <a:r>
              <a:rPr lang="en-GB" sz="1200" dirty="0">
                <a:solidFill>
                  <a:schemeClr val="bg1"/>
                </a:solidFill>
                <a:latin typeface="Arial"/>
                <a:ea typeface="+mn-lt"/>
                <a:cs typeface="+mn-lt"/>
              </a:rPr>
              <a:t> and </a:t>
            </a:r>
            <a:r>
              <a:rPr lang="en-GB" sz="1200" b="1" dirty="0">
                <a:solidFill>
                  <a:schemeClr val="bg1"/>
                </a:solidFill>
                <a:latin typeface="Arial"/>
                <a:ea typeface="+mn-lt"/>
                <a:cs typeface="+mn-lt"/>
              </a:rPr>
              <a:t>professional training hub</a:t>
            </a:r>
            <a:r>
              <a:rPr lang="en-GB" sz="1200" dirty="0">
                <a:solidFill>
                  <a:schemeClr val="bg1"/>
                </a:solidFill>
                <a:latin typeface="Arial"/>
                <a:ea typeface="+mn-lt"/>
                <a:cs typeface="+mn-lt"/>
              </a:rPr>
              <a:t>.</a:t>
            </a:r>
            <a:endParaRPr lang="en-GB" sz="1200" dirty="0">
              <a:solidFill>
                <a:schemeClr val="bg1"/>
              </a:solidFill>
              <a:latin typeface="Arial"/>
              <a:cs typeface="Arial"/>
            </a:endParaRPr>
          </a:p>
          <a:p>
            <a:r>
              <a:rPr lang="en-GB" sz="1200" b="1" dirty="0">
                <a:solidFill>
                  <a:schemeClr val="bg1"/>
                </a:solidFill>
                <a:latin typeface="Arial"/>
                <a:ea typeface="+mn-lt"/>
                <a:cs typeface="+mn-lt"/>
              </a:rPr>
              <a:t>Focus Areas:</a:t>
            </a:r>
            <a:endParaRPr lang="en-GB" sz="1200" dirty="0">
              <a:solidFill>
                <a:schemeClr val="bg1"/>
              </a:solidFill>
              <a:latin typeface="Arial"/>
              <a:cs typeface="Arial"/>
            </a:endParaRPr>
          </a:p>
          <a:p>
            <a:r>
              <a:rPr lang="en-GB" sz="1200" b="1" dirty="0">
                <a:solidFill>
                  <a:schemeClr val="bg1"/>
                </a:solidFill>
                <a:latin typeface="Arial"/>
                <a:ea typeface="+mn-lt"/>
                <a:cs typeface="+mn-lt"/>
              </a:rPr>
              <a:t>Diversify services</a:t>
            </a:r>
            <a:r>
              <a:rPr lang="en-GB" sz="1200" dirty="0">
                <a:solidFill>
                  <a:schemeClr val="bg1"/>
                </a:solidFill>
                <a:latin typeface="Arial"/>
                <a:ea typeface="+mn-lt"/>
                <a:cs typeface="+mn-lt"/>
              </a:rPr>
              <a:t> to attract a wider clientele</a:t>
            </a:r>
            <a:endParaRPr lang="en-GB" sz="1200" dirty="0">
              <a:solidFill>
                <a:schemeClr val="bg1"/>
              </a:solidFill>
              <a:latin typeface="Arial"/>
              <a:cs typeface="Arial"/>
            </a:endParaRPr>
          </a:p>
          <a:p>
            <a:r>
              <a:rPr lang="en-GB" sz="1200" b="1" dirty="0">
                <a:solidFill>
                  <a:schemeClr val="bg1"/>
                </a:solidFill>
                <a:latin typeface="Arial"/>
                <a:ea typeface="+mn-lt"/>
                <a:cs typeface="+mn-lt"/>
              </a:rPr>
              <a:t>Hire skilled professionals</a:t>
            </a:r>
            <a:r>
              <a:rPr lang="en-GB" sz="1200" dirty="0">
                <a:solidFill>
                  <a:schemeClr val="bg1"/>
                </a:solidFill>
                <a:latin typeface="Arial"/>
                <a:ea typeface="+mn-lt"/>
                <a:cs typeface="+mn-lt"/>
              </a:rPr>
              <a:t> across hair, beauty &amp; wellness</a:t>
            </a:r>
            <a:endParaRPr lang="en-GB" sz="1200" dirty="0">
              <a:solidFill>
                <a:schemeClr val="bg1"/>
              </a:solidFill>
              <a:latin typeface="Arial"/>
              <a:cs typeface="Arial"/>
            </a:endParaRPr>
          </a:p>
          <a:p>
            <a:r>
              <a:rPr lang="en-GB" sz="1200" b="1" dirty="0">
                <a:solidFill>
                  <a:schemeClr val="bg1"/>
                </a:solidFill>
                <a:latin typeface="Arial"/>
                <a:ea typeface="+mn-lt"/>
                <a:cs typeface="+mn-lt"/>
              </a:rPr>
              <a:t>Launch training programs</a:t>
            </a:r>
            <a:r>
              <a:rPr lang="en-GB" sz="1200" dirty="0">
                <a:solidFill>
                  <a:schemeClr val="bg1"/>
                </a:solidFill>
                <a:latin typeface="Arial"/>
                <a:ea typeface="+mn-lt"/>
                <a:cs typeface="+mn-lt"/>
              </a:rPr>
              <a:t> for aspiring stylists and entrepreneurs</a:t>
            </a:r>
            <a:endParaRPr lang="en-GB" sz="1200" dirty="0">
              <a:solidFill>
                <a:schemeClr val="bg1"/>
              </a:solidFill>
              <a:latin typeface="Arial"/>
              <a:cs typeface="Arial"/>
            </a:endParaRPr>
          </a:p>
          <a:p>
            <a:r>
              <a:rPr lang="en-GB" sz="1200" b="1" dirty="0">
                <a:solidFill>
                  <a:schemeClr val="bg1"/>
                </a:solidFill>
                <a:latin typeface="Arial"/>
                <a:ea typeface="+mn-lt"/>
                <a:cs typeface="+mn-lt"/>
              </a:rPr>
              <a:t>Planned Salon Services:</a:t>
            </a:r>
            <a:endParaRPr lang="en-GB" sz="1200" dirty="0">
              <a:solidFill>
                <a:schemeClr val="bg1"/>
              </a:solidFill>
              <a:latin typeface="Arial"/>
              <a:cs typeface="Arial"/>
            </a:endParaRPr>
          </a:p>
          <a:p>
            <a:r>
              <a:rPr lang="en-GB" sz="1200" dirty="0">
                <a:solidFill>
                  <a:schemeClr val="bg1"/>
                </a:solidFill>
                <a:latin typeface="Arial"/>
                <a:ea typeface="+mn-lt"/>
                <a:cs typeface="+mn-lt"/>
              </a:rPr>
              <a:t>Hair </a:t>
            </a:r>
            <a:r>
              <a:rPr lang="en-GB" sz="1200" dirty="0" err="1">
                <a:solidFill>
                  <a:schemeClr val="bg1"/>
                </a:solidFill>
                <a:latin typeface="Arial"/>
                <a:ea typeface="+mn-lt"/>
                <a:cs typeface="+mn-lt"/>
              </a:rPr>
              <a:t>coloring</a:t>
            </a:r>
            <a:r>
              <a:rPr lang="en-GB" sz="1200" dirty="0">
                <a:solidFill>
                  <a:schemeClr val="bg1"/>
                </a:solidFill>
                <a:latin typeface="Arial"/>
                <a:ea typeface="+mn-lt"/>
                <a:cs typeface="+mn-lt"/>
              </a:rPr>
              <a:t>, cutting &amp; styling (all hair types)</a:t>
            </a:r>
            <a:endParaRPr lang="en-GB" sz="1200" dirty="0">
              <a:solidFill>
                <a:schemeClr val="bg1"/>
              </a:solidFill>
              <a:latin typeface="Arial"/>
              <a:cs typeface="Arial"/>
            </a:endParaRPr>
          </a:p>
          <a:p>
            <a:r>
              <a:rPr lang="en-GB" sz="1200" dirty="0">
                <a:solidFill>
                  <a:schemeClr val="bg1"/>
                </a:solidFill>
                <a:latin typeface="Arial"/>
                <a:ea typeface="+mn-lt"/>
                <a:cs typeface="+mn-lt"/>
              </a:rPr>
              <a:t>Protective styles: braids, twists, wigs, weaves</a:t>
            </a:r>
            <a:endParaRPr lang="en-GB" sz="1200" dirty="0">
              <a:solidFill>
                <a:schemeClr val="bg1"/>
              </a:solidFill>
              <a:latin typeface="Arial"/>
              <a:cs typeface="Arial"/>
            </a:endParaRPr>
          </a:p>
          <a:p>
            <a:r>
              <a:rPr lang="en-GB" sz="1200" dirty="0">
                <a:solidFill>
                  <a:schemeClr val="bg1"/>
                </a:solidFill>
                <a:latin typeface="Arial"/>
                <a:ea typeface="+mn-lt"/>
                <a:cs typeface="+mn-lt"/>
              </a:rPr>
              <a:t>Barbering &amp; grooming services</a:t>
            </a:r>
            <a:endParaRPr lang="en-GB" sz="1200" dirty="0">
              <a:solidFill>
                <a:schemeClr val="bg1"/>
              </a:solidFill>
              <a:latin typeface="Arial"/>
              <a:cs typeface="Arial"/>
            </a:endParaRPr>
          </a:p>
          <a:p>
            <a:r>
              <a:rPr lang="en-GB" sz="1200" dirty="0">
                <a:solidFill>
                  <a:schemeClr val="bg1"/>
                </a:solidFill>
                <a:latin typeface="Arial"/>
                <a:ea typeface="+mn-lt"/>
                <a:cs typeface="+mn-lt"/>
              </a:rPr>
              <a:t>Makeup artistry &amp; skincare treatments</a:t>
            </a:r>
            <a:endParaRPr lang="en-GB" sz="1200" dirty="0">
              <a:solidFill>
                <a:schemeClr val="bg1"/>
              </a:solidFill>
              <a:latin typeface="Arial"/>
              <a:cs typeface="Arial"/>
            </a:endParaRPr>
          </a:p>
          <a:p>
            <a:r>
              <a:rPr lang="en-GB" sz="1200" dirty="0">
                <a:solidFill>
                  <a:schemeClr val="bg1"/>
                </a:solidFill>
                <a:latin typeface="Arial"/>
                <a:ea typeface="+mn-lt"/>
                <a:cs typeface="+mn-lt"/>
              </a:rPr>
              <a:t>Bridal &amp; event styling packages</a:t>
            </a:r>
            <a:endParaRPr lang="en-GB" sz="1200" dirty="0">
              <a:solidFill>
                <a:schemeClr val="bg1"/>
              </a:solidFill>
              <a:latin typeface="Arial"/>
              <a:cs typeface="Arial"/>
            </a:endParaRPr>
          </a:p>
          <a:p>
            <a:r>
              <a:rPr lang="en-GB" sz="1200" dirty="0">
                <a:solidFill>
                  <a:schemeClr val="bg1"/>
                </a:solidFill>
                <a:latin typeface="Arial"/>
                <a:ea typeface="+mn-lt"/>
                <a:cs typeface="+mn-lt"/>
              </a:rPr>
              <a:t>Retail of professional hair &amp; beauty products</a:t>
            </a:r>
            <a:endParaRPr lang="en-GB" sz="1200" dirty="0">
              <a:solidFill>
                <a:schemeClr val="bg1"/>
              </a:solidFill>
              <a:latin typeface="Arial"/>
              <a:cs typeface="Arial"/>
            </a:endParaRPr>
          </a:p>
          <a:p>
            <a:r>
              <a:rPr lang="en-GB" sz="1200" b="1" dirty="0">
                <a:solidFill>
                  <a:schemeClr val="bg1"/>
                </a:solidFill>
                <a:latin typeface="Arial"/>
                <a:ea typeface="+mn-lt"/>
                <a:cs typeface="+mn-lt"/>
              </a:rPr>
              <a:t>Outcome:</a:t>
            </a:r>
            <a:br>
              <a:rPr lang="en-GB" sz="1200" b="1" dirty="0">
                <a:latin typeface="Arial"/>
                <a:ea typeface="+mn-lt"/>
                <a:cs typeface="+mn-lt"/>
              </a:rPr>
            </a:br>
            <a:r>
              <a:rPr lang="en-GB" sz="1200" b="1" dirty="0">
                <a:solidFill>
                  <a:schemeClr val="bg1"/>
                </a:solidFill>
                <a:latin typeface="Arial"/>
                <a:ea typeface="+mn-lt"/>
                <a:cs typeface="+mn-lt"/>
              </a:rPr>
              <a:t> Position </a:t>
            </a:r>
            <a:r>
              <a:rPr lang="en-GB" sz="1200" b="1" dirty="0" err="1">
                <a:solidFill>
                  <a:schemeClr val="bg1"/>
                </a:solidFill>
                <a:latin typeface="Arial"/>
                <a:ea typeface="+mn-lt"/>
                <a:cs typeface="+mn-lt"/>
              </a:rPr>
              <a:t>Loc'd</a:t>
            </a:r>
            <a:r>
              <a:rPr lang="en-GB" sz="1200" b="1" dirty="0">
                <a:solidFill>
                  <a:schemeClr val="bg1"/>
                </a:solidFill>
                <a:latin typeface="Arial"/>
                <a:ea typeface="+mn-lt"/>
                <a:cs typeface="+mn-lt"/>
              </a:rPr>
              <a:t> in as a one-stop beauty destination</a:t>
            </a:r>
            <a:r>
              <a:rPr lang="en-GB" sz="1200" dirty="0">
                <a:solidFill>
                  <a:schemeClr val="bg1"/>
                </a:solidFill>
                <a:latin typeface="Arial"/>
                <a:ea typeface="+mn-lt"/>
                <a:cs typeface="+mn-lt"/>
              </a:rPr>
              <a:t>—celebrating natural beauty while offering </a:t>
            </a:r>
            <a:r>
              <a:rPr lang="en-GB" sz="1200" b="1" dirty="0">
                <a:solidFill>
                  <a:schemeClr val="bg1"/>
                </a:solidFill>
                <a:latin typeface="Arial"/>
                <a:ea typeface="+mn-lt"/>
                <a:cs typeface="+mn-lt"/>
              </a:rPr>
              <a:t>premium, professional services</a:t>
            </a:r>
            <a:r>
              <a:rPr lang="en-GB" sz="1200" dirty="0">
                <a:solidFill>
                  <a:schemeClr val="bg1"/>
                </a:solidFill>
                <a:latin typeface="Arial"/>
                <a:ea typeface="+mn-lt"/>
                <a:cs typeface="+mn-lt"/>
              </a:rPr>
              <a:t>.</a:t>
            </a:r>
            <a:endParaRPr lang="en-GB" sz="1200" dirty="0">
              <a:solidFill>
                <a:schemeClr val="bg1"/>
              </a:solidFill>
              <a:latin typeface="Arial"/>
              <a:cs typeface="Arial"/>
            </a:endParaRPr>
          </a:p>
          <a:p>
            <a:endParaRPr lang="en-GB" sz="1200" dirty="0">
              <a:solidFill>
                <a:schemeClr val="bg1"/>
              </a:solidFill>
              <a:latin typeface="Arial"/>
              <a:cs typeface="Aria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9752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6D3B786-5D6A-8D5A-A703-9E325DF85D92}"/>
              </a:ext>
            </a:extLst>
          </p:cNvPr>
          <p:cNvGraphicFramePr>
            <a:graphicFrameLocks noGrp="1"/>
          </p:cNvGraphicFramePr>
          <p:nvPr>
            <p:ph idx="1"/>
            <p:extLst>
              <p:ext uri="{D42A27DB-BD31-4B8C-83A1-F6EECF244321}">
                <p14:modId xmlns:p14="http://schemas.microsoft.com/office/powerpoint/2010/main" val="14442310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57687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2" name="Straight Connector 2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6A791-DB35-287A-BBCD-03876FF4FA72}"/>
              </a:ext>
            </a:extLst>
          </p:cNvPr>
          <p:cNvSpPr>
            <a:spLocks noGrp="1"/>
          </p:cNvSpPr>
          <p:nvPr>
            <p:ph idx="1"/>
          </p:nvPr>
        </p:nvSpPr>
        <p:spPr>
          <a:xfrm>
            <a:off x="1392667" y="2398957"/>
            <a:ext cx="9406666" cy="3526144"/>
          </a:xfrm>
        </p:spPr>
        <p:txBody>
          <a:bodyPr vert="horz" lIns="91440" tIns="45720" rIns="91440" bIns="45720" rtlCol="0" anchor="t">
            <a:noAutofit/>
          </a:bodyPr>
          <a:lstStyle/>
          <a:p>
            <a:r>
              <a:rPr lang="en-GB" sz="1200" b="1" dirty="0">
                <a:solidFill>
                  <a:schemeClr val="bg1"/>
                </a:solidFill>
                <a:latin typeface="Arial"/>
                <a:ea typeface="+mn-lt"/>
                <a:cs typeface="+mn-lt"/>
              </a:rPr>
              <a:t>Legal Format:</a:t>
            </a:r>
            <a:endParaRPr lang="en-GB" sz="1200" dirty="0">
              <a:solidFill>
                <a:schemeClr val="bg1"/>
              </a:solidFill>
              <a:latin typeface="Arial"/>
              <a:ea typeface="+mn-lt"/>
              <a:cs typeface="+mn-lt"/>
            </a:endParaRPr>
          </a:p>
          <a:p>
            <a:r>
              <a:rPr lang="en-GB" sz="1200" err="1">
                <a:solidFill>
                  <a:schemeClr val="bg1"/>
                </a:solidFill>
                <a:latin typeface="Arial"/>
                <a:ea typeface="+mn-lt"/>
                <a:cs typeface="+mn-lt"/>
              </a:rPr>
              <a:t>Loc'd</a:t>
            </a:r>
            <a:r>
              <a:rPr lang="en-GB" sz="1200" dirty="0">
                <a:solidFill>
                  <a:schemeClr val="bg1"/>
                </a:solidFill>
                <a:latin typeface="Arial"/>
                <a:ea typeface="+mn-lt"/>
                <a:cs typeface="+mn-lt"/>
              </a:rPr>
              <a:t> in will operate as a Limited Company (Ltd), providing the business with a formal legal structure that separates the company’s finances and liabilities from those of its owners. This format ensures financial protection for me, adds credibility with clients and suppliers, and facilitates future growth, such as hiring employees, applying for funding, and expanding into additional locations.</a:t>
            </a:r>
          </a:p>
          <a:p>
            <a:r>
              <a:rPr lang="en-GB" sz="1200" dirty="0">
                <a:solidFill>
                  <a:schemeClr val="bg1"/>
                </a:solidFill>
                <a:latin typeface="Arial"/>
                <a:ea typeface="+mn-lt"/>
                <a:cs typeface="+mn-lt"/>
              </a:rPr>
              <a:t>Key Benefits of a Limited Company Structure:</a:t>
            </a:r>
          </a:p>
          <a:p>
            <a:r>
              <a:rPr lang="en-GB" sz="1200" dirty="0">
                <a:solidFill>
                  <a:schemeClr val="bg1"/>
                </a:solidFill>
                <a:latin typeface="Arial"/>
                <a:ea typeface="+mn-lt"/>
                <a:cs typeface="+mn-lt"/>
              </a:rPr>
              <a:t>Limited Liability: My personal assets are protected if the business incurs debts or legal claims.</a:t>
            </a:r>
            <a:endParaRPr lang="en-GB" sz="1200">
              <a:solidFill>
                <a:schemeClr val="bg1"/>
              </a:solidFill>
              <a:latin typeface="Arial"/>
              <a:ea typeface="+mn-lt"/>
              <a:cs typeface="+mn-lt"/>
            </a:endParaRPr>
          </a:p>
          <a:p>
            <a:r>
              <a:rPr lang="en-GB" sz="1200" dirty="0">
                <a:solidFill>
                  <a:schemeClr val="bg1"/>
                </a:solidFill>
                <a:latin typeface="Arial"/>
                <a:ea typeface="+mn-lt"/>
                <a:cs typeface="+mn-lt"/>
              </a:rPr>
              <a:t>Professional Credibility: Operating as a registered company builds trust with clients, suppliers, and potential investors.</a:t>
            </a:r>
          </a:p>
          <a:p>
            <a:r>
              <a:rPr lang="en-GB" sz="1200" dirty="0">
                <a:solidFill>
                  <a:schemeClr val="bg1"/>
                </a:solidFill>
                <a:latin typeface="Arial"/>
                <a:ea typeface="+mn-lt"/>
                <a:cs typeface="+mn-lt"/>
              </a:rPr>
              <a:t>Tax Efficiency: The structure allows for potential tax advantages compared to sole trader status.</a:t>
            </a:r>
          </a:p>
          <a:p>
            <a:r>
              <a:rPr lang="en-GB" sz="1200" dirty="0">
                <a:solidFill>
                  <a:schemeClr val="bg1"/>
                </a:solidFill>
                <a:latin typeface="Arial"/>
                <a:ea typeface="+mn-lt"/>
                <a:cs typeface="+mn-lt"/>
              </a:rPr>
              <a:t>Growth Flexibility: Makes it easier to bring in new investors, partners, or employees as the business expands.</a:t>
            </a:r>
          </a:p>
          <a:p>
            <a:r>
              <a:rPr lang="en-GB" sz="1200" dirty="0">
                <a:solidFill>
                  <a:schemeClr val="bg1"/>
                </a:solidFill>
                <a:latin typeface="Arial"/>
                <a:ea typeface="+mn-lt"/>
                <a:cs typeface="+mn-lt"/>
              </a:rPr>
              <a:t>Brand Protection: The business name is legally registered and protected.</a:t>
            </a:r>
          </a:p>
          <a:p>
            <a:r>
              <a:rPr lang="en-GB" sz="1200" dirty="0">
                <a:solidFill>
                  <a:schemeClr val="bg1"/>
                </a:solidFill>
                <a:latin typeface="Arial"/>
                <a:ea typeface="+mn-lt"/>
                <a:cs typeface="+mn-lt"/>
              </a:rPr>
              <a:t>The company will be registered with Companies House, and all necessary business licenses, insurance policies (including public liability and professional indemnity), and health &amp; safety regulations will be in place before trading begins.</a:t>
            </a:r>
          </a:p>
          <a:p>
            <a:r>
              <a:rPr lang="en-GB" sz="1200" dirty="0">
                <a:solidFill>
                  <a:schemeClr val="bg1"/>
                </a:solidFill>
                <a:latin typeface="Arial"/>
                <a:ea typeface="+mn-lt"/>
                <a:cs typeface="+mn-lt"/>
              </a:rPr>
              <a:t>Management Structure </a:t>
            </a:r>
          </a:p>
          <a:p>
            <a:r>
              <a:rPr lang="en-GB" sz="1200" dirty="0">
                <a:solidFill>
                  <a:schemeClr val="bg1"/>
                </a:solidFill>
                <a:latin typeface="Arial"/>
                <a:ea typeface="+mn-lt"/>
                <a:cs typeface="+mn-lt"/>
              </a:rPr>
              <a:t>During the initial stages (Phase 1), </a:t>
            </a:r>
            <a:r>
              <a:rPr lang="en-GB" sz="1200" err="1">
                <a:solidFill>
                  <a:schemeClr val="bg1"/>
                </a:solidFill>
                <a:latin typeface="Arial"/>
                <a:ea typeface="+mn-lt"/>
                <a:cs typeface="+mn-lt"/>
              </a:rPr>
              <a:t>Loc’d</a:t>
            </a:r>
            <a:r>
              <a:rPr lang="en-GB" sz="1200" dirty="0">
                <a:solidFill>
                  <a:schemeClr val="bg1"/>
                </a:solidFill>
                <a:latin typeface="Arial"/>
                <a:ea typeface="+mn-lt"/>
                <a:cs typeface="+mn-lt"/>
              </a:rPr>
              <a:t> in will be owner-managed, with the founder overseeing all day-to-day operations, client services, and business administration. As the business grows and transitions into a full-service salon (Phase 2), the structure will evolve to include additional staff and management roles. </a:t>
            </a:r>
          </a:p>
          <a:p>
            <a:endParaRPr lang="en-GB" sz="1200" dirty="0">
              <a:solidFill>
                <a:schemeClr val="bg1"/>
              </a:solidFill>
            </a:endParaRPr>
          </a:p>
        </p:txBody>
      </p:sp>
      <p:sp>
        <p:nvSpPr>
          <p:cNvPr id="23" name="Rectangle 2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7736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70998E-8DAD-575C-E1C2-DF961B80534B}"/>
              </a:ext>
            </a:extLst>
          </p:cNvPr>
          <p:cNvSpPr>
            <a:spLocks noGrp="1"/>
          </p:cNvSpPr>
          <p:nvPr>
            <p:ph idx="1"/>
          </p:nvPr>
        </p:nvSpPr>
        <p:spPr>
          <a:xfrm>
            <a:off x="0" y="92075"/>
            <a:ext cx="6438900" cy="6665913"/>
          </a:xfrm>
        </p:spPr>
        <p:txBody>
          <a:bodyPr vert="horz" lIns="91440" tIns="45720" rIns="91440" bIns="45720" rtlCol="0" anchor="t">
            <a:noAutofit/>
          </a:bodyPr>
          <a:lstStyle/>
          <a:p>
            <a:r>
              <a:rPr lang="en-US" sz="1000" dirty="0">
                <a:latin typeface="Arial"/>
                <a:cs typeface="Arial"/>
              </a:rPr>
              <a:t>Political Factors</a:t>
            </a:r>
            <a:endParaRPr lang="en-GB" sz="1000" dirty="0">
              <a:latin typeface="Arial"/>
              <a:cs typeface="Arial"/>
            </a:endParaRPr>
          </a:p>
          <a:p>
            <a:r>
              <a:rPr lang="en-US" sz="1000" dirty="0">
                <a:latin typeface="Arial"/>
                <a:cs typeface="Arial"/>
              </a:rPr>
              <a:t>Government Support: The UK government provides small business grants, training schemes,</a:t>
            </a:r>
            <a:endParaRPr lang="en-GB" sz="1000" dirty="0">
              <a:latin typeface="Arial"/>
              <a:cs typeface="Arial"/>
            </a:endParaRPr>
          </a:p>
          <a:p>
            <a:r>
              <a:rPr lang="en-US" sz="1000" dirty="0">
                <a:latin typeface="Arial"/>
                <a:cs typeface="Arial"/>
              </a:rPr>
              <a:t> and tax relief programs that benefit start-ups like </a:t>
            </a:r>
            <a:r>
              <a:rPr lang="en-US" sz="1000" dirty="0" err="1">
                <a:latin typeface="Arial"/>
                <a:cs typeface="Arial"/>
              </a:rPr>
              <a:t>Loc’d</a:t>
            </a:r>
            <a:r>
              <a:rPr lang="en-US" sz="1000" dirty="0">
                <a:latin typeface="Arial"/>
                <a:cs typeface="Arial"/>
              </a:rPr>
              <a:t> In.</a:t>
            </a:r>
            <a:endParaRPr lang="en-GB" sz="1000">
              <a:latin typeface="Arial"/>
              <a:cs typeface="Arial"/>
            </a:endParaRPr>
          </a:p>
          <a:p>
            <a:r>
              <a:rPr lang="en-US" sz="1000" dirty="0">
                <a:latin typeface="Arial"/>
                <a:cs typeface="Arial"/>
              </a:rPr>
              <a:t>Employment Law: Compliance with minimum wage, pension, and worker rights laws will be crucial</a:t>
            </a:r>
            <a:endParaRPr lang="en-GB" sz="1000" dirty="0">
              <a:latin typeface="Arial"/>
              <a:cs typeface="Arial"/>
            </a:endParaRPr>
          </a:p>
          <a:p>
            <a:r>
              <a:rPr lang="en-US" sz="1000" dirty="0">
                <a:latin typeface="Arial"/>
                <a:cs typeface="Arial"/>
              </a:rPr>
              <a:t> as the team grows.</a:t>
            </a:r>
            <a:endParaRPr lang="en-GB" sz="1000">
              <a:latin typeface="Arial"/>
              <a:cs typeface="Arial"/>
            </a:endParaRPr>
          </a:p>
          <a:p>
            <a:r>
              <a:rPr lang="en-US" sz="1000" dirty="0">
                <a:latin typeface="Arial"/>
                <a:cs typeface="Arial"/>
              </a:rPr>
              <a:t>Health &amp; Safety: Salons must meet hygiene and safety regulations to protect staff and clients.</a:t>
            </a:r>
            <a:endParaRPr lang="en-GB" sz="1000" dirty="0">
              <a:latin typeface="Arial"/>
              <a:cs typeface="Arial"/>
            </a:endParaRPr>
          </a:p>
          <a:p>
            <a:r>
              <a:rPr lang="en-US" sz="1000" dirty="0">
                <a:latin typeface="Arial"/>
                <a:cs typeface="Arial"/>
              </a:rPr>
              <a:t>Brexit Effects: Import costs for EU-sourced beauty products may rise due to customs regulations.</a:t>
            </a:r>
            <a:endParaRPr lang="en-GB" sz="1000" dirty="0">
              <a:latin typeface="Arial"/>
              <a:cs typeface="Arial"/>
            </a:endParaRPr>
          </a:p>
          <a:p>
            <a:r>
              <a:rPr lang="en-US" sz="1000" dirty="0">
                <a:latin typeface="Arial"/>
                <a:cs typeface="Arial"/>
              </a:rPr>
              <a:t>Local Council Regulations: Zoning laws and licensing affect salon operation and waste disposal.</a:t>
            </a:r>
            <a:endParaRPr lang="en-GB" sz="1000" dirty="0">
              <a:latin typeface="Arial"/>
              <a:cs typeface="Arial"/>
            </a:endParaRPr>
          </a:p>
          <a:p>
            <a:r>
              <a:rPr lang="en-US" sz="1000" dirty="0">
                <a:latin typeface="Arial"/>
                <a:cs typeface="Arial"/>
              </a:rPr>
              <a:t>Opportunities: Access to government start-up support and training schemes.</a:t>
            </a:r>
            <a:br>
              <a:rPr lang="en-US" sz="1000" dirty="0">
                <a:latin typeface="Arial"/>
                <a:cs typeface="Arial"/>
              </a:rPr>
            </a:br>
            <a:r>
              <a:rPr lang="en-US" sz="1000" dirty="0">
                <a:latin typeface="Arial"/>
                <a:cs typeface="Arial"/>
              </a:rPr>
              <a:t>Threats: Changes in regulation or trade policies could increase operational costs.</a:t>
            </a:r>
            <a:endParaRPr lang="en-GB" sz="1000" dirty="0">
              <a:latin typeface="Arial"/>
              <a:cs typeface="Arial"/>
            </a:endParaRPr>
          </a:p>
          <a:p>
            <a:r>
              <a:rPr lang="en-US" sz="1000" dirty="0">
                <a:latin typeface="Arial"/>
                <a:cs typeface="Arial"/>
              </a:rPr>
              <a:t>Economic Factors</a:t>
            </a:r>
            <a:endParaRPr lang="en-GB" sz="1000" dirty="0">
              <a:latin typeface="Arial"/>
              <a:cs typeface="Arial"/>
            </a:endParaRPr>
          </a:p>
          <a:p>
            <a:r>
              <a:rPr lang="en-US" sz="1000" dirty="0">
                <a:latin typeface="Arial"/>
                <a:cs typeface="Arial"/>
              </a:rPr>
              <a:t>Cost of Living &amp; Inflation: Rising costs can impact both consumer spending and business expenses.</a:t>
            </a:r>
            <a:endParaRPr lang="en-GB" sz="1000" dirty="0">
              <a:latin typeface="Arial"/>
              <a:cs typeface="Arial"/>
            </a:endParaRPr>
          </a:p>
          <a:p>
            <a:r>
              <a:rPr lang="en-US" sz="1000" dirty="0">
                <a:latin typeface="Arial"/>
                <a:cs typeface="Arial"/>
              </a:rPr>
              <a:t>Employment &amp; Wages: Competitive pay is essential to attract skilled stylists.</a:t>
            </a:r>
            <a:endParaRPr lang="en-GB" sz="1000" dirty="0">
              <a:latin typeface="Arial"/>
              <a:cs typeface="Arial"/>
            </a:endParaRPr>
          </a:p>
          <a:p>
            <a:r>
              <a:rPr lang="en-US" sz="1000" dirty="0">
                <a:latin typeface="Arial"/>
                <a:cs typeface="Arial"/>
              </a:rPr>
              <a:t>Access to Finance: As a limited company, </a:t>
            </a:r>
            <a:r>
              <a:rPr lang="en-US" sz="1000" dirty="0" err="1">
                <a:latin typeface="Arial"/>
                <a:cs typeface="Arial"/>
              </a:rPr>
              <a:t>Loc’d</a:t>
            </a:r>
            <a:r>
              <a:rPr lang="en-US" sz="1000" dirty="0">
                <a:latin typeface="Arial"/>
                <a:cs typeface="Arial"/>
              </a:rPr>
              <a:t> In will have better access to credit and loans.</a:t>
            </a:r>
            <a:endParaRPr lang="en-GB" sz="1000" dirty="0">
              <a:latin typeface="Arial"/>
              <a:cs typeface="Arial"/>
            </a:endParaRPr>
          </a:p>
          <a:p>
            <a:r>
              <a:rPr lang="en-US" sz="1000" dirty="0">
                <a:latin typeface="Arial"/>
                <a:cs typeface="Arial"/>
              </a:rPr>
              <a:t>Market Growth: The UK beauty industry continues to grow, particularly in the natural hair care sector.</a:t>
            </a:r>
            <a:endParaRPr lang="en-GB" sz="1000" dirty="0">
              <a:latin typeface="Arial"/>
              <a:cs typeface="Arial"/>
            </a:endParaRPr>
          </a:p>
          <a:p>
            <a:r>
              <a:rPr lang="en-US" sz="1000" dirty="0">
                <a:latin typeface="Arial"/>
                <a:cs typeface="Arial"/>
              </a:rPr>
              <a:t>Opportunities: Introduce loyalty schemes and flexible pricing to attract repeat clients.</a:t>
            </a:r>
            <a:br>
              <a:rPr lang="en-US" sz="1000" dirty="0">
                <a:latin typeface="Arial"/>
                <a:cs typeface="Arial"/>
              </a:rPr>
            </a:br>
            <a:r>
              <a:rPr lang="en-US" sz="1000" dirty="0">
                <a:latin typeface="Arial"/>
                <a:cs typeface="Arial"/>
              </a:rPr>
              <a:t>Threats: Economic downturns may reduce discretionary spending.</a:t>
            </a:r>
            <a:endParaRPr lang="en-GB" sz="1000" dirty="0">
              <a:latin typeface="Arial"/>
              <a:cs typeface="Arial"/>
            </a:endParaRPr>
          </a:p>
          <a:p>
            <a:r>
              <a:rPr lang="en-US" sz="1000" dirty="0">
                <a:latin typeface="Arial"/>
                <a:cs typeface="Arial"/>
              </a:rPr>
              <a:t>Social Factors</a:t>
            </a:r>
            <a:endParaRPr lang="en-GB" sz="1000" dirty="0">
              <a:latin typeface="Arial"/>
              <a:cs typeface="Arial"/>
            </a:endParaRPr>
          </a:p>
          <a:p>
            <a:r>
              <a:rPr lang="en-US" sz="1000" dirty="0">
                <a:latin typeface="Arial"/>
                <a:cs typeface="Arial"/>
              </a:rPr>
              <a:t>Natural Hair Movement: Increased cultural pride and acceptance of natural hair drive demand for specialist </a:t>
            </a:r>
            <a:endParaRPr lang="en-GB" sz="1000" dirty="0">
              <a:latin typeface="Arial"/>
              <a:cs typeface="Arial"/>
            </a:endParaRPr>
          </a:p>
          <a:p>
            <a:r>
              <a:rPr lang="en-US" sz="1000" dirty="0" err="1">
                <a:latin typeface="Arial"/>
                <a:cs typeface="Arial"/>
              </a:rPr>
              <a:t>loctician</a:t>
            </a:r>
            <a:r>
              <a:rPr lang="en-US" sz="1000" dirty="0">
                <a:latin typeface="Arial"/>
                <a:cs typeface="Arial"/>
              </a:rPr>
              <a:t> services.</a:t>
            </a:r>
            <a:endParaRPr lang="en-GB" sz="1000" dirty="0">
              <a:latin typeface="Arial"/>
              <a:cs typeface="Arial"/>
            </a:endParaRPr>
          </a:p>
          <a:p>
            <a:r>
              <a:rPr lang="en-US" sz="1000" dirty="0">
                <a:latin typeface="Arial"/>
                <a:cs typeface="Arial"/>
              </a:rPr>
              <a:t>Wellness &amp; Self-Care: Consumers value self-expression and personal grooming, aligning with the salon’s ethos.</a:t>
            </a:r>
            <a:endParaRPr lang="en-GB" sz="1000" dirty="0">
              <a:latin typeface="Arial"/>
              <a:cs typeface="Arial"/>
            </a:endParaRPr>
          </a:p>
          <a:p>
            <a:r>
              <a:rPr lang="en-US" sz="1000" dirty="0">
                <a:latin typeface="Arial"/>
                <a:cs typeface="Arial"/>
              </a:rPr>
              <a:t>Social Media Influence: Online trends shape beauty preferences, requiring consistent digital engagement.</a:t>
            </a:r>
            <a:endParaRPr lang="en-GB" sz="1000" dirty="0">
              <a:latin typeface="Arial"/>
              <a:cs typeface="Arial"/>
            </a:endParaRPr>
          </a:p>
          <a:p>
            <a:r>
              <a:rPr lang="en-US" sz="1000" dirty="0">
                <a:latin typeface="Arial"/>
                <a:cs typeface="Arial"/>
              </a:rPr>
              <a:t>Inclusivity: Offering services for all hair types enhances brand reputation.</a:t>
            </a:r>
            <a:endParaRPr lang="en-GB" sz="1000" dirty="0">
              <a:latin typeface="Arial"/>
              <a:cs typeface="Arial"/>
            </a:endParaRPr>
          </a:p>
          <a:p>
            <a:r>
              <a:rPr lang="en-US" sz="1000" dirty="0">
                <a:latin typeface="Arial"/>
                <a:cs typeface="Arial"/>
              </a:rPr>
              <a:t>Education &amp; Empowerment: Training and mentorship align with social trends of entrepreneurship and skill-building.</a:t>
            </a:r>
            <a:endParaRPr lang="en-GB" sz="1000" dirty="0">
              <a:latin typeface="Arial"/>
              <a:cs typeface="Arial"/>
            </a:endParaRPr>
          </a:p>
          <a:p>
            <a:r>
              <a:rPr lang="en-US" sz="1000" dirty="0">
                <a:latin typeface="Arial"/>
                <a:cs typeface="Arial"/>
              </a:rPr>
              <a:t>Opportunities: Build an inclusive brand celebrating natural beauty and empowerment.</a:t>
            </a:r>
            <a:br>
              <a:rPr lang="en-US" sz="1000" dirty="0">
                <a:latin typeface="Arial"/>
                <a:cs typeface="Arial"/>
              </a:rPr>
            </a:br>
            <a:r>
              <a:rPr lang="en-US" sz="1000" dirty="0">
                <a:latin typeface="Arial"/>
                <a:cs typeface="Arial"/>
              </a:rPr>
              <a:t>Threats: Rapidly changing beauty trends may shift demand.</a:t>
            </a:r>
            <a:endParaRPr lang="en-GB" sz="1000" dirty="0">
              <a:latin typeface="Arial"/>
              <a:cs typeface="Arial"/>
            </a:endParaRPr>
          </a:p>
          <a:p>
            <a:endParaRPr lang="en-GB" sz="1000" dirty="0">
              <a:latin typeface="Arial"/>
              <a:cs typeface="Arial"/>
            </a:endParaRPr>
          </a:p>
          <a:p>
            <a:endParaRPr lang="en-US" sz="1200" dirty="0">
              <a:latin typeface="Arial"/>
              <a:cs typeface="Arial"/>
            </a:endParaRPr>
          </a:p>
        </p:txBody>
      </p:sp>
      <p:sp>
        <p:nvSpPr>
          <p:cNvPr id="4" name="TextBox 3">
            <a:extLst>
              <a:ext uri="{FF2B5EF4-FFF2-40B4-BE49-F238E27FC236}">
                <a16:creationId xmlns:a16="http://schemas.microsoft.com/office/drawing/2014/main" id="{0A1BDED0-4A30-B8AD-B8EA-1AF77FA4859A}"/>
              </a:ext>
            </a:extLst>
          </p:cNvPr>
          <p:cNvSpPr txBox="1"/>
          <p:nvPr/>
        </p:nvSpPr>
        <p:spPr>
          <a:xfrm>
            <a:off x="6577208" y="146136"/>
            <a:ext cx="4980009" cy="6560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000" dirty="0">
                <a:latin typeface="Arial"/>
                <a:cs typeface="Arial"/>
              </a:rPr>
              <a:t>Technological Factors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Digital Booking Systems: Clients expect convenient online scheduling.</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Social Media Marketing: Platforms like Instagram, TikTok, and YouTube are key for brand visibility.</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E-Commerce: Online product and course sales provide extra income streams.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Technology Integration: Management systems improve efficiency and client satisfaction.</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Opportunities: Leverage digital platforms to expand reach and create new revenue sources.</a:t>
            </a:r>
            <a:br>
              <a:rPr lang="en-US" sz="1000" dirty="0">
                <a:latin typeface="Arial"/>
                <a:cs typeface="Arial"/>
              </a:rPr>
            </a:br>
            <a:r>
              <a:rPr lang="en-US" sz="1000" dirty="0">
                <a:latin typeface="Arial"/>
                <a:cs typeface="Arial"/>
              </a:rPr>
              <a:t>Threats: Constant tech updates may require ongoing investment.</a:t>
            </a:r>
            <a:endParaRPr lang="en-GB" sz="1000" dirty="0">
              <a:latin typeface="Arial"/>
              <a:cs typeface="Arial"/>
            </a:endParaRPr>
          </a:p>
          <a:p>
            <a:pPr marL="285750" indent="-285750">
              <a:lnSpc>
                <a:spcPct val="90000"/>
              </a:lnSpc>
              <a:spcBef>
                <a:spcPts val="1000"/>
              </a:spcBef>
              <a:buFont typeface="Arial"/>
              <a:buChar char="•"/>
            </a:pP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Legal Factors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Licensing: Must comply with local authority salon licensing requirements.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Employment Law: Adhere to fair pay, health, and pension standards.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Data Protection: Follow GDPR for storing client information securely.</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Insurance: Maintain public liability and professional indemnity coverage.</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Opportunities: Legal compliance builds trust and professionalism.</a:t>
            </a:r>
            <a:br>
              <a:rPr lang="en-US" sz="1000" dirty="0">
                <a:latin typeface="Arial"/>
                <a:cs typeface="Arial"/>
              </a:rPr>
            </a:br>
            <a:r>
              <a:rPr lang="en-US" sz="1000" dirty="0">
                <a:latin typeface="Arial"/>
                <a:cs typeface="Arial"/>
              </a:rPr>
              <a:t>Threats: Penalties for non-compliance could harm reputation.</a:t>
            </a:r>
            <a:endParaRPr lang="en-GB" sz="1000" dirty="0">
              <a:latin typeface="Arial"/>
              <a:cs typeface="Arial"/>
            </a:endParaRPr>
          </a:p>
          <a:p>
            <a:pPr marL="285750" indent="-285750">
              <a:lnSpc>
                <a:spcPct val="90000"/>
              </a:lnSpc>
              <a:spcBef>
                <a:spcPts val="1000"/>
              </a:spcBef>
              <a:buFont typeface="Arial"/>
              <a:buChar char="•"/>
            </a:pP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Environmental Factors</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Eco-Friendly Practices: Demand for sustainable, cruelty-free products is increasing.</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Energy Efficiency: Reducing water and electricity usage lowers costs and supports sustainability.</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Waste Management: Proper disposal of hair waste and chemicals is required.</a:t>
            </a:r>
            <a:endParaRPr lang="en-GB" sz="1000" dirty="0">
              <a:latin typeface="Arial"/>
              <a:cs typeface="Arial"/>
            </a:endParaRPr>
          </a:p>
          <a:p>
            <a:pPr marL="285750" indent="-285750">
              <a:lnSpc>
                <a:spcPct val="90000"/>
              </a:lnSpc>
              <a:spcBef>
                <a:spcPts val="1000"/>
              </a:spcBef>
              <a:buFont typeface="Arial"/>
              <a:buChar char="•"/>
            </a:pPr>
            <a:r>
              <a:rPr lang="en-US" sz="1000" dirty="0">
                <a:latin typeface="Arial"/>
                <a:cs typeface="Arial"/>
              </a:rPr>
              <a:t>Opportunities: Build a green brand image by using sustainable products.</a:t>
            </a:r>
            <a:br>
              <a:rPr lang="en-US" sz="1000" dirty="0">
                <a:latin typeface="Arial"/>
                <a:cs typeface="Arial"/>
              </a:rPr>
            </a:br>
            <a:r>
              <a:rPr lang="en-US" sz="1000" dirty="0">
                <a:latin typeface="Arial"/>
                <a:cs typeface="Arial"/>
              </a:rPr>
              <a:t>Threats: Sustainable alternatives can be more expensive.</a:t>
            </a:r>
            <a:endParaRPr lang="en-GB" sz="1000" dirty="0">
              <a:latin typeface="Arial"/>
              <a:cs typeface="Arial"/>
            </a:endParaRPr>
          </a:p>
          <a:p>
            <a:pPr marL="285750" indent="-285750">
              <a:lnSpc>
                <a:spcPct val="90000"/>
              </a:lnSpc>
              <a:spcBef>
                <a:spcPts val="1000"/>
              </a:spcBef>
              <a:buFont typeface="Arial"/>
              <a:buChar char="•"/>
            </a:pPr>
            <a:endParaRPr lang="en-GB" sz="1000" dirty="0"/>
          </a:p>
          <a:p>
            <a:pPr algn="l"/>
            <a:endParaRPr lang="en-GB" sz="1000" dirty="0"/>
          </a:p>
        </p:txBody>
      </p:sp>
    </p:spTree>
    <p:extLst>
      <p:ext uri="{BB962C8B-B14F-4D97-AF65-F5344CB8AC3E}">
        <p14:creationId xmlns:p14="http://schemas.microsoft.com/office/powerpoint/2010/main" val="1499449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31B250D-1EFE-C3ED-68AB-ADB5B789B435}"/>
              </a:ext>
            </a:extLst>
          </p:cNvPr>
          <p:cNvGraphicFramePr>
            <a:graphicFrameLocks noGrp="1"/>
          </p:cNvGraphicFramePr>
          <p:nvPr>
            <p:ph idx="1"/>
          </p:nvPr>
        </p:nvGraphicFramePr>
        <p:xfrm>
          <a:off x="643467" y="973814"/>
          <a:ext cx="10905067" cy="4910374"/>
        </p:xfrm>
        <a:graphic>
          <a:graphicData uri="http://schemas.openxmlformats.org/drawingml/2006/table">
            <a:tbl>
              <a:tblPr bandRow="1">
                <a:solidFill>
                  <a:srgbClr val="404040"/>
                </a:solidFill>
                <a:tableStyleId>{5C22544A-7EE6-4342-B048-85BDC9FD1C3A}</a:tableStyleId>
              </a:tblPr>
              <a:tblGrid>
                <a:gridCol w="2752342">
                  <a:extLst>
                    <a:ext uri="{9D8B030D-6E8A-4147-A177-3AD203B41FA5}">
                      <a16:colId xmlns:a16="http://schemas.microsoft.com/office/drawing/2014/main" val="3529416575"/>
                    </a:ext>
                  </a:extLst>
                </a:gridCol>
                <a:gridCol w="3286321">
                  <a:extLst>
                    <a:ext uri="{9D8B030D-6E8A-4147-A177-3AD203B41FA5}">
                      <a16:colId xmlns:a16="http://schemas.microsoft.com/office/drawing/2014/main" val="2480245830"/>
                    </a:ext>
                  </a:extLst>
                </a:gridCol>
                <a:gridCol w="4866404">
                  <a:extLst>
                    <a:ext uri="{9D8B030D-6E8A-4147-A177-3AD203B41FA5}">
                      <a16:colId xmlns:a16="http://schemas.microsoft.com/office/drawing/2014/main" val="296235249"/>
                    </a:ext>
                  </a:extLst>
                </a:gridCol>
              </a:tblGrid>
              <a:tr h="701482">
                <a:tc>
                  <a:txBody>
                    <a:bodyPr/>
                    <a:lstStyle/>
                    <a:p>
                      <a:pPr>
                        <a:buNone/>
                      </a:pPr>
                      <a:r>
                        <a:rPr lang="en-GB" sz="2400" cap="none" spc="0">
                          <a:solidFill>
                            <a:schemeClr val="bg1"/>
                          </a:solidFill>
                        </a:rPr>
                        <a:t>Strategy Area</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Objective</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Key Tactics</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101954297"/>
                  </a:ext>
                </a:extLst>
              </a:tr>
              <a:tr h="701482">
                <a:tc>
                  <a:txBody>
                    <a:bodyPr/>
                    <a:lstStyle/>
                    <a:p>
                      <a:pPr>
                        <a:buNone/>
                      </a:pPr>
                      <a:r>
                        <a:rPr lang="en-GB" sz="2400" cap="none" spc="0">
                          <a:solidFill>
                            <a:schemeClr val="bg1"/>
                          </a:solidFill>
                        </a:rPr>
                        <a:t>Branding</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Build trust &amp; identity</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Storytelling, visuals, consistency</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973889898"/>
                  </a:ext>
                </a:extLst>
              </a:tr>
              <a:tr h="701482">
                <a:tc>
                  <a:txBody>
                    <a:bodyPr/>
                    <a:lstStyle/>
                    <a:p>
                      <a:pPr>
                        <a:buNone/>
                      </a:pPr>
                      <a:r>
                        <a:rPr lang="en-GB" sz="2400" cap="none" spc="0">
                          <a:solidFill>
                            <a:schemeClr val="bg1"/>
                          </a:solidFill>
                        </a:rPr>
                        <a:t>Digital Presence</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Increase visibility</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SEO, social media, website</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965935050"/>
                  </a:ext>
                </a:extLst>
              </a:tr>
              <a:tr h="701482">
                <a:tc>
                  <a:txBody>
                    <a:bodyPr/>
                    <a:lstStyle/>
                    <a:p>
                      <a:pPr>
                        <a:buNone/>
                      </a:pPr>
                      <a:r>
                        <a:rPr lang="en-GB" sz="2400" cap="none" spc="0">
                          <a:solidFill>
                            <a:schemeClr val="bg1"/>
                          </a:solidFill>
                        </a:rPr>
                        <a:t>Community</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Drive word-of-mouth</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Events, partnerships, referrals</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842413149"/>
                  </a:ext>
                </a:extLst>
              </a:tr>
              <a:tr h="701482">
                <a:tc>
                  <a:txBody>
                    <a:bodyPr/>
                    <a:lstStyle/>
                    <a:p>
                      <a:pPr>
                        <a:buNone/>
                      </a:pPr>
                      <a:r>
                        <a:rPr lang="en-GB" sz="2400" cap="none" spc="0">
                          <a:solidFill>
                            <a:schemeClr val="bg1"/>
                          </a:solidFill>
                        </a:rPr>
                        <a:t>Retention</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Encourage loyalty</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buNone/>
                      </a:pPr>
                      <a:r>
                        <a:rPr lang="en-GB" sz="2400" cap="none" spc="0">
                          <a:solidFill>
                            <a:schemeClr val="bg1"/>
                          </a:solidFill>
                        </a:rPr>
                        <a:t>Rewards, personal touches</a:t>
                      </a:r>
                    </a:p>
                  </a:txBody>
                  <a:tcPr marL="179867" marR="179867" marT="179867" marB="8993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602608714"/>
                  </a:ext>
                </a:extLst>
              </a:tr>
              <a:tr h="701482">
                <a:tc>
                  <a:txBody>
                    <a:bodyPr/>
                    <a:lstStyle/>
                    <a:p>
                      <a:pPr>
                        <a:buNone/>
                      </a:pPr>
                      <a:r>
                        <a:rPr lang="en-GB" sz="2400" cap="none" spc="0">
                          <a:solidFill>
                            <a:schemeClr val="bg1"/>
                          </a:solidFill>
                        </a:rPr>
                        <a:t>Education</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Grow authority</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buNone/>
                      </a:pPr>
                      <a:r>
                        <a:rPr lang="en-GB" sz="2400" cap="none" spc="0">
                          <a:solidFill>
                            <a:schemeClr val="bg1"/>
                          </a:solidFill>
                        </a:rPr>
                        <a:t>Training programs, mentorship</a:t>
                      </a:r>
                    </a:p>
                  </a:txBody>
                  <a:tcPr marL="179867" marR="179867" marT="179867" marB="8993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848749598"/>
                  </a:ext>
                </a:extLst>
              </a:tr>
              <a:tr h="701482">
                <a:tc>
                  <a:txBody>
                    <a:bodyPr/>
                    <a:lstStyle/>
                    <a:p>
                      <a:pPr>
                        <a:buNone/>
                      </a:pPr>
                      <a:r>
                        <a:rPr lang="en-GB" sz="2400" cap="none" spc="0">
                          <a:solidFill>
                            <a:schemeClr val="bg1"/>
                          </a:solidFill>
                        </a:rPr>
                        <a:t>Advertising</a:t>
                      </a:r>
                    </a:p>
                  </a:txBody>
                  <a:tcPr marL="179867" marR="179867" marT="179867" marB="89934"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pPr>
                        <a:buNone/>
                      </a:pPr>
                      <a:r>
                        <a:rPr lang="en-GB" sz="2400" cap="none" spc="0">
                          <a:solidFill>
                            <a:schemeClr val="bg1"/>
                          </a:solidFill>
                        </a:rPr>
                        <a:t>Expand reach</a:t>
                      </a:r>
                    </a:p>
                  </a:txBody>
                  <a:tcPr marL="179867" marR="179867" marT="179867" marB="89934"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pPr>
                        <a:buNone/>
                      </a:pPr>
                      <a:r>
                        <a:rPr lang="en-GB" sz="2400" cap="none" spc="0">
                          <a:solidFill>
                            <a:schemeClr val="bg1"/>
                          </a:solidFill>
                        </a:rPr>
                        <a:t>Paid social &amp; Google ads</a:t>
                      </a:r>
                    </a:p>
                  </a:txBody>
                  <a:tcPr marL="179867" marR="179867" marT="179867" marB="89934"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167092379"/>
                  </a:ext>
                </a:extLst>
              </a:tr>
            </a:tbl>
          </a:graphicData>
        </a:graphic>
      </p:graphicFrame>
    </p:spTree>
    <p:extLst>
      <p:ext uri="{BB962C8B-B14F-4D97-AF65-F5344CB8AC3E}">
        <p14:creationId xmlns:p14="http://schemas.microsoft.com/office/powerpoint/2010/main" val="2343852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36813CEF-42AA-6963-7A82-9A4E33CEEA5D}"/>
              </a:ext>
            </a:extLst>
          </p:cNvPr>
          <p:cNvGraphicFramePr>
            <a:graphicFrameLocks noGrp="1"/>
          </p:cNvGraphicFramePr>
          <p:nvPr>
            <p:ph idx="1"/>
          </p:nvPr>
        </p:nvGraphicFramePr>
        <p:xfrm>
          <a:off x="643467" y="1062278"/>
          <a:ext cx="10905068" cy="4733445"/>
        </p:xfrm>
        <a:graphic>
          <a:graphicData uri="http://schemas.openxmlformats.org/drawingml/2006/table">
            <a:tbl>
              <a:tblPr firstRow="1" bandRow="1">
                <a:tableStyleId>{5C22544A-7EE6-4342-B048-85BDC9FD1C3A}</a:tableStyleId>
              </a:tblPr>
              <a:tblGrid>
                <a:gridCol w="4087397">
                  <a:extLst>
                    <a:ext uri="{9D8B030D-6E8A-4147-A177-3AD203B41FA5}">
                      <a16:colId xmlns:a16="http://schemas.microsoft.com/office/drawing/2014/main" val="621729746"/>
                    </a:ext>
                  </a:extLst>
                </a:gridCol>
                <a:gridCol w="1360226">
                  <a:extLst>
                    <a:ext uri="{9D8B030D-6E8A-4147-A177-3AD203B41FA5}">
                      <a16:colId xmlns:a16="http://schemas.microsoft.com/office/drawing/2014/main" val="4045072057"/>
                    </a:ext>
                  </a:extLst>
                </a:gridCol>
                <a:gridCol w="5457445">
                  <a:extLst>
                    <a:ext uri="{9D8B030D-6E8A-4147-A177-3AD203B41FA5}">
                      <a16:colId xmlns:a16="http://schemas.microsoft.com/office/drawing/2014/main" val="3545975753"/>
                    </a:ext>
                  </a:extLst>
                </a:gridCol>
              </a:tblGrid>
              <a:tr h="844054">
                <a:tc>
                  <a:txBody>
                    <a:bodyPr/>
                    <a:lstStyle/>
                    <a:p>
                      <a:pPr algn="l" rtl="0" fontAlgn="base">
                        <a:lnSpc>
                          <a:spcPts val="1552"/>
                        </a:lnSpc>
                        <a:spcBef>
                          <a:spcPts val="1000"/>
                        </a:spcBef>
                        <a:buNone/>
                      </a:pPr>
                      <a:r>
                        <a:rPr lang="en-GB" sz="2000" b="1" i="0">
                          <a:solidFill>
                            <a:srgbClr val="0F4761"/>
                          </a:solidFill>
                          <a:effectLst/>
                          <a:latin typeface="Arial" panose="020B0604020202020204" pitchFamily="34" charset="0"/>
                        </a:rPr>
                        <a:t>Source</a:t>
                      </a:r>
                      <a:r>
                        <a:rPr lang="en-GB" sz="2000" b="0" i="0">
                          <a:solidFill>
                            <a:srgbClr val="0F4761"/>
                          </a:solidFill>
                          <a:effectLst/>
                          <a:latin typeface="Arial" panose="020B0604020202020204" pitchFamily="34" charset="0"/>
                        </a:rPr>
                        <a: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1" i="0">
                          <a:solidFill>
                            <a:srgbClr val="0F4761"/>
                          </a:solidFill>
                          <a:effectLst/>
                          <a:latin typeface="Arial" panose="020B0604020202020204" pitchFamily="34" charset="0"/>
                        </a:rPr>
                        <a:t>Amount (£)</a:t>
                      </a:r>
                      <a:r>
                        <a:rPr lang="en-GB" sz="2000" b="0" i="0">
                          <a:solidFill>
                            <a:srgbClr val="0F4761"/>
                          </a:solidFill>
                          <a:effectLst/>
                          <a:latin typeface="Arial" panose="020B0604020202020204" pitchFamily="34" charset="0"/>
                        </a:rPr>
                        <a: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1" i="0">
                          <a:solidFill>
                            <a:srgbClr val="0F4761"/>
                          </a:solidFill>
                          <a:effectLst/>
                          <a:latin typeface="Arial" panose="020B0604020202020204" pitchFamily="34" charset="0"/>
                        </a:rPr>
                        <a:t>Purpose</a:t>
                      </a:r>
                      <a:r>
                        <a:rPr lang="en-GB" sz="2000" b="0" i="0">
                          <a:solidFill>
                            <a:srgbClr val="0F4761"/>
                          </a:solidFill>
                          <a:effectLst/>
                          <a:latin typeface="Arial" panose="020B0604020202020204" pitchFamily="34" charset="0"/>
                        </a:rPr>
                        <a: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1557981"/>
                  </a:ext>
                </a:extLst>
              </a:tr>
              <a:tr h="844054">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Personal Investment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15,000 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Demonstrates commitment and funds initial setup.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9691296"/>
                  </a:ext>
                </a:extLst>
              </a:tr>
              <a:tr h="844054">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Start-Up Loan (Government/Bank)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25,000 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Covers major costs including equipment and marketing.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07549067"/>
                  </a:ext>
                </a:extLst>
              </a:tr>
              <a:tr h="844054">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Business Grant / Local Enterprise Support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5,000 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Financial aid for small business development.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6504052"/>
                  </a:ext>
                </a:extLst>
              </a:tr>
              <a:tr h="844054">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Family/Private Investment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5,000 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0" i="0">
                          <a:solidFill>
                            <a:srgbClr val="0F4761"/>
                          </a:solidFill>
                          <a:effectLst/>
                          <a:latin typeface="Arial" panose="020B0604020202020204" pitchFamily="34" charset="0"/>
                        </a:rPr>
                        <a:t>Supports mentoring program and working capital.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19102362"/>
                  </a:ext>
                </a:extLst>
              </a:tr>
              <a:tr h="513175">
                <a:tc>
                  <a:txBody>
                    <a:bodyPr/>
                    <a:lstStyle/>
                    <a:p>
                      <a:pPr algn="l" rtl="0" fontAlgn="base">
                        <a:lnSpc>
                          <a:spcPts val="1552"/>
                        </a:lnSpc>
                        <a:spcBef>
                          <a:spcPts val="1000"/>
                        </a:spcBef>
                        <a:buNone/>
                      </a:pPr>
                      <a:r>
                        <a:rPr lang="en-GB" sz="2000" b="1" i="0">
                          <a:solidFill>
                            <a:srgbClr val="0F4761"/>
                          </a:solidFill>
                          <a:effectLst/>
                          <a:latin typeface="Arial" panose="020B0604020202020204" pitchFamily="34" charset="0"/>
                        </a:rPr>
                        <a:t>Total Funding Required</a:t>
                      </a:r>
                      <a:r>
                        <a:rPr lang="en-GB" sz="2000" b="0" i="0">
                          <a:solidFill>
                            <a:srgbClr val="0F4761"/>
                          </a:solidFill>
                          <a:effectLst/>
                          <a:latin typeface="Arial" panose="020B0604020202020204" pitchFamily="34" charset="0"/>
                        </a:rPr>
                        <a: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52"/>
                        </a:lnSpc>
                        <a:spcBef>
                          <a:spcPts val="1000"/>
                        </a:spcBef>
                        <a:buNone/>
                      </a:pPr>
                      <a:r>
                        <a:rPr lang="en-GB" sz="2000" b="1" i="0">
                          <a:solidFill>
                            <a:srgbClr val="0F4761"/>
                          </a:solidFill>
                          <a:effectLst/>
                          <a:latin typeface="Arial" panose="020B0604020202020204" pitchFamily="34" charset="0"/>
                        </a:rPr>
                        <a:t>£50,000</a:t>
                      </a:r>
                      <a:r>
                        <a:rPr lang="en-GB" sz="2000" b="0" i="0">
                          <a:solidFill>
                            <a:srgbClr val="0F4761"/>
                          </a:solidFill>
                          <a:effectLst/>
                          <a:latin typeface="Arial" panose="020B0604020202020204" pitchFamily="34" charset="0"/>
                        </a:rPr>
                        <a:t> </a:t>
                      </a:r>
                      <a:endParaRPr lang="en-GB" sz="2900" b="0" i="0">
                        <a:solidFill>
                          <a:srgbClr val="0F4761"/>
                        </a:solidFill>
                        <a:effectLst/>
                      </a:endParaRP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2000" b="0" i="0">
                          <a:effectLst/>
                          <a:latin typeface="Arial" panose="020B0604020202020204" pitchFamily="34" charset="0"/>
                        </a:rPr>
                        <a:t> </a:t>
                      </a:r>
                    </a:p>
                  </a:txBody>
                  <a:tcPr marL="108570" marR="108570" marT="74448" marB="7444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75229239"/>
                  </a:ext>
                </a:extLst>
              </a:tr>
            </a:tbl>
          </a:graphicData>
        </a:graphic>
      </p:graphicFrame>
    </p:spTree>
    <p:extLst>
      <p:ext uri="{BB962C8B-B14F-4D97-AF65-F5344CB8AC3E}">
        <p14:creationId xmlns:p14="http://schemas.microsoft.com/office/powerpoint/2010/main" val="3188721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3700B-DC7B-9728-2FC4-25E32B2B5975}"/>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Use of funds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BEEF0D4-25F1-8A6D-22DD-C235CD5B3A77}"/>
              </a:ext>
            </a:extLst>
          </p:cNvPr>
          <p:cNvGraphicFramePr>
            <a:graphicFrameLocks noGrp="1"/>
          </p:cNvGraphicFramePr>
          <p:nvPr>
            <p:ph idx="1"/>
            <p:extLst>
              <p:ext uri="{D42A27DB-BD31-4B8C-83A1-F6EECF244321}">
                <p14:modId xmlns:p14="http://schemas.microsoft.com/office/powerpoint/2010/main" val="3077494169"/>
              </p:ext>
            </p:extLst>
          </p:nvPr>
        </p:nvGraphicFramePr>
        <p:xfrm>
          <a:off x="7781544" y="1250617"/>
          <a:ext cx="4087369" cy="5202423"/>
        </p:xfrm>
        <a:graphic>
          <a:graphicData uri="http://schemas.openxmlformats.org/drawingml/2006/table">
            <a:tbl>
              <a:tblPr firstRow="1" bandRow="1">
                <a:solidFill>
                  <a:schemeClr val="tx1">
                    <a:lumMod val="65000"/>
                    <a:lumOff val="35000"/>
                  </a:schemeClr>
                </a:solidFill>
                <a:tableStyleId>{5C22544A-7EE6-4342-B048-85BDC9FD1C3A}</a:tableStyleId>
              </a:tblPr>
              <a:tblGrid>
                <a:gridCol w="1408567">
                  <a:extLst>
                    <a:ext uri="{9D8B030D-6E8A-4147-A177-3AD203B41FA5}">
                      <a16:colId xmlns:a16="http://schemas.microsoft.com/office/drawing/2014/main" val="69248051"/>
                    </a:ext>
                  </a:extLst>
                </a:gridCol>
                <a:gridCol w="1951046">
                  <a:extLst>
                    <a:ext uri="{9D8B030D-6E8A-4147-A177-3AD203B41FA5}">
                      <a16:colId xmlns:a16="http://schemas.microsoft.com/office/drawing/2014/main" val="2381116050"/>
                    </a:ext>
                  </a:extLst>
                </a:gridCol>
                <a:gridCol w="727756">
                  <a:extLst>
                    <a:ext uri="{9D8B030D-6E8A-4147-A177-3AD203B41FA5}">
                      <a16:colId xmlns:a16="http://schemas.microsoft.com/office/drawing/2014/main" val="3579195597"/>
                    </a:ext>
                  </a:extLst>
                </a:gridCol>
              </a:tblGrid>
              <a:tr h="460815">
                <a:tc>
                  <a:txBody>
                    <a:bodyPr/>
                    <a:lstStyle/>
                    <a:p>
                      <a:pPr algn="l" rtl="0" fontAlgn="base">
                        <a:lnSpc>
                          <a:spcPts val="1552"/>
                        </a:lnSpc>
                        <a:spcBef>
                          <a:spcPts val="1000"/>
                        </a:spcBef>
                        <a:buNone/>
                      </a:pPr>
                      <a:r>
                        <a:rPr lang="en-GB" sz="800" b="1" i="0" cap="all" spc="60">
                          <a:solidFill>
                            <a:schemeClr val="tx1"/>
                          </a:solidFill>
                          <a:effectLst/>
                          <a:latin typeface="Arial"/>
                        </a:rPr>
                        <a:t>Category </a:t>
                      </a:r>
                    </a:p>
                  </a:txBody>
                  <a:tcPr marL="90135" marR="90135" marT="90135" marB="90135" anchor="ctr">
                    <a:lnL w="12700" cmpd="sng">
                      <a:noFill/>
                    </a:lnL>
                    <a:lnR w="12700" cmpd="sng">
                      <a:noFill/>
                    </a:lnR>
                    <a:lnT w="12700" cmpd="sng">
                      <a:noFill/>
                    </a:lnT>
                    <a:lnB w="38100" cmpd="sng">
                      <a:noFill/>
                    </a:lnB>
                    <a:noFill/>
                  </a:tcPr>
                </a:tc>
                <a:tc>
                  <a:txBody>
                    <a:bodyPr/>
                    <a:lstStyle/>
                    <a:p>
                      <a:pPr algn="l" rtl="0" fontAlgn="base">
                        <a:lnSpc>
                          <a:spcPts val="1552"/>
                        </a:lnSpc>
                        <a:spcBef>
                          <a:spcPts val="1000"/>
                        </a:spcBef>
                        <a:buNone/>
                      </a:pPr>
                      <a:r>
                        <a:rPr lang="en-GB" sz="800" b="1" i="0" cap="all" spc="60">
                          <a:solidFill>
                            <a:schemeClr val="tx1"/>
                          </a:solidFill>
                          <a:effectLst/>
                          <a:latin typeface="Arial"/>
                        </a:rPr>
                        <a:t>Description </a:t>
                      </a:r>
                    </a:p>
                  </a:txBody>
                  <a:tcPr marL="90135" marR="90135" marT="90135" marB="90135" anchor="ctr">
                    <a:lnL w="12700" cmpd="sng">
                      <a:noFill/>
                    </a:lnL>
                    <a:lnR w="12700" cmpd="sng">
                      <a:noFill/>
                    </a:lnR>
                    <a:lnT w="12700" cmpd="sng">
                      <a:noFill/>
                    </a:lnT>
                    <a:lnB w="38100" cmpd="sng">
                      <a:noFill/>
                    </a:lnB>
                    <a:noFill/>
                  </a:tcPr>
                </a:tc>
                <a:tc>
                  <a:txBody>
                    <a:bodyPr/>
                    <a:lstStyle/>
                    <a:p>
                      <a:pPr algn="l" rtl="0" fontAlgn="base">
                        <a:lnSpc>
                          <a:spcPts val="1552"/>
                        </a:lnSpc>
                        <a:spcBef>
                          <a:spcPts val="1000"/>
                        </a:spcBef>
                        <a:buNone/>
                      </a:pPr>
                      <a:r>
                        <a:rPr lang="en-GB" sz="800" b="1" i="0" cap="all" spc="60">
                          <a:solidFill>
                            <a:schemeClr val="tx1"/>
                          </a:solidFill>
                          <a:effectLst/>
                          <a:latin typeface="Arial"/>
                        </a:rPr>
                        <a:t>Amount (£) </a:t>
                      </a:r>
                    </a:p>
                  </a:txBody>
                  <a:tcPr marL="90135" marR="90135" marT="90135" marB="90135" anchor="ctr">
                    <a:lnL w="12700" cmpd="sng">
                      <a:noFill/>
                    </a:lnL>
                    <a:lnR w="12700" cmpd="sng">
                      <a:noFill/>
                    </a:lnR>
                    <a:lnT w="12700" cmpd="sng">
                      <a:noFill/>
                    </a:lnT>
                    <a:lnB w="38100" cmpd="sng">
                      <a:noFill/>
                    </a:lnB>
                    <a:noFill/>
                  </a:tcPr>
                </a:tc>
                <a:extLst>
                  <a:ext uri="{0D108BD9-81ED-4DB2-BD59-A6C34878D82A}">
                    <a16:rowId xmlns:a16="http://schemas.microsoft.com/office/drawing/2014/main" val="671895662"/>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Premises Setup </a:t>
                      </a:r>
                    </a:p>
                  </a:txBody>
                  <a:tcPr marL="43816" marR="43816" marT="30045" marB="60090"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Lease deposit, interior design, signage </a:t>
                      </a:r>
                    </a:p>
                  </a:txBody>
                  <a:tcPr marL="43816" marR="43816" marT="30045" marB="60090"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10,000 </a:t>
                      </a:r>
                    </a:p>
                  </a:txBody>
                  <a:tcPr marL="43816" marR="43816" marT="30045" marB="60090"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extLst>
                  <a:ext uri="{0D108BD9-81ED-4DB2-BD59-A6C34878D82A}">
                    <a16:rowId xmlns:a16="http://schemas.microsoft.com/office/drawing/2014/main" val="985672070"/>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Equipment &amp; Furniture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Chairs, mirrors, dryers, wash stations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8,000 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275324067"/>
                  </a:ext>
                </a:extLst>
              </a:tr>
              <a:tr h="247705">
                <a:tc>
                  <a:txBody>
                    <a:bodyPr/>
                    <a:lstStyle/>
                    <a:p>
                      <a:pPr algn="l" rtl="0" fontAlgn="base">
                        <a:lnSpc>
                          <a:spcPts val="1552"/>
                        </a:lnSpc>
                        <a:spcBef>
                          <a:spcPts val="1000"/>
                        </a:spcBef>
                        <a:buNone/>
                      </a:pPr>
                      <a:r>
                        <a:rPr lang="en-GB" sz="1100" b="0" i="0" cap="none" spc="0">
                          <a:solidFill>
                            <a:schemeClr val="bg1"/>
                          </a:solidFill>
                          <a:effectLst/>
                          <a:latin typeface="Arial"/>
                        </a:rPr>
                        <a:t>Supplies &amp; Products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Starter stock, tools, towels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4,000 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639565517"/>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Branding &amp; Marketing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Website, logo, launch promotions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3,500 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2781857857"/>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Licenses &amp; Insurance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Business registration and coverage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1,000 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555055825"/>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Technology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Booking software, POS system, laptop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2,000 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179499503"/>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Training &amp; Development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Course materials, 1-to-1 resources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1,500 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026208184"/>
                  </a:ext>
                </a:extLst>
              </a:tr>
              <a:tr h="247705">
                <a:tc>
                  <a:txBody>
                    <a:bodyPr/>
                    <a:lstStyle/>
                    <a:p>
                      <a:pPr algn="l" rtl="0" fontAlgn="base">
                        <a:lnSpc>
                          <a:spcPts val="1552"/>
                        </a:lnSpc>
                        <a:spcBef>
                          <a:spcPts val="1000"/>
                        </a:spcBef>
                        <a:buNone/>
                      </a:pPr>
                      <a:r>
                        <a:rPr lang="en-GB" sz="1100" b="0" i="0" cap="none" spc="0">
                          <a:solidFill>
                            <a:schemeClr val="bg1"/>
                          </a:solidFill>
                          <a:effectLst/>
                          <a:latin typeface="Arial"/>
                        </a:rPr>
                        <a:t>Initial Staff Wages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First month salaries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2,000 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776033929"/>
                  </a:ext>
                </a:extLst>
              </a:tr>
              <a:tr h="381238">
                <a:tc>
                  <a:txBody>
                    <a:bodyPr/>
                    <a:lstStyle/>
                    <a:p>
                      <a:pPr algn="l" rtl="0" fontAlgn="base">
                        <a:lnSpc>
                          <a:spcPts val="1552"/>
                        </a:lnSpc>
                        <a:spcBef>
                          <a:spcPts val="1000"/>
                        </a:spcBef>
                        <a:buNone/>
                      </a:pPr>
                      <a:r>
                        <a:rPr lang="en-GB" sz="1100" b="0" i="0" cap="none" spc="0">
                          <a:solidFill>
                            <a:schemeClr val="bg1"/>
                          </a:solidFill>
                          <a:effectLst/>
                          <a:latin typeface="Arial"/>
                        </a:rPr>
                        <a:t>Utilities &amp; Rent (Month 1)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Rent and essential bills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3,000 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900218479"/>
                  </a:ext>
                </a:extLst>
              </a:tr>
              <a:tr h="247705">
                <a:tc>
                  <a:txBody>
                    <a:bodyPr/>
                    <a:lstStyle/>
                    <a:p>
                      <a:pPr algn="l" rtl="0" fontAlgn="base">
                        <a:lnSpc>
                          <a:spcPts val="1552"/>
                        </a:lnSpc>
                        <a:spcBef>
                          <a:spcPts val="1000"/>
                        </a:spcBef>
                        <a:buNone/>
                      </a:pPr>
                      <a:r>
                        <a:rPr lang="en-GB" sz="1100" b="0" i="0" cap="none" spc="0">
                          <a:solidFill>
                            <a:schemeClr val="bg1"/>
                          </a:solidFill>
                          <a:effectLst/>
                          <a:latin typeface="Arial"/>
                        </a:rPr>
                        <a:t>Contingency Reserve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Growth and emergency fund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l" rtl="0" fontAlgn="base">
                        <a:lnSpc>
                          <a:spcPts val="1552"/>
                        </a:lnSpc>
                        <a:spcBef>
                          <a:spcPts val="1000"/>
                        </a:spcBef>
                        <a:buNone/>
                      </a:pPr>
                      <a:r>
                        <a:rPr lang="en-GB" sz="1100" b="0" i="0" cap="none" spc="0">
                          <a:solidFill>
                            <a:schemeClr val="bg1"/>
                          </a:solidFill>
                          <a:effectLst/>
                          <a:latin typeface="Arial"/>
                        </a:rPr>
                        <a:t>15,000 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771097867"/>
                  </a:ext>
                </a:extLst>
              </a:tr>
              <a:tr h="247705">
                <a:tc>
                  <a:txBody>
                    <a:bodyPr/>
                    <a:lstStyle/>
                    <a:p>
                      <a:pPr algn="l" rtl="0" fontAlgn="base">
                        <a:lnSpc>
                          <a:spcPts val="1552"/>
                        </a:lnSpc>
                        <a:spcBef>
                          <a:spcPts val="1000"/>
                        </a:spcBef>
                        <a:buNone/>
                      </a:pPr>
                      <a:r>
                        <a:rPr lang="en-GB" sz="1100" b="1" i="0" cap="none" spc="0">
                          <a:solidFill>
                            <a:schemeClr val="bg1"/>
                          </a:solidFill>
                          <a:effectLst/>
                          <a:latin typeface="Arial"/>
                        </a:rPr>
                        <a:t>Total</a:t>
                      </a:r>
                      <a:r>
                        <a:rPr lang="en-GB" sz="1100" b="0" i="0" cap="none" spc="0">
                          <a:solidFill>
                            <a:schemeClr val="bg1"/>
                          </a:solidFill>
                          <a:effectLst/>
                          <a:latin typeface="Arial"/>
                        </a:rPr>
                        <a:t>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69"/>
                        </a:lnSpc>
                        <a:spcAft>
                          <a:spcPts val="800"/>
                        </a:spcAft>
                        <a:buNone/>
                      </a:pPr>
                      <a:endParaRPr lang="en-GB" sz="1100" b="0" i="0" cap="none" spc="0">
                        <a:solidFill>
                          <a:schemeClr val="bg1"/>
                        </a:solidFill>
                        <a:effectLst/>
                        <a:latin typeface="Arial"/>
                      </a:endParaRP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l" rtl="0" fontAlgn="base">
                        <a:lnSpc>
                          <a:spcPts val="1552"/>
                        </a:lnSpc>
                        <a:spcBef>
                          <a:spcPts val="1000"/>
                        </a:spcBef>
                        <a:buNone/>
                      </a:pPr>
                      <a:r>
                        <a:rPr lang="en-GB" sz="1100" b="1" i="0" cap="none" spc="0">
                          <a:solidFill>
                            <a:schemeClr val="bg1"/>
                          </a:solidFill>
                          <a:effectLst/>
                          <a:latin typeface="Arial"/>
                        </a:rPr>
                        <a:t>£50,000</a:t>
                      </a:r>
                      <a:r>
                        <a:rPr lang="en-GB" sz="1100" b="0" i="0" cap="none" spc="0">
                          <a:solidFill>
                            <a:schemeClr val="bg1"/>
                          </a:solidFill>
                          <a:effectLst/>
                          <a:latin typeface="Arial"/>
                        </a:rPr>
                        <a:t> </a:t>
                      </a:r>
                    </a:p>
                  </a:txBody>
                  <a:tcPr marL="43816" marR="43816" marT="30045" marB="6009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26461199"/>
                  </a:ext>
                </a:extLst>
              </a:tr>
            </a:tbl>
          </a:graphicData>
        </a:graphic>
      </p:graphicFrame>
    </p:spTree>
    <p:extLst>
      <p:ext uri="{BB962C8B-B14F-4D97-AF65-F5344CB8AC3E}">
        <p14:creationId xmlns:p14="http://schemas.microsoft.com/office/powerpoint/2010/main" val="1572474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F3C8B47-8BF3-6A84-518C-45BF50FBA3A3}"/>
              </a:ext>
            </a:extLst>
          </p:cNvPr>
          <p:cNvSpPr txBox="1"/>
          <p:nvPr/>
        </p:nvSpPr>
        <p:spPr>
          <a:xfrm>
            <a:off x="848638" y="2394838"/>
            <a:ext cx="4391024" cy="24543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20000"/>
          </a:bodyPr>
          <a:lstStyle/>
          <a:p>
            <a:pPr>
              <a:lnSpc>
                <a:spcPct val="90000"/>
              </a:lnSpc>
              <a:spcAft>
                <a:spcPts val="600"/>
              </a:spcAft>
            </a:pPr>
            <a:r>
              <a:rPr lang="en-US" sz="2400" b="1" i="0" dirty="0">
                <a:solidFill>
                  <a:schemeClr val="bg1">
                    <a:alpha val="80000"/>
                  </a:schemeClr>
                </a:solidFill>
              </a:rPr>
              <a:t>First-Month Startup Expenses</a:t>
            </a:r>
            <a:r>
              <a:rPr lang="en-US" sz="2400" b="1" dirty="0">
                <a:solidFill>
                  <a:schemeClr val="bg1">
                    <a:alpha val="80000"/>
                  </a:schemeClr>
                </a:solidFill>
              </a:rPr>
              <a:t>:</a:t>
            </a:r>
            <a:endParaRPr lang="en-US" sz="2400" dirty="0">
              <a:solidFill>
                <a:schemeClr val="bg1">
                  <a:alpha val="80000"/>
                </a:schemeClr>
              </a:solidFill>
            </a:endParaRPr>
          </a:p>
          <a:p>
            <a:pPr>
              <a:lnSpc>
                <a:spcPct val="90000"/>
              </a:lnSpc>
              <a:spcAft>
                <a:spcPts val="600"/>
              </a:spcAft>
            </a:pPr>
            <a:r>
              <a:rPr lang="en-US" sz="2400" b="1">
                <a:solidFill>
                  <a:srgbClr val="FFFFFF"/>
                </a:solidFill>
                <a:latin typeface="Aptos"/>
                <a:cs typeface="Arial"/>
              </a:rPr>
              <a:t>The remaining £30,000 will be retained as a reserve to support marketing, staff recruitment, and cash flow during the first year. </a:t>
            </a:r>
            <a:r>
              <a:rPr lang="en-US" sz="2400" b="1" err="1">
                <a:solidFill>
                  <a:srgbClr val="FFFFFF"/>
                </a:solidFill>
                <a:latin typeface="Aptos"/>
                <a:cs typeface="Arial"/>
              </a:rPr>
              <a:t>Loc’d</a:t>
            </a:r>
            <a:r>
              <a:rPr lang="en-US" sz="2400" b="1">
                <a:solidFill>
                  <a:srgbClr val="FFFFFF"/>
                </a:solidFill>
                <a:latin typeface="Aptos"/>
                <a:cs typeface="Arial"/>
              </a:rPr>
              <a:t> In aims to reach self-sufficiency within 12–18 months, with revenue generated from client services, product sales, and training programs.</a:t>
            </a:r>
            <a:endParaRPr lang="en-US" sz="2400" b="1" dirty="0">
              <a:solidFill>
                <a:srgbClr val="FFFFFF"/>
              </a:solidFill>
              <a:latin typeface="Aptos"/>
              <a:cs typeface="Arial"/>
            </a:endParaRPr>
          </a:p>
          <a:p>
            <a:pPr>
              <a:lnSpc>
                <a:spcPct val="90000"/>
              </a:lnSpc>
              <a:spcAft>
                <a:spcPts val="600"/>
              </a:spcAft>
            </a:pPr>
            <a:endParaRPr lang="en-US" sz="2400" b="1" dirty="0">
              <a:solidFill>
                <a:schemeClr val="bg1">
                  <a:alpha val="80000"/>
                </a:schemeClr>
              </a:solidFill>
            </a:endParaRPr>
          </a:p>
          <a:p>
            <a:pPr>
              <a:lnSpc>
                <a:spcPct val="90000"/>
              </a:lnSpc>
              <a:spcAft>
                <a:spcPts val="600"/>
              </a:spcAft>
            </a:pPr>
            <a:endParaRPr lang="en-US" sz="2400" b="1" i="0" dirty="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2400" b="0" i="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240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2400">
              <a:solidFill>
                <a:srgbClr val="FFFFFF">
                  <a:alpha val="80000"/>
                </a:srgbClr>
              </a:solidFill>
            </a:endParaRPr>
          </a:p>
        </p:txBody>
      </p:sp>
      <p:grpSp>
        <p:nvGrpSpPr>
          <p:cNvPr id="13" name="Group 12">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4" name="Group 13">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8" name="Freeform: Shape 17">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5" name="Group 14">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6" name="Freeform: Shape 15">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aphicFrame>
        <p:nvGraphicFramePr>
          <p:cNvPr id="5" name="Content Placeholder 4">
            <a:extLst>
              <a:ext uri="{FF2B5EF4-FFF2-40B4-BE49-F238E27FC236}">
                <a16:creationId xmlns:a16="http://schemas.microsoft.com/office/drawing/2014/main" id="{CE142FBA-9A36-6690-C37F-BD5376868B81}"/>
              </a:ext>
            </a:extLst>
          </p:cNvPr>
          <p:cNvGraphicFramePr>
            <a:graphicFrameLocks noGrp="1"/>
          </p:cNvGraphicFramePr>
          <p:nvPr>
            <p:ph idx="1"/>
            <p:extLst>
              <p:ext uri="{D42A27DB-BD31-4B8C-83A1-F6EECF244321}">
                <p14:modId xmlns:p14="http://schemas.microsoft.com/office/powerpoint/2010/main" val="431502637"/>
              </p:ext>
            </p:extLst>
          </p:nvPr>
        </p:nvGraphicFramePr>
        <p:xfrm>
          <a:off x="6398712" y="960328"/>
          <a:ext cx="4693859" cy="3997836"/>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1762460">
                  <a:extLst>
                    <a:ext uri="{9D8B030D-6E8A-4147-A177-3AD203B41FA5}">
                      <a16:colId xmlns:a16="http://schemas.microsoft.com/office/drawing/2014/main" val="2213094631"/>
                    </a:ext>
                  </a:extLst>
                </a:gridCol>
                <a:gridCol w="2025650">
                  <a:extLst>
                    <a:ext uri="{9D8B030D-6E8A-4147-A177-3AD203B41FA5}">
                      <a16:colId xmlns:a16="http://schemas.microsoft.com/office/drawing/2014/main" val="54406581"/>
                    </a:ext>
                  </a:extLst>
                </a:gridCol>
                <a:gridCol w="905749">
                  <a:extLst>
                    <a:ext uri="{9D8B030D-6E8A-4147-A177-3AD203B41FA5}">
                      <a16:colId xmlns:a16="http://schemas.microsoft.com/office/drawing/2014/main" val="598809491"/>
                    </a:ext>
                  </a:extLst>
                </a:gridCol>
              </a:tblGrid>
              <a:tr h="333153">
                <a:tc>
                  <a:txBody>
                    <a:bodyPr/>
                    <a:lstStyle/>
                    <a:p>
                      <a:pPr algn="l" rtl="0" fontAlgn="base">
                        <a:lnSpc>
                          <a:spcPts val="1552"/>
                        </a:lnSpc>
                        <a:spcBef>
                          <a:spcPts val="1000"/>
                        </a:spcBef>
                        <a:buNone/>
                      </a:pPr>
                      <a:r>
                        <a:rPr lang="en-GB" sz="1100" b="1" i="0" cap="none" spc="0" dirty="0">
                          <a:solidFill>
                            <a:schemeClr val="bg1"/>
                          </a:solidFill>
                          <a:effectLst/>
                          <a:latin typeface="Arial"/>
                        </a:rPr>
                        <a:t>Expense Category </a:t>
                      </a:r>
                    </a:p>
                  </a:txBody>
                  <a:tcPr marL="42943" marR="44733" marT="12270" marB="92022"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l" rtl="0" fontAlgn="base">
                        <a:lnSpc>
                          <a:spcPts val="1552"/>
                        </a:lnSpc>
                        <a:spcBef>
                          <a:spcPts val="1000"/>
                        </a:spcBef>
                        <a:buNone/>
                      </a:pPr>
                      <a:r>
                        <a:rPr lang="en-GB" sz="1100" b="1" i="0" cap="none" spc="0" dirty="0">
                          <a:solidFill>
                            <a:schemeClr val="bg1"/>
                          </a:solidFill>
                          <a:effectLst/>
                          <a:latin typeface="Arial"/>
                        </a:rPr>
                        <a:t>Description </a:t>
                      </a:r>
                    </a:p>
                  </a:txBody>
                  <a:tcPr marL="42943" marR="44733" marT="12270" marB="92022"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l" rtl="0" fontAlgn="base">
                        <a:lnSpc>
                          <a:spcPts val="1552"/>
                        </a:lnSpc>
                        <a:spcBef>
                          <a:spcPts val="1000"/>
                        </a:spcBef>
                        <a:buNone/>
                      </a:pPr>
                      <a:r>
                        <a:rPr lang="en-GB" sz="1100" b="1" i="0" cap="none" spc="0" dirty="0">
                          <a:solidFill>
                            <a:schemeClr val="bg1"/>
                          </a:solidFill>
                          <a:effectLst/>
                          <a:latin typeface="Arial"/>
                        </a:rPr>
                        <a:t>Cost (£) </a:t>
                      </a:r>
                    </a:p>
                  </a:txBody>
                  <a:tcPr marL="42943" marR="44733" marT="12270" marB="92022"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875215338"/>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Rent &amp; Deposit </a:t>
                      </a:r>
                    </a:p>
                  </a:txBody>
                  <a:tcPr marL="42943" marR="44733" marT="12270" marB="92022" anchor="ctr">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Studio space lease and deposit </a:t>
                      </a:r>
                    </a:p>
                  </a:txBody>
                  <a:tcPr marL="42943" marR="44733" marT="12270" marB="92022" anchor="ctr">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3,000 </a:t>
                      </a:r>
                    </a:p>
                  </a:txBody>
                  <a:tcPr marL="42943" marR="44733" marT="12270" marB="92022" anchor="ctr">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91243160"/>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Utilities </a:t>
                      </a:r>
                    </a:p>
                  </a:txBody>
                  <a:tcPr marL="42943" marR="44733" marT="12270" marB="92022"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Electricity, water, Wi-Fi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600 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554809064"/>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Salon Equipment </a:t>
                      </a:r>
                    </a:p>
                  </a:txBody>
                  <a:tcPr marL="42943" marR="44733" marT="12270" marB="92022" anchor="ctr">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Chairs, basins, mirrors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5,000 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979004491"/>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Stock &amp; Products </a:t>
                      </a:r>
                    </a:p>
                  </a:txBody>
                  <a:tcPr marL="42943" marR="44733" marT="12270" marB="92022"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Oils, shampoos, styling tools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1,000 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3488694020"/>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Marketing Launch </a:t>
                      </a:r>
                    </a:p>
                  </a:txBody>
                  <a:tcPr marL="42943" marR="44733" marT="12270" marB="92022" anchor="ctr">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Flyers, website, online ads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2,000 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863379142"/>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Licenses &amp; Insurance </a:t>
                      </a:r>
                    </a:p>
                  </a:txBody>
                  <a:tcPr marL="42943" marR="44733" marT="12270" marB="92022"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Registration and compliance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500 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2502767079"/>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Wages </a:t>
                      </a:r>
                    </a:p>
                  </a:txBody>
                  <a:tcPr marL="42943" marR="44733" marT="12270" marB="92022" anchor="ctr">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Owner + assistant pay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2,000 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872368201"/>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Technology </a:t>
                      </a:r>
                    </a:p>
                  </a:txBody>
                  <a:tcPr marL="42943" marR="44733" marT="12270" marB="92022"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Booking &amp; POS system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1,000 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908182532"/>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Training Materials </a:t>
                      </a:r>
                    </a:p>
                  </a:txBody>
                  <a:tcPr marL="42943" marR="44733" marT="12270" marB="92022" anchor="ctr">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Mentorship prep and resources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400 </a:t>
                      </a:r>
                    </a:p>
                  </a:txBody>
                  <a:tcPr marL="42943" marR="44733" marT="12270" marB="92022"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1458989617"/>
                  </a:ext>
                </a:extLst>
              </a:tr>
              <a:tr h="333153">
                <a:tc>
                  <a:txBody>
                    <a:bodyPr/>
                    <a:lstStyle/>
                    <a:p>
                      <a:pPr algn="l" rtl="0" fontAlgn="base">
                        <a:lnSpc>
                          <a:spcPts val="1552"/>
                        </a:lnSpc>
                        <a:spcBef>
                          <a:spcPts val="1000"/>
                        </a:spcBef>
                        <a:buNone/>
                      </a:pPr>
                      <a:r>
                        <a:rPr lang="en-GB" sz="800" b="0" i="0" cap="none" spc="0" dirty="0">
                          <a:solidFill>
                            <a:schemeClr val="bg1"/>
                          </a:solidFill>
                          <a:effectLst/>
                          <a:latin typeface="Arial"/>
                        </a:rPr>
                        <a:t>Contingency Fund </a:t>
                      </a:r>
                    </a:p>
                  </a:txBody>
                  <a:tcPr marL="42943" marR="44733" marT="12270" marB="92022"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Unplanned expenses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l" rtl="0" fontAlgn="base">
                        <a:lnSpc>
                          <a:spcPts val="1552"/>
                        </a:lnSpc>
                        <a:spcBef>
                          <a:spcPts val="1000"/>
                        </a:spcBef>
                        <a:buNone/>
                      </a:pPr>
                      <a:r>
                        <a:rPr lang="en-GB" sz="800" b="0" i="0" cap="none" spc="0" dirty="0">
                          <a:solidFill>
                            <a:schemeClr val="bg1"/>
                          </a:solidFill>
                          <a:effectLst/>
                          <a:latin typeface="Arial"/>
                        </a:rPr>
                        <a:t>4,500 </a:t>
                      </a:r>
                    </a:p>
                  </a:txBody>
                  <a:tcPr marL="42943" marR="44733" marT="12270" marB="92022"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923762670"/>
                  </a:ext>
                </a:extLst>
              </a:tr>
              <a:tr h="333153">
                <a:tc>
                  <a:txBody>
                    <a:bodyPr/>
                    <a:lstStyle/>
                    <a:p>
                      <a:pPr algn="l" rtl="0" fontAlgn="base">
                        <a:lnSpc>
                          <a:spcPts val="1552"/>
                        </a:lnSpc>
                        <a:spcBef>
                          <a:spcPts val="1000"/>
                        </a:spcBef>
                        <a:buNone/>
                      </a:pPr>
                      <a:r>
                        <a:rPr lang="en-GB" sz="800" b="1" i="0" cap="none" spc="0" dirty="0">
                          <a:solidFill>
                            <a:schemeClr val="bg1"/>
                          </a:solidFill>
                          <a:effectLst/>
                          <a:latin typeface="Arial"/>
                        </a:rPr>
                        <a:t>Total</a:t>
                      </a:r>
                      <a:r>
                        <a:rPr lang="en-GB" sz="800" b="0" i="0" cap="none" spc="0" dirty="0">
                          <a:solidFill>
                            <a:schemeClr val="bg1"/>
                          </a:solidFill>
                          <a:effectLst/>
                          <a:latin typeface="Arial"/>
                        </a:rPr>
                        <a:t> </a:t>
                      </a:r>
                    </a:p>
                  </a:txBody>
                  <a:tcPr marL="42943" marR="44733" marT="12270" marB="92022"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rtl="0" fontAlgn="base">
                        <a:lnSpc>
                          <a:spcPts val="1569"/>
                        </a:lnSpc>
                        <a:spcAft>
                          <a:spcPts val="800"/>
                        </a:spcAft>
                        <a:buNone/>
                      </a:pPr>
                      <a:endParaRPr lang="en-GB" sz="800" b="0" i="0" cap="none" spc="0" dirty="0">
                        <a:solidFill>
                          <a:schemeClr val="bg1"/>
                        </a:solidFill>
                        <a:effectLst/>
                        <a:latin typeface="Arial"/>
                      </a:endParaRPr>
                    </a:p>
                  </a:txBody>
                  <a:tcPr marL="42943" marR="44733" marT="12270" marB="92022"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rtl="0" fontAlgn="base">
                        <a:lnSpc>
                          <a:spcPts val="1552"/>
                        </a:lnSpc>
                        <a:spcBef>
                          <a:spcPts val="1000"/>
                        </a:spcBef>
                        <a:buNone/>
                      </a:pPr>
                      <a:r>
                        <a:rPr lang="en-GB" sz="800" b="1" i="0" cap="none" spc="0" dirty="0">
                          <a:solidFill>
                            <a:schemeClr val="bg1"/>
                          </a:solidFill>
                          <a:effectLst/>
                          <a:latin typeface="Arial"/>
                        </a:rPr>
                        <a:t>£20,000</a:t>
                      </a:r>
                      <a:r>
                        <a:rPr lang="en-GB" sz="800" b="0" i="0" cap="none" spc="0" dirty="0">
                          <a:solidFill>
                            <a:schemeClr val="bg1"/>
                          </a:solidFill>
                          <a:effectLst/>
                          <a:latin typeface="Arial"/>
                        </a:rPr>
                        <a:t> </a:t>
                      </a:r>
                    </a:p>
                  </a:txBody>
                  <a:tcPr marL="42943" marR="44733" marT="12270" marB="92022"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1669622809"/>
                  </a:ext>
                </a:extLst>
              </a:tr>
            </a:tbl>
          </a:graphicData>
        </a:graphic>
      </p:graphicFrame>
    </p:spTree>
    <p:extLst>
      <p:ext uri="{BB962C8B-B14F-4D97-AF65-F5344CB8AC3E}">
        <p14:creationId xmlns:p14="http://schemas.microsoft.com/office/powerpoint/2010/main" val="2765505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6B1F7-E498-1FE4-947C-FC0C27D8291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rial"/>
                <a:cs typeface="Arial"/>
              </a:rPr>
              <a:t>References:</a:t>
            </a:r>
          </a:p>
        </p:txBody>
      </p:sp>
      <p:sp>
        <p:nvSpPr>
          <p:cNvPr id="3" name="Content Placeholder 2">
            <a:extLst>
              <a:ext uri="{FF2B5EF4-FFF2-40B4-BE49-F238E27FC236}">
                <a16:creationId xmlns:a16="http://schemas.microsoft.com/office/drawing/2014/main" id="{CC09A708-2BBE-7481-0B4F-42C1ABAB073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dirty="0">
                <a:latin typeface="Arial"/>
                <a:cs typeface="Arial"/>
              </a:rPr>
              <a:t>Companies House (2024) ‘Register a limited company’, GOV.UK. Available at: </a:t>
            </a:r>
            <a:r>
              <a:rPr lang="en-US" sz="2000" u="sng" dirty="0">
                <a:latin typeface="Arial"/>
                <a:cs typeface="Arial"/>
                <a:hlinkClick r:id="rId2"/>
              </a:rPr>
              <a:t>https://www.gov.uk/limited-company-formation</a:t>
            </a:r>
            <a:r>
              <a:rPr lang="en-US" sz="2000" dirty="0">
                <a:latin typeface="Arial"/>
                <a:cs typeface="Arial"/>
              </a:rPr>
              <a:t> .</a:t>
            </a:r>
            <a:endParaRPr lang="en-GB" sz="2000" dirty="0">
              <a:latin typeface="Arial"/>
              <a:cs typeface="Arial"/>
            </a:endParaRPr>
          </a:p>
          <a:p>
            <a:r>
              <a:rPr lang="en-US" sz="2000" dirty="0">
                <a:latin typeface="Arial"/>
                <a:cs typeface="Arial"/>
              </a:rPr>
              <a:t>GOV.UK (2024) ‘Start Up Loans for new businesses’, GOV.UK. Available at: </a:t>
            </a:r>
            <a:r>
              <a:rPr lang="en-US" sz="2000" u="sng" dirty="0">
                <a:latin typeface="Arial"/>
                <a:cs typeface="Arial"/>
                <a:hlinkClick r:id="rId3"/>
              </a:rPr>
              <a:t>https://www.gov.uk/start-up-loans</a:t>
            </a:r>
            <a:r>
              <a:rPr lang="en-US" sz="2000" dirty="0">
                <a:latin typeface="Arial"/>
                <a:cs typeface="Arial"/>
              </a:rPr>
              <a:t> .</a:t>
            </a:r>
            <a:endParaRPr lang="en-GB" sz="2000" dirty="0">
              <a:latin typeface="Arial"/>
              <a:cs typeface="Arial"/>
            </a:endParaRPr>
          </a:p>
          <a:p>
            <a:r>
              <a:rPr lang="en-US" sz="2000" dirty="0">
                <a:latin typeface="Arial"/>
                <a:cs typeface="Arial"/>
              </a:rPr>
              <a:t>Office for National Statistics (2024) ‘UK Hair and Beauty Industry Report’, ONS. Available at: </a:t>
            </a:r>
            <a:r>
              <a:rPr lang="en-US" sz="2000" u="sng" dirty="0">
                <a:latin typeface="Arial"/>
                <a:cs typeface="Arial"/>
                <a:hlinkClick r:id="rId4"/>
              </a:rPr>
              <a:t>https://www.ons.gov.uk</a:t>
            </a:r>
            <a:r>
              <a:rPr lang="en-US" sz="2000" dirty="0">
                <a:latin typeface="Arial"/>
                <a:cs typeface="Arial"/>
              </a:rPr>
              <a:t> .</a:t>
            </a:r>
            <a:endParaRPr lang="en-GB" sz="2000" dirty="0">
              <a:latin typeface="Arial"/>
              <a:cs typeface="Arial"/>
            </a:endParaRPr>
          </a:p>
          <a:p>
            <a:r>
              <a:rPr lang="en-US" sz="2000" dirty="0">
                <a:latin typeface="Arial"/>
                <a:cs typeface="Arial"/>
              </a:rPr>
              <a:t>Mintel (2024) ‘UK Haircare Market Trends’. Mintel Group Ltd. Available at: </a:t>
            </a:r>
            <a:r>
              <a:rPr lang="en-US" sz="2000" u="sng" dirty="0">
                <a:latin typeface="Arial"/>
                <a:cs typeface="Arial"/>
                <a:hlinkClick r:id="rId5"/>
              </a:rPr>
              <a:t>https://www.mintel.com</a:t>
            </a:r>
            <a:r>
              <a:rPr lang="en-US" sz="2000" dirty="0">
                <a:latin typeface="Arial"/>
                <a:cs typeface="Arial"/>
              </a:rPr>
              <a:t> .</a:t>
            </a:r>
            <a:endParaRPr lang="en-GB" sz="2000" dirty="0">
              <a:latin typeface="Arial"/>
              <a:cs typeface="Arial"/>
            </a:endParaRPr>
          </a:p>
          <a:p>
            <a:r>
              <a:rPr lang="en-US" sz="2000" dirty="0">
                <a:latin typeface="Arial"/>
                <a:cs typeface="Arial"/>
              </a:rPr>
              <a:t>British Beauty Council (2024) ‘Industry Standards and Employment Guidelines’. Available at: </a:t>
            </a:r>
            <a:r>
              <a:rPr lang="en-US" sz="2000" u="sng" dirty="0">
                <a:latin typeface="Arial"/>
                <a:cs typeface="Arial"/>
                <a:hlinkClick r:id="rId6"/>
              </a:rPr>
              <a:t>https://www.britishbeautycouncil.co.uk</a:t>
            </a:r>
            <a:r>
              <a:rPr lang="en-US" sz="2000" dirty="0">
                <a:latin typeface="Arial"/>
                <a:cs typeface="Arial"/>
              </a:rPr>
              <a:t> .</a:t>
            </a:r>
            <a:endParaRPr lang="en-GB" sz="2000" dirty="0">
              <a:latin typeface="Arial"/>
              <a:cs typeface="Arial"/>
            </a:endParaRPr>
          </a:p>
          <a:p>
            <a:endParaRPr lang="en-GB" sz="2000"/>
          </a:p>
          <a:p>
            <a:endParaRPr lang="en-GB" sz="2000"/>
          </a:p>
        </p:txBody>
      </p:sp>
    </p:spTree>
    <p:extLst>
      <p:ext uri="{BB962C8B-B14F-4D97-AF65-F5344CB8AC3E}">
        <p14:creationId xmlns:p14="http://schemas.microsoft.com/office/powerpoint/2010/main" val="3011659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Zebada Nyarko Certificate in Higher Education Business Skills for the Workplace  Individual Written Business Plan LCLM4006 Chung Lai Johnny Wan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Use of funds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204</cp:revision>
  <dcterms:created xsi:type="dcterms:W3CDTF">2025-10-27T00:56:08Z</dcterms:created>
  <dcterms:modified xsi:type="dcterms:W3CDTF">2025-11-13T00:58:22Z</dcterms:modified>
</cp:coreProperties>
</file>