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sldIdLst>
    <p:sldId id="256" r:id="rId2"/>
    <p:sldId id="257" r:id="rId3"/>
    <p:sldId id="260" r:id="rId4"/>
    <p:sldId id="266" r:id="rId5"/>
    <p:sldId id="272" r:id="rId6"/>
    <p:sldId id="276" r:id="rId7"/>
    <p:sldId id="277" r:id="rId8"/>
    <p:sldId id="278" r:id="rId9"/>
    <p:sldId id="27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74B60"/>
    <a:srgbClr val="2D1341"/>
    <a:srgbClr val="4C216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7" d="100"/>
          <a:sy n="77" d="100"/>
        </p:scale>
        <p:origin x="4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28.sv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11" Type="http://schemas.openxmlformats.org/officeDocument/2006/relationships/image" Target="../media/image7.png"/><Relationship Id="rId5" Type="http://schemas.openxmlformats.org/officeDocument/2006/relationships/image" Target="../media/image23.png"/><Relationship Id="rId10" Type="http://schemas.openxmlformats.org/officeDocument/2006/relationships/image" Target="../media/image27.svg"/><Relationship Id="rId4" Type="http://schemas.openxmlformats.org/officeDocument/2006/relationships/image" Target="../media/image22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28.sv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11" Type="http://schemas.openxmlformats.org/officeDocument/2006/relationships/image" Target="../media/image7.png"/><Relationship Id="rId5" Type="http://schemas.openxmlformats.org/officeDocument/2006/relationships/image" Target="../media/image23.png"/><Relationship Id="rId10" Type="http://schemas.openxmlformats.org/officeDocument/2006/relationships/image" Target="../media/image27.svg"/><Relationship Id="rId4" Type="http://schemas.openxmlformats.org/officeDocument/2006/relationships/image" Target="../media/image22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548E99-0911-4034-9CE1-7801546758B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48ED9C7-C0EB-4F60-8343-787620B5978A}">
      <dgm:prSet/>
      <dgm:spPr/>
      <dgm:t>
        <a:bodyPr/>
        <a:lstStyle/>
        <a:p>
          <a:r>
            <a:rPr lang="en-GB" dirty="0"/>
            <a:t>Pastry from our childhood and pizza</a:t>
          </a:r>
          <a:endParaRPr lang="en-US" dirty="0"/>
        </a:p>
      </dgm:t>
    </dgm:pt>
    <dgm:pt modelId="{EB8E2C20-A466-4912-A432-416A5A374076}" type="parTrans" cxnId="{422FD443-D2BE-4D5B-8BD0-B48771ABF3A0}">
      <dgm:prSet/>
      <dgm:spPr/>
      <dgm:t>
        <a:bodyPr/>
        <a:lstStyle/>
        <a:p>
          <a:endParaRPr lang="en-US"/>
        </a:p>
      </dgm:t>
    </dgm:pt>
    <dgm:pt modelId="{C70D72A2-A87C-4322-BFA2-A5805118FF7F}" type="sibTrans" cxnId="{422FD443-D2BE-4D5B-8BD0-B48771ABF3A0}">
      <dgm:prSet/>
      <dgm:spPr/>
      <dgm:t>
        <a:bodyPr/>
        <a:lstStyle/>
        <a:p>
          <a:endParaRPr lang="en-US"/>
        </a:p>
      </dgm:t>
    </dgm:pt>
    <dgm:pt modelId="{A63587ED-BE3C-4C3A-B018-EF93E0BCA6EB}">
      <dgm:prSet/>
      <dgm:spPr/>
      <dgm:t>
        <a:bodyPr/>
        <a:lstStyle/>
        <a:p>
          <a:r>
            <a:rPr lang="en-GB" dirty="0"/>
            <a:t>Delicious pretzels or covridogs</a:t>
          </a:r>
          <a:endParaRPr lang="en-US" dirty="0"/>
        </a:p>
      </dgm:t>
    </dgm:pt>
    <dgm:pt modelId="{F4F5AF14-6CCF-4DD6-BEBE-F91E4E02B574}" type="parTrans" cxnId="{0C742AC9-31DE-413A-A47B-C732BF38FA35}">
      <dgm:prSet/>
      <dgm:spPr/>
      <dgm:t>
        <a:bodyPr/>
        <a:lstStyle/>
        <a:p>
          <a:endParaRPr lang="en-US"/>
        </a:p>
      </dgm:t>
    </dgm:pt>
    <dgm:pt modelId="{1D923776-228E-4BAD-93D8-1A89D5A365E8}" type="sibTrans" cxnId="{0C742AC9-31DE-413A-A47B-C732BF38FA35}">
      <dgm:prSet/>
      <dgm:spPr/>
      <dgm:t>
        <a:bodyPr/>
        <a:lstStyle/>
        <a:p>
          <a:endParaRPr lang="en-US"/>
        </a:p>
      </dgm:t>
    </dgm:pt>
    <dgm:pt modelId="{6403174C-D9E8-42D4-BD66-789F91FA10D7}">
      <dgm:prSet/>
      <dgm:spPr/>
      <dgm:t>
        <a:bodyPr/>
        <a:lstStyle/>
        <a:p>
          <a:r>
            <a:rPr lang="en-GB" dirty="0"/>
            <a:t>Extraordinary wine from our country </a:t>
          </a:r>
          <a:endParaRPr lang="en-US" dirty="0"/>
        </a:p>
      </dgm:t>
    </dgm:pt>
    <dgm:pt modelId="{0BAD097F-9DFF-4798-BCA0-92F4398F3146}" type="parTrans" cxnId="{1DCF6B27-7F0A-4471-AF42-7EE481898A29}">
      <dgm:prSet/>
      <dgm:spPr/>
      <dgm:t>
        <a:bodyPr/>
        <a:lstStyle/>
        <a:p>
          <a:endParaRPr lang="en-US"/>
        </a:p>
      </dgm:t>
    </dgm:pt>
    <dgm:pt modelId="{9982B3BE-B686-49A6-A67C-6DC32344B5BF}" type="sibTrans" cxnId="{1DCF6B27-7F0A-4471-AF42-7EE481898A29}">
      <dgm:prSet/>
      <dgm:spPr/>
      <dgm:t>
        <a:bodyPr/>
        <a:lstStyle/>
        <a:p>
          <a:endParaRPr lang="en-US"/>
        </a:p>
      </dgm:t>
    </dgm:pt>
    <dgm:pt modelId="{3DD528E1-C12C-4912-8C1B-599229649E93}">
      <dgm:prSet/>
      <dgm:spPr/>
      <dgm:t>
        <a:bodyPr/>
        <a:lstStyle/>
        <a:p>
          <a:r>
            <a:rPr lang="en-GB" dirty="0"/>
            <a:t>Kids juice for the younger ones</a:t>
          </a:r>
          <a:endParaRPr lang="en-US" dirty="0"/>
        </a:p>
      </dgm:t>
    </dgm:pt>
    <dgm:pt modelId="{C2F10047-E974-43BF-A67F-6A6E72917D7B}" type="parTrans" cxnId="{88B8E0CF-065D-4DB1-B904-8F4F96AD249B}">
      <dgm:prSet/>
      <dgm:spPr/>
      <dgm:t>
        <a:bodyPr/>
        <a:lstStyle/>
        <a:p>
          <a:endParaRPr lang="en-US"/>
        </a:p>
      </dgm:t>
    </dgm:pt>
    <dgm:pt modelId="{A9D86E2C-5778-4E2D-9F1F-D3C7816665C1}" type="sibTrans" cxnId="{88B8E0CF-065D-4DB1-B904-8F4F96AD249B}">
      <dgm:prSet/>
      <dgm:spPr/>
      <dgm:t>
        <a:bodyPr/>
        <a:lstStyle/>
        <a:p>
          <a:endParaRPr lang="en-US"/>
        </a:p>
      </dgm:t>
    </dgm:pt>
    <dgm:pt modelId="{A8177442-D1E3-48B0-BBBB-10F5E7416A78}">
      <dgm:prSet/>
      <dgm:spPr/>
      <dgm:t>
        <a:bodyPr/>
        <a:lstStyle/>
        <a:p>
          <a:r>
            <a:rPr lang="en-GB" dirty="0"/>
            <a:t>Food diversity for everyone taste and option (vegan/vegetarian</a:t>
          </a:r>
          <a:endParaRPr lang="en-US" dirty="0"/>
        </a:p>
      </dgm:t>
    </dgm:pt>
    <dgm:pt modelId="{B3943152-B3A0-4FFD-8D87-2E0D1038DA0A}" type="parTrans" cxnId="{347A0C95-56E4-4F55-AF74-80CA91CC1E89}">
      <dgm:prSet/>
      <dgm:spPr/>
      <dgm:t>
        <a:bodyPr/>
        <a:lstStyle/>
        <a:p>
          <a:endParaRPr lang="en-US"/>
        </a:p>
      </dgm:t>
    </dgm:pt>
    <dgm:pt modelId="{A9CF3596-417B-4352-95A1-99CCC56EB5AF}" type="sibTrans" cxnId="{347A0C95-56E4-4F55-AF74-80CA91CC1E89}">
      <dgm:prSet/>
      <dgm:spPr/>
      <dgm:t>
        <a:bodyPr/>
        <a:lstStyle/>
        <a:p>
          <a:endParaRPr lang="en-US"/>
        </a:p>
      </dgm:t>
    </dgm:pt>
    <dgm:pt modelId="{81C0460F-FCDB-4B4C-B417-45F32572B55F}" type="pres">
      <dgm:prSet presAssocID="{7D548E99-0911-4034-9CE1-7801546758B7}" presName="root" presStyleCnt="0">
        <dgm:presLayoutVars>
          <dgm:dir/>
          <dgm:resizeHandles val="exact"/>
        </dgm:presLayoutVars>
      </dgm:prSet>
      <dgm:spPr/>
    </dgm:pt>
    <dgm:pt modelId="{508B1B8C-469C-4600-AAD3-8BB680FE20BF}" type="pres">
      <dgm:prSet presAssocID="{7D548E99-0911-4034-9CE1-7801546758B7}" presName="container" presStyleCnt="0">
        <dgm:presLayoutVars>
          <dgm:dir/>
          <dgm:resizeHandles val="exact"/>
        </dgm:presLayoutVars>
      </dgm:prSet>
      <dgm:spPr/>
    </dgm:pt>
    <dgm:pt modelId="{73CDDFD2-4A6D-4260-BAD5-87B2D7E3D413}" type="pres">
      <dgm:prSet presAssocID="{848ED9C7-C0EB-4F60-8343-787620B5978A}" presName="compNode" presStyleCnt="0"/>
      <dgm:spPr/>
    </dgm:pt>
    <dgm:pt modelId="{CD87CBF9-5864-4070-815E-1010E11CB149}" type="pres">
      <dgm:prSet presAssocID="{848ED9C7-C0EB-4F60-8343-787620B5978A}" presName="iconBgRect" presStyleLbl="bgShp" presStyleIdx="0" presStyleCnt="5"/>
      <dgm:spPr/>
    </dgm:pt>
    <dgm:pt modelId="{ECD7B90B-E310-43CB-BCE9-705F48C1CD03}" type="pres">
      <dgm:prSet presAssocID="{848ED9C7-C0EB-4F60-8343-787620B5978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hole Pizza"/>
        </a:ext>
      </dgm:extLst>
    </dgm:pt>
    <dgm:pt modelId="{2CE3EB10-6AE2-4DDF-BE15-4B0BF471299E}" type="pres">
      <dgm:prSet presAssocID="{848ED9C7-C0EB-4F60-8343-787620B5978A}" presName="spaceRect" presStyleCnt="0"/>
      <dgm:spPr/>
    </dgm:pt>
    <dgm:pt modelId="{A0519362-5BA4-4A4D-B047-16BD30C1778B}" type="pres">
      <dgm:prSet presAssocID="{848ED9C7-C0EB-4F60-8343-787620B5978A}" presName="textRect" presStyleLbl="revTx" presStyleIdx="0" presStyleCnt="5">
        <dgm:presLayoutVars>
          <dgm:chMax val="1"/>
          <dgm:chPref val="1"/>
        </dgm:presLayoutVars>
      </dgm:prSet>
      <dgm:spPr/>
    </dgm:pt>
    <dgm:pt modelId="{653222EB-C905-4DFF-98CB-B63D0E387169}" type="pres">
      <dgm:prSet presAssocID="{C70D72A2-A87C-4322-BFA2-A5805118FF7F}" presName="sibTrans" presStyleLbl="sibTrans2D1" presStyleIdx="0" presStyleCnt="0"/>
      <dgm:spPr/>
    </dgm:pt>
    <dgm:pt modelId="{55862010-8D3C-4880-9519-2BE8CC6947E2}" type="pres">
      <dgm:prSet presAssocID="{A63587ED-BE3C-4C3A-B018-EF93E0BCA6EB}" presName="compNode" presStyleCnt="0"/>
      <dgm:spPr/>
    </dgm:pt>
    <dgm:pt modelId="{4E36A068-B90C-456F-948B-BA085D377CFD}" type="pres">
      <dgm:prSet presAssocID="{A63587ED-BE3C-4C3A-B018-EF93E0BCA6EB}" presName="iconBgRect" presStyleLbl="bgShp" presStyleIdx="1" presStyleCnt="5"/>
      <dgm:spPr/>
    </dgm:pt>
    <dgm:pt modelId="{1C1CF27C-9496-4327-BDEC-25DA1E83C906}" type="pres">
      <dgm:prSet presAssocID="{A63587ED-BE3C-4C3A-B018-EF93E0BCA6E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6C15E0EC-534B-4636-BCB4-1107092568A8}" type="pres">
      <dgm:prSet presAssocID="{A63587ED-BE3C-4C3A-B018-EF93E0BCA6EB}" presName="spaceRect" presStyleCnt="0"/>
      <dgm:spPr/>
    </dgm:pt>
    <dgm:pt modelId="{424FC88B-3935-470D-B8C4-D29A8B644D49}" type="pres">
      <dgm:prSet presAssocID="{A63587ED-BE3C-4C3A-B018-EF93E0BCA6EB}" presName="textRect" presStyleLbl="revTx" presStyleIdx="1" presStyleCnt="5">
        <dgm:presLayoutVars>
          <dgm:chMax val="1"/>
          <dgm:chPref val="1"/>
        </dgm:presLayoutVars>
      </dgm:prSet>
      <dgm:spPr/>
    </dgm:pt>
    <dgm:pt modelId="{95C63DEA-580C-46DF-B5E1-B50DEE60D0C0}" type="pres">
      <dgm:prSet presAssocID="{1D923776-228E-4BAD-93D8-1A89D5A365E8}" presName="sibTrans" presStyleLbl="sibTrans2D1" presStyleIdx="0" presStyleCnt="0"/>
      <dgm:spPr/>
    </dgm:pt>
    <dgm:pt modelId="{9C24D406-720D-418A-AF46-55FFF5D20566}" type="pres">
      <dgm:prSet presAssocID="{6403174C-D9E8-42D4-BD66-789F91FA10D7}" presName="compNode" presStyleCnt="0"/>
      <dgm:spPr/>
    </dgm:pt>
    <dgm:pt modelId="{F1E5A1F3-D150-49FE-931D-DF7B0314EEAF}" type="pres">
      <dgm:prSet presAssocID="{6403174C-D9E8-42D4-BD66-789F91FA10D7}" presName="iconBgRect" presStyleLbl="bgShp" presStyleIdx="2" presStyleCnt="5"/>
      <dgm:spPr/>
    </dgm:pt>
    <dgm:pt modelId="{C078B61F-9D74-424E-BE50-BE69462C4C86}" type="pres">
      <dgm:prSet presAssocID="{6403174C-D9E8-42D4-BD66-789F91FA10D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e"/>
        </a:ext>
      </dgm:extLst>
    </dgm:pt>
    <dgm:pt modelId="{5B4A6E47-2599-4793-994F-6964BC68E8B6}" type="pres">
      <dgm:prSet presAssocID="{6403174C-D9E8-42D4-BD66-789F91FA10D7}" presName="spaceRect" presStyleCnt="0"/>
      <dgm:spPr/>
    </dgm:pt>
    <dgm:pt modelId="{F1B02B38-D559-4D85-A69A-4AD4FC060F95}" type="pres">
      <dgm:prSet presAssocID="{6403174C-D9E8-42D4-BD66-789F91FA10D7}" presName="textRect" presStyleLbl="revTx" presStyleIdx="2" presStyleCnt="5">
        <dgm:presLayoutVars>
          <dgm:chMax val="1"/>
          <dgm:chPref val="1"/>
        </dgm:presLayoutVars>
      </dgm:prSet>
      <dgm:spPr/>
    </dgm:pt>
    <dgm:pt modelId="{A21807D4-86F0-48AB-8378-2D0523DCC63F}" type="pres">
      <dgm:prSet presAssocID="{9982B3BE-B686-49A6-A67C-6DC32344B5BF}" presName="sibTrans" presStyleLbl="sibTrans2D1" presStyleIdx="0" presStyleCnt="0"/>
      <dgm:spPr/>
    </dgm:pt>
    <dgm:pt modelId="{DB6A8E4E-6523-4C13-B2FE-C4072D44A133}" type="pres">
      <dgm:prSet presAssocID="{3DD528E1-C12C-4912-8C1B-599229649E93}" presName="compNode" presStyleCnt="0"/>
      <dgm:spPr/>
    </dgm:pt>
    <dgm:pt modelId="{79B65AB3-7145-4B14-B04E-B7AA47EB7E1E}" type="pres">
      <dgm:prSet presAssocID="{3DD528E1-C12C-4912-8C1B-599229649E93}" presName="iconBgRect" presStyleLbl="bgShp" presStyleIdx="3" presStyleCnt="5"/>
      <dgm:spPr/>
    </dgm:pt>
    <dgm:pt modelId="{E58E8626-2371-4EFC-A712-4249E63058E4}" type="pres">
      <dgm:prSet presAssocID="{3DD528E1-C12C-4912-8C1B-599229649E9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mpagne Glasses"/>
        </a:ext>
      </dgm:extLst>
    </dgm:pt>
    <dgm:pt modelId="{A93937F5-1A7A-428B-AD16-2448D8E83D39}" type="pres">
      <dgm:prSet presAssocID="{3DD528E1-C12C-4912-8C1B-599229649E93}" presName="spaceRect" presStyleCnt="0"/>
      <dgm:spPr/>
    </dgm:pt>
    <dgm:pt modelId="{66A89336-32F1-43BD-A027-74CFF2814C3F}" type="pres">
      <dgm:prSet presAssocID="{3DD528E1-C12C-4912-8C1B-599229649E93}" presName="textRect" presStyleLbl="revTx" presStyleIdx="3" presStyleCnt="5">
        <dgm:presLayoutVars>
          <dgm:chMax val="1"/>
          <dgm:chPref val="1"/>
        </dgm:presLayoutVars>
      </dgm:prSet>
      <dgm:spPr/>
    </dgm:pt>
    <dgm:pt modelId="{71E8E7C6-DD04-455C-B76A-BD4F0E30DBBF}" type="pres">
      <dgm:prSet presAssocID="{A9D86E2C-5778-4E2D-9F1F-D3C7816665C1}" presName="sibTrans" presStyleLbl="sibTrans2D1" presStyleIdx="0" presStyleCnt="0"/>
      <dgm:spPr/>
    </dgm:pt>
    <dgm:pt modelId="{2DD5D389-B20A-480A-951A-58A9FAE43992}" type="pres">
      <dgm:prSet presAssocID="{A8177442-D1E3-48B0-BBBB-10F5E7416A78}" presName="compNode" presStyleCnt="0"/>
      <dgm:spPr/>
    </dgm:pt>
    <dgm:pt modelId="{9BB62C34-5D3C-4E0E-9C81-C5673CD1314C}" type="pres">
      <dgm:prSet presAssocID="{A8177442-D1E3-48B0-BBBB-10F5E7416A78}" presName="iconBgRect" presStyleLbl="bgShp" presStyleIdx="4" presStyleCnt="5"/>
      <dgm:spPr/>
    </dgm:pt>
    <dgm:pt modelId="{52427062-267F-4424-8363-7D988A361914}" type="pres">
      <dgm:prSet presAssocID="{A8177442-D1E3-48B0-BBBB-10F5E7416A7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614C1E4B-6400-4B6E-8977-A3E75D8378B8}" type="pres">
      <dgm:prSet presAssocID="{A8177442-D1E3-48B0-BBBB-10F5E7416A78}" presName="spaceRect" presStyleCnt="0"/>
      <dgm:spPr/>
    </dgm:pt>
    <dgm:pt modelId="{44C68483-C683-41FC-A4D7-E038CDB931C1}" type="pres">
      <dgm:prSet presAssocID="{A8177442-D1E3-48B0-BBBB-10F5E7416A78}" presName="textRect" presStyleLbl="revTx" presStyleIdx="4" presStyleCnt="5" custScaleX="146708" custLinFactNeighborX="19900">
        <dgm:presLayoutVars>
          <dgm:chMax val="1"/>
          <dgm:chPref val="1"/>
        </dgm:presLayoutVars>
      </dgm:prSet>
      <dgm:spPr/>
    </dgm:pt>
  </dgm:ptLst>
  <dgm:cxnLst>
    <dgm:cxn modelId="{E837CE04-E60D-4C9C-AE55-531C528B5842}" type="presOf" srcId="{1D923776-228E-4BAD-93D8-1A89D5A365E8}" destId="{95C63DEA-580C-46DF-B5E1-B50DEE60D0C0}" srcOrd="0" destOrd="0" presId="urn:microsoft.com/office/officeart/2018/2/layout/IconCircleList"/>
    <dgm:cxn modelId="{3C218A0A-3A38-415C-8967-276A19355CA6}" type="presOf" srcId="{A9D86E2C-5778-4E2D-9F1F-D3C7816665C1}" destId="{71E8E7C6-DD04-455C-B76A-BD4F0E30DBBF}" srcOrd="0" destOrd="0" presId="urn:microsoft.com/office/officeart/2018/2/layout/IconCircleList"/>
    <dgm:cxn modelId="{1F78FF1C-DC24-46C1-B720-95992577749A}" type="presOf" srcId="{C70D72A2-A87C-4322-BFA2-A5805118FF7F}" destId="{653222EB-C905-4DFF-98CB-B63D0E387169}" srcOrd="0" destOrd="0" presId="urn:microsoft.com/office/officeart/2018/2/layout/IconCircleList"/>
    <dgm:cxn modelId="{1DCF6B27-7F0A-4471-AF42-7EE481898A29}" srcId="{7D548E99-0911-4034-9CE1-7801546758B7}" destId="{6403174C-D9E8-42D4-BD66-789F91FA10D7}" srcOrd="2" destOrd="0" parTransId="{0BAD097F-9DFF-4798-BCA0-92F4398F3146}" sibTransId="{9982B3BE-B686-49A6-A67C-6DC32344B5BF}"/>
    <dgm:cxn modelId="{3A49DD2E-308D-4180-86D4-B243FE04A235}" type="presOf" srcId="{7D548E99-0911-4034-9CE1-7801546758B7}" destId="{81C0460F-FCDB-4B4C-B417-45F32572B55F}" srcOrd="0" destOrd="0" presId="urn:microsoft.com/office/officeart/2018/2/layout/IconCircleList"/>
    <dgm:cxn modelId="{F4ABBB3D-25EA-4C92-AC86-B9079674A9B7}" type="presOf" srcId="{A63587ED-BE3C-4C3A-B018-EF93E0BCA6EB}" destId="{424FC88B-3935-470D-B8C4-D29A8B644D49}" srcOrd="0" destOrd="0" presId="urn:microsoft.com/office/officeart/2018/2/layout/IconCircleList"/>
    <dgm:cxn modelId="{422FD443-D2BE-4D5B-8BD0-B48771ABF3A0}" srcId="{7D548E99-0911-4034-9CE1-7801546758B7}" destId="{848ED9C7-C0EB-4F60-8343-787620B5978A}" srcOrd="0" destOrd="0" parTransId="{EB8E2C20-A466-4912-A432-416A5A374076}" sibTransId="{C70D72A2-A87C-4322-BFA2-A5805118FF7F}"/>
    <dgm:cxn modelId="{4877645A-F70F-45BB-A53D-91BD2E5EE221}" type="presOf" srcId="{6403174C-D9E8-42D4-BD66-789F91FA10D7}" destId="{F1B02B38-D559-4D85-A69A-4AD4FC060F95}" srcOrd="0" destOrd="0" presId="urn:microsoft.com/office/officeart/2018/2/layout/IconCircleList"/>
    <dgm:cxn modelId="{347A0C95-56E4-4F55-AF74-80CA91CC1E89}" srcId="{7D548E99-0911-4034-9CE1-7801546758B7}" destId="{A8177442-D1E3-48B0-BBBB-10F5E7416A78}" srcOrd="4" destOrd="0" parTransId="{B3943152-B3A0-4FFD-8D87-2E0D1038DA0A}" sibTransId="{A9CF3596-417B-4352-95A1-99CCC56EB5AF}"/>
    <dgm:cxn modelId="{13CD42B9-5205-4EF6-A626-23E1D77A1D88}" type="presOf" srcId="{848ED9C7-C0EB-4F60-8343-787620B5978A}" destId="{A0519362-5BA4-4A4D-B047-16BD30C1778B}" srcOrd="0" destOrd="0" presId="urn:microsoft.com/office/officeart/2018/2/layout/IconCircleList"/>
    <dgm:cxn modelId="{44393AC0-A8AF-4871-92BD-78D7E60141F7}" type="presOf" srcId="{9982B3BE-B686-49A6-A67C-6DC32344B5BF}" destId="{A21807D4-86F0-48AB-8378-2D0523DCC63F}" srcOrd="0" destOrd="0" presId="urn:microsoft.com/office/officeart/2018/2/layout/IconCircleList"/>
    <dgm:cxn modelId="{0C742AC9-31DE-413A-A47B-C732BF38FA35}" srcId="{7D548E99-0911-4034-9CE1-7801546758B7}" destId="{A63587ED-BE3C-4C3A-B018-EF93E0BCA6EB}" srcOrd="1" destOrd="0" parTransId="{F4F5AF14-6CCF-4DD6-BEBE-F91E4E02B574}" sibTransId="{1D923776-228E-4BAD-93D8-1A89D5A365E8}"/>
    <dgm:cxn modelId="{88B8E0CF-065D-4DB1-B904-8F4F96AD249B}" srcId="{7D548E99-0911-4034-9CE1-7801546758B7}" destId="{3DD528E1-C12C-4912-8C1B-599229649E93}" srcOrd="3" destOrd="0" parTransId="{C2F10047-E974-43BF-A67F-6A6E72917D7B}" sibTransId="{A9D86E2C-5778-4E2D-9F1F-D3C7816665C1}"/>
    <dgm:cxn modelId="{98BBB1D5-807E-4591-9410-A7990F87FACA}" type="presOf" srcId="{A8177442-D1E3-48B0-BBBB-10F5E7416A78}" destId="{44C68483-C683-41FC-A4D7-E038CDB931C1}" srcOrd="0" destOrd="0" presId="urn:microsoft.com/office/officeart/2018/2/layout/IconCircleList"/>
    <dgm:cxn modelId="{FEE913EA-BE39-4FE4-930E-CF180C771F08}" type="presOf" srcId="{3DD528E1-C12C-4912-8C1B-599229649E93}" destId="{66A89336-32F1-43BD-A027-74CFF2814C3F}" srcOrd="0" destOrd="0" presId="urn:microsoft.com/office/officeart/2018/2/layout/IconCircleList"/>
    <dgm:cxn modelId="{D9AA99E3-1413-40E7-935C-A16E37D35C6C}" type="presParOf" srcId="{81C0460F-FCDB-4B4C-B417-45F32572B55F}" destId="{508B1B8C-469C-4600-AAD3-8BB680FE20BF}" srcOrd="0" destOrd="0" presId="urn:microsoft.com/office/officeart/2018/2/layout/IconCircleList"/>
    <dgm:cxn modelId="{E3A111A6-0D67-4DBF-B017-4ADEF5E21545}" type="presParOf" srcId="{508B1B8C-469C-4600-AAD3-8BB680FE20BF}" destId="{73CDDFD2-4A6D-4260-BAD5-87B2D7E3D413}" srcOrd="0" destOrd="0" presId="urn:microsoft.com/office/officeart/2018/2/layout/IconCircleList"/>
    <dgm:cxn modelId="{2C111FED-F3FC-438C-93D6-50DBEAA03C8D}" type="presParOf" srcId="{73CDDFD2-4A6D-4260-BAD5-87B2D7E3D413}" destId="{CD87CBF9-5864-4070-815E-1010E11CB149}" srcOrd="0" destOrd="0" presId="urn:microsoft.com/office/officeart/2018/2/layout/IconCircleList"/>
    <dgm:cxn modelId="{542E1FED-C8F1-462C-B3D1-E7751E412337}" type="presParOf" srcId="{73CDDFD2-4A6D-4260-BAD5-87B2D7E3D413}" destId="{ECD7B90B-E310-43CB-BCE9-705F48C1CD03}" srcOrd="1" destOrd="0" presId="urn:microsoft.com/office/officeart/2018/2/layout/IconCircleList"/>
    <dgm:cxn modelId="{EC9BC990-7CDF-4052-B782-CD2F1B6917CE}" type="presParOf" srcId="{73CDDFD2-4A6D-4260-BAD5-87B2D7E3D413}" destId="{2CE3EB10-6AE2-4DDF-BE15-4B0BF471299E}" srcOrd="2" destOrd="0" presId="urn:microsoft.com/office/officeart/2018/2/layout/IconCircleList"/>
    <dgm:cxn modelId="{0622EE93-A0A2-47AC-88ED-8F37CA70DFB4}" type="presParOf" srcId="{73CDDFD2-4A6D-4260-BAD5-87B2D7E3D413}" destId="{A0519362-5BA4-4A4D-B047-16BD30C1778B}" srcOrd="3" destOrd="0" presId="urn:microsoft.com/office/officeart/2018/2/layout/IconCircleList"/>
    <dgm:cxn modelId="{CABD8D76-4718-4DE9-BB5D-4900BD67FD33}" type="presParOf" srcId="{508B1B8C-469C-4600-AAD3-8BB680FE20BF}" destId="{653222EB-C905-4DFF-98CB-B63D0E387169}" srcOrd="1" destOrd="0" presId="urn:microsoft.com/office/officeart/2018/2/layout/IconCircleList"/>
    <dgm:cxn modelId="{CA84C70A-47C7-4CFF-9E13-9C3B12851787}" type="presParOf" srcId="{508B1B8C-469C-4600-AAD3-8BB680FE20BF}" destId="{55862010-8D3C-4880-9519-2BE8CC6947E2}" srcOrd="2" destOrd="0" presId="urn:microsoft.com/office/officeart/2018/2/layout/IconCircleList"/>
    <dgm:cxn modelId="{19F76DEF-0BAB-4F3E-9284-C754FAAE9D63}" type="presParOf" srcId="{55862010-8D3C-4880-9519-2BE8CC6947E2}" destId="{4E36A068-B90C-456F-948B-BA085D377CFD}" srcOrd="0" destOrd="0" presId="urn:microsoft.com/office/officeart/2018/2/layout/IconCircleList"/>
    <dgm:cxn modelId="{E12325CA-31C0-4D7B-AA96-4E552C23CCC1}" type="presParOf" srcId="{55862010-8D3C-4880-9519-2BE8CC6947E2}" destId="{1C1CF27C-9496-4327-BDEC-25DA1E83C906}" srcOrd="1" destOrd="0" presId="urn:microsoft.com/office/officeart/2018/2/layout/IconCircleList"/>
    <dgm:cxn modelId="{A546A184-6874-48AF-A777-80A8F562C36B}" type="presParOf" srcId="{55862010-8D3C-4880-9519-2BE8CC6947E2}" destId="{6C15E0EC-534B-4636-BCB4-1107092568A8}" srcOrd="2" destOrd="0" presId="urn:microsoft.com/office/officeart/2018/2/layout/IconCircleList"/>
    <dgm:cxn modelId="{94B1015A-E932-44C8-8136-1A227B74D619}" type="presParOf" srcId="{55862010-8D3C-4880-9519-2BE8CC6947E2}" destId="{424FC88B-3935-470D-B8C4-D29A8B644D49}" srcOrd="3" destOrd="0" presId="urn:microsoft.com/office/officeart/2018/2/layout/IconCircleList"/>
    <dgm:cxn modelId="{BD7A3252-170C-4E43-82BE-43A65AFC354D}" type="presParOf" srcId="{508B1B8C-469C-4600-AAD3-8BB680FE20BF}" destId="{95C63DEA-580C-46DF-B5E1-B50DEE60D0C0}" srcOrd="3" destOrd="0" presId="urn:microsoft.com/office/officeart/2018/2/layout/IconCircleList"/>
    <dgm:cxn modelId="{D910D47C-294E-42CD-84B9-3389DC197538}" type="presParOf" srcId="{508B1B8C-469C-4600-AAD3-8BB680FE20BF}" destId="{9C24D406-720D-418A-AF46-55FFF5D20566}" srcOrd="4" destOrd="0" presId="urn:microsoft.com/office/officeart/2018/2/layout/IconCircleList"/>
    <dgm:cxn modelId="{B41DDE66-49A1-4812-A5B6-57BA66025018}" type="presParOf" srcId="{9C24D406-720D-418A-AF46-55FFF5D20566}" destId="{F1E5A1F3-D150-49FE-931D-DF7B0314EEAF}" srcOrd="0" destOrd="0" presId="urn:microsoft.com/office/officeart/2018/2/layout/IconCircleList"/>
    <dgm:cxn modelId="{7D9CE5B0-B385-4C02-8EC1-D43472DDBBDD}" type="presParOf" srcId="{9C24D406-720D-418A-AF46-55FFF5D20566}" destId="{C078B61F-9D74-424E-BE50-BE69462C4C86}" srcOrd="1" destOrd="0" presId="urn:microsoft.com/office/officeart/2018/2/layout/IconCircleList"/>
    <dgm:cxn modelId="{7BCDD50B-C3CD-4623-8F9A-D072471C2F8F}" type="presParOf" srcId="{9C24D406-720D-418A-AF46-55FFF5D20566}" destId="{5B4A6E47-2599-4793-994F-6964BC68E8B6}" srcOrd="2" destOrd="0" presId="urn:microsoft.com/office/officeart/2018/2/layout/IconCircleList"/>
    <dgm:cxn modelId="{1CFB13FA-0C77-4CD7-A2AF-86F080EDBABC}" type="presParOf" srcId="{9C24D406-720D-418A-AF46-55FFF5D20566}" destId="{F1B02B38-D559-4D85-A69A-4AD4FC060F95}" srcOrd="3" destOrd="0" presId="urn:microsoft.com/office/officeart/2018/2/layout/IconCircleList"/>
    <dgm:cxn modelId="{F19774F3-C8DF-4299-9B19-70A62DEA2CC4}" type="presParOf" srcId="{508B1B8C-469C-4600-AAD3-8BB680FE20BF}" destId="{A21807D4-86F0-48AB-8378-2D0523DCC63F}" srcOrd="5" destOrd="0" presId="urn:microsoft.com/office/officeart/2018/2/layout/IconCircleList"/>
    <dgm:cxn modelId="{E1211BF7-7BA2-4C2C-B901-8D67AF564B7D}" type="presParOf" srcId="{508B1B8C-469C-4600-AAD3-8BB680FE20BF}" destId="{DB6A8E4E-6523-4C13-B2FE-C4072D44A133}" srcOrd="6" destOrd="0" presId="urn:microsoft.com/office/officeart/2018/2/layout/IconCircleList"/>
    <dgm:cxn modelId="{377FE397-0B2F-4DCB-87D9-B8B6998B1F1F}" type="presParOf" srcId="{DB6A8E4E-6523-4C13-B2FE-C4072D44A133}" destId="{79B65AB3-7145-4B14-B04E-B7AA47EB7E1E}" srcOrd="0" destOrd="0" presId="urn:microsoft.com/office/officeart/2018/2/layout/IconCircleList"/>
    <dgm:cxn modelId="{9460B8F9-520F-4B66-872A-91C0D8841EB6}" type="presParOf" srcId="{DB6A8E4E-6523-4C13-B2FE-C4072D44A133}" destId="{E58E8626-2371-4EFC-A712-4249E63058E4}" srcOrd="1" destOrd="0" presId="urn:microsoft.com/office/officeart/2018/2/layout/IconCircleList"/>
    <dgm:cxn modelId="{0F41D964-127E-490A-A0DB-0F7A73B71ED6}" type="presParOf" srcId="{DB6A8E4E-6523-4C13-B2FE-C4072D44A133}" destId="{A93937F5-1A7A-428B-AD16-2448D8E83D39}" srcOrd="2" destOrd="0" presId="urn:microsoft.com/office/officeart/2018/2/layout/IconCircleList"/>
    <dgm:cxn modelId="{CE887FD0-67CE-4169-9C56-CEB8AFAF0819}" type="presParOf" srcId="{DB6A8E4E-6523-4C13-B2FE-C4072D44A133}" destId="{66A89336-32F1-43BD-A027-74CFF2814C3F}" srcOrd="3" destOrd="0" presId="urn:microsoft.com/office/officeart/2018/2/layout/IconCircleList"/>
    <dgm:cxn modelId="{18F5C131-B550-456F-AC56-521462CEDF3C}" type="presParOf" srcId="{508B1B8C-469C-4600-AAD3-8BB680FE20BF}" destId="{71E8E7C6-DD04-455C-B76A-BD4F0E30DBBF}" srcOrd="7" destOrd="0" presId="urn:microsoft.com/office/officeart/2018/2/layout/IconCircleList"/>
    <dgm:cxn modelId="{AA04AA7D-7D9D-46CC-8A3F-6E44846B8ADF}" type="presParOf" srcId="{508B1B8C-469C-4600-AAD3-8BB680FE20BF}" destId="{2DD5D389-B20A-480A-951A-58A9FAE43992}" srcOrd="8" destOrd="0" presId="urn:microsoft.com/office/officeart/2018/2/layout/IconCircleList"/>
    <dgm:cxn modelId="{3615A53A-F414-4E1E-991B-6577535A512D}" type="presParOf" srcId="{2DD5D389-B20A-480A-951A-58A9FAE43992}" destId="{9BB62C34-5D3C-4E0E-9C81-C5673CD1314C}" srcOrd="0" destOrd="0" presId="urn:microsoft.com/office/officeart/2018/2/layout/IconCircleList"/>
    <dgm:cxn modelId="{F313CEBE-6D79-40A5-9CB4-A7CB94544A6E}" type="presParOf" srcId="{2DD5D389-B20A-480A-951A-58A9FAE43992}" destId="{52427062-267F-4424-8363-7D988A361914}" srcOrd="1" destOrd="0" presId="urn:microsoft.com/office/officeart/2018/2/layout/IconCircleList"/>
    <dgm:cxn modelId="{E2481048-610B-4E31-A586-0A9F2D223E19}" type="presParOf" srcId="{2DD5D389-B20A-480A-951A-58A9FAE43992}" destId="{614C1E4B-6400-4B6E-8977-A3E75D8378B8}" srcOrd="2" destOrd="0" presId="urn:microsoft.com/office/officeart/2018/2/layout/IconCircleList"/>
    <dgm:cxn modelId="{5D725F40-6C30-4EB0-851C-511239FA5236}" type="presParOf" srcId="{2DD5D389-B20A-480A-951A-58A9FAE43992}" destId="{44C68483-C683-41FC-A4D7-E038CDB931C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D433B3-DCAF-45BE-A48A-9852F090FB4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3602735-E190-45BA-ACD8-3EB203338A53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Come and enjoy our events and food</a:t>
          </a:r>
        </a:p>
      </dgm:t>
    </dgm:pt>
    <dgm:pt modelId="{41208511-4524-45F9-8B88-24C9FBAB893F}" type="parTrans" cxnId="{912285D6-4966-454B-9B58-9DFB83252C9E}">
      <dgm:prSet/>
      <dgm:spPr/>
      <dgm:t>
        <a:bodyPr/>
        <a:lstStyle/>
        <a:p>
          <a:endParaRPr lang="en-US"/>
        </a:p>
      </dgm:t>
    </dgm:pt>
    <dgm:pt modelId="{CD88DC6C-58EF-4CDF-A04F-3D80EC718448}" type="sibTrans" cxnId="{912285D6-4966-454B-9B58-9DFB83252C9E}">
      <dgm:prSet/>
      <dgm:spPr/>
      <dgm:t>
        <a:bodyPr/>
        <a:lstStyle/>
        <a:p>
          <a:endParaRPr lang="en-US"/>
        </a:p>
      </dgm:t>
    </dgm:pt>
    <dgm:pt modelId="{20D506D3-F0FD-4A71-8B9B-F9C3B489FA46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We tried to bring a taste from Romania and make it work for everyone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95F6C8-24E8-46AB-933E-629FF13DEF14}" type="parTrans" cxnId="{A0B9A1CD-432B-4471-B583-EEE49E231618}">
      <dgm:prSet/>
      <dgm:spPr/>
      <dgm:t>
        <a:bodyPr/>
        <a:lstStyle/>
        <a:p>
          <a:endParaRPr lang="en-US"/>
        </a:p>
      </dgm:t>
    </dgm:pt>
    <dgm:pt modelId="{90C512B5-3058-4074-8DF9-68124AFC54A7}" type="sibTrans" cxnId="{A0B9A1CD-432B-4471-B583-EEE49E231618}">
      <dgm:prSet/>
      <dgm:spPr/>
      <dgm:t>
        <a:bodyPr/>
        <a:lstStyle/>
        <a:p>
          <a:endParaRPr lang="en-US"/>
        </a:p>
      </dgm:t>
    </dgm:pt>
    <dgm:pt modelId="{1AFD8516-94E4-4F78-BB72-91DE29D11A99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Be here and enjoy our game night with friends and family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46693D-4596-4EDA-88D5-F5B04530690F}" type="parTrans" cxnId="{2679DF38-7135-4606-9F72-6AF5A751DB75}">
      <dgm:prSet/>
      <dgm:spPr/>
      <dgm:t>
        <a:bodyPr/>
        <a:lstStyle/>
        <a:p>
          <a:endParaRPr lang="en-US"/>
        </a:p>
      </dgm:t>
    </dgm:pt>
    <dgm:pt modelId="{27724A52-BAE1-4DDF-9CB0-81C4507AEA78}" type="sibTrans" cxnId="{2679DF38-7135-4606-9F72-6AF5A751DB75}">
      <dgm:prSet/>
      <dgm:spPr/>
      <dgm:t>
        <a:bodyPr/>
        <a:lstStyle/>
        <a:p>
          <a:endParaRPr lang="en-US"/>
        </a:p>
      </dgm:t>
    </dgm:pt>
    <dgm:pt modelId="{4B838688-3CA7-4877-ABA1-02A1B8BA5B14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Enjoy a nice cup of coffee or tea while your kids enjoy our playground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911A5C-27C6-4DF7-924E-711BF4D2F915}" type="parTrans" cxnId="{25C290EE-3475-4301-B47D-CCF89DAB553D}">
      <dgm:prSet/>
      <dgm:spPr/>
      <dgm:t>
        <a:bodyPr/>
        <a:lstStyle/>
        <a:p>
          <a:endParaRPr lang="en-US"/>
        </a:p>
      </dgm:t>
    </dgm:pt>
    <dgm:pt modelId="{DB51EB1A-6634-4128-8840-439148C7E6DA}" type="sibTrans" cxnId="{25C290EE-3475-4301-B47D-CCF89DAB553D}">
      <dgm:prSet/>
      <dgm:spPr/>
      <dgm:t>
        <a:bodyPr/>
        <a:lstStyle/>
        <a:p>
          <a:endParaRPr lang="en-US"/>
        </a:p>
      </dgm:t>
    </dgm:pt>
    <dgm:pt modelId="{9E1D2173-562C-45B8-BF66-30FCD5FC0B87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Try an extraordinary original wine from Romania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F4F0EA-B60A-46E4-8AFD-209B8B0BE03E}" type="parTrans" cxnId="{70C81D7C-9D37-41FA-B40C-FF23BBC325FE}">
      <dgm:prSet/>
      <dgm:spPr/>
      <dgm:t>
        <a:bodyPr/>
        <a:lstStyle/>
        <a:p>
          <a:endParaRPr lang="en-US"/>
        </a:p>
      </dgm:t>
    </dgm:pt>
    <dgm:pt modelId="{19BADA13-29D8-446D-A254-E5C5620F332E}" type="sibTrans" cxnId="{70C81D7C-9D37-41FA-B40C-FF23BBC325FE}">
      <dgm:prSet/>
      <dgm:spPr/>
      <dgm:t>
        <a:bodyPr/>
        <a:lstStyle/>
        <a:p>
          <a:endParaRPr lang="en-US"/>
        </a:p>
      </dgm:t>
    </dgm:pt>
    <dgm:pt modelId="{231ED425-A811-4849-88FD-0398B72DEFEE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Try our diversity of pizza and pastry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ED1F0F-ECBE-428A-859D-48A1BF6359E8}" type="parTrans" cxnId="{C3B53065-DF1F-4844-B615-32EB48213529}">
      <dgm:prSet/>
      <dgm:spPr/>
      <dgm:t>
        <a:bodyPr/>
        <a:lstStyle/>
        <a:p>
          <a:endParaRPr lang="en-US"/>
        </a:p>
      </dgm:t>
    </dgm:pt>
    <dgm:pt modelId="{B1FD2446-6EB4-41D1-8208-E76D9D99242C}" type="sibTrans" cxnId="{C3B53065-DF1F-4844-B615-32EB48213529}">
      <dgm:prSet/>
      <dgm:spPr/>
      <dgm:t>
        <a:bodyPr/>
        <a:lstStyle/>
        <a:p>
          <a:endParaRPr lang="en-US"/>
        </a:p>
      </dgm:t>
    </dgm:pt>
    <dgm:pt modelId="{7C2ABAB0-F633-42E0-960C-3974BEAD116A}" type="pres">
      <dgm:prSet presAssocID="{A3D433B3-DCAF-45BE-A48A-9852F090FB43}" presName="root" presStyleCnt="0">
        <dgm:presLayoutVars>
          <dgm:dir/>
          <dgm:resizeHandles val="exact"/>
        </dgm:presLayoutVars>
      </dgm:prSet>
      <dgm:spPr/>
    </dgm:pt>
    <dgm:pt modelId="{0A8AF07D-D86B-4D50-9D5A-3A2E1678AF23}" type="pres">
      <dgm:prSet presAssocID="{03602735-E190-45BA-ACD8-3EB203338A53}" presName="compNode" presStyleCnt="0"/>
      <dgm:spPr/>
    </dgm:pt>
    <dgm:pt modelId="{E75E2F67-4480-4AC5-AB5D-11448ABD74A0}" type="pres">
      <dgm:prSet presAssocID="{03602735-E190-45BA-ACD8-3EB203338A53}" presName="bgRect" presStyleLbl="bgShp" presStyleIdx="0" presStyleCnt="6" custLinFactNeighborX="192" custLinFactNeighborY="1022"/>
      <dgm:spPr/>
    </dgm:pt>
    <dgm:pt modelId="{CF9F7DD3-B28B-40F7-B539-25348CC92759}" type="pres">
      <dgm:prSet presAssocID="{03602735-E190-45BA-ACD8-3EB203338A5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ying Face with No Fill"/>
        </a:ext>
      </dgm:extLst>
    </dgm:pt>
    <dgm:pt modelId="{9A1C778E-DFF2-44C8-B158-EBF6F3811092}" type="pres">
      <dgm:prSet presAssocID="{03602735-E190-45BA-ACD8-3EB203338A53}" presName="spaceRect" presStyleCnt="0"/>
      <dgm:spPr/>
    </dgm:pt>
    <dgm:pt modelId="{880CE4B4-1061-426C-A74E-026BB6C114AA}" type="pres">
      <dgm:prSet presAssocID="{03602735-E190-45BA-ACD8-3EB203338A53}" presName="parTx" presStyleLbl="revTx" presStyleIdx="0" presStyleCnt="6">
        <dgm:presLayoutVars>
          <dgm:chMax val="0"/>
          <dgm:chPref val="0"/>
        </dgm:presLayoutVars>
      </dgm:prSet>
      <dgm:spPr/>
    </dgm:pt>
    <dgm:pt modelId="{4C25F42C-C7C7-4AA5-9B7A-FB3B3086AD81}" type="pres">
      <dgm:prSet presAssocID="{CD88DC6C-58EF-4CDF-A04F-3D80EC718448}" presName="sibTrans" presStyleCnt="0"/>
      <dgm:spPr/>
    </dgm:pt>
    <dgm:pt modelId="{A9DB588A-6230-463D-991E-CFEFC2513590}" type="pres">
      <dgm:prSet presAssocID="{20D506D3-F0FD-4A71-8B9B-F9C3B489FA46}" presName="compNode" presStyleCnt="0"/>
      <dgm:spPr/>
    </dgm:pt>
    <dgm:pt modelId="{80564E3F-E011-4F30-920D-01FF1FAE72A7}" type="pres">
      <dgm:prSet presAssocID="{20D506D3-F0FD-4A71-8B9B-F9C3B489FA46}" presName="bgRect" presStyleLbl="bgShp" presStyleIdx="1" presStyleCnt="6"/>
      <dgm:spPr/>
    </dgm:pt>
    <dgm:pt modelId="{6FC3F114-8232-42C1-A24A-23C4652A853A}" type="pres">
      <dgm:prSet presAssocID="{20D506D3-F0FD-4A71-8B9B-F9C3B489FA4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6B6BDF1E-BBA1-479D-8237-2B2012AC3DD8}" type="pres">
      <dgm:prSet presAssocID="{20D506D3-F0FD-4A71-8B9B-F9C3B489FA46}" presName="spaceRect" presStyleCnt="0"/>
      <dgm:spPr/>
    </dgm:pt>
    <dgm:pt modelId="{34457003-4E14-4C39-BA2E-DA2FF802433C}" type="pres">
      <dgm:prSet presAssocID="{20D506D3-F0FD-4A71-8B9B-F9C3B489FA46}" presName="parTx" presStyleLbl="revTx" presStyleIdx="1" presStyleCnt="6">
        <dgm:presLayoutVars>
          <dgm:chMax val="0"/>
          <dgm:chPref val="0"/>
        </dgm:presLayoutVars>
      </dgm:prSet>
      <dgm:spPr/>
    </dgm:pt>
    <dgm:pt modelId="{DABDF69E-4D24-4B59-A7F8-7146464A06D6}" type="pres">
      <dgm:prSet presAssocID="{90C512B5-3058-4074-8DF9-68124AFC54A7}" presName="sibTrans" presStyleCnt="0"/>
      <dgm:spPr/>
    </dgm:pt>
    <dgm:pt modelId="{BBB00BB2-9F85-42D2-95F2-3681DA08FCCF}" type="pres">
      <dgm:prSet presAssocID="{1AFD8516-94E4-4F78-BB72-91DE29D11A99}" presName="compNode" presStyleCnt="0"/>
      <dgm:spPr/>
    </dgm:pt>
    <dgm:pt modelId="{5118B231-D5DF-4823-B8F4-A46042434342}" type="pres">
      <dgm:prSet presAssocID="{1AFD8516-94E4-4F78-BB72-91DE29D11A99}" presName="bgRect" presStyleLbl="bgShp" presStyleIdx="2" presStyleCnt="6" custLinFactNeighborX="7432" custLinFactNeighborY="-3088"/>
      <dgm:spPr/>
    </dgm:pt>
    <dgm:pt modelId="{151E296B-2935-45E6-BC93-001BDC03224D}" type="pres">
      <dgm:prSet presAssocID="{1AFD8516-94E4-4F78-BB72-91DE29D11A9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"/>
        </a:ext>
      </dgm:extLst>
    </dgm:pt>
    <dgm:pt modelId="{A43C9FCF-E4FC-4C26-8422-A05520F6E6D6}" type="pres">
      <dgm:prSet presAssocID="{1AFD8516-94E4-4F78-BB72-91DE29D11A99}" presName="spaceRect" presStyleCnt="0"/>
      <dgm:spPr/>
    </dgm:pt>
    <dgm:pt modelId="{0F658036-407C-444F-A903-F222F2DBE0CB}" type="pres">
      <dgm:prSet presAssocID="{1AFD8516-94E4-4F78-BB72-91DE29D11A99}" presName="parTx" presStyleLbl="revTx" presStyleIdx="2" presStyleCnt="6">
        <dgm:presLayoutVars>
          <dgm:chMax val="0"/>
          <dgm:chPref val="0"/>
        </dgm:presLayoutVars>
      </dgm:prSet>
      <dgm:spPr/>
    </dgm:pt>
    <dgm:pt modelId="{1147BB16-E1B1-4607-BE89-137226A3324C}" type="pres">
      <dgm:prSet presAssocID="{27724A52-BAE1-4DDF-9CB0-81C4507AEA78}" presName="sibTrans" presStyleCnt="0"/>
      <dgm:spPr/>
    </dgm:pt>
    <dgm:pt modelId="{3CD82A4C-6CCD-4739-B3F2-1070BDE3C531}" type="pres">
      <dgm:prSet presAssocID="{4B838688-3CA7-4877-ABA1-02A1B8BA5B14}" presName="compNode" presStyleCnt="0"/>
      <dgm:spPr/>
    </dgm:pt>
    <dgm:pt modelId="{72EE706F-8532-47C2-A5B3-2A96887FD66B}" type="pres">
      <dgm:prSet presAssocID="{4B838688-3CA7-4877-ABA1-02A1B8BA5B14}" presName="bgRect" presStyleLbl="bgShp" presStyleIdx="3" presStyleCnt="6"/>
      <dgm:spPr/>
    </dgm:pt>
    <dgm:pt modelId="{CE31284A-79F0-4B4E-8C66-75663550CD2A}" type="pres">
      <dgm:prSet presAssocID="{4B838688-3CA7-4877-ABA1-02A1B8BA5B14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C7F9BE8D-B076-4B39-AC15-60D0DE592EE8}" type="pres">
      <dgm:prSet presAssocID="{4B838688-3CA7-4877-ABA1-02A1B8BA5B14}" presName="spaceRect" presStyleCnt="0"/>
      <dgm:spPr/>
    </dgm:pt>
    <dgm:pt modelId="{87585DA1-DE4C-46C9-A644-A0FDE5198FA4}" type="pres">
      <dgm:prSet presAssocID="{4B838688-3CA7-4877-ABA1-02A1B8BA5B14}" presName="parTx" presStyleLbl="revTx" presStyleIdx="3" presStyleCnt="6">
        <dgm:presLayoutVars>
          <dgm:chMax val="0"/>
          <dgm:chPref val="0"/>
        </dgm:presLayoutVars>
      </dgm:prSet>
      <dgm:spPr/>
    </dgm:pt>
    <dgm:pt modelId="{2945E5DC-FCAB-4700-8FAB-F6885794AA7C}" type="pres">
      <dgm:prSet presAssocID="{DB51EB1A-6634-4128-8840-439148C7E6DA}" presName="sibTrans" presStyleCnt="0"/>
      <dgm:spPr/>
    </dgm:pt>
    <dgm:pt modelId="{80B88446-6087-420F-A841-277AA3A2DEF2}" type="pres">
      <dgm:prSet presAssocID="{9E1D2173-562C-45B8-BF66-30FCD5FC0B87}" presName="compNode" presStyleCnt="0"/>
      <dgm:spPr/>
    </dgm:pt>
    <dgm:pt modelId="{076642AE-48B8-405F-A4AE-EDB45D274AAC}" type="pres">
      <dgm:prSet presAssocID="{9E1D2173-562C-45B8-BF66-30FCD5FC0B87}" presName="bgRect" presStyleLbl="bgShp" presStyleIdx="4" presStyleCnt="6"/>
      <dgm:spPr/>
    </dgm:pt>
    <dgm:pt modelId="{1F95186D-8950-41A9-BE47-62D8D3A57160}" type="pres">
      <dgm:prSet presAssocID="{9E1D2173-562C-45B8-BF66-30FCD5FC0B8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e"/>
        </a:ext>
      </dgm:extLst>
    </dgm:pt>
    <dgm:pt modelId="{F8C036AD-5BA2-492E-B66F-4BF77711923D}" type="pres">
      <dgm:prSet presAssocID="{9E1D2173-562C-45B8-BF66-30FCD5FC0B87}" presName="spaceRect" presStyleCnt="0"/>
      <dgm:spPr/>
    </dgm:pt>
    <dgm:pt modelId="{814CA398-1E50-4FA1-A171-2EC629BA85D2}" type="pres">
      <dgm:prSet presAssocID="{9E1D2173-562C-45B8-BF66-30FCD5FC0B87}" presName="parTx" presStyleLbl="revTx" presStyleIdx="4" presStyleCnt="6">
        <dgm:presLayoutVars>
          <dgm:chMax val="0"/>
          <dgm:chPref val="0"/>
        </dgm:presLayoutVars>
      </dgm:prSet>
      <dgm:spPr/>
    </dgm:pt>
    <dgm:pt modelId="{F0D75AFA-38E2-4E90-83EA-4715949D2F52}" type="pres">
      <dgm:prSet presAssocID="{19BADA13-29D8-446D-A254-E5C5620F332E}" presName="sibTrans" presStyleCnt="0"/>
      <dgm:spPr/>
    </dgm:pt>
    <dgm:pt modelId="{1B6158F6-0D6E-4FD5-BEE7-69C27AF03BBF}" type="pres">
      <dgm:prSet presAssocID="{231ED425-A811-4849-88FD-0398B72DEFEE}" presName="compNode" presStyleCnt="0"/>
      <dgm:spPr/>
    </dgm:pt>
    <dgm:pt modelId="{72AAB491-C2A4-43F2-A63F-2C9E0CCFCEE0}" type="pres">
      <dgm:prSet presAssocID="{231ED425-A811-4849-88FD-0398B72DEFEE}" presName="bgRect" presStyleLbl="bgShp" presStyleIdx="5" presStyleCnt="6"/>
      <dgm:spPr/>
    </dgm:pt>
    <dgm:pt modelId="{164182F8-B235-4D0A-815C-6D2E84213CB1}" type="pres">
      <dgm:prSet presAssocID="{231ED425-A811-4849-88FD-0398B72DEFE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hole Pizza"/>
        </a:ext>
      </dgm:extLst>
    </dgm:pt>
    <dgm:pt modelId="{3786A92F-DA6E-4C77-85F3-055CD8415AE1}" type="pres">
      <dgm:prSet presAssocID="{231ED425-A811-4849-88FD-0398B72DEFEE}" presName="spaceRect" presStyleCnt="0"/>
      <dgm:spPr/>
    </dgm:pt>
    <dgm:pt modelId="{34181507-8F7A-41E3-A071-16C645D5B884}" type="pres">
      <dgm:prSet presAssocID="{231ED425-A811-4849-88FD-0398B72DEFE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DD123A30-6803-4234-BCDC-4253FF43F4F4}" type="presOf" srcId="{4B838688-3CA7-4877-ABA1-02A1B8BA5B14}" destId="{87585DA1-DE4C-46C9-A644-A0FDE5198FA4}" srcOrd="0" destOrd="0" presId="urn:microsoft.com/office/officeart/2018/2/layout/IconVerticalSolidList"/>
    <dgm:cxn modelId="{2679DF38-7135-4606-9F72-6AF5A751DB75}" srcId="{A3D433B3-DCAF-45BE-A48A-9852F090FB43}" destId="{1AFD8516-94E4-4F78-BB72-91DE29D11A99}" srcOrd="2" destOrd="0" parTransId="{FE46693D-4596-4EDA-88D5-F5B04530690F}" sibTransId="{27724A52-BAE1-4DDF-9CB0-81C4507AEA78}"/>
    <dgm:cxn modelId="{C3B53065-DF1F-4844-B615-32EB48213529}" srcId="{A3D433B3-DCAF-45BE-A48A-9852F090FB43}" destId="{231ED425-A811-4849-88FD-0398B72DEFEE}" srcOrd="5" destOrd="0" parTransId="{52ED1F0F-ECBE-428A-859D-48A1BF6359E8}" sibTransId="{B1FD2446-6EB4-41D1-8208-E76D9D99242C}"/>
    <dgm:cxn modelId="{5138D850-DBD0-4F6B-AA3C-69D8C19C5CA8}" type="presOf" srcId="{1AFD8516-94E4-4F78-BB72-91DE29D11A99}" destId="{0F658036-407C-444F-A903-F222F2DBE0CB}" srcOrd="0" destOrd="0" presId="urn:microsoft.com/office/officeart/2018/2/layout/IconVerticalSolidList"/>
    <dgm:cxn modelId="{A8D75154-4C7A-49B3-BAC7-1FE3FF457A7E}" type="presOf" srcId="{20D506D3-F0FD-4A71-8B9B-F9C3B489FA46}" destId="{34457003-4E14-4C39-BA2E-DA2FF802433C}" srcOrd="0" destOrd="0" presId="urn:microsoft.com/office/officeart/2018/2/layout/IconVerticalSolidList"/>
    <dgm:cxn modelId="{70C81D7C-9D37-41FA-B40C-FF23BBC325FE}" srcId="{A3D433B3-DCAF-45BE-A48A-9852F090FB43}" destId="{9E1D2173-562C-45B8-BF66-30FCD5FC0B87}" srcOrd="4" destOrd="0" parTransId="{D1F4F0EA-B60A-46E4-8AFD-209B8B0BE03E}" sibTransId="{19BADA13-29D8-446D-A254-E5C5620F332E}"/>
    <dgm:cxn modelId="{19DB0586-275B-45F9-B8F7-FFB62F89FBB9}" type="presOf" srcId="{A3D433B3-DCAF-45BE-A48A-9852F090FB43}" destId="{7C2ABAB0-F633-42E0-960C-3974BEAD116A}" srcOrd="0" destOrd="0" presId="urn:microsoft.com/office/officeart/2018/2/layout/IconVerticalSolidList"/>
    <dgm:cxn modelId="{6B50379C-CF1A-4670-BE3B-448DBE85EAD7}" type="presOf" srcId="{03602735-E190-45BA-ACD8-3EB203338A53}" destId="{880CE4B4-1061-426C-A74E-026BB6C114AA}" srcOrd="0" destOrd="0" presId="urn:microsoft.com/office/officeart/2018/2/layout/IconVerticalSolidList"/>
    <dgm:cxn modelId="{B20258C1-431B-400A-B423-213C96B11E84}" type="presOf" srcId="{9E1D2173-562C-45B8-BF66-30FCD5FC0B87}" destId="{814CA398-1E50-4FA1-A171-2EC629BA85D2}" srcOrd="0" destOrd="0" presId="urn:microsoft.com/office/officeart/2018/2/layout/IconVerticalSolidList"/>
    <dgm:cxn modelId="{A0B9A1CD-432B-4471-B583-EEE49E231618}" srcId="{A3D433B3-DCAF-45BE-A48A-9852F090FB43}" destId="{20D506D3-F0FD-4A71-8B9B-F9C3B489FA46}" srcOrd="1" destOrd="0" parTransId="{BF95F6C8-24E8-46AB-933E-629FF13DEF14}" sibTransId="{90C512B5-3058-4074-8DF9-68124AFC54A7}"/>
    <dgm:cxn modelId="{912285D6-4966-454B-9B58-9DFB83252C9E}" srcId="{A3D433B3-DCAF-45BE-A48A-9852F090FB43}" destId="{03602735-E190-45BA-ACD8-3EB203338A53}" srcOrd="0" destOrd="0" parTransId="{41208511-4524-45F9-8B88-24C9FBAB893F}" sibTransId="{CD88DC6C-58EF-4CDF-A04F-3D80EC718448}"/>
    <dgm:cxn modelId="{25C290EE-3475-4301-B47D-CCF89DAB553D}" srcId="{A3D433B3-DCAF-45BE-A48A-9852F090FB43}" destId="{4B838688-3CA7-4877-ABA1-02A1B8BA5B14}" srcOrd="3" destOrd="0" parTransId="{AF911A5C-27C6-4DF7-924E-711BF4D2F915}" sibTransId="{DB51EB1A-6634-4128-8840-439148C7E6DA}"/>
    <dgm:cxn modelId="{552114EF-9FF9-477E-96B5-8B856FDAC12C}" type="presOf" srcId="{231ED425-A811-4849-88FD-0398B72DEFEE}" destId="{34181507-8F7A-41E3-A071-16C645D5B884}" srcOrd="0" destOrd="0" presId="urn:microsoft.com/office/officeart/2018/2/layout/IconVerticalSolidList"/>
    <dgm:cxn modelId="{270E17E5-420F-4BEC-BA47-91D29595BADF}" type="presParOf" srcId="{7C2ABAB0-F633-42E0-960C-3974BEAD116A}" destId="{0A8AF07D-D86B-4D50-9D5A-3A2E1678AF23}" srcOrd="0" destOrd="0" presId="urn:microsoft.com/office/officeart/2018/2/layout/IconVerticalSolidList"/>
    <dgm:cxn modelId="{CD172936-850A-4AF4-B175-0362A8BA09AA}" type="presParOf" srcId="{0A8AF07D-D86B-4D50-9D5A-3A2E1678AF23}" destId="{E75E2F67-4480-4AC5-AB5D-11448ABD74A0}" srcOrd="0" destOrd="0" presId="urn:microsoft.com/office/officeart/2018/2/layout/IconVerticalSolidList"/>
    <dgm:cxn modelId="{1BDB7C75-E117-4307-8C26-88F8950825D0}" type="presParOf" srcId="{0A8AF07D-D86B-4D50-9D5A-3A2E1678AF23}" destId="{CF9F7DD3-B28B-40F7-B539-25348CC92759}" srcOrd="1" destOrd="0" presId="urn:microsoft.com/office/officeart/2018/2/layout/IconVerticalSolidList"/>
    <dgm:cxn modelId="{CCF98CED-3C4D-42FD-8EF1-FCFB45CDE67E}" type="presParOf" srcId="{0A8AF07D-D86B-4D50-9D5A-3A2E1678AF23}" destId="{9A1C778E-DFF2-44C8-B158-EBF6F3811092}" srcOrd="2" destOrd="0" presId="urn:microsoft.com/office/officeart/2018/2/layout/IconVerticalSolidList"/>
    <dgm:cxn modelId="{2A5973AE-658C-48CC-B5F5-DB5FA5A69F46}" type="presParOf" srcId="{0A8AF07D-D86B-4D50-9D5A-3A2E1678AF23}" destId="{880CE4B4-1061-426C-A74E-026BB6C114AA}" srcOrd="3" destOrd="0" presId="urn:microsoft.com/office/officeart/2018/2/layout/IconVerticalSolidList"/>
    <dgm:cxn modelId="{C79DD981-12D6-432D-AA29-52BC2E778CFF}" type="presParOf" srcId="{7C2ABAB0-F633-42E0-960C-3974BEAD116A}" destId="{4C25F42C-C7C7-4AA5-9B7A-FB3B3086AD81}" srcOrd="1" destOrd="0" presId="urn:microsoft.com/office/officeart/2018/2/layout/IconVerticalSolidList"/>
    <dgm:cxn modelId="{DB26464D-980F-44CD-BA84-6AC517CEF43A}" type="presParOf" srcId="{7C2ABAB0-F633-42E0-960C-3974BEAD116A}" destId="{A9DB588A-6230-463D-991E-CFEFC2513590}" srcOrd="2" destOrd="0" presId="urn:microsoft.com/office/officeart/2018/2/layout/IconVerticalSolidList"/>
    <dgm:cxn modelId="{BA2330A9-FC7D-4918-B766-9A7EAAFE46B9}" type="presParOf" srcId="{A9DB588A-6230-463D-991E-CFEFC2513590}" destId="{80564E3F-E011-4F30-920D-01FF1FAE72A7}" srcOrd="0" destOrd="0" presId="urn:microsoft.com/office/officeart/2018/2/layout/IconVerticalSolidList"/>
    <dgm:cxn modelId="{04DA9192-ED40-4B15-AB55-7C527D19A0B4}" type="presParOf" srcId="{A9DB588A-6230-463D-991E-CFEFC2513590}" destId="{6FC3F114-8232-42C1-A24A-23C4652A853A}" srcOrd="1" destOrd="0" presId="urn:microsoft.com/office/officeart/2018/2/layout/IconVerticalSolidList"/>
    <dgm:cxn modelId="{A69F7C5D-BBDD-456A-9514-6F2AC1460BE6}" type="presParOf" srcId="{A9DB588A-6230-463D-991E-CFEFC2513590}" destId="{6B6BDF1E-BBA1-479D-8237-2B2012AC3DD8}" srcOrd="2" destOrd="0" presId="urn:microsoft.com/office/officeart/2018/2/layout/IconVerticalSolidList"/>
    <dgm:cxn modelId="{526DCBD4-1459-4013-A1F9-E48FBAFA56E8}" type="presParOf" srcId="{A9DB588A-6230-463D-991E-CFEFC2513590}" destId="{34457003-4E14-4C39-BA2E-DA2FF802433C}" srcOrd="3" destOrd="0" presId="urn:microsoft.com/office/officeart/2018/2/layout/IconVerticalSolidList"/>
    <dgm:cxn modelId="{9A1C0214-78CF-4F03-9D04-2AD5162D7D04}" type="presParOf" srcId="{7C2ABAB0-F633-42E0-960C-3974BEAD116A}" destId="{DABDF69E-4D24-4B59-A7F8-7146464A06D6}" srcOrd="3" destOrd="0" presId="urn:microsoft.com/office/officeart/2018/2/layout/IconVerticalSolidList"/>
    <dgm:cxn modelId="{6B925BA5-407A-4068-99B7-45CA6279FC4C}" type="presParOf" srcId="{7C2ABAB0-F633-42E0-960C-3974BEAD116A}" destId="{BBB00BB2-9F85-42D2-95F2-3681DA08FCCF}" srcOrd="4" destOrd="0" presId="urn:microsoft.com/office/officeart/2018/2/layout/IconVerticalSolidList"/>
    <dgm:cxn modelId="{ED645FCB-49E8-4B21-8D7B-F95828808029}" type="presParOf" srcId="{BBB00BB2-9F85-42D2-95F2-3681DA08FCCF}" destId="{5118B231-D5DF-4823-B8F4-A46042434342}" srcOrd="0" destOrd="0" presId="urn:microsoft.com/office/officeart/2018/2/layout/IconVerticalSolidList"/>
    <dgm:cxn modelId="{D276F558-8390-44D4-9B82-6C167F8B042A}" type="presParOf" srcId="{BBB00BB2-9F85-42D2-95F2-3681DA08FCCF}" destId="{151E296B-2935-45E6-BC93-001BDC03224D}" srcOrd="1" destOrd="0" presId="urn:microsoft.com/office/officeart/2018/2/layout/IconVerticalSolidList"/>
    <dgm:cxn modelId="{2420152F-8EFB-46C2-8FBE-ED07226E27A7}" type="presParOf" srcId="{BBB00BB2-9F85-42D2-95F2-3681DA08FCCF}" destId="{A43C9FCF-E4FC-4C26-8422-A05520F6E6D6}" srcOrd="2" destOrd="0" presId="urn:microsoft.com/office/officeart/2018/2/layout/IconVerticalSolidList"/>
    <dgm:cxn modelId="{2812D456-AFF0-401A-BD1D-0FFE6472AE1A}" type="presParOf" srcId="{BBB00BB2-9F85-42D2-95F2-3681DA08FCCF}" destId="{0F658036-407C-444F-A903-F222F2DBE0CB}" srcOrd="3" destOrd="0" presId="urn:microsoft.com/office/officeart/2018/2/layout/IconVerticalSolidList"/>
    <dgm:cxn modelId="{ED6D065C-CFB8-41BB-B6F9-5A212FA1659A}" type="presParOf" srcId="{7C2ABAB0-F633-42E0-960C-3974BEAD116A}" destId="{1147BB16-E1B1-4607-BE89-137226A3324C}" srcOrd="5" destOrd="0" presId="urn:microsoft.com/office/officeart/2018/2/layout/IconVerticalSolidList"/>
    <dgm:cxn modelId="{C48D313E-DE3A-4F62-9FE6-2EBB5444673F}" type="presParOf" srcId="{7C2ABAB0-F633-42E0-960C-3974BEAD116A}" destId="{3CD82A4C-6CCD-4739-B3F2-1070BDE3C531}" srcOrd="6" destOrd="0" presId="urn:microsoft.com/office/officeart/2018/2/layout/IconVerticalSolidList"/>
    <dgm:cxn modelId="{D6F197A8-58D1-443F-9279-2A158C94235C}" type="presParOf" srcId="{3CD82A4C-6CCD-4739-B3F2-1070BDE3C531}" destId="{72EE706F-8532-47C2-A5B3-2A96887FD66B}" srcOrd="0" destOrd="0" presId="urn:microsoft.com/office/officeart/2018/2/layout/IconVerticalSolidList"/>
    <dgm:cxn modelId="{D4F1E5C5-E2BD-40F2-9FD1-72C1409932AB}" type="presParOf" srcId="{3CD82A4C-6CCD-4739-B3F2-1070BDE3C531}" destId="{CE31284A-79F0-4B4E-8C66-75663550CD2A}" srcOrd="1" destOrd="0" presId="urn:microsoft.com/office/officeart/2018/2/layout/IconVerticalSolidList"/>
    <dgm:cxn modelId="{EB55AFE4-88F1-4239-84BF-505D8F8738CE}" type="presParOf" srcId="{3CD82A4C-6CCD-4739-B3F2-1070BDE3C531}" destId="{C7F9BE8D-B076-4B39-AC15-60D0DE592EE8}" srcOrd="2" destOrd="0" presId="urn:microsoft.com/office/officeart/2018/2/layout/IconVerticalSolidList"/>
    <dgm:cxn modelId="{30995371-C26D-45A7-BE84-430F78CEF827}" type="presParOf" srcId="{3CD82A4C-6CCD-4739-B3F2-1070BDE3C531}" destId="{87585DA1-DE4C-46C9-A644-A0FDE5198FA4}" srcOrd="3" destOrd="0" presId="urn:microsoft.com/office/officeart/2018/2/layout/IconVerticalSolidList"/>
    <dgm:cxn modelId="{5EDC6B15-9BF7-4E8A-84FA-657EEC71C4DD}" type="presParOf" srcId="{7C2ABAB0-F633-42E0-960C-3974BEAD116A}" destId="{2945E5DC-FCAB-4700-8FAB-F6885794AA7C}" srcOrd="7" destOrd="0" presId="urn:microsoft.com/office/officeart/2018/2/layout/IconVerticalSolidList"/>
    <dgm:cxn modelId="{99FBCB3C-715A-42FE-8F98-93BDD19D1B70}" type="presParOf" srcId="{7C2ABAB0-F633-42E0-960C-3974BEAD116A}" destId="{80B88446-6087-420F-A841-277AA3A2DEF2}" srcOrd="8" destOrd="0" presId="urn:microsoft.com/office/officeart/2018/2/layout/IconVerticalSolidList"/>
    <dgm:cxn modelId="{1AF1DE10-8B44-4A07-89A0-A9E1A4182257}" type="presParOf" srcId="{80B88446-6087-420F-A841-277AA3A2DEF2}" destId="{076642AE-48B8-405F-A4AE-EDB45D274AAC}" srcOrd="0" destOrd="0" presId="urn:microsoft.com/office/officeart/2018/2/layout/IconVerticalSolidList"/>
    <dgm:cxn modelId="{B0857556-5342-450C-BF31-64E064F3A714}" type="presParOf" srcId="{80B88446-6087-420F-A841-277AA3A2DEF2}" destId="{1F95186D-8950-41A9-BE47-62D8D3A57160}" srcOrd="1" destOrd="0" presId="urn:microsoft.com/office/officeart/2018/2/layout/IconVerticalSolidList"/>
    <dgm:cxn modelId="{21431FF3-6C1D-4827-903A-78E541098A40}" type="presParOf" srcId="{80B88446-6087-420F-A841-277AA3A2DEF2}" destId="{F8C036AD-5BA2-492E-B66F-4BF77711923D}" srcOrd="2" destOrd="0" presId="urn:microsoft.com/office/officeart/2018/2/layout/IconVerticalSolidList"/>
    <dgm:cxn modelId="{E0422E39-C1C5-4042-AE5D-8E0572360B08}" type="presParOf" srcId="{80B88446-6087-420F-A841-277AA3A2DEF2}" destId="{814CA398-1E50-4FA1-A171-2EC629BA85D2}" srcOrd="3" destOrd="0" presId="urn:microsoft.com/office/officeart/2018/2/layout/IconVerticalSolidList"/>
    <dgm:cxn modelId="{1AF395BB-7B99-4ADD-9E8E-601761FD2553}" type="presParOf" srcId="{7C2ABAB0-F633-42E0-960C-3974BEAD116A}" destId="{F0D75AFA-38E2-4E90-83EA-4715949D2F52}" srcOrd="9" destOrd="0" presId="urn:microsoft.com/office/officeart/2018/2/layout/IconVerticalSolidList"/>
    <dgm:cxn modelId="{014F3872-EC54-4609-9BC4-F959AA09E1AF}" type="presParOf" srcId="{7C2ABAB0-F633-42E0-960C-3974BEAD116A}" destId="{1B6158F6-0D6E-4FD5-BEE7-69C27AF03BBF}" srcOrd="10" destOrd="0" presId="urn:microsoft.com/office/officeart/2018/2/layout/IconVerticalSolidList"/>
    <dgm:cxn modelId="{D6B57322-6D08-42B8-9B90-552274C64743}" type="presParOf" srcId="{1B6158F6-0D6E-4FD5-BEE7-69C27AF03BBF}" destId="{72AAB491-C2A4-43F2-A63F-2C9E0CCFCEE0}" srcOrd="0" destOrd="0" presId="urn:microsoft.com/office/officeart/2018/2/layout/IconVerticalSolidList"/>
    <dgm:cxn modelId="{547056C1-5118-482C-ADBE-30303B8D773A}" type="presParOf" srcId="{1B6158F6-0D6E-4FD5-BEE7-69C27AF03BBF}" destId="{164182F8-B235-4D0A-815C-6D2E84213CB1}" srcOrd="1" destOrd="0" presId="urn:microsoft.com/office/officeart/2018/2/layout/IconVerticalSolidList"/>
    <dgm:cxn modelId="{2443FBAF-8F21-41AA-A754-12549FED6FC5}" type="presParOf" srcId="{1B6158F6-0D6E-4FD5-BEE7-69C27AF03BBF}" destId="{3786A92F-DA6E-4C77-85F3-055CD8415AE1}" srcOrd="2" destOrd="0" presId="urn:microsoft.com/office/officeart/2018/2/layout/IconVerticalSolidList"/>
    <dgm:cxn modelId="{5C6B50F5-27C8-4B1C-9715-5BC1C0003B29}" type="presParOf" srcId="{1B6158F6-0D6E-4FD5-BEE7-69C27AF03BBF}" destId="{34181507-8F7A-41E3-A071-16C645D5B8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34BD5DF-98E2-46E1-BAD6-BF94E52F0A0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D42CF943-9849-471C-9DE0-888E03F0CD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/>
            <a:t>Analysis, W., 2020. </a:t>
          </a:r>
          <a:r>
            <a:rPr lang="en-GB" b="0" i="1" dirty="0"/>
            <a:t>What Is PESTLE Analysis? A Tool For Business Analysis</a:t>
          </a:r>
          <a:r>
            <a:rPr lang="en-GB" b="0" i="0" dirty="0"/>
            <a:t>. [online] PESTLE Analysis. Available at: &lt;https://pestleanalysis.com/what-is-pestle-analysis/&gt; [Accessed 8 July 2020].</a:t>
          </a:r>
          <a:endParaRPr lang="en-US" dirty="0"/>
        </a:p>
      </dgm:t>
    </dgm:pt>
    <dgm:pt modelId="{FF61568F-B218-4E72-AD0A-B7D34B8D3BDE}" type="parTrans" cxnId="{BE1054F0-7DFE-48DC-9D49-5CA91AB735E7}">
      <dgm:prSet/>
      <dgm:spPr/>
      <dgm:t>
        <a:bodyPr/>
        <a:lstStyle/>
        <a:p>
          <a:endParaRPr lang="en-GB"/>
        </a:p>
      </dgm:t>
    </dgm:pt>
    <dgm:pt modelId="{34A7F830-525F-41E5-8DB0-E8BDADB1E16D}" type="sibTrans" cxnId="{BE1054F0-7DFE-48DC-9D49-5CA91AB735E7}">
      <dgm:prSet/>
      <dgm:spPr/>
      <dgm:t>
        <a:bodyPr/>
        <a:lstStyle/>
        <a:p>
          <a:endParaRPr lang="en-GB"/>
        </a:p>
      </dgm:t>
    </dgm:pt>
    <dgm:pt modelId="{FB20A99F-A60A-4777-9D3C-36789026CA8C}">
      <dgm:prSet/>
      <dgm:spPr/>
      <dgm:t>
        <a:bodyPr/>
        <a:lstStyle/>
        <a:p>
          <a:r>
            <a:rPr lang="en-GB" b="0" i="0"/>
            <a:t>Culkin, N., 1996. </a:t>
          </a:r>
          <a:r>
            <a:rPr lang="en-GB" b="0" i="1"/>
            <a:t>Market Research</a:t>
          </a:r>
          <a:r>
            <a:rPr lang="en-GB" b="0" i="0"/>
            <a:t>. Leicester: Market Research Centre, Leicester Business School, De Montfort University.</a:t>
          </a:r>
          <a:endParaRPr lang="en-GB"/>
        </a:p>
      </dgm:t>
    </dgm:pt>
    <dgm:pt modelId="{4E0E662B-6DF7-4098-BBBC-3053F1AF95AA}" type="parTrans" cxnId="{C42AFB53-8098-4990-A406-FD106F4C5799}">
      <dgm:prSet/>
      <dgm:spPr/>
      <dgm:t>
        <a:bodyPr/>
        <a:lstStyle/>
        <a:p>
          <a:endParaRPr lang="en-GB"/>
        </a:p>
      </dgm:t>
    </dgm:pt>
    <dgm:pt modelId="{C5376300-7499-4B42-A826-D6DBD0E46069}" type="sibTrans" cxnId="{C42AFB53-8098-4990-A406-FD106F4C5799}">
      <dgm:prSet/>
      <dgm:spPr/>
      <dgm:t>
        <a:bodyPr/>
        <a:lstStyle/>
        <a:p>
          <a:endParaRPr lang="en-GB"/>
        </a:p>
      </dgm:t>
    </dgm:pt>
    <dgm:pt modelId="{D11598FF-C11A-4B46-9475-03999EF13B9A}">
      <dgm:prSet/>
      <dgm:spPr/>
      <dgm:t>
        <a:bodyPr/>
        <a:lstStyle/>
        <a:p>
          <a:r>
            <a:rPr lang="en-GB" b="0" i="0"/>
            <a:t>Eketu, C., 2016. Customer Personality Taxonomy: A Theoretical Analysis of Customer Diversity Management in the Hospitality Industry. </a:t>
          </a:r>
          <a:r>
            <a:rPr lang="en-GB" b="0" i="1"/>
            <a:t>International Journal on Customer Relations</a:t>
          </a:r>
          <a:r>
            <a:rPr lang="en-GB" b="0" i="0"/>
            <a:t>, 4(1).</a:t>
          </a:r>
          <a:endParaRPr lang="en-GB"/>
        </a:p>
      </dgm:t>
    </dgm:pt>
    <dgm:pt modelId="{C51A8BBA-C0F1-46A4-BBCC-BDDBC8E0BED2}" type="parTrans" cxnId="{16339F92-295F-4861-B55E-6ED38F0F0E20}">
      <dgm:prSet/>
      <dgm:spPr/>
      <dgm:t>
        <a:bodyPr/>
        <a:lstStyle/>
        <a:p>
          <a:endParaRPr lang="en-GB"/>
        </a:p>
      </dgm:t>
    </dgm:pt>
    <dgm:pt modelId="{C7D92C9A-C2CC-4FE0-8E9E-FA6CF378EE66}" type="sibTrans" cxnId="{16339F92-295F-4861-B55E-6ED38F0F0E20}">
      <dgm:prSet/>
      <dgm:spPr/>
      <dgm:t>
        <a:bodyPr/>
        <a:lstStyle/>
        <a:p>
          <a:endParaRPr lang="en-GB"/>
        </a:p>
      </dgm:t>
    </dgm:pt>
    <dgm:pt modelId="{4F5AC6D8-C949-43AF-81E2-059B0272BB67}">
      <dgm:prSet/>
      <dgm:spPr/>
      <dgm:t>
        <a:bodyPr/>
        <a:lstStyle/>
        <a:p>
          <a:r>
            <a:rPr lang="en-GB" b="0" i="0"/>
            <a:t>Jiwa, B., 2015. </a:t>
          </a:r>
          <a:r>
            <a:rPr lang="en-GB" b="0" i="1"/>
            <a:t>Meaningful: The Story Of Ideas That Fly</a:t>
          </a:r>
          <a:r>
            <a:rPr lang="en-GB" b="0" i="0"/>
            <a:t>. 2nd ed. Australia by Perceptive Press: Published October 8th, 2015 by Perceptive Press.</a:t>
          </a:r>
          <a:endParaRPr lang="en-GB"/>
        </a:p>
      </dgm:t>
    </dgm:pt>
    <dgm:pt modelId="{92304F18-ED5A-4564-8996-ED84451001FE}" type="parTrans" cxnId="{F785768D-62BA-4090-8B2C-4A260B4D1FE6}">
      <dgm:prSet/>
      <dgm:spPr/>
      <dgm:t>
        <a:bodyPr/>
        <a:lstStyle/>
        <a:p>
          <a:endParaRPr lang="en-GB"/>
        </a:p>
      </dgm:t>
    </dgm:pt>
    <dgm:pt modelId="{C6B81213-3300-4A2B-89E2-9BF6BCE549E4}" type="sibTrans" cxnId="{F785768D-62BA-4090-8B2C-4A260B4D1FE6}">
      <dgm:prSet/>
      <dgm:spPr/>
      <dgm:t>
        <a:bodyPr/>
        <a:lstStyle/>
        <a:p>
          <a:endParaRPr lang="en-GB"/>
        </a:p>
      </dgm:t>
    </dgm:pt>
    <dgm:pt modelId="{08BAC990-3E41-4A8B-A573-FFA6C40161B9}">
      <dgm:prSet/>
      <dgm:spPr/>
      <dgm:t>
        <a:bodyPr/>
        <a:lstStyle/>
        <a:p>
          <a:r>
            <a:rPr lang="en-GB" b="0" i="0"/>
            <a:t>Smith, K., 2013. </a:t>
          </a:r>
          <a:r>
            <a:rPr lang="en-GB" b="0" i="1"/>
            <a:t>Target Market Series</a:t>
          </a:r>
          <a:r>
            <a:rPr lang="en-GB" b="0" i="0"/>
            <a:t>. Newburyport: The National Underwriter Company.</a:t>
          </a:r>
          <a:endParaRPr lang="en-GB"/>
        </a:p>
      </dgm:t>
    </dgm:pt>
    <dgm:pt modelId="{904B38E3-BFD8-43E0-B832-175C42DC8979}" type="parTrans" cxnId="{A62393BE-3F69-4010-82E3-37833E7CB618}">
      <dgm:prSet/>
      <dgm:spPr/>
      <dgm:t>
        <a:bodyPr/>
        <a:lstStyle/>
        <a:p>
          <a:endParaRPr lang="en-GB"/>
        </a:p>
      </dgm:t>
    </dgm:pt>
    <dgm:pt modelId="{5070594C-66E7-43D2-8959-97ADF87FC618}" type="sibTrans" cxnId="{A62393BE-3F69-4010-82E3-37833E7CB618}">
      <dgm:prSet/>
      <dgm:spPr/>
      <dgm:t>
        <a:bodyPr/>
        <a:lstStyle/>
        <a:p>
          <a:endParaRPr lang="en-GB"/>
        </a:p>
      </dgm:t>
    </dgm:pt>
    <dgm:pt modelId="{492B30AA-B62B-4719-9087-49E35F969B23}">
      <dgm:prSet/>
      <dgm:spPr/>
      <dgm:t>
        <a:bodyPr/>
        <a:lstStyle/>
        <a:p>
          <a:r>
            <a:rPr lang="en-GB" b="0" i="0"/>
            <a:t>Young, P., 2007. </a:t>
          </a:r>
          <a:r>
            <a:rPr lang="en-GB" b="0" i="1"/>
            <a:t>Business Plan</a:t>
          </a:r>
          <a:r>
            <a:rPr lang="en-GB" b="0" i="0"/>
            <a:t>. Chandni Chowk, Delhi: Global Media.</a:t>
          </a:r>
          <a:endParaRPr lang="en-GB"/>
        </a:p>
      </dgm:t>
    </dgm:pt>
    <dgm:pt modelId="{8EB66DD7-CA91-43FD-9BA0-081831584C18}" type="parTrans" cxnId="{964CEB24-F09A-424E-BFB5-67978B6AEFEE}">
      <dgm:prSet/>
      <dgm:spPr/>
      <dgm:t>
        <a:bodyPr/>
        <a:lstStyle/>
        <a:p>
          <a:endParaRPr lang="en-GB"/>
        </a:p>
      </dgm:t>
    </dgm:pt>
    <dgm:pt modelId="{3A9F4E45-E49D-491A-9188-1B33E55F58D0}" type="sibTrans" cxnId="{964CEB24-F09A-424E-BFB5-67978B6AEFEE}">
      <dgm:prSet/>
      <dgm:spPr/>
      <dgm:t>
        <a:bodyPr/>
        <a:lstStyle/>
        <a:p>
          <a:endParaRPr lang="en-GB"/>
        </a:p>
      </dgm:t>
    </dgm:pt>
    <dgm:pt modelId="{EB057F5A-EE61-480A-BADD-F9B8A9977357}">
      <dgm:prSet/>
      <dgm:spPr/>
      <dgm:t>
        <a:bodyPr/>
        <a:lstStyle/>
        <a:p>
          <a:r>
            <a:rPr lang="en-GB" b="0" i="0"/>
            <a:t>Touchie, R., 1998. </a:t>
          </a:r>
          <a:r>
            <a:rPr lang="en-GB" b="0" i="1"/>
            <a:t>Preparing A Successful Business Plan</a:t>
          </a:r>
          <a:r>
            <a:rPr lang="en-GB" b="0" i="0"/>
            <a:t>. North Vancouver, B.C.: Self-Counsel Press</a:t>
          </a:r>
          <a:endParaRPr lang="en-GB"/>
        </a:p>
      </dgm:t>
    </dgm:pt>
    <dgm:pt modelId="{C91B6491-93D5-426E-9B43-93C5D5673C64}" type="parTrans" cxnId="{384751E7-5D72-441A-8338-F51CA263670F}">
      <dgm:prSet/>
      <dgm:spPr/>
      <dgm:t>
        <a:bodyPr/>
        <a:lstStyle/>
        <a:p>
          <a:endParaRPr lang="en-GB"/>
        </a:p>
      </dgm:t>
    </dgm:pt>
    <dgm:pt modelId="{B3E04CE7-8B31-4BF2-BB22-8BE8DF4D54DC}" type="sibTrans" cxnId="{384751E7-5D72-441A-8338-F51CA263670F}">
      <dgm:prSet/>
      <dgm:spPr/>
      <dgm:t>
        <a:bodyPr/>
        <a:lstStyle/>
        <a:p>
          <a:endParaRPr lang="en-GB"/>
        </a:p>
      </dgm:t>
    </dgm:pt>
    <dgm:pt modelId="{CC53E704-ACA1-46AF-B0E3-E248D35D493F}" type="pres">
      <dgm:prSet presAssocID="{A34BD5DF-98E2-46E1-BAD6-BF94E52F0A0C}" presName="Name0" presStyleCnt="0">
        <dgm:presLayoutVars>
          <dgm:dir/>
          <dgm:resizeHandles val="exact"/>
        </dgm:presLayoutVars>
      </dgm:prSet>
      <dgm:spPr/>
    </dgm:pt>
    <dgm:pt modelId="{A3556B41-654C-4AA8-B46F-7E8169FE7338}" type="pres">
      <dgm:prSet presAssocID="{D42CF943-9849-471C-9DE0-888E03F0CD16}" presName="node" presStyleLbl="node1" presStyleIdx="0" presStyleCnt="7">
        <dgm:presLayoutVars>
          <dgm:bulletEnabled val="1"/>
        </dgm:presLayoutVars>
      </dgm:prSet>
      <dgm:spPr/>
    </dgm:pt>
    <dgm:pt modelId="{12F09179-6F29-46B1-95B4-C7D578EE5529}" type="pres">
      <dgm:prSet presAssocID="{34A7F830-525F-41E5-8DB0-E8BDADB1E16D}" presName="sibTrans" presStyleLbl="sibTrans1D1" presStyleIdx="0" presStyleCnt="6"/>
      <dgm:spPr/>
    </dgm:pt>
    <dgm:pt modelId="{64137A64-91FF-45E4-A758-30D08EC44FC5}" type="pres">
      <dgm:prSet presAssocID="{34A7F830-525F-41E5-8DB0-E8BDADB1E16D}" presName="connectorText" presStyleLbl="sibTrans1D1" presStyleIdx="0" presStyleCnt="6"/>
      <dgm:spPr/>
    </dgm:pt>
    <dgm:pt modelId="{AD868B4D-2BF0-41F4-BEE9-70AA7C0248BC}" type="pres">
      <dgm:prSet presAssocID="{FB20A99F-A60A-4777-9D3C-36789026CA8C}" presName="node" presStyleLbl="node1" presStyleIdx="1" presStyleCnt="7">
        <dgm:presLayoutVars>
          <dgm:bulletEnabled val="1"/>
        </dgm:presLayoutVars>
      </dgm:prSet>
      <dgm:spPr/>
    </dgm:pt>
    <dgm:pt modelId="{751AE0CB-AAFD-431B-953D-566510A8361E}" type="pres">
      <dgm:prSet presAssocID="{C5376300-7499-4B42-A826-D6DBD0E46069}" presName="sibTrans" presStyleLbl="sibTrans1D1" presStyleIdx="1" presStyleCnt="6"/>
      <dgm:spPr/>
    </dgm:pt>
    <dgm:pt modelId="{FEA754B6-3D27-4E95-B43C-EDFF56C09D07}" type="pres">
      <dgm:prSet presAssocID="{C5376300-7499-4B42-A826-D6DBD0E46069}" presName="connectorText" presStyleLbl="sibTrans1D1" presStyleIdx="1" presStyleCnt="6"/>
      <dgm:spPr/>
    </dgm:pt>
    <dgm:pt modelId="{FB32816B-A426-49D5-BD7D-D14B93252232}" type="pres">
      <dgm:prSet presAssocID="{D11598FF-C11A-4B46-9475-03999EF13B9A}" presName="node" presStyleLbl="node1" presStyleIdx="2" presStyleCnt="7">
        <dgm:presLayoutVars>
          <dgm:bulletEnabled val="1"/>
        </dgm:presLayoutVars>
      </dgm:prSet>
      <dgm:spPr/>
    </dgm:pt>
    <dgm:pt modelId="{650B9A57-9BAC-4512-B4AD-B7ECB2439AC9}" type="pres">
      <dgm:prSet presAssocID="{C7D92C9A-C2CC-4FE0-8E9E-FA6CF378EE66}" presName="sibTrans" presStyleLbl="sibTrans1D1" presStyleIdx="2" presStyleCnt="6"/>
      <dgm:spPr/>
    </dgm:pt>
    <dgm:pt modelId="{925D7EA6-A7E3-4592-A42E-EDF922184D2F}" type="pres">
      <dgm:prSet presAssocID="{C7D92C9A-C2CC-4FE0-8E9E-FA6CF378EE66}" presName="connectorText" presStyleLbl="sibTrans1D1" presStyleIdx="2" presStyleCnt="6"/>
      <dgm:spPr/>
    </dgm:pt>
    <dgm:pt modelId="{CBF5FF0F-4737-473A-96C3-D3563115F7DE}" type="pres">
      <dgm:prSet presAssocID="{4F5AC6D8-C949-43AF-81E2-059B0272BB67}" presName="node" presStyleLbl="node1" presStyleIdx="3" presStyleCnt="7">
        <dgm:presLayoutVars>
          <dgm:bulletEnabled val="1"/>
        </dgm:presLayoutVars>
      </dgm:prSet>
      <dgm:spPr/>
    </dgm:pt>
    <dgm:pt modelId="{CDFD4CD3-E077-498D-8C93-9BD5974755BC}" type="pres">
      <dgm:prSet presAssocID="{C6B81213-3300-4A2B-89E2-9BF6BCE549E4}" presName="sibTrans" presStyleLbl="sibTrans1D1" presStyleIdx="3" presStyleCnt="6"/>
      <dgm:spPr/>
    </dgm:pt>
    <dgm:pt modelId="{F40AE182-8B72-43F6-89A9-2F728638C146}" type="pres">
      <dgm:prSet presAssocID="{C6B81213-3300-4A2B-89E2-9BF6BCE549E4}" presName="connectorText" presStyleLbl="sibTrans1D1" presStyleIdx="3" presStyleCnt="6"/>
      <dgm:spPr/>
    </dgm:pt>
    <dgm:pt modelId="{4F59915C-9668-4983-93AD-54A5EBA5B293}" type="pres">
      <dgm:prSet presAssocID="{08BAC990-3E41-4A8B-A573-FFA6C40161B9}" presName="node" presStyleLbl="node1" presStyleIdx="4" presStyleCnt="7">
        <dgm:presLayoutVars>
          <dgm:bulletEnabled val="1"/>
        </dgm:presLayoutVars>
      </dgm:prSet>
      <dgm:spPr/>
    </dgm:pt>
    <dgm:pt modelId="{EDDAE4E3-19DF-4950-85A4-1EF736D75A25}" type="pres">
      <dgm:prSet presAssocID="{5070594C-66E7-43D2-8959-97ADF87FC618}" presName="sibTrans" presStyleLbl="sibTrans1D1" presStyleIdx="4" presStyleCnt="6"/>
      <dgm:spPr/>
    </dgm:pt>
    <dgm:pt modelId="{95895F8F-AFE0-4685-9632-64F07C39124B}" type="pres">
      <dgm:prSet presAssocID="{5070594C-66E7-43D2-8959-97ADF87FC618}" presName="connectorText" presStyleLbl="sibTrans1D1" presStyleIdx="4" presStyleCnt="6"/>
      <dgm:spPr/>
    </dgm:pt>
    <dgm:pt modelId="{1BE107D2-2024-43F1-9A2B-23FD42BD5805}" type="pres">
      <dgm:prSet presAssocID="{EB057F5A-EE61-480A-BADD-F9B8A9977357}" presName="node" presStyleLbl="node1" presStyleIdx="5" presStyleCnt="7">
        <dgm:presLayoutVars>
          <dgm:bulletEnabled val="1"/>
        </dgm:presLayoutVars>
      </dgm:prSet>
      <dgm:spPr/>
    </dgm:pt>
    <dgm:pt modelId="{03F898F3-363E-4886-808C-2E124FAE4E0B}" type="pres">
      <dgm:prSet presAssocID="{B3E04CE7-8B31-4BF2-BB22-8BE8DF4D54DC}" presName="sibTrans" presStyleLbl="sibTrans1D1" presStyleIdx="5" presStyleCnt="6"/>
      <dgm:spPr/>
    </dgm:pt>
    <dgm:pt modelId="{2CB9708E-57B8-48A6-84CD-84C62865BBBF}" type="pres">
      <dgm:prSet presAssocID="{B3E04CE7-8B31-4BF2-BB22-8BE8DF4D54DC}" presName="connectorText" presStyleLbl="sibTrans1D1" presStyleIdx="5" presStyleCnt="6"/>
      <dgm:spPr/>
    </dgm:pt>
    <dgm:pt modelId="{33D49699-23CB-4D89-B1A4-39F5AC519580}" type="pres">
      <dgm:prSet presAssocID="{492B30AA-B62B-4719-9087-49E35F969B23}" presName="node" presStyleLbl="node1" presStyleIdx="6" presStyleCnt="7">
        <dgm:presLayoutVars>
          <dgm:bulletEnabled val="1"/>
        </dgm:presLayoutVars>
      </dgm:prSet>
      <dgm:spPr/>
    </dgm:pt>
  </dgm:ptLst>
  <dgm:cxnLst>
    <dgm:cxn modelId="{7517430B-FD1A-4908-BE90-EE1A5BE2A0BF}" type="presOf" srcId="{B3E04CE7-8B31-4BF2-BB22-8BE8DF4D54DC}" destId="{2CB9708E-57B8-48A6-84CD-84C62865BBBF}" srcOrd="1" destOrd="0" presId="urn:microsoft.com/office/officeart/2016/7/layout/RepeatingBendingProcessNew"/>
    <dgm:cxn modelId="{48AFA30C-1C80-4845-A3F7-58982CD7DDE7}" type="presOf" srcId="{FB20A99F-A60A-4777-9D3C-36789026CA8C}" destId="{AD868B4D-2BF0-41F4-BEE9-70AA7C0248BC}" srcOrd="0" destOrd="0" presId="urn:microsoft.com/office/officeart/2016/7/layout/RepeatingBendingProcessNew"/>
    <dgm:cxn modelId="{2F850C0D-B20F-409A-9129-FEC97D0D88D6}" type="presOf" srcId="{4F5AC6D8-C949-43AF-81E2-059B0272BB67}" destId="{CBF5FF0F-4737-473A-96C3-D3563115F7DE}" srcOrd="0" destOrd="0" presId="urn:microsoft.com/office/officeart/2016/7/layout/RepeatingBendingProcessNew"/>
    <dgm:cxn modelId="{D6F7A920-D8FD-4796-A62F-6DE2357D6B64}" type="presOf" srcId="{B3E04CE7-8B31-4BF2-BB22-8BE8DF4D54DC}" destId="{03F898F3-363E-4886-808C-2E124FAE4E0B}" srcOrd="0" destOrd="0" presId="urn:microsoft.com/office/officeart/2016/7/layout/RepeatingBendingProcessNew"/>
    <dgm:cxn modelId="{964CEB24-F09A-424E-BFB5-67978B6AEFEE}" srcId="{A34BD5DF-98E2-46E1-BAD6-BF94E52F0A0C}" destId="{492B30AA-B62B-4719-9087-49E35F969B23}" srcOrd="6" destOrd="0" parTransId="{8EB66DD7-CA91-43FD-9BA0-081831584C18}" sibTransId="{3A9F4E45-E49D-491A-9188-1B33E55F58D0}"/>
    <dgm:cxn modelId="{C53C8D28-D305-49C5-904F-5BEA99D83918}" type="presOf" srcId="{C7D92C9A-C2CC-4FE0-8E9E-FA6CF378EE66}" destId="{650B9A57-9BAC-4512-B4AD-B7ECB2439AC9}" srcOrd="0" destOrd="0" presId="urn:microsoft.com/office/officeart/2016/7/layout/RepeatingBendingProcessNew"/>
    <dgm:cxn modelId="{F9B9FC32-0376-483D-880E-DCA267E97472}" type="presOf" srcId="{492B30AA-B62B-4719-9087-49E35F969B23}" destId="{33D49699-23CB-4D89-B1A4-39F5AC519580}" srcOrd="0" destOrd="0" presId="urn:microsoft.com/office/officeart/2016/7/layout/RepeatingBendingProcessNew"/>
    <dgm:cxn modelId="{57051637-882C-4648-9B63-F55578208D10}" type="presOf" srcId="{D42CF943-9849-471C-9DE0-888E03F0CD16}" destId="{A3556B41-654C-4AA8-B46F-7E8169FE7338}" srcOrd="0" destOrd="0" presId="urn:microsoft.com/office/officeart/2016/7/layout/RepeatingBendingProcessNew"/>
    <dgm:cxn modelId="{8CCF275B-CC78-4372-9EC3-B8E0A2FDEC07}" type="presOf" srcId="{EB057F5A-EE61-480A-BADD-F9B8A9977357}" destId="{1BE107D2-2024-43F1-9A2B-23FD42BD5805}" srcOrd="0" destOrd="0" presId="urn:microsoft.com/office/officeart/2016/7/layout/RepeatingBendingProcessNew"/>
    <dgm:cxn modelId="{4593825D-347A-4528-98D1-2F64978329D2}" type="presOf" srcId="{34A7F830-525F-41E5-8DB0-E8BDADB1E16D}" destId="{64137A64-91FF-45E4-A758-30D08EC44FC5}" srcOrd="1" destOrd="0" presId="urn:microsoft.com/office/officeart/2016/7/layout/RepeatingBendingProcessNew"/>
    <dgm:cxn modelId="{F37D9666-95EF-4BAD-986C-251D1C3FE9ED}" type="presOf" srcId="{C5376300-7499-4B42-A826-D6DBD0E46069}" destId="{FEA754B6-3D27-4E95-B43C-EDFF56C09D07}" srcOrd="1" destOrd="0" presId="urn:microsoft.com/office/officeart/2016/7/layout/RepeatingBendingProcessNew"/>
    <dgm:cxn modelId="{56EAFA68-60B9-41B8-92C7-06ECA691A368}" type="presOf" srcId="{C7D92C9A-C2CC-4FE0-8E9E-FA6CF378EE66}" destId="{925D7EA6-A7E3-4592-A42E-EDF922184D2F}" srcOrd="1" destOrd="0" presId="urn:microsoft.com/office/officeart/2016/7/layout/RepeatingBendingProcessNew"/>
    <dgm:cxn modelId="{1B553972-F966-42FE-9D26-AB5FF3F5BA03}" type="presOf" srcId="{34A7F830-525F-41E5-8DB0-E8BDADB1E16D}" destId="{12F09179-6F29-46B1-95B4-C7D578EE5529}" srcOrd="0" destOrd="0" presId="urn:microsoft.com/office/officeart/2016/7/layout/RepeatingBendingProcessNew"/>
    <dgm:cxn modelId="{C42AFB53-8098-4990-A406-FD106F4C5799}" srcId="{A34BD5DF-98E2-46E1-BAD6-BF94E52F0A0C}" destId="{FB20A99F-A60A-4777-9D3C-36789026CA8C}" srcOrd="1" destOrd="0" parTransId="{4E0E662B-6DF7-4098-BBBC-3053F1AF95AA}" sibTransId="{C5376300-7499-4B42-A826-D6DBD0E46069}"/>
    <dgm:cxn modelId="{A52CB775-DBE9-417D-8ACB-233D971179D5}" type="presOf" srcId="{5070594C-66E7-43D2-8959-97ADF87FC618}" destId="{95895F8F-AFE0-4685-9632-64F07C39124B}" srcOrd="1" destOrd="0" presId="urn:microsoft.com/office/officeart/2016/7/layout/RepeatingBendingProcessNew"/>
    <dgm:cxn modelId="{F785768D-62BA-4090-8B2C-4A260B4D1FE6}" srcId="{A34BD5DF-98E2-46E1-BAD6-BF94E52F0A0C}" destId="{4F5AC6D8-C949-43AF-81E2-059B0272BB67}" srcOrd="3" destOrd="0" parTransId="{92304F18-ED5A-4564-8996-ED84451001FE}" sibTransId="{C6B81213-3300-4A2B-89E2-9BF6BCE549E4}"/>
    <dgm:cxn modelId="{16339F92-295F-4861-B55E-6ED38F0F0E20}" srcId="{A34BD5DF-98E2-46E1-BAD6-BF94E52F0A0C}" destId="{D11598FF-C11A-4B46-9475-03999EF13B9A}" srcOrd="2" destOrd="0" parTransId="{C51A8BBA-C0F1-46A4-BBCC-BDDBC8E0BED2}" sibTransId="{C7D92C9A-C2CC-4FE0-8E9E-FA6CF378EE66}"/>
    <dgm:cxn modelId="{EB9C129B-DACE-418E-9CB8-A20637216259}" type="presOf" srcId="{08BAC990-3E41-4A8B-A573-FFA6C40161B9}" destId="{4F59915C-9668-4983-93AD-54A5EBA5B293}" srcOrd="0" destOrd="0" presId="urn:microsoft.com/office/officeart/2016/7/layout/RepeatingBendingProcessNew"/>
    <dgm:cxn modelId="{1AEA1F9E-4B5E-4DA4-807A-FB82F424612C}" type="presOf" srcId="{C6B81213-3300-4A2B-89E2-9BF6BCE549E4}" destId="{CDFD4CD3-E077-498D-8C93-9BD5974755BC}" srcOrd="0" destOrd="0" presId="urn:microsoft.com/office/officeart/2016/7/layout/RepeatingBendingProcessNew"/>
    <dgm:cxn modelId="{63F838A6-96E7-470A-82E3-9C14C0C068F2}" type="presOf" srcId="{5070594C-66E7-43D2-8959-97ADF87FC618}" destId="{EDDAE4E3-19DF-4950-85A4-1EF736D75A25}" srcOrd="0" destOrd="0" presId="urn:microsoft.com/office/officeart/2016/7/layout/RepeatingBendingProcessNew"/>
    <dgm:cxn modelId="{040312AA-584A-479E-9857-F04447BC5998}" type="presOf" srcId="{D11598FF-C11A-4B46-9475-03999EF13B9A}" destId="{FB32816B-A426-49D5-BD7D-D14B93252232}" srcOrd="0" destOrd="0" presId="urn:microsoft.com/office/officeart/2016/7/layout/RepeatingBendingProcessNew"/>
    <dgm:cxn modelId="{A62393BE-3F69-4010-82E3-37833E7CB618}" srcId="{A34BD5DF-98E2-46E1-BAD6-BF94E52F0A0C}" destId="{08BAC990-3E41-4A8B-A573-FFA6C40161B9}" srcOrd="4" destOrd="0" parTransId="{904B38E3-BFD8-43E0-B832-175C42DC8979}" sibTransId="{5070594C-66E7-43D2-8959-97ADF87FC618}"/>
    <dgm:cxn modelId="{D38A8FDE-EDCA-45ED-A26C-982787B7B30F}" type="presOf" srcId="{C5376300-7499-4B42-A826-D6DBD0E46069}" destId="{751AE0CB-AAFD-431B-953D-566510A8361E}" srcOrd="0" destOrd="0" presId="urn:microsoft.com/office/officeart/2016/7/layout/RepeatingBendingProcessNew"/>
    <dgm:cxn modelId="{4C9F4FE1-FD86-448E-BE33-2647AB7BC18D}" type="presOf" srcId="{C6B81213-3300-4A2B-89E2-9BF6BCE549E4}" destId="{F40AE182-8B72-43F6-89A9-2F728638C146}" srcOrd="1" destOrd="0" presId="urn:microsoft.com/office/officeart/2016/7/layout/RepeatingBendingProcessNew"/>
    <dgm:cxn modelId="{384751E7-5D72-441A-8338-F51CA263670F}" srcId="{A34BD5DF-98E2-46E1-BAD6-BF94E52F0A0C}" destId="{EB057F5A-EE61-480A-BADD-F9B8A9977357}" srcOrd="5" destOrd="0" parTransId="{C91B6491-93D5-426E-9B43-93C5D5673C64}" sibTransId="{B3E04CE7-8B31-4BF2-BB22-8BE8DF4D54DC}"/>
    <dgm:cxn modelId="{BE1054F0-7DFE-48DC-9D49-5CA91AB735E7}" srcId="{A34BD5DF-98E2-46E1-BAD6-BF94E52F0A0C}" destId="{D42CF943-9849-471C-9DE0-888E03F0CD16}" srcOrd="0" destOrd="0" parTransId="{FF61568F-B218-4E72-AD0A-B7D34B8D3BDE}" sibTransId="{34A7F830-525F-41E5-8DB0-E8BDADB1E16D}"/>
    <dgm:cxn modelId="{9C84EEF7-0B45-4339-81FD-35CED0CA895E}" type="presOf" srcId="{A34BD5DF-98E2-46E1-BAD6-BF94E52F0A0C}" destId="{CC53E704-ACA1-46AF-B0E3-E248D35D493F}" srcOrd="0" destOrd="0" presId="urn:microsoft.com/office/officeart/2016/7/layout/RepeatingBendingProcessNew"/>
    <dgm:cxn modelId="{B518787C-CEAD-49F3-B57E-3F9D24D8BB85}" type="presParOf" srcId="{CC53E704-ACA1-46AF-B0E3-E248D35D493F}" destId="{A3556B41-654C-4AA8-B46F-7E8169FE7338}" srcOrd="0" destOrd="0" presId="urn:microsoft.com/office/officeart/2016/7/layout/RepeatingBendingProcessNew"/>
    <dgm:cxn modelId="{F6C4DD35-3909-4B17-9010-A5AC12DFB097}" type="presParOf" srcId="{CC53E704-ACA1-46AF-B0E3-E248D35D493F}" destId="{12F09179-6F29-46B1-95B4-C7D578EE5529}" srcOrd="1" destOrd="0" presId="urn:microsoft.com/office/officeart/2016/7/layout/RepeatingBendingProcessNew"/>
    <dgm:cxn modelId="{572DCBE5-FD47-4194-9880-E1F2751B4EDF}" type="presParOf" srcId="{12F09179-6F29-46B1-95B4-C7D578EE5529}" destId="{64137A64-91FF-45E4-A758-30D08EC44FC5}" srcOrd="0" destOrd="0" presId="urn:microsoft.com/office/officeart/2016/7/layout/RepeatingBendingProcessNew"/>
    <dgm:cxn modelId="{7F9AB6AD-3F2E-4914-A624-D01AC782CFC1}" type="presParOf" srcId="{CC53E704-ACA1-46AF-B0E3-E248D35D493F}" destId="{AD868B4D-2BF0-41F4-BEE9-70AA7C0248BC}" srcOrd="2" destOrd="0" presId="urn:microsoft.com/office/officeart/2016/7/layout/RepeatingBendingProcessNew"/>
    <dgm:cxn modelId="{15745346-4101-4B81-B04A-DBA4B9995EE7}" type="presParOf" srcId="{CC53E704-ACA1-46AF-B0E3-E248D35D493F}" destId="{751AE0CB-AAFD-431B-953D-566510A8361E}" srcOrd="3" destOrd="0" presId="urn:microsoft.com/office/officeart/2016/7/layout/RepeatingBendingProcessNew"/>
    <dgm:cxn modelId="{1A064AF7-CF8A-4A7A-823C-A4DAB592BB15}" type="presParOf" srcId="{751AE0CB-AAFD-431B-953D-566510A8361E}" destId="{FEA754B6-3D27-4E95-B43C-EDFF56C09D07}" srcOrd="0" destOrd="0" presId="urn:microsoft.com/office/officeart/2016/7/layout/RepeatingBendingProcessNew"/>
    <dgm:cxn modelId="{BAE122EB-28C9-472D-9D43-370B95AFBB2D}" type="presParOf" srcId="{CC53E704-ACA1-46AF-B0E3-E248D35D493F}" destId="{FB32816B-A426-49D5-BD7D-D14B93252232}" srcOrd="4" destOrd="0" presId="urn:microsoft.com/office/officeart/2016/7/layout/RepeatingBendingProcessNew"/>
    <dgm:cxn modelId="{F8616F61-2781-4357-81F1-2213E7274E5C}" type="presParOf" srcId="{CC53E704-ACA1-46AF-B0E3-E248D35D493F}" destId="{650B9A57-9BAC-4512-B4AD-B7ECB2439AC9}" srcOrd="5" destOrd="0" presId="urn:microsoft.com/office/officeart/2016/7/layout/RepeatingBendingProcessNew"/>
    <dgm:cxn modelId="{F76E8C4A-75B3-4666-B908-4B5CA1F5FE50}" type="presParOf" srcId="{650B9A57-9BAC-4512-B4AD-B7ECB2439AC9}" destId="{925D7EA6-A7E3-4592-A42E-EDF922184D2F}" srcOrd="0" destOrd="0" presId="urn:microsoft.com/office/officeart/2016/7/layout/RepeatingBendingProcessNew"/>
    <dgm:cxn modelId="{0AA0FEE0-1299-447D-9B6D-2BAD3D954435}" type="presParOf" srcId="{CC53E704-ACA1-46AF-B0E3-E248D35D493F}" destId="{CBF5FF0F-4737-473A-96C3-D3563115F7DE}" srcOrd="6" destOrd="0" presId="urn:microsoft.com/office/officeart/2016/7/layout/RepeatingBendingProcessNew"/>
    <dgm:cxn modelId="{4BB1BB90-6F10-4CDF-A14E-6B4EF942BC19}" type="presParOf" srcId="{CC53E704-ACA1-46AF-B0E3-E248D35D493F}" destId="{CDFD4CD3-E077-498D-8C93-9BD5974755BC}" srcOrd="7" destOrd="0" presId="urn:microsoft.com/office/officeart/2016/7/layout/RepeatingBendingProcessNew"/>
    <dgm:cxn modelId="{D14FAD43-FC3E-4508-9C98-A701F487A023}" type="presParOf" srcId="{CDFD4CD3-E077-498D-8C93-9BD5974755BC}" destId="{F40AE182-8B72-43F6-89A9-2F728638C146}" srcOrd="0" destOrd="0" presId="urn:microsoft.com/office/officeart/2016/7/layout/RepeatingBendingProcessNew"/>
    <dgm:cxn modelId="{4137FEDA-AC5F-4728-A9FD-BDD31F58BE85}" type="presParOf" srcId="{CC53E704-ACA1-46AF-B0E3-E248D35D493F}" destId="{4F59915C-9668-4983-93AD-54A5EBA5B293}" srcOrd="8" destOrd="0" presId="urn:microsoft.com/office/officeart/2016/7/layout/RepeatingBendingProcessNew"/>
    <dgm:cxn modelId="{1EDCDD54-3F3A-4B4B-9E46-0087E4DFBA71}" type="presParOf" srcId="{CC53E704-ACA1-46AF-B0E3-E248D35D493F}" destId="{EDDAE4E3-19DF-4950-85A4-1EF736D75A25}" srcOrd="9" destOrd="0" presId="urn:microsoft.com/office/officeart/2016/7/layout/RepeatingBendingProcessNew"/>
    <dgm:cxn modelId="{14A9680F-3D3D-4D67-B9CD-D98E15705139}" type="presParOf" srcId="{EDDAE4E3-19DF-4950-85A4-1EF736D75A25}" destId="{95895F8F-AFE0-4685-9632-64F07C39124B}" srcOrd="0" destOrd="0" presId="urn:microsoft.com/office/officeart/2016/7/layout/RepeatingBendingProcessNew"/>
    <dgm:cxn modelId="{4DD50C88-75D0-4948-A478-711D549C5096}" type="presParOf" srcId="{CC53E704-ACA1-46AF-B0E3-E248D35D493F}" destId="{1BE107D2-2024-43F1-9A2B-23FD42BD5805}" srcOrd="10" destOrd="0" presId="urn:microsoft.com/office/officeart/2016/7/layout/RepeatingBendingProcessNew"/>
    <dgm:cxn modelId="{982083B7-CC48-41D7-9C9D-8D2FD02496F0}" type="presParOf" srcId="{CC53E704-ACA1-46AF-B0E3-E248D35D493F}" destId="{03F898F3-363E-4886-808C-2E124FAE4E0B}" srcOrd="11" destOrd="0" presId="urn:microsoft.com/office/officeart/2016/7/layout/RepeatingBendingProcessNew"/>
    <dgm:cxn modelId="{05BCD4F5-2E97-470F-94DB-BD059BB3ED60}" type="presParOf" srcId="{03F898F3-363E-4886-808C-2E124FAE4E0B}" destId="{2CB9708E-57B8-48A6-84CD-84C62865BBBF}" srcOrd="0" destOrd="0" presId="urn:microsoft.com/office/officeart/2016/7/layout/RepeatingBendingProcessNew"/>
    <dgm:cxn modelId="{920E0E24-DF59-409A-A7F5-159C3794D2CA}" type="presParOf" srcId="{CC53E704-ACA1-46AF-B0E3-E248D35D493F}" destId="{33D49699-23CB-4D89-B1A4-39F5AC519580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87CBF9-5864-4070-815E-1010E11CB149}">
      <dsp:nvSpPr>
        <dsp:cNvPr id="0" name=""/>
        <dsp:cNvSpPr/>
      </dsp:nvSpPr>
      <dsp:spPr>
        <a:xfrm>
          <a:off x="173481" y="762175"/>
          <a:ext cx="907914" cy="90791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D7B90B-E310-43CB-BCE9-705F48C1CD03}">
      <dsp:nvSpPr>
        <dsp:cNvPr id="0" name=""/>
        <dsp:cNvSpPr/>
      </dsp:nvSpPr>
      <dsp:spPr>
        <a:xfrm>
          <a:off x="364143" y="952837"/>
          <a:ext cx="526590" cy="5265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519362-5BA4-4A4D-B047-16BD30C1778B}">
      <dsp:nvSpPr>
        <dsp:cNvPr id="0" name=""/>
        <dsp:cNvSpPr/>
      </dsp:nvSpPr>
      <dsp:spPr>
        <a:xfrm>
          <a:off x="1275948" y="762175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Pastry from our childhood and pizza</a:t>
          </a:r>
          <a:endParaRPr lang="en-US" sz="1900" kern="1200" dirty="0"/>
        </a:p>
      </dsp:txBody>
      <dsp:txXfrm>
        <a:off x="1275948" y="762175"/>
        <a:ext cx="2140082" cy="907914"/>
      </dsp:txXfrm>
    </dsp:sp>
    <dsp:sp modelId="{4E36A068-B90C-456F-948B-BA085D377CFD}">
      <dsp:nvSpPr>
        <dsp:cNvPr id="0" name=""/>
        <dsp:cNvSpPr/>
      </dsp:nvSpPr>
      <dsp:spPr>
        <a:xfrm>
          <a:off x="3788925" y="762175"/>
          <a:ext cx="907914" cy="90791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1CF27C-9496-4327-BDEC-25DA1E83C906}">
      <dsp:nvSpPr>
        <dsp:cNvPr id="0" name=""/>
        <dsp:cNvSpPr/>
      </dsp:nvSpPr>
      <dsp:spPr>
        <a:xfrm>
          <a:off x="3979586" y="952837"/>
          <a:ext cx="526590" cy="5265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4FC88B-3935-470D-B8C4-D29A8B644D49}">
      <dsp:nvSpPr>
        <dsp:cNvPr id="0" name=""/>
        <dsp:cNvSpPr/>
      </dsp:nvSpPr>
      <dsp:spPr>
        <a:xfrm>
          <a:off x="4891392" y="762175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Delicious pretzels or covridogs</a:t>
          </a:r>
          <a:endParaRPr lang="en-US" sz="1900" kern="1200" dirty="0"/>
        </a:p>
      </dsp:txBody>
      <dsp:txXfrm>
        <a:off x="4891392" y="762175"/>
        <a:ext cx="2140082" cy="907914"/>
      </dsp:txXfrm>
    </dsp:sp>
    <dsp:sp modelId="{F1E5A1F3-D150-49FE-931D-DF7B0314EEAF}">
      <dsp:nvSpPr>
        <dsp:cNvPr id="0" name=""/>
        <dsp:cNvSpPr/>
      </dsp:nvSpPr>
      <dsp:spPr>
        <a:xfrm>
          <a:off x="7404368" y="762175"/>
          <a:ext cx="907914" cy="90791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78B61F-9D74-424E-BE50-BE69462C4C86}">
      <dsp:nvSpPr>
        <dsp:cNvPr id="0" name=""/>
        <dsp:cNvSpPr/>
      </dsp:nvSpPr>
      <dsp:spPr>
        <a:xfrm>
          <a:off x="7595030" y="952837"/>
          <a:ext cx="526590" cy="5265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B02B38-D559-4D85-A69A-4AD4FC060F95}">
      <dsp:nvSpPr>
        <dsp:cNvPr id="0" name=""/>
        <dsp:cNvSpPr/>
      </dsp:nvSpPr>
      <dsp:spPr>
        <a:xfrm>
          <a:off x="8506835" y="762175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Extraordinary wine from our country </a:t>
          </a:r>
          <a:endParaRPr lang="en-US" sz="1900" kern="1200" dirty="0"/>
        </a:p>
      </dsp:txBody>
      <dsp:txXfrm>
        <a:off x="8506835" y="762175"/>
        <a:ext cx="2140082" cy="907914"/>
      </dsp:txXfrm>
    </dsp:sp>
    <dsp:sp modelId="{79B65AB3-7145-4B14-B04E-B7AA47EB7E1E}">
      <dsp:nvSpPr>
        <dsp:cNvPr id="0" name=""/>
        <dsp:cNvSpPr/>
      </dsp:nvSpPr>
      <dsp:spPr>
        <a:xfrm>
          <a:off x="173481" y="2354223"/>
          <a:ext cx="907914" cy="90791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8E8626-2371-4EFC-A712-4249E63058E4}">
      <dsp:nvSpPr>
        <dsp:cNvPr id="0" name=""/>
        <dsp:cNvSpPr/>
      </dsp:nvSpPr>
      <dsp:spPr>
        <a:xfrm>
          <a:off x="364143" y="2544885"/>
          <a:ext cx="526590" cy="5265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A89336-32F1-43BD-A027-74CFF2814C3F}">
      <dsp:nvSpPr>
        <dsp:cNvPr id="0" name=""/>
        <dsp:cNvSpPr/>
      </dsp:nvSpPr>
      <dsp:spPr>
        <a:xfrm>
          <a:off x="1275948" y="2354223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Kids juice for the younger ones</a:t>
          </a:r>
          <a:endParaRPr lang="en-US" sz="1900" kern="1200" dirty="0"/>
        </a:p>
      </dsp:txBody>
      <dsp:txXfrm>
        <a:off x="1275948" y="2354223"/>
        <a:ext cx="2140082" cy="907914"/>
      </dsp:txXfrm>
    </dsp:sp>
    <dsp:sp modelId="{9BB62C34-5D3C-4E0E-9C81-C5673CD1314C}">
      <dsp:nvSpPr>
        <dsp:cNvPr id="0" name=""/>
        <dsp:cNvSpPr/>
      </dsp:nvSpPr>
      <dsp:spPr>
        <a:xfrm>
          <a:off x="3788925" y="2354223"/>
          <a:ext cx="907914" cy="90791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427062-267F-4424-8363-7D988A361914}">
      <dsp:nvSpPr>
        <dsp:cNvPr id="0" name=""/>
        <dsp:cNvSpPr/>
      </dsp:nvSpPr>
      <dsp:spPr>
        <a:xfrm>
          <a:off x="3979586" y="2544885"/>
          <a:ext cx="526590" cy="5265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C68483-C683-41FC-A4D7-E038CDB931C1}">
      <dsp:nvSpPr>
        <dsp:cNvPr id="0" name=""/>
        <dsp:cNvSpPr/>
      </dsp:nvSpPr>
      <dsp:spPr>
        <a:xfrm>
          <a:off x="4817473" y="2354223"/>
          <a:ext cx="313967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Food diversity for everyone taste and option (vegan/vegetarian</a:t>
          </a:r>
          <a:endParaRPr lang="en-US" sz="1900" kern="1200" dirty="0"/>
        </a:p>
      </dsp:txBody>
      <dsp:txXfrm>
        <a:off x="4817473" y="2354223"/>
        <a:ext cx="3139672" cy="9079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5E2F67-4480-4AC5-AB5D-11448ABD74A0}">
      <dsp:nvSpPr>
        <dsp:cNvPr id="0" name=""/>
        <dsp:cNvSpPr/>
      </dsp:nvSpPr>
      <dsp:spPr>
        <a:xfrm>
          <a:off x="0" y="6970"/>
          <a:ext cx="6832600" cy="5546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9F7DD3-B28B-40F7-B539-25348CC92759}">
      <dsp:nvSpPr>
        <dsp:cNvPr id="0" name=""/>
        <dsp:cNvSpPr/>
      </dsp:nvSpPr>
      <dsp:spPr>
        <a:xfrm>
          <a:off x="167794" y="126107"/>
          <a:ext cx="305080" cy="3050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0CE4B4-1061-426C-A74E-026BB6C114AA}">
      <dsp:nvSpPr>
        <dsp:cNvPr id="0" name=""/>
        <dsp:cNvSpPr/>
      </dsp:nvSpPr>
      <dsp:spPr>
        <a:xfrm>
          <a:off x="640669" y="1301"/>
          <a:ext cx="6191930" cy="554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05" tIns="58705" rIns="58705" bIns="587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Come and enjoy our events and food</a:t>
          </a:r>
        </a:p>
      </dsp:txBody>
      <dsp:txXfrm>
        <a:off x="640669" y="1301"/>
        <a:ext cx="6191930" cy="554692"/>
      </dsp:txXfrm>
    </dsp:sp>
    <dsp:sp modelId="{80564E3F-E011-4F30-920D-01FF1FAE72A7}">
      <dsp:nvSpPr>
        <dsp:cNvPr id="0" name=""/>
        <dsp:cNvSpPr/>
      </dsp:nvSpPr>
      <dsp:spPr>
        <a:xfrm>
          <a:off x="0" y="694667"/>
          <a:ext cx="6832600" cy="5546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C3F114-8232-42C1-A24A-23C4652A853A}">
      <dsp:nvSpPr>
        <dsp:cNvPr id="0" name=""/>
        <dsp:cNvSpPr/>
      </dsp:nvSpPr>
      <dsp:spPr>
        <a:xfrm>
          <a:off x="167794" y="819473"/>
          <a:ext cx="305080" cy="3050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457003-4E14-4C39-BA2E-DA2FF802433C}">
      <dsp:nvSpPr>
        <dsp:cNvPr id="0" name=""/>
        <dsp:cNvSpPr/>
      </dsp:nvSpPr>
      <dsp:spPr>
        <a:xfrm>
          <a:off x="640669" y="694667"/>
          <a:ext cx="6191930" cy="554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05" tIns="58705" rIns="58705" bIns="587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We tried to bring a taste from Romania and make it work for everyone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0669" y="694667"/>
        <a:ext cx="6191930" cy="554692"/>
      </dsp:txXfrm>
    </dsp:sp>
    <dsp:sp modelId="{5118B231-D5DF-4823-B8F4-A46042434342}">
      <dsp:nvSpPr>
        <dsp:cNvPr id="0" name=""/>
        <dsp:cNvSpPr/>
      </dsp:nvSpPr>
      <dsp:spPr>
        <a:xfrm>
          <a:off x="0" y="1370904"/>
          <a:ext cx="6832600" cy="55469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1E296B-2935-45E6-BC93-001BDC03224D}">
      <dsp:nvSpPr>
        <dsp:cNvPr id="0" name=""/>
        <dsp:cNvSpPr/>
      </dsp:nvSpPr>
      <dsp:spPr>
        <a:xfrm>
          <a:off x="167794" y="1512839"/>
          <a:ext cx="305080" cy="3050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658036-407C-444F-A903-F222F2DBE0CB}">
      <dsp:nvSpPr>
        <dsp:cNvPr id="0" name=""/>
        <dsp:cNvSpPr/>
      </dsp:nvSpPr>
      <dsp:spPr>
        <a:xfrm>
          <a:off x="640669" y="1388033"/>
          <a:ext cx="6191930" cy="554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05" tIns="58705" rIns="58705" bIns="587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Be here and enjoy our game night with friends and family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0669" y="1388033"/>
        <a:ext cx="6191930" cy="554692"/>
      </dsp:txXfrm>
    </dsp:sp>
    <dsp:sp modelId="{72EE706F-8532-47C2-A5B3-2A96887FD66B}">
      <dsp:nvSpPr>
        <dsp:cNvPr id="0" name=""/>
        <dsp:cNvSpPr/>
      </dsp:nvSpPr>
      <dsp:spPr>
        <a:xfrm>
          <a:off x="0" y="2081399"/>
          <a:ext cx="6832600" cy="55469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31284A-79F0-4B4E-8C66-75663550CD2A}">
      <dsp:nvSpPr>
        <dsp:cNvPr id="0" name=""/>
        <dsp:cNvSpPr/>
      </dsp:nvSpPr>
      <dsp:spPr>
        <a:xfrm>
          <a:off x="167794" y="2206204"/>
          <a:ext cx="305080" cy="3050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585DA1-DE4C-46C9-A644-A0FDE5198FA4}">
      <dsp:nvSpPr>
        <dsp:cNvPr id="0" name=""/>
        <dsp:cNvSpPr/>
      </dsp:nvSpPr>
      <dsp:spPr>
        <a:xfrm>
          <a:off x="640669" y="2081399"/>
          <a:ext cx="6191930" cy="554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05" tIns="58705" rIns="58705" bIns="587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Enjoy a nice cup of coffee or tea while your kids enjoy our playground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0669" y="2081399"/>
        <a:ext cx="6191930" cy="554692"/>
      </dsp:txXfrm>
    </dsp:sp>
    <dsp:sp modelId="{076642AE-48B8-405F-A4AE-EDB45D274AAC}">
      <dsp:nvSpPr>
        <dsp:cNvPr id="0" name=""/>
        <dsp:cNvSpPr/>
      </dsp:nvSpPr>
      <dsp:spPr>
        <a:xfrm>
          <a:off x="0" y="2774764"/>
          <a:ext cx="6832600" cy="55469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95186D-8950-41A9-BE47-62D8D3A57160}">
      <dsp:nvSpPr>
        <dsp:cNvPr id="0" name=""/>
        <dsp:cNvSpPr/>
      </dsp:nvSpPr>
      <dsp:spPr>
        <a:xfrm>
          <a:off x="167794" y="2899570"/>
          <a:ext cx="305080" cy="3050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CA398-1E50-4FA1-A171-2EC629BA85D2}">
      <dsp:nvSpPr>
        <dsp:cNvPr id="0" name=""/>
        <dsp:cNvSpPr/>
      </dsp:nvSpPr>
      <dsp:spPr>
        <a:xfrm>
          <a:off x="640669" y="2774764"/>
          <a:ext cx="6191930" cy="554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05" tIns="58705" rIns="58705" bIns="587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Try an extraordinary original wine from Romania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0669" y="2774764"/>
        <a:ext cx="6191930" cy="554692"/>
      </dsp:txXfrm>
    </dsp:sp>
    <dsp:sp modelId="{72AAB491-C2A4-43F2-A63F-2C9E0CCFCEE0}">
      <dsp:nvSpPr>
        <dsp:cNvPr id="0" name=""/>
        <dsp:cNvSpPr/>
      </dsp:nvSpPr>
      <dsp:spPr>
        <a:xfrm>
          <a:off x="0" y="3468130"/>
          <a:ext cx="6832600" cy="5546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4182F8-B235-4D0A-815C-6D2E84213CB1}">
      <dsp:nvSpPr>
        <dsp:cNvPr id="0" name=""/>
        <dsp:cNvSpPr/>
      </dsp:nvSpPr>
      <dsp:spPr>
        <a:xfrm>
          <a:off x="167794" y="3592936"/>
          <a:ext cx="305080" cy="30508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181507-8F7A-41E3-A071-16C645D5B884}">
      <dsp:nvSpPr>
        <dsp:cNvPr id="0" name=""/>
        <dsp:cNvSpPr/>
      </dsp:nvSpPr>
      <dsp:spPr>
        <a:xfrm>
          <a:off x="640669" y="3468130"/>
          <a:ext cx="6191930" cy="554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705" tIns="58705" rIns="58705" bIns="587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Try our diversity of pizza and pastry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0669" y="3468130"/>
        <a:ext cx="6191930" cy="5546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F09179-6F29-46B1-95B4-C7D578EE5529}">
      <dsp:nvSpPr>
        <dsp:cNvPr id="0" name=""/>
        <dsp:cNvSpPr/>
      </dsp:nvSpPr>
      <dsp:spPr>
        <a:xfrm>
          <a:off x="2576534" y="1561546"/>
          <a:ext cx="56050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0509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842011" y="1604308"/>
        <a:ext cx="29555" cy="5916"/>
      </dsp:txXfrm>
    </dsp:sp>
    <dsp:sp modelId="{A3556B41-654C-4AA8-B46F-7E8169FE7338}">
      <dsp:nvSpPr>
        <dsp:cNvPr id="0" name=""/>
        <dsp:cNvSpPr/>
      </dsp:nvSpPr>
      <dsp:spPr>
        <a:xfrm>
          <a:off x="8292" y="836254"/>
          <a:ext cx="2570041" cy="154202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934" tIns="132190" rIns="125934" bIns="13219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/>
            <a:t>Analysis, W., 2020. </a:t>
          </a:r>
          <a:r>
            <a:rPr lang="en-GB" sz="1200" b="0" i="1" kern="1200" dirty="0"/>
            <a:t>What Is PESTLE Analysis? A Tool For Business Analysis</a:t>
          </a:r>
          <a:r>
            <a:rPr lang="en-GB" sz="1200" b="0" i="0" kern="1200" dirty="0"/>
            <a:t>. [online] PESTLE Analysis. Available at: &lt;https://pestleanalysis.com/what-is-pestle-analysis/&gt; [Accessed 8 July 2020].</a:t>
          </a:r>
          <a:endParaRPr lang="en-US" sz="1200" kern="1200" dirty="0"/>
        </a:p>
      </dsp:txBody>
      <dsp:txXfrm>
        <a:off x="8292" y="836254"/>
        <a:ext cx="2570041" cy="1542024"/>
      </dsp:txXfrm>
    </dsp:sp>
    <dsp:sp modelId="{751AE0CB-AAFD-431B-953D-566510A8361E}">
      <dsp:nvSpPr>
        <dsp:cNvPr id="0" name=""/>
        <dsp:cNvSpPr/>
      </dsp:nvSpPr>
      <dsp:spPr>
        <a:xfrm>
          <a:off x="5737685" y="1561546"/>
          <a:ext cx="56050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0509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003162" y="1604308"/>
        <a:ext cx="29555" cy="5916"/>
      </dsp:txXfrm>
    </dsp:sp>
    <dsp:sp modelId="{AD868B4D-2BF0-41F4-BEE9-70AA7C0248BC}">
      <dsp:nvSpPr>
        <dsp:cNvPr id="0" name=""/>
        <dsp:cNvSpPr/>
      </dsp:nvSpPr>
      <dsp:spPr>
        <a:xfrm>
          <a:off x="3169443" y="836254"/>
          <a:ext cx="2570041" cy="154202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934" tIns="132190" rIns="125934" bIns="1321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Culkin, N., 1996. </a:t>
          </a:r>
          <a:r>
            <a:rPr lang="en-GB" sz="1200" b="0" i="1" kern="1200"/>
            <a:t>Market Research</a:t>
          </a:r>
          <a:r>
            <a:rPr lang="en-GB" sz="1200" b="0" i="0" kern="1200"/>
            <a:t>. Leicester: Market Research Centre, Leicester Business School, De Montfort University.</a:t>
          </a:r>
          <a:endParaRPr lang="en-GB" sz="1200" kern="1200"/>
        </a:p>
      </dsp:txBody>
      <dsp:txXfrm>
        <a:off x="3169443" y="836254"/>
        <a:ext cx="2570041" cy="1542024"/>
      </dsp:txXfrm>
    </dsp:sp>
    <dsp:sp modelId="{650B9A57-9BAC-4512-B4AD-B7ECB2439AC9}">
      <dsp:nvSpPr>
        <dsp:cNvPr id="0" name=""/>
        <dsp:cNvSpPr/>
      </dsp:nvSpPr>
      <dsp:spPr>
        <a:xfrm>
          <a:off x="8898836" y="1561546"/>
          <a:ext cx="56050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0509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9164313" y="1604308"/>
        <a:ext cx="29555" cy="5916"/>
      </dsp:txXfrm>
    </dsp:sp>
    <dsp:sp modelId="{FB32816B-A426-49D5-BD7D-D14B93252232}">
      <dsp:nvSpPr>
        <dsp:cNvPr id="0" name=""/>
        <dsp:cNvSpPr/>
      </dsp:nvSpPr>
      <dsp:spPr>
        <a:xfrm>
          <a:off x="6330594" y="836254"/>
          <a:ext cx="2570041" cy="154202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934" tIns="132190" rIns="125934" bIns="1321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Eketu, C., 2016. Customer Personality Taxonomy: A Theoretical Analysis of Customer Diversity Management in the Hospitality Industry. </a:t>
          </a:r>
          <a:r>
            <a:rPr lang="en-GB" sz="1200" b="0" i="1" kern="1200"/>
            <a:t>International Journal on Customer Relations</a:t>
          </a:r>
          <a:r>
            <a:rPr lang="en-GB" sz="1200" b="0" i="0" kern="1200"/>
            <a:t>, 4(1).</a:t>
          </a:r>
          <a:endParaRPr lang="en-GB" sz="1200" kern="1200"/>
        </a:p>
      </dsp:txBody>
      <dsp:txXfrm>
        <a:off x="6330594" y="836254"/>
        <a:ext cx="2570041" cy="1542024"/>
      </dsp:txXfrm>
    </dsp:sp>
    <dsp:sp modelId="{CDFD4CD3-E077-498D-8C93-9BD5974755BC}">
      <dsp:nvSpPr>
        <dsp:cNvPr id="0" name=""/>
        <dsp:cNvSpPr/>
      </dsp:nvSpPr>
      <dsp:spPr>
        <a:xfrm>
          <a:off x="1293313" y="2376479"/>
          <a:ext cx="9483452" cy="560509"/>
        </a:xfrm>
        <a:custGeom>
          <a:avLst/>
          <a:gdLst/>
          <a:ahLst/>
          <a:cxnLst/>
          <a:rect l="0" t="0" r="0" b="0"/>
          <a:pathLst>
            <a:path>
              <a:moveTo>
                <a:pt x="9483452" y="0"/>
              </a:moveTo>
              <a:lnTo>
                <a:pt x="9483452" y="297354"/>
              </a:lnTo>
              <a:lnTo>
                <a:pt x="0" y="297354"/>
              </a:lnTo>
              <a:lnTo>
                <a:pt x="0" y="560509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797493" y="2653775"/>
        <a:ext cx="475092" cy="5916"/>
      </dsp:txXfrm>
    </dsp:sp>
    <dsp:sp modelId="{CBF5FF0F-4737-473A-96C3-D3563115F7DE}">
      <dsp:nvSpPr>
        <dsp:cNvPr id="0" name=""/>
        <dsp:cNvSpPr/>
      </dsp:nvSpPr>
      <dsp:spPr>
        <a:xfrm>
          <a:off x="9491745" y="836254"/>
          <a:ext cx="2570041" cy="154202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934" tIns="132190" rIns="125934" bIns="1321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Jiwa, B., 2015. </a:t>
          </a:r>
          <a:r>
            <a:rPr lang="en-GB" sz="1200" b="0" i="1" kern="1200"/>
            <a:t>Meaningful: The Story Of Ideas That Fly</a:t>
          </a:r>
          <a:r>
            <a:rPr lang="en-GB" sz="1200" b="0" i="0" kern="1200"/>
            <a:t>. 2nd ed. Australia by Perceptive Press: Published October 8th, 2015 by Perceptive Press.</a:t>
          </a:r>
          <a:endParaRPr lang="en-GB" sz="1200" kern="1200"/>
        </a:p>
      </dsp:txBody>
      <dsp:txXfrm>
        <a:off x="9491745" y="836254"/>
        <a:ext cx="2570041" cy="1542024"/>
      </dsp:txXfrm>
    </dsp:sp>
    <dsp:sp modelId="{EDDAE4E3-19DF-4950-85A4-1EF736D75A25}">
      <dsp:nvSpPr>
        <dsp:cNvPr id="0" name=""/>
        <dsp:cNvSpPr/>
      </dsp:nvSpPr>
      <dsp:spPr>
        <a:xfrm>
          <a:off x="2576534" y="3694681"/>
          <a:ext cx="56050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0509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842011" y="3737442"/>
        <a:ext cx="29555" cy="5916"/>
      </dsp:txXfrm>
    </dsp:sp>
    <dsp:sp modelId="{4F59915C-9668-4983-93AD-54A5EBA5B293}">
      <dsp:nvSpPr>
        <dsp:cNvPr id="0" name=""/>
        <dsp:cNvSpPr/>
      </dsp:nvSpPr>
      <dsp:spPr>
        <a:xfrm>
          <a:off x="8292" y="2969388"/>
          <a:ext cx="2570041" cy="154202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934" tIns="132190" rIns="125934" bIns="1321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Smith, K., 2013. </a:t>
          </a:r>
          <a:r>
            <a:rPr lang="en-GB" sz="1200" b="0" i="1" kern="1200"/>
            <a:t>Target Market Series</a:t>
          </a:r>
          <a:r>
            <a:rPr lang="en-GB" sz="1200" b="0" i="0" kern="1200"/>
            <a:t>. Newburyport: The National Underwriter Company.</a:t>
          </a:r>
          <a:endParaRPr lang="en-GB" sz="1200" kern="1200"/>
        </a:p>
      </dsp:txBody>
      <dsp:txXfrm>
        <a:off x="8292" y="2969388"/>
        <a:ext cx="2570041" cy="1542024"/>
      </dsp:txXfrm>
    </dsp:sp>
    <dsp:sp modelId="{03F898F3-363E-4886-808C-2E124FAE4E0B}">
      <dsp:nvSpPr>
        <dsp:cNvPr id="0" name=""/>
        <dsp:cNvSpPr/>
      </dsp:nvSpPr>
      <dsp:spPr>
        <a:xfrm>
          <a:off x="5737685" y="3694681"/>
          <a:ext cx="56050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0509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003162" y="3737442"/>
        <a:ext cx="29555" cy="5916"/>
      </dsp:txXfrm>
    </dsp:sp>
    <dsp:sp modelId="{1BE107D2-2024-43F1-9A2B-23FD42BD5805}">
      <dsp:nvSpPr>
        <dsp:cNvPr id="0" name=""/>
        <dsp:cNvSpPr/>
      </dsp:nvSpPr>
      <dsp:spPr>
        <a:xfrm>
          <a:off x="3169443" y="2969388"/>
          <a:ext cx="2570041" cy="154202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934" tIns="132190" rIns="125934" bIns="1321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Touchie, R., 1998. </a:t>
          </a:r>
          <a:r>
            <a:rPr lang="en-GB" sz="1200" b="0" i="1" kern="1200"/>
            <a:t>Preparing A Successful Business Plan</a:t>
          </a:r>
          <a:r>
            <a:rPr lang="en-GB" sz="1200" b="0" i="0" kern="1200"/>
            <a:t>. North Vancouver, B.C.: Self-Counsel Press</a:t>
          </a:r>
          <a:endParaRPr lang="en-GB" sz="1200" kern="1200"/>
        </a:p>
      </dsp:txBody>
      <dsp:txXfrm>
        <a:off x="3169443" y="2969388"/>
        <a:ext cx="2570041" cy="1542024"/>
      </dsp:txXfrm>
    </dsp:sp>
    <dsp:sp modelId="{33D49699-23CB-4D89-B1A4-39F5AC519580}">
      <dsp:nvSpPr>
        <dsp:cNvPr id="0" name=""/>
        <dsp:cNvSpPr/>
      </dsp:nvSpPr>
      <dsp:spPr>
        <a:xfrm>
          <a:off x="6330594" y="2969388"/>
          <a:ext cx="2570041" cy="154202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934" tIns="132190" rIns="125934" bIns="13219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Young, P., 2007. </a:t>
          </a:r>
          <a:r>
            <a:rPr lang="en-GB" sz="1200" b="0" i="1" kern="1200"/>
            <a:t>Business Plan</a:t>
          </a:r>
          <a:r>
            <a:rPr lang="en-GB" sz="1200" b="0" i="0" kern="1200"/>
            <a:t>. Chandni Chowk, Delhi: Global Media.</a:t>
          </a:r>
          <a:endParaRPr lang="en-GB" sz="1200" kern="1200"/>
        </a:p>
      </dsp:txBody>
      <dsp:txXfrm>
        <a:off x="6330594" y="2969388"/>
        <a:ext cx="2570041" cy="15420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16715FB6-462E-434F-8ECE-91CC70C0397B}" type="datetimeFigureOut">
              <a:rPr lang="en-GB" smtClean="0"/>
              <a:t>08/07/2020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21359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08/07/2020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5665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6715FB6-462E-434F-8ECE-91CC70C0397B}" type="datetimeFigureOut">
              <a:rPr lang="en-GB" smtClean="0"/>
              <a:t>08/07/2020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8462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08/07/2020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6185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08/07/2020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8988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08/07/2020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9967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08/07/2020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914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08/07/2020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8762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08/07/2020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6678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08/07/2020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9904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6715FB6-462E-434F-8ECE-91CC70C0397B}" type="datetimeFigureOut">
              <a:rPr lang="en-GB" smtClean="0"/>
              <a:t>08/07/2020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89274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6715FB6-462E-434F-8ECE-91CC70C0397B}" type="datetimeFigureOut">
              <a:rPr lang="en-GB" smtClean="0"/>
              <a:t>08/07/2020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3951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6715FB6-462E-434F-8ECE-91CC70C0397B}" type="datetimeFigureOut">
              <a:rPr lang="en-GB" smtClean="0"/>
              <a:t>08/07/2020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9691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08/07/2020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686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08/07/2020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38300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5FB6-462E-434F-8ECE-91CC70C0397B}" type="datetimeFigureOut">
              <a:rPr lang="en-GB" smtClean="0"/>
              <a:t>08/07/2020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48268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6715FB6-462E-434F-8ECE-91CC70C0397B}" type="datetimeFigureOut">
              <a:rPr lang="en-GB" smtClean="0"/>
              <a:t>08/07/2020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4041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715FB6-462E-434F-8ECE-91CC70C0397B}" type="datetimeFigureOut">
              <a:rPr lang="en-GB" smtClean="0"/>
              <a:t>08/07/2020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D98F3A-E15C-464B-86F9-324C36D4DD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5087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  <p:sldLayoutId id="2147483839" r:id="rId12"/>
    <p:sldLayoutId id="2147483840" r:id="rId13"/>
    <p:sldLayoutId id="2147483841" r:id="rId14"/>
    <p:sldLayoutId id="2147483842" r:id="rId15"/>
    <p:sldLayoutId id="2147483843" r:id="rId16"/>
    <p:sldLayoutId id="2147483844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emf"/><Relationship Id="rId4" Type="http://schemas.openxmlformats.org/officeDocument/2006/relationships/image" Target="../media/image34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9F79479-9683-4851-AD04-2A813795CA12}"/>
              </a:ext>
            </a:extLst>
          </p:cNvPr>
          <p:cNvSpPr/>
          <p:nvPr/>
        </p:nvSpPr>
        <p:spPr>
          <a:xfrm rot="20807842">
            <a:off x="866541" y="1117669"/>
            <a:ext cx="5108373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isometricOffAxis1Right"/>
              <a:lightRig rig="threePt" dir="t"/>
            </a:scene3d>
            <a:sp3d extrusionH="57150">
              <a:bevelT w="38100" h="38100" prst="angle"/>
            </a:sp3d>
          </a:bodyPr>
          <a:lstStyle/>
          <a:p>
            <a:pPr algn="ctr"/>
            <a:r>
              <a:rPr lang="en-US" sz="5400" dirty="0">
                <a:ln w="0"/>
                <a:solidFill>
                  <a:srgbClr val="7030A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reflection blurRad="6350" stA="53000" endA="300" endPos="35500" dir="5400000" sy="-90000" algn="bl" rotWithShape="0"/>
                </a:effectLst>
              </a:rPr>
              <a:t>Taste of Home -AMC</a:t>
            </a:r>
            <a:endParaRPr lang="en-GB" sz="5400" b="0" cap="none" spc="0" dirty="0">
              <a:ln w="0"/>
              <a:solidFill>
                <a:srgbClr val="7030A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3B9ABC-6671-41BA-AFC0-02D6E39BDB08}"/>
              </a:ext>
            </a:extLst>
          </p:cNvPr>
          <p:cNvSpPr txBox="1"/>
          <p:nvPr/>
        </p:nvSpPr>
        <p:spPr>
          <a:xfrm>
            <a:off x="4597052" y="2241356"/>
            <a:ext cx="75949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Andreea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Sandru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Madalina Vrincianu 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Costica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Munteanu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1815220                       1815243                  1815196</a:t>
            </a:r>
          </a:p>
        </p:txBody>
      </p:sp>
      <p:pic>
        <p:nvPicPr>
          <p:cNvPr id="14" name="Picture 13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7028D2BF-BAB4-45D9-93E7-FB743767C6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5617" y="3177001"/>
            <a:ext cx="1490621" cy="1677212"/>
          </a:xfrm>
          <a:prstGeom prst="rect">
            <a:avLst/>
          </a:prstGeom>
        </p:spPr>
      </p:pic>
      <p:pic>
        <p:nvPicPr>
          <p:cNvPr id="16" name="Picture 15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A9B731D8-7EE7-4619-A334-9EC2C222C3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8111" y="3177001"/>
            <a:ext cx="1695151" cy="169515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3FDFF98-9328-468B-A26D-28254864F888}"/>
              </a:ext>
            </a:extLst>
          </p:cNvPr>
          <p:cNvSpPr txBox="1"/>
          <p:nvPr/>
        </p:nvSpPr>
        <p:spPr>
          <a:xfrm>
            <a:off x="2823459" y="5162209"/>
            <a:ext cx="4797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Lecturer: David Jenkins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E76ED5-98FE-40F0-9482-2B1B12EA90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41973" y="3177001"/>
            <a:ext cx="1695151" cy="1695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348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14AD1BB-8A48-45E7-8CFB-3B48B51CA35B}"/>
              </a:ext>
            </a:extLst>
          </p:cNvPr>
          <p:cNvSpPr txBox="1"/>
          <p:nvPr/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Overview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194475-B772-4A26-8E9A-2D32A8391074}"/>
              </a:ext>
            </a:extLst>
          </p:cNvPr>
          <p:cNvSpPr txBox="1"/>
          <p:nvPr/>
        </p:nvSpPr>
        <p:spPr>
          <a:xfrm>
            <a:off x="677333" y="2194560"/>
            <a:ext cx="58166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Taste of Home - AMC is a dining venue based in Walsall Arboretum offering a relaxing and comfortable atmosphere.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We are a business pleased to help fundraisers for charities and we invite our neighbors to participate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In our restaurant you’ll find Romanian pastry and a wide range of pizza and a lot of fun events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Come and have a taste!</a:t>
            </a:r>
          </a:p>
        </p:txBody>
      </p:sp>
      <p:pic>
        <p:nvPicPr>
          <p:cNvPr id="2050" name="Picture 2" descr="text hello Sticker">
            <a:extLst>
              <a:ext uri="{FF2B5EF4-FFF2-40B4-BE49-F238E27FC236}">
                <a16:creationId xmlns:a16="http://schemas.microsoft.com/office/drawing/2014/main" id="{38A1D593-1F64-42D4-9828-FBB4FDCB838F}"/>
              </a:ext>
            </a:extLst>
          </p:cNvPr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83349">
            <a:off x="7072507" y="2543347"/>
            <a:ext cx="4263548" cy="2366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827774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D7AAB-8A67-4A57-95F2-250885899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F3F755-9743-45E2-A7EF-6CA7ED95C5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4873681"/>
              </p:ext>
            </p:extLst>
          </p:nvPr>
        </p:nvGraphicFramePr>
        <p:xfrm>
          <a:off x="685800" y="2193925"/>
          <a:ext cx="10820400" cy="4024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901841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Content Placeholder 4">
            <a:extLst>
              <a:ext uri="{FF2B5EF4-FFF2-40B4-BE49-F238E27FC236}">
                <a16:creationId xmlns:a16="http://schemas.microsoft.com/office/drawing/2014/main" id="{A116C2CD-540C-463D-B1BF-3EE25A8782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4013" y="1367265"/>
            <a:ext cx="4645432" cy="45481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55D54F3-B93C-4939-9061-44E923E961D4}"/>
              </a:ext>
            </a:extLst>
          </p:cNvPr>
          <p:cNvSpPr txBox="1"/>
          <p:nvPr/>
        </p:nvSpPr>
        <p:spPr>
          <a:xfrm>
            <a:off x="4782192" y="510968"/>
            <a:ext cx="285574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Taste of Home -AMC</a:t>
            </a:r>
            <a:endParaRPr lang="en-GB" sz="28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Pub &amp; Restaurant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A417C3-ACC3-4E54-89A2-23F48DC50FB1}"/>
              </a:ext>
            </a:extLst>
          </p:cNvPr>
          <p:cNvSpPr txBox="1"/>
          <p:nvPr/>
        </p:nvSpPr>
        <p:spPr>
          <a:xfrm rot="20135097">
            <a:off x="-92967" y="2092075"/>
            <a:ext cx="44005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u="sng" dirty="0">
                <a:latin typeface="Arial" panose="020B0604020202020204" pitchFamily="34" charset="0"/>
                <a:cs typeface="Arial" panose="020B0604020202020204" pitchFamily="34" charset="0"/>
              </a:rPr>
              <a:t>New </a:t>
            </a:r>
            <a:r>
              <a:rPr lang="en-GB" sz="2000" i="1" u="sng" dirty="0" err="1">
                <a:latin typeface="Arial" panose="020B0604020202020204" pitchFamily="34" charset="0"/>
                <a:cs typeface="Arial" panose="020B0604020202020204" pitchFamily="34" charset="0"/>
              </a:rPr>
              <a:t>prospectives</a:t>
            </a:r>
            <a:r>
              <a:rPr lang="en-GB" sz="2000" i="1" u="sng" dirty="0">
                <a:latin typeface="Arial" panose="020B0604020202020204" pitchFamily="34" charset="0"/>
                <a:cs typeface="Arial" panose="020B0604020202020204" pitchFamily="34" charset="0"/>
              </a:rPr>
              <a:t> of life through food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269DE6-1875-4EB9-9739-A589C04399BE}"/>
              </a:ext>
            </a:extLst>
          </p:cNvPr>
          <p:cNvSpPr txBox="1"/>
          <p:nvPr/>
        </p:nvSpPr>
        <p:spPr>
          <a:xfrm rot="706096">
            <a:off x="7632140" y="779705"/>
            <a:ext cx="44336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New in town – Everywhere in the future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73FDC88-2424-48CC-8AAC-4FC3A81CB64F}"/>
              </a:ext>
            </a:extLst>
          </p:cNvPr>
          <p:cNvSpPr txBox="1"/>
          <p:nvPr/>
        </p:nvSpPr>
        <p:spPr>
          <a:xfrm rot="20162320">
            <a:off x="10142543" y="1942958"/>
            <a:ext cx="3034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Unique pastry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37D1B10-373E-4B6C-99F2-EEF8E39D837E}"/>
              </a:ext>
            </a:extLst>
          </p:cNvPr>
          <p:cNvSpPr txBox="1"/>
          <p:nvPr/>
        </p:nvSpPr>
        <p:spPr>
          <a:xfrm rot="1457848">
            <a:off x="8531190" y="1823110"/>
            <a:ext cx="3194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finest pizza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42A7FA-EB2A-4557-AC70-4FDEF8C8B874}"/>
              </a:ext>
            </a:extLst>
          </p:cNvPr>
          <p:cNvSpPr txBox="1"/>
          <p:nvPr/>
        </p:nvSpPr>
        <p:spPr>
          <a:xfrm rot="21025058">
            <a:off x="357707" y="3818366"/>
            <a:ext cx="319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wine worthy of a queen/ king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41AEA08-85E9-4842-999F-C243FE216D96}"/>
              </a:ext>
            </a:extLst>
          </p:cNvPr>
          <p:cNvSpPr txBox="1"/>
          <p:nvPr/>
        </p:nvSpPr>
        <p:spPr>
          <a:xfrm rot="1002402">
            <a:off x="8965123" y="3982393"/>
            <a:ext cx="30667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Want a break from your wife? Came to football nights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24B8D43-97FD-4574-90AA-B764DDBD827A}"/>
              </a:ext>
            </a:extLst>
          </p:cNvPr>
          <p:cNvSpPr txBox="1"/>
          <p:nvPr/>
        </p:nvSpPr>
        <p:spPr>
          <a:xfrm rot="839205">
            <a:off x="864668" y="5752500"/>
            <a:ext cx="33319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Drink a coffee relax with the help of our kid-friendly place</a:t>
            </a:r>
          </a:p>
        </p:txBody>
      </p:sp>
    </p:spTree>
    <p:extLst>
      <p:ext uri="{BB962C8B-B14F-4D97-AF65-F5344CB8AC3E}">
        <p14:creationId xmlns:p14="http://schemas.microsoft.com/office/powerpoint/2010/main" val="380326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3D01F-3390-499F-9F77-7C0565B28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60" y="764373"/>
            <a:ext cx="6832600" cy="1293028"/>
          </a:xfrm>
        </p:spPr>
        <p:txBody>
          <a:bodyPr>
            <a:normAutofit/>
          </a:bodyPr>
          <a:lstStyle/>
          <a:p>
            <a:br>
              <a:rPr lang="en-GB"/>
            </a:br>
            <a:endParaRPr lang="en-GB"/>
          </a:p>
        </p:txBody>
      </p:sp>
      <p:pic>
        <p:nvPicPr>
          <p:cNvPr id="1026" name="Picture 2" descr="Ceci Erlich enjoy joyful animatedgif cecierlich Sticker">
            <a:extLst>
              <a:ext uri="{FF2B5EF4-FFF2-40B4-BE49-F238E27FC236}">
                <a16:creationId xmlns:a16="http://schemas.microsoft.com/office/drawing/2014/main" id="{CA3E6E7C-3FCB-458A-90F1-7A113CB49BDE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61238" y="2115544"/>
            <a:ext cx="3644962" cy="2733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B14F96-EC53-47A2-885D-1D01AE4390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2955584"/>
              </p:ext>
            </p:extLst>
          </p:nvPr>
        </p:nvGraphicFramePr>
        <p:xfrm>
          <a:off x="619760" y="2194560"/>
          <a:ext cx="68326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799838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8FDF832-53B3-4DFB-A801-354E4728C9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3219"/>
            <a:ext cx="6026449" cy="554478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D44C782-94DE-486B-873C-43B641C936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6449" y="1313219"/>
            <a:ext cx="6165552" cy="5092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7560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CD2F38C-FBB1-4985-A587-0DCEBE6FCA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8709" y="1019395"/>
            <a:ext cx="6196306" cy="5838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7600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0982832-8ED0-4F27-9BD6-F5A403606E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9383" y="198281"/>
            <a:ext cx="4922617" cy="610404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56EE4AE-76C4-468F-B53F-1C064CEBAB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591" y="1695449"/>
            <a:ext cx="6825046" cy="23841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BB64994-260A-4056-88DF-C508725F43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591" y="4624314"/>
            <a:ext cx="5240714" cy="27128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1219FFB-FE8D-4787-9C3C-8E8CFBCDD2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6600071"/>
            <a:ext cx="12035173" cy="271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909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9259B-D93B-4314-B0CA-923B1E0BF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29884"/>
            <a:ext cx="7719381" cy="1096331"/>
          </a:xfrm>
        </p:spPr>
        <p:txBody>
          <a:bodyPr>
            <a:normAutofit/>
          </a:bodyPr>
          <a:lstStyle/>
          <a:p>
            <a:r>
              <a:rPr lang="en-GB"/>
              <a:t>Reference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F932A0-5160-4427-96C7-384D337861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3897780"/>
              </p:ext>
            </p:extLst>
          </p:nvPr>
        </p:nvGraphicFramePr>
        <p:xfrm>
          <a:off x="0" y="182216"/>
          <a:ext cx="12070080" cy="5347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60075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415</Words>
  <Application>Microsoft Office PowerPoint</Application>
  <PresentationFormat>Widescreen</PresentationFormat>
  <Paragraphs>42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Vapor Trail</vt:lpstr>
      <vt:lpstr>PowerPoint Presentation</vt:lpstr>
      <vt:lpstr>PowerPoint Presentation</vt:lpstr>
      <vt:lpstr>Products</vt:lpstr>
      <vt:lpstr>PowerPoint Presentation</vt:lpstr>
      <vt:lpstr> </vt:lpstr>
      <vt:lpstr>PowerPoint Presentation</vt:lpstr>
      <vt:lpstr>PowerPoint Presentation</vt:lpstr>
      <vt:lpstr>PowerPoint Presentation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Maria-madalina Vrincianu (1815243)</dc:creator>
  <cp:lastModifiedBy>Maria-madalina Vrincianu (1815243)</cp:lastModifiedBy>
  <cp:revision>6</cp:revision>
  <dcterms:created xsi:type="dcterms:W3CDTF">2020-07-08T13:36:50Z</dcterms:created>
  <dcterms:modified xsi:type="dcterms:W3CDTF">2020-07-08T15:08:06Z</dcterms:modified>
</cp:coreProperties>
</file>