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987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649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194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485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92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27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018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65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1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50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D293C50-90E1-475C-9837-FA488815810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557C0AE4-40F7-48D7-8E04-B28A582A8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213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9589236.2013.86134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57BD2-DDBF-4618-9752-0905943E9A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6516241" cy="5571066"/>
          </a:xfrm>
        </p:spPr>
        <p:txBody>
          <a:bodyPr>
            <a:normAutofit/>
          </a:bodyPr>
          <a:lstStyle/>
          <a:p>
            <a:pPr algn="r"/>
            <a:r>
              <a:rPr lang="en-GB" sz="8800"/>
              <a:t>Blood, Sweat and Beers – Becoming a World Famous Coyote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02709" y="3388657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AB5B6FA-7B4F-437A-9C78-144C7DCD1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595" y="1903304"/>
            <a:ext cx="3051394" cy="3051388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4199C21-6AE0-4F6F-AA96-6FFF97BB9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5024" y="2064730"/>
            <a:ext cx="2728540" cy="2728536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1AE98F-7DB9-41A0-A552-392131C00C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5025" y="2064730"/>
            <a:ext cx="2728540" cy="272853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By Alexandra Dunstan</a:t>
            </a:r>
          </a:p>
        </p:txBody>
      </p:sp>
    </p:spTree>
    <p:extLst>
      <p:ext uri="{BB962C8B-B14F-4D97-AF65-F5344CB8AC3E}">
        <p14:creationId xmlns:p14="http://schemas.microsoft.com/office/powerpoint/2010/main" val="870705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DC1D4-EC4E-4422-B0F7-ABDA11153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What is Coyote Ugly?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740BA-3037-4C9C-9EB8-7C9690204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/>
          </a:bodyPr>
          <a:lstStyle/>
          <a:p>
            <a:r>
              <a:rPr lang="en-GB" dirty="0"/>
              <a:t>Founded by Lil in 1993</a:t>
            </a:r>
          </a:p>
          <a:p>
            <a:r>
              <a:rPr lang="en-GB" dirty="0"/>
              <a:t>Beautiful Girls + Booze = Money</a:t>
            </a:r>
          </a:p>
          <a:p>
            <a:r>
              <a:rPr lang="en-GB" dirty="0"/>
              <a:t>Film Released in 2000</a:t>
            </a:r>
          </a:p>
          <a:p>
            <a:r>
              <a:rPr lang="en-GB" dirty="0"/>
              <a:t>Franchise Has Since Expanded; across the US and across 3 Continents </a:t>
            </a:r>
          </a:p>
          <a:p>
            <a:pPr marL="2271400" lvl="8" indent="0">
              <a:buNone/>
            </a:pPr>
            <a:r>
              <a:rPr lang="en-GB" dirty="0"/>
              <a:t>		    </a:t>
            </a:r>
          </a:p>
        </p:txBody>
      </p:sp>
    </p:spTree>
    <p:extLst>
      <p:ext uri="{BB962C8B-B14F-4D97-AF65-F5344CB8AC3E}">
        <p14:creationId xmlns:p14="http://schemas.microsoft.com/office/powerpoint/2010/main" val="600841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5DB8242A-7976-4F86-B4E4-52B385CC8D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" b="15359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3F3E4-E305-415D-BD3A-4614C70C7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Why Coyote Ugly?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AF6E8-CC35-4E52-8BDD-C8D6B37BC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/>
              <a:t>Coyote Ugly is a microcosm of all kinds of social ideas and norms. </a:t>
            </a:r>
          </a:p>
          <a:p>
            <a:r>
              <a:rPr lang="en-GB" dirty="0"/>
              <a:t>E.g. Expectations of female sexuality</a:t>
            </a:r>
          </a:p>
          <a:p>
            <a:r>
              <a:rPr lang="en-GB" dirty="0"/>
              <a:t> Interactions between Male Patrons and Female Staff</a:t>
            </a:r>
          </a:p>
          <a:p>
            <a:r>
              <a:rPr lang="en-GB" dirty="0"/>
              <a:t>It also turns many of these ideas on their head</a:t>
            </a:r>
          </a:p>
          <a:p>
            <a:r>
              <a:rPr lang="en-GB" dirty="0"/>
              <a:t>E.g. Female Staff are in total control </a:t>
            </a:r>
          </a:p>
          <a:p>
            <a:r>
              <a:rPr lang="en-GB" dirty="0"/>
              <a:t>Men are the butt of many of the jokes </a:t>
            </a:r>
          </a:p>
          <a:p>
            <a:r>
              <a:rPr lang="en-GB" dirty="0"/>
              <a:t>Female sexuality is not surpassed but celebrated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9776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front of a restaurant&#10;&#10;Description automatically generated">
            <a:extLst>
              <a:ext uri="{FF2B5EF4-FFF2-40B4-BE49-F238E27FC236}">
                <a16:creationId xmlns:a16="http://schemas.microsoft.com/office/drawing/2014/main" id="{20394F3A-E763-4D7B-A51E-10B7578899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3" b="18247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F5633-2243-45A8-B18E-771A6A60C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“What Makes It Any Different TO A Brothel?”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94CA4-2F91-4FE6-A8D6-434A7A653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/>
              <a:t>The use of one’s sexuality and body in order to make money, particularly from Male Patrons</a:t>
            </a:r>
          </a:p>
          <a:p>
            <a:r>
              <a:rPr lang="en-GB" dirty="0"/>
              <a:t>It’s not really that different </a:t>
            </a:r>
          </a:p>
          <a:p>
            <a:r>
              <a:rPr lang="en-GB" dirty="0"/>
              <a:t>A huge emphasis on the Female Patrons </a:t>
            </a:r>
          </a:p>
          <a:p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45603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tanding in front of a crowd&#10;&#10;Description automatically generated">
            <a:extLst>
              <a:ext uri="{FF2B5EF4-FFF2-40B4-BE49-F238E27FC236}">
                <a16:creationId xmlns:a16="http://schemas.microsoft.com/office/drawing/2014/main" id="{AA90D0DD-97BD-48D3-9C0E-419010FEC9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23" b="529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D3452-CD70-4774-9111-A57200AF1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Performing of sexuality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8BBCE-8110-4F73-B1C4-72BA5F2F9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/>
              <a:t>The role of the coyotes is to perform and entertain</a:t>
            </a:r>
          </a:p>
          <a:p>
            <a:r>
              <a:rPr lang="en-GB" dirty="0"/>
              <a:t>Coyotes must always be “on”</a:t>
            </a:r>
          </a:p>
          <a:p>
            <a:r>
              <a:rPr lang="en-GB" dirty="0"/>
              <a:t>Emotional Labour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038606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D701AABA-28A9-40E9-B075-F20BC3B21E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9" b="10745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F51CB-83F2-4FE3-BC31-EC36D3B76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Subverting Heteronormative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5BAF9-7EF5-4EF6-ABF7-E79BD5609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/>
              <a:t>Assumed that the focus would be on impressing the Male Patrons</a:t>
            </a:r>
          </a:p>
          <a:p>
            <a:r>
              <a:rPr lang="en-GB" dirty="0"/>
              <a:t>Why is that?</a:t>
            </a:r>
          </a:p>
          <a:p>
            <a:r>
              <a:rPr lang="en-GB" dirty="0"/>
              <a:t>It is required that the Female Patrons are the focus</a:t>
            </a:r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95318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312E60FB-43D0-4090-A8C7-AD8F49A26B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98751-8600-4C4D-929C-D6AD6BAF8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Becoming a Coyote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72E51-98A7-4D6A-8827-C628698A4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050792"/>
          </a:xfrm>
        </p:spPr>
        <p:txBody>
          <a:bodyPr>
            <a:normAutofit/>
          </a:bodyPr>
          <a:lstStyle/>
          <a:p>
            <a:r>
              <a:rPr lang="en-GB" dirty="0"/>
              <a:t>What is the process?</a:t>
            </a:r>
          </a:p>
          <a:p>
            <a:r>
              <a:rPr lang="en-GB" dirty="0"/>
              <a:t>What are the rituals that transform a person into a coyote?</a:t>
            </a:r>
          </a:p>
          <a:p>
            <a:r>
              <a:rPr lang="en-GB" dirty="0"/>
              <a:t>Who teaches these rituals?</a:t>
            </a:r>
          </a:p>
          <a:p>
            <a:r>
              <a:rPr lang="en-GB" dirty="0"/>
              <a:t>The effects on the rest of their lives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3933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8C84B8E-16E8-4E54-B4AC-84CE51595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788E7-8A87-4DE0-8503-9C1A058C4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1110054"/>
            <a:ext cx="6558608" cy="4580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0000"/>
              </a:lnSpc>
            </a:pPr>
            <a:r>
              <a:rPr lang="en-US" sz="8800" dirty="0">
                <a:blipFill dpi="0" rotWithShape="1">
                  <a:blip r:embed="rId4">
                    <a:extLst/>
                  </a:blip>
                  <a:srcRect/>
                  <a:tile tx="6350" ty="-127000" sx="65000" sy="64000" flip="none" algn="tl"/>
                </a:blipFill>
              </a:rPr>
              <a:t>What Next?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CE9EEEA-5DB7-4DC7-AF9F-74D1C19B7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F199147-B958-49C0-9BE2-65BDD892F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FBB52-25E0-4E61-8E05-1EC87150C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1947" y="1678210"/>
            <a:ext cx="2989007" cy="34439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F70505D-EC2C-4D1A-86DE-258377807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8F42242-4089-4E5D-95C3-C113C73DA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46920" y="5257800"/>
            <a:ext cx="1080904" cy="1080902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/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96F87F1-ABB5-42FB-86BD-EED111CD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5011" y="5365890"/>
            <a:ext cx="864723" cy="86472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3903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EEA4C-DC53-4FB3-A285-B68E954A8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6FC00-D440-4818-9BB1-58D3A31D6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Judith Butler, </a:t>
            </a:r>
            <a:r>
              <a:rPr lang="en-GB" i="1" dirty="0"/>
              <a:t>Gender Trouble</a:t>
            </a:r>
            <a:r>
              <a:rPr lang="en-GB" dirty="0"/>
              <a:t>, New York; London: Routledge, 1990</a:t>
            </a:r>
          </a:p>
          <a:p>
            <a:r>
              <a:rPr lang="en-GB" dirty="0"/>
              <a:t>Catherine Roach, </a:t>
            </a:r>
            <a:r>
              <a:rPr lang="en-GB" i="1" dirty="0"/>
              <a:t>Stripping, Sex, and Popular Culture</a:t>
            </a:r>
            <a:r>
              <a:rPr lang="en-GB" dirty="0"/>
              <a:t>, New York: Berg, 2007</a:t>
            </a:r>
          </a:p>
          <a:p>
            <a:r>
              <a:rPr lang="en-GB" dirty="0"/>
              <a:t>Judith Butler, </a:t>
            </a:r>
            <a:r>
              <a:rPr lang="en-GB" i="1" dirty="0"/>
              <a:t>Bodies That Matter: On the Discursive Limits of “Sex”,</a:t>
            </a:r>
            <a:r>
              <a:rPr lang="en-GB" dirty="0"/>
              <a:t> New York: Routledge, 1993</a:t>
            </a:r>
          </a:p>
          <a:p>
            <a:r>
              <a:rPr lang="en-GB" dirty="0"/>
              <a:t>Rebecca Schneider, The Explicit Body, London: Routledge, 1997</a:t>
            </a:r>
          </a:p>
          <a:p>
            <a:r>
              <a:rPr lang="en-GB" dirty="0"/>
              <a:t>Thomas Cash, Julie </a:t>
            </a:r>
            <a:r>
              <a:rPr lang="en-GB" dirty="0" err="1"/>
              <a:t>Ancis</a:t>
            </a:r>
            <a:r>
              <a:rPr lang="en-GB" dirty="0"/>
              <a:t>, Melissa </a:t>
            </a:r>
            <a:r>
              <a:rPr lang="en-GB" dirty="0" err="1"/>
              <a:t>Strachen</a:t>
            </a:r>
            <a:r>
              <a:rPr lang="en-GB" dirty="0"/>
              <a:t>, Gender Attitudes Feminist Identities and Body Images Among College Women,  Sex Roles, 1997</a:t>
            </a:r>
          </a:p>
          <a:p>
            <a:r>
              <a:rPr lang="en-GB" dirty="0"/>
              <a:t>Deborah Tolan, Female Adolescents, Sexual Empowerment and Desire: A Missing Discourse of Gender Inequity, Sex Roles 2012</a:t>
            </a:r>
          </a:p>
          <a:p>
            <a:r>
              <a:rPr lang="en-GB" dirty="0"/>
              <a:t>Susan </a:t>
            </a:r>
            <a:r>
              <a:rPr lang="en-GB" dirty="0" err="1"/>
              <a:t>Bordo</a:t>
            </a:r>
            <a:r>
              <a:rPr lang="en-GB" dirty="0"/>
              <a:t>, Unbearable Weight: Feminism, Western Culture and the Body, Berkley University of California, 2003</a:t>
            </a:r>
          </a:p>
          <a:p>
            <a:r>
              <a:rPr lang="en-GB" dirty="0"/>
              <a:t>Katie Conboy, Writing on the Body: Female Embodiment an Feminist History, Colombia University Press,1997</a:t>
            </a:r>
          </a:p>
          <a:p>
            <a:r>
              <a:rPr lang="en-GB" dirty="0"/>
              <a:t>Pamela Church Gibson, More Dirty Looks: Gender Pornography and Power, BFI 2004</a:t>
            </a:r>
          </a:p>
          <a:p>
            <a:r>
              <a:rPr lang="en-GB" dirty="0" err="1"/>
              <a:t>A.R.Horschield</a:t>
            </a:r>
            <a:r>
              <a:rPr lang="en-GB" dirty="0"/>
              <a:t>, The Managed Heart, University of California Press, 1983</a:t>
            </a:r>
          </a:p>
          <a:p>
            <a:r>
              <a:rPr lang="en-GB" dirty="0"/>
              <a:t>Kay Siegler, What’s so Feminist about Garters and </a:t>
            </a:r>
            <a:r>
              <a:rPr lang="en-GB" dirty="0" err="1"/>
              <a:t>Bustiers</a:t>
            </a:r>
            <a:r>
              <a:rPr lang="en-GB" dirty="0"/>
              <a:t>? Neo-Burlesque as Post Feminist Sexual Liberation, Journal of Gender Studies, 2015, 24:5, 561-573, DOI: </a:t>
            </a:r>
            <a:r>
              <a:rPr lang="en-GB" u="sng" dirty="0">
                <a:hlinkClick r:id="rId2"/>
              </a:rPr>
              <a:t>10.1080/09589236.2013.861345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0359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444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Rockwell</vt:lpstr>
      <vt:lpstr>Rockwell Condensed</vt:lpstr>
      <vt:lpstr>Rockwell Extra Bold</vt:lpstr>
      <vt:lpstr>Wingdings</vt:lpstr>
      <vt:lpstr>Wood Type</vt:lpstr>
      <vt:lpstr>Blood, Sweat and Beers – Becoming a World Famous Coyote </vt:lpstr>
      <vt:lpstr>What is Coyote Ugly? </vt:lpstr>
      <vt:lpstr>Why Coyote Ugly?</vt:lpstr>
      <vt:lpstr>“What Makes It Any Different TO A Brothel?”</vt:lpstr>
      <vt:lpstr>Performing of sexuality </vt:lpstr>
      <vt:lpstr>Subverting Heteronormative Expectations </vt:lpstr>
      <vt:lpstr>Becoming a Coyote</vt:lpstr>
      <vt:lpstr>What Next?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Blood, Sweat and Beers – Becoming a World Famous Coyote </dc:title>
  <dc:creator>Alexandra Dunstan (1602189)</dc:creator>
  <cp:lastModifiedBy>Alexandra Dunstan (1602189)</cp:lastModifiedBy>
  <cp:revision>4</cp:revision>
  <dcterms:created xsi:type="dcterms:W3CDTF">2019-02-04T14:50:18Z</dcterms:created>
  <dcterms:modified xsi:type="dcterms:W3CDTF">2019-02-05T10:25:40Z</dcterms:modified>
</cp:coreProperties>
</file>