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60" r:id="rId3"/>
    <p:sldId id="261" r:id="rId4"/>
    <p:sldId id="270" r:id="rId5"/>
    <p:sldId id="272" r:id="rId6"/>
    <p:sldId id="262" r:id="rId7"/>
    <p:sldId id="264" r:id="rId8"/>
    <p:sldId id="266" r:id="rId9"/>
    <p:sldId id="268" r:id="rId10"/>
    <p:sldId id="269" r:id="rId11"/>
    <p:sldId id="273" r:id="rId12"/>
    <p:sldId id="25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4F51C12-2771-3AD1-B0E0-41AFE303884E}" v="7177" dt="2024-12-09T02:31:16.2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ke Pooley (2405143)" userId="S::2405143@student.uwtsd.ac.uk::27d069ef-fc58-4d3c-80a2-a5e67567a1ca" providerId="AD" clId="Web-{FF284C8F-48CE-B526-FB6A-7E71168452EE}"/>
    <pc:docChg chg="addSld delSld modSld sldOrd">
      <pc:chgData name="Jake Pooley (2405143)" userId="S::2405143@student.uwtsd.ac.uk::27d069ef-fc58-4d3c-80a2-a5e67567a1ca" providerId="AD" clId="Web-{FF284C8F-48CE-B526-FB6A-7E71168452EE}" dt="2024-12-03T11:24:31.380" v="787" actId="20577"/>
      <pc:docMkLst>
        <pc:docMk/>
      </pc:docMkLst>
      <pc:sldChg chg="ord">
        <pc:chgData name="Jake Pooley (2405143)" userId="S::2405143@student.uwtsd.ac.uk::27d069ef-fc58-4d3c-80a2-a5e67567a1ca" providerId="AD" clId="Web-{FF284C8F-48CE-B526-FB6A-7E71168452EE}" dt="2024-12-03T11:08:24.173" v="750"/>
        <pc:sldMkLst>
          <pc:docMk/>
          <pc:sldMk cId="109857222" sldId="256"/>
        </pc:sldMkLst>
      </pc:sldChg>
      <pc:sldChg chg="modSp add del">
        <pc:chgData name="Jake Pooley (2405143)" userId="S::2405143@student.uwtsd.ac.uk::27d069ef-fc58-4d3c-80a2-a5e67567a1ca" providerId="AD" clId="Web-{FF284C8F-48CE-B526-FB6A-7E71168452EE}" dt="2024-12-03T10:24:55.595" v="709"/>
        <pc:sldMkLst>
          <pc:docMk/>
          <pc:sldMk cId="441754712" sldId="258"/>
        </pc:sldMkLst>
        <pc:spChg chg="mod">
          <ac:chgData name="Jake Pooley (2405143)" userId="S::2405143@student.uwtsd.ac.uk::27d069ef-fc58-4d3c-80a2-a5e67567a1ca" providerId="AD" clId="Web-{FF284C8F-48CE-B526-FB6A-7E71168452EE}" dt="2024-12-02T22:46:15.807" v="514" actId="1076"/>
          <ac:spMkLst>
            <pc:docMk/>
            <pc:sldMk cId="441754712" sldId="258"/>
            <ac:spMk id="2" creationId="{ABEC2558-E6BA-2B1F-C8FF-0BB91DEAD02E}"/>
          </ac:spMkLst>
        </pc:spChg>
        <pc:spChg chg="mod">
          <ac:chgData name="Jake Pooley (2405143)" userId="S::2405143@student.uwtsd.ac.uk::27d069ef-fc58-4d3c-80a2-a5e67567a1ca" providerId="AD" clId="Web-{FF284C8F-48CE-B526-FB6A-7E71168452EE}" dt="2024-12-02T22:46:25.136" v="516" actId="14100"/>
          <ac:spMkLst>
            <pc:docMk/>
            <pc:sldMk cId="441754712" sldId="258"/>
            <ac:spMk id="3" creationId="{945373FD-0539-DED0-6DF0-ED2B0EEE3F7A}"/>
          </ac:spMkLst>
        </pc:spChg>
      </pc:sldChg>
      <pc:sldChg chg="add del">
        <pc:chgData name="Jake Pooley (2405143)" userId="S::2405143@student.uwtsd.ac.uk::27d069ef-fc58-4d3c-80a2-a5e67567a1ca" providerId="AD" clId="Web-{FF284C8F-48CE-B526-FB6A-7E71168452EE}" dt="2024-12-03T10:25:07.018" v="712"/>
        <pc:sldMkLst>
          <pc:docMk/>
          <pc:sldMk cId="2357581382" sldId="259"/>
        </pc:sldMkLst>
      </pc:sldChg>
      <pc:sldChg chg="modSp ord">
        <pc:chgData name="Jake Pooley (2405143)" userId="S::2405143@student.uwtsd.ac.uk::27d069ef-fc58-4d3c-80a2-a5e67567a1ca" providerId="AD" clId="Web-{FF284C8F-48CE-B526-FB6A-7E71168452EE}" dt="2024-12-03T11:08:20.422" v="749" actId="20577"/>
        <pc:sldMkLst>
          <pc:docMk/>
          <pc:sldMk cId="1493674727" sldId="260"/>
        </pc:sldMkLst>
        <pc:spChg chg="mod">
          <ac:chgData name="Jake Pooley (2405143)" userId="S::2405143@student.uwtsd.ac.uk::27d069ef-fc58-4d3c-80a2-a5e67567a1ca" providerId="AD" clId="Web-{FF284C8F-48CE-B526-FB6A-7E71168452EE}" dt="2024-12-03T11:08:20.422" v="749" actId="20577"/>
          <ac:spMkLst>
            <pc:docMk/>
            <pc:sldMk cId="1493674727" sldId="260"/>
            <ac:spMk id="2" creationId="{6DD121C2-4BAF-63CD-2985-E5ACD64D1EB6}"/>
          </ac:spMkLst>
        </pc:spChg>
        <pc:spChg chg="mod">
          <ac:chgData name="Jake Pooley (2405143)" userId="S::2405143@student.uwtsd.ac.uk::27d069ef-fc58-4d3c-80a2-a5e67567a1ca" providerId="AD" clId="Web-{FF284C8F-48CE-B526-FB6A-7E71168452EE}" dt="2024-12-02T22:34:59.245" v="512" actId="20577"/>
          <ac:spMkLst>
            <pc:docMk/>
            <pc:sldMk cId="1493674727" sldId="260"/>
            <ac:spMk id="3" creationId="{F577D19B-AAD8-AFA4-AEB6-1CEA927FA07C}"/>
          </ac:spMkLst>
        </pc:spChg>
      </pc:sldChg>
      <pc:sldChg chg="delSp modSp del">
        <pc:chgData name="Jake Pooley (2405143)" userId="S::2405143@student.uwtsd.ac.uk::27d069ef-fc58-4d3c-80a2-a5e67567a1ca" providerId="AD" clId="Web-{FF284C8F-48CE-B526-FB6A-7E71168452EE}" dt="2024-12-02T21:44:10.780" v="235"/>
        <pc:sldMkLst>
          <pc:docMk/>
          <pc:sldMk cId="609357908" sldId="261"/>
        </pc:sldMkLst>
        <pc:spChg chg="del">
          <ac:chgData name="Jake Pooley (2405143)" userId="S::2405143@student.uwtsd.ac.uk::27d069ef-fc58-4d3c-80a2-a5e67567a1ca" providerId="AD" clId="Web-{FF284C8F-48CE-B526-FB6A-7E71168452EE}" dt="2024-12-02T21:44:07.561" v="234"/>
          <ac:spMkLst>
            <pc:docMk/>
            <pc:sldMk cId="609357908" sldId="261"/>
            <ac:spMk id="2" creationId="{F89A4998-17CB-A4F5-D8BE-ACE6A84E54C9}"/>
          </ac:spMkLst>
        </pc:spChg>
        <pc:spChg chg="del mod">
          <ac:chgData name="Jake Pooley (2405143)" userId="S::2405143@student.uwtsd.ac.uk::27d069ef-fc58-4d3c-80a2-a5e67567a1ca" providerId="AD" clId="Web-{FF284C8F-48CE-B526-FB6A-7E71168452EE}" dt="2024-12-02T21:44:05.811" v="233"/>
          <ac:spMkLst>
            <pc:docMk/>
            <pc:sldMk cId="609357908" sldId="261"/>
            <ac:spMk id="3" creationId="{36A52DB6-25F7-B968-DAEB-28E6DBDA67C0}"/>
          </ac:spMkLst>
        </pc:spChg>
      </pc:sldChg>
      <pc:sldChg chg="modSp new">
        <pc:chgData name="Jake Pooley (2405143)" userId="S::2405143@student.uwtsd.ac.uk::27d069ef-fc58-4d3c-80a2-a5e67567a1ca" providerId="AD" clId="Web-{FF284C8F-48CE-B526-FB6A-7E71168452EE}" dt="2024-12-02T22:34:45.463" v="511" actId="20577"/>
        <pc:sldMkLst>
          <pc:docMk/>
          <pc:sldMk cId="831846408" sldId="261"/>
        </pc:sldMkLst>
        <pc:spChg chg="mod">
          <ac:chgData name="Jake Pooley (2405143)" userId="S::2405143@student.uwtsd.ac.uk::27d069ef-fc58-4d3c-80a2-a5e67567a1ca" providerId="AD" clId="Web-{FF284C8F-48CE-B526-FB6A-7E71168452EE}" dt="2024-12-02T21:49:16.724" v="271" actId="20577"/>
          <ac:spMkLst>
            <pc:docMk/>
            <pc:sldMk cId="831846408" sldId="261"/>
            <ac:spMk id="2" creationId="{B3A0393B-18E1-F439-5E3B-4F76EC06DA25}"/>
          </ac:spMkLst>
        </pc:spChg>
        <pc:spChg chg="mod">
          <ac:chgData name="Jake Pooley (2405143)" userId="S::2405143@student.uwtsd.ac.uk::27d069ef-fc58-4d3c-80a2-a5e67567a1ca" providerId="AD" clId="Web-{FF284C8F-48CE-B526-FB6A-7E71168452EE}" dt="2024-12-02T22:34:45.463" v="511" actId="20577"/>
          <ac:spMkLst>
            <pc:docMk/>
            <pc:sldMk cId="831846408" sldId="261"/>
            <ac:spMk id="3" creationId="{622EDB4B-F5D7-877A-314F-92B4A5050ACA}"/>
          </ac:spMkLst>
        </pc:spChg>
      </pc:sldChg>
      <pc:sldChg chg="addSp modSp new mod setBg">
        <pc:chgData name="Jake Pooley (2405143)" userId="S::2405143@student.uwtsd.ac.uk::27d069ef-fc58-4d3c-80a2-a5e67567a1ca" providerId="AD" clId="Web-{FF284C8F-48CE-B526-FB6A-7E71168452EE}" dt="2024-12-02T22:10:44.274" v="503" actId="20577"/>
        <pc:sldMkLst>
          <pc:docMk/>
          <pc:sldMk cId="515778729" sldId="262"/>
        </pc:sldMkLst>
        <pc:spChg chg="mod">
          <ac:chgData name="Jake Pooley (2405143)" userId="S::2405143@student.uwtsd.ac.uk::27d069ef-fc58-4d3c-80a2-a5e67567a1ca" providerId="AD" clId="Web-{FF284C8F-48CE-B526-FB6A-7E71168452EE}" dt="2024-12-02T21:58:45.728" v="460" actId="14100"/>
          <ac:spMkLst>
            <pc:docMk/>
            <pc:sldMk cId="515778729" sldId="262"/>
            <ac:spMk id="2" creationId="{EF58048D-0DCC-C6FA-FED8-7B8CD7DB3070}"/>
          </ac:spMkLst>
        </pc:spChg>
        <pc:spChg chg="mod">
          <ac:chgData name="Jake Pooley (2405143)" userId="S::2405143@student.uwtsd.ac.uk::27d069ef-fc58-4d3c-80a2-a5e67567a1ca" providerId="AD" clId="Web-{FF284C8F-48CE-B526-FB6A-7E71168452EE}" dt="2024-12-02T22:10:44.274" v="503" actId="20577"/>
          <ac:spMkLst>
            <pc:docMk/>
            <pc:sldMk cId="515778729" sldId="262"/>
            <ac:spMk id="3" creationId="{51D2D87F-FEAF-6A1C-73BC-02C324615892}"/>
          </ac:spMkLst>
        </pc:spChg>
        <pc:spChg chg="add">
          <ac:chgData name="Jake Pooley (2405143)" userId="S::2405143@student.uwtsd.ac.uk::27d069ef-fc58-4d3c-80a2-a5e67567a1ca" providerId="AD" clId="Web-{FF284C8F-48CE-B526-FB6A-7E71168452EE}" dt="2024-12-02T21:58:17.585" v="453"/>
          <ac:spMkLst>
            <pc:docMk/>
            <pc:sldMk cId="515778729" sldId="262"/>
            <ac:spMk id="37" creationId="{4EFE82FE-7465-AE46-88DF-34D347E83B84}"/>
          </ac:spMkLst>
        </pc:spChg>
        <pc:grpChg chg="add">
          <ac:chgData name="Jake Pooley (2405143)" userId="S::2405143@student.uwtsd.ac.uk::27d069ef-fc58-4d3c-80a2-a5e67567a1ca" providerId="AD" clId="Web-{FF284C8F-48CE-B526-FB6A-7E71168452EE}" dt="2024-12-02T21:58:17.585" v="453"/>
          <ac:grpSpMkLst>
            <pc:docMk/>
            <pc:sldMk cId="515778729" sldId="262"/>
            <ac:grpSpMk id="9" creationId="{EB46B8FB-F6A2-5F47-A6CD-A7E17E69270F}"/>
          </ac:grpSpMkLst>
        </pc:grpChg>
        <pc:grpChg chg="add">
          <ac:chgData name="Jake Pooley (2405143)" userId="S::2405143@student.uwtsd.ac.uk::27d069ef-fc58-4d3c-80a2-a5e67567a1ca" providerId="AD" clId="Web-{FF284C8F-48CE-B526-FB6A-7E71168452EE}" dt="2024-12-02T21:58:17.585" v="453"/>
          <ac:grpSpMkLst>
            <pc:docMk/>
            <pc:sldMk cId="515778729" sldId="262"/>
            <ac:grpSpMk id="39" creationId="{66F2B51C-9578-EB41-A17E-FFF9D491ADA0}"/>
          </ac:grpSpMkLst>
        </pc:grpChg>
        <pc:picChg chg="add mod">
          <ac:chgData name="Jake Pooley (2405143)" userId="S::2405143@student.uwtsd.ac.uk::27d069ef-fc58-4d3c-80a2-a5e67567a1ca" providerId="AD" clId="Web-{FF284C8F-48CE-B526-FB6A-7E71168452EE}" dt="2024-12-02T21:58:17.585" v="453"/>
          <ac:picMkLst>
            <pc:docMk/>
            <pc:sldMk cId="515778729" sldId="262"/>
            <ac:picMk id="4" creationId="{B9A0BB19-1C05-4B9C-F618-5775ADE535C9}"/>
          </ac:picMkLst>
        </pc:picChg>
        <pc:cxnChg chg="add">
          <ac:chgData name="Jake Pooley (2405143)" userId="S::2405143@student.uwtsd.ac.uk::27d069ef-fc58-4d3c-80a2-a5e67567a1ca" providerId="AD" clId="Web-{FF284C8F-48CE-B526-FB6A-7E71168452EE}" dt="2024-12-02T21:58:17.585" v="453"/>
          <ac:cxnSpMkLst>
            <pc:docMk/>
            <pc:sldMk cId="515778729" sldId="262"/>
            <ac:cxnSpMk id="35" creationId="{D33A3282-0389-C547-8CA6-7F3E7F27B34D}"/>
          </ac:cxnSpMkLst>
        </pc:cxnChg>
        <pc:cxnChg chg="add">
          <ac:chgData name="Jake Pooley (2405143)" userId="S::2405143@student.uwtsd.ac.uk::27d069ef-fc58-4d3c-80a2-a5e67567a1ca" providerId="AD" clId="Web-{FF284C8F-48CE-B526-FB6A-7E71168452EE}" dt="2024-12-02T21:58:17.585" v="453"/>
          <ac:cxnSpMkLst>
            <pc:docMk/>
            <pc:sldMk cId="515778729" sldId="262"/>
            <ac:cxnSpMk id="48" creationId="{EEA70831-9A8D-3B4D-8EA5-EE32F93E94E9}"/>
          </ac:cxnSpMkLst>
        </pc:cxnChg>
      </pc:sldChg>
      <pc:sldChg chg="addSp delSp modSp new del mod setBg">
        <pc:chgData name="Jake Pooley (2405143)" userId="S::2405143@student.uwtsd.ac.uk::27d069ef-fc58-4d3c-80a2-a5e67567a1ca" providerId="AD" clId="Web-{FF284C8F-48CE-B526-FB6A-7E71168452EE}" dt="2024-12-03T10:43:34.815" v="713"/>
        <pc:sldMkLst>
          <pc:docMk/>
          <pc:sldMk cId="1318970969" sldId="263"/>
        </pc:sldMkLst>
        <pc:spChg chg="mod">
          <ac:chgData name="Jake Pooley (2405143)" userId="S::2405143@student.uwtsd.ac.uk::27d069ef-fc58-4d3c-80a2-a5e67567a1ca" providerId="AD" clId="Web-{FF284C8F-48CE-B526-FB6A-7E71168452EE}" dt="2024-12-02T22:50:40.767" v="543" actId="14100"/>
          <ac:spMkLst>
            <pc:docMk/>
            <pc:sldMk cId="1318970969" sldId="263"/>
            <ac:spMk id="2" creationId="{35C574C7-CA73-427B-2EC3-4C6A4A15C25D}"/>
          </ac:spMkLst>
        </pc:spChg>
        <pc:spChg chg="del">
          <ac:chgData name="Jake Pooley (2405143)" userId="S::2405143@student.uwtsd.ac.uk::27d069ef-fc58-4d3c-80a2-a5e67567a1ca" providerId="AD" clId="Web-{FF284C8F-48CE-B526-FB6A-7E71168452EE}" dt="2024-12-02T22:48:44.773" v="517"/>
          <ac:spMkLst>
            <pc:docMk/>
            <pc:sldMk cId="1318970969" sldId="263"/>
            <ac:spMk id="3" creationId="{5E1DD8B4-88C1-9C57-1632-FE88791E31DE}"/>
          </ac:spMkLst>
        </pc:spChg>
        <pc:spChg chg="add del mod">
          <ac:chgData name="Jake Pooley (2405143)" userId="S::2405143@student.uwtsd.ac.uk::27d069ef-fc58-4d3c-80a2-a5e67567a1ca" providerId="AD" clId="Web-{FF284C8F-48CE-B526-FB6A-7E71168452EE}" dt="2024-12-02T22:48:54.633" v="519"/>
          <ac:spMkLst>
            <pc:docMk/>
            <pc:sldMk cId="1318970969" sldId="263"/>
            <ac:spMk id="6" creationId="{C9A9E847-2893-DE9F-75ED-C3E612D5A54B}"/>
          </ac:spMkLst>
        </pc:spChg>
        <pc:spChg chg="add del mod">
          <ac:chgData name="Jake Pooley (2405143)" userId="S::2405143@student.uwtsd.ac.uk::27d069ef-fc58-4d3c-80a2-a5e67567a1ca" providerId="AD" clId="Web-{FF284C8F-48CE-B526-FB6A-7E71168452EE}" dt="2024-12-02T22:49:00.727" v="521"/>
          <ac:spMkLst>
            <pc:docMk/>
            <pc:sldMk cId="1318970969" sldId="263"/>
            <ac:spMk id="9" creationId="{3B6089E4-F240-8E33-0478-C7C15CAFF43A}"/>
          </ac:spMkLst>
        </pc:spChg>
        <pc:spChg chg="add mod">
          <ac:chgData name="Jake Pooley (2405143)" userId="S::2405143@student.uwtsd.ac.uk::27d069ef-fc58-4d3c-80a2-a5e67567a1ca" providerId="AD" clId="Web-{FF284C8F-48CE-B526-FB6A-7E71168452EE}" dt="2024-12-02T22:52:40.621" v="561" actId="20577"/>
          <ac:spMkLst>
            <pc:docMk/>
            <pc:sldMk cId="1318970969" sldId="263"/>
            <ac:spMk id="13" creationId="{7F8FD2D1-4E9A-EE72-6B82-66FE32194D28}"/>
          </ac:spMkLst>
        </pc:spChg>
        <pc:spChg chg="add">
          <ac:chgData name="Jake Pooley (2405143)" userId="S::2405143@student.uwtsd.ac.uk::27d069ef-fc58-4d3c-80a2-a5e67567a1ca" providerId="AD" clId="Web-{FF284C8F-48CE-B526-FB6A-7E71168452EE}" dt="2024-12-02T22:49:52.122" v="527"/>
          <ac:spMkLst>
            <pc:docMk/>
            <pc:sldMk cId="1318970969" sldId="263"/>
            <ac:spMk id="45" creationId="{4EFE82FE-7465-AE46-88DF-34D347E83B84}"/>
          </ac:spMkLst>
        </pc:spChg>
        <pc:grpChg chg="add">
          <ac:chgData name="Jake Pooley (2405143)" userId="S::2405143@student.uwtsd.ac.uk::27d069ef-fc58-4d3c-80a2-a5e67567a1ca" providerId="AD" clId="Web-{FF284C8F-48CE-B526-FB6A-7E71168452EE}" dt="2024-12-02T22:49:52.122" v="527"/>
          <ac:grpSpMkLst>
            <pc:docMk/>
            <pc:sldMk cId="1318970969" sldId="263"/>
            <ac:grpSpMk id="17" creationId="{EB46B8FB-F6A2-5F47-A6CD-A7E17E69270F}"/>
          </ac:grpSpMkLst>
        </pc:grpChg>
        <pc:grpChg chg="add">
          <ac:chgData name="Jake Pooley (2405143)" userId="S::2405143@student.uwtsd.ac.uk::27d069ef-fc58-4d3c-80a2-a5e67567a1ca" providerId="AD" clId="Web-{FF284C8F-48CE-B526-FB6A-7E71168452EE}" dt="2024-12-02T22:49:52.122" v="527"/>
          <ac:grpSpMkLst>
            <pc:docMk/>
            <pc:sldMk cId="1318970969" sldId="263"/>
            <ac:grpSpMk id="47" creationId="{665B630C-8A26-BF40-AD00-AAAB3F8DFB58}"/>
          </ac:grpSpMkLst>
        </pc:grpChg>
        <pc:picChg chg="add del mod ord">
          <ac:chgData name="Jake Pooley (2405143)" userId="S::2405143@student.uwtsd.ac.uk::27d069ef-fc58-4d3c-80a2-a5e67567a1ca" providerId="AD" clId="Web-{FF284C8F-48CE-B526-FB6A-7E71168452EE}" dt="2024-12-02T22:48:48.195" v="518"/>
          <ac:picMkLst>
            <pc:docMk/>
            <pc:sldMk cId="1318970969" sldId="263"/>
            <ac:picMk id="4" creationId="{EF0B1261-2266-F3DD-4718-74350D45B7D8}"/>
          </ac:picMkLst>
        </pc:picChg>
        <pc:picChg chg="add del mod ord">
          <ac:chgData name="Jake Pooley (2405143)" userId="S::2405143@student.uwtsd.ac.uk::27d069ef-fc58-4d3c-80a2-a5e67567a1ca" providerId="AD" clId="Web-{FF284C8F-48CE-B526-FB6A-7E71168452EE}" dt="2024-12-02T22:48:56.758" v="520"/>
          <ac:picMkLst>
            <pc:docMk/>
            <pc:sldMk cId="1318970969" sldId="263"/>
            <ac:picMk id="7" creationId="{290D9229-ABD2-AAF0-BB90-E5A88F324567}"/>
          </ac:picMkLst>
        </pc:picChg>
        <pc:picChg chg="add del mod">
          <ac:chgData name="Jake Pooley (2405143)" userId="S::2405143@student.uwtsd.ac.uk::27d069ef-fc58-4d3c-80a2-a5e67567a1ca" providerId="AD" clId="Web-{FF284C8F-48CE-B526-FB6A-7E71168452EE}" dt="2024-12-02T22:49:05.587" v="523"/>
          <ac:picMkLst>
            <pc:docMk/>
            <pc:sldMk cId="1318970969" sldId="263"/>
            <ac:picMk id="10" creationId="{C35C02E6-45D8-A33A-175A-FA8690FA7415}"/>
          </ac:picMkLst>
        </pc:picChg>
        <pc:picChg chg="add del mod">
          <ac:chgData name="Jake Pooley (2405143)" userId="S::2405143@student.uwtsd.ac.uk::27d069ef-fc58-4d3c-80a2-a5e67567a1ca" providerId="AD" clId="Web-{FF284C8F-48CE-B526-FB6A-7E71168452EE}" dt="2024-12-02T22:49:19.854" v="525"/>
          <ac:picMkLst>
            <pc:docMk/>
            <pc:sldMk cId="1318970969" sldId="263"/>
            <ac:picMk id="11" creationId="{9F0DBEC5-45A9-3586-A233-41723B4798C8}"/>
          </ac:picMkLst>
        </pc:picChg>
        <pc:picChg chg="add mod">
          <ac:chgData name="Jake Pooley (2405143)" userId="S::2405143@student.uwtsd.ac.uk::27d069ef-fc58-4d3c-80a2-a5e67567a1ca" providerId="AD" clId="Web-{FF284C8F-48CE-B526-FB6A-7E71168452EE}" dt="2024-12-03T00:12:04.347" v="705" actId="14100"/>
          <ac:picMkLst>
            <pc:docMk/>
            <pc:sldMk cId="1318970969" sldId="263"/>
            <ac:picMk id="12" creationId="{719DF8EB-5D04-0261-7067-5E3098E7E521}"/>
          </ac:picMkLst>
        </pc:picChg>
        <pc:cxnChg chg="add">
          <ac:chgData name="Jake Pooley (2405143)" userId="S::2405143@student.uwtsd.ac.uk::27d069ef-fc58-4d3c-80a2-a5e67567a1ca" providerId="AD" clId="Web-{FF284C8F-48CE-B526-FB6A-7E71168452EE}" dt="2024-12-02T22:49:52.122" v="527"/>
          <ac:cxnSpMkLst>
            <pc:docMk/>
            <pc:sldMk cId="1318970969" sldId="263"/>
            <ac:cxnSpMk id="43" creationId="{D33A3282-0389-C547-8CA6-7F3E7F27B34D}"/>
          </ac:cxnSpMkLst>
        </pc:cxnChg>
        <pc:cxnChg chg="add">
          <ac:chgData name="Jake Pooley (2405143)" userId="S::2405143@student.uwtsd.ac.uk::27d069ef-fc58-4d3c-80a2-a5e67567a1ca" providerId="AD" clId="Web-{FF284C8F-48CE-B526-FB6A-7E71168452EE}" dt="2024-12-02T22:49:52.122" v="527"/>
          <ac:cxnSpMkLst>
            <pc:docMk/>
            <pc:sldMk cId="1318970969" sldId="263"/>
            <ac:cxnSpMk id="53" creationId="{EEA70831-9A8D-3B4D-8EA5-EE32F93E94E9}"/>
          </ac:cxnSpMkLst>
        </pc:cxnChg>
      </pc:sldChg>
      <pc:sldChg chg="modSp new">
        <pc:chgData name="Jake Pooley (2405143)" userId="S::2405143@student.uwtsd.ac.uk::27d069ef-fc58-4d3c-80a2-a5e67567a1ca" providerId="AD" clId="Web-{FF284C8F-48CE-B526-FB6A-7E71168452EE}" dt="2024-12-02T22:07:24.364" v="473" actId="20577"/>
        <pc:sldMkLst>
          <pc:docMk/>
          <pc:sldMk cId="2932357518" sldId="264"/>
        </pc:sldMkLst>
        <pc:spChg chg="mod">
          <ac:chgData name="Jake Pooley (2405143)" userId="S::2405143@student.uwtsd.ac.uk::27d069ef-fc58-4d3c-80a2-a5e67567a1ca" providerId="AD" clId="Web-{FF284C8F-48CE-B526-FB6A-7E71168452EE}" dt="2024-12-02T22:07:24.364" v="473" actId="20577"/>
          <ac:spMkLst>
            <pc:docMk/>
            <pc:sldMk cId="2932357518" sldId="264"/>
            <ac:spMk id="2" creationId="{CBE87A44-1960-DBE5-A4D7-CF4075B38A8C}"/>
          </ac:spMkLst>
        </pc:spChg>
      </pc:sldChg>
      <pc:sldChg chg="modSp new">
        <pc:chgData name="Jake Pooley (2405143)" userId="S::2405143@student.uwtsd.ac.uk::27d069ef-fc58-4d3c-80a2-a5e67567a1ca" providerId="AD" clId="Web-{FF284C8F-48CE-B526-FB6A-7E71168452EE}" dt="2024-12-02T22:07:42.661" v="477" actId="20577"/>
        <pc:sldMkLst>
          <pc:docMk/>
          <pc:sldMk cId="2895080813" sldId="265"/>
        </pc:sldMkLst>
        <pc:spChg chg="mod">
          <ac:chgData name="Jake Pooley (2405143)" userId="S::2405143@student.uwtsd.ac.uk::27d069ef-fc58-4d3c-80a2-a5e67567a1ca" providerId="AD" clId="Web-{FF284C8F-48CE-B526-FB6A-7E71168452EE}" dt="2024-12-02T22:07:42.661" v="477" actId="20577"/>
          <ac:spMkLst>
            <pc:docMk/>
            <pc:sldMk cId="2895080813" sldId="265"/>
            <ac:spMk id="2" creationId="{503AEE84-7997-7CD3-2941-28ADD374D08B}"/>
          </ac:spMkLst>
        </pc:spChg>
      </pc:sldChg>
      <pc:sldChg chg="modSp new">
        <pc:chgData name="Jake Pooley (2405143)" userId="S::2405143@student.uwtsd.ac.uk::27d069ef-fc58-4d3c-80a2-a5e67567a1ca" providerId="AD" clId="Web-{FF284C8F-48CE-B526-FB6A-7E71168452EE}" dt="2024-12-02T22:07:52.958" v="483" actId="20577"/>
        <pc:sldMkLst>
          <pc:docMk/>
          <pc:sldMk cId="169739991" sldId="266"/>
        </pc:sldMkLst>
        <pc:spChg chg="mod">
          <ac:chgData name="Jake Pooley (2405143)" userId="S::2405143@student.uwtsd.ac.uk::27d069ef-fc58-4d3c-80a2-a5e67567a1ca" providerId="AD" clId="Web-{FF284C8F-48CE-B526-FB6A-7E71168452EE}" dt="2024-12-02T22:07:52.958" v="483" actId="20577"/>
          <ac:spMkLst>
            <pc:docMk/>
            <pc:sldMk cId="169739991" sldId="266"/>
            <ac:spMk id="2" creationId="{23BCDD32-E093-A682-114C-E12E374799F7}"/>
          </ac:spMkLst>
        </pc:spChg>
      </pc:sldChg>
      <pc:sldChg chg="modSp new">
        <pc:chgData name="Jake Pooley (2405143)" userId="S::2405143@student.uwtsd.ac.uk::27d069ef-fc58-4d3c-80a2-a5e67567a1ca" providerId="AD" clId="Web-{FF284C8F-48CE-B526-FB6A-7E71168452EE}" dt="2024-12-02T22:08:02.443" v="486" actId="20577"/>
        <pc:sldMkLst>
          <pc:docMk/>
          <pc:sldMk cId="738864832" sldId="267"/>
        </pc:sldMkLst>
        <pc:spChg chg="mod">
          <ac:chgData name="Jake Pooley (2405143)" userId="S::2405143@student.uwtsd.ac.uk::27d069ef-fc58-4d3c-80a2-a5e67567a1ca" providerId="AD" clId="Web-{FF284C8F-48CE-B526-FB6A-7E71168452EE}" dt="2024-12-02T22:08:02.443" v="486" actId="20577"/>
          <ac:spMkLst>
            <pc:docMk/>
            <pc:sldMk cId="738864832" sldId="267"/>
            <ac:spMk id="2" creationId="{DF84C9B8-4FC2-97A7-2D66-6B5CBDAD652B}"/>
          </ac:spMkLst>
        </pc:spChg>
      </pc:sldChg>
      <pc:sldChg chg="modSp new del">
        <pc:chgData name="Jake Pooley (2405143)" userId="S::2405143@student.uwtsd.ac.uk::27d069ef-fc58-4d3c-80a2-a5e67567a1ca" providerId="AD" clId="Web-{FF284C8F-48CE-B526-FB6A-7E71168452EE}" dt="2024-12-03T10:43:38.768" v="714"/>
        <pc:sldMkLst>
          <pc:docMk/>
          <pc:sldMk cId="2086707457" sldId="268"/>
        </pc:sldMkLst>
        <pc:spChg chg="mod">
          <ac:chgData name="Jake Pooley (2405143)" userId="S::2405143@student.uwtsd.ac.uk::27d069ef-fc58-4d3c-80a2-a5e67567a1ca" providerId="AD" clId="Web-{FF284C8F-48CE-B526-FB6A-7E71168452EE}" dt="2024-12-02T22:55:51.279" v="608" actId="20577"/>
          <ac:spMkLst>
            <pc:docMk/>
            <pc:sldMk cId="2086707457" sldId="268"/>
            <ac:spMk id="2" creationId="{5653E755-E85C-2442-F0A6-B97C8273FFF6}"/>
          </ac:spMkLst>
        </pc:spChg>
      </pc:sldChg>
      <pc:sldChg chg="modSp new">
        <pc:chgData name="Jake Pooley (2405143)" userId="S::2405143@student.uwtsd.ac.uk::27d069ef-fc58-4d3c-80a2-a5e67567a1ca" providerId="AD" clId="Web-{FF284C8F-48CE-B526-FB6A-7E71168452EE}" dt="2024-12-03T10:44:32.037" v="730" actId="20577"/>
        <pc:sldMkLst>
          <pc:docMk/>
          <pc:sldMk cId="3618290033" sldId="268"/>
        </pc:sldMkLst>
        <pc:spChg chg="mod">
          <ac:chgData name="Jake Pooley (2405143)" userId="S::2405143@student.uwtsd.ac.uk::27d069ef-fc58-4d3c-80a2-a5e67567a1ca" providerId="AD" clId="Web-{FF284C8F-48CE-B526-FB6A-7E71168452EE}" dt="2024-12-03T10:44:32.037" v="730" actId="20577"/>
          <ac:spMkLst>
            <pc:docMk/>
            <pc:sldMk cId="3618290033" sldId="268"/>
            <ac:spMk id="2" creationId="{0AFC6452-69A1-F801-21E9-3D9EFCEBDD50}"/>
          </ac:spMkLst>
        </pc:spChg>
      </pc:sldChg>
      <pc:sldChg chg="modSp new del">
        <pc:chgData name="Jake Pooley (2405143)" userId="S::2405143@student.uwtsd.ac.uk::27d069ef-fc58-4d3c-80a2-a5e67567a1ca" providerId="AD" clId="Web-{FF284C8F-48CE-B526-FB6A-7E71168452EE}" dt="2024-12-03T10:43:38.768" v="715"/>
        <pc:sldMkLst>
          <pc:docMk/>
          <pc:sldMk cId="196419146" sldId="269"/>
        </pc:sldMkLst>
        <pc:spChg chg="mod">
          <ac:chgData name="Jake Pooley (2405143)" userId="S::2405143@student.uwtsd.ac.uk::27d069ef-fc58-4d3c-80a2-a5e67567a1ca" providerId="AD" clId="Web-{FF284C8F-48CE-B526-FB6A-7E71168452EE}" dt="2024-12-02T22:56:10.265" v="609" actId="20577"/>
          <ac:spMkLst>
            <pc:docMk/>
            <pc:sldMk cId="196419146" sldId="269"/>
            <ac:spMk id="2" creationId="{61BA4117-4209-0423-DCBE-76A0FD2FCE88}"/>
          </ac:spMkLst>
        </pc:spChg>
      </pc:sldChg>
      <pc:sldChg chg="modSp new">
        <pc:chgData name="Jake Pooley (2405143)" userId="S::2405143@student.uwtsd.ac.uk::27d069ef-fc58-4d3c-80a2-a5e67567a1ca" providerId="AD" clId="Web-{FF284C8F-48CE-B526-FB6A-7E71168452EE}" dt="2024-12-03T10:44:41.490" v="737" actId="20577"/>
        <pc:sldMkLst>
          <pc:docMk/>
          <pc:sldMk cId="3434737649" sldId="269"/>
        </pc:sldMkLst>
        <pc:spChg chg="mod">
          <ac:chgData name="Jake Pooley (2405143)" userId="S::2405143@student.uwtsd.ac.uk::27d069ef-fc58-4d3c-80a2-a5e67567a1ca" providerId="AD" clId="Web-{FF284C8F-48CE-B526-FB6A-7E71168452EE}" dt="2024-12-03T10:44:41.490" v="737" actId="20577"/>
          <ac:spMkLst>
            <pc:docMk/>
            <pc:sldMk cId="3434737649" sldId="269"/>
            <ac:spMk id="2" creationId="{6DD647C0-CAB2-81CF-4648-B30EB0CD40FD}"/>
          </ac:spMkLst>
        </pc:spChg>
      </pc:sldChg>
      <pc:sldChg chg="modSp new del">
        <pc:chgData name="Jake Pooley (2405143)" userId="S::2405143@student.uwtsd.ac.uk::27d069ef-fc58-4d3c-80a2-a5e67567a1ca" providerId="AD" clId="Web-{FF284C8F-48CE-B526-FB6A-7E71168452EE}" dt="2024-12-03T10:43:38.784" v="716"/>
        <pc:sldMkLst>
          <pc:docMk/>
          <pc:sldMk cId="825781403" sldId="270"/>
        </pc:sldMkLst>
        <pc:spChg chg="mod">
          <ac:chgData name="Jake Pooley (2405143)" userId="S::2405143@student.uwtsd.ac.uk::27d069ef-fc58-4d3c-80a2-a5e67567a1ca" providerId="AD" clId="Web-{FF284C8F-48CE-B526-FB6A-7E71168452EE}" dt="2024-12-02T22:56:19.109" v="610" actId="20577"/>
          <ac:spMkLst>
            <pc:docMk/>
            <pc:sldMk cId="825781403" sldId="270"/>
            <ac:spMk id="2" creationId="{A6CA7841-62FE-A047-2373-B0AC7B17FB15}"/>
          </ac:spMkLst>
        </pc:spChg>
      </pc:sldChg>
      <pc:sldChg chg="modSp new">
        <pc:chgData name="Jake Pooley (2405143)" userId="S::2405143@student.uwtsd.ac.uk::27d069ef-fc58-4d3c-80a2-a5e67567a1ca" providerId="AD" clId="Web-{FF284C8F-48CE-B526-FB6A-7E71168452EE}" dt="2024-12-03T11:16:48.879" v="753" actId="20577"/>
        <pc:sldMkLst>
          <pc:docMk/>
          <pc:sldMk cId="4201215146" sldId="270"/>
        </pc:sldMkLst>
        <pc:spChg chg="mod">
          <ac:chgData name="Jake Pooley (2405143)" userId="S::2405143@student.uwtsd.ac.uk::27d069ef-fc58-4d3c-80a2-a5e67567a1ca" providerId="AD" clId="Web-{FF284C8F-48CE-B526-FB6A-7E71168452EE}" dt="2024-12-03T11:16:48.879" v="753" actId="20577"/>
          <ac:spMkLst>
            <pc:docMk/>
            <pc:sldMk cId="4201215146" sldId="270"/>
            <ac:spMk id="2" creationId="{CE363A7A-5808-E5E8-FC14-86938811B691}"/>
          </ac:spMkLst>
        </pc:spChg>
      </pc:sldChg>
      <pc:sldChg chg="modSp new">
        <pc:chgData name="Jake Pooley (2405143)" userId="S::2405143@student.uwtsd.ac.uk::27d069ef-fc58-4d3c-80a2-a5e67567a1ca" providerId="AD" clId="Web-{FF284C8F-48CE-B526-FB6A-7E71168452EE}" dt="2024-12-03T11:17:05.285" v="759" actId="20577"/>
        <pc:sldMkLst>
          <pc:docMk/>
          <pc:sldMk cId="420566020" sldId="271"/>
        </pc:sldMkLst>
        <pc:spChg chg="mod">
          <ac:chgData name="Jake Pooley (2405143)" userId="S::2405143@student.uwtsd.ac.uk::27d069ef-fc58-4d3c-80a2-a5e67567a1ca" providerId="AD" clId="Web-{FF284C8F-48CE-B526-FB6A-7E71168452EE}" dt="2024-12-03T11:17:05.285" v="759" actId="20577"/>
          <ac:spMkLst>
            <pc:docMk/>
            <pc:sldMk cId="420566020" sldId="271"/>
            <ac:spMk id="2" creationId="{2CFAC45B-2209-95CC-0F03-A75607F89AA3}"/>
          </ac:spMkLst>
        </pc:spChg>
      </pc:sldChg>
      <pc:sldChg chg="modSp new del">
        <pc:chgData name="Jake Pooley (2405143)" userId="S::2405143@student.uwtsd.ac.uk::27d069ef-fc58-4d3c-80a2-a5e67567a1ca" providerId="AD" clId="Web-{FF284C8F-48CE-B526-FB6A-7E71168452EE}" dt="2024-12-03T10:43:38.799" v="717"/>
        <pc:sldMkLst>
          <pc:docMk/>
          <pc:sldMk cId="532991783" sldId="271"/>
        </pc:sldMkLst>
        <pc:spChg chg="mod">
          <ac:chgData name="Jake Pooley (2405143)" userId="S::2405143@student.uwtsd.ac.uk::27d069ef-fc58-4d3c-80a2-a5e67567a1ca" providerId="AD" clId="Web-{FF284C8F-48CE-B526-FB6A-7E71168452EE}" dt="2024-12-02T22:58:03.587" v="644" actId="20577"/>
          <ac:spMkLst>
            <pc:docMk/>
            <pc:sldMk cId="532991783" sldId="271"/>
            <ac:spMk id="2" creationId="{5EDEB8F6-A5D8-B2F1-79BE-5386295106ED}"/>
          </ac:spMkLst>
        </pc:spChg>
      </pc:sldChg>
      <pc:sldChg chg="modSp new del">
        <pc:chgData name="Jake Pooley (2405143)" userId="S::2405143@student.uwtsd.ac.uk::27d069ef-fc58-4d3c-80a2-a5e67567a1ca" providerId="AD" clId="Web-{FF284C8F-48CE-B526-FB6A-7E71168452EE}" dt="2024-12-03T10:43:38.799" v="718"/>
        <pc:sldMkLst>
          <pc:docMk/>
          <pc:sldMk cId="3161279969" sldId="272"/>
        </pc:sldMkLst>
        <pc:spChg chg="mod">
          <ac:chgData name="Jake Pooley (2405143)" userId="S::2405143@student.uwtsd.ac.uk::27d069ef-fc58-4d3c-80a2-a5e67567a1ca" providerId="AD" clId="Web-{FF284C8F-48CE-B526-FB6A-7E71168452EE}" dt="2024-12-02T23:04:11.931" v="648" actId="20577"/>
          <ac:spMkLst>
            <pc:docMk/>
            <pc:sldMk cId="3161279969" sldId="272"/>
            <ac:spMk id="2" creationId="{44675DDD-0085-BC1F-E9C8-A5495B411206}"/>
          </ac:spMkLst>
        </pc:spChg>
      </pc:sldChg>
      <pc:sldChg chg="modSp new">
        <pc:chgData name="Jake Pooley (2405143)" userId="S::2405143@student.uwtsd.ac.uk::27d069ef-fc58-4d3c-80a2-a5e67567a1ca" providerId="AD" clId="Web-{FF284C8F-48CE-B526-FB6A-7E71168452EE}" dt="2024-12-03T11:24:31.380" v="787" actId="20577"/>
        <pc:sldMkLst>
          <pc:docMk/>
          <pc:sldMk cId="3786771246" sldId="272"/>
        </pc:sldMkLst>
        <pc:spChg chg="mod">
          <ac:chgData name="Jake Pooley (2405143)" userId="S::2405143@student.uwtsd.ac.uk::27d069ef-fc58-4d3c-80a2-a5e67567a1ca" providerId="AD" clId="Web-{FF284C8F-48CE-B526-FB6A-7E71168452EE}" dt="2024-12-03T11:18:25.288" v="771" actId="20577"/>
          <ac:spMkLst>
            <pc:docMk/>
            <pc:sldMk cId="3786771246" sldId="272"/>
            <ac:spMk id="2" creationId="{90BAABB9-F5F3-F513-071B-2CEC53C5CC42}"/>
          </ac:spMkLst>
        </pc:spChg>
        <pc:spChg chg="mod">
          <ac:chgData name="Jake Pooley (2405143)" userId="S::2405143@student.uwtsd.ac.uk::27d069ef-fc58-4d3c-80a2-a5e67567a1ca" providerId="AD" clId="Web-{FF284C8F-48CE-B526-FB6A-7E71168452EE}" dt="2024-12-03T11:24:31.380" v="787" actId="20577"/>
          <ac:spMkLst>
            <pc:docMk/>
            <pc:sldMk cId="3786771246" sldId="272"/>
            <ac:spMk id="3" creationId="{D4A08017-5047-F505-CCD6-70E94E70039A}"/>
          </ac:spMkLst>
        </pc:spChg>
      </pc:sldChg>
      <pc:sldChg chg="modSp new del">
        <pc:chgData name="Jake Pooley (2405143)" userId="S::2405143@student.uwtsd.ac.uk::27d069ef-fc58-4d3c-80a2-a5e67567a1ca" providerId="AD" clId="Web-{FF284C8F-48CE-B526-FB6A-7E71168452EE}" dt="2024-12-03T10:43:42.299" v="719"/>
        <pc:sldMkLst>
          <pc:docMk/>
          <pc:sldMk cId="224708919" sldId="273"/>
        </pc:sldMkLst>
        <pc:spChg chg="mod">
          <ac:chgData name="Jake Pooley (2405143)" userId="S::2405143@student.uwtsd.ac.uk::27d069ef-fc58-4d3c-80a2-a5e67567a1ca" providerId="AD" clId="Web-{FF284C8F-48CE-B526-FB6A-7E71168452EE}" dt="2024-12-02T23:04:41.703" v="667" actId="20577"/>
          <ac:spMkLst>
            <pc:docMk/>
            <pc:sldMk cId="224708919" sldId="273"/>
            <ac:spMk id="2" creationId="{0177554B-2C6C-26CB-5F17-27C02EEDB389}"/>
          </ac:spMkLst>
        </pc:spChg>
      </pc:sldChg>
      <pc:sldChg chg="modSp new del">
        <pc:chgData name="Jake Pooley (2405143)" userId="S::2405143@student.uwtsd.ac.uk::27d069ef-fc58-4d3c-80a2-a5e67567a1ca" providerId="AD" clId="Web-{FF284C8F-48CE-B526-FB6A-7E71168452EE}" dt="2024-12-03T10:43:42.315" v="720"/>
        <pc:sldMkLst>
          <pc:docMk/>
          <pc:sldMk cId="2524864358" sldId="274"/>
        </pc:sldMkLst>
        <pc:spChg chg="mod">
          <ac:chgData name="Jake Pooley (2405143)" userId="S::2405143@student.uwtsd.ac.uk::27d069ef-fc58-4d3c-80a2-a5e67567a1ca" providerId="AD" clId="Web-{FF284C8F-48CE-B526-FB6A-7E71168452EE}" dt="2024-12-02T23:06:19.654" v="704" actId="20577"/>
          <ac:spMkLst>
            <pc:docMk/>
            <pc:sldMk cId="2524864358" sldId="274"/>
            <ac:spMk id="2" creationId="{072A23D1-0BD8-6E3A-9BB2-CBF2BD9C97EA}"/>
          </ac:spMkLst>
        </pc:spChg>
      </pc:sldChg>
      <pc:sldChg chg="modSp new del">
        <pc:chgData name="Jake Pooley (2405143)" userId="S::2405143@student.uwtsd.ac.uk::27d069ef-fc58-4d3c-80a2-a5e67567a1ca" providerId="AD" clId="Web-{FF284C8F-48CE-B526-FB6A-7E71168452EE}" dt="2024-12-03T10:43:42.331" v="721"/>
        <pc:sldMkLst>
          <pc:docMk/>
          <pc:sldMk cId="3173654189" sldId="275"/>
        </pc:sldMkLst>
        <pc:spChg chg="mod">
          <ac:chgData name="Jake Pooley (2405143)" userId="S::2405143@student.uwtsd.ac.uk::27d069ef-fc58-4d3c-80a2-a5e67567a1ca" providerId="AD" clId="Web-{FF284C8F-48CE-B526-FB6A-7E71168452EE}" dt="2024-12-02T23:05:29.489" v="694" actId="20577"/>
          <ac:spMkLst>
            <pc:docMk/>
            <pc:sldMk cId="3173654189" sldId="275"/>
            <ac:spMk id="2" creationId="{0820483F-DD91-122F-F9EF-D46445576E89}"/>
          </ac:spMkLst>
        </pc:spChg>
      </pc:sldChg>
      <pc:sldChg chg="modSp new add del">
        <pc:chgData name="Jake Pooley (2405143)" userId="S::2405143@student.uwtsd.ac.uk::27d069ef-fc58-4d3c-80a2-a5e67567a1ca" providerId="AD" clId="Web-{FF284C8F-48CE-B526-FB6A-7E71168452EE}" dt="2024-12-03T10:43:43.737" v="722"/>
        <pc:sldMkLst>
          <pc:docMk/>
          <pc:sldMk cId="2806650202" sldId="276"/>
        </pc:sldMkLst>
        <pc:spChg chg="mod">
          <ac:chgData name="Jake Pooley (2405143)" userId="S::2405143@student.uwtsd.ac.uk::27d069ef-fc58-4d3c-80a2-a5e67567a1ca" providerId="AD" clId="Web-{FF284C8F-48CE-B526-FB6A-7E71168452EE}" dt="2024-12-02T23:05:43.255" v="699" actId="20577"/>
          <ac:spMkLst>
            <pc:docMk/>
            <pc:sldMk cId="2806650202" sldId="276"/>
            <ac:spMk id="2" creationId="{EFC86423-1A59-84D0-6B34-97205633BDEA}"/>
          </ac:spMkLst>
        </pc:spChg>
      </pc:sldChg>
    </pc:docChg>
  </pc:docChgLst>
  <pc:docChgLst>
    <pc:chgData name="Jake Pooley (2405143)" userId="S::2405143@student.uwtsd.ac.uk::27d069ef-fc58-4d3c-80a2-a5e67567a1ca" providerId="AD" clId="Web-{F4F51C12-2771-3AD1-B0E0-41AFE303884E}"/>
    <pc:docChg chg="delSld modSld">
      <pc:chgData name="Jake Pooley (2405143)" userId="S::2405143@student.uwtsd.ac.uk::27d069ef-fc58-4d3c-80a2-a5e67567a1ca" providerId="AD" clId="Web-{F4F51C12-2771-3AD1-B0E0-41AFE303884E}" dt="2024-12-09T02:31:16.278" v="7173" actId="20577"/>
      <pc:docMkLst>
        <pc:docMk/>
      </pc:docMkLst>
      <pc:sldChg chg="addSp modSp">
        <pc:chgData name="Jake Pooley (2405143)" userId="S::2405143@student.uwtsd.ac.uk::27d069ef-fc58-4d3c-80a2-a5e67567a1ca" providerId="AD" clId="Web-{F4F51C12-2771-3AD1-B0E0-41AFE303884E}" dt="2024-12-09T02:02:38.120" v="6624" actId="20577"/>
        <pc:sldMkLst>
          <pc:docMk/>
          <pc:sldMk cId="109857222" sldId="256"/>
        </pc:sldMkLst>
        <pc:spChg chg="add mod">
          <ac:chgData name="Jake Pooley (2405143)" userId="S::2405143@student.uwtsd.ac.uk::27d069ef-fc58-4d3c-80a2-a5e67567a1ca" providerId="AD" clId="Web-{F4F51C12-2771-3AD1-B0E0-41AFE303884E}" dt="2024-12-09T02:02:38.120" v="6624" actId="20577"/>
          <ac:spMkLst>
            <pc:docMk/>
            <pc:sldMk cId="109857222" sldId="256"/>
            <ac:spMk id="3" creationId="{3ACBADC3-26F4-E725-899F-5EAFB3EE84D2}"/>
          </ac:spMkLst>
        </pc:spChg>
      </pc:sldChg>
      <pc:sldChg chg="modSp">
        <pc:chgData name="Jake Pooley (2405143)" userId="S::2405143@student.uwtsd.ac.uk::27d069ef-fc58-4d3c-80a2-a5e67567a1ca" providerId="AD" clId="Web-{F4F51C12-2771-3AD1-B0E0-41AFE303884E}" dt="2024-12-08T21:06:33.106" v="4210" actId="14100"/>
        <pc:sldMkLst>
          <pc:docMk/>
          <pc:sldMk cId="441754712" sldId="258"/>
        </pc:sldMkLst>
        <pc:spChg chg="mod">
          <ac:chgData name="Jake Pooley (2405143)" userId="S::2405143@student.uwtsd.ac.uk::27d069ef-fc58-4d3c-80a2-a5e67567a1ca" providerId="AD" clId="Web-{F4F51C12-2771-3AD1-B0E0-41AFE303884E}" dt="2024-12-08T21:06:33.106" v="4210" actId="14100"/>
          <ac:spMkLst>
            <pc:docMk/>
            <pc:sldMk cId="441754712" sldId="258"/>
            <ac:spMk id="3" creationId="{945373FD-0539-DED0-6DF0-ED2B0EEE3F7A}"/>
          </ac:spMkLst>
        </pc:spChg>
      </pc:sldChg>
      <pc:sldChg chg="addSp delSp modSp mod setBg">
        <pc:chgData name="Jake Pooley (2405143)" userId="S::2405143@student.uwtsd.ac.uk::27d069ef-fc58-4d3c-80a2-a5e67567a1ca" providerId="AD" clId="Web-{F4F51C12-2771-3AD1-B0E0-41AFE303884E}" dt="2024-12-09T02:23:25.252" v="7127" actId="1076"/>
        <pc:sldMkLst>
          <pc:docMk/>
          <pc:sldMk cId="1493674727" sldId="260"/>
        </pc:sldMkLst>
        <pc:spChg chg="mod">
          <ac:chgData name="Jake Pooley (2405143)" userId="S::2405143@student.uwtsd.ac.uk::27d069ef-fc58-4d3c-80a2-a5e67567a1ca" providerId="AD" clId="Web-{F4F51C12-2771-3AD1-B0E0-41AFE303884E}" dt="2024-12-09T02:23:09.079" v="7125" actId="1076"/>
          <ac:spMkLst>
            <pc:docMk/>
            <pc:sldMk cId="1493674727" sldId="260"/>
            <ac:spMk id="2" creationId="{6DD121C2-4BAF-63CD-2985-E5ACD64D1EB6}"/>
          </ac:spMkLst>
        </pc:spChg>
        <pc:spChg chg="mod">
          <ac:chgData name="Jake Pooley (2405143)" userId="S::2405143@student.uwtsd.ac.uk::27d069ef-fc58-4d3c-80a2-a5e67567a1ca" providerId="AD" clId="Web-{F4F51C12-2771-3AD1-B0E0-41AFE303884E}" dt="2024-12-09T02:23:25.252" v="7127" actId="1076"/>
          <ac:spMkLst>
            <pc:docMk/>
            <pc:sldMk cId="1493674727" sldId="260"/>
            <ac:spMk id="3" creationId="{F577D19B-AAD8-AFA4-AEB6-1CEA927FA07C}"/>
          </ac:spMkLst>
        </pc:spChg>
        <pc:spChg chg="add del">
          <ac:chgData name="Jake Pooley (2405143)" userId="S::2405143@student.uwtsd.ac.uk::27d069ef-fc58-4d3c-80a2-a5e67567a1ca" providerId="AD" clId="Web-{F4F51C12-2771-3AD1-B0E0-41AFE303884E}" dt="2024-12-09T02:22:32.078" v="7119"/>
          <ac:spMkLst>
            <pc:docMk/>
            <pc:sldMk cId="1493674727" sldId="260"/>
            <ac:spMk id="9" creationId="{C7F2E4D6-EF46-1C43-8F3E-3620C3C83F36}"/>
          </ac:spMkLst>
        </pc:spChg>
        <pc:spChg chg="add">
          <ac:chgData name="Jake Pooley (2405143)" userId="S::2405143@student.uwtsd.ac.uk::27d069ef-fc58-4d3c-80a2-a5e67567a1ca" providerId="AD" clId="Web-{F4F51C12-2771-3AD1-B0E0-41AFE303884E}" dt="2024-12-09T02:22:32.078" v="7119"/>
          <ac:spMkLst>
            <pc:docMk/>
            <pc:sldMk cId="1493674727" sldId="260"/>
            <ac:spMk id="23" creationId="{C7F2E4D6-EF46-1C43-8F3E-3620C3C83F36}"/>
          </ac:spMkLst>
        </pc:spChg>
        <pc:grpChg chg="add del">
          <ac:chgData name="Jake Pooley (2405143)" userId="S::2405143@student.uwtsd.ac.uk::27d069ef-fc58-4d3c-80a2-a5e67567a1ca" providerId="AD" clId="Web-{F4F51C12-2771-3AD1-B0E0-41AFE303884E}" dt="2024-12-09T02:22:32.078" v="7119"/>
          <ac:grpSpMkLst>
            <pc:docMk/>
            <pc:sldMk cId="1493674727" sldId="260"/>
            <ac:grpSpMk id="11" creationId="{8E67A6F5-F47F-BD4C-9336-30E0A60EB961}"/>
          </ac:grpSpMkLst>
        </pc:grpChg>
        <pc:grpChg chg="add">
          <ac:chgData name="Jake Pooley (2405143)" userId="S::2405143@student.uwtsd.ac.uk::27d069ef-fc58-4d3c-80a2-a5e67567a1ca" providerId="AD" clId="Web-{F4F51C12-2771-3AD1-B0E0-41AFE303884E}" dt="2024-12-09T02:22:32.078" v="7119"/>
          <ac:grpSpMkLst>
            <pc:docMk/>
            <pc:sldMk cId="1493674727" sldId="260"/>
            <ac:grpSpMk id="25" creationId="{7A00BDF4-7643-A942-A588-F24E4E09AADE}"/>
          </ac:grpSpMkLst>
        </pc:grpChg>
        <pc:picChg chg="add del mod">
          <ac:chgData name="Jake Pooley (2405143)" userId="S::2405143@student.uwtsd.ac.uk::27d069ef-fc58-4d3c-80a2-a5e67567a1ca" providerId="AD" clId="Web-{F4F51C12-2771-3AD1-B0E0-41AFE303884E}" dt="2024-12-09T02:20:21.161" v="7096"/>
          <ac:picMkLst>
            <pc:docMk/>
            <pc:sldMk cId="1493674727" sldId="260"/>
            <ac:picMk id="4" creationId="{BFB247B0-848E-9997-4B89-2D9076ECEF1A}"/>
          </ac:picMkLst>
        </pc:picChg>
        <pc:picChg chg="add">
          <ac:chgData name="Jake Pooley (2405143)" userId="S::2405143@student.uwtsd.ac.uk::27d069ef-fc58-4d3c-80a2-a5e67567a1ca" providerId="AD" clId="Web-{F4F51C12-2771-3AD1-B0E0-41AFE303884E}" dt="2024-12-09T02:22:32.078" v="7119"/>
          <ac:picMkLst>
            <pc:docMk/>
            <pc:sldMk cId="1493674727" sldId="260"/>
            <ac:picMk id="19" creationId="{4CFD430E-4D3C-E15B-78DD-C81707D212E8}"/>
          </ac:picMkLst>
        </pc:picChg>
        <pc:cxnChg chg="add del">
          <ac:chgData name="Jake Pooley (2405143)" userId="S::2405143@student.uwtsd.ac.uk::27d069ef-fc58-4d3c-80a2-a5e67567a1ca" providerId="AD" clId="Web-{F4F51C12-2771-3AD1-B0E0-41AFE303884E}" dt="2024-12-09T02:22:32.078" v="7119"/>
          <ac:cxnSpMkLst>
            <pc:docMk/>
            <pc:sldMk cId="1493674727" sldId="260"/>
            <ac:cxnSpMk id="17" creationId="{BF3CF3DF-4809-5B42-9F22-981391379297}"/>
          </ac:cxnSpMkLst>
        </pc:cxnChg>
        <pc:cxnChg chg="add">
          <ac:chgData name="Jake Pooley (2405143)" userId="S::2405143@student.uwtsd.ac.uk::27d069ef-fc58-4d3c-80a2-a5e67567a1ca" providerId="AD" clId="Web-{F4F51C12-2771-3AD1-B0E0-41AFE303884E}" dt="2024-12-09T02:22:32.078" v="7119"/>
          <ac:cxnSpMkLst>
            <pc:docMk/>
            <pc:sldMk cId="1493674727" sldId="260"/>
            <ac:cxnSpMk id="31" creationId="{BF3CF3DF-4809-5B42-9F22-981391379297}"/>
          </ac:cxnSpMkLst>
        </pc:cxnChg>
      </pc:sldChg>
      <pc:sldChg chg="modSp">
        <pc:chgData name="Jake Pooley (2405143)" userId="S::2405143@student.uwtsd.ac.uk::27d069ef-fc58-4d3c-80a2-a5e67567a1ca" providerId="AD" clId="Web-{F4F51C12-2771-3AD1-B0E0-41AFE303884E}" dt="2024-12-09T01:59:31.504" v="6596" actId="20577"/>
        <pc:sldMkLst>
          <pc:docMk/>
          <pc:sldMk cId="831846408" sldId="261"/>
        </pc:sldMkLst>
        <pc:spChg chg="mod">
          <ac:chgData name="Jake Pooley (2405143)" userId="S::2405143@student.uwtsd.ac.uk::27d069ef-fc58-4d3c-80a2-a5e67567a1ca" providerId="AD" clId="Web-{F4F51C12-2771-3AD1-B0E0-41AFE303884E}" dt="2024-12-06T20:29:33.013" v="2698" actId="1076"/>
          <ac:spMkLst>
            <pc:docMk/>
            <pc:sldMk cId="831846408" sldId="261"/>
            <ac:spMk id="2" creationId="{B3A0393B-18E1-F439-5E3B-4F76EC06DA25}"/>
          </ac:spMkLst>
        </pc:spChg>
        <pc:spChg chg="mod">
          <ac:chgData name="Jake Pooley (2405143)" userId="S::2405143@student.uwtsd.ac.uk::27d069ef-fc58-4d3c-80a2-a5e67567a1ca" providerId="AD" clId="Web-{F4F51C12-2771-3AD1-B0E0-41AFE303884E}" dt="2024-12-09T01:59:31.504" v="6596" actId="20577"/>
          <ac:spMkLst>
            <pc:docMk/>
            <pc:sldMk cId="831846408" sldId="261"/>
            <ac:spMk id="3" creationId="{622EDB4B-F5D7-877A-314F-92B4A5050ACA}"/>
          </ac:spMkLst>
        </pc:spChg>
      </pc:sldChg>
      <pc:sldChg chg="modSp">
        <pc:chgData name="Jake Pooley (2405143)" userId="S::2405143@student.uwtsd.ac.uk::27d069ef-fc58-4d3c-80a2-a5e67567a1ca" providerId="AD" clId="Web-{F4F51C12-2771-3AD1-B0E0-41AFE303884E}" dt="2024-12-09T02:09:53.623" v="6965" actId="20577"/>
        <pc:sldMkLst>
          <pc:docMk/>
          <pc:sldMk cId="515778729" sldId="262"/>
        </pc:sldMkLst>
        <pc:spChg chg="mod">
          <ac:chgData name="Jake Pooley (2405143)" userId="S::2405143@student.uwtsd.ac.uk::27d069ef-fc58-4d3c-80a2-a5e67567a1ca" providerId="AD" clId="Web-{F4F51C12-2771-3AD1-B0E0-41AFE303884E}" dt="2024-12-09T00:34:02.446" v="4802" actId="20577"/>
          <ac:spMkLst>
            <pc:docMk/>
            <pc:sldMk cId="515778729" sldId="262"/>
            <ac:spMk id="2" creationId="{EF58048D-0DCC-C6FA-FED8-7B8CD7DB3070}"/>
          </ac:spMkLst>
        </pc:spChg>
        <pc:spChg chg="mod">
          <ac:chgData name="Jake Pooley (2405143)" userId="S::2405143@student.uwtsd.ac.uk::27d069ef-fc58-4d3c-80a2-a5e67567a1ca" providerId="AD" clId="Web-{F4F51C12-2771-3AD1-B0E0-41AFE303884E}" dt="2024-12-09T02:09:53.623" v="6965" actId="20577"/>
          <ac:spMkLst>
            <pc:docMk/>
            <pc:sldMk cId="515778729" sldId="262"/>
            <ac:spMk id="3" creationId="{51D2D87F-FEAF-6A1C-73BC-02C324615892}"/>
          </ac:spMkLst>
        </pc:spChg>
        <pc:picChg chg="mod">
          <ac:chgData name="Jake Pooley (2405143)" userId="S::2405143@student.uwtsd.ac.uk::27d069ef-fc58-4d3c-80a2-a5e67567a1ca" providerId="AD" clId="Web-{F4F51C12-2771-3AD1-B0E0-41AFE303884E}" dt="2024-12-05T20:43:54.249" v="47" actId="1076"/>
          <ac:picMkLst>
            <pc:docMk/>
            <pc:sldMk cId="515778729" sldId="262"/>
            <ac:picMk id="4" creationId="{B9A0BB19-1C05-4B9C-F618-5775ADE535C9}"/>
          </ac:picMkLst>
        </pc:picChg>
      </pc:sldChg>
      <pc:sldChg chg="addSp delSp modSp">
        <pc:chgData name="Jake Pooley (2405143)" userId="S::2405143@student.uwtsd.ac.uk::27d069ef-fc58-4d3c-80a2-a5e67567a1ca" providerId="AD" clId="Web-{F4F51C12-2771-3AD1-B0E0-41AFE303884E}" dt="2024-12-09T01:57:34.200" v="6576" actId="20577"/>
        <pc:sldMkLst>
          <pc:docMk/>
          <pc:sldMk cId="2932357518" sldId="264"/>
        </pc:sldMkLst>
        <pc:spChg chg="del mod">
          <ac:chgData name="Jake Pooley (2405143)" userId="S::2405143@student.uwtsd.ac.uk::27d069ef-fc58-4d3c-80a2-a5e67567a1ca" providerId="AD" clId="Web-{F4F51C12-2771-3AD1-B0E0-41AFE303884E}" dt="2024-12-05T21:06:38.110" v="293"/>
          <ac:spMkLst>
            <pc:docMk/>
            <pc:sldMk cId="2932357518" sldId="264"/>
            <ac:spMk id="2" creationId="{CBE87A44-1960-DBE5-A4D7-CF4075B38A8C}"/>
          </ac:spMkLst>
        </pc:spChg>
        <pc:spChg chg="mod">
          <ac:chgData name="Jake Pooley (2405143)" userId="S::2405143@student.uwtsd.ac.uk::27d069ef-fc58-4d3c-80a2-a5e67567a1ca" providerId="AD" clId="Web-{F4F51C12-2771-3AD1-B0E0-41AFE303884E}" dt="2024-12-09T01:57:34.200" v="6576" actId="20577"/>
          <ac:spMkLst>
            <pc:docMk/>
            <pc:sldMk cId="2932357518" sldId="264"/>
            <ac:spMk id="3" creationId="{E9FE1973-B8AE-5417-2626-E22F4D0509CF}"/>
          </ac:spMkLst>
        </pc:spChg>
        <pc:spChg chg="add del mod">
          <ac:chgData name="Jake Pooley (2405143)" userId="S::2405143@student.uwtsd.ac.uk::27d069ef-fc58-4d3c-80a2-a5e67567a1ca" providerId="AD" clId="Web-{F4F51C12-2771-3AD1-B0E0-41AFE303884E}" dt="2024-12-05T21:06:43.079" v="294"/>
          <ac:spMkLst>
            <pc:docMk/>
            <pc:sldMk cId="2932357518" sldId="264"/>
            <ac:spMk id="5" creationId="{B7DDEE50-1E13-5E78-BA7C-22DCCC9D5CA4}"/>
          </ac:spMkLst>
        </pc:spChg>
      </pc:sldChg>
      <pc:sldChg chg="modSp del">
        <pc:chgData name="Jake Pooley (2405143)" userId="S::2405143@student.uwtsd.ac.uk::27d069ef-fc58-4d3c-80a2-a5e67567a1ca" providerId="AD" clId="Web-{F4F51C12-2771-3AD1-B0E0-41AFE303884E}" dt="2024-12-05T21:31:45.410" v="705"/>
        <pc:sldMkLst>
          <pc:docMk/>
          <pc:sldMk cId="2895080813" sldId="265"/>
        </pc:sldMkLst>
        <pc:spChg chg="mod">
          <ac:chgData name="Jake Pooley (2405143)" userId="S::2405143@student.uwtsd.ac.uk::27d069ef-fc58-4d3c-80a2-a5e67567a1ca" providerId="AD" clId="Web-{F4F51C12-2771-3AD1-B0E0-41AFE303884E}" dt="2024-12-05T21:06:21.609" v="279" actId="20577"/>
          <ac:spMkLst>
            <pc:docMk/>
            <pc:sldMk cId="2895080813" sldId="265"/>
            <ac:spMk id="2" creationId="{503AEE84-7997-7CD3-2941-28ADD374D08B}"/>
          </ac:spMkLst>
        </pc:spChg>
      </pc:sldChg>
      <pc:sldChg chg="delSp modSp">
        <pc:chgData name="Jake Pooley (2405143)" userId="S::2405143@student.uwtsd.ac.uk::27d069ef-fc58-4d3c-80a2-a5e67567a1ca" providerId="AD" clId="Web-{F4F51C12-2771-3AD1-B0E0-41AFE303884E}" dt="2024-12-09T01:57:39.731" v="6578" actId="20577"/>
        <pc:sldMkLst>
          <pc:docMk/>
          <pc:sldMk cId="169739991" sldId="266"/>
        </pc:sldMkLst>
        <pc:spChg chg="del mod">
          <ac:chgData name="Jake Pooley (2405143)" userId="S::2405143@student.uwtsd.ac.uk::27d069ef-fc58-4d3c-80a2-a5e67567a1ca" providerId="AD" clId="Web-{F4F51C12-2771-3AD1-B0E0-41AFE303884E}" dt="2024-12-05T21:52:17.812" v="1217"/>
          <ac:spMkLst>
            <pc:docMk/>
            <pc:sldMk cId="169739991" sldId="266"/>
            <ac:spMk id="2" creationId="{23BCDD32-E093-A682-114C-E12E374799F7}"/>
          </ac:spMkLst>
        </pc:spChg>
        <pc:spChg chg="mod">
          <ac:chgData name="Jake Pooley (2405143)" userId="S::2405143@student.uwtsd.ac.uk::27d069ef-fc58-4d3c-80a2-a5e67567a1ca" providerId="AD" clId="Web-{F4F51C12-2771-3AD1-B0E0-41AFE303884E}" dt="2024-12-09T01:57:39.731" v="6578" actId="20577"/>
          <ac:spMkLst>
            <pc:docMk/>
            <pc:sldMk cId="169739991" sldId="266"/>
            <ac:spMk id="3" creationId="{2320A0D4-9022-A953-9646-AF9C7E5E418A}"/>
          </ac:spMkLst>
        </pc:spChg>
      </pc:sldChg>
      <pc:sldChg chg="del">
        <pc:chgData name="Jake Pooley (2405143)" userId="S::2405143@student.uwtsd.ac.uk::27d069ef-fc58-4d3c-80a2-a5e67567a1ca" providerId="AD" clId="Web-{F4F51C12-2771-3AD1-B0E0-41AFE303884E}" dt="2024-12-05T21:47:52.475" v="1177"/>
        <pc:sldMkLst>
          <pc:docMk/>
          <pc:sldMk cId="738864832" sldId="267"/>
        </pc:sldMkLst>
      </pc:sldChg>
      <pc:sldChg chg="addSp delSp modSp mod setBg">
        <pc:chgData name="Jake Pooley (2405143)" userId="S::2405143@student.uwtsd.ac.uk::27d069ef-fc58-4d3c-80a2-a5e67567a1ca" providerId="AD" clId="Web-{F4F51C12-2771-3AD1-B0E0-41AFE303884E}" dt="2024-12-09T02:21:23.341" v="7105" actId="1076"/>
        <pc:sldMkLst>
          <pc:docMk/>
          <pc:sldMk cId="3618290033" sldId="268"/>
        </pc:sldMkLst>
        <pc:spChg chg="mod">
          <ac:chgData name="Jake Pooley (2405143)" userId="S::2405143@student.uwtsd.ac.uk::27d069ef-fc58-4d3c-80a2-a5e67567a1ca" providerId="AD" clId="Web-{F4F51C12-2771-3AD1-B0E0-41AFE303884E}" dt="2024-12-09T02:20:56.146" v="7102"/>
          <ac:spMkLst>
            <pc:docMk/>
            <pc:sldMk cId="3618290033" sldId="268"/>
            <ac:spMk id="2" creationId="{0AFC6452-69A1-F801-21E9-3D9EFCEBDD50}"/>
          </ac:spMkLst>
        </pc:spChg>
        <pc:spChg chg="mod">
          <ac:chgData name="Jake Pooley (2405143)" userId="S::2405143@student.uwtsd.ac.uk::27d069ef-fc58-4d3c-80a2-a5e67567a1ca" providerId="AD" clId="Web-{F4F51C12-2771-3AD1-B0E0-41AFE303884E}" dt="2024-12-09T02:21:23.341" v="7105" actId="1076"/>
          <ac:spMkLst>
            <pc:docMk/>
            <pc:sldMk cId="3618290033" sldId="268"/>
            <ac:spMk id="3" creationId="{836C0C3B-AC9E-A1E0-09D9-D1E92B6B270E}"/>
          </ac:spMkLst>
        </pc:spChg>
        <pc:spChg chg="add del">
          <ac:chgData name="Jake Pooley (2405143)" userId="S::2405143@student.uwtsd.ac.uk::27d069ef-fc58-4d3c-80a2-a5e67567a1ca" providerId="AD" clId="Web-{F4F51C12-2771-3AD1-B0E0-41AFE303884E}" dt="2024-12-09T02:20:56.131" v="7101"/>
          <ac:spMkLst>
            <pc:docMk/>
            <pc:sldMk cId="3618290033" sldId="268"/>
            <ac:spMk id="9" creationId="{C7F2E4D6-EF46-1C43-8F3E-3620C3C83F36}"/>
          </ac:spMkLst>
        </pc:spChg>
        <pc:spChg chg="add">
          <ac:chgData name="Jake Pooley (2405143)" userId="S::2405143@student.uwtsd.ac.uk::27d069ef-fc58-4d3c-80a2-a5e67567a1ca" providerId="AD" clId="Web-{F4F51C12-2771-3AD1-B0E0-41AFE303884E}" dt="2024-12-09T02:20:56.146" v="7102"/>
          <ac:spMkLst>
            <pc:docMk/>
            <pc:sldMk cId="3618290033" sldId="268"/>
            <ac:spMk id="19" creationId="{C7F2E4D6-EF46-1C43-8F3E-3620C3C83F36}"/>
          </ac:spMkLst>
        </pc:spChg>
        <pc:grpChg chg="add del">
          <ac:chgData name="Jake Pooley (2405143)" userId="S::2405143@student.uwtsd.ac.uk::27d069ef-fc58-4d3c-80a2-a5e67567a1ca" providerId="AD" clId="Web-{F4F51C12-2771-3AD1-B0E0-41AFE303884E}" dt="2024-12-09T02:20:56.131" v="7101"/>
          <ac:grpSpMkLst>
            <pc:docMk/>
            <pc:sldMk cId="3618290033" sldId="268"/>
            <ac:grpSpMk id="11" creationId="{8E67A6F5-F47F-BD4C-9336-30E0A60EB961}"/>
          </ac:grpSpMkLst>
        </pc:grpChg>
        <pc:grpChg chg="add">
          <ac:chgData name="Jake Pooley (2405143)" userId="S::2405143@student.uwtsd.ac.uk::27d069ef-fc58-4d3c-80a2-a5e67567a1ca" providerId="AD" clId="Web-{F4F51C12-2771-3AD1-B0E0-41AFE303884E}" dt="2024-12-09T02:20:56.146" v="7102"/>
          <ac:grpSpMkLst>
            <pc:docMk/>
            <pc:sldMk cId="3618290033" sldId="268"/>
            <ac:grpSpMk id="20" creationId="{7A00BDF4-7643-A942-A588-F24E4E09AADE}"/>
          </ac:grpSpMkLst>
        </pc:grpChg>
        <pc:picChg chg="add mod">
          <ac:chgData name="Jake Pooley (2405143)" userId="S::2405143@student.uwtsd.ac.uk::27d069ef-fc58-4d3c-80a2-a5e67567a1ca" providerId="AD" clId="Web-{F4F51C12-2771-3AD1-B0E0-41AFE303884E}" dt="2024-12-09T02:20:56.146" v="7102"/>
          <ac:picMkLst>
            <pc:docMk/>
            <pc:sldMk cId="3618290033" sldId="268"/>
            <ac:picMk id="4" creationId="{2EE550F3-7CFA-6709-0830-365C4434D62F}"/>
          </ac:picMkLst>
        </pc:picChg>
        <pc:cxnChg chg="add del">
          <ac:chgData name="Jake Pooley (2405143)" userId="S::2405143@student.uwtsd.ac.uk::27d069ef-fc58-4d3c-80a2-a5e67567a1ca" providerId="AD" clId="Web-{F4F51C12-2771-3AD1-B0E0-41AFE303884E}" dt="2024-12-09T02:20:56.131" v="7101"/>
          <ac:cxnSpMkLst>
            <pc:docMk/>
            <pc:sldMk cId="3618290033" sldId="268"/>
            <ac:cxnSpMk id="17" creationId="{BF3CF3DF-4809-5B42-9F22-981391379297}"/>
          </ac:cxnSpMkLst>
        </pc:cxnChg>
        <pc:cxnChg chg="add">
          <ac:chgData name="Jake Pooley (2405143)" userId="S::2405143@student.uwtsd.ac.uk::27d069ef-fc58-4d3c-80a2-a5e67567a1ca" providerId="AD" clId="Web-{F4F51C12-2771-3AD1-B0E0-41AFE303884E}" dt="2024-12-09T02:20:56.146" v="7102"/>
          <ac:cxnSpMkLst>
            <pc:docMk/>
            <pc:sldMk cId="3618290033" sldId="268"/>
            <ac:cxnSpMk id="21" creationId="{BF3CF3DF-4809-5B42-9F22-981391379297}"/>
          </ac:cxnSpMkLst>
        </pc:cxnChg>
      </pc:sldChg>
      <pc:sldChg chg="addSp modSp mod setBg">
        <pc:chgData name="Jake Pooley (2405143)" userId="S::2405143@student.uwtsd.ac.uk::27d069ef-fc58-4d3c-80a2-a5e67567a1ca" providerId="AD" clId="Web-{F4F51C12-2771-3AD1-B0E0-41AFE303884E}" dt="2024-12-09T02:17:33.374" v="7086" actId="20577"/>
        <pc:sldMkLst>
          <pc:docMk/>
          <pc:sldMk cId="3434737649" sldId="269"/>
        </pc:sldMkLst>
        <pc:spChg chg="mod">
          <ac:chgData name="Jake Pooley (2405143)" userId="S::2405143@student.uwtsd.ac.uk::27d069ef-fc58-4d3c-80a2-a5e67567a1ca" providerId="AD" clId="Web-{F4F51C12-2771-3AD1-B0E0-41AFE303884E}" dt="2024-12-09T02:16:52.466" v="7082" actId="1076"/>
          <ac:spMkLst>
            <pc:docMk/>
            <pc:sldMk cId="3434737649" sldId="269"/>
            <ac:spMk id="2" creationId="{6DD647C0-CAB2-81CF-4648-B30EB0CD40FD}"/>
          </ac:spMkLst>
        </pc:spChg>
        <pc:spChg chg="mod">
          <ac:chgData name="Jake Pooley (2405143)" userId="S::2405143@student.uwtsd.ac.uk::27d069ef-fc58-4d3c-80a2-a5e67567a1ca" providerId="AD" clId="Web-{F4F51C12-2771-3AD1-B0E0-41AFE303884E}" dt="2024-12-09T02:17:33.374" v="7086" actId="20577"/>
          <ac:spMkLst>
            <pc:docMk/>
            <pc:sldMk cId="3434737649" sldId="269"/>
            <ac:spMk id="7" creationId="{3ACEC8E6-1BE0-6762-030C-DE875388418D}"/>
          </ac:spMkLst>
        </pc:spChg>
        <pc:spChg chg="add">
          <ac:chgData name="Jake Pooley (2405143)" userId="S::2405143@student.uwtsd.ac.uk::27d069ef-fc58-4d3c-80a2-a5e67567a1ca" providerId="AD" clId="Web-{F4F51C12-2771-3AD1-B0E0-41AFE303884E}" dt="2024-12-09T02:16:16.308" v="7076"/>
          <ac:spMkLst>
            <pc:docMk/>
            <pc:sldMk cId="3434737649" sldId="269"/>
            <ac:spMk id="12" creationId="{C7F2E4D6-EF46-1C43-8F3E-3620C3C83F36}"/>
          </ac:spMkLst>
        </pc:spChg>
        <pc:grpChg chg="add">
          <ac:chgData name="Jake Pooley (2405143)" userId="S::2405143@student.uwtsd.ac.uk::27d069ef-fc58-4d3c-80a2-a5e67567a1ca" providerId="AD" clId="Web-{F4F51C12-2771-3AD1-B0E0-41AFE303884E}" dt="2024-12-09T02:16:16.308" v="7076"/>
          <ac:grpSpMkLst>
            <pc:docMk/>
            <pc:sldMk cId="3434737649" sldId="269"/>
            <ac:grpSpMk id="14" creationId="{8E67A6F5-F47F-BD4C-9336-30E0A60EB961}"/>
          </ac:grpSpMkLst>
        </pc:grpChg>
        <pc:picChg chg="add mod">
          <ac:chgData name="Jake Pooley (2405143)" userId="S::2405143@student.uwtsd.ac.uk::27d069ef-fc58-4d3c-80a2-a5e67567a1ca" providerId="AD" clId="Web-{F4F51C12-2771-3AD1-B0E0-41AFE303884E}" dt="2024-12-09T02:16:16.308" v="7076"/>
          <ac:picMkLst>
            <pc:docMk/>
            <pc:sldMk cId="3434737649" sldId="269"/>
            <ac:picMk id="3" creationId="{475CCA75-5248-D1FA-18D7-43D6E2F6B3F1}"/>
          </ac:picMkLst>
        </pc:picChg>
        <pc:cxnChg chg="add">
          <ac:chgData name="Jake Pooley (2405143)" userId="S::2405143@student.uwtsd.ac.uk::27d069ef-fc58-4d3c-80a2-a5e67567a1ca" providerId="AD" clId="Web-{F4F51C12-2771-3AD1-B0E0-41AFE303884E}" dt="2024-12-09T02:16:16.308" v="7076"/>
          <ac:cxnSpMkLst>
            <pc:docMk/>
            <pc:sldMk cId="3434737649" sldId="269"/>
            <ac:cxnSpMk id="20" creationId="{BF3CF3DF-4809-5B42-9F22-981391379297}"/>
          </ac:cxnSpMkLst>
        </pc:cxnChg>
      </pc:sldChg>
      <pc:sldChg chg="addSp delSp modSp mod setBg">
        <pc:chgData name="Jake Pooley (2405143)" userId="S::2405143@student.uwtsd.ac.uk::27d069ef-fc58-4d3c-80a2-a5e67567a1ca" providerId="AD" clId="Web-{F4F51C12-2771-3AD1-B0E0-41AFE303884E}" dt="2024-12-09T02:08:38.449" v="6945" actId="20577"/>
        <pc:sldMkLst>
          <pc:docMk/>
          <pc:sldMk cId="4201215146" sldId="270"/>
        </pc:sldMkLst>
        <pc:spChg chg="add del mod">
          <ac:chgData name="Jake Pooley (2405143)" userId="S::2405143@student.uwtsd.ac.uk::27d069ef-fc58-4d3c-80a2-a5e67567a1ca" providerId="AD" clId="Web-{F4F51C12-2771-3AD1-B0E0-41AFE303884E}" dt="2024-12-09T01:49:30.508" v="6495" actId="20577"/>
          <ac:spMkLst>
            <pc:docMk/>
            <pc:sldMk cId="4201215146" sldId="270"/>
            <ac:spMk id="3" creationId="{1B12B65C-3838-DC28-D805-4E26E2F81DF7}"/>
          </ac:spMkLst>
        </pc:spChg>
        <pc:spChg chg="add del">
          <ac:chgData name="Jake Pooley (2405143)" userId="S::2405143@student.uwtsd.ac.uk::27d069ef-fc58-4d3c-80a2-a5e67567a1ca" providerId="AD" clId="Web-{F4F51C12-2771-3AD1-B0E0-41AFE303884E}" dt="2024-12-06T20:42:04.967" v="2951"/>
          <ac:spMkLst>
            <pc:docMk/>
            <pc:sldMk cId="4201215146" sldId="270"/>
            <ac:spMk id="8" creationId="{C7F2E4D6-EF46-1C43-8F3E-3620C3C83F36}"/>
          </ac:spMkLst>
        </pc:spChg>
        <pc:spChg chg="add del">
          <ac:chgData name="Jake Pooley (2405143)" userId="S::2405143@student.uwtsd.ac.uk::27d069ef-fc58-4d3c-80a2-a5e67567a1ca" providerId="AD" clId="Web-{F4F51C12-2771-3AD1-B0E0-41AFE303884E}" dt="2024-12-06T20:42:04.967" v="2951"/>
          <ac:spMkLst>
            <pc:docMk/>
            <pc:sldMk cId="4201215146" sldId="270"/>
            <ac:spMk id="23" creationId="{C7F2E4D6-EF46-1C43-8F3E-3620C3C83F36}"/>
          </ac:spMkLst>
        </pc:spChg>
        <pc:spChg chg="add del mod">
          <ac:chgData name="Jake Pooley (2405143)" userId="S::2405143@student.uwtsd.ac.uk::27d069ef-fc58-4d3c-80a2-a5e67567a1ca" providerId="AD" clId="Web-{F4F51C12-2771-3AD1-B0E0-41AFE303884E}" dt="2024-12-09T02:08:10.854" v="6939" actId="20577"/>
          <ac:spMkLst>
            <pc:docMk/>
            <pc:sldMk cId="4201215146" sldId="270"/>
            <ac:spMk id="87" creationId="{0836361D-EFB8-8CB4-3BB8-FFC6536864ED}"/>
          </ac:spMkLst>
        </pc:spChg>
        <pc:spChg chg="add del">
          <ac:chgData name="Jake Pooley (2405143)" userId="S::2405143@student.uwtsd.ac.uk::27d069ef-fc58-4d3c-80a2-a5e67567a1ca" providerId="AD" clId="Web-{F4F51C12-2771-3AD1-B0E0-41AFE303884E}" dt="2024-12-06T20:44:35.770" v="2960"/>
          <ac:spMkLst>
            <pc:docMk/>
            <pc:sldMk cId="4201215146" sldId="270"/>
            <ac:spMk id="88" creationId="{C5F87FE2-3A88-3CA0-9EBD-7CFD8146491F}"/>
          </ac:spMkLst>
        </pc:spChg>
        <pc:spChg chg="add del">
          <ac:chgData name="Jake Pooley (2405143)" userId="S::2405143@student.uwtsd.ac.uk::27d069ef-fc58-4d3c-80a2-a5e67567a1ca" providerId="AD" clId="Web-{F4F51C12-2771-3AD1-B0E0-41AFE303884E}" dt="2024-12-06T20:45:27.929" v="2964"/>
          <ac:spMkLst>
            <pc:docMk/>
            <pc:sldMk cId="4201215146" sldId="270"/>
            <ac:spMk id="89" creationId="{2DC1B7C2-B9F1-F9F5-E611-7E59C9FB72D0}"/>
          </ac:spMkLst>
        </pc:spChg>
        <pc:spChg chg="add mod">
          <ac:chgData name="Jake Pooley (2405143)" userId="S::2405143@student.uwtsd.ac.uk::27d069ef-fc58-4d3c-80a2-a5e67567a1ca" providerId="AD" clId="Web-{F4F51C12-2771-3AD1-B0E0-41AFE303884E}" dt="2024-12-09T02:08:14.245" v="6940" actId="20577"/>
          <ac:spMkLst>
            <pc:docMk/>
            <pc:sldMk cId="4201215146" sldId="270"/>
            <ac:spMk id="90" creationId="{C5E48ABC-5B4B-D6C6-6729-EAB4BEAE7541}"/>
          </ac:spMkLst>
        </pc:spChg>
        <pc:spChg chg="add mod">
          <ac:chgData name="Jake Pooley (2405143)" userId="S::2405143@student.uwtsd.ac.uk::27d069ef-fc58-4d3c-80a2-a5e67567a1ca" providerId="AD" clId="Web-{F4F51C12-2771-3AD1-B0E0-41AFE303884E}" dt="2024-12-09T02:08:38.449" v="6945" actId="20577"/>
          <ac:spMkLst>
            <pc:docMk/>
            <pc:sldMk cId="4201215146" sldId="270"/>
            <ac:spMk id="91" creationId="{2553304F-CC71-555F-191D-DA11F3EA7F62}"/>
          </ac:spMkLst>
        </pc:spChg>
        <pc:spChg chg="add mod">
          <ac:chgData name="Jake Pooley (2405143)" userId="S::2405143@student.uwtsd.ac.uk::27d069ef-fc58-4d3c-80a2-a5e67567a1ca" providerId="AD" clId="Web-{F4F51C12-2771-3AD1-B0E0-41AFE303884E}" dt="2024-12-09T02:08:06.510" v="6937" actId="20577"/>
          <ac:spMkLst>
            <pc:docMk/>
            <pc:sldMk cId="4201215146" sldId="270"/>
            <ac:spMk id="92" creationId="{0954C45E-6760-193F-D77B-B08955573E14}"/>
          </ac:spMkLst>
        </pc:spChg>
        <pc:spChg chg="add mod">
          <ac:chgData name="Jake Pooley (2405143)" userId="S::2405143@student.uwtsd.ac.uk::27d069ef-fc58-4d3c-80a2-a5e67567a1ca" providerId="AD" clId="Web-{F4F51C12-2771-3AD1-B0E0-41AFE303884E}" dt="2024-12-09T02:08:03.260" v="6936" actId="20577"/>
          <ac:spMkLst>
            <pc:docMk/>
            <pc:sldMk cId="4201215146" sldId="270"/>
            <ac:spMk id="93" creationId="{E5839C57-1E04-8980-632A-F400ACE8C3E0}"/>
          </ac:spMkLst>
        </pc:spChg>
        <pc:spChg chg="add del">
          <ac:chgData name="Jake Pooley (2405143)" userId="S::2405143@student.uwtsd.ac.uk::27d069ef-fc58-4d3c-80a2-a5e67567a1ca" providerId="AD" clId="Web-{F4F51C12-2771-3AD1-B0E0-41AFE303884E}" dt="2024-12-06T21:22:43.878" v="3240"/>
          <ac:spMkLst>
            <pc:docMk/>
            <pc:sldMk cId="4201215146" sldId="270"/>
            <ac:spMk id="94" creationId="{A4751C6B-4CFC-B7E3-4ADC-973695DD213B}"/>
          </ac:spMkLst>
        </pc:spChg>
        <pc:spChg chg="add mod">
          <ac:chgData name="Jake Pooley (2405143)" userId="S::2405143@student.uwtsd.ac.uk::27d069ef-fc58-4d3c-80a2-a5e67567a1ca" providerId="AD" clId="Web-{F4F51C12-2771-3AD1-B0E0-41AFE303884E}" dt="2024-12-06T21:41:12.395" v="3416" actId="1076"/>
          <ac:spMkLst>
            <pc:docMk/>
            <pc:sldMk cId="4201215146" sldId="270"/>
            <ac:spMk id="95" creationId="{66B643AE-4072-AABE-30ED-E4D880D504BB}"/>
          </ac:spMkLst>
        </pc:spChg>
        <pc:spChg chg="add mod">
          <ac:chgData name="Jake Pooley (2405143)" userId="S::2405143@student.uwtsd.ac.uk::27d069ef-fc58-4d3c-80a2-a5e67567a1ca" providerId="AD" clId="Web-{F4F51C12-2771-3AD1-B0E0-41AFE303884E}" dt="2024-12-06T21:40:00.736" v="3408" actId="1076"/>
          <ac:spMkLst>
            <pc:docMk/>
            <pc:sldMk cId="4201215146" sldId="270"/>
            <ac:spMk id="96" creationId="{D72AFA46-1B5A-A989-E124-EC37E7D80CAE}"/>
          </ac:spMkLst>
        </pc:spChg>
        <pc:spChg chg="add mod">
          <ac:chgData name="Jake Pooley (2405143)" userId="S::2405143@student.uwtsd.ac.uk::27d069ef-fc58-4d3c-80a2-a5e67567a1ca" providerId="AD" clId="Web-{F4F51C12-2771-3AD1-B0E0-41AFE303884E}" dt="2024-12-06T21:45:23.734" v="3627" actId="1076"/>
          <ac:spMkLst>
            <pc:docMk/>
            <pc:sldMk cId="4201215146" sldId="270"/>
            <ac:spMk id="97" creationId="{DD7E3251-8994-77C8-56D3-6106D2EEE085}"/>
          </ac:spMkLst>
        </pc:spChg>
        <pc:spChg chg="add del">
          <ac:chgData name="Jake Pooley (2405143)" userId="S::2405143@student.uwtsd.ac.uk::27d069ef-fc58-4d3c-80a2-a5e67567a1ca" providerId="AD" clId="Web-{F4F51C12-2771-3AD1-B0E0-41AFE303884E}" dt="2024-12-06T21:40:49.660" v="3412"/>
          <ac:spMkLst>
            <pc:docMk/>
            <pc:sldMk cId="4201215146" sldId="270"/>
            <ac:spMk id="98" creationId="{776F006D-8167-9CFF-61FF-67D7EDEE3F1F}"/>
          </ac:spMkLst>
        </pc:spChg>
        <pc:spChg chg="add mod">
          <ac:chgData name="Jake Pooley (2405143)" userId="S::2405143@student.uwtsd.ac.uk::27d069ef-fc58-4d3c-80a2-a5e67567a1ca" providerId="AD" clId="Web-{F4F51C12-2771-3AD1-B0E0-41AFE303884E}" dt="2024-12-06T21:40:54.816" v="3413" actId="1076"/>
          <ac:spMkLst>
            <pc:docMk/>
            <pc:sldMk cId="4201215146" sldId="270"/>
            <ac:spMk id="99" creationId="{E15C39AF-4CA9-0B88-D031-3A0B656B1616}"/>
          </ac:spMkLst>
        </pc:spChg>
        <pc:grpChg chg="add del">
          <ac:chgData name="Jake Pooley (2405143)" userId="S::2405143@student.uwtsd.ac.uk::27d069ef-fc58-4d3c-80a2-a5e67567a1ca" providerId="AD" clId="Web-{F4F51C12-2771-3AD1-B0E0-41AFE303884E}" dt="2024-12-06T20:42:04.967" v="2951"/>
          <ac:grpSpMkLst>
            <pc:docMk/>
            <pc:sldMk cId="4201215146" sldId="270"/>
            <ac:grpSpMk id="10" creationId="{05ADD15B-C747-D340-BF8A-A1DD2A6A9324}"/>
          </ac:grpSpMkLst>
        </pc:grpChg>
        <pc:grpChg chg="add del">
          <ac:chgData name="Jake Pooley (2405143)" userId="S::2405143@student.uwtsd.ac.uk::27d069ef-fc58-4d3c-80a2-a5e67567a1ca" providerId="AD" clId="Web-{F4F51C12-2771-3AD1-B0E0-41AFE303884E}" dt="2024-12-06T20:42:04.967" v="2951"/>
          <ac:grpSpMkLst>
            <pc:docMk/>
            <pc:sldMk cId="4201215146" sldId="270"/>
            <ac:grpSpMk id="25" creationId="{97620302-BEE8-1447-8324-5F4178AA169B}"/>
          </ac:grpSpMkLst>
        </pc:grpChg>
        <pc:graphicFrameChg chg="add del mod ord modGraphic">
          <ac:chgData name="Jake Pooley (2405143)" userId="S::2405143@student.uwtsd.ac.uk::27d069ef-fc58-4d3c-80a2-a5e67567a1ca" providerId="AD" clId="Web-{F4F51C12-2771-3AD1-B0E0-41AFE303884E}" dt="2024-12-06T20:42:46.015" v="2955"/>
          <ac:graphicFrameMkLst>
            <pc:docMk/>
            <pc:sldMk cId="4201215146" sldId="270"/>
            <ac:graphicFrameMk id="18" creationId="{3393B4A6-7AB1-CA4F-663D-93FD4C0FBDDA}"/>
          </ac:graphicFrameMkLst>
        </pc:graphicFrameChg>
        <pc:picChg chg="add del mod">
          <ac:chgData name="Jake Pooley (2405143)" userId="S::2405143@student.uwtsd.ac.uk::27d069ef-fc58-4d3c-80a2-a5e67567a1ca" providerId="AD" clId="Web-{F4F51C12-2771-3AD1-B0E0-41AFE303884E}" dt="2024-12-06T20:43:47.330" v="2958"/>
          <ac:picMkLst>
            <pc:docMk/>
            <pc:sldMk cId="4201215146" sldId="270"/>
            <ac:picMk id="2" creationId="{56EADF60-9CE9-A91C-6E5A-E8C1C87198F1}"/>
          </ac:picMkLst>
        </pc:picChg>
        <pc:cxnChg chg="add del">
          <ac:chgData name="Jake Pooley (2405143)" userId="S::2405143@student.uwtsd.ac.uk::27d069ef-fc58-4d3c-80a2-a5e67567a1ca" providerId="AD" clId="Web-{F4F51C12-2771-3AD1-B0E0-41AFE303884E}" dt="2024-12-06T20:42:04.967" v="2951"/>
          <ac:cxnSpMkLst>
            <pc:docMk/>
            <pc:sldMk cId="4201215146" sldId="270"/>
            <ac:cxnSpMk id="16" creationId="{1FE039F1-6D47-C642-B506-452A83B0AB11}"/>
          </ac:cxnSpMkLst>
        </pc:cxnChg>
        <pc:cxnChg chg="add del">
          <ac:chgData name="Jake Pooley (2405143)" userId="S::2405143@student.uwtsd.ac.uk::27d069ef-fc58-4d3c-80a2-a5e67567a1ca" providerId="AD" clId="Web-{F4F51C12-2771-3AD1-B0E0-41AFE303884E}" dt="2024-12-06T20:42:04.967" v="2951"/>
          <ac:cxnSpMkLst>
            <pc:docMk/>
            <pc:sldMk cId="4201215146" sldId="270"/>
            <ac:cxnSpMk id="31" creationId="{68C50EA3-7CF1-9542-A21D-5B3EBACC5009}"/>
          </ac:cxnSpMkLst>
        </pc:cxnChg>
      </pc:sldChg>
      <pc:sldChg chg="modSp">
        <pc:chgData name="Jake Pooley (2405143)" userId="S::2405143@student.uwtsd.ac.uk::27d069ef-fc58-4d3c-80a2-a5e67567a1ca" providerId="AD" clId="Web-{F4F51C12-2771-3AD1-B0E0-41AFE303884E}" dt="2024-12-09T02:09:36.794" v="6960" actId="20577"/>
        <pc:sldMkLst>
          <pc:docMk/>
          <pc:sldMk cId="3786771246" sldId="272"/>
        </pc:sldMkLst>
        <pc:spChg chg="mod">
          <ac:chgData name="Jake Pooley (2405143)" userId="S::2405143@student.uwtsd.ac.uk::27d069ef-fc58-4d3c-80a2-a5e67567a1ca" providerId="AD" clId="Web-{F4F51C12-2771-3AD1-B0E0-41AFE303884E}" dt="2024-12-05T21:51:24.575" v="1212" actId="1076"/>
          <ac:spMkLst>
            <pc:docMk/>
            <pc:sldMk cId="3786771246" sldId="272"/>
            <ac:spMk id="2" creationId="{90BAABB9-F5F3-F513-071B-2CEC53C5CC42}"/>
          </ac:spMkLst>
        </pc:spChg>
        <pc:spChg chg="mod">
          <ac:chgData name="Jake Pooley (2405143)" userId="S::2405143@student.uwtsd.ac.uk::27d069ef-fc58-4d3c-80a2-a5e67567a1ca" providerId="AD" clId="Web-{F4F51C12-2771-3AD1-B0E0-41AFE303884E}" dt="2024-12-09T02:09:36.794" v="6960" actId="20577"/>
          <ac:spMkLst>
            <pc:docMk/>
            <pc:sldMk cId="3786771246" sldId="272"/>
            <ac:spMk id="3" creationId="{D4A08017-5047-F505-CCD6-70E94E70039A}"/>
          </ac:spMkLst>
        </pc:spChg>
      </pc:sldChg>
      <pc:sldChg chg="modSp">
        <pc:chgData name="Jake Pooley (2405143)" userId="S::2405143@student.uwtsd.ac.uk::27d069ef-fc58-4d3c-80a2-a5e67567a1ca" providerId="AD" clId="Web-{F4F51C12-2771-3AD1-B0E0-41AFE303884E}" dt="2024-12-09T02:31:16.278" v="7173" actId="20577"/>
        <pc:sldMkLst>
          <pc:docMk/>
          <pc:sldMk cId="1069488081" sldId="273"/>
        </pc:sldMkLst>
        <pc:spChg chg="mod">
          <ac:chgData name="Jake Pooley (2405143)" userId="S::2405143@student.uwtsd.ac.uk::27d069ef-fc58-4d3c-80a2-a5e67567a1ca" providerId="AD" clId="Web-{F4F51C12-2771-3AD1-B0E0-41AFE303884E}" dt="2024-12-09T01:15:39.069" v="5586" actId="1076"/>
          <ac:spMkLst>
            <pc:docMk/>
            <pc:sldMk cId="1069488081" sldId="273"/>
            <ac:spMk id="2" creationId="{7DA6A8BC-28AC-B928-E711-CF88F2FD16DB}"/>
          </ac:spMkLst>
        </pc:spChg>
        <pc:spChg chg="mod">
          <ac:chgData name="Jake Pooley (2405143)" userId="S::2405143@student.uwtsd.ac.uk::27d069ef-fc58-4d3c-80a2-a5e67567a1ca" providerId="AD" clId="Web-{F4F51C12-2771-3AD1-B0E0-41AFE303884E}" dt="2024-12-09T02:31:16.278" v="7173" actId="20577"/>
          <ac:spMkLst>
            <pc:docMk/>
            <pc:sldMk cId="1069488081" sldId="273"/>
            <ac:spMk id="3" creationId="{69274B6A-158D-9C1D-E3A9-15F6E7B4D2CE}"/>
          </ac:spMkLst>
        </pc:spChg>
      </pc:sldChg>
      <pc:sldChg chg="modSp del">
        <pc:chgData name="Jake Pooley (2405143)" userId="S::2405143@student.uwtsd.ac.uk::27d069ef-fc58-4d3c-80a2-a5e67567a1ca" providerId="AD" clId="Web-{F4F51C12-2771-3AD1-B0E0-41AFE303884E}" dt="2024-12-09T00:24:28.048" v="4790"/>
        <pc:sldMkLst>
          <pc:docMk/>
          <pc:sldMk cId="1496317364" sldId="274"/>
        </pc:sldMkLst>
        <pc:spChg chg="mod">
          <ac:chgData name="Jake Pooley (2405143)" userId="S::2405143@student.uwtsd.ac.uk::27d069ef-fc58-4d3c-80a2-a5e67567a1ca" providerId="AD" clId="Web-{F4F51C12-2771-3AD1-B0E0-41AFE303884E}" dt="2024-12-08T20:51:03.610" v="4204" actId="14100"/>
          <ac:spMkLst>
            <pc:docMk/>
            <pc:sldMk cId="1496317364" sldId="274"/>
            <ac:spMk id="3" creationId="{0BBAE90D-D30A-6C8D-46D4-027350F7355A}"/>
          </ac:spMkLst>
        </pc:spChg>
      </pc:sldChg>
    </pc:docChg>
  </pc:docChgLst>
  <pc:docChgLst>
    <pc:chgData name="Jake Pooley (2405143)" userId="S::2405143@student.uwtsd.ac.uk::27d069ef-fc58-4d3c-80a2-a5e67567a1ca" providerId="AD" clId="Web-{56AB545C-43B3-B19E-643D-E76D461E33BF}"/>
    <pc:docChg chg="addSld modSld addMainMaster delMainMaster">
      <pc:chgData name="Jake Pooley (2405143)" userId="S::2405143@student.uwtsd.ac.uk::27d069ef-fc58-4d3c-80a2-a5e67567a1ca" providerId="AD" clId="Web-{56AB545C-43B3-B19E-643D-E76D461E33BF}" dt="2024-11-24T20:18:27.990" v="25"/>
      <pc:docMkLst>
        <pc:docMk/>
      </pc:docMkLst>
      <pc:sldChg chg="addSp delSp modSp mod setBg modClrScheme setClrOvrMap chgLayout">
        <pc:chgData name="Jake Pooley (2405143)" userId="S::2405143@student.uwtsd.ac.uk::27d069ef-fc58-4d3c-80a2-a5e67567a1ca" providerId="AD" clId="Web-{56AB545C-43B3-B19E-643D-E76D461E33BF}" dt="2024-11-24T20:18:27.990" v="25"/>
        <pc:sldMkLst>
          <pc:docMk/>
          <pc:sldMk cId="109857222" sldId="256"/>
        </pc:sldMkLst>
        <pc:spChg chg="mod">
          <ac:chgData name="Jake Pooley (2405143)" userId="S::2405143@student.uwtsd.ac.uk::27d069ef-fc58-4d3c-80a2-a5e67567a1ca" providerId="AD" clId="Web-{56AB545C-43B3-B19E-643D-E76D461E33BF}" dt="2024-11-24T20:18:27.990" v="25"/>
          <ac:spMkLst>
            <pc:docMk/>
            <pc:sldMk cId="109857222" sldId="256"/>
            <ac:spMk id="2" creationId="{00000000-0000-0000-0000-000000000000}"/>
          </ac:spMkLst>
        </pc:spChg>
        <pc:spChg chg="mod">
          <ac:chgData name="Jake Pooley (2405143)" userId="S::2405143@student.uwtsd.ac.uk::27d069ef-fc58-4d3c-80a2-a5e67567a1ca" providerId="AD" clId="Web-{56AB545C-43B3-B19E-643D-E76D461E33BF}" dt="2024-11-24T20:18:27.990" v="25"/>
          <ac:spMkLst>
            <pc:docMk/>
            <pc:sldMk cId="109857222" sldId="256"/>
            <ac:spMk id="3" creationId="{00000000-0000-0000-0000-000000000000}"/>
          </ac:spMkLst>
        </pc:spChg>
        <pc:spChg chg="add del">
          <ac:chgData name="Jake Pooley (2405143)" userId="S::2405143@student.uwtsd.ac.uk::27d069ef-fc58-4d3c-80a2-a5e67567a1ca" providerId="AD" clId="Web-{56AB545C-43B3-B19E-643D-E76D461E33BF}" dt="2024-11-24T20:18:27.990" v="25"/>
          <ac:spMkLst>
            <pc:docMk/>
            <pc:sldMk cId="109857222" sldId="256"/>
            <ac:spMk id="9" creationId="{4EFE82FE-7465-AE46-88DF-34D347E83B84}"/>
          </ac:spMkLst>
        </pc:spChg>
        <pc:spChg chg="add">
          <ac:chgData name="Jake Pooley (2405143)" userId="S::2405143@student.uwtsd.ac.uk::27d069ef-fc58-4d3c-80a2-a5e67567a1ca" providerId="AD" clId="Web-{56AB545C-43B3-B19E-643D-E76D461E33BF}" dt="2024-11-24T20:18:27.990" v="25"/>
          <ac:spMkLst>
            <pc:docMk/>
            <pc:sldMk cId="109857222" sldId="256"/>
            <ac:spMk id="25" creationId="{4EFE82FE-7465-AE46-88DF-34D347E83B84}"/>
          </ac:spMkLst>
        </pc:spChg>
        <pc:spChg chg="add">
          <ac:chgData name="Jake Pooley (2405143)" userId="S::2405143@student.uwtsd.ac.uk::27d069ef-fc58-4d3c-80a2-a5e67567a1ca" providerId="AD" clId="Web-{56AB545C-43B3-B19E-643D-E76D461E33BF}" dt="2024-11-24T20:18:27.990" v="25"/>
          <ac:spMkLst>
            <pc:docMk/>
            <pc:sldMk cId="109857222" sldId="256"/>
            <ac:spMk id="27" creationId="{8B80D579-AC08-8D49-BB6A-21123F80B589}"/>
          </ac:spMkLst>
        </pc:spChg>
        <pc:grpChg chg="add del">
          <ac:chgData name="Jake Pooley (2405143)" userId="S::2405143@student.uwtsd.ac.uk::27d069ef-fc58-4d3c-80a2-a5e67567a1ca" providerId="AD" clId="Web-{56AB545C-43B3-B19E-643D-E76D461E33BF}" dt="2024-11-24T20:18:27.990" v="25"/>
          <ac:grpSpMkLst>
            <pc:docMk/>
            <pc:sldMk cId="109857222" sldId="256"/>
            <ac:grpSpMk id="11" creationId="{66F2B51C-9578-EB41-A17E-FFF9D491ADA0}"/>
          </ac:grpSpMkLst>
        </pc:grpChg>
        <pc:grpChg chg="add">
          <ac:chgData name="Jake Pooley (2405143)" userId="S::2405143@student.uwtsd.ac.uk::27d069ef-fc58-4d3c-80a2-a5e67567a1ca" providerId="AD" clId="Web-{56AB545C-43B3-B19E-643D-E76D461E33BF}" dt="2024-11-24T20:18:27.990" v="25"/>
          <ac:grpSpMkLst>
            <pc:docMk/>
            <pc:sldMk cId="109857222" sldId="256"/>
            <ac:grpSpMk id="31" creationId="{44406D7A-DB1A-D940-8AD1-93FAF9DD7199}"/>
          </ac:grpSpMkLst>
        </pc:grpChg>
        <pc:picChg chg="add mod ord">
          <ac:chgData name="Jake Pooley (2405143)" userId="S::2405143@student.uwtsd.ac.uk::27d069ef-fc58-4d3c-80a2-a5e67567a1ca" providerId="AD" clId="Web-{56AB545C-43B3-B19E-643D-E76D461E33BF}" dt="2024-11-24T20:18:27.990" v="25"/>
          <ac:picMkLst>
            <pc:docMk/>
            <pc:sldMk cId="109857222" sldId="256"/>
            <ac:picMk id="4" creationId="{807993B7-601D-E0DE-EEF6-69C54A1E6CF0}"/>
          </ac:picMkLst>
        </pc:picChg>
        <pc:cxnChg chg="add del">
          <ac:chgData name="Jake Pooley (2405143)" userId="S::2405143@student.uwtsd.ac.uk::27d069ef-fc58-4d3c-80a2-a5e67567a1ca" providerId="AD" clId="Web-{56AB545C-43B3-B19E-643D-E76D461E33BF}" dt="2024-11-24T20:18:27.990" v="25"/>
          <ac:cxnSpMkLst>
            <pc:docMk/>
            <pc:sldMk cId="109857222" sldId="256"/>
            <ac:cxnSpMk id="20" creationId="{EEA70831-9A8D-3B4D-8EA5-EE32F93E94E9}"/>
          </ac:cxnSpMkLst>
        </pc:cxnChg>
        <pc:cxnChg chg="add">
          <ac:chgData name="Jake Pooley (2405143)" userId="S::2405143@student.uwtsd.ac.uk::27d069ef-fc58-4d3c-80a2-a5e67567a1ca" providerId="AD" clId="Web-{56AB545C-43B3-B19E-643D-E76D461E33BF}" dt="2024-11-24T20:18:27.990" v="25"/>
          <ac:cxnSpMkLst>
            <pc:docMk/>
            <pc:sldMk cId="109857222" sldId="256"/>
            <ac:cxnSpMk id="29" creationId="{EC392F51-F23E-E242-9750-A5B1F128E573}"/>
          </ac:cxnSpMkLst>
        </pc:cxnChg>
      </pc:sldChg>
      <pc:sldChg chg="new">
        <pc:chgData name="Jake Pooley (2405143)" userId="S::2405143@student.uwtsd.ac.uk::27d069ef-fc58-4d3c-80a2-a5e67567a1ca" providerId="AD" clId="Web-{56AB545C-43B3-B19E-643D-E76D461E33BF}" dt="2024-11-24T20:14:38.435" v="23"/>
        <pc:sldMkLst>
          <pc:docMk/>
          <pc:sldMk cId="3602856003" sldId="257"/>
        </pc:sldMkLst>
      </pc:sldChg>
      <pc:sldChg chg="new">
        <pc:chgData name="Jake Pooley (2405143)" userId="S::2405143@student.uwtsd.ac.uk::27d069ef-fc58-4d3c-80a2-a5e67567a1ca" providerId="AD" clId="Web-{56AB545C-43B3-B19E-643D-E76D461E33BF}" dt="2024-11-24T20:18:12.974" v="24"/>
        <pc:sldMkLst>
          <pc:docMk/>
          <pc:sldMk cId="441754712" sldId="258"/>
        </pc:sldMkLst>
      </pc:sldChg>
      <pc:sldMasterChg chg="del delSldLayout">
        <pc:chgData name="Jake Pooley (2405143)" userId="S::2405143@student.uwtsd.ac.uk::27d069ef-fc58-4d3c-80a2-a5e67567a1ca" providerId="AD" clId="Web-{56AB545C-43B3-B19E-643D-E76D461E33BF}" dt="2024-11-24T20:14:27.013" v="22"/>
        <pc:sldMasterMkLst>
          <pc:docMk/>
          <pc:sldMasterMk cId="2460954070" sldId="2147483660"/>
        </pc:sldMasterMkLst>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2385387890" sldId="2147483661"/>
          </pc:sldLayoutMkLst>
        </pc:sldLayoutChg>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949138452" sldId="2147483662"/>
          </pc:sldLayoutMkLst>
        </pc:sldLayoutChg>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2591524520" sldId="2147483663"/>
          </pc:sldLayoutMkLst>
        </pc:sldLayoutChg>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1203092039" sldId="2147483664"/>
          </pc:sldLayoutMkLst>
        </pc:sldLayoutChg>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3733172339" sldId="2147483665"/>
          </pc:sldLayoutMkLst>
        </pc:sldLayoutChg>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3210312558" sldId="2147483666"/>
          </pc:sldLayoutMkLst>
        </pc:sldLayoutChg>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3146388984" sldId="2147483667"/>
          </pc:sldLayoutMkLst>
        </pc:sldLayoutChg>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3171841454" sldId="2147483668"/>
          </pc:sldLayoutMkLst>
        </pc:sldLayoutChg>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1718958274" sldId="2147483669"/>
          </pc:sldLayoutMkLst>
        </pc:sldLayoutChg>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2202905451" sldId="2147483670"/>
          </pc:sldLayoutMkLst>
        </pc:sldLayoutChg>
        <pc:sldLayoutChg chg="del">
          <pc:chgData name="Jake Pooley (2405143)" userId="S::2405143@student.uwtsd.ac.uk::27d069ef-fc58-4d3c-80a2-a5e67567a1ca" providerId="AD" clId="Web-{56AB545C-43B3-B19E-643D-E76D461E33BF}" dt="2024-11-24T20:14:27.013" v="22"/>
          <pc:sldLayoutMkLst>
            <pc:docMk/>
            <pc:sldMasterMk cId="2460954070" sldId="2147483660"/>
            <pc:sldLayoutMk cId="3479445657" sldId="2147483671"/>
          </pc:sldLayoutMkLst>
        </pc:sldLayoutChg>
      </pc:sldMasterChg>
      <pc:sldMasterChg chg="add addSldLayout">
        <pc:chgData name="Jake Pooley (2405143)" userId="S::2405143@student.uwtsd.ac.uk::27d069ef-fc58-4d3c-80a2-a5e67567a1ca" providerId="AD" clId="Web-{56AB545C-43B3-B19E-643D-E76D461E33BF}" dt="2024-11-24T20:14:27.013" v="22"/>
        <pc:sldMasterMkLst>
          <pc:docMk/>
          <pc:sldMasterMk cId="1619555455" sldId="2147483685"/>
        </pc:sldMasterMkLst>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830411163" sldId="2147483674"/>
          </pc:sldLayoutMkLst>
        </pc:sldLayoutChg>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963528060" sldId="2147483675"/>
          </pc:sldLayoutMkLst>
        </pc:sldLayoutChg>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2681480129" sldId="2147483676"/>
          </pc:sldLayoutMkLst>
        </pc:sldLayoutChg>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1996034148" sldId="2147483677"/>
          </pc:sldLayoutMkLst>
        </pc:sldLayoutChg>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871425729" sldId="2147483678"/>
          </pc:sldLayoutMkLst>
        </pc:sldLayoutChg>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1956334825" sldId="2147483679"/>
          </pc:sldLayoutMkLst>
        </pc:sldLayoutChg>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2607147985" sldId="2147483680"/>
          </pc:sldLayoutMkLst>
        </pc:sldLayoutChg>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167555733" sldId="2147483681"/>
          </pc:sldLayoutMkLst>
        </pc:sldLayoutChg>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2715402090" sldId="2147483682"/>
          </pc:sldLayoutMkLst>
        </pc:sldLayoutChg>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1966265354" sldId="2147483683"/>
          </pc:sldLayoutMkLst>
        </pc:sldLayoutChg>
        <pc:sldLayoutChg chg="add">
          <pc:chgData name="Jake Pooley (2405143)" userId="S::2405143@student.uwtsd.ac.uk::27d069ef-fc58-4d3c-80a2-a5e67567a1ca" providerId="AD" clId="Web-{56AB545C-43B3-B19E-643D-E76D461E33BF}" dt="2024-11-24T20:14:27.013" v="22"/>
          <pc:sldLayoutMkLst>
            <pc:docMk/>
            <pc:sldMasterMk cId="1619555455" sldId="2147483685"/>
            <pc:sldLayoutMk cId="2308355363" sldId="2147483684"/>
          </pc:sldLayoutMkLst>
        </pc:sldLayoutChg>
      </pc:sldMasterChg>
    </pc:docChg>
  </pc:docChgLst>
  <pc:docChgLst>
    <pc:chgData name="Jake Pooley (2405143)" userId="S::2405143@student.uwtsd.ac.uk::27d069ef-fc58-4d3c-80a2-a5e67567a1ca" providerId="AD" clId="Web-{A3619977-0701-4903-15C7-1F4ED3192197}"/>
    <pc:docChg chg="addSld delSld modSld">
      <pc:chgData name="Jake Pooley (2405143)" userId="S::2405143@student.uwtsd.ac.uk::27d069ef-fc58-4d3c-80a2-a5e67567a1ca" providerId="AD" clId="Web-{A3619977-0701-4903-15C7-1F4ED3192197}" dt="2024-12-02T21:16:44.786" v="736"/>
      <pc:docMkLst>
        <pc:docMk/>
      </pc:docMkLst>
      <pc:sldChg chg="delSp modSp">
        <pc:chgData name="Jake Pooley (2405143)" userId="S::2405143@student.uwtsd.ac.uk::27d069ef-fc58-4d3c-80a2-a5e67567a1ca" providerId="AD" clId="Web-{A3619977-0701-4903-15C7-1F4ED3192197}" dt="2024-12-02T21:14:04.806" v="644" actId="20577"/>
        <pc:sldMkLst>
          <pc:docMk/>
          <pc:sldMk cId="109857222" sldId="256"/>
        </pc:sldMkLst>
        <pc:spChg chg="mod">
          <ac:chgData name="Jake Pooley (2405143)" userId="S::2405143@student.uwtsd.ac.uk::27d069ef-fc58-4d3c-80a2-a5e67567a1ca" providerId="AD" clId="Web-{A3619977-0701-4903-15C7-1F4ED3192197}" dt="2024-12-02T21:14:04.806" v="644" actId="20577"/>
          <ac:spMkLst>
            <pc:docMk/>
            <pc:sldMk cId="109857222" sldId="256"/>
            <ac:spMk id="2" creationId="{00000000-0000-0000-0000-000000000000}"/>
          </ac:spMkLst>
        </pc:spChg>
        <pc:spChg chg="del">
          <ac:chgData name="Jake Pooley (2405143)" userId="S::2405143@student.uwtsd.ac.uk::27d069ef-fc58-4d3c-80a2-a5e67567a1ca" providerId="AD" clId="Web-{A3619977-0701-4903-15C7-1F4ED3192197}" dt="2024-12-02T19:33:33.066" v="0"/>
          <ac:spMkLst>
            <pc:docMk/>
            <pc:sldMk cId="109857222" sldId="256"/>
            <ac:spMk id="3" creationId="{00000000-0000-0000-0000-000000000000}"/>
          </ac:spMkLst>
        </pc:spChg>
      </pc:sldChg>
      <pc:sldChg chg="modSp del">
        <pc:chgData name="Jake Pooley (2405143)" userId="S::2405143@student.uwtsd.ac.uk::27d069ef-fc58-4d3c-80a2-a5e67567a1ca" providerId="AD" clId="Web-{A3619977-0701-4903-15C7-1F4ED3192197}" dt="2024-12-02T21:16:44.786" v="736"/>
        <pc:sldMkLst>
          <pc:docMk/>
          <pc:sldMk cId="3602856003" sldId="257"/>
        </pc:sldMkLst>
        <pc:spChg chg="mod">
          <ac:chgData name="Jake Pooley (2405143)" userId="S::2405143@student.uwtsd.ac.uk::27d069ef-fc58-4d3c-80a2-a5e67567a1ca" providerId="AD" clId="Web-{A3619977-0701-4903-15C7-1F4ED3192197}" dt="2024-12-02T20:41:05.439" v="17" actId="20577"/>
          <ac:spMkLst>
            <pc:docMk/>
            <pc:sldMk cId="3602856003" sldId="257"/>
            <ac:spMk id="2" creationId="{4EEEDFC7-0A71-C8A5-9649-A484B6F25BA8}"/>
          </ac:spMkLst>
        </pc:spChg>
        <pc:spChg chg="mod">
          <ac:chgData name="Jake Pooley (2405143)" userId="S::2405143@student.uwtsd.ac.uk::27d069ef-fc58-4d3c-80a2-a5e67567a1ca" providerId="AD" clId="Web-{A3619977-0701-4903-15C7-1F4ED3192197}" dt="2024-12-02T20:52:13.371" v="156" actId="20577"/>
          <ac:spMkLst>
            <pc:docMk/>
            <pc:sldMk cId="3602856003" sldId="257"/>
            <ac:spMk id="3" creationId="{FE7101F8-0BF1-6365-39B0-55123490E647}"/>
          </ac:spMkLst>
        </pc:spChg>
      </pc:sldChg>
      <pc:sldChg chg="modSp">
        <pc:chgData name="Jake Pooley (2405143)" userId="S::2405143@student.uwtsd.ac.uk::27d069ef-fc58-4d3c-80a2-a5e67567a1ca" providerId="AD" clId="Web-{A3619977-0701-4903-15C7-1F4ED3192197}" dt="2024-12-02T20:52:54.155" v="159" actId="20577"/>
        <pc:sldMkLst>
          <pc:docMk/>
          <pc:sldMk cId="441754712" sldId="258"/>
        </pc:sldMkLst>
        <pc:spChg chg="mod">
          <ac:chgData name="Jake Pooley (2405143)" userId="S::2405143@student.uwtsd.ac.uk::27d069ef-fc58-4d3c-80a2-a5e67567a1ca" providerId="AD" clId="Web-{A3619977-0701-4903-15C7-1F4ED3192197}" dt="2024-12-02T20:40:46.875" v="7" actId="20577"/>
          <ac:spMkLst>
            <pc:docMk/>
            <pc:sldMk cId="441754712" sldId="258"/>
            <ac:spMk id="2" creationId="{ABEC2558-E6BA-2B1F-C8FF-0BB91DEAD02E}"/>
          </ac:spMkLst>
        </pc:spChg>
        <pc:spChg chg="mod">
          <ac:chgData name="Jake Pooley (2405143)" userId="S::2405143@student.uwtsd.ac.uk::27d069ef-fc58-4d3c-80a2-a5e67567a1ca" providerId="AD" clId="Web-{A3619977-0701-4903-15C7-1F4ED3192197}" dt="2024-12-02T20:52:54.155" v="159" actId="20577"/>
          <ac:spMkLst>
            <pc:docMk/>
            <pc:sldMk cId="441754712" sldId="258"/>
            <ac:spMk id="3" creationId="{945373FD-0539-DED0-6DF0-ED2B0EEE3F7A}"/>
          </ac:spMkLst>
        </pc:spChg>
      </pc:sldChg>
      <pc:sldChg chg="modSp new">
        <pc:chgData name="Jake Pooley (2405143)" userId="S::2405143@student.uwtsd.ac.uk::27d069ef-fc58-4d3c-80a2-a5e67567a1ca" providerId="AD" clId="Web-{A3619977-0701-4903-15C7-1F4ED3192197}" dt="2024-12-02T20:47:21.386" v="106" actId="20577"/>
        <pc:sldMkLst>
          <pc:docMk/>
          <pc:sldMk cId="2357581382" sldId="259"/>
        </pc:sldMkLst>
        <pc:spChg chg="mod">
          <ac:chgData name="Jake Pooley (2405143)" userId="S::2405143@student.uwtsd.ac.uk::27d069ef-fc58-4d3c-80a2-a5e67567a1ca" providerId="AD" clId="Web-{A3619977-0701-4903-15C7-1F4ED3192197}" dt="2024-12-02T20:47:21.386" v="106" actId="20577"/>
          <ac:spMkLst>
            <pc:docMk/>
            <pc:sldMk cId="2357581382" sldId="259"/>
            <ac:spMk id="3" creationId="{660B7026-C66C-C79D-00A3-2ADCEF0FF59B}"/>
          </ac:spMkLst>
        </pc:spChg>
      </pc:sldChg>
      <pc:sldChg chg="modSp new">
        <pc:chgData name="Jake Pooley (2405143)" userId="S::2405143@student.uwtsd.ac.uk::27d069ef-fc58-4d3c-80a2-a5e67567a1ca" providerId="AD" clId="Web-{A3619977-0701-4903-15C7-1F4ED3192197}" dt="2024-12-02T21:15:47.297" v="735" actId="20577"/>
        <pc:sldMkLst>
          <pc:docMk/>
          <pc:sldMk cId="1493674727" sldId="260"/>
        </pc:sldMkLst>
        <pc:spChg chg="mod">
          <ac:chgData name="Jake Pooley (2405143)" userId="S::2405143@student.uwtsd.ac.uk::27d069ef-fc58-4d3c-80a2-a5e67567a1ca" providerId="AD" clId="Web-{A3619977-0701-4903-15C7-1F4ED3192197}" dt="2024-12-02T21:03:28.754" v="485" actId="20577"/>
          <ac:spMkLst>
            <pc:docMk/>
            <pc:sldMk cId="1493674727" sldId="260"/>
            <ac:spMk id="2" creationId="{6DD121C2-4BAF-63CD-2985-E5ACD64D1EB6}"/>
          </ac:spMkLst>
        </pc:spChg>
        <pc:spChg chg="mod">
          <ac:chgData name="Jake Pooley (2405143)" userId="S::2405143@student.uwtsd.ac.uk::27d069ef-fc58-4d3c-80a2-a5e67567a1ca" providerId="AD" clId="Web-{A3619977-0701-4903-15C7-1F4ED3192197}" dt="2024-12-02T21:15:47.297" v="735" actId="20577"/>
          <ac:spMkLst>
            <pc:docMk/>
            <pc:sldMk cId="1493674727" sldId="260"/>
            <ac:spMk id="3" creationId="{F577D19B-AAD8-AFA4-AEB6-1CEA927FA07C}"/>
          </ac:spMkLst>
        </pc:spChg>
      </pc:sldChg>
      <pc:sldChg chg="modSp new">
        <pc:chgData name="Jake Pooley (2405143)" userId="S::2405143@student.uwtsd.ac.uk::27d069ef-fc58-4d3c-80a2-a5e67567a1ca" providerId="AD" clId="Web-{A3619977-0701-4903-15C7-1F4ED3192197}" dt="2024-12-02T21:07:16.908" v="624" actId="20577"/>
        <pc:sldMkLst>
          <pc:docMk/>
          <pc:sldMk cId="609357908" sldId="261"/>
        </pc:sldMkLst>
        <pc:spChg chg="mod">
          <ac:chgData name="Jake Pooley (2405143)" userId="S::2405143@student.uwtsd.ac.uk::27d069ef-fc58-4d3c-80a2-a5e67567a1ca" providerId="AD" clId="Web-{A3619977-0701-4903-15C7-1F4ED3192197}" dt="2024-12-02T21:07:16.908" v="624" actId="20577"/>
          <ac:spMkLst>
            <pc:docMk/>
            <pc:sldMk cId="609357908" sldId="261"/>
            <ac:spMk id="3" creationId="{36A52DB6-25F7-B968-DAEB-28E6DBDA67C0}"/>
          </ac:spMkLst>
        </pc:spChg>
      </pc:sldChg>
    </pc:docChg>
  </pc:docChgLst>
  <pc:docChgLst>
    <pc:chgData name="Jake Pooley (2405143)" userId="S::2405143@student.uwtsd.ac.uk::27d069ef-fc58-4d3c-80a2-a5e67567a1ca" providerId="AD" clId="Web-{7489734E-7213-F9F2-2E45-0917670DD439}"/>
    <pc:docChg chg="addSld delSld modSld">
      <pc:chgData name="Jake Pooley (2405143)" userId="S::2405143@student.uwtsd.ac.uk::27d069ef-fc58-4d3c-80a2-a5e67567a1ca" providerId="AD" clId="Web-{7489734E-7213-F9F2-2E45-0917670DD439}" dt="2024-12-04T00:18:52.065" v="2467" actId="20577"/>
      <pc:docMkLst>
        <pc:docMk/>
      </pc:docMkLst>
      <pc:sldChg chg="modSp">
        <pc:chgData name="Jake Pooley (2405143)" userId="S::2405143@student.uwtsd.ac.uk::27d069ef-fc58-4d3c-80a2-a5e67567a1ca" providerId="AD" clId="Web-{7489734E-7213-F9F2-2E45-0917670DD439}" dt="2024-12-04T00:13:35.606" v="2448" actId="20577"/>
        <pc:sldMkLst>
          <pc:docMk/>
          <pc:sldMk cId="441754712" sldId="258"/>
        </pc:sldMkLst>
        <pc:spChg chg="mod">
          <ac:chgData name="Jake Pooley (2405143)" userId="S::2405143@student.uwtsd.ac.uk::27d069ef-fc58-4d3c-80a2-a5e67567a1ca" providerId="AD" clId="Web-{7489734E-7213-F9F2-2E45-0917670DD439}" dt="2024-12-04T00:13:35.606" v="2448" actId="20577"/>
          <ac:spMkLst>
            <pc:docMk/>
            <pc:sldMk cId="441754712" sldId="258"/>
            <ac:spMk id="3" creationId="{945373FD-0539-DED0-6DF0-ED2B0EEE3F7A}"/>
          </ac:spMkLst>
        </pc:spChg>
      </pc:sldChg>
      <pc:sldChg chg="modSp">
        <pc:chgData name="Jake Pooley (2405143)" userId="S::2405143@student.uwtsd.ac.uk::27d069ef-fc58-4d3c-80a2-a5e67567a1ca" providerId="AD" clId="Web-{7489734E-7213-F9F2-2E45-0917670DD439}" dt="2024-12-03T19:23:20.193" v="1172" actId="20577"/>
        <pc:sldMkLst>
          <pc:docMk/>
          <pc:sldMk cId="1493674727" sldId="260"/>
        </pc:sldMkLst>
        <pc:spChg chg="mod">
          <ac:chgData name="Jake Pooley (2405143)" userId="S::2405143@student.uwtsd.ac.uk::27d069ef-fc58-4d3c-80a2-a5e67567a1ca" providerId="AD" clId="Web-{7489734E-7213-F9F2-2E45-0917670DD439}" dt="2024-12-03T19:23:20.193" v="1172" actId="20577"/>
          <ac:spMkLst>
            <pc:docMk/>
            <pc:sldMk cId="1493674727" sldId="260"/>
            <ac:spMk id="3" creationId="{F577D19B-AAD8-AFA4-AEB6-1CEA927FA07C}"/>
          </ac:spMkLst>
        </pc:spChg>
      </pc:sldChg>
      <pc:sldChg chg="modSp">
        <pc:chgData name="Jake Pooley (2405143)" userId="S::2405143@student.uwtsd.ac.uk::27d069ef-fc58-4d3c-80a2-a5e67567a1ca" providerId="AD" clId="Web-{7489734E-7213-F9F2-2E45-0917670DD439}" dt="2024-12-03T18:31:06.099" v="217" actId="20577"/>
        <pc:sldMkLst>
          <pc:docMk/>
          <pc:sldMk cId="831846408" sldId="261"/>
        </pc:sldMkLst>
        <pc:spChg chg="mod">
          <ac:chgData name="Jake Pooley (2405143)" userId="S::2405143@student.uwtsd.ac.uk::27d069ef-fc58-4d3c-80a2-a5e67567a1ca" providerId="AD" clId="Web-{7489734E-7213-F9F2-2E45-0917670DD439}" dt="2024-12-03T18:31:06.099" v="217" actId="20577"/>
          <ac:spMkLst>
            <pc:docMk/>
            <pc:sldMk cId="831846408" sldId="261"/>
            <ac:spMk id="3" creationId="{622EDB4B-F5D7-877A-314F-92B4A5050ACA}"/>
          </ac:spMkLst>
        </pc:spChg>
      </pc:sldChg>
      <pc:sldChg chg="modSp">
        <pc:chgData name="Jake Pooley (2405143)" userId="S::2405143@student.uwtsd.ac.uk::27d069ef-fc58-4d3c-80a2-a5e67567a1ca" providerId="AD" clId="Web-{7489734E-7213-F9F2-2E45-0917670DD439}" dt="2024-12-04T00:18:52.065" v="2467" actId="20577"/>
        <pc:sldMkLst>
          <pc:docMk/>
          <pc:sldMk cId="515778729" sldId="262"/>
        </pc:sldMkLst>
        <pc:spChg chg="mod">
          <ac:chgData name="Jake Pooley (2405143)" userId="S::2405143@student.uwtsd.ac.uk::27d069ef-fc58-4d3c-80a2-a5e67567a1ca" providerId="AD" clId="Web-{7489734E-7213-F9F2-2E45-0917670DD439}" dt="2024-12-04T00:18:52.065" v="2467" actId="20577"/>
          <ac:spMkLst>
            <pc:docMk/>
            <pc:sldMk cId="515778729" sldId="262"/>
            <ac:spMk id="3" creationId="{51D2D87F-FEAF-6A1C-73BC-02C324615892}"/>
          </ac:spMkLst>
        </pc:spChg>
      </pc:sldChg>
      <pc:sldChg chg="addSp delSp modSp">
        <pc:chgData name="Jake Pooley (2405143)" userId="S::2405143@student.uwtsd.ac.uk::27d069ef-fc58-4d3c-80a2-a5e67567a1ca" providerId="AD" clId="Web-{7489734E-7213-F9F2-2E45-0917670DD439}" dt="2024-12-04T00:11:38.728" v="2446" actId="14100"/>
        <pc:sldMkLst>
          <pc:docMk/>
          <pc:sldMk cId="3434737649" sldId="269"/>
        </pc:sldMkLst>
        <pc:spChg chg="mod">
          <ac:chgData name="Jake Pooley (2405143)" userId="S::2405143@student.uwtsd.ac.uk::27d069ef-fc58-4d3c-80a2-a5e67567a1ca" providerId="AD" clId="Web-{7489734E-7213-F9F2-2E45-0917670DD439}" dt="2024-12-03T23:55:57.288" v="1760" actId="20577"/>
          <ac:spMkLst>
            <pc:docMk/>
            <pc:sldMk cId="3434737649" sldId="269"/>
            <ac:spMk id="2" creationId="{6DD647C0-CAB2-81CF-4648-B30EB0CD40FD}"/>
          </ac:spMkLst>
        </pc:spChg>
        <pc:spChg chg="del">
          <ac:chgData name="Jake Pooley (2405143)" userId="S::2405143@student.uwtsd.ac.uk::27d069ef-fc58-4d3c-80a2-a5e67567a1ca" providerId="AD" clId="Web-{7489734E-7213-F9F2-2E45-0917670DD439}" dt="2024-12-03T23:08:55.260" v="1698"/>
          <ac:spMkLst>
            <pc:docMk/>
            <pc:sldMk cId="3434737649" sldId="269"/>
            <ac:spMk id="3" creationId="{2908EB7C-54E4-8977-E777-3198B8ED730B}"/>
          </ac:spMkLst>
        </pc:spChg>
        <pc:spChg chg="add del">
          <ac:chgData name="Jake Pooley (2405143)" userId="S::2405143@student.uwtsd.ac.uk::27d069ef-fc58-4d3c-80a2-a5e67567a1ca" providerId="AD" clId="Web-{7489734E-7213-F9F2-2E45-0917670DD439}" dt="2024-12-03T23:30:01.145" v="1720"/>
          <ac:spMkLst>
            <pc:docMk/>
            <pc:sldMk cId="3434737649" sldId="269"/>
            <ac:spMk id="5" creationId="{B0FFFE3B-C4FD-496F-C1DA-054261317CC7}"/>
          </ac:spMkLst>
        </pc:spChg>
        <pc:spChg chg="add mod">
          <ac:chgData name="Jake Pooley (2405143)" userId="S::2405143@student.uwtsd.ac.uk::27d069ef-fc58-4d3c-80a2-a5e67567a1ca" providerId="AD" clId="Web-{7489734E-7213-F9F2-2E45-0917670DD439}" dt="2024-12-04T00:11:38.728" v="2446" actId="14100"/>
          <ac:spMkLst>
            <pc:docMk/>
            <pc:sldMk cId="3434737649" sldId="269"/>
            <ac:spMk id="7" creationId="{3ACEC8E6-1BE0-6762-030C-DE875388418D}"/>
          </ac:spMkLst>
        </pc:spChg>
        <pc:spChg chg="add del">
          <ac:chgData name="Jake Pooley (2405143)" userId="S::2405143@student.uwtsd.ac.uk::27d069ef-fc58-4d3c-80a2-a5e67567a1ca" providerId="AD" clId="Web-{7489734E-7213-F9F2-2E45-0917670DD439}" dt="2024-12-03T23:54:41.005" v="1745"/>
          <ac:spMkLst>
            <pc:docMk/>
            <pc:sldMk cId="3434737649" sldId="269"/>
            <ac:spMk id="8" creationId="{CF1B94EF-AFF2-9A08-6258-9ACC4415218C}"/>
          </ac:spMkLst>
        </pc:spChg>
        <pc:picChg chg="add del mod ord">
          <ac:chgData name="Jake Pooley (2405143)" userId="S::2405143@student.uwtsd.ac.uk::27d069ef-fc58-4d3c-80a2-a5e67567a1ca" providerId="AD" clId="Web-{7489734E-7213-F9F2-2E45-0917670DD439}" dt="2024-12-03T23:53:56.301" v="1743"/>
          <ac:picMkLst>
            <pc:docMk/>
            <pc:sldMk cId="3434737649" sldId="269"/>
            <ac:picMk id="4" creationId="{880299B8-867E-AF95-DBE9-2E60414CAC7B}"/>
          </ac:picMkLst>
        </pc:picChg>
      </pc:sldChg>
      <pc:sldChg chg="delSp modSp">
        <pc:chgData name="Jake Pooley (2405143)" userId="S::2405143@student.uwtsd.ac.uk::27d069ef-fc58-4d3c-80a2-a5e67567a1ca" providerId="AD" clId="Web-{7489734E-7213-F9F2-2E45-0917670DD439}" dt="2024-12-03T18:36:30.481" v="258" actId="20577"/>
        <pc:sldMkLst>
          <pc:docMk/>
          <pc:sldMk cId="4201215146" sldId="270"/>
        </pc:sldMkLst>
        <pc:spChg chg="del mod">
          <ac:chgData name="Jake Pooley (2405143)" userId="S::2405143@student.uwtsd.ac.uk::27d069ef-fc58-4d3c-80a2-a5e67567a1ca" providerId="AD" clId="Web-{7489734E-7213-F9F2-2E45-0917670DD439}" dt="2024-12-03T12:20:36.567" v="52"/>
          <ac:spMkLst>
            <pc:docMk/>
            <pc:sldMk cId="4201215146" sldId="270"/>
            <ac:spMk id="2" creationId="{CE363A7A-5808-E5E8-FC14-86938811B691}"/>
          </ac:spMkLst>
        </pc:spChg>
        <pc:spChg chg="mod">
          <ac:chgData name="Jake Pooley (2405143)" userId="S::2405143@student.uwtsd.ac.uk::27d069ef-fc58-4d3c-80a2-a5e67567a1ca" providerId="AD" clId="Web-{7489734E-7213-F9F2-2E45-0917670DD439}" dt="2024-12-03T18:36:30.481" v="258" actId="20577"/>
          <ac:spMkLst>
            <pc:docMk/>
            <pc:sldMk cId="4201215146" sldId="270"/>
            <ac:spMk id="3" creationId="{1B12B65C-3838-DC28-D805-4E26E2F81DF7}"/>
          </ac:spMkLst>
        </pc:spChg>
      </pc:sldChg>
      <pc:sldChg chg="modSp del">
        <pc:chgData name="Jake Pooley (2405143)" userId="S::2405143@student.uwtsd.ac.uk::27d069ef-fc58-4d3c-80a2-a5e67567a1ca" providerId="AD" clId="Web-{7489734E-7213-F9F2-2E45-0917670DD439}" dt="2024-12-03T12:21:02.006" v="67"/>
        <pc:sldMkLst>
          <pc:docMk/>
          <pc:sldMk cId="420566020" sldId="271"/>
        </pc:sldMkLst>
        <pc:spChg chg="mod">
          <ac:chgData name="Jake Pooley (2405143)" userId="S::2405143@student.uwtsd.ac.uk::27d069ef-fc58-4d3c-80a2-a5e67567a1ca" providerId="AD" clId="Web-{7489734E-7213-F9F2-2E45-0917670DD439}" dt="2024-12-03T12:18:31.371" v="13" actId="20577"/>
          <ac:spMkLst>
            <pc:docMk/>
            <pc:sldMk cId="420566020" sldId="271"/>
            <ac:spMk id="2" creationId="{2CFAC45B-2209-95CC-0F03-A75607F89AA3}"/>
          </ac:spMkLst>
        </pc:spChg>
      </pc:sldChg>
      <pc:sldChg chg="modSp">
        <pc:chgData name="Jake Pooley (2405143)" userId="S::2405143@student.uwtsd.ac.uk::27d069ef-fc58-4d3c-80a2-a5e67567a1ca" providerId="AD" clId="Web-{7489734E-7213-F9F2-2E45-0917670DD439}" dt="2024-12-03T22:39:19.426" v="1697" actId="20577"/>
        <pc:sldMkLst>
          <pc:docMk/>
          <pc:sldMk cId="3786771246" sldId="272"/>
        </pc:sldMkLst>
        <pc:spChg chg="mod">
          <ac:chgData name="Jake Pooley (2405143)" userId="S::2405143@student.uwtsd.ac.uk::27d069ef-fc58-4d3c-80a2-a5e67567a1ca" providerId="AD" clId="Web-{7489734E-7213-F9F2-2E45-0917670DD439}" dt="2024-12-03T22:37:47.221" v="1670" actId="1076"/>
          <ac:spMkLst>
            <pc:docMk/>
            <pc:sldMk cId="3786771246" sldId="272"/>
            <ac:spMk id="2" creationId="{90BAABB9-F5F3-F513-071B-2CEC53C5CC42}"/>
          </ac:spMkLst>
        </pc:spChg>
        <pc:spChg chg="mod">
          <ac:chgData name="Jake Pooley (2405143)" userId="S::2405143@student.uwtsd.ac.uk::27d069ef-fc58-4d3c-80a2-a5e67567a1ca" providerId="AD" clId="Web-{7489734E-7213-F9F2-2E45-0917670DD439}" dt="2024-12-03T22:39:19.426" v="1697" actId="20577"/>
          <ac:spMkLst>
            <pc:docMk/>
            <pc:sldMk cId="3786771246" sldId="272"/>
            <ac:spMk id="3" creationId="{D4A08017-5047-F505-CCD6-70E94E70039A}"/>
          </ac:spMkLst>
        </pc:spChg>
      </pc:sldChg>
      <pc:sldChg chg="modSp new">
        <pc:chgData name="Jake Pooley (2405143)" userId="S::2405143@student.uwtsd.ac.uk::27d069ef-fc58-4d3c-80a2-a5e67567a1ca" providerId="AD" clId="Web-{7489734E-7213-F9F2-2E45-0917670DD439}" dt="2024-12-03T12:17:28.617" v="9" actId="20577"/>
        <pc:sldMkLst>
          <pc:docMk/>
          <pc:sldMk cId="1069488081" sldId="273"/>
        </pc:sldMkLst>
        <pc:spChg chg="mod">
          <ac:chgData name="Jake Pooley (2405143)" userId="S::2405143@student.uwtsd.ac.uk::27d069ef-fc58-4d3c-80a2-a5e67567a1ca" providerId="AD" clId="Web-{7489734E-7213-F9F2-2E45-0917670DD439}" dt="2024-12-03T12:17:28.617" v="9" actId="20577"/>
          <ac:spMkLst>
            <pc:docMk/>
            <pc:sldMk cId="1069488081" sldId="273"/>
            <ac:spMk id="2" creationId="{7DA6A8BC-28AC-B928-E711-CF88F2FD16DB}"/>
          </ac:spMkLst>
        </pc:spChg>
      </pc:sldChg>
      <pc:sldChg chg="modSp new">
        <pc:chgData name="Jake Pooley (2405143)" userId="S::2405143@student.uwtsd.ac.uk::27d069ef-fc58-4d3c-80a2-a5e67567a1ca" providerId="AD" clId="Web-{7489734E-7213-F9F2-2E45-0917670DD439}" dt="2024-12-03T14:03:25.032" v="121" actId="14100"/>
        <pc:sldMkLst>
          <pc:docMk/>
          <pc:sldMk cId="1496317364" sldId="274"/>
        </pc:sldMkLst>
        <pc:spChg chg="mod">
          <ac:chgData name="Jake Pooley (2405143)" userId="S::2405143@student.uwtsd.ac.uk::27d069ef-fc58-4d3c-80a2-a5e67567a1ca" providerId="AD" clId="Web-{7489734E-7213-F9F2-2E45-0917670DD439}" dt="2024-12-03T14:03:25.032" v="121" actId="14100"/>
          <ac:spMkLst>
            <pc:docMk/>
            <pc:sldMk cId="1496317364" sldId="274"/>
            <ac:spMk id="2" creationId="{9A2406E3-3C71-BA18-E1A8-2737B037BFF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12/8/2024</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04111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12/8/2024</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35280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12/8/2024</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14801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12/8/2024</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60341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12/8/2024</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14257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12/8/2024</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63348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12/8/2024</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26071479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12/8/2024</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555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12/8/2024</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5402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12/8/2024</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6265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12/8/2024</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8355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12/8/2024</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61955545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college.police.uk/guidance/conducting-effective-investigations/making-good-decisions" TargetMode="External"/><Relationship Id="rId3" Type="http://schemas.openxmlformats.org/officeDocument/2006/relationships/hyperlink" Target="https://emeritus.org/blog/career-non-verbal-communication/#:~:text=Why%20is%20Non-Verbal%20Communication%20Essential%20in%20the%20Workplace%3F,Your%20Personality%20...%205%205.%20Resolves%20Conflicts%20" TargetMode="External"/><Relationship Id="rId7" Type="http://schemas.openxmlformats.org/officeDocument/2006/relationships/hyperlink" Target="https://projectmanagers.net/tuckman-ladder-model/" TargetMode="External"/><Relationship Id="rId2" Type="http://schemas.openxmlformats.org/officeDocument/2006/relationships/hyperlink" Target="https://www.college.police.uk/guidance/vulnerability-related-risks/communication#:~:text=Building%20rapport%20with%20individuals%20was%20shown"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angiolini-inquiry-part-1-report" TargetMode="External"/><Relationship Id="rId11" Type="http://schemas.openxmlformats.org/officeDocument/2006/relationships/hyperlink" Target="https://www.ojp.gov/pdffiles1/nij/222901.pdf" TargetMode="External"/><Relationship Id="rId5" Type="http://schemas.openxmlformats.org/officeDocument/2006/relationships/hyperlink" Target="https://www.risely.me/lack-of-trust-in-the-workplace/" TargetMode="External"/><Relationship Id="rId10" Type="http://schemas.openxmlformats.org/officeDocument/2006/relationships/hyperlink" Target="https://www.college.police.uk/app/national-decision-model/national-decision-model" TargetMode="External"/><Relationship Id="rId4" Type="http://schemas.openxmlformats.org/officeDocument/2006/relationships/hyperlink" Target="https://www.college.police.uk/guidance/conflict-management/conflict-management-skills#verbal-communication-skills-42467f62-2886-4128-8e9f-762d2f964419" TargetMode="External"/><Relationship Id="rId9" Type="http://schemas.openxmlformats.org/officeDocument/2006/relationships/hyperlink" Target="https://publicspectrum.co/effects-of-ineffective-communication-in-the-workpla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07993B7-601D-E0DE-EEF6-69C54A1E6CF0}"/>
              </a:ext>
            </a:extLst>
          </p:cNvPr>
          <p:cNvPicPr>
            <a:picLocks noChangeAspect="1"/>
          </p:cNvPicPr>
          <p:nvPr/>
        </p:nvPicPr>
        <p:blipFill>
          <a:blip r:embed="rId2"/>
          <a:srcRect t="26470" r="1" b="17983"/>
          <a:stretch/>
        </p:blipFill>
        <p:spPr>
          <a:xfrm>
            <a:off x="20" y="1"/>
            <a:ext cx="12191980" cy="6857999"/>
          </a:xfrm>
          <a:prstGeom prst="rect">
            <a:avLst/>
          </a:prstGeom>
        </p:spPr>
      </p:pic>
      <p:sp>
        <p:nvSpPr>
          <p:cNvPr id="27" name="Rectangle">
            <a:extLst>
              <a:ext uri="{FF2B5EF4-FFF2-40B4-BE49-F238E27FC236}">
                <a16:creationId xmlns:a16="http://schemas.microsoft.com/office/drawing/2014/main" id="{8B80D579-AC08-8D49-BB6A-21123F80B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8469492" cy="6858000"/>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p:cNvSpPr>
            <a:spLocks noGrp="1"/>
          </p:cNvSpPr>
          <p:nvPr>
            <p:ph type="ctrTitle"/>
          </p:nvPr>
        </p:nvSpPr>
        <p:spPr>
          <a:xfrm>
            <a:off x="565150" y="768334"/>
            <a:ext cx="6969505" cy="2866405"/>
          </a:xfrm>
        </p:spPr>
        <p:txBody>
          <a:bodyPr>
            <a:normAutofit/>
          </a:bodyPr>
          <a:lstStyle/>
          <a:p>
            <a:pPr>
              <a:lnSpc>
                <a:spcPct val="90000"/>
              </a:lnSpc>
            </a:pPr>
            <a:r>
              <a:rPr lang="en-US" sz="5100" dirty="0"/>
              <a:t>The critical role of teamwork in achieving success</a:t>
            </a:r>
          </a:p>
        </p:txBody>
      </p:sp>
      <p:cxnSp>
        <p:nvCxnSpPr>
          <p:cNvPr id="29" name="Straight Connector 28">
            <a:extLst>
              <a:ext uri="{FF2B5EF4-FFF2-40B4-BE49-F238E27FC236}">
                <a16:creationId xmlns:a16="http://schemas.microsoft.com/office/drawing/2014/main" id="{EC392F51-F23E-E242-9750-A5B1F128E5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7335835"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nvGrpSpPr>
          <p:cNvPr id="31" name="Group 30">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32"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8"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3ACBADC3-26F4-E725-899F-5EAFB3EE84D2}"/>
              </a:ext>
            </a:extLst>
          </p:cNvPr>
          <p:cNvSpPr txBox="1"/>
          <p:nvPr/>
        </p:nvSpPr>
        <p:spPr>
          <a:xfrm>
            <a:off x="1312351" y="3751779"/>
            <a:ext cx="282541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Jake Pooley</a:t>
            </a:r>
          </a:p>
          <a:p>
            <a:r>
              <a:rPr lang="en-US" dirty="0"/>
              <a:t>2401543</a:t>
            </a:r>
          </a:p>
          <a:p>
            <a:r>
              <a:rPr lang="en-US"/>
              <a:t>BMPL4014</a:t>
            </a:r>
            <a:endParaRPr lang="en-US" dirty="0"/>
          </a:p>
          <a:p>
            <a:endParaRPr lang="en-US" dirty="0"/>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26"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DD121C2-4BAF-63CD-2985-E5ACD64D1EB6}"/>
              </a:ext>
            </a:extLst>
          </p:cNvPr>
          <p:cNvSpPr>
            <a:spLocks noGrp="1"/>
          </p:cNvSpPr>
          <p:nvPr>
            <p:ph type="title"/>
          </p:nvPr>
        </p:nvSpPr>
        <p:spPr>
          <a:xfrm>
            <a:off x="5069784" y="554647"/>
            <a:ext cx="6400999" cy="1268984"/>
          </a:xfrm>
        </p:spPr>
        <p:txBody>
          <a:bodyPr>
            <a:normAutofit/>
          </a:bodyPr>
          <a:lstStyle/>
          <a:p>
            <a:pPr algn="ctr">
              <a:lnSpc>
                <a:spcPct val="90000"/>
              </a:lnSpc>
            </a:pPr>
            <a:r>
              <a:rPr lang="en-US" u="sng" dirty="0"/>
              <a:t>Communication and collaboration</a:t>
            </a:r>
            <a:endParaRPr lang="en-US" u="sng"/>
          </a:p>
        </p:txBody>
      </p:sp>
      <p:sp>
        <p:nvSpPr>
          <p:cNvPr id="3" name="Content Placeholder 2">
            <a:extLst>
              <a:ext uri="{FF2B5EF4-FFF2-40B4-BE49-F238E27FC236}">
                <a16:creationId xmlns:a16="http://schemas.microsoft.com/office/drawing/2014/main" id="{F577D19B-AAD8-AFA4-AEB6-1CEA927FA07C}"/>
              </a:ext>
            </a:extLst>
          </p:cNvPr>
          <p:cNvSpPr>
            <a:spLocks noGrp="1"/>
          </p:cNvSpPr>
          <p:nvPr>
            <p:ph idx="1"/>
          </p:nvPr>
        </p:nvSpPr>
        <p:spPr>
          <a:xfrm>
            <a:off x="6099513" y="1984961"/>
            <a:ext cx="4609270" cy="4054292"/>
          </a:xfrm>
        </p:spPr>
        <p:txBody>
          <a:bodyPr vert="horz" lIns="91440" tIns="45720" rIns="91440" bIns="45720" rtlCol="0">
            <a:normAutofit/>
          </a:bodyPr>
          <a:lstStyle/>
          <a:p>
            <a:pPr marL="0" indent="0">
              <a:lnSpc>
                <a:spcPct val="90000"/>
              </a:lnSpc>
              <a:buNone/>
            </a:pPr>
            <a:r>
              <a:rPr lang="en-US" sz="1100">
                <a:latin typeface="Calibri"/>
                <a:ea typeface="Calibri"/>
                <a:cs typeface="Calibri"/>
              </a:rPr>
              <a:t>Communication of a  leader is vital when communicating with a team and key skills will be used to form a relationship with each individual member.</a:t>
            </a:r>
          </a:p>
          <a:p>
            <a:pPr marL="0" indent="0">
              <a:lnSpc>
                <a:spcPct val="90000"/>
              </a:lnSpc>
              <a:buNone/>
            </a:pPr>
            <a:endParaRPr lang="en-US" sz="1100">
              <a:latin typeface="Calibri"/>
              <a:ea typeface="Calibri"/>
              <a:cs typeface="Calibri"/>
            </a:endParaRPr>
          </a:p>
          <a:p>
            <a:pPr marL="0" indent="0">
              <a:lnSpc>
                <a:spcPct val="90000"/>
              </a:lnSpc>
              <a:buNone/>
            </a:pPr>
            <a:r>
              <a:rPr lang="en-US" sz="1100">
                <a:latin typeface="Calibri"/>
                <a:ea typeface="Calibri"/>
                <a:cs typeface="Calibri"/>
              </a:rPr>
              <a:t>The role of active listening will take part when communicating and </a:t>
            </a:r>
            <a:r>
              <a:rPr lang="en-US" sz="1100" err="1">
                <a:latin typeface="Calibri"/>
                <a:ea typeface="Calibri"/>
                <a:cs typeface="Calibri"/>
              </a:rPr>
              <a:t>collabarating</a:t>
            </a:r>
            <a:r>
              <a:rPr lang="en-US" sz="1100">
                <a:latin typeface="Calibri"/>
                <a:ea typeface="Calibri"/>
                <a:cs typeface="Calibri"/>
              </a:rPr>
              <a:t> by using techniques within a team and will look at nonverbal and verbal communication which a police officer within a team show appropriate positive tone on how they speak to each member of a team. </a:t>
            </a:r>
          </a:p>
          <a:p>
            <a:pPr marL="0" indent="0">
              <a:lnSpc>
                <a:spcPct val="90000"/>
              </a:lnSpc>
              <a:buNone/>
            </a:pPr>
            <a:endParaRPr lang="en-US" sz="1100">
              <a:latin typeface="Calibri"/>
              <a:ea typeface="Calibri"/>
              <a:cs typeface="Calibri"/>
            </a:endParaRPr>
          </a:p>
          <a:p>
            <a:pPr marL="0" indent="0">
              <a:lnSpc>
                <a:spcPct val="90000"/>
              </a:lnSpc>
              <a:buNone/>
            </a:pPr>
            <a:r>
              <a:rPr lang="en-US" sz="1100">
                <a:latin typeface="Calibri"/>
                <a:ea typeface="Calibri"/>
                <a:cs typeface="Calibri"/>
              </a:rPr>
              <a:t>The outcome of  communicating in a positive verbal manner within a team will lead to other members feeling like they have a voice and that you are open and honest when communicating ,College of Policing (2020).</a:t>
            </a:r>
          </a:p>
          <a:p>
            <a:pPr marL="0" indent="0">
              <a:lnSpc>
                <a:spcPct val="90000"/>
              </a:lnSpc>
              <a:buNone/>
            </a:pPr>
            <a:endParaRPr lang="en-US" sz="1100">
              <a:latin typeface="Calibri"/>
              <a:ea typeface="Calibri"/>
              <a:cs typeface="Calibri"/>
            </a:endParaRPr>
          </a:p>
          <a:p>
            <a:pPr marL="0" indent="0">
              <a:lnSpc>
                <a:spcPct val="90000"/>
              </a:lnSpc>
              <a:buNone/>
            </a:pPr>
            <a:r>
              <a:rPr lang="en-US" sz="1100">
                <a:latin typeface="Calibri"/>
                <a:ea typeface="Calibri"/>
                <a:cs typeface="Calibri"/>
              </a:rPr>
              <a:t>Nonverbal communication shows on how a police officer body language reflects on the interest that one will have within a team so when showing strong eye contact and good body language when communicating.</a:t>
            </a:r>
          </a:p>
          <a:p>
            <a:pPr marL="0" indent="0">
              <a:lnSpc>
                <a:spcPct val="90000"/>
              </a:lnSpc>
              <a:buNone/>
            </a:pPr>
            <a:endParaRPr lang="en-US" sz="1100">
              <a:latin typeface="Calibri"/>
              <a:ea typeface="Calibri"/>
              <a:cs typeface="Calibri"/>
            </a:endParaRPr>
          </a:p>
          <a:p>
            <a:pPr marL="0" indent="0">
              <a:lnSpc>
                <a:spcPct val="90000"/>
              </a:lnSpc>
              <a:buNone/>
            </a:pPr>
            <a:r>
              <a:rPr lang="en-US" sz="1100">
                <a:latin typeface="Calibri"/>
                <a:ea typeface="Calibri"/>
                <a:cs typeface="Calibri"/>
              </a:rPr>
              <a:t>This will lead to a member within the police to gain an increase in team collaboration within team members and collaboration within the team environment (Anwesha </a:t>
            </a:r>
            <a:r>
              <a:rPr lang="en-US" sz="1100" err="1">
                <a:latin typeface="Calibri"/>
                <a:ea typeface="Calibri"/>
                <a:cs typeface="Calibri"/>
              </a:rPr>
              <a:t>Barari</a:t>
            </a:r>
            <a:r>
              <a:rPr lang="en-US" sz="1100">
                <a:latin typeface="Calibri"/>
                <a:ea typeface="Calibri"/>
                <a:cs typeface="Calibri"/>
              </a:rPr>
              <a:t>, 1st March 2023).</a:t>
            </a:r>
          </a:p>
          <a:p>
            <a:pPr marL="0" indent="0">
              <a:lnSpc>
                <a:spcPct val="90000"/>
              </a:lnSpc>
              <a:buNone/>
            </a:pPr>
            <a:endParaRPr lang="en-US" sz="1100"/>
          </a:p>
          <a:p>
            <a:pPr marL="0" indent="0">
              <a:lnSpc>
                <a:spcPct val="90000"/>
              </a:lnSpc>
              <a:buNone/>
            </a:pPr>
            <a:endParaRPr lang="en-US" sz="1100"/>
          </a:p>
          <a:p>
            <a:pPr marL="0" indent="0">
              <a:lnSpc>
                <a:spcPct val="90000"/>
              </a:lnSpc>
              <a:buNone/>
            </a:pPr>
            <a:endParaRPr lang="en-US" sz="1100"/>
          </a:p>
          <a:p>
            <a:pPr marL="0" indent="0">
              <a:lnSpc>
                <a:spcPct val="90000"/>
              </a:lnSpc>
              <a:buNone/>
            </a:pPr>
            <a:endParaRPr lang="en-US" sz="1100"/>
          </a:p>
          <a:p>
            <a:pPr marL="0" indent="0">
              <a:lnSpc>
                <a:spcPct val="90000"/>
              </a:lnSpc>
              <a:buNone/>
            </a:pPr>
            <a:endParaRPr lang="en-US" sz="1100"/>
          </a:p>
        </p:txBody>
      </p:sp>
      <p:pic>
        <p:nvPicPr>
          <p:cNvPr id="19" name="Picture 18" descr="Top shot of a representation of networks with stick figures.">
            <a:extLst>
              <a:ext uri="{FF2B5EF4-FFF2-40B4-BE49-F238E27FC236}">
                <a16:creationId xmlns:a16="http://schemas.microsoft.com/office/drawing/2014/main" id="{4CFD430E-4D3C-E15B-78DD-C81707D212E8}"/>
              </a:ext>
            </a:extLst>
          </p:cNvPr>
          <p:cNvPicPr>
            <a:picLocks noChangeAspect="1"/>
          </p:cNvPicPr>
          <p:nvPr/>
        </p:nvPicPr>
        <p:blipFill>
          <a:blip r:embed="rId2"/>
          <a:srcRect l="35395" r="19412" b="9"/>
          <a:stretch/>
        </p:blipFill>
        <p:spPr>
          <a:xfrm>
            <a:off x="20" y="1"/>
            <a:ext cx="4657325" cy="6857999"/>
          </a:xfrm>
          <a:prstGeom prst="rect">
            <a:avLst/>
          </a:prstGeom>
        </p:spPr>
      </p:pic>
      <p:cxnSp>
        <p:nvCxnSpPr>
          <p:cNvPr id="31" name="Straight Connector 3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3674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0393B-18E1-F439-5E3B-4F76EC06DA25}"/>
              </a:ext>
            </a:extLst>
          </p:cNvPr>
          <p:cNvSpPr>
            <a:spLocks noGrp="1"/>
          </p:cNvSpPr>
          <p:nvPr>
            <p:ph type="title"/>
          </p:nvPr>
        </p:nvSpPr>
        <p:spPr>
          <a:xfrm>
            <a:off x="1186472" y="442644"/>
            <a:ext cx="6902082" cy="1268984"/>
          </a:xfrm>
        </p:spPr>
        <p:txBody>
          <a:bodyPr>
            <a:normAutofit fontScale="90000"/>
          </a:bodyPr>
          <a:lstStyle/>
          <a:p>
            <a:pPr algn="ctr"/>
            <a:r>
              <a:rPr lang="en-US" u="sng" dirty="0"/>
              <a:t>Police leaders building a rapport in communication </a:t>
            </a:r>
            <a:endParaRPr lang="en-US" u="sng"/>
          </a:p>
        </p:txBody>
      </p:sp>
      <p:sp>
        <p:nvSpPr>
          <p:cNvPr id="3" name="Content Placeholder 2">
            <a:extLst>
              <a:ext uri="{FF2B5EF4-FFF2-40B4-BE49-F238E27FC236}">
                <a16:creationId xmlns:a16="http://schemas.microsoft.com/office/drawing/2014/main" id="{622EDB4B-F5D7-877A-314F-92B4A5050ACA}"/>
              </a:ext>
            </a:extLst>
          </p:cNvPr>
          <p:cNvSpPr>
            <a:spLocks noGrp="1"/>
          </p:cNvSpPr>
          <p:nvPr>
            <p:ph idx="1"/>
          </p:nvPr>
        </p:nvSpPr>
        <p:spPr>
          <a:xfrm>
            <a:off x="1862610" y="1964367"/>
            <a:ext cx="6223280" cy="3745374"/>
          </a:xfrm>
        </p:spPr>
        <p:txBody>
          <a:bodyPr vert="horz" lIns="91440" tIns="45720" rIns="91440" bIns="45720" rtlCol="0" anchor="t">
            <a:normAutofit fontScale="77500" lnSpcReduction="20000"/>
          </a:bodyPr>
          <a:lstStyle/>
          <a:p>
            <a:pPr marL="0" indent="0" algn="just">
              <a:buNone/>
            </a:pPr>
            <a:r>
              <a:rPr lang="en-US" sz="2000" dirty="0">
                <a:latin typeface="Calibri"/>
                <a:ea typeface="Calibri"/>
                <a:cs typeface="Calibri"/>
              </a:rPr>
              <a:t>The practices that a police leader will use when first communicating with each individual member of the team can consist of building a rapport with the individual.</a:t>
            </a:r>
            <a:endParaRPr lang="en-US">
              <a:latin typeface="Calibri"/>
              <a:ea typeface="Calibri"/>
              <a:cs typeface="Calibri"/>
            </a:endParaRPr>
          </a:p>
          <a:p>
            <a:pPr marL="0" indent="0" algn="just">
              <a:buNone/>
            </a:pPr>
            <a:endParaRPr lang="en-US" sz="2000" dirty="0">
              <a:latin typeface="Calibri"/>
              <a:ea typeface="Calibri"/>
              <a:cs typeface="Calibri"/>
            </a:endParaRPr>
          </a:p>
          <a:p>
            <a:pPr marL="0" indent="0" algn="just">
              <a:buNone/>
            </a:pPr>
            <a:r>
              <a:rPr lang="en-US" sz="2000" dirty="0">
                <a:latin typeface="Calibri"/>
                <a:ea typeface="Calibri"/>
                <a:cs typeface="Calibri"/>
              </a:rPr>
              <a:t>The terms of initial building a rapport is vital due to on how members fosters a relationship and additionally forming a bond </a:t>
            </a:r>
            <a:r>
              <a:rPr lang="en-US" sz="2000">
                <a:latin typeface="Calibri"/>
                <a:ea typeface="Calibri"/>
                <a:cs typeface="Calibri"/>
              </a:rPr>
              <a:t>mentally around the team,</a:t>
            </a:r>
          </a:p>
          <a:p>
            <a:pPr marL="0" indent="0" algn="just">
              <a:buNone/>
            </a:pPr>
            <a:r>
              <a:rPr lang="en-US" sz="2000">
                <a:latin typeface="Calibri"/>
                <a:ea typeface="Calibri"/>
                <a:cs typeface="Calibri"/>
              </a:rPr>
              <a:t>This will allow</a:t>
            </a:r>
            <a:r>
              <a:rPr lang="en-US" sz="2000" dirty="0">
                <a:latin typeface="Calibri"/>
                <a:ea typeface="Calibri"/>
                <a:cs typeface="Calibri"/>
              </a:rPr>
              <a:t> members in the group to resemble comfortability to communicate any risks that have occurred which may affect the teamwork of the team. </a:t>
            </a:r>
            <a:endParaRPr lang="en-US"/>
          </a:p>
          <a:p>
            <a:pPr marL="0" indent="0" algn="just">
              <a:buNone/>
            </a:pPr>
            <a:endParaRPr lang="en-US" sz="2000" dirty="0">
              <a:latin typeface="Calibri"/>
              <a:ea typeface="Calibri"/>
              <a:cs typeface="Calibri"/>
            </a:endParaRPr>
          </a:p>
          <a:p>
            <a:pPr marL="0" indent="0" algn="just">
              <a:buNone/>
            </a:pPr>
            <a:r>
              <a:rPr lang="en-US" sz="2000" dirty="0">
                <a:latin typeface="Calibri"/>
                <a:ea typeface="Calibri"/>
                <a:cs typeface="Calibri"/>
              </a:rPr>
              <a:t>The method that is in place for police team leaders to build a rapport to improve the structure on one person's relationship with the team is  given aid to any assistance that is needed whilst in need between how it comes across when first introduced, College of Policing, (2021).</a:t>
            </a:r>
            <a:endParaRPr lang="en-US" dirty="0">
              <a:latin typeface="Calibri"/>
              <a:ea typeface="Calibri"/>
              <a:cs typeface="Calibri"/>
            </a:endParaRPr>
          </a:p>
        </p:txBody>
      </p:sp>
    </p:spTree>
    <p:extLst>
      <p:ext uri="{BB962C8B-B14F-4D97-AF65-F5344CB8AC3E}">
        <p14:creationId xmlns:p14="http://schemas.microsoft.com/office/powerpoint/2010/main" val="831846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12B65C-3838-DC28-D805-4E26E2F81DF7}"/>
              </a:ext>
            </a:extLst>
          </p:cNvPr>
          <p:cNvSpPr>
            <a:spLocks noGrp="1"/>
          </p:cNvSpPr>
          <p:nvPr>
            <p:ph idx="1"/>
          </p:nvPr>
        </p:nvSpPr>
        <p:spPr>
          <a:xfrm>
            <a:off x="949773" y="218013"/>
            <a:ext cx="8759398" cy="5523199"/>
          </a:xfrm>
        </p:spPr>
        <p:txBody>
          <a:bodyPr vert="horz" lIns="91440" tIns="45720" rIns="91440" bIns="45720" rtlCol="0" anchor="t">
            <a:normAutofit/>
          </a:bodyPr>
          <a:lstStyle/>
          <a:p>
            <a:pPr marL="0" indent="0" algn="ctr">
              <a:lnSpc>
                <a:spcPct val="90000"/>
              </a:lnSpc>
              <a:buNone/>
            </a:pPr>
            <a:r>
              <a:rPr lang="en-US" sz="2000" b="1" u="sng" dirty="0">
                <a:latin typeface="Calibri"/>
                <a:ea typeface="Calibri"/>
                <a:cs typeface="Calibri"/>
              </a:rPr>
              <a:t>Decision making</a:t>
            </a:r>
            <a:endParaRPr lang="en-US" sz="2000" b="1" u="sng">
              <a:latin typeface="Calibri"/>
              <a:ea typeface="Calibri"/>
              <a:cs typeface="Calibri"/>
            </a:endParaRPr>
          </a:p>
          <a:p>
            <a:pPr marL="0" indent="0">
              <a:lnSpc>
                <a:spcPct val="90000"/>
              </a:lnSpc>
              <a:buNone/>
            </a:pPr>
            <a:r>
              <a:rPr lang="en-US" sz="1500" dirty="0">
                <a:latin typeface="Calibri"/>
                <a:ea typeface="Calibri"/>
                <a:cs typeface="Calibri"/>
              </a:rPr>
              <a:t>Is it essential that decision making is utilized when making decisions with a police team to achieve success and this is for the reason that correct decision making allows police members within a team to make accurate and correct choices when in the process of making decisions, Conducting Effective Investigations (2023).</a:t>
            </a:r>
          </a:p>
          <a:p>
            <a:pPr marL="0" indent="0">
              <a:lnSpc>
                <a:spcPct val="90000"/>
              </a:lnSpc>
              <a:buNone/>
            </a:pPr>
            <a:r>
              <a:rPr lang="en-US" sz="1500" dirty="0">
                <a:latin typeface="Calibri"/>
                <a:ea typeface="Calibri"/>
                <a:cs typeface="Calibri"/>
              </a:rPr>
              <a:t>The methods that is in place as a follow guide for the actions that should be adjourned to when making rational choices in policing teamwork is by using the national decision model, </a:t>
            </a:r>
            <a:endParaRPr lang="en-US" sz="1500">
              <a:latin typeface="Calibri"/>
              <a:ea typeface="Calibri"/>
              <a:cs typeface="Calibri"/>
            </a:endParaRPr>
          </a:p>
          <a:p>
            <a:pPr marL="0" indent="0">
              <a:lnSpc>
                <a:spcPct val="90000"/>
              </a:lnSpc>
              <a:buNone/>
            </a:pPr>
            <a:r>
              <a:rPr lang="en-US" sz="1500">
                <a:latin typeface="Calibri"/>
                <a:ea typeface="Calibri"/>
                <a:cs typeface="Calibri"/>
              </a:rPr>
              <a:t>the national decision model is </a:t>
            </a:r>
            <a:r>
              <a:rPr lang="en-US" sz="1500" dirty="0">
                <a:latin typeface="Calibri"/>
                <a:ea typeface="Calibri"/>
                <a:cs typeface="Calibri"/>
              </a:rPr>
              <a:t>based around 5 elements of decision making in policing and relates to the teamwork that applies to it being, College of Policing (2013).</a:t>
            </a:r>
          </a:p>
          <a:p>
            <a:pPr marL="0" indent="0">
              <a:lnSpc>
                <a:spcPct val="90000"/>
              </a:lnSpc>
              <a:buNone/>
            </a:pPr>
            <a:endParaRPr lang="en-US" sz="1500"/>
          </a:p>
        </p:txBody>
      </p:sp>
      <p:grpSp>
        <p:nvGrpSpPr>
          <p:cNvPr id="10" name="Group 9">
            <a:extLst>
              <a:ext uri="{FF2B5EF4-FFF2-40B4-BE49-F238E27FC236}">
                <a16:creationId xmlns:a16="http://schemas.microsoft.com/office/drawing/2014/main" id="{05ADD15B-C747-D340-BF8A-A1DD2A6A9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1" name="Freeform 53">
              <a:extLst>
                <a:ext uri="{FF2B5EF4-FFF2-40B4-BE49-F238E27FC236}">
                  <a16:creationId xmlns:a16="http://schemas.microsoft.com/office/drawing/2014/main" id="{0B0B662E-0152-FD4E-B468-3F3593C15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55">
              <a:extLst>
                <a:ext uri="{FF2B5EF4-FFF2-40B4-BE49-F238E27FC236}">
                  <a16:creationId xmlns:a16="http://schemas.microsoft.com/office/drawing/2014/main" id="{81BFFC99-6B9D-F240-BD39-160F4C5735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57">
              <a:extLst>
                <a:ext uri="{FF2B5EF4-FFF2-40B4-BE49-F238E27FC236}">
                  <a16:creationId xmlns:a16="http://schemas.microsoft.com/office/drawing/2014/main" id="{4DC6AEB9-EEFF-D243-AEE2-42D0F9E53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58">
              <a:extLst>
                <a:ext uri="{FF2B5EF4-FFF2-40B4-BE49-F238E27FC236}">
                  <a16:creationId xmlns:a16="http://schemas.microsoft.com/office/drawing/2014/main" id="{D89DA958-651D-0049-A549-A9D22E494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6" name="Straight Connector 15">
            <a:extLst>
              <a:ext uri="{FF2B5EF4-FFF2-40B4-BE49-F238E27FC236}">
                <a16:creationId xmlns:a16="http://schemas.microsoft.com/office/drawing/2014/main" id="{1FE039F1-6D47-C642-B506-452A83B0A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87" name="Rectangle: Diagonal Corners Rounded 86">
            <a:extLst>
              <a:ext uri="{FF2B5EF4-FFF2-40B4-BE49-F238E27FC236}">
                <a16:creationId xmlns:a16="http://schemas.microsoft.com/office/drawing/2014/main" id="{0836361D-EFB8-8CB4-3BB8-FFC6536864ED}"/>
              </a:ext>
            </a:extLst>
          </p:cNvPr>
          <p:cNvSpPr/>
          <p:nvPr/>
        </p:nvSpPr>
        <p:spPr>
          <a:xfrm>
            <a:off x="377892" y="2504142"/>
            <a:ext cx="2915754" cy="1680122"/>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500" dirty="0"/>
              <a:t>The gathering use of collecting data from the situation that has occurred </a:t>
            </a:r>
            <a:r>
              <a:rPr lang="en-US" sz="1500"/>
              <a:t>within the Policing group.</a:t>
            </a:r>
            <a:r>
              <a:rPr lang="en-US" sz="1600" dirty="0"/>
              <a:t> </a:t>
            </a:r>
          </a:p>
        </p:txBody>
      </p:sp>
      <p:sp>
        <p:nvSpPr>
          <p:cNvPr id="90" name="Rectangle: Diagonal Corners Rounded 89">
            <a:extLst>
              <a:ext uri="{FF2B5EF4-FFF2-40B4-BE49-F238E27FC236}">
                <a16:creationId xmlns:a16="http://schemas.microsoft.com/office/drawing/2014/main" id="{C5E48ABC-5B4B-D6C6-6729-EAB4BEAE7541}"/>
              </a:ext>
            </a:extLst>
          </p:cNvPr>
          <p:cNvSpPr/>
          <p:nvPr/>
        </p:nvSpPr>
        <p:spPr>
          <a:xfrm>
            <a:off x="4291183" y="2518716"/>
            <a:ext cx="3159720" cy="1665548"/>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500" dirty="0"/>
              <a:t>Analyzing the risk hazard challenges within the group and form operational plans and </a:t>
            </a:r>
            <a:r>
              <a:rPr lang="en-US" sz="1500"/>
              <a:t>methods.</a:t>
            </a:r>
            <a:endParaRPr lang="en-US" sz="1500" dirty="0"/>
          </a:p>
        </p:txBody>
      </p:sp>
      <p:sp>
        <p:nvSpPr>
          <p:cNvPr id="91" name="Rectangle: Diagonal Corners Rounded 90">
            <a:extLst>
              <a:ext uri="{FF2B5EF4-FFF2-40B4-BE49-F238E27FC236}">
                <a16:creationId xmlns:a16="http://schemas.microsoft.com/office/drawing/2014/main" id="{2553304F-CC71-555F-191D-DA11F3EA7F62}"/>
              </a:ext>
            </a:extLst>
          </p:cNvPr>
          <p:cNvSpPr/>
          <p:nvPr/>
        </p:nvSpPr>
        <p:spPr>
          <a:xfrm>
            <a:off x="8492479" y="2493844"/>
            <a:ext cx="2986093" cy="169042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500" dirty="0"/>
              <a:t>Looking at the authority and principles that can be used at the time of </a:t>
            </a:r>
            <a:r>
              <a:rPr lang="en-US" sz="1500"/>
              <a:t>making a rational decision in the Policing group via at a </a:t>
            </a:r>
            <a:r>
              <a:rPr lang="en-US" sz="1500" dirty="0"/>
              <a:t>scene.</a:t>
            </a:r>
          </a:p>
        </p:txBody>
      </p:sp>
      <p:sp>
        <p:nvSpPr>
          <p:cNvPr id="92" name="Rectangle: Diagonal Corners Rounded 91">
            <a:extLst>
              <a:ext uri="{FF2B5EF4-FFF2-40B4-BE49-F238E27FC236}">
                <a16:creationId xmlns:a16="http://schemas.microsoft.com/office/drawing/2014/main" id="{0954C45E-6760-193F-D77B-B08955573E14}"/>
              </a:ext>
            </a:extLst>
          </p:cNvPr>
          <p:cNvSpPr/>
          <p:nvPr/>
        </p:nvSpPr>
        <p:spPr>
          <a:xfrm>
            <a:off x="2014054" y="4409142"/>
            <a:ext cx="3318457" cy="1622933"/>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500" dirty="0"/>
              <a:t>Methods that can be used to resolve the situation in hand between the group and if asset </a:t>
            </a:r>
            <a:r>
              <a:rPr lang="en-US" sz="1500"/>
              <a:t>materials can be used to assist. </a:t>
            </a:r>
          </a:p>
        </p:txBody>
      </p:sp>
      <p:sp>
        <p:nvSpPr>
          <p:cNvPr id="93" name="Rectangle: Diagonal Corners Rounded 92">
            <a:extLst>
              <a:ext uri="{FF2B5EF4-FFF2-40B4-BE49-F238E27FC236}">
                <a16:creationId xmlns:a16="http://schemas.microsoft.com/office/drawing/2014/main" id="{E5839C57-1E04-8980-632A-F400ACE8C3E0}"/>
              </a:ext>
            </a:extLst>
          </p:cNvPr>
          <p:cNvSpPr/>
          <p:nvPr/>
        </p:nvSpPr>
        <p:spPr>
          <a:xfrm>
            <a:off x="6746532" y="4420864"/>
            <a:ext cx="3538978" cy="1622934"/>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500" dirty="0"/>
              <a:t>Taking that final step and executing a decision in the situation and have a evaluation on your performance and how the situation in the group </a:t>
            </a:r>
            <a:r>
              <a:rPr lang="en-US" sz="1500"/>
              <a:t>was assessed.</a:t>
            </a:r>
            <a:endParaRPr lang="en-US" sz="1500" dirty="0"/>
          </a:p>
        </p:txBody>
      </p:sp>
      <p:sp>
        <p:nvSpPr>
          <p:cNvPr id="95" name="Arrow: Right 94">
            <a:extLst>
              <a:ext uri="{FF2B5EF4-FFF2-40B4-BE49-F238E27FC236}">
                <a16:creationId xmlns:a16="http://schemas.microsoft.com/office/drawing/2014/main" id="{66B643AE-4072-AABE-30ED-E4D880D504BB}"/>
              </a:ext>
            </a:extLst>
          </p:cNvPr>
          <p:cNvSpPr/>
          <p:nvPr/>
        </p:nvSpPr>
        <p:spPr>
          <a:xfrm>
            <a:off x="3473805" y="3123893"/>
            <a:ext cx="617615" cy="71025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Arrow: Right 95">
            <a:extLst>
              <a:ext uri="{FF2B5EF4-FFF2-40B4-BE49-F238E27FC236}">
                <a16:creationId xmlns:a16="http://schemas.microsoft.com/office/drawing/2014/main" id="{D72AFA46-1B5A-A989-E124-EC37E7D80CAE}"/>
              </a:ext>
            </a:extLst>
          </p:cNvPr>
          <p:cNvSpPr/>
          <p:nvPr/>
        </p:nvSpPr>
        <p:spPr>
          <a:xfrm>
            <a:off x="7678587" y="3103363"/>
            <a:ext cx="571258" cy="72565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Arrow: Right 96">
            <a:extLst>
              <a:ext uri="{FF2B5EF4-FFF2-40B4-BE49-F238E27FC236}">
                <a16:creationId xmlns:a16="http://schemas.microsoft.com/office/drawing/2014/main" id="{DD7E3251-8994-77C8-56D3-6106D2EEE085}"/>
              </a:ext>
            </a:extLst>
          </p:cNvPr>
          <p:cNvSpPr/>
          <p:nvPr/>
        </p:nvSpPr>
        <p:spPr>
          <a:xfrm>
            <a:off x="1096042" y="4827384"/>
            <a:ext cx="648494" cy="725665"/>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Arrow: Right 98">
            <a:extLst>
              <a:ext uri="{FF2B5EF4-FFF2-40B4-BE49-F238E27FC236}">
                <a16:creationId xmlns:a16="http://schemas.microsoft.com/office/drawing/2014/main" id="{E15C39AF-4CA9-0B88-D031-3A0B656B1616}"/>
              </a:ext>
            </a:extLst>
          </p:cNvPr>
          <p:cNvSpPr/>
          <p:nvPr/>
        </p:nvSpPr>
        <p:spPr>
          <a:xfrm>
            <a:off x="5748711" y="4827423"/>
            <a:ext cx="694774" cy="72565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12151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AABB9-F5F3-F513-071B-2CEC53C5CC42}"/>
              </a:ext>
            </a:extLst>
          </p:cNvPr>
          <p:cNvSpPr>
            <a:spLocks noGrp="1"/>
          </p:cNvSpPr>
          <p:nvPr>
            <p:ph type="title"/>
          </p:nvPr>
        </p:nvSpPr>
        <p:spPr>
          <a:xfrm>
            <a:off x="2017069" y="176781"/>
            <a:ext cx="6357592" cy="1268984"/>
          </a:xfrm>
        </p:spPr>
        <p:txBody>
          <a:bodyPr>
            <a:normAutofit fontScale="90000"/>
          </a:bodyPr>
          <a:lstStyle/>
          <a:p>
            <a:pPr algn="ctr"/>
            <a:r>
              <a:rPr lang="en-US" dirty="0"/>
              <a:t>Challenges of teamwork and collaboration </a:t>
            </a:r>
            <a:endParaRPr lang="en-US"/>
          </a:p>
        </p:txBody>
      </p:sp>
      <p:sp>
        <p:nvSpPr>
          <p:cNvPr id="3" name="Content Placeholder 2">
            <a:extLst>
              <a:ext uri="{FF2B5EF4-FFF2-40B4-BE49-F238E27FC236}">
                <a16:creationId xmlns:a16="http://schemas.microsoft.com/office/drawing/2014/main" id="{D4A08017-5047-F505-CCD6-70E94E70039A}"/>
              </a:ext>
            </a:extLst>
          </p:cNvPr>
          <p:cNvSpPr>
            <a:spLocks noGrp="1"/>
          </p:cNvSpPr>
          <p:nvPr>
            <p:ph idx="1"/>
          </p:nvPr>
        </p:nvSpPr>
        <p:spPr>
          <a:xfrm>
            <a:off x="352190" y="1443684"/>
            <a:ext cx="8461224" cy="4647057"/>
          </a:xfrm>
        </p:spPr>
        <p:txBody>
          <a:bodyPr vert="horz" lIns="91440" tIns="45720" rIns="91440" bIns="45720" rtlCol="0" anchor="t">
            <a:normAutofit lnSpcReduction="10000"/>
          </a:bodyPr>
          <a:lstStyle/>
          <a:p>
            <a:pPr marL="0" indent="0" algn="ctr">
              <a:buNone/>
            </a:pPr>
            <a:r>
              <a:rPr lang="en-US" sz="1600" b="1" u="sng" dirty="0">
                <a:latin typeface="Calibri"/>
                <a:ea typeface="Calibri"/>
                <a:cs typeface="Calibri"/>
              </a:rPr>
              <a:t>Lack of trust</a:t>
            </a:r>
            <a:endParaRPr lang="en-US">
              <a:latin typeface="Calibri"/>
              <a:ea typeface="Calibri"/>
              <a:cs typeface="Calibri"/>
            </a:endParaRPr>
          </a:p>
          <a:p>
            <a:pPr marL="0" indent="0" algn="just">
              <a:buNone/>
            </a:pPr>
            <a:r>
              <a:rPr lang="en-US" sz="1600" dirty="0">
                <a:latin typeface="Calibri"/>
                <a:ea typeface="Calibri"/>
                <a:cs typeface="Calibri"/>
              </a:rPr>
              <a:t>The way that lack of trust has an impact on police teamwork and collaboration is by it creates an ineffective structure in being able to work together.</a:t>
            </a:r>
          </a:p>
          <a:p>
            <a:pPr marL="0" indent="0" algn="just">
              <a:buNone/>
            </a:pPr>
            <a:r>
              <a:rPr lang="en-US" sz="1600">
                <a:latin typeface="Calibri"/>
                <a:ea typeface="Calibri"/>
                <a:cs typeface="Calibri"/>
              </a:rPr>
              <a:t>This occurs from a Police leader in a group constantly looking back at the tasks that have been set for the </a:t>
            </a:r>
            <a:r>
              <a:rPr lang="en-US" sz="1600" dirty="0">
                <a:latin typeface="Calibri"/>
                <a:ea typeface="Calibri"/>
                <a:cs typeface="Calibri"/>
              </a:rPr>
              <a:t>other members from reasons of they think it's going to be wronged every scenario which makes the other member feel in an uncomfortable manner.</a:t>
            </a:r>
            <a:endParaRPr lang="en-US">
              <a:latin typeface="Calibri"/>
              <a:ea typeface="Calibri"/>
              <a:cs typeface="Calibri"/>
            </a:endParaRPr>
          </a:p>
          <a:p>
            <a:pPr marL="0" indent="0" algn="just">
              <a:buNone/>
            </a:pPr>
            <a:r>
              <a:rPr lang="en-US" sz="1600" dirty="0">
                <a:latin typeface="Calibri"/>
                <a:ea typeface="Calibri"/>
                <a:cs typeface="Calibri"/>
              </a:rPr>
              <a:t>The outcomes of lack of trust creates that individual to not be able to work within the team which creates a negative aura within the team which can lead to the whole operation of the team to fail, Mohit Yadav (2023).</a:t>
            </a:r>
            <a:endParaRPr lang="en-US">
              <a:latin typeface="Calibri"/>
              <a:ea typeface="Calibri"/>
              <a:cs typeface="Calibri"/>
            </a:endParaRPr>
          </a:p>
          <a:p>
            <a:pPr marL="0" indent="0" algn="ctr">
              <a:buNone/>
            </a:pPr>
            <a:r>
              <a:rPr lang="en-US" sz="1600" b="1" u="sng" dirty="0">
                <a:latin typeface="Calibri"/>
                <a:ea typeface="Calibri"/>
                <a:cs typeface="Calibri"/>
              </a:rPr>
              <a:t>Poor communication </a:t>
            </a:r>
          </a:p>
          <a:p>
            <a:pPr marL="0" indent="0" algn="just">
              <a:buNone/>
            </a:pPr>
            <a:r>
              <a:rPr lang="en-US" sz="1600">
                <a:latin typeface="Calibri"/>
                <a:ea typeface="Calibri"/>
                <a:cs typeface="Calibri"/>
              </a:rPr>
              <a:t>In Policing as a team poor communication is a critical way on how a team executes in the front lines </a:t>
            </a:r>
            <a:r>
              <a:rPr lang="en-US" sz="1600" dirty="0">
                <a:latin typeface="Calibri"/>
                <a:ea typeface="Calibri"/>
                <a:cs typeface="Calibri"/>
              </a:rPr>
              <a:t>and as a whole and will decrease the progression for a team from cases of false information which will lead to the scenario that is being resolved to go wrong.</a:t>
            </a:r>
          </a:p>
          <a:p>
            <a:pPr marL="0" indent="0" algn="just">
              <a:buNone/>
            </a:pPr>
            <a:r>
              <a:rPr lang="en-US" sz="1600" dirty="0">
                <a:latin typeface="Calibri"/>
                <a:ea typeface="Calibri"/>
                <a:cs typeface="Calibri"/>
              </a:rPr>
              <a:t>The rational uderstanding from the inaccurate information leads to members in the police team to apply themselves with different roles different from what the actual situation is which this creates </a:t>
            </a:r>
            <a:r>
              <a:rPr lang="en-US" sz="1600">
                <a:latin typeface="Calibri"/>
                <a:ea typeface="Calibri"/>
                <a:cs typeface="Calibri"/>
              </a:rPr>
              <a:t>obstacles that the Police team will then </a:t>
            </a:r>
            <a:r>
              <a:rPr lang="en-US" sz="1600" dirty="0">
                <a:latin typeface="Calibri"/>
                <a:ea typeface="Calibri"/>
                <a:cs typeface="Calibri"/>
              </a:rPr>
              <a:t>have to resolve adding to the issue at hand, (Eliza  Sayon, June 1st, 2023).</a:t>
            </a:r>
            <a:endParaRPr lang="en-US" dirty="0">
              <a:latin typeface="Calibri"/>
              <a:ea typeface="Calibri"/>
              <a:cs typeface="Calibri"/>
            </a:endParaRPr>
          </a:p>
          <a:p>
            <a:pPr marL="0" indent="0">
              <a:buNone/>
            </a:pPr>
            <a:endParaRPr lang="en-US" sz="1600" dirty="0"/>
          </a:p>
          <a:p>
            <a:pPr marL="0" indent="0">
              <a:buNone/>
            </a:pPr>
            <a:endParaRPr lang="en-US" sz="1600" dirty="0"/>
          </a:p>
          <a:p>
            <a:endParaRPr lang="en-US" dirty="0"/>
          </a:p>
        </p:txBody>
      </p:sp>
    </p:spTree>
    <p:extLst>
      <p:ext uri="{BB962C8B-B14F-4D97-AF65-F5344CB8AC3E}">
        <p14:creationId xmlns:p14="http://schemas.microsoft.com/office/powerpoint/2010/main" val="37867712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40" name="Oval 39">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F58048D-0DCC-C6FA-FED8-7B8CD7DB3070}"/>
              </a:ext>
            </a:extLst>
          </p:cNvPr>
          <p:cNvSpPr>
            <a:spLocks noGrp="1"/>
          </p:cNvSpPr>
          <p:nvPr>
            <p:ph type="title"/>
          </p:nvPr>
        </p:nvSpPr>
        <p:spPr>
          <a:xfrm>
            <a:off x="2495101" y="294658"/>
            <a:ext cx="5239709" cy="2013999"/>
          </a:xfrm>
        </p:spPr>
        <p:txBody>
          <a:bodyPr vert="horz" lIns="91440" tIns="45720" rIns="91440" bIns="45720" rtlCol="0" anchor="t">
            <a:normAutofit fontScale="90000"/>
          </a:bodyPr>
          <a:lstStyle/>
          <a:p>
            <a:r>
              <a:rPr lang="en-US"/>
              <a:t>Bruce Tuckman's</a:t>
            </a:r>
            <a:r>
              <a:rPr lang="en-US" dirty="0"/>
              <a:t> model of team stages</a:t>
            </a:r>
            <a:r>
              <a:rPr lang="en-US" sz="5600" dirty="0"/>
              <a:t> </a:t>
            </a:r>
          </a:p>
        </p:txBody>
      </p:sp>
      <p:sp>
        <p:nvSpPr>
          <p:cNvPr id="3" name="Content Placeholder 2">
            <a:extLst>
              <a:ext uri="{FF2B5EF4-FFF2-40B4-BE49-F238E27FC236}">
                <a16:creationId xmlns:a16="http://schemas.microsoft.com/office/drawing/2014/main" id="{51D2D87F-FEAF-6A1C-73BC-02C324615892}"/>
              </a:ext>
            </a:extLst>
          </p:cNvPr>
          <p:cNvSpPr>
            <a:spLocks noGrp="1"/>
          </p:cNvSpPr>
          <p:nvPr>
            <p:ph idx="1"/>
          </p:nvPr>
        </p:nvSpPr>
        <p:spPr>
          <a:xfrm>
            <a:off x="4680517" y="1719512"/>
            <a:ext cx="5051082" cy="4049202"/>
          </a:xfrm>
        </p:spPr>
        <p:txBody>
          <a:bodyPr vert="horz" lIns="91440" tIns="45720" rIns="91440" bIns="45720" rtlCol="0" anchor="b">
            <a:normAutofit/>
          </a:bodyPr>
          <a:lstStyle/>
          <a:p>
            <a:pPr marL="0" indent="0" algn="just">
              <a:buNone/>
            </a:pPr>
            <a:r>
              <a:rPr lang="en-US" sz="2000">
                <a:latin typeface="Calibri"/>
                <a:ea typeface="Calibri"/>
                <a:cs typeface="Calibri"/>
              </a:rPr>
              <a:t>Bruce Tuckaman's stages of group development </a:t>
            </a:r>
            <a:r>
              <a:rPr lang="en-US" sz="2000" dirty="0">
                <a:latin typeface="Calibri"/>
                <a:ea typeface="Calibri"/>
                <a:cs typeface="Calibri"/>
              </a:rPr>
              <a:t>revolves around the comprehension of a groups process to work together.</a:t>
            </a:r>
          </a:p>
          <a:p>
            <a:pPr marL="0" indent="0" algn="just">
              <a:buNone/>
            </a:pPr>
            <a:r>
              <a:rPr lang="en-US" sz="2000" dirty="0">
                <a:latin typeface="Calibri"/>
                <a:ea typeface="Calibri"/>
                <a:cs typeface="Calibri"/>
              </a:rPr>
              <a:t>A vital aspect that corresponds to Tuckman's theory is the ability for a team to evolve </a:t>
            </a:r>
            <a:r>
              <a:rPr lang="en-US" sz="2000">
                <a:latin typeface="Calibri"/>
                <a:ea typeface="Calibri"/>
                <a:cs typeface="Calibri"/>
              </a:rPr>
              <a:t>growth procedures.</a:t>
            </a:r>
          </a:p>
          <a:p>
            <a:pPr marL="0" indent="0" algn="just">
              <a:buNone/>
            </a:pPr>
            <a:r>
              <a:rPr lang="en-US" sz="2000" dirty="0">
                <a:latin typeface="Calibri"/>
                <a:ea typeface="Calibri"/>
                <a:cs typeface="Calibri"/>
              </a:rPr>
              <a:t>This allowance of a team to be able to cooperate and attain shared objectives by, </a:t>
            </a:r>
            <a:r>
              <a:rPr lang="en-US" sz="1800">
                <a:latin typeface="Calibri"/>
                <a:ea typeface="Calibri"/>
                <a:cs typeface="Calibri"/>
              </a:rPr>
              <a:t>Shane Drumm (2024).</a:t>
            </a:r>
            <a:endParaRPr lang="en-US"/>
          </a:p>
          <a:p>
            <a:pPr marL="0" indent="0">
              <a:buNone/>
            </a:pPr>
            <a:endParaRPr lang="en-US" sz="2000" dirty="0"/>
          </a:p>
        </p:txBody>
      </p:sp>
      <p:pic>
        <p:nvPicPr>
          <p:cNvPr id="4" name="Picture 3" descr="Image result for Bruce Tuckman’s Model of Team Stages">
            <a:extLst>
              <a:ext uri="{FF2B5EF4-FFF2-40B4-BE49-F238E27FC236}">
                <a16:creationId xmlns:a16="http://schemas.microsoft.com/office/drawing/2014/main" id="{B9A0BB19-1C05-4B9C-F618-5775ADE535C9}"/>
              </a:ext>
            </a:extLst>
          </p:cNvPr>
          <p:cNvPicPr>
            <a:picLocks noChangeAspect="1"/>
          </p:cNvPicPr>
          <p:nvPr/>
        </p:nvPicPr>
        <p:blipFill>
          <a:blip r:embed="rId2"/>
          <a:stretch>
            <a:fillRect/>
          </a:stretch>
        </p:blipFill>
        <p:spPr>
          <a:xfrm>
            <a:off x="562213" y="2117547"/>
            <a:ext cx="3508185" cy="3829336"/>
          </a:xfrm>
          <a:prstGeom prst="rect">
            <a:avLst/>
          </a:prstGeom>
        </p:spPr>
      </p:pic>
      <p:cxnSp>
        <p:nvCxnSpPr>
          <p:cNvPr id="48" name="Straight Connector 47">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39925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5778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9FE1973-B8AE-5417-2626-E22F4D0509CF}"/>
              </a:ext>
            </a:extLst>
          </p:cNvPr>
          <p:cNvSpPr>
            <a:spLocks noGrp="1"/>
          </p:cNvSpPr>
          <p:nvPr>
            <p:ph idx="1"/>
          </p:nvPr>
        </p:nvSpPr>
        <p:spPr>
          <a:xfrm>
            <a:off x="812285" y="296205"/>
            <a:ext cx="7850700" cy="5701860"/>
          </a:xfrm>
        </p:spPr>
        <p:txBody>
          <a:bodyPr vert="horz" lIns="91440" tIns="45720" rIns="91440" bIns="45720" rtlCol="0" anchor="t">
            <a:normAutofit/>
          </a:bodyPr>
          <a:lstStyle/>
          <a:p>
            <a:pPr marL="0" indent="0" algn="ctr">
              <a:buNone/>
            </a:pPr>
            <a:r>
              <a:rPr lang="en-US" sz="2000" b="1" u="sng" dirty="0">
                <a:latin typeface="Calibri"/>
                <a:ea typeface="Calibri"/>
                <a:cs typeface="Calibri"/>
              </a:rPr>
              <a:t>Forming</a:t>
            </a:r>
            <a:endParaRPr lang="en-US" b="1" u="sng">
              <a:latin typeface="Calibri"/>
              <a:ea typeface="Calibri"/>
              <a:cs typeface="Calibri"/>
            </a:endParaRPr>
          </a:p>
          <a:p>
            <a:pPr marL="0" indent="0" algn="just">
              <a:buNone/>
            </a:pPr>
            <a:r>
              <a:rPr lang="en-US" sz="2000" dirty="0">
                <a:latin typeface="Calibri"/>
                <a:ea typeface="Calibri"/>
                <a:cs typeface="Calibri"/>
              </a:rPr>
              <a:t>The introduction to Tuckman's stage of group developments </a:t>
            </a:r>
            <a:r>
              <a:rPr lang="en-US" sz="2000" err="1">
                <a:latin typeface="Calibri"/>
                <a:ea typeface="Calibri"/>
                <a:cs typeface="Calibri"/>
              </a:rPr>
              <a:t>enrols</a:t>
            </a:r>
            <a:r>
              <a:rPr lang="en-US" sz="2000" dirty="0">
                <a:latin typeface="Calibri"/>
                <a:ea typeface="Calibri"/>
                <a:cs typeface="Calibri"/>
              </a:rPr>
              <a:t> in the initial interaction of each team member for the first encounter.</a:t>
            </a:r>
          </a:p>
          <a:p>
            <a:pPr marL="0" indent="0" algn="just">
              <a:buNone/>
            </a:pPr>
            <a:r>
              <a:rPr lang="en-US" sz="2000" dirty="0">
                <a:latin typeface="Calibri"/>
                <a:ea typeface="Calibri"/>
                <a:cs typeface="Calibri"/>
              </a:rPr>
              <a:t>Team members will form a relationship finding out the background of each individual whilst instigating the set standard guidelines on the abided core duty position and responsibility.</a:t>
            </a:r>
            <a:endParaRPr lang="en-US">
              <a:latin typeface="Calibri"/>
              <a:ea typeface="Calibri"/>
              <a:cs typeface="Calibri"/>
            </a:endParaRPr>
          </a:p>
          <a:p>
            <a:pPr marL="0" indent="0" algn="ctr">
              <a:buNone/>
            </a:pPr>
            <a:r>
              <a:rPr lang="en-US" sz="2000" b="1" u="sng" dirty="0">
                <a:latin typeface="Calibri"/>
                <a:ea typeface="Calibri"/>
                <a:cs typeface="Calibri"/>
              </a:rPr>
              <a:t>Stroming </a:t>
            </a:r>
          </a:p>
          <a:p>
            <a:pPr marL="0" indent="0" algn="just">
              <a:buNone/>
            </a:pPr>
            <a:r>
              <a:rPr lang="en-US" sz="2000" dirty="0">
                <a:latin typeface="Calibri"/>
                <a:ea typeface="Calibri"/>
                <a:cs typeface="Calibri"/>
              </a:rPr>
              <a:t>In the following next steps of the stages of Tuckman's group of development theory, storming focuses on when disagreements set within the team which creates dispute.</a:t>
            </a:r>
          </a:p>
          <a:p>
            <a:pPr marL="0" indent="0" algn="just">
              <a:buNone/>
            </a:pPr>
            <a:r>
              <a:rPr lang="en-US" sz="2000">
                <a:latin typeface="Calibri"/>
                <a:ea typeface="Calibri"/>
                <a:cs typeface="Calibri"/>
              </a:rPr>
              <a:t>The justification on how disputes arise by individuals in the group in these early stages of a team stems from individuals still pursuing to understand the core duty position and responsibility that is assigned to them </a:t>
            </a:r>
            <a:r>
              <a:rPr lang="en-US" sz="1800">
                <a:latin typeface="Calibri"/>
                <a:ea typeface="Calibri"/>
                <a:cs typeface="Calibri"/>
              </a:rPr>
              <a:t>Shane Drumm (2024).</a:t>
            </a:r>
          </a:p>
        </p:txBody>
      </p:sp>
    </p:spTree>
    <p:extLst>
      <p:ext uri="{BB962C8B-B14F-4D97-AF65-F5344CB8AC3E}">
        <p14:creationId xmlns:p14="http://schemas.microsoft.com/office/powerpoint/2010/main" val="2932357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20A0D4-9022-A953-9646-AF9C7E5E418A}"/>
              </a:ext>
            </a:extLst>
          </p:cNvPr>
          <p:cNvSpPr>
            <a:spLocks noGrp="1"/>
          </p:cNvSpPr>
          <p:nvPr>
            <p:ph idx="1"/>
          </p:nvPr>
        </p:nvSpPr>
        <p:spPr>
          <a:xfrm>
            <a:off x="740206" y="121152"/>
            <a:ext cx="7706535" cy="6309400"/>
          </a:xfrm>
        </p:spPr>
        <p:txBody>
          <a:bodyPr vert="horz" lIns="91440" tIns="45720" rIns="91440" bIns="45720" rtlCol="0" anchor="t">
            <a:normAutofit fontScale="92500"/>
          </a:bodyPr>
          <a:lstStyle/>
          <a:p>
            <a:pPr marL="0" indent="0" algn="ctr">
              <a:buNone/>
            </a:pPr>
            <a:r>
              <a:rPr lang="en-US" sz="2000" b="1" u="sng" dirty="0">
                <a:latin typeface="Calibri"/>
                <a:ea typeface="Calibri"/>
                <a:cs typeface="Calibri"/>
              </a:rPr>
              <a:t>Norming </a:t>
            </a:r>
            <a:endParaRPr lang="en-US">
              <a:latin typeface="Calibri"/>
              <a:ea typeface="Calibri"/>
              <a:cs typeface="Calibri"/>
            </a:endParaRPr>
          </a:p>
          <a:p>
            <a:pPr marL="0" indent="0" algn="just">
              <a:buNone/>
            </a:pPr>
            <a:r>
              <a:rPr lang="en-US" sz="2000" dirty="0">
                <a:latin typeface="Calibri"/>
                <a:ea typeface="Calibri"/>
                <a:cs typeface="Calibri"/>
              </a:rPr>
              <a:t>The models phase of normality links with the stage before the conclusion point being the norming phase, the norming phase within group development is the point in time where a team starts to unite together and start forming into a team.</a:t>
            </a:r>
          </a:p>
          <a:p>
            <a:pPr marL="0" indent="0" algn="just">
              <a:buNone/>
            </a:pPr>
            <a:r>
              <a:rPr lang="en-US" sz="2000" dirty="0">
                <a:latin typeface="Calibri"/>
                <a:ea typeface="Calibri"/>
                <a:cs typeface="Calibri"/>
              </a:rPr>
              <a:t>The methods that are in place to assist a team's mental state when at this positive stage of group development will look at arranging </a:t>
            </a:r>
            <a:r>
              <a:rPr lang="en-US" sz="2000">
                <a:latin typeface="Calibri"/>
                <a:ea typeface="Calibri"/>
                <a:cs typeface="Calibri"/>
              </a:rPr>
              <a:t>more activities.</a:t>
            </a:r>
            <a:endParaRPr lang="en-US">
              <a:latin typeface="Calibri"/>
              <a:ea typeface="Calibri"/>
              <a:cs typeface="Calibri"/>
            </a:endParaRPr>
          </a:p>
          <a:p>
            <a:pPr marL="0" indent="0" algn="just">
              <a:buNone/>
            </a:pPr>
            <a:r>
              <a:rPr lang="en-US" sz="2000">
                <a:latin typeface="Calibri"/>
                <a:ea typeface="Calibri"/>
                <a:cs typeface="Calibri"/>
              </a:rPr>
              <a:t>The team can then participate to build the </a:t>
            </a:r>
            <a:r>
              <a:rPr lang="en-US" sz="2000" dirty="0">
                <a:latin typeface="Calibri"/>
                <a:ea typeface="Calibri"/>
                <a:cs typeface="Calibri"/>
              </a:rPr>
              <a:t>development gradually increasing the connection of the team with Feeback from higher positions will aid the team to improve mentally which will enhance teamwork as a whole. </a:t>
            </a:r>
            <a:endParaRPr lang="en-US">
              <a:latin typeface="Calibri"/>
              <a:ea typeface="Calibri"/>
              <a:cs typeface="Calibri"/>
            </a:endParaRPr>
          </a:p>
          <a:p>
            <a:pPr marL="0" indent="0" algn="ctr">
              <a:buNone/>
            </a:pPr>
            <a:r>
              <a:rPr lang="en-US" sz="2000" b="1" u="sng" dirty="0">
                <a:latin typeface="Calibri"/>
                <a:ea typeface="Calibri"/>
                <a:cs typeface="Calibri"/>
              </a:rPr>
              <a:t>Performing</a:t>
            </a:r>
            <a:endParaRPr lang="en-US" sz="2000" dirty="0">
              <a:latin typeface="Calibri"/>
              <a:ea typeface="Calibri"/>
              <a:cs typeface="Calibri"/>
            </a:endParaRPr>
          </a:p>
          <a:p>
            <a:pPr marL="0" indent="0" algn="just">
              <a:buNone/>
            </a:pPr>
            <a:r>
              <a:rPr lang="en-US" sz="2000" dirty="0">
                <a:latin typeface="Calibri"/>
                <a:ea typeface="Calibri"/>
                <a:cs typeface="Calibri"/>
              </a:rPr>
              <a:t>The stage in Tuckman's theory where levels of performance is seen to be at its peak is the performing stage, the performing stage is the phase where the team is comfortable within each over and there is complete understandings on each individual's core duty position and responsibility</a:t>
            </a:r>
          </a:p>
          <a:p>
            <a:pPr marL="0" indent="0" algn="just">
              <a:buNone/>
            </a:pPr>
            <a:r>
              <a:rPr lang="en-US" sz="2000">
                <a:latin typeface="Calibri"/>
                <a:ea typeface="Calibri"/>
                <a:cs typeface="Calibri"/>
              </a:rPr>
              <a:t>The concluding strategy that will support groups mental state in the performing stage of group development is positive constructive feedback from individuals from higher positions which from this will motivate the team as a whole </a:t>
            </a:r>
            <a:r>
              <a:rPr lang="en-US" sz="1900">
                <a:latin typeface="Calibri"/>
                <a:ea typeface="Calibri"/>
                <a:cs typeface="Calibri"/>
              </a:rPr>
              <a:t>Shane Drumm (2024).</a:t>
            </a:r>
            <a:endParaRPr lang="en-US" sz="2000" dirty="0">
              <a:latin typeface="Calibri"/>
              <a:ea typeface="Calibri"/>
              <a:cs typeface="Calibri"/>
            </a:endParaRPr>
          </a:p>
        </p:txBody>
      </p:sp>
    </p:spTree>
    <p:extLst>
      <p:ext uri="{BB962C8B-B14F-4D97-AF65-F5344CB8AC3E}">
        <p14:creationId xmlns:p14="http://schemas.microsoft.com/office/powerpoint/2010/main" val="169739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7A00BDF4-7643-A942-A588-F24E4E09AA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2">
              <a:extLst>
                <a:ext uri="{FF2B5EF4-FFF2-40B4-BE49-F238E27FC236}">
                  <a16:creationId xmlns:a16="http://schemas.microsoft.com/office/drawing/2014/main" id="{90B25A21-16B9-8D47-928B-2367A0B8C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4">
              <a:extLst>
                <a:ext uri="{FF2B5EF4-FFF2-40B4-BE49-F238E27FC236}">
                  <a16:creationId xmlns:a16="http://schemas.microsoft.com/office/drawing/2014/main" id="{E5E64190-3AC0-0A48-9917-5FAE935A85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47">
              <a:extLst>
                <a:ext uri="{FF2B5EF4-FFF2-40B4-BE49-F238E27FC236}">
                  <a16:creationId xmlns:a16="http://schemas.microsoft.com/office/drawing/2014/main" id="{AE71CDB8-B430-F14E-99C8-E6AAB8E21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48">
              <a:extLst>
                <a:ext uri="{FF2B5EF4-FFF2-40B4-BE49-F238E27FC236}">
                  <a16:creationId xmlns:a16="http://schemas.microsoft.com/office/drawing/2014/main" id="{DCA37B0A-FCCC-7642-B70D-56AD50049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AFC6452-69A1-F801-21E9-3D9EFCEBDD50}"/>
              </a:ext>
            </a:extLst>
          </p:cNvPr>
          <p:cNvSpPr>
            <a:spLocks noGrp="1"/>
          </p:cNvSpPr>
          <p:nvPr>
            <p:ph type="title"/>
          </p:nvPr>
        </p:nvSpPr>
        <p:spPr>
          <a:xfrm>
            <a:off x="5224243" y="770890"/>
            <a:ext cx="6400999" cy="1268984"/>
          </a:xfrm>
        </p:spPr>
        <p:txBody>
          <a:bodyPr>
            <a:normAutofit/>
          </a:bodyPr>
          <a:lstStyle/>
          <a:p>
            <a:pPr>
              <a:lnSpc>
                <a:spcPct val="90000"/>
              </a:lnSpc>
            </a:pPr>
            <a:r>
              <a:rPr lang="en-US" dirty="0"/>
              <a:t>2005 London train bombing</a:t>
            </a:r>
            <a:endParaRPr lang="en-US"/>
          </a:p>
        </p:txBody>
      </p:sp>
      <p:sp>
        <p:nvSpPr>
          <p:cNvPr id="3" name="Content Placeholder 2">
            <a:extLst>
              <a:ext uri="{FF2B5EF4-FFF2-40B4-BE49-F238E27FC236}">
                <a16:creationId xmlns:a16="http://schemas.microsoft.com/office/drawing/2014/main" id="{836C0C3B-AC9E-A1E0-09D9-D1E92B6B270E}"/>
              </a:ext>
            </a:extLst>
          </p:cNvPr>
          <p:cNvSpPr>
            <a:spLocks noGrp="1"/>
          </p:cNvSpPr>
          <p:nvPr>
            <p:ph idx="1"/>
          </p:nvPr>
        </p:nvSpPr>
        <p:spPr>
          <a:xfrm>
            <a:off x="5443802" y="2147102"/>
            <a:ext cx="5522762" cy="4001583"/>
          </a:xfrm>
        </p:spPr>
        <p:txBody>
          <a:bodyPr vert="horz" lIns="91440" tIns="45720" rIns="91440" bIns="45720" rtlCol="0">
            <a:normAutofit/>
          </a:bodyPr>
          <a:lstStyle/>
          <a:p>
            <a:pPr marL="0" indent="0">
              <a:lnSpc>
                <a:spcPct val="90000"/>
              </a:lnSpc>
              <a:buNone/>
            </a:pPr>
            <a:r>
              <a:rPr lang="en-US" sz="1300">
                <a:latin typeface="Calibri"/>
                <a:ea typeface="Calibri"/>
                <a:cs typeface="Calibri"/>
              </a:rPr>
              <a:t>In the case of the 2005 London train bombing, an approach to conquer the challenge of the London 2005 train bombing was dealt with in a perfect manner,</a:t>
            </a:r>
          </a:p>
          <a:p>
            <a:pPr marL="0" indent="0">
              <a:lnSpc>
                <a:spcPct val="90000"/>
              </a:lnSpc>
              <a:buNone/>
            </a:pPr>
            <a:endParaRPr lang="en-US" sz="1300">
              <a:latin typeface="Calibri"/>
              <a:ea typeface="Calibri"/>
              <a:cs typeface="Calibri"/>
            </a:endParaRPr>
          </a:p>
          <a:p>
            <a:pPr marL="0" indent="0">
              <a:lnSpc>
                <a:spcPct val="90000"/>
              </a:lnSpc>
              <a:buNone/>
            </a:pPr>
            <a:r>
              <a:rPr lang="en-US" sz="1300">
                <a:latin typeface="Calibri"/>
                <a:ea typeface="Calibri"/>
                <a:cs typeface="Calibri"/>
              </a:rPr>
              <a:t>The methods portayed from the metropolitan police showed collabaration with the British transport Police and City of London Police that were required for the scene of the bombing.</a:t>
            </a:r>
          </a:p>
          <a:p>
            <a:pPr marL="0" indent="0">
              <a:lnSpc>
                <a:spcPct val="90000"/>
              </a:lnSpc>
              <a:buNone/>
            </a:pPr>
            <a:endParaRPr lang="en-US" sz="1300">
              <a:latin typeface="Calibri"/>
              <a:ea typeface="Calibri"/>
              <a:cs typeface="Calibri"/>
            </a:endParaRPr>
          </a:p>
          <a:p>
            <a:pPr marL="0" indent="0">
              <a:lnSpc>
                <a:spcPct val="90000"/>
              </a:lnSpc>
              <a:buNone/>
            </a:pPr>
            <a:r>
              <a:rPr lang="en-US" sz="1300">
                <a:latin typeface="Calibri"/>
                <a:ea typeface="Calibri"/>
                <a:cs typeface="Calibri"/>
              </a:rPr>
              <a:t>The association with the Police to the other agencies allowed the protocols in the police and other public services to understand the knowance in core duties and responsibilities on stratgies towards events of a terrorist attack to that extreme level.</a:t>
            </a:r>
          </a:p>
          <a:p>
            <a:pPr marL="0" indent="0">
              <a:lnSpc>
                <a:spcPct val="90000"/>
              </a:lnSpc>
              <a:buNone/>
            </a:pPr>
            <a:endParaRPr lang="en-US" sz="1300">
              <a:latin typeface="Calibri"/>
              <a:ea typeface="Calibri"/>
              <a:cs typeface="Calibri"/>
            </a:endParaRPr>
          </a:p>
          <a:p>
            <a:pPr marL="0" indent="0">
              <a:lnSpc>
                <a:spcPct val="90000"/>
              </a:lnSpc>
              <a:buNone/>
            </a:pPr>
            <a:r>
              <a:rPr lang="en-US" sz="1300">
                <a:latin typeface="Calibri"/>
                <a:ea typeface="Calibri"/>
                <a:cs typeface="Calibri"/>
              </a:rPr>
              <a:t>This allowed police officers to execute the plan perfectly and allowed no setbacks in individuals not knowing their roles when conducting the operation which allowed a benificial use of teamwork alloed the execution of the operation. Kevin j. Storm, Joe Eyerman (2018).</a:t>
            </a:r>
          </a:p>
          <a:p>
            <a:pPr marL="0" indent="0">
              <a:lnSpc>
                <a:spcPct val="90000"/>
              </a:lnSpc>
              <a:buNone/>
            </a:pPr>
            <a:endParaRPr lang="en-US" sz="1300"/>
          </a:p>
        </p:txBody>
      </p:sp>
      <p:pic>
        <p:nvPicPr>
          <p:cNvPr id="4" name="Picture 3" descr="This Day In History | July 7th 2005: London bombings On this day in...">
            <a:extLst>
              <a:ext uri="{FF2B5EF4-FFF2-40B4-BE49-F238E27FC236}">
                <a16:creationId xmlns:a16="http://schemas.microsoft.com/office/drawing/2014/main" id="{2EE550F3-7CFA-6709-0830-365C4434D62F}"/>
              </a:ext>
            </a:extLst>
          </p:cNvPr>
          <p:cNvPicPr>
            <a:picLocks noChangeAspect="1"/>
          </p:cNvPicPr>
          <p:nvPr/>
        </p:nvPicPr>
        <p:blipFill>
          <a:blip r:embed="rId2"/>
          <a:srcRect l="18147" r="5762"/>
          <a:stretch/>
        </p:blipFill>
        <p:spPr>
          <a:xfrm>
            <a:off x="20" y="1"/>
            <a:ext cx="4657325" cy="6857999"/>
          </a:xfrm>
          <a:prstGeom prst="rect">
            <a:avLst/>
          </a:prstGeom>
        </p:spPr>
      </p:pic>
      <p:cxnSp>
        <p:nvCxnSpPr>
          <p:cNvPr id="21" name="Straight Connector 2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24243"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8290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8E67A6F5-F47F-BD4C-9336-30E0A60EB9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29613" y="0"/>
            <a:ext cx="1901686" cy="4677439"/>
            <a:chOff x="10290315" y="0"/>
            <a:chExt cx="1901686" cy="4677439"/>
          </a:xfrm>
        </p:grpSpPr>
        <p:sp>
          <p:nvSpPr>
            <p:cNvPr id="15" name="Freeform 19">
              <a:extLst>
                <a:ext uri="{FF2B5EF4-FFF2-40B4-BE49-F238E27FC236}">
                  <a16:creationId xmlns:a16="http://schemas.microsoft.com/office/drawing/2014/main" id="{DA710708-67E0-194C-9A96-FD528D207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21">
              <a:extLst>
                <a:ext uri="{FF2B5EF4-FFF2-40B4-BE49-F238E27FC236}">
                  <a16:creationId xmlns:a16="http://schemas.microsoft.com/office/drawing/2014/main" id="{2B6DA887-E216-1245-8F6F-B21233D94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23">
              <a:extLst>
                <a:ext uri="{FF2B5EF4-FFF2-40B4-BE49-F238E27FC236}">
                  <a16:creationId xmlns:a16="http://schemas.microsoft.com/office/drawing/2014/main" id="{2AE2F0EF-0001-F243-85DC-2B8812AB4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24">
              <a:extLst>
                <a:ext uri="{FF2B5EF4-FFF2-40B4-BE49-F238E27FC236}">
                  <a16:creationId xmlns:a16="http://schemas.microsoft.com/office/drawing/2014/main" id="{1491B174-1F11-D548-A885-7F98AF742C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DD647C0-CAB2-81CF-4648-B30EB0CD40FD}"/>
              </a:ext>
            </a:extLst>
          </p:cNvPr>
          <p:cNvSpPr>
            <a:spLocks noGrp="1"/>
          </p:cNvSpPr>
          <p:nvPr>
            <p:ph type="title"/>
          </p:nvPr>
        </p:nvSpPr>
        <p:spPr>
          <a:xfrm>
            <a:off x="894663" y="276620"/>
            <a:ext cx="6195187" cy="1268984"/>
          </a:xfrm>
        </p:spPr>
        <p:txBody>
          <a:bodyPr>
            <a:normAutofit/>
          </a:bodyPr>
          <a:lstStyle/>
          <a:p>
            <a:r>
              <a:rPr lang="en-US" dirty="0"/>
              <a:t>Sarah Everard case </a:t>
            </a:r>
          </a:p>
        </p:txBody>
      </p:sp>
      <p:sp>
        <p:nvSpPr>
          <p:cNvPr id="7" name="Content Placeholder 6">
            <a:extLst>
              <a:ext uri="{FF2B5EF4-FFF2-40B4-BE49-F238E27FC236}">
                <a16:creationId xmlns:a16="http://schemas.microsoft.com/office/drawing/2014/main" id="{3ACEC8E6-1BE0-6762-030C-DE875388418D}"/>
              </a:ext>
            </a:extLst>
          </p:cNvPr>
          <p:cNvSpPr>
            <a:spLocks noGrp="1"/>
          </p:cNvSpPr>
          <p:nvPr>
            <p:ph idx="1"/>
          </p:nvPr>
        </p:nvSpPr>
        <p:spPr>
          <a:xfrm>
            <a:off x="565150" y="1171476"/>
            <a:ext cx="6195187" cy="4589752"/>
          </a:xfrm>
        </p:spPr>
        <p:txBody>
          <a:bodyPr vert="horz" lIns="91440" tIns="45720" rIns="91440" bIns="45720" rtlCol="0" anchor="t">
            <a:noAutofit/>
          </a:bodyPr>
          <a:lstStyle/>
          <a:p>
            <a:pPr marL="0" indent="0" algn="just">
              <a:lnSpc>
                <a:spcPct val="90000"/>
              </a:lnSpc>
              <a:buNone/>
            </a:pPr>
            <a:r>
              <a:rPr lang="en-US" sz="1600">
                <a:latin typeface="Calibri"/>
                <a:ea typeface="Calibri"/>
                <a:cs typeface="Calibri"/>
              </a:rPr>
              <a:t>In the case of Sarah Everard, it was stated that there was multiple failures in Police teamwork and collaboration.</a:t>
            </a:r>
            <a:endParaRPr lang="en-US" sz="1600" dirty="0">
              <a:latin typeface="Calibri"/>
              <a:ea typeface="Calibri"/>
              <a:cs typeface="Calibri"/>
            </a:endParaRPr>
          </a:p>
          <a:p>
            <a:pPr marL="0" indent="0" algn="just">
              <a:lnSpc>
                <a:spcPct val="90000"/>
              </a:lnSpc>
              <a:buNone/>
            </a:pPr>
            <a:r>
              <a:rPr lang="en-US" sz="1600">
                <a:latin typeface="Calibri"/>
                <a:ea typeface="Calibri"/>
                <a:cs typeface="Calibri"/>
              </a:rPr>
              <a:t>These failure are seen to be in the findings that there was a misuse in policing conduct as there was multiple signs from previous cases that Wayne Couzens was </a:t>
            </a:r>
            <a:r>
              <a:rPr lang="en-US" sz="1600" err="1">
                <a:latin typeface="Calibri"/>
                <a:ea typeface="Calibri"/>
                <a:cs typeface="Calibri"/>
              </a:rPr>
              <a:t>renouned</a:t>
            </a:r>
            <a:r>
              <a:rPr lang="en-US" sz="1600">
                <a:latin typeface="Calibri"/>
                <a:ea typeface="Calibri"/>
                <a:cs typeface="Calibri"/>
              </a:rPr>
              <a:t> as a threat to the force. </a:t>
            </a:r>
            <a:endParaRPr lang="en-US" sz="1600" dirty="0">
              <a:latin typeface="Calibri"/>
              <a:ea typeface="Calibri"/>
              <a:cs typeface="Calibri"/>
            </a:endParaRPr>
          </a:p>
          <a:p>
            <a:pPr marL="0" indent="0" algn="just">
              <a:lnSpc>
                <a:spcPct val="90000"/>
              </a:lnSpc>
              <a:buNone/>
            </a:pPr>
            <a:endParaRPr lang="en-US" sz="1600" dirty="0">
              <a:latin typeface="Calibri"/>
              <a:ea typeface="Calibri"/>
              <a:cs typeface="Calibri"/>
            </a:endParaRPr>
          </a:p>
          <a:p>
            <a:pPr marL="0" indent="0" algn="just">
              <a:lnSpc>
                <a:spcPct val="90000"/>
              </a:lnSpc>
              <a:buNone/>
            </a:pPr>
            <a:r>
              <a:rPr lang="en-US" sz="1600">
                <a:latin typeface="Calibri"/>
                <a:ea typeface="Calibri"/>
                <a:cs typeface="Calibri"/>
              </a:rPr>
              <a:t>It was seen that all indication signs including public indecency, from the Police force were deemed to be ignored in this matter to the public which resulted in a betrayal in authority in teamwork within Policing.</a:t>
            </a:r>
            <a:endParaRPr lang="en-US" sz="1600" dirty="0">
              <a:latin typeface="Calibri"/>
              <a:ea typeface="Calibri"/>
              <a:cs typeface="Calibri"/>
            </a:endParaRPr>
          </a:p>
          <a:p>
            <a:pPr marL="0" indent="0" algn="just">
              <a:lnSpc>
                <a:spcPct val="90000"/>
              </a:lnSpc>
              <a:buNone/>
            </a:pPr>
            <a:endParaRPr lang="en-US" sz="1600" dirty="0">
              <a:latin typeface="Calibri"/>
              <a:ea typeface="Calibri"/>
              <a:cs typeface="Calibri"/>
            </a:endParaRPr>
          </a:p>
          <a:p>
            <a:pPr marL="0" indent="0" algn="just">
              <a:lnSpc>
                <a:spcPct val="90000"/>
              </a:lnSpc>
              <a:buNone/>
            </a:pPr>
            <a:r>
              <a:rPr lang="en-US" sz="1600">
                <a:latin typeface="Calibri"/>
                <a:ea typeface="Calibri"/>
                <a:cs typeface="Calibri"/>
              </a:rPr>
              <a:t>In the Police systems it was also deemed that the Police oath within a team in protecting communites as from the Sarah everard post case it was promised that there will be a change in misconduct in Policing.</a:t>
            </a:r>
            <a:endParaRPr lang="en-US" sz="1600" dirty="0">
              <a:latin typeface="Calibri"/>
              <a:ea typeface="Calibri"/>
              <a:cs typeface="Calibri"/>
            </a:endParaRPr>
          </a:p>
          <a:p>
            <a:pPr marL="0" indent="0" algn="just">
              <a:lnSpc>
                <a:spcPct val="90000"/>
              </a:lnSpc>
              <a:buNone/>
            </a:pPr>
            <a:endParaRPr lang="en-US" sz="1600" dirty="0">
              <a:latin typeface="Calibri"/>
              <a:ea typeface="Calibri"/>
              <a:cs typeface="Calibri"/>
            </a:endParaRPr>
          </a:p>
          <a:p>
            <a:pPr marL="0" indent="0" algn="just">
              <a:lnSpc>
                <a:spcPct val="90000"/>
              </a:lnSpc>
              <a:buNone/>
            </a:pPr>
            <a:r>
              <a:rPr lang="en-US" sz="1600">
                <a:latin typeface="Calibri"/>
                <a:ea typeface="Calibri"/>
                <a:cs typeface="Calibri"/>
              </a:rPr>
              <a:t>Throughout the months after Sarah Everard case, it is seen there have been multiple more cases where police constables have shown racism, sexicm and rape cases which follows on from a failure in Police teamwork,Home office (2024).</a:t>
            </a:r>
          </a:p>
        </p:txBody>
      </p:sp>
      <p:cxnSp>
        <p:nvCxnSpPr>
          <p:cNvPr id="20" name="Straight Connector 19">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6400999"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3" name="Picture 2" descr="Everything we know about Sarah Everard missing case as police arrest ...">
            <a:extLst>
              <a:ext uri="{FF2B5EF4-FFF2-40B4-BE49-F238E27FC236}">
                <a16:creationId xmlns:a16="http://schemas.microsoft.com/office/drawing/2014/main" id="{475CCA75-5248-D1FA-18D7-43D6E2F6B3F1}"/>
              </a:ext>
            </a:extLst>
          </p:cNvPr>
          <p:cNvPicPr>
            <a:picLocks noChangeAspect="1"/>
          </p:cNvPicPr>
          <p:nvPr/>
        </p:nvPicPr>
        <p:blipFill>
          <a:blip r:embed="rId2"/>
          <a:srcRect l="27295" r="27544"/>
          <a:stretch/>
        </p:blipFill>
        <p:spPr>
          <a:xfrm>
            <a:off x="7534655" y="1"/>
            <a:ext cx="4657345" cy="6857999"/>
          </a:xfrm>
          <a:prstGeom prst="rect">
            <a:avLst/>
          </a:prstGeom>
        </p:spPr>
      </p:pic>
    </p:spTree>
    <p:extLst>
      <p:ext uri="{BB962C8B-B14F-4D97-AF65-F5344CB8AC3E}">
        <p14:creationId xmlns:p14="http://schemas.microsoft.com/office/powerpoint/2010/main" val="34347376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6A8BC-28AC-B928-E711-CF88F2FD16DB}"/>
              </a:ext>
            </a:extLst>
          </p:cNvPr>
          <p:cNvSpPr>
            <a:spLocks noGrp="1"/>
          </p:cNvSpPr>
          <p:nvPr>
            <p:ph type="title"/>
          </p:nvPr>
        </p:nvSpPr>
        <p:spPr>
          <a:xfrm>
            <a:off x="935853" y="111863"/>
            <a:ext cx="7335835" cy="1268984"/>
          </a:xfrm>
        </p:spPr>
        <p:txBody>
          <a:bodyPr/>
          <a:lstStyle/>
          <a:p>
            <a:pPr algn="ctr"/>
            <a:r>
              <a:rPr lang="en-US" sz="3600" u="sng" dirty="0"/>
              <a:t>Conclusion</a:t>
            </a:r>
            <a:r>
              <a:rPr lang="en-US" dirty="0"/>
              <a:t> </a:t>
            </a:r>
            <a:endParaRPr lang="en-US"/>
          </a:p>
        </p:txBody>
      </p:sp>
      <p:sp>
        <p:nvSpPr>
          <p:cNvPr id="3" name="Content Placeholder 2">
            <a:extLst>
              <a:ext uri="{FF2B5EF4-FFF2-40B4-BE49-F238E27FC236}">
                <a16:creationId xmlns:a16="http://schemas.microsoft.com/office/drawing/2014/main" id="{69274B6A-158D-9C1D-E3A9-15F6E7B4D2CE}"/>
              </a:ext>
            </a:extLst>
          </p:cNvPr>
          <p:cNvSpPr>
            <a:spLocks noGrp="1"/>
          </p:cNvSpPr>
          <p:nvPr>
            <p:ph idx="1"/>
          </p:nvPr>
        </p:nvSpPr>
        <p:spPr>
          <a:xfrm>
            <a:off x="1203583" y="1037612"/>
            <a:ext cx="7850699" cy="5176697"/>
          </a:xfrm>
        </p:spPr>
        <p:txBody>
          <a:bodyPr vert="horz" lIns="91440" tIns="45720" rIns="91440" bIns="45720" rtlCol="0" anchor="t">
            <a:normAutofit lnSpcReduction="10000"/>
          </a:bodyPr>
          <a:lstStyle/>
          <a:p>
            <a:pPr marL="0" indent="0" algn="just">
              <a:buNone/>
            </a:pPr>
            <a:r>
              <a:rPr lang="en-US" sz="1400" dirty="0">
                <a:latin typeface="Calibri"/>
                <a:ea typeface="Calibri"/>
                <a:cs typeface="Calibri"/>
              </a:rPr>
              <a:t>Effective use of teamwork within the police force relates through communication and collabaration techniques in teamwork by having the power to demonstrate  the use of appropriate vocal use when partaking in teamwork within the police, </a:t>
            </a:r>
            <a:r>
              <a:rPr lang="en-US" sz="1200" dirty="0">
                <a:latin typeface="Calibri"/>
                <a:ea typeface="Calibri"/>
                <a:cs typeface="Calibri"/>
              </a:rPr>
              <a:t>College of Policing (2020) </a:t>
            </a:r>
            <a:r>
              <a:rPr lang="en-US" sz="1400" dirty="0">
                <a:latin typeface="Calibri"/>
                <a:ea typeface="Calibri"/>
                <a:cs typeface="Calibri"/>
              </a:rPr>
              <a:t>and appropriate non vocal body language within,</a:t>
            </a:r>
            <a:r>
              <a:rPr lang="en-US" sz="1600" dirty="0">
                <a:latin typeface="Calibri"/>
                <a:ea typeface="Calibri"/>
                <a:cs typeface="Calibri"/>
              </a:rPr>
              <a:t> </a:t>
            </a:r>
            <a:r>
              <a:rPr lang="en-US" sz="1200">
                <a:latin typeface="Calibri"/>
                <a:ea typeface="Calibri"/>
                <a:cs typeface="Calibri"/>
              </a:rPr>
              <a:t>Anwesha Barari,  (2023).</a:t>
            </a:r>
          </a:p>
          <a:p>
            <a:pPr marL="0" indent="0" algn="just">
              <a:buNone/>
            </a:pPr>
            <a:r>
              <a:rPr lang="en-US" sz="1400">
                <a:latin typeface="Calibri"/>
                <a:ea typeface="Calibri"/>
                <a:cs typeface="Calibri"/>
              </a:rPr>
              <a:t>In Building a rapport it is vital as it utilzes in how a relationship in teamwork can have an effect when a bond is formed within teamwork in Policing , not just mentally within one person but an affect within a team, </a:t>
            </a:r>
            <a:r>
              <a:rPr lang="en-US" sz="1600">
                <a:latin typeface="Calibri"/>
                <a:ea typeface="Calibri"/>
                <a:cs typeface="Calibri"/>
              </a:rPr>
              <a:t>College of Policing, (2021).</a:t>
            </a:r>
          </a:p>
          <a:p>
            <a:pPr marL="0" indent="0" algn="just">
              <a:buNone/>
            </a:pPr>
            <a:r>
              <a:rPr lang="en-US" sz="1400" dirty="0">
                <a:latin typeface="Calibri"/>
                <a:ea typeface="Calibri"/>
                <a:cs typeface="Calibri"/>
              </a:rPr>
              <a:t>The terms Decision making is a neccesety when an individual is making a  judgement call within the team and an incident as that call has an impact on the outcomes of the team's success and themselves, </a:t>
            </a:r>
            <a:r>
              <a:rPr lang="en-US" sz="1600">
                <a:latin typeface="Calibri"/>
                <a:ea typeface="Calibri"/>
                <a:cs typeface="Calibri"/>
              </a:rPr>
              <a:t>College of Policing, (2013).</a:t>
            </a:r>
          </a:p>
          <a:p>
            <a:pPr marL="0" indent="0" algn="just">
              <a:buNone/>
            </a:pPr>
            <a:r>
              <a:rPr lang="en-US" sz="1400">
                <a:latin typeface="Calibri"/>
                <a:ea typeface="Calibri"/>
                <a:cs typeface="Calibri"/>
              </a:rPr>
              <a:t>The theory of Bruce Tuckman's revolves around the processes that a team will have via police and what will occur in time the periods of first being introduced to the group then to the final stages of the group which will involve forming the group, storming disputes due to the lack of knowledge or role, Shane Drumm (2024).</a:t>
            </a:r>
            <a:endParaRPr lang="en-US" sz="1400" dirty="0">
              <a:latin typeface="Calibri"/>
              <a:ea typeface="Calibri"/>
              <a:cs typeface="Calibri"/>
            </a:endParaRPr>
          </a:p>
          <a:p>
            <a:pPr marL="0" indent="0" algn="just">
              <a:buNone/>
            </a:pPr>
            <a:r>
              <a:rPr lang="en-US" sz="1400">
                <a:latin typeface="Calibri"/>
                <a:ea typeface="Calibri"/>
                <a:cs typeface="Calibri"/>
              </a:rPr>
              <a:t>In times of promise when attacks occur the police teamwork can be seen to do positive as the 2005 London training bombinhg which showed temwork in the police with other services and acceptance in trust  which allowed positives as faster productivity into resolving the attack and keeping public law and order, </a:t>
            </a:r>
            <a:r>
              <a:rPr lang="en-US" sz="1300">
                <a:latin typeface="Calibri"/>
                <a:ea typeface="Calibri"/>
                <a:cs typeface="Calibri"/>
              </a:rPr>
              <a:t>Kevin j. Storm, Joe Eyerman (2018).</a:t>
            </a:r>
          </a:p>
          <a:p>
            <a:pPr marL="0" indent="0" algn="just">
              <a:buNone/>
            </a:pPr>
            <a:r>
              <a:rPr lang="en-US" sz="1400" dirty="0">
                <a:latin typeface="Calibri"/>
                <a:ea typeface="Calibri"/>
                <a:cs typeface="Calibri"/>
              </a:rPr>
              <a:t>Throughout recent years there has been multiple findings in corruption in order and the use of affective training and background check was not applied from the teamwork of the police as for instance the </a:t>
            </a:r>
            <a:r>
              <a:rPr lang="en-US" sz="1400">
                <a:latin typeface="Calibri"/>
                <a:ea typeface="Calibri"/>
                <a:cs typeface="Calibri"/>
              </a:rPr>
              <a:t>Sarah Everard case showed lack of supervision from background checks of higher positions. </a:t>
            </a:r>
            <a:r>
              <a:rPr lang="en-US" sz="1500" dirty="0">
                <a:latin typeface="Calibri"/>
                <a:ea typeface="Calibri"/>
                <a:cs typeface="Calibri"/>
              </a:rPr>
              <a:t>Home office (2024).</a:t>
            </a:r>
          </a:p>
          <a:p>
            <a:pPr marL="0" indent="0" algn="just">
              <a:buNone/>
            </a:pPr>
            <a:endParaRPr lang="en-US" sz="1600" dirty="0"/>
          </a:p>
          <a:p>
            <a:pPr marL="0" indent="0" algn="just">
              <a:buNone/>
            </a:pPr>
            <a:endParaRPr lang="en-US" sz="1600" dirty="0"/>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10694880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C2558-E6BA-2B1F-C8FF-0BB91DEAD02E}"/>
              </a:ext>
            </a:extLst>
          </p:cNvPr>
          <p:cNvSpPr>
            <a:spLocks noGrp="1"/>
          </p:cNvSpPr>
          <p:nvPr>
            <p:ph type="title"/>
          </p:nvPr>
        </p:nvSpPr>
        <p:spPr>
          <a:xfrm>
            <a:off x="686628" y="439586"/>
            <a:ext cx="7335835" cy="1268984"/>
          </a:xfrm>
        </p:spPr>
        <p:txBody>
          <a:bodyPr/>
          <a:lstStyle/>
          <a:p>
            <a:r>
              <a:rPr lang="en-US" dirty="0"/>
              <a:t>Reference list</a:t>
            </a:r>
          </a:p>
        </p:txBody>
      </p:sp>
      <p:sp>
        <p:nvSpPr>
          <p:cNvPr id="3" name="Content Placeholder 2">
            <a:extLst>
              <a:ext uri="{FF2B5EF4-FFF2-40B4-BE49-F238E27FC236}">
                <a16:creationId xmlns:a16="http://schemas.microsoft.com/office/drawing/2014/main" id="{945373FD-0539-DED0-6DF0-ED2B0EEE3F7A}"/>
              </a:ext>
            </a:extLst>
          </p:cNvPr>
          <p:cNvSpPr>
            <a:spLocks noGrp="1"/>
          </p:cNvSpPr>
          <p:nvPr>
            <p:ph idx="1"/>
          </p:nvPr>
        </p:nvSpPr>
        <p:spPr>
          <a:xfrm>
            <a:off x="432628" y="956277"/>
            <a:ext cx="9323661" cy="4989854"/>
          </a:xfrm>
        </p:spPr>
        <p:txBody>
          <a:bodyPr vert="horz" lIns="91440" tIns="45720" rIns="91440" bIns="45720" rtlCol="0" anchor="t">
            <a:normAutofit/>
          </a:bodyPr>
          <a:lstStyle/>
          <a:p>
            <a:pPr marL="0" indent="0">
              <a:buNone/>
            </a:pPr>
            <a:endParaRPr lang="en-US" sz="1800" dirty="0">
              <a:ea typeface="+mn-lt"/>
              <a:cs typeface="+mn-lt"/>
            </a:endParaRPr>
          </a:p>
          <a:p>
            <a:pPr marL="0" indent="0">
              <a:buNone/>
            </a:pPr>
            <a:r>
              <a:rPr lang="en-US" sz="1800" dirty="0">
                <a:ea typeface="+mn-lt"/>
                <a:cs typeface="+mn-lt"/>
                <a:hlinkClick r:id="rId2"/>
              </a:rPr>
              <a:t>Communication | College of Policing</a:t>
            </a:r>
          </a:p>
          <a:p>
            <a:pPr marL="0" indent="0">
              <a:buNone/>
            </a:pPr>
            <a:r>
              <a:rPr lang="en-US" sz="1800" dirty="0">
                <a:ea typeface="+mn-lt"/>
                <a:cs typeface="+mn-lt"/>
                <a:hlinkClick r:id="rId3"/>
              </a:rPr>
              <a:t>5 Reasons Why Non-Verbal Communication Matters at the Work</a:t>
            </a:r>
          </a:p>
          <a:p>
            <a:pPr marL="0" indent="0">
              <a:buNone/>
            </a:pPr>
            <a:r>
              <a:rPr lang="en-US" sz="1800" dirty="0">
                <a:ea typeface="+mn-lt"/>
                <a:cs typeface="+mn-lt"/>
                <a:hlinkClick r:id="rId4"/>
              </a:rPr>
              <a:t>Conflict management skills | College of Policing</a:t>
            </a:r>
          </a:p>
          <a:p>
            <a:pPr marL="0" indent="0">
              <a:buNone/>
            </a:pPr>
            <a:r>
              <a:rPr lang="en-US" sz="1800" dirty="0">
                <a:ea typeface="+mn-lt"/>
                <a:cs typeface="+mn-lt"/>
                <a:hlinkClick r:id="rId5"/>
              </a:rPr>
              <a:t>How Lack Of Trust In The Workplace Can Destroy The Work Culture - Risely</a:t>
            </a:r>
          </a:p>
          <a:p>
            <a:pPr marL="0" indent="0">
              <a:buNone/>
            </a:pPr>
            <a:r>
              <a:rPr lang="en-US" sz="1800" dirty="0">
                <a:ea typeface="+mn-lt"/>
                <a:cs typeface="+mn-lt"/>
                <a:hlinkClick r:id="rId6"/>
              </a:rPr>
              <a:t>Angiolini Inquiry Part 1 Report - GOV.UK</a:t>
            </a:r>
          </a:p>
          <a:p>
            <a:pPr marL="0" indent="0">
              <a:buNone/>
            </a:pPr>
            <a:r>
              <a:rPr lang="en-US" sz="1800" dirty="0">
                <a:ea typeface="+mn-lt"/>
                <a:cs typeface="+mn-lt"/>
                <a:hlinkClick r:id="rId7"/>
              </a:rPr>
              <a:t>The Tuckman Ladder Model (5 Stages of Team Development)</a:t>
            </a:r>
          </a:p>
          <a:p>
            <a:pPr marL="0" indent="0">
              <a:buNone/>
            </a:pPr>
            <a:r>
              <a:rPr lang="en-US" sz="1800" dirty="0">
                <a:ea typeface="+mn-lt"/>
                <a:cs typeface="+mn-lt"/>
                <a:hlinkClick r:id="rId8"/>
              </a:rPr>
              <a:t>Making good decisions | College of Policing</a:t>
            </a:r>
          </a:p>
          <a:p>
            <a:pPr marL="0" indent="0">
              <a:buNone/>
            </a:pPr>
            <a:r>
              <a:rPr lang="en-US" sz="1800" dirty="0">
                <a:ea typeface="+mn-lt"/>
                <a:cs typeface="+mn-lt"/>
                <a:hlinkClick r:id="rId9"/>
              </a:rPr>
              <a:t>Effects of ineffective communication in the workplace</a:t>
            </a:r>
          </a:p>
          <a:p>
            <a:pPr marL="0" indent="0">
              <a:buNone/>
            </a:pPr>
            <a:r>
              <a:rPr lang="en-US" sz="1800" dirty="0">
                <a:ea typeface="+mn-lt"/>
                <a:cs typeface="+mn-lt"/>
                <a:hlinkClick r:id="rId10"/>
              </a:rPr>
              <a:t>National decision model | College of Policing</a:t>
            </a:r>
          </a:p>
          <a:p>
            <a:pPr marL="0" indent="0">
              <a:buNone/>
            </a:pPr>
            <a:r>
              <a:rPr lang="en-US" sz="1800" dirty="0">
                <a:ea typeface="+mn-lt"/>
                <a:cs typeface="+mn-lt"/>
                <a:hlinkClick r:id="rId11"/>
              </a:rPr>
              <a:t>Interagency Coordination: A Case Study of the 2005 London Train Bombings</a:t>
            </a:r>
            <a:endParaRPr lang="en-US"/>
          </a:p>
        </p:txBody>
      </p:sp>
    </p:spTree>
    <p:extLst>
      <p:ext uri="{BB962C8B-B14F-4D97-AF65-F5344CB8AC3E}">
        <p14:creationId xmlns:p14="http://schemas.microsoft.com/office/powerpoint/2010/main" val="441754712"/>
      </p:ext>
    </p:extLst>
  </p:cSld>
  <p:clrMapOvr>
    <a:masterClrMapping/>
  </p:clrMapOvr>
</p:sld>
</file>

<file path=ppt/theme/theme1.xml><?xml version="1.0" encoding="utf-8"?>
<a:theme xmlns:a="http://schemas.openxmlformats.org/drawingml/2006/main" name="PunchcardVTI">
  <a:themeElements>
    <a:clrScheme name="AnalogousFromLightSeedRightStep">
      <a:dk1>
        <a:srgbClr val="000000"/>
      </a:dk1>
      <a:lt1>
        <a:srgbClr val="FFFFFF"/>
      </a:lt1>
      <a:dk2>
        <a:srgbClr val="242941"/>
      </a:dk2>
      <a:lt2>
        <a:srgbClr val="E8E2E5"/>
      </a:lt2>
      <a:accent1>
        <a:srgbClr val="4AB286"/>
      </a:accent1>
      <a:accent2>
        <a:srgbClr val="46AFAE"/>
      </a:accent2>
      <a:accent3>
        <a:srgbClr val="59A8DF"/>
      </a:accent3>
      <a:accent4>
        <a:srgbClr val="5970DF"/>
      </a:accent4>
      <a:accent5>
        <a:srgbClr val="9277E5"/>
      </a:accent5>
      <a:accent6>
        <a:srgbClr val="B259DF"/>
      </a:accent6>
      <a:hlink>
        <a:srgbClr val="AE6986"/>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PunchcardVTI</vt:lpstr>
      <vt:lpstr>The critical role of teamwork in achieving success</vt:lpstr>
      <vt:lpstr>Communication and collaboration</vt:lpstr>
      <vt:lpstr>Police leaders building a rapport in communication </vt:lpstr>
      <vt:lpstr>PowerPoint Presentation</vt:lpstr>
      <vt:lpstr>Challenges of teamwork and collaboration </vt:lpstr>
      <vt:lpstr>Bruce Tuckman's model of team stages </vt:lpstr>
      <vt:lpstr>PowerPoint Presentation</vt:lpstr>
      <vt:lpstr>PowerPoint Presentation</vt:lpstr>
      <vt:lpstr>2005 London train bombing</vt:lpstr>
      <vt:lpstr>Sarah Everard case </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2241</cp:revision>
  <dcterms:created xsi:type="dcterms:W3CDTF">2024-11-24T20:07:34Z</dcterms:created>
  <dcterms:modified xsi:type="dcterms:W3CDTF">2024-12-09T02:32:06Z</dcterms:modified>
</cp:coreProperties>
</file>