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8E338A-C360-4B23-98D9-47E65799A79F}" v="18" dt="2025-03-05T14:09:35.729"/>
    <p1510:client id="{A30781C2-2C96-66E0-2975-8A1090545AEC}" v="15" dt="2025-03-05T11:35:22.3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than Thomas (2416742)" userId="S::2416742@student.uwtsd.ac.uk::5e60de75-de7f-45bb-b6ce-fe4f842938d1" providerId="AD" clId="Web-{BFC8478B-DF00-E765-8EDE-9DA339906C2B}"/>
    <pc:docChg chg="addSld modSld">
      <pc:chgData name="Ethan Thomas (2416742)" userId="S::2416742@student.uwtsd.ac.uk::5e60de75-de7f-45bb-b6ce-fe4f842938d1" providerId="AD" clId="Web-{BFC8478B-DF00-E765-8EDE-9DA339906C2B}" dt="2025-02-27T16:19:29.885" v="397"/>
      <pc:docMkLst>
        <pc:docMk/>
      </pc:docMkLst>
      <pc:sldChg chg="addSp delSp modSp mod setBg">
        <pc:chgData name="Ethan Thomas (2416742)" userId="S::2416742@student.uwtsd.ac.uk::5e60de75-de7f-45bb-b6ce-fe4f842938d1" providerId="AD" clId="Web-{BFC8478B-DF00-E765-8EDE-9DA339906C2B}" dt="2025-02-27T16:03:55.033" v="138" actId="20577"/>
        <pc:sldMkLst>
          <pc:docMk/>
          <pc:sldMk cId="1479116273" sldId="258"/>
        </pc:sldMkLst>
        <pc:spChg chg="mod">
          <ac:chgData name="Ethan Thomas (2416742)" userId="S::2416742@student.uwtsd.ac.uk::5e60de75-de7f-45bb-b6ce-fe4f842938d1" providerId="AD" clId="Web-{BFC8478B-DF00-E765-8EDE-9DA339906C2B}" dt="2025-02-27T15:19:45.750" v="6"/>
          <ac:spMkLst>
            <pc:docMk/>
            <pc:sldMk cId="1479116273" sldId="258"/>
            <ac:spMk id="2" creationId="{824AB0FC-745A-8C18-897B-17E870702420}"/>
          </ac:spMkLst>
        </pc:spChg>
        <pc:spChg chg="mod">
          <ac:chgData name="Ethan Thomas (2416742)" userId="S::2416742@student.uwtsd.ac.uk::5e60de75-de7f-45bb-b6ce-fe4f842938d1" providerId="AD" clId="Web-{BFC8478B-DF00-E765-8EDE-9DA339906C2B}" dt="2025-02-27T16:03:55.033" v="138" actId="20577"/>
          <ac:spMkLst>
            <pc:docMk/>
            <pc:sldMk cId="1479116273" sldId="258"/>
            <ac:spMk id="3" creationId="{66C47C75-188D-E777-DF32-4BE773C7507E}"/>
          </ac:spMkLst>
        </pc:spChg>
        <pc:spChg chg="add mod">
          <ac:chgData name="Ethan Thomas (2416742)" userId="S::2416742@student.uwtsd.ac.uk::5e60de75-de7f-45bb-b6ce-fe4f842938d1" providerId="AD" clId="Web-{BFC8478B-DF00-E765-8EDE-9DA339906C2B}" dt="2025-02-27T15:43:07.824" v="92" actId="20577"/>
          <ac:spMkLst>
            <pc:docMk/>
            <pc:sldMk cId="1479116273" sldId="258"/>
            <ac:spMk id="7" creationId="{AFDC597C-AED3-39C4-E5E7-C0F10E1483D3}"/>
          </ac:spMkLst>
        </pc:spChg>
        <pc:spChg chg="add">
          <ac:chgData name="Ethan Thomas (2416742)" userId="S::2416742@student.uwtsd.ac.uk::5e60de75-de7f-45bb-b6ce-fe4f842938d1" providerId="AD" clId="Web-{BFC8478B-DF00-E765-8EDE-9DA339906C2B}" dt="2025-02-27T15:42:02.728" v="79"/>
          <ac:spMkLst>
            <pc:docMk/>
            <pc:sldMk cId="1479116273" sldId="258"/>
            <ac:spMk id="38" creationId="{8651CFA9-6065-4243-AC48-858E359780B1}"/>
          </ac:spMkLst>
        </pc:spChg>
        <pc:spChg chg="add">
          <ac:chgData name="Ethan Thomas (2416742)" userId="S::2416742@student.uwtsd.ac.uk::5e60de75-de7f-45bb-b6ce-fe4f842938d1" providerId="AD" clId="Web-{BFC8478B-DF00-E765-8EDE-9DA339906C2B}" dt="2025-02-27T15:42:02.728" v="79"/>
          <ac:spMkLst>
            <pc:docMk/>
            <pc:sldMk cId="1479116273" sldId="258"/>
            <ac:spMk id="40" creationId="{37962AE0-6A1C-4B76-9D52-10E5E6D7D3BB}"/>
          </ac:spMkLst>
        </pc:spChg>
        <pc:grpChg chg="add">
          <ac:chgData name="Ethan Thomas (2416742)" userId="S::2416742@student.uwtsd.ac.uk::5e60de75-de7f-45bb-b6ce-fe4f842938d1" providerId="AD" clId="Web-{BFC8478B-DF00-E765-8EDE-9DA339906C2B}" dt="2025-02-27T15:42:02.728" v="79"/>
          <ac:grpSpMkLst>
            <pc:docMk/>
            <pc:sldMk cId="1479116273" sldId="258"/>
            <ac:grpSpMk id="42" creationId="{DC655204-C06A-4A55-9BB4-C79C4AF9D63F}"/>
          </ac:grpSpMkLst>
        </pc:grpChg>
        <pc:grpChg chg="add">
          <ac:chgData name="Ethan Thomas (2416742)" userId="S::2416742@student.uwtsd.ac.uk::5e60de75-de7f-45bb-b6ce-fe4f842938d1" providerId="AD" clId="Web-{BFC8478B-DF00-E765-8EDE-9DA339906C2B}" dt="2025-02-27T15:42:02.728" v="79"/>
          <ac:grpSpMkLst>
            <pc:docMk/>
            <pc:sldMk cId="1479116273" sldId="258"/>
            <ac:grpSpMk id="52" creationId="{4C476EAB-383B-48F9-B661-B049EB50AE63}"/>
          </ac:grpSpMkLst>
        </pc:grpChg>
        <pc:picChg chg="add mod">
          <ac:chgData name="Ethan Thomas (2416742)" userId="S::2416742@student.uwtsd.ac.uk::5e60de75-de7f-45bb-b6ce-fe4f842938d1" providerId="AD" clId="Web-{BFC8478B-DF00-E765-8EDE-9DA339906C2B}" dt="2025-02-27T15:42:02.728" v="79"/>
          <ac:picMkLst>
            <pc:docMk/>
            <pc:sldMk cId="1479116273" sldId="258"/>
            <ac:picMk id="6" creationId="{96220001-4B6C-C55E-952D-6C337E2ED1DB}"/>
          </ac:picMkLst>
        </pc:picChg>
      </pc:sldChg>
      <pc:sldChg chg="modSp">
        <pc:chgData name="Ethan Thomas (2416742)" userId="S::2416742@student.uwtsd.ac.uk::5e60de75-de7f-45bb-b6ce-fe4f842938d1" providerId="AD" clId="Web-{BFC8478B-DF00-E765-8EDE-9DA339906C2B}" dt="2025-02-27T15:54:56.010" v="118" actId="20577"/>
        <pc:sldMkLst>
          <pc:docMk/>
          <pc:sldMk cId="4065283112" sldId="259"/>
        </pc:sldMkLst>
        <pc:spChg chg="mod">
          <ac:chgData name="Ethan Thomas (2416742)" userId="S::2416742@student.uwtsd.ac.uk::5e60de75-de7f-45bb-b6ce-fe4f842938d1" providerId="AD" clId="Web-{BFC8478B-DF00-E765-8EDE-9DA339906C2B}" dt="2025-02-27T15:54:56.010" v="118" actId="20577"/>
          <ac:spMkLst>
            <pc:docMk/>
            <pc:sldMk cId="4065283112" sldId="259"/>
            <ac:spMk id="3" creationId="{EE3D3489-985E-9644-9ABA-609988D56600}"/>
          </ac:spMkLst>
        </pc:spChg>
      </pc:sldChg>
      <pc:sldChg chg="modSp">
        <pc:chgData name="Ethan Thomas (2416742)" userId="S::2416742@student.uwtsd.ac.uk::5e60de75-de7f-45bb-b6ce-fe4f842938d1" providerId="AD" clId="Web-{BFC8478B-DF00-E765-8EDE-9DA339906C2B}" dt="2025-02-27T16:13:23.588" v="259" actId="20577"/>
        <pc:sldMkLst>
          <pc:docMk/>
          <pc:sldMk cId="2450953204" sldId="260"/>
        </pc:sldMkLst>
        <pc:spChg chg="mod">
          <ac:chgData name="Ethan Thomas (2416742)" userId="S::2416742@student.uwtsd.ac.uk::5e60de75-de7f-45bb-b6ce-fe4f842938d1" providerId="AD" clId="Web-{BFC8478B-DF00-E765-8EDE-9DA339906C2B}" dt="2025-02-27T15:55:20.105" v="126" actId="20577"/>
          <ac:spMkLst>
            <pc:docMk/>
            <pc:sldMk cId="2450953204" sldId="260"/>
            <ac:spMk id="2" creationId="{12366610-3C24-7FD6-CBD4-E83FBE48C52C}"/>
          </ac:spMkLst>
        </pc:spChg>
        <pc:spChg chg="mod">
          <ac:chgData name="Ethan Thomas (2416742)" userId="S::2416742@student.uwtsd.ac.uk::5e60de75-de7f-45bb-b6ce-fe4f842938d1" providerId="AD" clId="Web-{BFC8478B-DF00-E765-8EDE-9DA339906C2B}" dt="2025-02-27T16:13:23.588" v="259" actId="20577"/>
          <ac:spMkLst>
            <pc:docMk/>
            <pc:sldMk cId="2450953204" sldId="260"/>
            <ac:spMk id="3" creationId="{0A7A6A26-7884-0576-224B-545B69D5A031}"/>
          </ac:spMkLst>
        </pc:spChg>
      </pc:sldChg>
      <pc:sldChg chg="modSp new">
        <pc:chgData name="Ethan Thomas (2416742)" userId="S::2416742@student.uwtsd.ac.uk::5e60de75-de7f-45bb-b6ce-fe4f842938d1" providerId="AD" clId="Web-{BFC8478B-DF00-E765-8EDE-9DA339906C2B}" dt="2025-02-27T16:14:53.404" v="307" actId="20577"/>
        <pc:sldMkLst>
          <pc:docMk/>
          <pc:sldMk cId="3031672402" sldId="261"/>
        </pc:sldMkLst>
        <pc:spChg chg="mod">
          <ac:chgData name="Ethan Thomas (2416742)" userId="S::2416742@student.uwtsd.ac.uk::5e60de75-de7f-45bb-b6ce-fe4f842938d1" providerId="AD" clId="Web-{BFC8478B-DF00-E765-8EDE-9DA339906C2B}" dt="2025-02-27T16:13:52.433" v="272" actId="20577"/>
          <ac:spMkLst>
            <pc:docMk/>
            <pc:sldMk cId="3031672402" sldId="261"/>
            <ac:spMk id="2" creationId="{A6069692-E4DD-4169-E0F1-F86001513602}"/>
          </ac:spMkLst>
        </pc:spChg>
        <pc:spChg chg="mod">
          <ac:chgData name="Ethan Thomas (2416742)" userId="S::2416742@student.uwtsd.ac.uk::5e60de75-de7f-45bb-b6ce-fe4f842938d1" providerId="AD" clId="Web-{BFC8478B-DF00-E765-8EDE-9DA339906C2B}" dt="2025-02-27T16:14:53.404" v="307" actId="20577"/>
          <ac:spMkLst>
            <pc:docMk/>
            <pc:sldMk cId="3031672402" sldId="261"/>
            <ac:spMk id="3" creationId="{6299E60D-6D82-2962-567C-A09FB8E45616}"/>
          </ac:spMkLst>
        </pc:spChg>
      </pc:sldChg>
      <pc:sldChg chg="modSp new">
        <pc:chgData name="Ethan Thomas (2416742)" userId="S::2416742@student.uwtsd.ac.uk::5e60de75-de7f-45bb-b6ce-fe4f842938d1" providerId="AD" clId="Web-{BFC8478B-DF00-E765-8EDE-9DA339906C2B}" dt="2025-02-27T16:19:29.744" v="396" actId="20577"/>
        <pc:sldMkLst>
          <pc:docMk/>
          <pc:sldMk cId="2027074993" sldId="262"/>
        </pc:sldMkLst>
        <pc:spChg chg="mod">
          <ac:chgData name="Ethan Thomas (2416742)" userId="S::2416742@student.uwtsd.ac.uk::5e60de75-de7f-45bb-b6ce-fe4f842938d1" providerId="AD" clId="Web-{BFC8478B-DF00-E765-8EDE-9DA339906C2B}" dt="2025-02-27T16:15:11.077" v="319" actId="20577"/>
          <ac:spMkLst>
            <pc:docMk/>
            <pc:sldMk cId="2027074993" sldId="262"/>
            <ac:spMk id="2" creationId="{217D3A56-2579-75EC-FEB9-68B905F8D89F}"/>
          </ac:spMkLst>
        </pc:spChg>
        <pc:spChg chg="mod">
          <ac:chgData name="Ethan Thomas (2416742)" userId="S::2416742@student.uwtsd.ac.uk::5e60de75-de7f-45bb-b6ce-fe4f842938d1" providerId="AD" clId="Web-{BFC8478B-DF00-E765-8EDE-9DA339906C2B}" dt="2025-02-27T16:19:29.744" v="396" actId="20577"/>
          <ac:spMkLst>
            <pc:docMk/>
            <pc:sldMk cId="2027074993" sldId="262"/>
            <ac:spMk id="3" creationId="{5D726617-3CFF-500E-E549-889597302621}"/>
          </ac:spMkLst>
        </pc:spChg>
      </pc:sldChg>
      <pc:sldChg chg="new">
        <pc:chgData name="Ethan Thomas (2416742)" userId="S::2416742@student.uwtsd.ac.uk::5e60de75-de7f-45bb-b6ce-fe4f842938d1" providerId="AD" clId="Web-{BFC8478B-DF00-E765-8EDE-9DA339906C2B}" dt="2025-02-27T16:19:29.885" v="397"/>
        <pc:sldMkLst>
          <pc:docMk/>
          <pc:sldMk cId="1227957958" sldId="263"/>
        </pc:sldMkLst>
      </pc:sldChg>
    </pc:docChg>
  </pc:docChgLst>
  <pc:docChgLst>
    <pc:chgData name="Ethan Thomas (2416742)" userId="S::2416742@student.uwtsd.ac.uk::5e60de75-de7f-45bb-b6ce-fe4f842938d1" providerId="AD" clId="Web-{A30781C2-2C96-66E0-2975-8A1090545AEC}"/>
    <pc:docChg chg="modSld">
      <pc:chgData name="Ethan Thomas (2416742)" userId="S::2416742@student.uwtsd.ac.uk::5e60de75-de7f-45bb-b6ce-fe4f842938d1" providerId="AD" clId="Web-{A30781C2-2C96-66E0-2975-8A1090545AEC}" dt="2025-03-05T11:35:22.371" v="15" actId="20577"/>
      <pc:docMkLst>
        <pc:docMk/>
      </pc:docMkLst>
      <pc:sldChg chg="modSp">
        <pc:chgData name="Ethan Thomas (2416742)" userId="S::2416742@student.uwtsd.ac.uk::5e60de75-de7f-45bb-b6ce-fe4f842938d1" providerId="AD" clId="Web-{A30781C2-2C96-66E0-2975-8A1090545AEC}" dt="2025-03-05T11:35:22.371" v="15" actId="20577"/>
        <pc:sldMkLst>
          <pc:docMk/>
          <pc:sldMk cId="2450953204" sldId="260"/>
        </pc:sldMkLst>
        <pc:spChg chg="mod">
          <ac:chgData name="Ethan Thomas (2416742)" userId="S::2416742@student.uwtsd.ac.uk::5e60de75-de7f-45bb-b6ce-fe4f842938d1" providerId="AD" clId="Web-{A30781C2-2C96-66E0-2975-8A1090545AEC}" dt="2025-03-05T11:35:22.371" v="15" actId="20577"/>
          <ac:spMkLst>
            <pc:docMk/>
            <pc:sldMk cId="2450953204" sldId="260"/>
            <ac:spMk id="3" creationId="{0A7A6A26-7884-0576-224B-545B69D5A031}"/>
          </ac:spMkLst>
        </pc:spChg>
      </pc:sldChg>
    </pc:docChg>
  </pc:docChgLst>
  <pc:docChgLst>
    <pc:chgData name="Ethan Thomas (2416742)" userId="S::2416742@student.uwtsd.ac.uk::5e60de75-de7f-45bb-b6ce-fe4f842938d1" providerId="AD" clId="Web-{13A74A83-772E-F0EB-6E26-14D58A214B83}"/>
    <pc:docChg chg="addSld modSld">
      <pc:chgData name="Ethan Thomas (2416742)" userId="S::2416742@student.uwtsd.ac.uk::5e60de75-de7f-45bb-b6ce-fe4f842938d1" providerId="AD" clId="Web-{13A74A83-772E-F0EB-6E26-14D58A214B83}" dt="2025-02-24T13:49:39.462" v="25" actId="20577"/>
      <pc:docMkLst>
        <pc:docMk/>
      </pc:docMkLst>
      <pc:sldChg chg="modSp">
        <pc:chgData name="Ethan Thomas (2416742)" userId="S::2416742@student.uwtsd.ac.uk::5e60de75-de7f-45bb-b6ce-fe4f842938d1" providerId="AD" clId="Web-{13A74A83-772E-F0EB-6E26-14D58A214B83}" dt="2025-02-24T13:49:39.462" v="25" actId="20577"/>
        <pc:sldMkLst>
          <pc:docMk/>
          <pc:sldMk cId="1479116273" sldId="258"/>
        </pc:sldMkLst>
        <pc:spChg chg="mod">
          <ac:chgData name="Ethan Thomas (2416742)" userId="S::2416742@student.uwtsd.ac.uk::5e60de75-de7f-45bb-b6ce-fe4f842938d1" providerId="AD" clId="Web-{13A74A83-772E-F0EB-6E26-14D58A214B83}" dt="2025-02-24T13:49:39.462" v="25" actId="20577"/>
          <ac:spMkLst>
            <pc:docMk/>
            <pc:sldMk cId="1479116273" sldId="258"/>
            <ac:spMk id="3" creationId="{66C47C75-188D-E777-DF32-4BE773C7507E}"/>
          </ac:spMkLst>
        </pc:spChg>
      </pc:sldChg>
      <pc:sldChg chg="new">
        <pc:chgData name="Ethan Thomas (2416742)" userId="S::2416742@student.uwtsd.ac.uk::5e60de75-de7f-45bb-b6ce-fe4f842938d1" providerId="AD" clId="Web-{13A74A83-772E-F0EB-6E26-14D58A214B83}" dt="2025-02-24T13:47:53.803" v="22"/>
        <pc:sldMkLst>
          <pc:docMk/>
          <pc:sldMk cId="2450953204" sldId="260"/>
        </pc:sldMkLst>
      </pc:sldChg>
    </pc:docChg>
  </pc:docChgLst>
  <pc:docChgLst>
    <pc:chgData name="Ethan Thomas (2416742)" userId="S::2416742@student.uwtsd.ac.uk::5e60de75-de7f-45bb-b6ce-fe4f842938d1" providerId="AD" clId="Web-{61AFEC18-547A-6B55-ED8A-D47A456E87DE}"/>
    <pc:docChg chg="modSld">
      <pc:chgData name="Ethan Thomas (2416742)" userId="S::2416742@student.uwtsd.ac.uk::5e60de75-de7f-45bb-b6ce-fe4f842938d1" providerId="AD" clId="Web-{61AFEC18-547A-6B55-ED8A-D47A456E87DE}" dt="2025-03-01T16:11:15.216" v="299" actId="1076"/>
      <pc:docMkLst>
        <pc:docMk/>
      </pc:docMkLst>
      <pc:sldChg chg="addSp modSp mod setBg">
        <pc:chgData name="Ethan Thomas (2416742)" userId="S::2416742@student.uwtsd.ac.uk::5e60de75-de7f-45bb-b6ce-fe4f842938d1" providerId="AD" clId="Web-{61AFEC18-547A-6B55-ED8A-D47A456E87DE}" dt="2025-03-01T16:00:08.842" v="275" actId="1076"/>
        <pc:sldMkLst>
          <pc:docMk/>
          <pc:sldMk cId="2450953204" sldId="260"/>
        </pc:sldMkLst>
        <pc:spChg chg="mod">
          <ac:chgData name="Ethan Thomas (2416742)" userId="S::2416742@student.uwtsd.ac.uk::5e60de75-de7f-45bb-b6ce-fe4f842938d1" providerId="AD" clId="Web-{61AFEC18-547A-6B55-ED8A-D47A456E87DE}" dt="2025-03-01T15:59:01.825" v="271"/>
          <ac:spMkLst>
            <pc:docMk/>
            <pc:sldMk cId="2450953204" sldId="260"/>
            <ac:spMk id="2" creationId="{12366610-3C24-7FD6-CBD4-E83FBE48C52C}"/>
          </ac:spMkLst>
        </pc:spChg>
        <pc:spChg chg="mod">
          <ac:chgData name="Ethan Thomas (2416742)" userId="S::2416742@student.uwtsd.ac.uk::5e60de75-de7f-45bb-b6ce-fe4f842938d1" providerId="AD" clId="Web-{61AFEC18-547A-6B55-ED8A-D47A456E87DE}" dt="2025-03-01T15:59:01.825" v="271"/>
          <ac:spMkLst>
            <pc:docMk/>
            <pc:sldMk cId="2450953204" sldId="260"/>
            <ac:spMk id="3" creationId="{0A7A6A26-7884-0576-224B-545B69D5A031}"/>
          </ac:spMkLst>
        </pc:spChg>
        <pc:spChg chg="add mod">
          <ac:chgData name="Ethan Thomas (2416742)" userId="S::2416742@student.uwtsd.ac.uk::5e60de75-de7f-45bb-b6ce-fe4f842938d1" providerId="AD" clId="Web-{61AFEC18-547A-6B55-ED8A-D47A456E87DE}" dt="2025-03-01T16:00:08.842" v="275" actId="1076"/>
          <ac:spMkLst>
            <pc:docMk/>
            <pc:sldMk cId="2450953204" sldId="260"/>
            <ac:spMk id="5" creationId="{CF9B3F00-5A9B-71DB-BE77-6715E262D8B1}"/>
          </ac:spMkLst>
        </pc:spChg>
        <pc:spChg chg="add">
          <ac:chgData name="Ethan Thomas (2416742)" userId="S::2416742@student.uwtsd.ac.uk::5e60de75-de7f-45bb-b6ce-fe4f842938d1" providerId="AD" clId="Web-{61AFEC18-547A-6B55-ED8A-D47A456E87DE}" dt="2025-03-01T15:59:01.825" v="271"/>
          <ac:spMkLst>
            <pc:docMk/>
            <pc:sldMk cId="2450953204" sldId="260"/>
            <ac:spMk id="9" creationId="{8651CFA9-6065-4243-AC48-858E359780B1}"/>
          </ac:spMkLst>
        </pc:spChg>
        <pc:spChg chg="add">
          <ac:chgData name="Ethan Thomas (2416742)" userId="S::2416742@student.uwtsd.ac.uk::5e60de75-de7f-45bb-b6ce-fe4f842938d1" providerId="AD" clId="Web-{61AFEC18-547A-6B55-ED8A-D47A456E87DE}" dt="2025-03-01T15:59:01.825" v="271"/>
          <ac:spMkLst>
            <pc:docMk/>
            <pc:sldMk cId="2450953204" sldId="260"/>
            <ac:spMk id="11" creationId="{37962AE0-6A1C-4B76-9D52-10E5E6D7D3BB}"/>
          </ac:spMkLst>
        </pc:spChg>
        <pc:grpChg chg="add">
          <ac:chgData name="Ethan Thomas (2416742)" userId="S::2416742@student.uwtsd.ac.uk::5e60de75-de7f-45bb-b6ce-fe4f842938d1" providerId="AD" clId="Web-{61AFEC18-547A-6B55-ED8A-D47A456E87DE}" dt="2025-03-01T15:59:01.825" v="271"/>
          <ac:grpSpMkLst>
            <pc:docMk/>
            <pc:sldMk cId="2450953204" sldId="260"/>
            <ac:grpSpMk id="13" creationId="{DC655204-C06A-4A55-9BB4-C79C4AF9D63F}"/>
          </ac:grpSpMkLst>
        </pc:grpChg>
        <pc:grpChg chg="add">
          <ac:chgData name="Ethan Thomas (2416742)" userId="S::2416742@student.uwtsd.ac.uk::5e60de75-de7f-45bb-b6ce-fe4f842938d1" providerId="AD" clId="Web-{61AFEC18-547A-6B55-ED8A-D47A456E87DE}" dt="2025-03-01T15:59:01.825" v="271"/>
          <ac:grpSpMkLst>
            <pc:docMk/>
            <pc:sldMk cId="2450953204" sldId="260"/>
            <ac:grpSpMk id="23" creationId="{4C476EAB-383B-48F9-B661-B049EB50AE63}"/>
          </ac:grpSpMkLst>
        </pc:grpChg>
        <pc:picChg chg="add mod">
          <ac:chgData name="Ethan Thomas (2416742)" userId="S::2416742@student.uwtsd.ac.uk::5e60de75-de7f-45bb-b6ce-fe4f842938d1" providerId="AD" clId="Web-{61AFEC18-547A-6B55-ED8A-D47A456E87DE}" dt="2025-03-01T15:59:01.825" v="271"/>
          <ac:picMkLst>
            <pc:docMk/>
            <pc:sldMk cId="2450953204" sldId="260"/>
            <ac:picMk id="4" creationId="{17BD07A5-B504-0C2C-B187-B1B44707E069}"/>
          </ac:picMkLst>
        </pc:picChg>
      </pc:sldChg>
      <pc:sldChg chg="addSp modSp mod setBg">
        <pc:chgData name="Ethan Thomas (2416742)" userId="S::2416742@student.uwtsd.ac.uk::5e60de75-de7f-45bb-b6ce-fe4f842938d1" providerId="AD" clId="Web-{61AFEC18-547A-6B55-ED8A-D47A456E87DE}" dt="2025-03-01T16:02:44.971" v="282" actId="1076"/>
        <pc:sldMkLst>
          <pc:docMk/>
          <pc:sldMk cId="3031672402" sldId="261"/>
        </pc:sldMkLst>
        <pc:spChg chg="mod">
          <ac:chgData name="Ethan Thomas (2416742)" userId="S::2416742@student.uwtsd.ac.uk::5e60de75-de7f-45bb-b6ce-fe4f842938d1" providerId="AD" clId="Web-{61AFEC18-547A-6B55-ED8A-D47A456E87DE}" dt="2025-03-01T16:01:59.079" v="277"/>
          <ac:spMkLst>
            <pc:docMk/>
            <pc:sldMk cId="3031672402" sldId="261"/>
            <ac:spMk id="2" creationId="{A6069692-E4DD-4169-E0F1-F86001513602}"/>
          </ac:spMkLst>
        </pc:spChg>
        <pc:spChg chg="mod">
          <ac:chgData name="Ethan Thomas (2416742)" userId="S::2416742@student.uwtsd.ac.uk::5e60de75-de7f-45bb-b6ce-fe4f842938d1" providerId="AD" clId="Web-{61AFEC18-547A-6B55-ED8A-D47A456E87DE}" dt="2025-03-01T16:01:59.079" v="277"/>
          <ac:spMkLst>
            <pc:docMk/>
            <pc:sldMk cId="3031672402" sldId="261"/>
            <ac:spMk id="3" creationId="{6299E60D-6D82-2962-567C-A09FB8E45616}"/>
          </ac:spMkLst>
        </pc:spChg>
        <pc:spChg chg="add mod">
          <ac:chgData name="Ethan Thomas (2416742)" userId="S::2416742@student.uwtsd.ac.uk::5e60de75-de7f-45bb-b6ce-fe4f842938d1" providerId="AD" clId="Web-{61AFEC18-547A-6B55-ED8A-D47A456E87DE}" dt="2025-03-01T16:02:44.971" v="282" actId="1076"/>
          <ac:spMkLst>
            <pc:docMk/>
            <pc:sldMk cId="3031672402" sldId="261"/>
            <ac:spMk id="5" creationId="{13763E22-D8AC-623E-9B66-0746613F9E77}"/>
          </ac:spMkLst>
        </pc:spChg>
        <pc:spChg chg="add">
          <ac:chgData name="Ethan Thomas (2416742)" userId="S::2416742@student.uwtsd.ac.uk::5e60de75-de7f-45bb-b6ce-fe4f842938d1" providerId="AD" clId="Web-{61AFEC18-547A-6B55-ED8A-D47A456E87DE}" dt="2025-03-01T16:01:59.079" v="277"/>
          <ac:spMkLst>
            <pc:docMk/>
            <pc:sldMk cId="3031672402" sldId="261"/>
            <ac:spMk id="9" creationId="{8651CFA9-6065-4243-AC48-858E359780B1}"/>
          </ac:spMkLst>
        </pc:spChg>
        <pc:spChg chg="add">
          <ac:chgData name="Ethan Thomas (2416742)" userId="S::2416742@student.uwtsd.ac.uk::5e60de75-de7f-45bb-b6ce-fe4f842938d1" providerId="AD" clId="Web-{61AFEC18-547A-6B55-ED8A-D47A456E87DE}" dt="2025-03-01T16:01:59.079" v="277"/>
          <ac:spMkLst>
            <pc:docMk/>
            <pc:sldMk cId="3031672402" sldId="261"/>
            <ac:spMk id="11" creationId="{37962AE0-6A1C-4B76-9D52-10E5E6D7D3BB}"/>
          </ac:spMkLst>
        </pc:spChg>
        <pc:grpChg chg="add">
          <ac:chgData name="Ethan Thomas (2416742)" userId="S::2416742@student.uwtsd.ac.uk::5e60de75-de7f-45bb-b6ce-fe4f842938d1" providerId="AD" clId="Web-{61AFEC18-547A-6B55-ED8A-D47A456E87DE}" dt="2025-03-01T16:01:59.079" v="277"/>
          <ac:grpSpMkLst>
            <pc:docMk/>
            <pc:sldMk cId="3031672402" sldId="261"/>
            <ac:grpSpMk id="13" creationId="{DC655204-C06A-4A55-9BB4-C79C4AF9D63F}"/>
          </ac:grpSpMkLst>
        </pc:grpChg>
        <pc:grpChg chg="add">
          <ac:chgData name="Ethan Thomas (2416742)" userId="S::2416742@student.uwtsd.ac.uk::5e60de75-de7f-45bb-b6ce-fe4f842938d1" providerId="AD" clId="Web-{61AFEC18-547A-6B55-ED8A-D47A456E87DE}" dt="2025-03-01T16:01:59.079" v="277"/>
          <ac:grpSpMkLst>
            <pc:docMk/>
            <pc:sldMk cId="3031672402" sldId="261"/>
            <ac:grpSpMk id="23" creationId="{4C476EAB-383B-48F9-B661-B049EB50AE63}"/>
          </ac:grpSpMkLst>
        </pc:grpChg>
        <pc:picChg chg="add mod">
          <ac:chgData name="Ethan Thomas (2416742)" userId="S::2416742@student.uwtsd.ac.uk::5e60de75-de7f-45bb-b6ce-fe4f842938d1" providerId="AD" clId="Web-{61AFEC18-547A-6B55-ED8A-D47A456E87DE}" dt="2025-03-01T16:01:59.079" v="277"/>
          <ac:picMkLst>
            <pc:docMk/>
            <pc:sldMk cId="3031672402" sldId="261"/>
            <ac:picMk id="4" creationId="{A637AFD0-8A42-9BDD-EA56-1D83C635464D}"/>
          </ac:picMkLst>
        </pc:picChg>
      </pc:sldChg>
      <pc:sldChg chg="addSp modSp mod setBg">
        <pc:chgData name="Ethan Thomas (2416742)" userId="S::2416742@student.uwtsd.ac.uk::5e60de75-de7f-45bb-b6ce-fe4f842938d1" providerId="AD" clId="Web-{61AFEC18-547A-6B55-ED8A-D47A456E87DE}" dt="2025-03-01T16:06:43.319" v="291" actId="1076"/>
        <pc:sldMkLst>
          <pc:docMk/>
          <pc:sldMk cId="2027074993" sldId="262"/>
        </pc:sldMkLst>
        <pc:spChg chg="mod">
          <ac:chgData name="Ethan Thomas (2416742)" userId="S::2416742@student.uwtsd.ac.uk::5e60de75-de7f-45bb-b6ce-fe4f842938d1" providerId="AD" clId="Web-{61AFEC18-547A-6B55-ED8A-D47A456E87DE}" dt="2025-03-01T16:06:13.928" v="284"/>
          <ac:spMkLst>
            <pc:docMk/>
            <pc:sldMk cId="2027074993" sldId="262"/>
            <ac:spMk id="2" creationId="{217D3A56-2579-75EC-FEB9-68B905F8D89F}"/>
          </ac:spMkLst>
        </pc:spChg>
        <pc:spChg chg="mod">
          <ac:chgData name="Ethan Thomas (2416742)" userId="S::2416742@student.uwtsd.ac.uk::5e60de75-de7f-45bb-b6ce-fe4f842938d1" providerId="AD" clId="Web-{61AFEC18-547A-6B55-ED8A-D47A456E87DE}" dt="2025-03-01T16:06:13.928" v="284"/>
          <ac:spMkLst>
            <pc:docMk/>
            <pc:sldMk cId="2027074993" sldId="262"/>
            <ac:spMk id="3" creationId="{5D726617-3CFF-500E-E549-889597302621}"/>
          </ac:spMkLst>
        </pc:spChg>
        <pc:spChg chg="add mod">
          <ac:chgData name="Ethan Thomas (2416742)" userId="S::2416742@student.uwtsd.ac.uk::5e60de75-de7f-45bb-b6ce-fe4f842938d1" providerId="AD" clId="Web-{61AFEC18-547A-6B55-ED8A-D47A456E87DE}" dt="2025-03-01T16:06:43.319" v="291" actId="1076"/>
          <ac:spMkLst>
            <pc:docMk/>
            <pc:sldMk cId="2027074993" sldId="262"/>
            <ac:spMk id="5" creationId="{45C236D6-C8FD-80EC-0C48-45D2EA9E424E}"/>
          </ac:spMkLst>
        </pc:spChg>
        <pc:spChg chg="add">
          <ac:chgData name="Ethan Thomas (2416742)" userId="S::2416742@student.uwtsd.ac.uk::5e60de75-de7f-45bb-b6ce-fe4f842938d1" providerId="AD" clId="Web-{61AFEC18-547A-6B55-ED8A-D47A456E87DE}" dt="2025-03-01T16:06:13.928" v="284"/>
          <ac:spMkLst>
            <pc:docMk/>
            <pc:sldMk cId="2027074993" sldId="262"/>
            <ac:spMk id="9" creationId="{8651CFA9-6065-4243-AC48-858E359780B1}"/>
          </ac:spMkLst>
        </pc:spChg>
        <pc:spChg chg="add">
          <ac:chgData name="Ethan Thomas (2416742)" userId="S::2416742@student.uwtsd.ac.uk::5e60de75-de7f-45bb-b6ce-fe4f842938d1" providerId="AD" clId="Web-{61AFEC18-547A-6B55-ED8A-D47A456E87DE}" dt="2025-03-01T16:06:13.928" v="284"/>
          <ac:spMkLst>
            <pc:docMk/>
            <pc:sldMk cId="2027074993" sldId="262"/>
            <ac:spMk id="11" creationId="{37962AE0-6A1C-4B76-9D52-10E5E6D7D3BB}"/>
          </ac:spMkLst>
        </pc:spChg>
        <pc:grpChg chg="add">
          <ac:chgData name="Ethan Thomas (2416742)" userId="S::2416742@student.uwtsd.ac.uk::5e60de75-de7f-45bb-b6ce-fe4f842938d1" providerId="AD" clId="Web-{61AFEC18-547A-6B55-ED8A-D47A456E87DE}" dt="2025-03-01T16:06:13.928" v="284"/>
          <ac:grpSpMkLst>
            <pc:docMk/>
            <pc:sldMk cId="2027074993" sldId="262"/>
            <ac:grpSpMk id="13" creationId="{DC655204-C06A-4A55-9BB4-C79C4AF9D63F}"/>
          </ac:grpSpMkLst>
        </pc:grpChg>
        <pc:grpChg chg="add">
          <ac:chgData name="Ethan Thomas (2416742)" userId="S::2416742@student.uwtsd.ac.uk::5e60de75-de7f-45bb-b6ce-fe4f842938d1" providerId="AD" clId="Web-{61AFEC18-547A-6B55-ED8A-D47A456E87DE}" dt="2025-03-01T16:06:13.928" v="284"/>
          <ac:grpSpMkLst>
            <pc:docMk/>
            <pc:sldMk cId="2027074993" sldId="262"/>
            <ac:grpSpMk id="23" creationId="{4C476EAB-383B-48F9-B661-B049EB50AE63}"/>
          </ac:grpSpMkLst>
        </pc:grpChg>
        <pc:picChg chg="add mod">
          <ac:chgData name="Ethan Thomas (2416742)" userId="S::2416742@student.uwtsd.ac.uk::5e60de75-de7f-45bb-b6ce-fe4f842938d1" providerId="AD" clId="Web-{61AFEC18-547A-6B55-ED8A-D47A456E87DE}" dt="2025-03-01T16:06:13.928" v="284"/>
          <ac:picMkLst>
            <pc:docMk/>
            <pc:sldMk cId="2027074993" sldId="262"/>
            <ac:picMk id="4" creationId="{30528347-D6C0-001E-9B24-C9401344A5EB}"/>
          </ac:picMkLst>
        </pc:picChg>
      </pc:sldChg>
      <pc:sldChg chg="addSp modSp mod setBg">
        <pc:chgData name="Ethan Thomas (2416742)" userId="S::2416742@student.uwtsd.ac.uk::5e60de75-de7f-45bb-b6ce-fe4f842938d1" providerId="AD" clId="Web-{61AFEC18-547A-6B55-ED8A-D47A456E87DE}" dt="2025-03-01T16:11:15.216" v="299" actId="1076"/>
        <pc:sldMkLst>
          <pc:docMk/>
          <pc:sldMk cId="1227957958" sldId="263"/>
        </pc:sldMkLst>
        <pc:spChg chg="mod">
          <ac:chgData name="Ethan Thomas (2416742)" userId="S::2416742@student.uwtsd.ac.uk::5e60de75-de7f-45bb-b6ce-fe4f842938d1" providerId="AD" clId="Web-{61AFEC18-547A-6B55-ED8A-D47A456E87DE}" dt="2025-03-01T16:10:42.106" v="293"/>
          <ac:spMkLst>
            <pc:docMk/>
            <pc:sldMk cId="1227957958" sldId="263"/>
            <ac:spMk id="2" creationId="{7354E072-9237-21EB-41C8-C9C4FE602A51}"/>
          </ac:spMkLst>
        </pc:spChg>
        <pc:spChg chg="mod">
          <ac:chgData name="Ethan Thomas (2416742)" userId="S::2416742@student.uwtsd.ac.uk::5e60de75-de7f-45bb-b6ce-fe4f842938d1" providerId="AD" clId="Web-{61AFEC18-547A-6B55-ED8A-D47A456E87DE}" dt="2025-03-01T16:10:42.106" v="293"/>
          <ac:spMkLst>
            <pc:docMk/>
            <pc:sldMk cId="1227957958" sldId="263"/>
            <ac:spMk id="3" creationId="{378E9EFF-4F79-6B99-93BE-7973A80F8E1F}"/>
          </ac:spMkLst>
        </pc:spChg>
        <pc:spChg chg="add mod">
          <ac:chgData name="Ethan Thomas (2416742)" userId="S::2416742@student.uwtsd.ac.uk::5e60de75-de7f-45bb-b6ce-fe4f842938d1" providerId="AD" clId="Web-{61AFEC18-547A-6B55-ED8A-D47A456E87DE}" dt="2025-03-01T16:11:15.216" v="299" actId="1076"/>
          <ac:spMkLst>
            <pc:docMk/>
            <pc:sldMk cId="1227957958" sldId="263"/>
            <ac:spMk id="5" creationId="{58EAAD0B-C5E8-2BC0-10E2-03D3550A85F7}"/>
          </ac:spMkLst>
        </pc:spChg>
        <pc:spChg chg="add">
          <ac:chgData name="Ethan Thomas (2416742)" userId="S::2416742@student.uwtsd.ac.uk::5e60de75-de7f-45bb-b6ce-fe4f842938d1" providerId="AD" clId="Web-{61AFEC18-547A-6B55-ED8A-D47A456E87DE}" dt="2025-03-01T16:10:42.106" v="293"/>
          <ac:spMkLst>
            <pc:docMk/>
            <pc:sldMk cId="1227957958" sldId="263"/>
            <ac:spMk id="9" creationId="{8651CFA9-6065-4243-AC48-858E359780B1}"/>
          </ac:spMkLst>
        </pc:spChg>
        <pc:spChg chg="add">
          <ac:chgData name="Ethan Thomas (2416742)" userId="S::2416742@student.uwtsd.ac.uk::5e60de75-de7f-45bb-b6ce-fe4f842938d1" providerId="AD" clId="Web-{61AFEC18-547A-6B55-ED8A-D47A456E87DE}" dt="2025-03-01T16:10:42.106" v="293"/>
          <ac:spMkLst>
            <pc:docMk/>
            <pc:sldMk cId="1227957958" sldId="263"/>
            <ac:spMk id="11" creationId="{37962AE0-6A1C-4B76-9D52-10E5E6D7D3BB}"/>
          </ac:spMkLst>
        </pc:spChg>
        <pc:grpChg chg="add">
          <ac:chgData name="Ethan Thomas (2416742)" userId="S::2416742@student.uwtsd.ac.uk::5e60de75-de7f-45bb-b6ce-fe4f842938d1" providerId="AD" clId="Web-{61AFEC18-547A-6B55-ED8A-D47A456E87DE}" dt="2025-03-01T16:10:42.106" v="293"/>
          <ac:grpSpMkLst>
            <pc:docMk/>
            <pc:sldMk cId="1227957958" sldId="263"/>
            <ac:grpSpMk id="13" creationId="{DC655204-C06A-4A55-9BB4-C79C4AF9D63F}"/>
          </ac:grpSpMkLst>
        </pc:grpChg>
        <pc:grpChg chg="add">
          <ac:chgData name="Ethan Thomas (2416742)" userId="S::2416742@student.uwtsd.ac.uk::5e60de75-de7f-45bb-b6ce-fe4f842938d1" providerId="AD" clId="Web-{61AFEC18-547A-6B55-ED8A-D47A456E87DE}" dt="2025-03-01T16:10:42.106" v="293"/>
          <ac:grpSpMkLst>
            <pc:docMk/>
            <pc:sldMk cId="1227957958" sldId="263"/>
            <ac:grpSpMk id="23" creationId="{4C476EAB-383B-48F9-B661-B049EB50AE63}"/>
          </ac:grpSpMkLst>
        </pc:grpChg>
        <pc:picChg chg="add mod">
          <ac:chgData name="Ethan Thomas (2416742)" userId="S::2416742@student.uwtsd.ac.uk::5e60de75-de7f-45bb-b6ce-fe4f842938d1" providerId="AD" clId="Web-{61AFEC18-547A-6B55-ED8A-D47A456E87DE}" dt="2025-03-01T16:10:42.106" v="293"/>
          <ac:picMkLst>
            <pc:docMk/>
            <pc:sldMk cId="1227957958" sldId="263"/>
            <ac:picMk id="4" creationId="{BA964D8D-5E45-75AE-40C0-DABED0B968CF}"/>
          </ac:picMkLst>
        </pc:picChg>
      </pc:sldChg>
    </pc:docChg>
  </pc:docChgLst>
  <pc:docChgLst>
    <pc:chgData name="Ethan Thomas (2416742)" userId="S::2416742@student.uwtsd.ac.uk::5e60de75-de7f-45bb-b6ce-fe4f842938d1" providerId="AD" clId="Web-{BD6C7770-3546-BFD4-440D-BAE6E093DAC7}"/>
    <pc:docChg chg="addSld modSld">
      <pc:chgData name="Ethan Thomas (2416742)" userId="S::2416742@student.uwtsd.ac.uk::5e60de75-de7f-45bb-b6ce-fe4f842938d1" providerId="AD" clId="Web-{BD6C7770-3546-BFD4-440D-BAE6E093DAC7}" dt="2025-02-18T14:25:51.047" v="170" actId="20577"/>
      <pc:docMkLst>
        <pc:docMk/>
      </pc:docMkLst>
      <pc:sldChg chg="modSp">
        <pc:chgData name="Ethan Thomas (2416742)" userId="S::2416742@student.uwtsd.ac.uk::5e60de75-de7f-45bb-b6ce-fe4f842938d1" providerId="AD" clId="Web-{BD6C7770-3546-BFD4-440D-BAE6E093DAC7}" dt="2025-02-18T13:49:00.022" v="46" actId="20577"/>
        <pc:sldMkLst>
          <pc:docMk/>
          <pc:sldMk cId="109857222" sldId="256"/>
        </pc:sldMkLst>
        <pc:spChg chg="mod">
          <ac:chgData name="Ethan Thomas (2416742)" userId="S::2416742@student.uwtsd.ac.uk::5e60de75-de7f-45bb-b6ce-fe4f842938d1" providerId="AD" clId="Web-{BD6C7770-3546-BFD4-440D-BAE6E093DAC7}" dt="2025-02-18T13:49:00.022" v="46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Ethan Thomas (2416742)" userId="S::2416742@student.uwtsd.ac.uk::5e60de75-de7f-45bb-b6ce-fe4f842938d1" providerId="AD" clId="Web-{BD6C7770-3546-BFD4-440D-BAE6E093DAC7}" dt="2025-02-18T13:36:40.903" v="34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Ethan Thomas (2416742)" userId="S::2416742@student.uwtsd.ac.uk::5e60de75-de7f-45bb-b6ce-fe4f842938d1" providerId="AD" clId="Web-{BD6C7770-3546-BFD4-440D-BAE6E093DAC7}" dt="2025-02-18T14:25:51.047" v="170" actId="20577"/>
        <pc:sldMkLst>
          <pc:docMk/>
          <pc:sldMk cId="1390880746" sldId="257"/>
        </pc:sldMkLst>
      </pc:sldChg>
      <pc:sldChg chg="modSp">
        <pc:chgData name="Ethan Thomas (2416742)" userId="S::2416742@student.uwtsd.ac.uk::5e60de75-de7f-45bb-b6ce-fe4f842938d1" providerId="AD" clId="Web-{BD6C7770-3546-BFD4-440D-BAE6E093DAC7}" dt="2025-02-18T13:33:44.600" v="8" actId="20577"/>
        <pc:sldMkLst>
          <pc:docMk/>
          <pc:sldMk cId="1479116273" sldId="258"/>
        </pc:sldMkLst>
        <pc:spChg chg="mod">
          <ac:chgData name="Ethan Thomas (2416742)" userId="S::2416742@student.uwtsd.ac.uk::5e60de75-de7f-45bb-b6ce-fe4f842938d1" providerId="AD" clId="Web-{BD6C7770-3546-BFD4-440D-BAE6E093DAC7}" dt="2025-02-18T13:33:30.959" v="5" actId="20577"/>
          <ac:spMkLst>
            <pc:docMk/>
            <pc:sldMk cId="1479116273" sldId="258"/>
            <ac:spMk id="2" creationId="{824AB0FC-745A-8C18-897B-17E870702420}"/>
          </ac:spMkLst>
        </pc:spChg>
        <pc:spChg chg="mod">
          <ac:chgData name="Ethan Thomas (2416742)" userId="S::2416742@student.uwtsd.ac.uk::5e60de75-de7f-45bb-b6ce-fe4f842938d1" providerId="AD" clId="Web-{BD6C7770-3546-BFD4-440D-BAE6E093DAC7}" dt="2025-02-18T13:33:44.600" v="8" actId="20577"/>
          <ac:spMkLst>
            <pc:docMk/>
            <pc:sldMk cId="1479116273" sldId="258"/>
            <ac:spMk id="3" creationId="{66C47C75-188D-E777-DF32-4BE773C7507E}"/>
          </ac:spMkLst>
        </pc:spChg>
      </pc:sldChg>
      <pc:sldChg chg="modSp new">
        <pc:chgData name="Ethan Thomas (2416742)" userId="S::2416742@student.uwtsd.ac.uk::5e60de75-de7f-45bb-b6ce-fe4f842938d1" providerId="AD" clId="Web-{BD6C7770-3546-BFD4-440D-BAE6E093DAC7}" dt="2025-02-18T14:25:36.078" v="168" actId="20577"/>
        <pc:sldMkLst>
          <pc:docMk/>
          <pc:sldMk cId="4065283112" sldId="259"/>
        </pc:sldMkLst>
        <pc:spChg chg="mod">
          <ac:chgData name="Ethan Thomas (2416742)" userId="S::2416742@student.uwtsd.ac.uk::5e60de75-de7f-45bb-b6ce-fe4f842938d1" providerId="AD" clId="Web-{BD6C7770-3546-BFD4-440D-BAE6E093DAC7}" dt="2025-02-18T13:49:50.211" v="50" actId="20577"/>
          <ac:spMkLst>
            <pc:docMk/>
            <pc:sldMk cId="4065283112" sldId="259"/>
            <ac:spMk id="2" creationId="{F27A8B24-B051-5CFA-869D-C385A1AD0C7F}"/>
          </ac:spMkLst>
        </pc:spChg>
        <pc:spChg chg="mod">
          <ac:chgData name="Ethan Thomas (2416742)" userId="S::2416742@student.uwtsd.ac.uk::5e60de75-de7f-45bb-b6ce-fe4f842938d1" providerId="AD" clId="Web-{BD6C7770-3546-BFD4-440D-BAE6E093DAC7}" dt="2025-02-18T14:25:36.078" v="168" actId="20577"/>
          <ac:spMkLst>
            <pc:docMk/>
            <pc:sldMk cId="4065283112" sldId="259"/>
            <ac:spMk id="3" creationId="{EE3D3489-985E-9644-9ABA-609988D56600}"/>
          </ac:spMkLst>
        </pc:spChg>
      </pc:sldChg>
    </pc:docChg>
  </pc:docChgLst>
  <pc:docChgLst>
    <pc:chgData name="Ethan Thomas (2416742)" userId="S::2416742@student.uwtsd.ac.uk::5e60de75-de7f-45bb-b6ce-fe4f842938d1" providerId="AD" clId="Web-{24399D4D-044F-D8FE-F493-4F9472E4638D}"/>
    <pc:docChg chg="delSld modSld">
      <pc:chgData name="Ethan Thomas (2416742)" userId="S::2416742@student.uwtsd.ac.uk::5e60de75-de7f-45bb-b6ce-fe4f842938d1" providerId="AD" clId="Web-{24399D4D-044F-D8FE-F493-4F9472E4638D}" dt="2025-02-21T13:29:52.528" v="155" actId="20577"/>
      <pc:docMkLst>
        <pc:docMk/>
      </pc:docMkLst>
      <pc:sldChg chg="modSp">
        <pc:chgData name="Ethan Thomas (2416742)" userId="S::2416742@student.uwtsd.ac.uk::5e60de75-de7f-45bb-b6ce-fe4f842938d1" providerId="AD" clId="Web-{24399D4D-044F-D8FE-F493-4F9472E4638D}" dt="2025-02-21T12:51:22.066" v="79" actId="20577"/>
        <pc:sldMkLst>
          <pc:docMk/>
          <pc:sldMk cId="109857222" sldId="256"/>
        </pc:sldMkLst>
        <pc:spChg chg="mod">
          <ac:chgData name="Ethan Thomas (2416742)" userId="S::2416742@student.uwtsd.ac.uk::5e60de75-de7f-45bb-b6ce-fe4f842938d1" providerId="AD" clId="Web-{24399D4D-044F-D8FE-F493-4F9472E4638D}" dt="2025-02-21T12:50:41.266" v="5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Ethan Thomas (2416742)" userId="S::2416742@student.uwtsd.ac.uk::5e60de75-de7f-45bb-b6ce-fe4f842938d1" providerId="AD" clId="Web-{24399D4D-044F-D8FE-F493-4F9472E4638D}" dt="2025-02-21T12:51:22.066" v="79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delSp modSp del">
        <pc:chgData name="Ethan Thomas (2416742)" userId="S::2416742@student.uwtsd.ac.uk::5e60de75-de7f-45bb-b6ce-fe4f842938d1" providerId="AD" clId="Web-{24399D4D-044F-D8FE-F493-4F9472E4638D}" dt="2025-02-21T13:10:12.631" v="118"/>
        <pc:sldMkLst>
          <pc:docMk/>
          <pc:sldMk cId="1390880746" sldId="257"/>
        </pc:sldMkLst>
      </pc:sldChg>
      <pc:sldChg chg="modSp">
        <pc:chgData name="Ethan Thomas (2416742)" userId="S::2416742@student.uwtsd.ac.uk::5e60de75-de7f-45bb-b6ce-fe4f842938d1" providerId="AD" clId="Web-{24399D4D-044F-D8FE-F493-4F9472E4638D}" dt="2025-02-21T13:29:52.528" v="155" actId="20577"/>
        <pc:sldMkLst>
          <pc:docMk/>
          <pc:sldMk cId="1479116273" sldId="258"/>
        </pc:sldMkLst>
        <pc:spChg chg="mod">
          <ac:chgData name="Ethan Thomas (2416742)" userId="S::2416742@student.uwtsd.ac.uk::5e60de75-de7f-45bb-b6ce-fe4f842938d1" providerId="AD" clId="Web-{24399D4D-044F-D8FE-F493-4F9472E4638D}" dt="2025-02-21T13:10:19.116" v="121" actId="20577"/>
          <ac:spMkLst>
            <pc:docMk/>
            <pc:sldMk cId="1479116273" sldId="258"/>
            <ac:spMk id="2" creationId="{824AB0FC-745A-8C18-897B-17E870702420}"/>
          </ac:spMkLst>
        </pc:spChg>
        <pc:spChg chg="mod">
          <ac:chgData name="Ethan Thomas (2416742)" userId="S::2416742@student.uwtsd.ac.uk::5e60de75-de7f-45bb-b6ce-fe4f842938d1" providerId="AD" clId="Web-{24399D4D-044F-D8FE-F493-4F9472E4638D}" dt="2025-02-21T13:29:52.528" v="155" actId="20577"/>
          <ac:spMkLst>
            <pc:docMk/>
            <pc:sldMk cId="1479116273" sldId="258"/>
            <ac:spMk id="3" creationId="{66C47C75-188D-E777-DF32-4BE773C7507E}"/>
          </ac:spMkLst>
        </pc:spChg>
      </pc:sldChg>
      <pc:sldChg chg="addSp modSp mod setBg">
        <pc:chgData name="Ethan Thomas (2416742)" userId="S::2416742@student.uwtsd.ac.uk::5e60de75-de7f-45bb-b6ce-fe4f842938d1" providerId="AD" clId="Web-{24399D4D-044F-D8FE-F493-4F9472E4638D}" dt="2025-02-21T13:08:57.454" v="114" actId="1076"/>
        <pc:sldMkLst>
          <pc:docMk/>
          <pc:sldMk cId="4065283112" sldId="259"/>
        </pc:sldMkLst>
        <pc:spChg chg="mod">
          <ac:chgData name="Ethan Thomas (2416742)" userId="S::2416742@student.uwtsd.ac.uk::5e60de75-de7f-45bb-b6ce-fe4f842938d1" providerId="AD" clId="Web-{24399D4D-044F-D8FE-F493-4F9472E4638D}" dt="2025-02-21T13:04:18.090" v="103"/>
          <ac:spMkLst>
            <pc:docMk/>
            <pc:sldMk cId="4065283112" sldId="259"/>
            <ac:spMk id="2" creationId="{F27A8B24-B051-5CFA-869D-C385A1AD0C7F}"/>
          </ac:spMkLst>
        </pc:spChg>
        <pc:spChg chg="mod">
          <ac:chgData name="Ethan Thomas (2416742)" userId="S::2416742@student.uwtsd.ac.uk::5e60de75-de7f-45bb-b6ce-fe4f842938d1" providerId="AD" clId="Web-{24399D4D-044F-D8FE-F493-4F9472E4638D}" dt="2025-02-21T13:05:17.001" v="111" actId="20577"/>
          <ac:spMkLst>
            <pc:docMk/>
            <pc:sldMk cId="4065283112" sldId="259"/>
            <ac:spMk id="3" creationId="{EE3D3489-985E-9644-9ABA-609988D56600}"/>
          </ac:spMkLst>
        </pc:spChg>
        <pc:spChg chg="add mod">
          <ac:chgData name="Ethan Thomas (2416742)" userId="S::2416742@student.uwtsd.ac.uk::5e60de75-de7f-45bb-b6ce-fe4f842938d1" providerId="AD" clId="Web-{24399D4D-044F-D8FE-F493-4F9472E4638D}" dt="2025-02-21T13:08:57.454" v="114" actId="1076"/>
          <ac:spMkLst>
            <pc:docMk/>
            <pc:sldMk cId="4065283112" sldId="259"/>
            <ac:spMk id="6" creationId="{8B206BF0-C080-D34C-1769-88895DE39958}"/>
          </ac:spMkLst>
        </pc:spChg>
        <pc:spChg chg="add">
          <ac:chgData name="Ethan Thomas (2416742)" userId="S::2416742@student.uwtsd.ac.uk::5e60de75-de7f-45bb-b6ce-fe4f842938d1" providerId="AD" clId="Web-{24399D4D-044F-D8FE-F493-4F9472E4638D}" dt="2025-02-21T13:04:18.090" v="103"/>
          <ac:spMkLst>
            <pc:docMk/>
            <pc:sldMk cId="4065283112" sldId="259"/>
            <ac:spMk id="10" creationId="{8651CFA9-6065-4243-AC48-858E359780B1}"/>
          </ac:spMkLst>
        </pc:spChg>
        <pc:spChg chg="add">
          <ac:chgData name="Ethan Thomas (2416742)" userId="S::2416742@student.uwtsd.ac.uk::5e60de75-de7f-45bb-b6ce-fe4f842938d1" providerId="AD" clId="Web-{24399D4D-044F-D8FE-F493-4F9472E4638D}" dt="2025-02-21T13:04:18.090" v="103"/>
          <ac:spMkLst>
            <pc:docMk/>
            <pc:sldMk cId="4065283112" sldId="259"/>
            <ac:spMk id="12" creationId="{37962AE0-6A1C-4B76-9D52-10E5E6D7D3BB}"/>
          </ac:spMkLst>
        </pc:spChg>
        <pc:grpChg chg="add">
          <ac:chgData name="Ethan Thomas (2416742)" userId="S::2416742@student.uwtsd.ac.uk::5e60de75-de7f-45bb-b6ce-fe4f842938d1" providerId="AD" clId="Web-{24399D4D-044F-D8FE-F493-4F9472E4638D}" dt="2025-02-21T13:04:18.090" v="103"/>
          <ac:grpSpMkLst>
            <pc:docMk/>
            <pc:sldMk cId="4065283112" sldId="259"/>
            <ac:grpSpMk id="14" creationId="{DC655204-C06A-4A55-9BB4-C79C4AF9D63F}"/>
          </ac:grpSpMkLst>
        </pc:grpChg>
        <pc:grpChg chg="add">
          <ac:chgData name="Ethan Thomas (2416742)" userId="S::2416742@student.uwtsd.ac.uk::5e60de75-de7f-45bb-b6ce-fe4f842938d1" providerId="AD" clId="Web-{24399D4D-044F-D8FE-F493-4F9472E4638D}" dt="2025-02-21T13:04:18.090" v="103"/>
          <ac:grpSpMkLst>
            <pc:docMk/>
            <pc:sldMk cId="4065283112" sldId="259"/>
            <ac:grpSpMk id="24" creationId="{4C476EAB-383B-48F9-B661-B049EB50AE63}"/>
          </ac:grpSpMkLst>
        </pc:grpChg>
        <pc:picChg chg="add">
          <ac:chgData name="Ethan Thomas (2416742)" userId="S::2416742@student.uwtsd.ac.uk::5e60de75-de7f-45bb-b6ce-fe4f842938d1" providerId="AD" clId="Web-{24399D4D-044F-D8FE-F493-4F9472E4638D}" dt="2025-02-21T13:04:15.278" v="102"/>
          <ac:picMkLst>
            <pc:docMk/>
            <pc:sldMk cId="4065283112" sldId="259"/>
            <ac:picMk id="5" creationId="{F3A080A7-064D-A59A-7A7D-7DDB637B0951}"/>
          </ac:picMkLst>
        </pc:picChg>
      </pc:sldChg>
    </pc:docChg>
  </pc:docChgLst>
  <pc:docChgLst>
    <pc:chgData name="Ethan Thomas (2416742)" userId="5e60de75-de7f-45bb-b6ce-fe4f842938d1" providerId="ADAL" clId="{738E338A-C360-4B23-98D9-47E65799A79F}"/>
    <pc:docChg chg="modSld">
      <pc:chgData name="Ethan Thomas (2416742)" userId="5e60de75-de7f-45bb-b6ce-fe4f842938d1" providerId="ADAL" clId="{738E338A-C360-4B23-98D9-47E65799A79F}" dt="2025-03-05T14:09:35.727" v="22"/>
      <pc:docMkLst>
        <pc:docMk/>
      </pc:docMkLst>
      <pc:sldChg chg="addSp modSp">
        <pc:chgData name="Ethan Thomas (2416742)" userId="5e60de75-de7f-45bb-b6ce-fe4f842938d1" providerId="ADAL" clId="{738E338A-C360-4B23-98D9-47E65799A79F}" dt="2025-03-05T13:36:47.803" v="0"/>
        <pc:sldMkLst>
          <pc:docMk/>
          <pc:sldMk cId="109857222" sldId="256"/>
        </pc:sldMkLst>
        <pc:picChg chg="add mod">
          <ac:chgData name="Ethan Thomas (2416742)" userId="5e60de75-de7f-45bb-b6ce-fe4f842938d1" providerId="ADAL" clId="{738E338A-C360-4B23-98D9-47E65799A79F}" dt="2025-03-05T13:36:47.803" v="0"/>
          <ac:picMkLst>
            <pc:docMk/>
            <pc:sldMk cId="109857222" sldId="256"/>
            <ac:picMk id="9" creationId="{D0530130-0A90-E967-C10A-A098B0145BF8}"/>
          </ac:picMkLst>
        </pc:picChg>
      </pc:sldChg>
      <pc:sldChg chg="addSp modSp">
        <pc:chgData name="Ethan Thomas (2416742)" userId="5e60de75-de7f-45bb-b6ce-fe4f842938d1" providerId="ADAL" clId="{738E338A-C360-4B23-98D9-47E65799A79F}" dt="2025-03-05T14:00:17.872" v="2"/>
        <pc:sldMkLst>
          <pc:docMk/>
          <pc:sldMk cId="1479116273" sldId="258"/>
        </pc:sldMkLst>
        <pc:picChg chg="add mod">
          <ac:chgData name="Ethan Thomas (2416742)" userId="5e60de75-de7f-45bb-b6ce-fe4f842938d1" providerId="ADAL" clId="{738E338A-C360-4B23-98D9-47E65799A79F}" dt="2025-03-05T14:00:17.872" v="2"/>
          <ac:picMkLst>
            <pc:docMk/>
            <pc:sldMk cId="1479116273" sldId="258"/>
            <ac:picMk id="15" creationId="{5326DBA1-C160-AB6D-57AF-3FF051933AB4}"/>
          </ac:picMkLst>
        </pc:picChg>
      </pc:sldChg>
      <pc:sldChg chg="addSp modSp">
        <pc:chgData name="Ethan Thomas (2416742)" userId="5e60de75-de7f-45bb-b6ce-fe4f842938d1" providerId="ADAL" clId="{738E338A-C360-4B23-98D9-47E65799A79F}" dt="2025-03-05T13:43:41.345" v="1"/>
        <pc:sldMkLst>
          <pc:docMk/>
          <pc:sldMk cId="4065283112" sldId="259"/>
        </pc:sldMkLst>
        <pc:picChg chg="add mod">
          <ac:chgData name="Ethan Thomas (2416742)" userId="5e60de75-de7f-45bb-b6ce-fe4f842938d1" providerId="ADAL" clId="{738E338A-C360-4B23-98D9-47E65799A79F}" dt="2025-03-05T13:43:41.345" v="1"/>
          <ac:picMkLst>
            <pc:docMk/>
            <pc:sldMk cId="4065283112" sldId="259"/>
            <ac:picMk id="39" creationId="{26BAA05F-6D30-33C6-E56D-DE3C9ACC3212}"/>
          </ac:picMkLst>
        </pc:picChg>
      </pc:sldChg>
      <pc:sldChg chg="addSp modSp">
        <pc:chgData name="Ethan Thomas (2416742)" userId="5e60de75-de7f-45bb-b6ce-fe4f842938d1" providerId="ADAL" clId="{738E338A-C360-4B23-98D9-47E65799A79F}" dt="2025-03-05T14:01:07.707" v="3"/>
        <pc:sldMkLst>
          <pc:docMk/>
          <pc:sldMk cId="2450953204" sldId="260"/>
        </pc:sldMkLst>
        <pc:picChg chg="add mod">
          <ac:chgData name="Ethan Thomas (2416742)" userId="5e60de75-de7f-45bb-b6ce-fe4f842938d1" providerId="ADAL" clId="{738E338A-C360-4B23-98D9-47E65799A79F}" dt="2025-03-05T14:01:07.707" v="3"/>
          <ac:picMkLst>
            <pc:docMk/>
            <pc:sldMk cId="2450953204" sldId="260"/>
            <ac:picMk id="22" creationId="{82E3CF26-3951-D804-F070-3D1F9602DBB2}"/>
          </ac:picMkLst>
        </pc:picChg>
      </pc:sldChg>
      <pc:sldChg chg="addSp delSp modSp mod modTransition modAnim">
        <pc:chgData name="Ethan Thomas (2416742)" userId="5e60de75-de7f-45bb-b6ce-fe4f842938d1" providerId="ADAL" clId="{738E338A-C360-4B23-98D9-47E65799A79F}" dt="2025-03-05T14:02:51.085" v="7"/>
        <pc:sldMkLst>
          <pc:docMk/>
          <pc:sldMk cId="3031672402" sldId="261"/>
        </pc:sldMkLst>
        <pc:picChg chg="add del mod">
          <ac:chgData name="Ethan Thomas (2416742)" userId="5e60de75-de7f-45bb-b6ce-fe4f842938d1" providerId="ADAL" clId="{738E338A-C360-4B23-98D9-47E65799A79F}" dt="2025-03-05T14:02:29.763" v="6"/>
          <ac:picMkLst>
            <pc:docMk/>
            <pc:sldMk cId="3031672402" sldId="261"/>
            <ac:picMk id="34" creationId="{A99B0D9D-0B45-145E-E990-139A8398E240}"/>
          </ac:picMkLst>
        </pc:picChg>
        <pc:picChg chg="add del mod ord">
          <ac:chgData name="Ethan Thomas (2416742)" userId="5e60de75-de7f-45bb-b6ce-fe4f842938d1" providerId="ADAL" clId="{738E338A-C360-4B23-98D9-47E65799A79F}" dt="2025-03-05T14:02:51.085" v="7"/>
          <ac:picMkLst>
            <pc:docMk/>
            <pc:sldMk cId="3031672402" sldId="261"/>
            <ac:picMk id="37" creationId="{CF0A08D5-9D21-D18A-AC38-4C2CAB97620C}"/>
          </ac:picMkLst>
        </pc:picChg>
        <pc:picChg chg="add mod">
          <ac:chgData name="Ethan Thomas (2416742)" userId="5e60de75-de7f-45bb-b6ce-fe4f842938d1" providerId="ADAL" clId="{738E338A-C360-4B23-98D9-47E65799A79F}" dt="2025-03-05T14:02:51.085" v="7"/>
          <ac:picMkLst>
            <pc:docMk/>
            <pc:sldMk cId="3031672402" sldId="261"/>
            <ac:picMk id="38" creationId="{DF9F8FBE-7C55-7FEB-7880-0C7D526C9A79}"/>
          </ac:picMkLst>
        </pc:picChg>
      </pc:sldChg>
      <pc:sldChg chg="addSp delSp modSp mod modTransition modAnim">
        <pc:chgData name="Ethan Thomas (2416742)" userId="5e60de75-de7f-45bb-b6ce-fe4f842938d1" providerId="ADAL" clId="{738E338A-C360-4B23-98D9-47E65799A79F}" dt="2025-03-05T14:09:35.727" v="22"/>
        <pc:sldMkLst>
          <pc:docMk/>
          <pc:sldMk cId="2027074993" sldId="262"/>
        </pc:sldMkLst>
        <pc:picChg chg="add del mod">
          <ac:chgData name="Ethan Thomas (2416742)" userId="5e60de75-de7f-45bb-b6ce-fe4f842938d1" providerId="ADAL" clId="{738E338A-C360-4B23-98D9-47E65799A79F}" dt="2025-03-05T14:03:27.390" v="10"/>
          <ac:picMkLst>
            <pc:docMk/>
            <pc:sldMk cId="2027074993" sldId="262"/>
            <ac:picMk id="38" creationId="{7759A2F9-8E26-8096-1BD1-46A7DD43674F}"/>
          </ac:picMkLst>
        </pc:picChg>
        <pc:picChg chg="add del mod ord">
          <ac:chgData name="Ethan Thomas (2416742)" userId="5e60de75-de7f-45bb-b6ce-fe4f842938d1" providerId="ADAL" clId="{738E338A-C360-4B23-98D9-47E65799A79F}" dt="2025-03-05T14:03:49.994" v="11"/>
          <ac:picMkLst>
            <pc:docMk/>
            <pc:sldMk cId="2027074993" sldId="262"/>
            <ac:picMk id="41" creationId="{71F2D5D3-DFE4-0012-B7A4-4A5EC4AC0736}"/>
          </ac:picMkLst>
        </pc:picChg>
        <pc:picChg chg="add del mod">
          <ac:chgData name="Ethan Thomas (2416742)" userId="5e60de75-de7f-45bb-b6ce-fe4f842938d1" providerId="ADAL" clId="{738E338A-C360-4B23-98D9-47E65799A79F}" dt="2025-03-05T14:09:13.208" v="21"/>
          <ac:picMkLst>
            <pc:docMk/>
            <pc:sldMk cId="2027074993" sldId="262"/>
            <ac:picMk id="42" creationId="{36666EE0-8F3A-65CD-356C-E1AD9066B220}"/>
          </ac:picMkLst>
        </pc:picChg>
        <pc:picChg chg="add del mod ord">
          <ac:chgData name="Ethan Thomas (2416742)" userId="5e60de75-de7f-45bb-b6ce-fe4f842938d1" providerId="ADAL" clId="{738E338A-C360-4B23-98D9-47E65799A79F}" dt="2025-03-05T14:09:35.727" v="22"/>
          <ac:picMkLst>
            <pc:docMk/>
            <pc:sldMk cId="2027074993" sldId="262"/>
            <ac:picMk id="48" creationId="{4B9BFA10-0291-B78C-53F6-3A91068A9993}"/>
          </ac:picMkLst>
        </pc:picChg>
        <pc:picChg chg="add mod">
          <ac:chgData name="Ethan Thomas (2416742)" userId="5e60de75-de7f-45bb-b6ce-fe4f842938d1" providerId="ADAL" clId="{738E338A-C360-4B23-98D9-47E65799A79F}" dt="2025-03-05T14:09:35.727" v="22"/>
          <ac:picMkLst>
            <pc:docMk/>
            <pc:sldMk cId="2027074993" sldId="262"/>
            <ac:picMk id="49" creationId="{48B609FB-96C4-7539-D3D0-40476379DB6E}"/>
          </ac:picMkLst>
        </pc:picChg>
      </pc:sldChg>
      <pc:sldChg chg="addSp delSp modSp mod modTransition modAnim">
        <pc:chgData name="Ethan Thomas (2416742)" userId="5e60de75-de7f-45bb-b6ce-fe4f842938d1" providerId="ADAL" clId="{738E338A-C360-4B23-98D9-47E65799A79F}" dt="2025-03-05T14:05:20.111" v="15"/>
        <pc:sldMkLst>
          <pc:docMk/>
          <pc:sldMk cId="1227957958" sldId="263"/>
        </pc:sldMkLst>
        <pc:picChg chg="add del mod">
          <ac:chgData name="Ethan Thomas (2416742)" userId="5e60de75-de7f-45bb-b6ce-fe4f842938d1" providerId="ADAL" clId="{738E338A-C360-4B23-98D9-47E65799A79F}" dt="2025-03-05T14:04:59.361" v="14"/>
          <ac:picMkLst>
            <pc:docMk/>
            <pc:sldMk cId="1227957958" sldId="263"/>
            <ac:picMk id="36" creationId="{F621B229-1598-8C47-07B3-05F98A804293}"/>
          </ac:picMkLst>
        </pc:picChg>
        <pc:picChg chg="add del mod ord">
          <ac:chgData name="Ethan Thomas (2416742)" userId="5e60de75-de7f-45bb-b6ce-fe4f842938d1" providerId="ADAL" clId="{738E338A-C360-4B23-98D9-47E65799A79F}" dt="2025-03-05T14:05:20.111" v="15"/>
          <ac:picMkLst>
            <pc:docMk/>
            <pc:sldMk cId="1227957958" sldId="263"/>
            <ac:picMk id="39" creationId="{AB67F926-DAC7-46A3-C25C-CE91559F6633}"/>
          </ac:picMkLst>
        </pc:picChg>
        <pc:picChg chg="add mod">
          <ac:chgData name="Ethan Thomas (2416742)" userId="5e60de75-de7f-45bb-b6ce-fe4f842938d1" providerId="ADAL" clId="{738E338A-C360-4B23-98D9-47E65799A79F}" dt="2025-03-05T14:05:20.111" v="15"/>
          <ac:picMkLst>
            <pc:docMk/>
            <pc:sldMk cId="1227957958" sldId="263"/>
            <ac:picMk id="40" creationId="{A5DCBE29-E072-EB49-235D-52BB1093D03E}"/>
          </ac:picMkLst>
        </pc:picChg>
      </pc:sldChg>
      <pc:sldChg chg="addSp delSp modSp mod modTransition modAnim">
        <pc:chgData name="Ethan Thomas (2416742)" userId="5e60de75-de7f-45bb-b6ce-fe4f842938d1" providerId="ADAL" clId="{738E338A-C360-4B23-98D9-47E65799A79F}" dt="2025-03-05T14:06:14.694" v="19"/>
        <pc:sldMkLst>
          <pc:docMk/>
          <pc:sldMk cId="440284023" sldId="264"/>
        </pc:sldMkLst>
        <pc:picChg chg="add del mod">
          <ac:chgData name="Ethan Thomas (2416742)" userId="5e60de75-de7f-45bb-b6ce-fe4f842938d1" providerId="ADAL" clId="{738E338A-C360-4B23-98D9-47E65799A79F}" dt="2025-03-05T14:05:49.708" v="18"/>
          <ac:picMkLst>
            <pc:docMk/>
            <pc:sldMk cId="440284023" sldId="264"/>
            <ac:picMk id="36" creationId="{9320C6C7-50C2-364C-7E04-2E49B36D0C0D}"/>
          </ac:picMkLst>
        </pc:picChg>
        <pc:picChg chg="add del mod ord">
          <ac:chgData name="Ethan Thomas (2416742)" userId="5e60de75-de7f-45bb-b6ce-fe4f842938d1" providerId="ADAL" clId="{738E338A-C360-4B23-98D9-47E65799A79F}" dt="2025-03-05T14:06:14.694" v="19"/>
          <ac:picMkLst>
            <pc:docMk/>
            <pc:sldMk cId="440284023" sldId="264"/>
            <ac:picMk id="39" creationId="{A15FDDCF-5BEB-A5E4-3B4E-F91A23496DF9}"/>
          </ac:picMkLst>
        </pc:picChg>
        <pc:picChg chg="add mod">
          <ac:chgData name="Ethan Thomas (2416742)" userId="5e60de75-de7f-45bb-b6ce-fe4f842938d1" providerId="ADAL" clId="{738E338A-C360-4B23-98D9-47E65799A79F}" dt="2025-03-05T14:06:14.694" v="19"/>
          <ac:picMkLst>
            <pc:docMk/>
            <pc:sldMk cId="440284023" sldId="264"/>
            <ac:picMk id="40" creationId="{01999CA8-64BF-54FE-6F72-0E64806901BE}"/>
          </ac:picMkLst>
        </pc:picChg>
      </pc:sldChg>
    </pc:docChg>
  </pc:docChgLst>
  <pc:docChgLst>
    <pc:chgData name="Ethan Thomas (2416742)" userId="S::2416742@student.uwtsd.ac.uk::5e60de75-de7f-45bb-b6ce-fe4f842938d1" providerId="AD" clId="Web-{C4364912-0F13-5E5E-BDC3-6E33DFE3BDED}"/>
    <pc:docChg chg="addSld modSld addMainMaster delMainMaster">
      <pc:chgData name="Ethan Thomas (2416742)" userId="S::2416742@student.uwtsd.ac.uk::5e60de75-de7f-45bb-b6ce-fe4f842938d1" providerId="AD" clId="Web-{C4364912-0F13-5E5E-BDC3-6E33DFE3BDED}" dt="2025-02-11T14:22:10.402" v="483" actId="14100"/>
      <pc:docMkLst>
        <pc:docMk/>
      </pc:docMkLst>
      <pc:sldChg chg="addSp delSp modSp mod setBg modClrScheme chgLayout">
        <pc:chgData name="Ethan Thomas (2416742)" userId="S::2416742@student.uwtsd.ac.uk::5e60de75-de7f-45bb-b6ce-fe4f842938d1" providerId="AD" clId="Web-{C4364912-0F13-5E5E-BDC3-6E33DFE3BDED}" dt="2025-02-11T12:34:05.751" v="58" actId="20577"/>
        <pc:sldMkLst>
          <pc:docMk/>
          <pc:sldMk cId="109857222" sldId="256"/>
        </pc:sldMkLst>
        <pc:spChg chg="mod">
          <ac:chgData name="Ethan Thomas (2416742)" userId="S::2416742@student.uwtsd.ac.uk::5e60de75-de7f-45bb-b6ce-fe4f842938d1" providerId="AD" clId="Web-{C4364912-0F13-5E5E-BDC3-6E33DFE3BDED}" dt="2025-02-11T12:31:36.357" v="5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Ethan Thomas (2416742)" userId="S::2416742@student.uwtsd.ac.uk::5e60de75-de7f-45bb-b6ce-fe4f842938d1" providerId="AD" clId="Web-{C4364912-0F13-5E5E-BDC3-6E33DFE3BDED}" dt="2025-02-11T12:31:36.357" v="55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Ethan Thomas (2416742)" userId="S::2416742@student.uwtsd.ac.uk::5e60de75-de7f-45bb-b6ce-fe4f842938d1" providerId="AD" clId="Web-{C4364912-0F13-5E5E-BDC3-6E33DFE3BDED}" dt="2025-02-11T12:34:05.751" v="58" actId="20577"/>
          <ac:spMkLst>
            <pc:docMk/>
            <pc:sldMk cId="109857222" sldId="256"/>
            <ac:spMk id="5" creationId="{BDC0C312-912F-66A0-414E-A95697C400BF}"/>
          </ac:spMkLst>
        </pc:spChg>
        <pc:spChg chg="add">
          <ac:chgData name="Ethan Thomas (2416742)" userId="S::2416742@student.uwtsd.ac.uk::5e60de75-de7f-45bb-b6ce-fe4f842938d1" providerId="AD" clId="Web-{C4364912-0F13-5E5E-BDC3-6E33DFE3BDED}" dt="2025-02-11T12:31:36.357" v="55"/>
          <ac:spMkLst>
            <pc:docMk/>
            <pc:sldMk cId="109857222" sldId="256"/>
            <ac:spMk id="16" creationId="{F1174801-1395-44C5-9B00-CCAC45C056E7}"/>
          </ac:spMkLst>
        </pc:spChg>
        <pc:spChg chg="add">
          <ac:chgData name="Ethan Thomas (2416742)" userId="S::2416742@student.uwtsd.ac.uk::5e60de75-de7f-45bb-b6ce-fe4f842938d1" providerId="AD" clId="Web-{C4364912-0F13-5E5E-BDC3-6E33DFE3BDED}" dt="2025-02-11T12:31:36.357" v="55"/>
          <ac:spMkLst>
            <pc:docMk/>
            <pc:sldMk cId="109857222" sldId="256"/>
            <ac:spMk id="18" creationId="{996DFAFB-BCE1-4BEC-82FB-D574234DEF0A}"/>
          </ac:spMkLst>
        </pc:spChg>
        <pc:grpChg chg="add">
          <ac:chgData name="Ethan Thomas (2416742)" userId="S::2416742@student.uwtsd.ac.uk::5e60de75-de7f-45bb-b6ce-fe4f842938d1" providerId="AD" clId="Web-{C4364912-0F13-5E5E-BDC3-6E33DFE3BDED}" dt="2025-02-11T12:31:36.357" v="55"/>
          <ac:grpSpMkLst>
            <pc:docMk/>
            <pc:sldMk cId="109857222" sldId="256"/>
            <ac:grpSpMk id="20" creationId="{7092E392-4FB7-4E2D-928D-EFC63D148E1E}"/>
          </ac:grpSpMkLst>
        </pc:grpChg>
        <pc:grpChg chg="add">
          <ac:chgData name="Ethan Thomas (2416742)" userId="S::2416742@student.uwtsd.ac.uk::5e60de75-de7f-45bb-b6ce-fe4f842938d1" providerId="AD" clId="Web-{C4364912-0F13-5E5E-BDC3-6E33DFE3BDED}" dt="2025-02-11T12:31:36.357" v="55"/>
          <ac:grpSpMkLst>
            <pc:docMk/>
            <pc:sldMk cId="109857222" sldId="256"/>
            <ac:grpSpMk id="30" creationId="{A7C60A7A-4212-46AC-80A2-DE231DD3D19F}"/>
          </ac:grpSpMkLst>
        </pc:grpChg>
        <pc:grpChg chg="add">
          <ac:chgData name="Ethan Thomas (2416742)" userId="S::2416742@student.uwtsd.ac.uk::5e60de75-de7f-45bb-b6ce-fe4f842938d1" providerId="AD" clId="Web-{C4364912-0F13-5E5E-BDC3-6E33DFE3BDED}" dt="2025-02-11T12:31:36.357" v="55"/>
          <ac:grpSpMkLst>
            <pc:docMk/>
            <pc:sldMk cId="109857222" sldId="256"/>
            <ac:grpSpMk id="42" creationId="{5C0E6139-8A19-4905-87E2-E547D7B7F1AF}"/>
          </ac:grpSpMkLst>
        </pc:grpChg>
        <pc:picChg chg="add mod ord">
          <ac:chgData name="Ethan Thomas (2416742)" userId="S::2416742@student.uwtsd.ac.uk::5e60de75-de7f-45bb-b6ce-fe4f842938d1" providerId="AD" clId="Web-{C4364912-0F13-5E5E-BDC3-6E33DFE3BDED}" dt="2025-02-11T12:31:36.357" v="55"/>
          <ac:picMkLst>
            <pc:docMk/>
            <pc:sldMk cId="109857222" sldId="256"/>
            <ac:picMk id="4" creationId="{DD5FAD5E-D7B2-3076-6028-4D674ADB983B}"/>
          </ac:picMkLst>
        </pc:picChg>
      </pc:sldChg>
      <pc:sldChg chg="addSp modSp new mod setBg">
        <pc:chgData name="Ethan Thomas (2416742)" userId="S::2416742@student.uwtsd.ac.uk::5e60de75-de7f-45bb-b6ce-fe4f842938d1" providerId="AD" clId="Web-{C4364912-0F13-5E5E-BDC3-6E33DFE3BDED}" dt="2025-02-11T14:22:10.402" v="483" actId="14100"/>
        <pc:sldMkLst>
          <pc:docMk/>
          <pc:sldMk cId="1390880746" sldId="257"/>
        </pc:sldMkLst>
      </pc:sldChg>
      <pc:sldChg chg="modSp new">
        <pc:chgData name="Ethan Thomas (2416742)" userId="S::2416742@student.uwtsd.ac.uk::5e60de75-de7f-45bb-b6ce-fe4f842938d1" providerId="AD" clId="Web-{C4364912-0F13-5E5E-BDC3-6E33DFE3BDED}" dt="2025-02-11T14:21:20.167" v="477" actId="20577"/>
        <pc:sldMkLst>
          <pc:docMk/>
          <pc:sldMk cId="1479116273" sldId="258"/>
        </pc:sldMkLst>
        <pc:spChg chg="mod">
          <ac:chgData name="Ethan Thomas (2416742)" userId="S::2416742@student.uwtsd.ac.uk::5e60de75-de7f-45bb-b6ce-fe4f842938d1" providerId="AD" clId="Web-{C4364912-0F13-5E5E-BDC3-6E33DFE3BDED}" dt="2025-02-11T13:49:45.436" v="344" actId="20577"/>
          <ac:spMkLst>
            <pc:docMk/>
            <pc:sldMk cId="1479116273" sldId="258"/>
            <ac:spMk id="2" creationId="{824AB0FC-745A-8C18-897B-17E870702420}"/>
          </ac:spMkLst>
        </pc:spChg>
        <pc:spChg chg="mod">
          <ac:chgData name="Ethan Thomas (2416742)" userId="S::2416742@student.uwtsd.ac.uk::5e60de75-de7f-45bb-b6ce-fe4f842938d1" providerId="AD" clId="Web-{C4364912-0F13-5E5E-BDC3-6E33DFE3BDED}" dt="2025-02-11T14:21:20.167" v="477" actId="20577"/>
          <ac:spMkLst>
            <pc:docMk/>
            <pc:sldMk cId="1479116273" sldId="258"/>
            <ac:spMk id="3" creationId="{66C47C75-188D-E777-DF32-4BE773C7507E}"/>
          </ac:spMkLst>
        </pc:spChg>
      </pc:sldChg>
      <pc:sldMasterChg chg="del delSldLayout">
        <pc:chgData name="Ethan Thomas (2416742)" userId="S::2416742@student.uwtsd.ac.uk::5e60de75-de7f-45bb-b6ce-fe4f842938d1" providerId="AD" clId="Web-{C4364912-0F13-5E5E-BDC3-6E33DFE3BDED}" dt="2025-02-11T12:31:36.357" v="55"/>
        <pc:sldMasterMkLst>
          <pc:docMk/>
          <pc:sldMasterMk cId="2460954070" sldId="2147483660"/>
        </pc:sldMasterMkLst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Ethan Thomas (2416742)" userId="S::2416742@student.uwtsd.ac.uk::5e60de75-de7f-45bb-b6ce-fe4f842938d1" providerId="AD" clId="Web-{C4364912-0F13-5E5E-BDC3-6E33DFE3BDED}" dt="2025-02-11T12:31:36.357" v="55"/>
        <pc:sldMasterMkLst>
          <pc:docMk/>
          <pc:sldMasterMk cId="2036990638" sldId="2147483747"/>
        </pc:sldMasterMkLst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2078824525" sldId="2147483736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265184698" sldId="2147483737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3257733215" sldId="2147483738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1226098589" sldId="2147483739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1988328094" sldId="2147483740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3888186162" sldId="2147483741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3099229656" sldId="2147483742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178941054" sldId="2147483743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1040836999" sldId="2147483744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3834814231" sldId="2147483745"/>
          </pc:sldLayoutMkLst>
        </pc:sldLayoutChg>
        <pc:sldLayoutChg chg="add">
          <pc:chgData name="Ethan Thomas (2416742)" userId="S::2416742@student.uwtsd.ac.uk::5e60de75-de7f-45bb-b6ce-fe4f842938d1" providerId="AD" clId="Web-{C4364912-0F13-5E5E-BDC3-6E33DFE3BDED}" dt="2025-02-11T12:31:36.357" v="55"/>
          <pc:sldLayoutMkLst>
            <pc:docMk/>
            <pc:sldMasterMk cId="2036990638" sldId="2147483747"/>
            <pc:sldLayoutMk cId="1043119290" sldId="2147483746"/>
          </pc:sldLayoutMkLst>
        </pc:sldLayoutChg>
      </pc:sldMasterChg>
    </pc:docChg>
  </pc:docChgLst>
  <pc:docChgLst>
    <pc:chgData name="Ethan Thomas (2416742)" userId="S::2416742@student.uwtsd.ac.uk::5e60de75-de7f-45bb-b6ce-fe4f842938d1" providerId="AD" clId="Web-{0E18EC84-CDBD-DDBC-F583-1C808DEBF3A3}"/>
    <pc:docChg chg="modSld">
      <pc:chgData name="Ethan Thomas (2416742)" userId="S::2416742@student.uwtsd.ac.uk::5e60de75-de7f-45bb-b6ce-fe4f842938d1" providerId="AD" clId="Web-{0E18EC84-CDBD-DDBC-F583-1C808DEBF3A3}" dt="2025-03-03T11:27:05.649" v="112" actId="20577"/>
      <pc:docMkLst>
        <pc:docMk/>
      </pc:docMkLst>
      <pc:sldChg chg="modSp">
        <pc:chgData name="Ethan Thomas (2416742)" userId="S::2416742@student.uwtsd.ac.uk::5e60de75-de7f-45bb-b6ce-fe4f842938d1" providerId="AD" clId="Web-{0E18EC84-CDBD-DDBC-F583-1C808DEBF3A3}" dt="2025-03-03T11:03:20.817" v="33" actId="20577"/>
        <pc:sldMkLst>
          <pc:docMk/>
          <pc:sldMk cId="4065283112" sldId="259"/>
        </pc:sldMkLst>
        <pc:spChg chg="mod">
          <ac:chgData name="Ethan Thomas (2416742)" userId="S::2416742@student.uwtsd.ac.uk::5e60de75-de7f-45bb-b6ce-fe4f842938d1" providerId="AD" clId="Web-{0E18EC84-CDBD-DDBC-F583-1C808DEBF3A3}" dt="2025-03-03T11:03:20.817" v="33" actId="20577"/>
          <ac:spMkLst>
            <pc:docMk/>
            <pc:sldMk cId="4065283112" sldId="259"/>
            <ac:spMk id="3" creationId="{EE3D3489-985E-9644-9ABA-609988D56600}"/>
          </ac:spMkLst>
        </pc:spChg>
      </pc:sldChg>
      <pc:sldChg chg="modSp">
        <pc:chgData name="Ethan Thomas (2416742)" userId="S::2416742@student.uwtsd.ac.uk::5e60de75-de7f-45bb-b6ce-fe4f842938d1" providerId="AD" clId="Web-{0E18EC84-CDBD-DDBC-F583-1C808DEBF3A3}" dt="2025-03-03T11:14:08.114" v="38" actId="20577"/>
        <pc:sldMkLst>
          <pc:docMk/>
          <pc:sldMk cId="2450953204" sldId="260"/>
        </pc:sldMkLst>
        <pc:spChg chg="mod">
          <ac:chgData name="Ethan Thomas (2416742)" userId="S::2416742@student.uwtsd.ac.uk::5e60de75-de7f-45bb-b6ce-fe4f842938d1" providerId="AD" clId="Web-{0E18EC84-CDBD-DDBC-F583-1C808DEBF3A3}" dt="2025-03-03T11:14:08.114" v="38" actId="20577"/>
          <ac:spMkLst>
            <pc:docMk/>
            <pc:sldMk cId="2450953204" sldId="260"/>
            <ac:spMk id="3" creationId="{0A7A6A26-7884-0576-224B-545B69D5A031}"/>
          </ac:spMkLst>
        </pc:spChg>
      </pc:sldChg>
      <pc:sldChg chg="modSp">
        <pc:chgData name="Ethan Thomas (2416742)" userId="S::2416742@student.uwtsd.ac.uk::5e60de75-de7f-45bb-b6ce-fe4f842938d1" providerId="AD" clId="Web-{0E18EC84-CDBD-DDBC-F583-1C808DEBF3A3}" dt="2025-03-03T10:48:58.670" v="7" actId="20577"/>
        <pc:sldMkLst>
          <pc:docMk/>
          <pc:sldMk cId="3031672402" sldId="261"/>
        </pc:sldMkLst>
        <pc:spChg chg="mod">
          <ac:chgData name="Ethan Thomas (2416742)" userId="S::2416742@student.uwtsd.ac.uk::5e60de75-de7f-45bb-b6ce-fe4f842938d1" providerId="AD" clId="Web-{0E18EC84-CDBD-DDBC-F583-1C808DEBF3A3}" dt="2025-03-03T10:48:58.670" v="7" actId="20577"/>
          <ac:spMkLst>
            <pc:docMk/>
            <pc:sldMk cId="3031672402" sldId="261"/>
            <ac:spMk id="3" creationId="{6299E60D-6D82-2962-567C-A09FB8E45616}"/>
          </ac:spMkLst>
        </pc:spChg>
      </pc:sldChg>
      <pc:sldChg chg="modSp">
        <pc:chgData name="Ethan Thomas (2416742)" userId="S::2416742@student.uwtsd.ac.uk::5e60de75-de7f-45bb-b6ce-fe4f842938d1" providerId="AD" clId="Web-{0E18EC84-CDBD-DDBC-F583-1C808DEBF3A3}" dt="2025-03-03T11:20:33.670" v="47" actId="20577"/>
        <pc:sldMkLst>
          <pc:docMk/>
          <pc:sldMk cId="2027074993" sldId="262"/>
        </pc:sldMkLst>
        <pc:spChg chg="mod">
          <ac:chgData name="Ethan Thomas (2416742)" userId="S::2416742@student.uwtsd.ac.uk::5e60de75-de7f-45bb-b6ce-fe4f842938d1" providerId="AD" clId="Web-{0E18EC84-CDBD-DDBC-F583-1C808DEBF3A3}" dt="2025-03-03T11:20:33.670" v="47" actId="20577"/>
          <ac:spMkLst>
            <pc:docMk/>
            <pc:sldMk cId="2027074993" sldId="262"/>
            <ac:spMk id="3" creationId="{5D726617-3CFF-500E-E549-889597302621}"/>
          </ac:spMkLst>
        </pc:spChg>
      </pc:sldChg>
      <pc:sldChg chg="modSp">
        <pc:chgData name="Ethan Thomas (2416742)" userId="S::2416742@student.uwtsd.ac.uk::5e60de75-de7f-45bb-b6ce-fe4f842938d1" providerId="AD" clId="Web-{0E18EC84-CDBD-DDBC-F583-1C808DEBF3A3}" dt="2025-03-03T11:27:05.649" v="112" actId="20577"/>
        <pc:sldMkLst>
          <pc:docMk/>
          <pc:sldMk cId="1227957958" sldId="263"/>
        </pc:sldMkLst>
        <pc:spChg chg="mod">
          <ac:chgData name="Ethan Thomas (2416742)" userId="S::2416742@student.uwtsd.ac.uk::5e60de75-de7f-45bb-b6ce-fe4f842938d1" providerId="AD" clId="Web-{0E18EC84-CDBD-DDBC-F583-1C808DEBF3A3}" dt="2025-03-03T11:27:05.649" v="112" actId="20577"/>
          <ac:spMkLst>
            <pc:docMk/>
            <pc:sldMk cId="1227957958" sldId="263"/>
            <ac:spMk id="3" creationId="{378E9EFF-4F79-6B99-93BE-7973A80F8E1F}"/>
          </ac:spMkLst>
        </pc:spChg>
      </pc:sldChg>
    </pc:docChg>
  </pc:docChgLst>
  <pc:docChgLst>
    <pc:chgData name="Ethan Thomas (2416742)" userId="S::2416742@student.uwtsd.ac.uk::5e60de75-de7f-45bb-b6ce-fe4f842938d1" providerId="AD" clId="Web-{79501B7B-6E5B-C61A-DE71-27B3DB0F3BC1}"/>
    <pc:docChg chg="modSld">
      <pc:chgData name="Ethan Thomas (2416742)" userId="S::2416742@student.uwtsd.ac.uk::5e60de75-de7f-45bb-b6ce-fe4f842938d1" providerId="AD" clId="Web-{79501B7B-6E5B-C61A-DE71-27B3DB0F3BC1}" dt="2025-02-24T12:10:34.022" v="34" actId="20577"/>
      <pc:docMkLst>
        <pc:docMk/>
      </pc:docMkLst>
      <pc:sldChg chg="modSp">
        <pc:chgData name="Ethan Thomas (2416742)" userId="S::2416742@student.uwtsd.ac.uk::5e60de75-de7f-45bb-b6ce-fe4f842938d1" providerId="AD" clId="Web-{79501B7B-6E5B-C61A-DE71-27B3DB0F3BC1}" dt="2025-02-24T12:10:34.022" v="34" actId="20577"/>
        <pc:sldMkLst>
          <pc:docMk/>
          <pc:sldMk cId="1479116273" sldId="258"/>
        </pc:sldMkLst>
        <pc:spChg chg="mod">
          <ac:chgData name="Ethan Thomas (2416742)" userId="S::2416742@student.uwtsd.ac.uk::5e60de75-de7f-45bb-b6ce-fe4f842938d1" providerId="AD" clId="Web-{79501B7B-6E5B-C61A-DE71-27B3DB0F3BC1}" dt="2025-02-24T12:10:34.022" v="34" actId="20577"/>
          <ac:spMkLst>
            <pc:docMk/>
            <pc:sldMk cId="1479116273" sldId="258"/>
            <ac:spMk id="3" creationId="{66C47C75-188D-E777-DF32-4BE773C7507E}"/>
          </ac:spMkLst>
        </pc:spChg>
      </pc:sldChg>
    </pc:docChg>
  </pc:docChgLst>
  <pc:docChgLst>
    <pc:chgData name="Ethan Thomas (2416742)" userId="S::2416742@student.uwtsd.ac.uk::5e60de75-de7f-45bb-b6ce-fe4f842938d1" providerId="AD" clId="Web-{1EE15328-B152-8AA3-49E5-E679A59FDA28}"/>
    <pc:docChg chg="addSld modSld">
      <pc:chgData name="Ethan Thomas (2416742)" userId="S::2416742@student.uwtsd.ac.uk::5e60de75-de7f-45bb-b6ce-fe4f842938d1" providerId="AD" clId="Web-{1EE15328-B152-8AA3-49E5-E679A59FDA28}" dt="2025-03-04T10:38:32.023" v="274" actId="20577"/>
      <pc:docMkLst>
        <pc:docMk/>
      </pc:docMkLst>
      <pc:sldChg chg="modSp">
        <pc:chgData name="Ethan Thomas (2416742)" userId="S::2416742@student.uwtsd.ac.uk::5e60de75-de7f-45bb-b6ce-fe4f842938d1" providerId="AD" clId="Web-{1EE15328-B152-8AA3-49E5-E679A59FDA28}" dt="2025-03-04T10:38:32.023" v="274" actId="20577"/>
        <pc:sldMkLst>
          <pc:docMk/>
          <pc:sldMk cId="1479116273" sldId="258"/>
        </pc:sldMkLst>
        <pc:spChg chg="mod">
          <ac:chgData name="Ethan Thomas (2416742)" userId="S::2416742@student.uwtsd.ac.uk::5e60de75-de7f-45bb-b6ce-fe4f842938d1" providerId="AD" clId="Web-{1EE15328-B152-8AA3-49E5-E679A59FDA28}" dt="2025-03-04T10:38:32.023" v="274" actId="20577"/>
          <ac:spMkLst>
            <pc:docMk/>
            <pc:sldMk cId="1479116273" sldId="258"/>
            <ac:spMk id="3" creationId="{66C47C75-188D-E777-DF32-4BE773C7507E}"/>
          </ac:spMkLst>
        </pc:spChg>
      </pc:sldChg>
      <pc:sldChg chg="modSp">
        <pc:chgData name="Ethan Thomas (2416742)" userId="S::2416742@student.uwtsd.ac.uk::5e60de75-de7f-45bb-b6ce-fe4f842938d1" providerId="AD" clId="Web-{1EE15328-B152-8AA3-49E5-E679A59FDA28}" dt="2025-03-04T09:41:03.179" v="49" actId="20577"/>
        <pc:sldMkLst>
          <pc:docMk/>
          <pc:sldMk cId="3031672402" sldId="261"/>
        </pc:sldMkLst>
        <pc:spChg chg="mod">
          <ac:chgData name="Ethan Thomas (2416742)" userId="S::2416742@student.uwtsd.ac.uk::5e60de75-de7f-45bb-b6ce-fe4f842938d1" providerId="AD" clId="Web-{1EE15328-B152-8AA3-49E5-E679A59FDA28}" dt="2025-03-04T09:41:03.179" v="49" actId="20577"/>
          <ac:spMkLst>
            <pc:docMk/>
            <pc:sldMk cId="3031672402" sldId="261"/>
            <ac:spMk id="3" creationId="{6299E60D-6D82-2962-567C-A09FB8E45616}"/>
          </ac:spMkLst>
        </pc:spChg>
      </pc:sldChg>
      <pc:sldChg chg="addSp modSp new mod setBg">
        <pc:chgData name="Ethan Thomas (2416742)" userId="S::2416742@student.uwtsd.ac.uk::5e60de75-de7f-45bb-b6ce-fe4f842938d1" providerId="AD" clId="Web-{1EE15328-B152-8AA3-49E5-E679A59FDA28}" dt="2025-03-04T10:27:56.783" v="224" actId="1076"/>
        <pc:sldMkLst>
          <pc:docMk/>
          <pc:sldMk cId="440284023" sldId="264"/>
        </pc:sldMkLst>
        <pc:spChg chg="mod">
          <ac:chgData name="Ethan Thomas (2416742)" userId="S::2416742@student.uwtsd.ac.uk::5e60de75-de7f-45bb-b6ce-fe4f842938d1" providerId="AD" clId="Web-{1EE15328-B152-8AA3-49E5-E679A59FDA28}" dt="2025-03-04T10:26:55.375" v="218"/>
          <ac:spMkLst>
            <pc:docMk/>
            <pc:sldMk cId="440284023" sldId="264"/>
            <ac:spMk id="2" creationId="{A1A66713-4847-E163-D3CB-9F524FB193A7}"/>
          </ac:spMkLst>
        </pc:spChg>
        <pc:spChg chg="mod">
          <ac:chgData name="Ethan Thomas (2416742)" userId="S::2416742@student.uwtsd.ac.uk::5e60de75-de7f-45bb-b6ce-fe4f842938d1" providerId="AD" clId="Web-{1EE15328-B152-8AA3-49E5-E679A59FDA28}" dt="2025-03-04T10:26:55.375" v="218"/>
          <ac:spMkLst>
            <pc:docMk/>
            <pc:sldMk cId="440284023" sldId="264"/>
            <ac:spMk id="3" creationId="{A929BD66-7D5D-0DF4-7A9D-CD8655E999C5}"/>
          </ac:spMkLst>
        </pc:spChg>
        <pc:spChg chg="add mod">
          <ac:chgData name="Ethan Thomas (2416742)" userId="S::2416742@student.uwtsd.ac.uk::5e60de75-de7f-45bb-b6ce-fe4f842938d1" providerId="AD" clId="Web-{1EE15328-B152-8AA3-49E5-E679A59FDA28}" dt="2025-03-04T10:27:56.783" v="224" actId="1076"/>
          <ac:spMkLst>
            <pc:docMk/>
            <pc:sldMk cId="440284023" sldId="264"/>
            <ac:spMk id="5" creationId="{B2DE7C72-600C-DD22-64C3-9CBF02D6C8EA}"/>
          </ac:spMkLst>
        </pc:spChg>
        <pc:spChg chg="add">
          <ac:chgData name="Ethan Thomas (2416742)" userId="S::2416742@student.uwtsd.ac.uk::5e60de75-de7f-45bb-b6ce-fe4f842938d1" providerId="AD" clId="Web-{1EE15328-B152-8AA3-49E5-E679A59FDA28}" dt="2025-03-04T10:26:55.375" v="218"/>
          <ac:spMkLst>
            <pc:docMk/>
            <pc:sldMk cId="440284023" sldId="264"/>
            <ac:spMk id="9" creationId="{8651CFA9-6065-4243-AC48-858E359780B1}"/>
          </ac:spMkLst>
        </pc:spChg>
        <pc:spChg chg="add">
          <ac:chgData name="Ethan Thomas (2416742)" userId="S::2416742@student.uwtsd.ac.uk::5e60de75-de7f-45bb-b6ce-fe4f842938d1" providerId="AD" clId="Web-{1EE15328-B152-8AA3-49E5-E679A59FDA28}" dt="2025-03-04T10:26:55.375" v="218"/>
          <ac:spMkLst>
            <pc:docMk/>
            <pc:sldMk cId="440284023" sldId="264"/>
            <ac:spMk id="11" creationId="{37962AE0-6A1C-4B76-9D52-10E5E6D7D3BB}"/>
          </ac:spMkLst>
        </pc:spChg>
        <pc:grpChg chg="add">
          <ac:chgData name="Ethan Thomas (2416742)" userId="S::2416742@student.uwtsd.ac.uk::5e60de75-de7f-45bb-b6ce-fe4f842938d1" providerId="AD" clId="Web-{1EE15328-B152-8AA3-49E5-E679A59FDA28}" dt="2025-03-04T10:26:55.375" v="218"/>
          <ac:grpSpMkLst>
            <pc:docMk/>
            <pc:sldMk cId="440284023" sldId="264"/>
            <ac:grpSpMk id="13" creationId="{DC655204-C06A-4A55-9BB4-C79C4AF9D63F}"/>
          </ac:grpSpMkLst>
        </pc:grpChg>
        <pc:grpChg chg="add">
          <ac:chgData name="Ethan Thomas (2416742)" userId="S::2416742@student.uwtsd.ac.uk::5e60de75-de7f-45bb-b6ce-fe4f842938d1" providerId="AD" clId="Web-{1EE15328-B152-8AA3-49E5-E679A59FDA28}" dt="2025-03-04T10:26:55.375" v="218"/>
          <ac:grpSpMkLst>
            <pc:docMk/>
            <pc:sldMk cId="440284023" sldId="264"/>
            <ac:grpSpMk id="23" creationId="{4C476EAB-383B-48F9-B661-B049EB50AE63}"/>
          </ac:grpSpMkLst>
        </pc:grpChg>
        <pc:picChg chg="add mod">
          <ac:chgData name="Ethan Thomas (2416742)" userId="S::2416742@student.uwtsd.ac.uk::5e60de75-de7f-45bb-b6ce-fe4f842938d1" providerId="AD" clId="Web-{1EE15328-B152-8AA3-49E5-E679A59FDA28}" dt="2025-03-04T10:26:55.375" v="218"/>
          <ac:picMkLst>
            <pc:docMk/>
            <pc:sldMk cId="440284023" sldId="264"/>
            <ac:picMk id="4" creationId="{A23E74AF-E026-FBCF-A9B6-E35108FCBA2C}"/>
          </ac:picMkLst>
        </pc:picChg>
      </pc:sldChg>
      <pc:sldChg chg="modSp new">
        <pc:chgData name="Ethan Thomas (2416742)" userId="S::2416742@student.uwtsd.ac.uk::5e60de75-de7f-45bb-b6ce-fe4f842938d1" providerId="AD" clId="Web-{1EE15328-B152-8AA3-49E5-E679A59FDA28}" dt="2025-03-04T10:34:17.561" v="249" actId="20577"/>
        <pc:sldMkLst>
          <pc:docMk/>
          <pc:sldMk cId="547495279" sldId="265"/>
        </pc:sldMkLst>
        <pc:spChg chg="mod">
          <ac:chgData name="Ethan Thomas (2416742)" userId="S::2416742@student.uwtsd.ac.uk::5e60de75-de7f-45bb-b6ce-fe4f842938d1" providerId="AD" clId="Web-{1EE15328-B152-8AA3-49E5-E679A59FDA28}" dt="2025-03-04T10:29:49.240" v="227" actId="20577"/>
          <ac:spMkLst>
            <pc:docMk/>
            <pc:sldMk cId="547495279" sldId="265"/>
            <ac:spMk id="2" creationId="{C2712214-239B-31B9-BF70-4053C5D89E04}"/>
          </ac:spMkLst>
        </pc:spChg>
        <pc:spChg chg="mod">
          <ac:chgData name="Ethan Thomas (2416742)" userId="S::2416742@student.uwtsd.ac.uk::5e60de75-de7f-45bb-b6ce-fe4f842938d1" providerId="AD" clId="Web-{1EE15328-B152-8AA3-49E5-E679A59FDA28}" dt="2025-03-04T10:34:17.561" v="249" actId="20577"/>
          <ac:spMkLst>
            <pc:docMk/>
            <pc:sldMk cId="547495279" sldId="265"/>
            <ac:spMk id="3" creationId="{5B576B30-332A-831B-A95D-5797D9FF13C9}"/>
          </ac:spMkLst>
        </pc:spChg>
      </pc:sldChg>
      <pc:sldChg chg="modSp new">
        <pc:chgData name="Ethan Thomas (2416742)" userId="S::2416742@student.uwtsd.ac.uk::5e60de75-de7f-45bb-b6ce-fe4f842938d1" providerId="AD" clId="Web-{1EE15328-B152-8AA3-49E5-E679A59FDA28}" dt="2025-03-04T10:37:40.099" v="269" actId="20577"/>
        <pc:sldMkLst>
          <pc:docMk/>
          <pc:sldMk cId="571409962" sldId="266"/>
        </pc:sldMkLst>
        <pc:spChg chg="mod">
          <ac:chgData name="Ethan Thomas (2416742)" userId="S::2416742@student.uwtsd.ac.uk::5e60de75-de7f-45bb-b6ce-fe4f842938d1" providerId="AD" clId="Web-{1EE15328-B152-8AA3-49E5-E679A59FDA28}" dt="2025-03-04T10:34:29.046" v="253" actId="20577"/>
          <ac:spMkLst>
            <pc:docMk/>
            <pc:sldMk cId="571409962" sldId="266"/>
            <ac:spMk id="2" creationId="{C9398EA3-D0DD-8ABD-B473-CF56D56DE429}"/>
          </ac:spMkLst>
        </pc:spChg>
        <pc:spChg chg="mod">
          <ac:chgData name="Ethan Thomas (2416742)" userId="S::2416742@student.uwtsd.ac.uk::5e60de75-de7f-45bb-b6ce-fe4f842938d1" providerId="AD" clId="Web-{1EE15328-B152-8AA3-49E5-E679A59FDA28}" dt="2025-03-04T10:37:40.099" v="269" actId="20577"/>
          <ac:spMkLst>
            <pc:docMk/>
            <pc:sldMk cId="571409962" sldId="266"/>
            <ac:spMk id="3" creationId="{F7A36EA2-BDB1-2D15-B6A6-94259DEEA93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29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1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836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814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119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328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824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84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733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098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18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3/5/2025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990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0" r:id="rId6"/>
    <p:sldLayoutId id="2147483736" r:id="rId7"/>
    <p:sldLayoutId id="2147483737" r:id="rId8"/>
    <p:sldLayoutId id="2147483738" r:id="rId9"/>
    <p:sldLayoutId id="2147483739" r:id="rId10"/>
    <p:sldLayoutId id="214748374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20" name="Top Left">
            <a:extLst>
              <a:ext uri="{FF2B5EF4-FFF2-40B4-BE49-F238E27FC236}">
                <a16:creationId xmlns:a16="http://schemas.microsoft.com/office/drawing/2014/main" id="{7092E392-4FB7-4E2D-928D-EFC63D148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B57026F-1936-4B50-9E5F-0037B748B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1C2FEB5-C2DC-4FDF-9FE5-407608D60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0B00B9B-BAB1-4074-A3AF-13B08F4E06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B6DF209-B3F7-4699-802B-4BE211132E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45FFE10-7D64-45F0-B227-92979752A5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4395C91B-6EED-4F5B-8873-5E0AA757F4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248D099A-D8DD-4FBA-AF53-928CE633CC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1F857259-D6C4-41F7-82DC-37816E8AD0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5654" y="744909"/>
            <a:ext cx="5132388" cy="3155419"/>
          </a:xfrm>
        </p:spPr>
        <p:txBody>
          <a:bodyPr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4200" dirty="0"/>
              <a:t>The Industrial Revolution: Prosperity in Hafod and Lower Swansea Valley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2785" y="4074784"/>
            <a:ext cx="5132387" cy="205430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l"/>
            <a:r>
              <a:rPr lang="en-GB" sz="2200" dirty="0">
                <a:cs typeface="Arial"/>
              </a:rPr>
              <a:t>An overview of key factors.</a:t>
            </a:r>
            <a:endParaRPr lang="en-GB" sz="2200" dirty="0"/>
          </a:p>
          <a:p>
            <a:pPr algn="l"/>
            <a:r>
              <a:rPr lang="en-GB" sz="2200" dirty="0"/>
              <a:t>By: Ethan Thomas</a:t>
            </a:r>
            <a:endParaRPr lang="en-GB" dirty="0"/>
          </a:p>
          <a:p>
            <a:pPr algn="l"/>
            <a:r>
              <a:rPr lang="en-GB" sz="2200" dirty="0"/>
              <a:t>Student Number: 2416742</a:t>
            </a:r>
            <a:endParaRPr lang="en-GB" sz="2200" dirty="0">
              <a:cs typeface="Arial"/>
            </a:endParaRPr>
          </a:p>
          <a:p>
            <a:pPr algn="l"/>
            <a:r>
              <a:rPr lang="en-GB" sz="2200" dirty="0">
                <a:cs typeface="Arial"/>
              </a:rPr>
              <a:t>BA Business and Management</a:t>
            </a:r>
          </a:p>
          <a:p>
            <a:pPr algn="l"/>
            <a:r>
              <a:rPr lang="en-GB" sz="2200" dirty="0">
                <a:cs typeface="Arial"/>
              </a:rPr>
              <a:t>Distinctiveness and Regeneration</a:t>
            </a:r>
          </a:p>
        </p:txBody>
      </p:sp>
      <p:pic>
        <p:nvPicPr>
          <p:cNvPr id="4" name="Picture 3" descr="Industrial Revolution: AP® US History Crash Course">
            <a:extLst>
              <a:ext uri="{FF2B5EF4-FFF2-40B4-BE49-F238E27FC236}">
                <a16:creationId xmlns:a16="http://schemas.microsoft.com/office/drawing/2014/main" id="{DD5FAD5E-D7B2-3076-6028-4D674ADB98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250" r="19249" b="-2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30" name="Bottom Right">
            <a:extLst>
              <a:ext uri="{FF2B5EF4-FFF2-40B4-BE49-F238E27FC236}">
                <a16:creationId xmlns:a16="http://schemas.microsoft.com/office/drawing/2014/main" id="{A7C60A7A-4212-46AC-80A2-DE231DD3D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EDA875D-6B8A-4B32-89EB-F4CD6D1FC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32" name="Graphic 157">
              <a:extLst>
                <a:ext uri="{FF2B5EF4-FFF2-40B4-BE49-F238E27FC236}">
                  <a16:creationId xmlns:a16="http://schemas.microsoft.com/office/drawing/2014/main" id="{AA7D7CCE-E90B-483E-AFF7-CF95CABC97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67F2D919-84B6-4EC4-87F5-BDFF145BBE7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65C8244C-685B-42CF-B028-C7ADE067CC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420B7EF-9249-4974-A978-AAD55C81B7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05BD8B59-E1C0-4320-BFC1-66D139E80B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A983471C-A7FE-4ED8-BE9B-601CEC61EB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E8B842F2-803D-4F74-BBF6-6965BC0FD2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94ECDF1E-AE5F-46C4-A134-C28C6D6B78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0E491A0-7D49-4A1F-B2DB-C94F563295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42" name="Cross">
            <a:extLst>
              <a:ext uri="{FF2B5EF4-FFF2-40B4-BE49-F238E27FC236}">
                <a16:creationId xmlns:a16="http://schemas.microsoft.com/office/drawing/2014/main" id="{5C0E6139-8A19-4905-87E2-E547D7B7F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015507" y="3369564"/>
            <a:ext cx="118872" cy="118872"/>
            <a:chOff x="1175347" y="3733800"/>
            <a:chExt cx="118872" cy="118872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BC05FFBD-B86A-4BD3-A147-FA95CE03CF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69F8B1-78FB-4562-8A0D-8D29636755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DC0C312-912F-66A0-414E-A95697C400BF}"/>
              </a:ext>
            </a:extLst>
          </p:cNvPr>
          <p:cNvSpPr txBox="1"/>
          <p:nvPr/>
        </p:nvSpPr>
        <p:spPr>
          <a:xfrm>
            <a:off x="8229113" y="6118587"/>
            <a:ext cx="245905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(Team, 2022)</a:t>
            </a:r>
            <a:endParaRPr lang="en-US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0530130-0A90-E967-C10A-A098B0145B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87"/>
    </mc:Choice>
    <mc:Fallback>
      <p:transition spd="slow" advTm="11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4" name="Top Left">
            <a:extLst>
              <a:ext uri="{FF2B5EF4-FFF2-40B4-BE49-F238E27FC236}">
                <a16:creationId xmlns:a16="http://schemas.microsoft.com/office/drawing/2014/main" id="{DC655204-C06A-4A55-9BB4-C79C4AF9D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83BC876-5C0C-438A-8928-B1EC2E1E4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9B3EEC1-86B7-4DB1-AB38-E2D749392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EB2CD0B-3D3E-4CF3-92F5-7AE77C22C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1561934-15F2-4620-A65F-28EB73CD7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B9278E2-D464-4DE2-B229-D3D02ED2B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7AA3CE0-412D-4C03-9203-878479E0A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5785346-E446-47E2-B3DD-C1C561E68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F6388E0-BD20-4901-B128-88D3D56A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27A8B24-B051-5CFA-869D-C385A1AD0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987809" cy="16645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Hafod and the Lower Swansea Valley &amp; The Industrial Revolution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D3489-985E-9644-9ABA-609988D56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987488" cy="37286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cs typeface="Arial"/>
              </a:rPr>
              <a:t>Located in South Wales, which became a centre for coal and iron production.</a:t>
            </a:r>
            <a:endParaRPr lang="en-US"/>
          </a:p>
          <a:p>
            <a:r>
              <a:rPr lang="en-GB" sz="1800" dirty="0">
                <a:cs typeface="Arial"/>
              </a:rPr>
              <a:t>Hafod Ironworks established in the late 19th Century. In the time that the industry was very </a:t>
            </a:r>
            <a:r>
              <a:rPr lang="en-GB" sz="1800">
                <a:cs typeface="Arial"/>
              </a:rPr>
              <a:t>successful.</a:t>
            </a:r>
            <a:endParaRPr lang="en-GB" sz="1800" dirty="0">
              <a:cs typeface="Arial"/>
            </a:endParaRPr>
          </a:p>
          <a:p>
            <a:pPr marL="0" indent="0">
              <a:buNone/>
            </a:pPr>
            <a:r>
              <a:rPr lang="en-GB" sz="1800" dirty="0">
                <a:cs typeface="Arial"/>
              </a:rPr>
              <a:t>(Newell, 1990).</a:t>
            </a:r>
          </a:p>
          <a:p>
            <a:r>
              <a:rPr lang="en-GB" sz="1800" dirty="0">
                <a:cs typeface="Arial"/>
              </a:rPr>
              <a:t>Main industries included copper, iron and coal.</a:t>
            </a:r>
          </a:p>
          <a:p>
            <a:pPr marL="0" indent="0">
              <a:buNone/>
            </a:pPr>
            <a:endParaRPr lang="en-GB" sz="1800" dirty="0">
              <a:cs typeface="Arial"/>
            </a:endParaRPr>
          </a:p>
        </p:txBody>
      </p:sp>
      <p:pic>
        <p:nvPicPr>
          <p:cNvPr id="5" name="Picture 4" descr="Swansea District will Reflect City’s Rich Welsh and Industrial Heritage">
            <a:extLst>
              <a:ext uri="{FF2B5EF4-FFF2-40B4-BE49-F238E27FC236}">
                <a16:creationId xmlns:a16="http://schemas.microsoft.com/office/drawing/2014/main" id="{F3A080A7-064D-A59A-7A7D-7DDB637B095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959" r="10289" b="-2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24" name="Bottom Right">
            <a:extLst>
              <a:ext uri="{FF2B5EF4-FFF2-40B4-BE49-F238E27FC236}">
                <a16:creationId xmlns:a16="http://schemas.microsoft.com/office/drawing/2014/main" id="{4C476EAB-383B-48F9-B661-B049EB50A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045FFB7-76A2-4C6F-A15F-23BF1597C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26" name="Graphic 157">
              <a:extLst>
                <a:ext uri="{FF2B5EF4-FFF2-40B4-BE49-F238E27FC236}">
                  <a16:creationId xmlns:a16="http://schemas.microsoft.com/office/drawing/2014/main" id="{F4E5EB5B-D417-4B20-9CBE-F3DCCA5F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56643958-DAAD-4611-BCC7-9BDB5917C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263D00C7-B9D3-4681-8C55-F137CBD364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0539B678-9BB9-4639-B9A4-4511639BB4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C14F8CDF-D0D2-43AD-A7AB-0871C24A6E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25D54C27-D98D-4E8C-87BD-E0ECAB3BAE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CA10EDED-B646-4197-BF0C-C4A83018BA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B9B3D029-DC96-4655-89E2-D9387B3D5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F12D98D-E6A5-437D-830E-C5C0E7ACE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8B206BF0-C080-D34C-1769-88895DE39958}"/>
              </a:ext>
            </a:extLst>
          </p:cNvPr>
          <p:cNvSpPr txBox="1"/>
          <p:nvPr/>
        </p:nvSpPr>
        <p:spPr>
          <a:xfrm>
            <a:off x="7710616" y="611453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(Construction, 2020)</a:t>
            </a:r>
            <a:r>
              <a:rPr lang="en-GB">
                <a:cs typeface="Arial"/>
              </a:rPr>
              <a:t>​</a:t>
            </a:r>
            <a:endParaRPr lang="en-GB"/>
          </a:p>
        </p:txBody>
      </p:sp>
      <p:pic>
        <p:nvPicPr>
          <p:cNvPr id="39" name="Audio 38">
            <a:hlinkClick r:id="" action="ppaction://media"/>
            <a:extLst>
              <a:ext uri="{FF2B5EF4-FFF2-40B4-BE49-F238E27FC236}">
                <a16:creationId xmlns:a16="http://schemas.microsoft.com/office/drawing/2014/main" id="{26BAA05F-6D30-33C6-E56D-DE3C9ACC32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5283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86"/>
    </mc:Choice>
    <mc:Fallback>
      <p:transition spd="slow" advTm="11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2" name="Top Left">
            <a:extLst>
              <a:ext uri="{FF2B5EF4-FFF2-40B4-BE49-F238E27FC236}">
                <a16:creationId xmlns:a16="http://schemas.microsoft.com/office/drawing/2014/main" id="{DC655204-C06A-4A55-9BB4-C79C4AF9D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83BC876-5C0C-438A-8928-B1EC2E1E4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B9B3EEC1-86B7-4DB1-AB38-E2D749392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BEB2CD0B-3D3E-4CF3-92F5-7AE77C22C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01561934-15F2-4620-A65F-28EB73CD7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DB9278E2-D464-4DE2-B229-D3D02ED2B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7AA3CE0-412D-4C03-9203-878479E0A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85785346-E446-47E2-B3DD-C1C561E68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0F6388E0-BD20-4901-B128-88D3D56A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24AB0FC-745A-8C18-897B-17E870702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987809" cy="1664573"/>
          </a:xfrm>
        </p:spPr>
        <p:txBody>
          <a:bodyPr>
            <a:normAutofit/>
          </a:bodyPr>
          <a:lstStyle/>
          <a:p>
            <a:r>
              <a:rPr lang="en-GB" dirty="0"/>
              <a:t>Key Players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47C75-188D-E777-DF32-4BE773C75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987488" cy="3728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GB" sz="1800" dirty="0">
                <a:cs typeface="Arial"/>
              </a:rPr>
              <a:t>Vivian Family – Owned the Hafod copperworks in the late 19th century. </a:t>
            </a:r>
            <a:r>
              <a:rPr lang="en-GB" sz="1800" dirty="0">
                <a:ea typeface="+mn-lt"/>
                <a:cs typeface="+mn-lt"/>
              </a:rPr>
              <a:t>(BBC News, 2013)</a:t>
            </a:r>
          </a:p>
          <a:p>
            <a:pPr marL="342900" indent="-342900"/>
            <a:r>
              <a:rPr lang="en-GB" sz="1800" dirty="0">
                <a:ea typeface="+mn-lt"/>
                <a:cs typeface="+mn-lt"/>
              </a:rPr>
              <a:t>James Watt – Improved the Newcomen steam engine. (Kingsford &amp; W, 2025).</a:t>
            </a:r>
          </a:p>
          <a:p>
            <a:pPr marL="342900" indent="-342900"/>
            <a:r>
              <a:rPr lang="en-GB" sz="1800" dirty="0">
                <a:ea typeface="+mn-lt"/>
                <a:cs typeface="+mn-lt"/>
              </a:rPr>
              <a:t>Lord Vernon – Played a large role in the establishment of copper smelting works in the Hafod area.</a:t>
            </a:r>
          </a:p>
          <a:p>
            <a:pPr>
              <a:buNone/>
            </a:pPr>
            <a:r>
              <a:rPr lang="en-GB" sz="1800" dirty="0">
                <a:ea typeface="+mn-lt"/>
                <a:cs typeface="+mn-lt"/>
              </a:rPr>
              <a:t>(Hafod and the lower Swansea Valley, n.d.)</a:t>
            </a:r>
            <a:endParaRPr lang="en-GB" sz="1800" dirty="0">
              <a:solidFill>
                <a:srgbClr val="000000"/>
              </a:solidFill>
              <a:ea typeface="+mn-lt"/>
              <a:cs typeface="+mn-lt"/>
            </a:endParaRPr>
          </a:p>
        </p:txBody>
      </p:sp>
      <p:pic>
        <p:nvPicPr>
          <p:cNvPr id="6" name="Picture 5" descr="James Watt | Biography, Inventions, Steam Engine, Significance, &amp; Facts ...">
            <a:extLst>
              <a:ext uri="{FF2B5EF4-FFF2-40B4-BE49-F238E27FC236}">
                <a16:creationId xmlns:a16="http://schemas.microsoft.com/office/drawing/2014/main" id="{96220001-4B6C-C55E-952D-6C337E2ED1D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" b="11247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52" name="Bottom Right">
            <a:extLst>
              <a:ext uri="{FF2B5EF4-FFF2-40B4-BE49-F238E27FC236}">
                <a16:creationId xmlns:a16="http://schemas.microsoft.com/office/drawing/2014/main" id="{4C476EAB-383B-48F9-B661-B049EB50A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3045FFB7-76A2-4C6F-A15F-23BF1597C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54" name="Graphic 157">
              <a:extLst>
                <a:ext uri="{FF2B5EF4-FFF2-40B4-BE49-F238E27FC236}">
                  <a16:creationId xmlns:a16="http://schemas.microsoft.com/office/drawing/2014/main" id="{F4E5EB5B-D417-4B20-9CBE-F3DCCA5F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56643958-DAAD-4611-BCC7-9BDB5917C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263D00C7-B9D3-4681-8C55-F137CBD364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0539B678-9BB9-4639-B9A4-4511639BB4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C14F8CDF-D0D2-43AD-A7AB-0871C24A6E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25D54C27-D98D-4E8C-87BD-E0ECAB3BAE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CA10EDED-B646-4197-BF0C-C4A83018BA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B9B3D029-DC96-4655-89E2-D9387B3D5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EF12D98D-E6A5-437D-830E-C5C0E7ACE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FDC597C-AED3-39C4-E5E7-C0F10E1483D3}"/>
              </a:ext>
            </a:extLst>
          </p:cNvPr>
          <p:cNvSpPr txBox="1"/>
          <p:nvPr/>
        </p:nvSpPr>
        <p:spPr>
          <a:xfrm>
            <a:off x="7822498" y="6002412"/>
            <a:ext cx="243968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Arial"/>
              </a:rPr>
              <a:t>(Kingsford &amp; W, 2025)</a:t>
            </a:r>
            <a:endParaRPr lang="en-GB" dirty="0"/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5326DBA1-C160-AB6D-57AF-3FF051933A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7911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40"/>
    </mc:Choice>
    <mc:Fallback>
      <p:transition spd="slow" advTm="17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Top Left">
            <a:extLst>
              <a:ext uri="{FF2B5EF4-FFF2-40B4-BE49-F238E27FC236}">
                <a16:creationId xmlns:a16="http://schemas.microsoft.com/office/drawing/2014/main" id="{DC655204-C06A-4A55-9BB4-C79C4AF9D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83BC876-5C0C-438A-8928-B1EC2E1E4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B3EEC1-86B7-4DB1-AB38-E2D749392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EB2CD0B-3D3E-4CF3-92F5-7AE77C22C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1561934-15F2-4620-A65F-28EB73CD7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B9278E2-D464-4DE2-B229-D3D02ED2B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7AA3CE0-412D-4C03-9203-878479E0A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5785346-E446-47E2-B3DD-C1C561E68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F6388E0-BD20-4901-B128-88D3D56A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2366610-3C24-7FD6-CBD4-E83FBE48C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987809" cy="16645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Technological and Industrial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A6A26-7884-0576-224B-545B69D5A0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987488" cy="3728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 dirty="0">
                <a:cs typeface="Arial"/>
              </a:rPr>
              <a:t>Steam power used significantly in mining, transportation and factory operations.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cs typeface="Arial"/>
              </a:rPr>
              <a:t>Steam engine</a:t>
            </a:r>
            <a:endParaRPr lang="en-GB" sz="1800" dirty="0"/>
          </a:p>
          <a:p>
            <a:pPr>
              <a:lnSpc>
                <a:spcPct val="100000"/>
              </a:lnSpc>
            </a:pPr>
            <a:r>
              <a:rPr lang="en-GB" sz="1800" dirty="0">
                <a:cs typeface="Arial"/>
              </a:rPr>
              <a:t>"Spinning Jenny" for spinning wool.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cs typeface="Arial"/>
              </a:rPr>
              <a:t>The Steam locomotive for transportation.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cs typeface="Arial"/>
              </a:rPr>
              <a:t>Establishment of factories and mining operations.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cs typeface="Arial"/>
              </a:rPr>
              <a:t>The growth of railway and canal networks for transportation of goods and raw materials.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ea typeface="+mn-lt"/>
                <a:cs typeface="+mn-lt"/>
              </a:rPr>
              <a:t>(Duignan et al., n.d.)</a:t>
            </a:r>
            <a:endParaRPr lang="en-GB" dirty="0"/>
          </a:p>
          <a:p>
            <a:pPr>
              <a:lnSpc>
                <a:spcPct val="100000"/>
              </a:lnSpc>
            </a:pPr>
            <a:endParaRPr lang="en-GB" sz="1800">
              <a:cs typeface="Arial"/>
            </a:endParaRPr>
          </a:p>
        </p:txBody>
      </p:sp>
      <p:pic>
        <p:nvPicPr>
          <p:cNvPr id="4" name="Picture 3" descr="A train going under a bridge&#10;&#10;AI-generated content may be incorrect.">
            <a:extLst>
              <a:ext uri="{FF2B5EF4-FFF2-40B4-BE49-F238E27FC236}">
                <a16:creationId xmlns:a16="http://schemas.microsoft.com/office/drawing/2014/main" id="{17BD07A5-B504-0C2C-B187-B1B44707E06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267" r="13734" b="2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23" name="Bottom Right">
            <a:extLst>
              <a:ext uri="{FF2B5EF4-FFF2-40B4-BE49-F238E27FC236}">
                <a16:creationId xmlns:a16="http://schemas.microsoft.com/office/drawing/2014/main" id="{4C476EAB-383B-48F9-B661-B049EB50A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045FFB7-76A2-4C6F-A15F-23BF1597C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25" name="Graphic 157">
              <a:extLst>
                <a:ext uri="{FF2B5EF4-FFF2-40B4-BE49-F238E27FC236}">
                  <a16:creationId xmlns:a16="http://schemas.microsoft.com/office/drawing/2014/main" id="{F4E5EB5B-D417-4B20-9CBE-F3DCCA5F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56643958-DAAD-4611-BCC7-9BDB5917C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263D00C7-B9D3-4681-8C55-F137CBD364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0539B678-9BB9-4639-B9A4-4511639BB4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C14F8CDF-D0D2-43AD-A7AB-0871C24A6E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25D54C27-D98D-4E8C-87BD-E0ECAB3BAE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CA10EDED-B646-4197-BF0C-C4A83018BA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B9B3D029-DC96-4655-89E2-D9387B3D5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F12D98D-E6A5-437D-830E-C5C0E7ACE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9B3F00-5A9B-71DB-BE77-6715E262D8B1}"/>
              </a:ext>
            </a:extLst>
          </p:cNvPr>
          <p:cNvSpPr txBox="1"/>
          <p:nvPr/>
        </p:nvSpPr>
        <p:spPr>
          <a:xfrm>
            <a:off x="8384547" y="6099142"/>
            <a:ext cx="412423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(Kelly, n.d.)</a:t>
            </a:r>
            <a:endParaRPr lang="en-US" dirty="0"/>
          </a:p>
        </p:txBody>
      </p:sp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82E3CF26-3951-D804-F070-3D1F9602DB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5095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92"/>
    </mc:Choice>
    <mc:Fallback>
      <p:transition spd="slow" advTm="17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Top Left">
            <a:extLst>
              <a:ext uri="{FF2B5EF4-FFF2-40B4-BE49-F238E27FC236}">
                <a16:creationId xmlns:a16="http://schemas.microsoft.com/office/drawing/2014/main" id="{DC655204-C06A-4A55-9BB4-C79C4AF9D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83BC876-5C0C-438A-8928-B1EC2E1E4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B3EEC1-86B7-4DB1-AB38-E2D749392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EB2CD0B-3D3E-4CF3-92F5-7AE77C22C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1561934-15F2-4620-A65F-28EB73CD7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B9278E2-D464-4DE2-B229-D3D02ED2B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7AA3CE0-412D-4C03-9203-878479E0A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5785346-E446-47E2-B3DD-C1C561E68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F6388E0-BD20-4901-B128-88D3D56A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6069692-E4DD-4169-E0F1-F86001513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987809" cy="1664573"/>
          </a:xfrm>
        </p:spPr>
        <p:txBody>
          <a:bodyPr>
            <a:normAutofit/>
          </a:bodyPr>
          <a:lstStyle/>
          <a:p>
            <a:r>
              <a:rPr lang="en-GB" sz="4100"/>
              <a:t>Environment and Natural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9E60D-6D82-2962-567C-A09FB8E45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987488" cy="37286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cs typeface="Arial"/>
              </a:rPr>
              <a:t>Hafod area had good proximity to coal from nearby mines, copper ore from nearby mines and imports, and near river for transports. </a:t>
            </a:r>
          </a:p>
          <a:p>
            <a:r>
              <a:rPr lang="en-GB" sz="1800" dirty="0">
                <a:ea typeface="+mn-lt"/>
                <a:cs typeface="+mn-lt"/>
              </a:rPr>
              <a:t>Although the industrial operations increased the region's economic activity, they also brought about major environmental problems like pollution and deforestation.</a:t>
            </a:r>
          </a:p>
          <a:p>
            <a:r>
              <a:rPr lang="en-GB" sz="1800" dirty="0" err="1">
                <a:cs typeface="Arial"/>
              </a:rPr>
              <a:t>Plantiff</a:t>
            </a:r>
            <a:r>
              <a:rPr lang="en-GB" sz="1800" dirty="0">
                <a:cs typeface="Arial"/>
              </a:rPr>
              <a:t> at the Great Copper Trial of 1833.</a:t>
            </a:r>
          </a:p>
          <a:p>
            <a:pPr marL="0" indent="0">
              <a:buNone/>
            </a:pPr>
            <a:r>
              <a:rPr lang="en-GB" sz="1800" dirty="0">
                <a:cs typeface="Arial"/>
              </a:rPr>
              <a:t>(Hafod and the lower Swansea Valley, n.d.)</a:t>
            </a:r>
          </a:p>
        </p:txBody>
      </p:sp>
      <p:pic>
        <p:nvPicPr>
          <p:cNvPr id="4" name="Picture 3" descr="A bridge with a boat on it&#10;&#10;AI-generated content may be incorrect.">
            <a:extLst>
              <a:ext uri="{FF2B5EF4-FFF2-40B4-BE49-F238E27FC236}">
                <a16:creationId xmlns:a16="http://schemas.microsoft.com/office/drawing/2014/main" id="{A637AFD0-8A42-9BDD-EA56-1D83C635464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690" r="25309" b="-2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23" name="Bottom Right">
            <a:extLst>
              <a:ext uri="{FF2B5EF4-FFF2-40B4-BE49-F238E27FC236}">
                <a16:creationId xmlns:a16="http://schemas.microsoft.com/office/drawing/2014/main" id="{4C476EAB-383B-48F9-B661-B049EB50A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045FFB7-76A2-4C6F-A15F-23BF1597C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25" name="Graphic 157">
              <a:extLst>
                <a:ext uri="{FF2B5EF4-FFF2-40B4-BE49-F238E27FC236}">
                  <a16:creationId xmlns:a16="http://schemas.microsoft.com/office/drawing/2014/main" id="{F4E5EB5B-D417-4B20-9CBE-F3DCCA5F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56643958-DAAD-4611-BCC7-9BDB5917C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263D00C7-B9D3-4681-8C55-F137CBD364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0539B678-9BB9-4639-B9A4-4511639BB4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C14F8CDF-D0D2-43AD-A7AB-0871C24A6E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25D54C27-D98D-4E8C-87BD-E0ECAB3BAE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CA10EDED-B646-4197-BF0C-C4A83018BA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B9B3D029-DC96-4655-89E2-D9387B3D5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F12D98D-E6A5-437D-830E-C5C0E7ACE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13763E22-D8AC-623E-9B66-0746613F9E77}"/>
              </a:ext>
            </a:extLst>
          </p:cNvPr>
          <p:cNvSpPr txBox="1"/>
          <p:nvPr/>
        </p:nvSpPr>
        <p:spPr>
          <a:xfrm>
            <a:off x="7982103" y="6108817"/>
            <a:ext cx="228503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(Tappan &amp; Jensen, 2019)</a:t>
            </a:r>
            <a:endParaRPr lang="en-US" dirty="0"/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DF9F8FBE-7C55-7FEB-7880-0C7D526C9A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3167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2"/>
    </mc:Choice>
    <mc:Fallback>
      <p:transition spd="slow" advTm="18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Top Left">
            <a:extLst>
              <a:ext uri="{FF2B5EF4-FFF2-40B4-BE49-F238E27FC236}">
                <a16:creationId xmlns:a16="http://schemas.microsoft.com/office/drawing/2014/main" id="{DC655204-C06A-4A55-9BB4-C79C4AF9D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83BC876-5C0C-438A-8928-B1EC2E1E4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B3EEC1-86B7-4DB1-AB38-E2D749392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EB2CD0B-3D3E-4CF3-92F5-7AE77C22C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1561934-15F2-4620-A65F-28EB73CD7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B9278E2-D464-4DE2-B229-D3D02ED2B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7AA3CE0-412D-4C03-9203-878479E0A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5785346-E446-47E2-B3DD-C1C561E68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F6388E0-BD20-4901-B128-88D3D56A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17D3A56-2579-75EC-FEB9-68B905F8D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987809" cy="1664573"/>
          </a:xfrm>
        </p:spPr>
        <p:txBody>
          <a:bodyPr>
            <a:normAutofit/>
          </a:bodyPr>
          <a:lstStyle/>
          <a:p>
            <a:r>
              <a:rPr lang="en-GB" sz="4100"/>
              <a:t>The Workers and their Environment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26617-3CFF-500E-E549-8895973026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987488" cy="37286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cs typeface="Arial"/>
              </a:rPr>
              <a:t>Harsh conditions – long hours, low wages, dangerous jobs in mines and factories.</a:t>
            </a:r>
          </a:p>
          <a:p>
            <a:r>
              <a:rPr lang="en-GB" sz="1800" dirty="0">
                <a:cs typeface="Arial"/>
              </a:rPr>
              <a:t>Child labour was prominent in mines and factories.</a:t>
            </a:r>
          </a:p>
          <a:p>
            <a:r>
              <a:rPr lang="en-GB" sz="1800" dirty="0">
                <a:cs typeface="Arial"/>
              </a:rPr>
              <a:t>Rapid urbanization led to overcrowding and unsanitary living conditions for the working class.</a:t>
            </a:r>
          </a:p>
          <a:p>
            <a:pPr marL="0" indent="0">
              <a:buNone/>
            </a:pPr>
            <a:r>
              <a:rPr lang="en-GB" sz="1800" dirty="0">
                <a:cs typeface="Arial"/>
              </a:rPr>
              <a:t>(Beck, 2016).</a:t>
            </a:r>
          </a:p>
        </p:txBody>
      </p:sp>
      <p:pic>
        <p:nvPicPr>
          <p:cNvPr id="4" name="Picture 3" descr="A group of people working in a factory&#10;&#10;AI-generated content may be incorrect.">
            <a:extLst>
              <a:ext uri="{FF2B5EF4-FFF2-40B4-BE49-F238E27FC236}">
                <a16:creationId xmlns:a16="http://schemas.microsoft.com/office/drawing/2014/main" id="{30528347-D6C0-001E-9B24-C9401344A5E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619" r="18382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23" name="Bottom Right">
            <a:extLst>
              <a:ext uri="{FF2B5EF4-FFF2-40B4-BE49-F238E27FC236}">
                <a16:creationId xmlns:a16="http://schemas.microsoft.com/office/drawing/2014/main" id="{4C476EAB-383B-48F9-B661-B049EB50A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045FFB7-76A2-4C6F-A15F-23BF1597C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25" name="Graphic 157">
              <a:extLst>
                <a:ext uri="{FF2B5EF4-FFF2-40B4-BE49-F238E27FC236}">
                  <a16:creationId xmlns:a16="http://schemas.microsoft.com/office/drawing/2014/main" id="{F4E5EB5B-D417-4B20-9CBE-F3DCCA5F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56643958-DAAD-4611-BCC7-9BDB5917C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263D00C7-B9D3-4681-8C55-F137CBD364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0539B678-9BB9-4639-B9A4-4511639BB4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C14F8CDF-D0D2-43AD-A7AB-0871C24A6E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25D54C27-D98D-4E8C-87BD-E0ECAB3BAE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CA10EDED-B646-4197-BF0C-C4A83018BA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B9B3D029-DC96-4655-89E2-D9387B3D5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F12D98D-E6A5-437D-830E-C5C0E7ACE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45C236D6-C8FD-80EC-0C48-45D2EA9E424E}"/>
              </a:ext>
            </a:extLst>
          </p:cNvPr>
          <p:cNvSpPr txBox="1"/>
          <p:nvPr/>
        </p:nvSpPr>
        <p:spPr>
          <a:xfrm>
            <a:off x="7539605" y="5990404"/>
            <a:ext cx="306173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(</a:t>
            </a:r>
            <a:r>
              <a:rPr lang="en-GB" i="1" dirty="0">
                <a:ea typeface="+mn-lt"/>
                <a:cs typeface="+mn-lt"/>
              </a:rPr>
              <a:t>Industrial Revolution – schoolshistory.org.uk</a:t>
            </a:r>
            <a:r>
              <a:rPr lang="en-GB" dirty="0">
                <a:ea typeface="+mn-lt"/>
                <a:cs typeface="+mn-lt"/>
              </a:rPr>
              <a:t>, n.d.)</a:t>
            </a:r>
            <a:endParaRPr lang="en-US" dirty="0"/>
          </a:p>
        </p:txBody>
      </p:sp>
      <p:pic>
        <p:nvPicPr>
          <p:cNvPr id="49" name="Audio 48">
            <a:hlinkClick r:id="" action="ppaction://media"/>
            <a:extLst>
              <a:ext uri="{FF2B5EF4-FFF2-40B4-BE49-F238E27FC236}">
                <a16:creationId xmlns:a16="http://schemas.microsoft.com/office/drawing/2014/main" id="{48B609FB-96C4-7539-D3D0-40476379DB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2707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50"/>
    </mc:Choice>
    <mc:Fallback>
      <p:transition spd="slow" advTm="19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Top Left">
            <a:extLst>
              <a:ext uri="{FF2B5EF4-FFF2-40B4-BE49-F238E27FC236}">
                <a16:creationId xmlns:a16="http://schemas.microsoft.com/office/drawing/2014/main" id="{DC655204-C06A-4A55-9BB4-C79C4AF9D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83BC876-5C0C-438A-8928-B1EC2E1E4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B3EEC1-86B7-4DB1-AB38-E2D749392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EB2CD0B-3D3E-4CF3-92F5-7AE77C22C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1561934-15F2-4620-A65F-28EB73CD7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B9278E2-D464-4DE2-B229-D3D02ED2B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7AA3CE0-412D-4C03-9203-878479E0A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5785346-E446-47E2-B3DD-C1C561E68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F6388E0-BD20-4901-B128-88D3D56A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354E072-9237-21EB-41C8-C9C4FE602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987809" cy="1664573"/>
          </a:xfrm>
        </p:spPr>
        <p:txBody>
          <a:bodyPr>
            <a:normAutofit/>
          </a:bodyPr>
          <a:lstStyle/>
          <a:p>
            <a:r>
              <a:rPr lang="en-GB" dirty="0"/>
              <a:t>Economic Impact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E9EFF-4F79-6B99-93BE-7973A80F8E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987488" cy="372861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1800" dirty="0">
                <a:cs typeface="Arial"/>
              </a:rPr>
              <a:t>Local Economy: Wealth rose with the growth of the industry, upper class benefited most as it was unevenly distributed.</a:t>
            </a:r>
          </a:p>
          <a:p>
            <a:r>
              <a:rPr lang="en-GB" sz="1800" dirty="0">
                <a:cs typeface="Arial"/>
              </a:rPr>
              <a:t>National Economy: Hafod and the Lower Swansea Valley helped Britain's status as the world's biggest industrial area through the 19th century.</a:t>
            </a:r>
          </a:p>
          <a:p>
            <a:r>
              <a:rPr lang="en-GB" sz="1800" dirty="0">
                <a:cs typeface="Arial"/>
              </a:rPr>
              <a:t>Expansion of global trade.</a:t>
            </a:r>
          </a:p>
          <a:p>
            <a:r>
              <a:rPr lang="en-GB" sz="1800" dirty="0">
                <a:cs typeface="Arial"/>
              </a:rPr>
              <a:t>Increased productivity.</a:t>
            </a:r>
          </a:p>
          <a:p>
            <a:r>
              <a:rPr lang="en-GB" sz="1800" dirty="0">
                <a:cs typeface="Arial"/>
              </a:rPr>
              <a:t>New job opportunities and </a:t>
            </a:r>
            <a:r>
              <a:rPr lang="en-GB" sz="1800">
                <a:cs typeface="Arial"/>
              </a:rPr>
              <a:t>industries.</a:t>
            </a:r>
            <a:endParaRPr lang="en-GB" sz="1800" dirty="0">
              <a:cs typeface="Arial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(Adeline, 2023)</a:t>
            </a:r>
            <a:endParaRPr lang="en-GB" dirty="0"/>
          </a:p>
        </p:txBody>
      </p:sp>
      <p:pic>
        <p:nvPicPr>
          <p:cNvPr id="4" name="Picture 3" descr="A group of people in a factory&#10;&#10;AI-generated content may be incorrect.">
            <a:extLst>
              <a:ext uri="{FF2B5EF4-FFF2-40B4-BE49-F238E27FC236}">
                <a16:creationId xmlns:a16="http://schemas.microsoft.com/office/drawing/2014/main" id="{BA964D8D-5E45-75AE-40C0-DABED0B968C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904" r="17096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23" name="Bottom Right">
            <a:extLst>
              <a:ext uri="{FF2B5EF4-FFF2-40B4-BE49-F238E27FC236}">
                <a16:creationId xmlns:a16="http://schemas.microsoft.com/office/drawing/2014/main" id="{4C476EAB-383B-48F9-B661-B049EB50A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045FFB7-76A2-4C6F-A15F-23BF1597C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25" name="Graphic 157">
              <a:extLst>
                <a:ext uri="{FF2B5EF4-FFF2-40B4-BE49-F238E27FC236}">
                  <a16:creationId xmlns:a16="http://schemas.microsoft.com/office/drawing/2014/main" id="{F4E5EB5B-D417-4B20-9CBE-F3DCCA5F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56643958-DAAD-4611-BCC7-9BDB5917C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263D00C7-B9D3-4681-8C55-F137CBD364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0539B678-9BB9-4639-B9A4-4511639BB4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C14F8CDF-D0D2-43AD-A7AB-0871C24A6E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25D54C27-D98D-4E8C-87BD-E0ECAB3BAE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CA10EDED-B646-4197-BF0C-C4A83018BA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B9B3D029-DC96-4655-89E2-D9387B3D5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F12D98D-E6A5-437D-830E-C5C0E7ACE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58EAAD0B-C5E8-2BC0-10E2-03D3550A85F7}"/>
              </a:ext>
            </a:extLst>
          </p:cNvPr>
          <p:cNvSpPr txBox="1"/>
          <p:nvPr/>
        </p:nvSpPr>
        <p:spPr>
          <a:xfrm>
            <a:off x="8132771" y="6105692"/>
            <a:ext cx="187708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(M. Kelly, 2019)</a:t>
            </a:r>
            <a:endParaRPr lang="en-US" dirty="0"/>
          </a:p>
        </p:txBody>
      </p:sp>
      <p:pic>
        <p:nvPicPr>
          <p:cNvPr id="40" name="Audio 39">
            <a:hlinkClick r:id="" action="ppaction://media"/>
            <a:extLst>
              <a:ext uri="{FF2B5EF4-FFF2-40B4-BE49-F238E27FC236}">
                <a16:creationId xmlns:a16="http://schemas.microsoft.com/office/drawing/2014/main" id="{A5DCBE29-E072-EB49-235D-52BB1093D0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2795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85"/>
    </mc:Choice>
    <mc:Fallback>
      <p:transition spd="slow" advTm="17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Top Left">
            <a:extLst>
              <a:ext uri="{FF2B5EF4-FFF2-40B4-BE49-F238E27FC236}">
                <a16:creationId xmlns:a16="http://schemas.microsoft.com/office/drawing/2014/main" id="{DC655204-C06A-4A55-9BB4-C79C4AF9D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83BC876-5C0C-438A-8928-B1EC2E1E4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B3EEC1-86B7-4DB1-AB38-E2D749392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EB2CD0B-3D3E-4CF3-92F5-7AE77C22C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1561934-15F2-4620-A65F-28EB73CD7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B9278E2-D464-4DE2-B229-D3D02ED2B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7AA3CE0-412D-4C03-9203-878479E0A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5785346-E446-47E2-B3DD-C1C561E68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F6388E0-BD20-4901-B128-88D3D56A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1A66713-4847-E163-D3CB-9F524FB19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987809" cy="16645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Conclusion: The Legacy of Swansea's Industrial Prosperity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9BD66-7D5D-0DF4-7A9D-CD8655E999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987488" cy="372861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>
                <a:cs typeface="Arial"/>
              </a:rPr>
              <a:t>Swansea's industrial success laid a foundation for strong future development.</a:t>
            </a:r>
          </a:p>
          <a:p>
            <a:r>
              <a:rPr lang="en-GB" sz="1800">
                <a:cs typeface="Arial"/>
              </a:rPr>
              <a:t>Environmental and social issues from the industrial period still remain. </a:t>
            </a:r>
          </a:p>
        </p:txBody>
      </p:sp>
      <p:pic>
        <p:nvPicPr>
          <p:cNvPr id="4" name="Picture 3" descr="A building with smoke stacks next to a body of water&#10;&#10;AI-generated content may be incorrect.">
            <a:extLst>
              <a:ext uri="{FF2B5EF4-FFF2-40B4-BE49-F238E27FC236}">
                <a16:creationId xmlns:a16="http://schemas.microsoft.com/office/drawing/2014/main" id="{A23E74AF-E026-FBCF-A9B6-E35108FCBA2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993" r="13007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23" name="Bottom Right">
            <a:extLst>
              <a:ext uri="{FF2B5EF4-FFF2-40B4-BE49-F238E27FC236}">
                <a16:creationId xmlns:a16="http://schemas.microsoft.com/office/drawing/2014/main" id="{4C476EAB-383B-48F9-B661-B049EB50A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045FFB7-76A2-4C6F-A15F-23BF1597C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25" name="Graphic 157">
              <a:extLst>
                <a:ext uri="{FF2B5EF4-FFF2-40B4-BE49-F238E27FC236}">
                  <a16:creationId xmlns:a16="http://schemas.microsoft.com/office/drawing/2014/main" id="{F4E5EB5B-D417-4B20-9CBE-F3DCCA5F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56643958-DAAD-4611-BCC7-9BDB5917C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263D00C7-B9D3-4681-8C55-F137CBD364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0539B678-9BB9-4639-B9A4-4511639BB4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C14F8CDF-D0D2-43AD-A7AB-0871C24A6E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25D54C27-D98D-4E8C-87BD-E0ECAB3BAE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CA10EDED-B646-4197-BF0C-C4A83018BA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B9B3D029-DC96-4655-89E2-D9387B3D5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F12D98D-E6A5-437D-830E-C5C0E7ACE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2DE7C72-600C-DD22-64C3-9CBF02D6C8EA}"/>
              </a:ext>
            </a:extLst>
          </p:cNvPr>
          <p:cNvSpPr txBox="1"/>
          <p:nvPr/>
        </p:nvSpPr>
        <p:spPr>
          <a:xfrm>
            <a:off x="8403643" y="6105672"/>
            <a:ext cx="13416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(Jack, n.d.)</a:t>
            </a:r>
            <a:endParaRPr lang="en-US" dirty="0"/>
          </a:p>
        </p:txBody>
      </p:sp>
      <p:pic>
        <p:nvPicPr>
          <p:cNvPr id="40" name="Audio 39">
            <a:hlinkClick r:id="" action="ppaction://media"/>
            <a:extLst>
              <a:ext uri="{FF2B5EF4-FFF2-40B4-BE49-F238E27FC236}">
                <a16:creationId xmlns:a16="http://schemas.microsoft.com/office/drawing/2014/main" id="{01999CA8-64BF-54FE-6F72-0E64806901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4028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29"/>
    </mc:Choice>
    <mc:Fallback>
      <p:transition spd="slow" advTm="21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12214-239B-31B9-BF70-4053C5D89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76B30-332A-831B-A95D-5797D9FF1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0441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>
                <a:latin typeface="Times New Roman"/>
                <a:cs typeface="Times New Roman"/>
              </a:rPr>
              <a:t>Adeline. (2023, October 22). The Industrial Revolution: Causes and Effects - Pages of History. </a:t>
            </a:r>
            <a:r>
              <a:rPr lang="en-GB" sz="1200" i="1" dirty="0">
                <a:latin typeface="Times New Roman"/>
                <a:cs typeface="Times New Roman"/>
              </a:rPr>
              <a:t>Pages Of History</a:t>
            </a:r>
            <a:r>
              <a:rPr lang="en-GB" sz="1200" dirty="0">
                <a:latin typeface="Times New Roman"/>
                <a:cs typeface="Times New Roman"/>
              </a:rPr>
              <a:t>. https://pagesofhistory.org/the-industrial-revolution-effects/</a:t>
            </a:r>
          </a:p>
          <a:p>
            <a:r>
              <a:rPr lang="en-GB" sz="1200" dirty="0">
                <a:latin typeface="Times New Roman"/>
                <a:cs typeface="Times New Roman"/>
              </a:rPr>
              <a:t>BBC News. (2013, October 13). </a:t>
            </a:r>
            <a:r>
              <a:rPr lang="en-GB" sz="1200" i="1" dirty="0">
                <a:latin typeface="Times New Roman"/>
                <a:cs typeface="Times New Roman"/>
              </a:rPr>
              <a:t>Swansea Hafod copperworks preservation begins</a:t>
            </a:r>
            <a:r>
              <a:rPr lang="en-GB" sz="1200" dirty="0">
                <a:latin typeface="Times New Roman"/>
                <a:cs typeface="Times New Roman"/>
              </a:rPr>
              <a:t>. https://www.bbc.co.uk/news/uk-wales-south-west-wales-24487743#:~:text=The%20copperworks%20was%20owned%20by%20the%20Vivian%20family,continued%20rolling%20copper%20until%20it%20closed%20in%201980.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Beck, E. (2016, November 26). </a:t>
            </a:r>
            <a:r>
              <a:rPr lang="en-GB" sz="1200" i="1" dirty="0">
                <a:latin typeface="Times New Roman"/>
                <a:cs typeface="Times New Roman"/>
              </a:rPr>
              <a:t>Working Conditions in the Industrial Revolution. </a:t>
            </a:r>
            <a:r>
              <a:rPr lang="en-GB" sz="1200" dirty="0">
                <a:latin typeface="Times New Roman"/>
                <a:cs typeface="Times New Roman"/>
              </a:rPr>
              <a:t>History Crunch. https://www.historycrunch.com/working-conditions-in-the-industrial-revolution.html#/ </a:t>
            </a:r>
          </a:p>
          <a:p>
            <a:r>
              <a:rPr lang="en-GB" sz="1200" dirty="0">
                <a:latin typeface="Times New Roman"/>
                <a:cs typeface="Times New Roman"/>
              </a:rPr>
              <a:t>Bowie, D. (2023, July 18). </a:t>
            </a:r>
            <a:r>
              <a:rPr lang="en-GB" sz="1200" i="1" dirty="0">
                <a:latin typeface="Times New Roman"/>
                <a:cs typeface="Times New Roman"/>
              </a:rPr>
              <a:t>The Water Frame: Revolutionizing textiles in the Industrial Age</a:t>
            </a:r>
            <a:r>
              <a:rPr lang="en-GB" sz="1200" dirty="0">
                <a:latin typeface="Times New Roman"/>
                <a:cs typeface="Times New Roman"/>
              </a:rPr>
              <a:t>. HowStuffWorks. https://science.howstuffworks.com/innovation/inventions/water-frame.htm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Construction, P. /. (2020, November 17). </a:t>
            </a:r>
            <a:r>
              <a:rPr lang="en-GB" sz="1200" i="1" dirty="0">
                <a:latin typeface="Times New Roman"/>
                <a:cs typeface="Times New Roman"/>
              </a:rPr>
              <a:t>Swansea District will Reflect City’s Rich Welsh and Industrial Heritage</a:t>
            </a:r>
            <a:r>
              <a:rPr lang="en-GB" sz="1200" dirty="0">
                <a:latin typeface="Times New Roman"/>
                <a:cs typeface="Times New Roman"/>
              </a:rPr>
              <a:t>. Business News Wales. https://businessnewswales.com/swansea-district-will-reflect-citys-rich-welsh-and-industrial-heritage/ 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Duignan, Brian, Leong, &amp; Ernest. (n.d.). </a:t>
            </a:r>
            <a:r>
              <a:rPr lang="en-GB" sz="1200" i="1" dirty="0">
                <a:latin typeface="Times New Roman"/>
                <a:cs typeface="Times New Roman"/>
              </a:rPr>
              <a:t>Inventors and Inventions of the Industrial Revolution: Stories &amp; History | Britannica</a:t>
            </a:r>
            <a:r>
              <a:rPr lang="en-GB" sz="1200" dirty="0">
                <a:latin typeface="Times New Roman"/>
                <a:cs typeface="Times New Roman"/>
              </a:rPr>
              <a:t>. </a:t>
            </a:r>
            <a:r>
              <a:rPr lang="en-GB" sz="1200" err="1">
                <a:latin typeface="Times New Roman"/>
                <a:cs typeface="Times New Roman"/>
              </a:rPr>
              <a:t>Encyclopedia</a:t>
            </a:r>
            <a:r>
              <a:rPr lang="en-GB" sz="1200" dirty="0">
                <a:latin typeface="Times New Roman"/>
                <a:cs typeface="Times New Roman"/>
              </a:rPr>
              <a:t> Britannica. https://www.britannica.com/list/inventors-and-inventions-of-the-industrial-revolution</a:t>
            </a:r>
          </a:p>
          <a:p>
            <a:r>
              <a:rPr lang="en-GB" sz="1200" dirty="0">
                <a:solidFill>
                  <a:srgbClr val="000000"/>
                </a:solidFill>
                <a:latin typeface="Times New Roman"/>
                <a:cs typeface="Times New Roman"/>
              </a:rPr>
              <a:t>Hafod and the lower Swansea Valley. (n.d.). </a:t>
            </a:r>
            <a:r>
              <a:rPr lang="en-GB" sz="1200" dirty="0">
                <a:latin typeface="Times New Roman"/>
                <a:cs typeface="Times New Roman"/>
              </a:rPr>
              <a:t>https://cadw.gov.wales/sites/default/files/2019-05/Hafod</a:t>
            </a:r>
            <a:r>
              <a:rPr lang="en-GB" sz="1200" dirty="0">
                <a:solidFill>
                  <a:srgbClr val="000000"/>
                </a:solidFill>
                <a:latin typeface="Times New Roman"/>
                <a:cs typeface="Times New Roman"/>
              </a:rPr>
              <a:t> and the Lower Swansea Valley- Understanding Urban Character_0.pdf</a:t>
            </a:r>
          </a:p>
          <a:p>
            <a:r>
              <a:rPr lang="en-GB" sz="1200" i="1" dirty="0">
                <a:latin typeface="Times New Roman"/>
                <a:cs typeface="Times New Roman"/>
              </a:rPr>
              <a:t>Industrial Revolution – schoolshistory.org.uk</a:t>
            </a:r>
            <a:r>
              <a:rPr lang="en-GB" sz="1200" dirty="0">
                <a:latin typeface="Times New Roman"/>
                <a:cs typeface="Times New Roman"/>
              </a:rPr>
              <a:t>. (n.d.). https://schoolshistory.org.uk/topics/british-history/industrial-revolution/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Jack, A. T. (n.d.). </a:t>
            </a:r>
            <a:r>
              <a:rPr lang="en-GB" sz="1200" i="1" dirty="0">
                <a:latin typeface="Times New Roman"/>
                <a:cs typeface="Times New Roman"/>
              </a:rPr>
              <a:t>Hafod Copper Works, Swansea, Wales, UK</a:t>
            </a:r>
            <a:r>
              <a:rPr lang="en-GB" sz="1200" dirty="0">
                <a:latin typeface="Times New Roman"/>
                <a:cs typeface="Times New Roman"/>
              </a:rPr>
              <a:t>. Flickr. https://www.flickr.com/photos/ynysforgan_jack/6741888211/ </a:t>
            </a:r>
          </a:p>
          <a:p>
            <a:endParaRPr lang="en-GB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47495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98EA3-D0DD-8ABD-B473-CF56D56DE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36EA2-BDB1-2D15-B6A6-94259DEEA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200" dirty="0">
                <a:latin typeface="Times New Roman"/>
                <a:cs typeface="Times New Roman"/>
              </a:rPr>
              <a:t>Kelly, M. (2019, July 2). </a:t>
            </a:r>
            <a:r>
              <a:rPr lang="en-GB" sz="1200" i="1" dirty="0">
                <a:latin typeface="Times New Roman"/>
                <a:cs typeface="Times New Roman"/>
              </a:rPr>
              <a:t>Significant eras of the American Industrial Revolution</a:t>
            </a:r>
            <a:r>
              <a:rPr lang="en-GB" sz="1200" dirty="0">
                <a:latin typeface="Times New Roman"/>
                <a:cs typeface="Times New Roman"/>
              </a:rPr>
              <a:t>. ThoughtCo. https://www.thoughtco.com/significant-stages-american-industrial-revolution-4164132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Kelly, R. (n.d.). </a:t>
            </a:r>
            <a:r>
              <a:rPr lang="en-GB" sz="1200" i="1" dirty="0">
                <a:latin typeface="Times New Roman"/>
                <a:cs typeface="Times New Roman"/>
              </a:rPr>
              <a:t>Did the Steam engine start the industrial revolution? – Steam trains</a:t>
            </a:r>
            <a:r>
              <a:rPr lang="en-GB" sz="1200" dirty="0">
                <a:latin typeface="Times New Roman"/>
                <a:cs typeface="Times New Roman"/>
              </a:rPr>
              <a:t>. https://albernisteamtrain.com/did-the-steam-engine-start-the-industrial-revolution/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Kingsford, &amp; W, P. (2025, February 11). </a:t>
            </a:r>
            <a:r>
              <a:rPr lang="en-GB" sz="1200" i="1" dirty="0">
                <a:latin typeface="Times New Roman"/>
                <a:cs typeface="Times New Roman"/>
              </a:rPr>
              <a:t>James Watt | Biography, Inventions, Steam Engine, Significance, &amp; Facts</a:t>
            </a:r>
            <a:r>
              <a:rPr lang="en-GB" sz="1200" dirty="0">
                <a:latin typeface="Times New Roman"/>
                <a:cs typeface="Times New Roman"/>
              </a:rPr>
              <a:t>. </a:t>
            </a:r>
            <a:r>
              <a:rPr lang="en-GB" sz="1200" dirty="0" err="1">
                <a:latin typeface="Times New Roman"/>
                <a:cs typeface="Times New Roman"/>
              </a:rPr>
              <a:t>Encyclopedia</a:t>
            </a:r>
            <a:r>
              <a:rPr lang="en-GB" sz="1200" dirty="0">
                <a:latin typeface="Times New Roman"/>
                <a:cs typeface="Times New Roman"/>
              </a:rPr>
              <a:t> Britannica. https://www.britannica.com/biography/James-Watt </a:t>
            </a:r>
          </a:p>
          <a:p>
            <a:r>
              <a:rPr lang="en-GB" sz="1200" err="1">
                <a:latin typeface="Times New Roman"/>
                <a:cs typeface="Times New Roman"/>
              </a:rPr>
              <a:t>Misachi</a:t>
            </a:r>
            <a:r>
              <a:rPr lang="en-GB" sz="1200" dirty="0">
                <a:latin typeface="Times New Roman"/>
                <a:cs typeface="Times New Roman"/>
              </a:rPr>
              <a:t>, J. (2018, May 17). </a:t>
            </a:r>
            <a:r>
              <a:rPr lang="en-GB" sz="1200" i="1" dirty="0">
                <a:latin typeface="Times New Roman"/>
                <a:cs typeface="Times New Roman"/>
              </a:rPr>
              <a:t>Who invented the railroad?</a:t>
            </a:r>
            <a:r>
              <a:rPr lang="en-GB" sz="1200" dirty="0">
                <a:latin typeface="Times New Roman"/>
                <a:cs typeface="Times New Roman"/>
              </a:rPr>
              <a:t> </a:t>
            </a:r>
            <a:r>
              <a:rPr lang="en-GB" sz="1200" err="1">
                <a:latin typeface="Times New Roman"/>
                <a:cs typeface="Times New Roman"/>
              </a:rPr>
              <a:t>WorldAtlas</a:t>
            </a:r>
            <a:r>
              <a:rPr lang="en-GB" sz="1200" dirty="0">
                <a:latin typeface="Times New Roman"/>
                <a:cs typeface="Times New Roman"/>
              </a:rPr>
              <a:t>. https://www.worldatlas.com/articles/who-invented-the-railroad.html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Newell, E. (1990). “Copperopolis”: The Rise and Fall of the Copper Industry in the Swansea District, 1826-1921. </a:t>
            </a:r>
            <a:r>
              <a:rPr lang="en-GB" sz="1200" i="1" dirty="0">
                <a:latin typeface="Times New Roman"/>
                <a:cs typeface="Times New Roman"/>
              </a:rPr>
              <a:t>Business History</a:t>
            </a:r>
            <a:r>
              <a:rPr lang="en-GB" sz="1200" dirty="0">
                <a:latin typeface="Times New Roman"/>
                <a:cs typeface="Times New Roman"/>
              </a:rPr>
              <a:t>, </a:t>
            </a:r>
            <a:r>
              <a:rPr lang="en-GB" sz="1200" i="1" dirty="0">
                <a:latin typeface="Times New Roman"/>
                <a:cs typeface="Times New Roman"/>
              </a:rPr>
              <a:t>32</a:t>
            </a:r>
            <a:r>
              <a:rPr lang="en-GB" sz="1200" dirty="0">
                <a:latin typeface="Times New Roman"/>
                <a:cs typeface="Times New Roman"/>
              </a:rPr>
              <a:t>(3), 75–97. https://doi.org/10.1080/00076799000000093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Tappan, N., &amp; Jensen, R. (2019, October 14). </a:t>
            </a:r>
            <a:r>
              <a:rPr lang="en-GB" sz="1200" i="1" dirty="0">
                <a:latin typeface="Times New Roman"/>
                <a:cs typeface="Times New Roman"/>
              </a:rPr>
              <a:t>The superhighways of the industrial revolution were canals</a:t>
            </a:r>
            <a:r>
              <a:rPr lang="en-GB" sz="1200" dirty="0">
                <a:latin typeface="Times New Roman"/>
                <a:cs typeface="Times New Roman"/>
              </a:rPr>
              <a:t>. </a:t>
            </a:r>
            <a:r>
              <a:rPr lang="en-GB" sz="1200" dirty="0" err="1">
                <a:latin typeface="Times New Roman"/>
                <a:cs typeface="Times New Roman"/>
              </a:rPr>
              <a:t>HistoryNet</a:t>
            </a:r>
            <a:r>
              <a:rPr lang="en-GB" sz="1200" dirty="0">
                <a:latin typeface="Times New Roman"/>
                <a:cs typeface="Times New Roman"/>
              </a:rPr>
              <a:t>. https://www.historynet.com/the-superhighways-of-the-industrial-revolution-were-canals/ </a:t>
            </a:r>
          </a:p>
          <a:p>
            <a:r>
              <a:rPr lang="en-GB" sz="1200" dirty="0">
                <a:latin typeface="Times New Roman"/>
                <a:cs typeface="Times New Roman"/>
              </a:rPr>
              <a:t>Team, A. (2022, March 1). </a:t>
            </a:r>
            <a:r>
              <a:rPr lang="en-GB" sz="1200" i="1" dirty="0">
                <a:latin typeface="Times New Roman"/>
                <a:cs typeface="Times New Roman"/>
              </a:rPr>
              <a:t>Industrial Revolution: AP® US History Crash Course</a:t>
            </a:r>
            <a:r>
              <a:rPr lang="en-GB" sz="1200" dirty="0">
                <a:latin typeface="Times New Roman"/>
                <a:cs typeface="Times New Roman"/>
              </a:rPr>
              <a:t>. Albert Resources. https://www.albert.io/blog/industrial-revolution-ap-us-history-crash-course/ </a:t>
            </a:r>
            <a:endParaRPr lang="en-GB" sz="120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1409962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Custom 33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E45221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23">
      <a:majorFont>
        <a:latin typeface="Sagona Boo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1090</Words>
  <Application>Microsoft Office PowerPoint</Application>
  <PresentationFormat>Widescreen</PresentationFormat>
  <Paragraphs>70</Paragraphs>
  <Slides>10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Avenir Next LT Pro</vt:lpstr>
      <vt:lpstr>AvenirNext LT Pro Medium</vt:lpstr>
      <vt:lpstr>Sagona Book</vt:lpstr>
      <vt:lpstr>Times New Roman</vt:lpstr>
      <vt:lpstr>ExploreVTI</vt:lpstr>
      <vt:lpstr>The Industrial Revolution: Prosperity in Hafod and Lower Swansea Valley</vt:lpstr>
      <vt:lpstr>Hafod and the Lower Swansea Valley &amp; The Industrial Revolution</vt:lpstr>
      <vt:lpstr>Key Players</vt:lpstr>
      <vt:lpstr>Technological and Industrial Processes</vt:lpstr>
      <vt:lpstr>Environment and Natural Resources</vt:lpstr>
      <vt:lpstr>The Workers and their Environment</vt:lpstr>
      <vt:lpstr>Economic Impact</vt:lpstr>
      <vt:lpstr>Conclusion: The Legacy of Swansea's Industrial Prosperity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ethandthomas123@gmail.com</cp:lastModifiedBy>
  <cp:revision>545</cp:revision>
  <dcterms:created xsi:type="dcterms:W3CDTF">2025-02-11T12:08:26Z</dcterms:created>
  <dcterms:modified xsi:type="dcterms:W3CDTF">2025-03-05T14:09:44Z</dcterms:modified>
</cp:coreProperties>
</file>