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handoutMasterIdLst>
    <p:handoutMasterId r:id="rId54"/>
  </p:handoutMasterIdLst>
  <p:sldIdLst>
    <p:sldId id="263" r:id="rId2"/>
    <p:sldId id="264" r:id="rId3"/>
    <p:sldId id="265" r:id="rId4"/>
    <p:sldId id="266" r:id="rId5"/>
    <p:sldId id="267"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302" r:id="rId23"/>
    <p:sldId id="303" r:id="rId24"/>
    <p:sldId id="284" r:id="rId25"/>
    <p:sldId id="285" r:id="rId26"/>
    <p:sldId id="304" r:id="rId27"/>
    <p:sldId id="286" r:id="rId28"/>
    <p:sldId id="305" r:id="rId29"/>
    <p:sldId id="306" r:id="rId30"/>
    <p:sldId id="287" r:id="rId31"/>
    <p:sldId id="307" r:id="rId32"/>
    <p:sldId id="288" r:id="rId33"/>
    <p:sldId id="289" r:id="rId34"/>
    <p:sldId id="308" r:id="rId35"/>
    <p:sldId id="290" r:id="rId36"/>
    <p:sldId id="309" r:id="rId37"/>
    <p:sldId id="310" r:id="rId38"/>
    <p:sldId id="295" r:id="rId39"/>
    <p:sldId id="291" r:id="rId40"/>
    <p:sldId id="292" r:id="rId41"/>
    <p:sldId id="293" r:id="rId42"/>
    <p:sldId id="294" r:id="rId43"/>
    <p:sldId id="311" r:id="rId44"/>
    <p:sldId id="312" r:id="rId45"/>
    <p:sldId id="313" r:id="rId46"/>
    <p:sldId id="314" r:id="rId47"/>
    <p:sldId id="296" r:id="rId48"/>
    <p:sldId id="297" r:id="rId49"/>
    <p:sldId id="315" r:id="rId50"/>
    <p:sldId id="300" r:id="rId51"/>
    <p:sldId id="30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19BEB7-2470-483E-8699-7A2CA8715A84}">
          <p14:sldIdLst>
            <p14:sldId id="263"/>
            <p14:sldId id="264"/>
            <p14:sldId id="265"/>
            <p14:sldId id="266"/>
            <p14:sldId id="267"/>
            <p14:sldId id="268"/>
            <p14:sldId id="269"/>
            <p14:sldId id="270"/>
            <p14:sldId id="271"/>
            <p14:sldId id="272"/>
            <p14:sldId id="273"/>
            <p14:sldId id="274"/>
            <p14:sldId id="275"/>
            <p14:sldId id="276"/>
            <p14:sldId id="277"/>
            <p14:sldId id="278"/>
            <p14:sldId id="279"/>
            <p14:sldId id="280"/>
            <p14:sldId id="281"/>
            <p14:sldId id="282"/>
            <p14:sldId id="283"/>
            <p14:sldId id="302"/>
            <p14:sldId id="303"/>
            <p14:sldId id="284"/>
            <p14:sldId id="285"/>
            <p14:sldId id="304"/>
            <p14:sldId id="286"/>
            <p14:sldId id="305"/>
            <p14:sldId id="306"/>
            <p14:sldId id="287"/>
            <p14:sldId id="307"/>
            <p14:sldId id="288"/>
            <p14:sldId id="289"/>
            <p14:sldId id="308"/>
            <p14:sldId id="290"/>
            <p14:sldId id="309"/>
            <p14:sldId id="310"/>
            <p14:sldId id="295"/>
            <p14:sldId id="291"/>
            <p14:sldId id="292"/>
            <p14:sldId id="293"/>
            <p14:sldId id="294"/>
            <p14:sldId id="311"/>
            <p14:sldId id="312"/>
            <p14:sldId id="313"/>
            <p14:sldId id="314"/>
            <p14:sldId id="296"/>
            <p14:sldId id="297"/>
            <p14:sldId id="315"/>
            <p14:sldId id="300"/>
            <p14:sldId id="301"/>
          </p14:sldIdLst>
        </p14:section>
        <p14:section name="Untitled Section" id="{6CA8C37F-B12B-4707-9778-003A86C6BD5D}">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FC9D28-8FA9-4BD3-AC8F-C41BE17ABA8C}" v="22" dt="2025-03-07T19:34:45.485"/>
  </p1510:revLst>
</p1510:revInfo>
</file>

<file path=ppt/tableStyles.xml><?xml version="1.0" encoding="utf-8"?>
<a:tblStyleLst xmlns:a="http://schemas.openxmlformats.org/drawingml/2006/main" def="{BC89EF96-8CEA-46FF-86C4-4CE0E7609802}">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9" autoAdjust="0"/>
    <p:restoredTop sz="94704" autoAdjust="0"/>
  </p:normalViewPr>
  <p:slideViewPr>
    <p:cSldViewPr snapToGrid="0">
      <p:cViewPr varScale="1">
        <p:scale>
          <a:sx n="96" d="100"/>
          <a:sy n="96" d="100"/>
        </p:scale>
        <p:origin x="78" y="240"/>
      </p:cViewPr>
      <p:guideLst/>
    </p:cSldViewPr>
  </p:slideViewPr>
  <p:notesTextViewPr>
    <p:cViewPr>
      <p:scale>
        <a:sx n="1" d="1"/>
        <a:sy n="1" d="1"/>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2CFC9D28-8FA9-4BD3-AC8F-C41BE17ABA8C}"/>
    <pc:docChg chg="custSel modSld">
      <pc:chgData name="Karen EatonThomas" userId="2efaeda1-34af-46a7-af56-657065a001e9" providerId="ADAL" clId="{2CFC9D28-8FA9-4BD3-AC8F-C41BE17ABA8C}" dt="2025-03-07T19:38:35.245" v="114" actId="14100"/>
      <pc:docMkLst>
        <pc:docMk/>
      </pc:docMkLst>
      <pc:sldChg chg="modSp mod">
        <pc:chgData name="Karen EatonThomas" userId="2efaeda1-34af-46a7-af56-657065a001e9" providerId="ADAL" clId="{2CFC9D28-8FA9-4BD3-AC8F-C41BE17ABA8C}" dt="2025-03-07T19:22:27.858" v="1" actId="20577"/>
        <pc:sldMkLst>
          <pc:docMk/>
          <pc:sldMk cId="4037501887" sldId="278"/>
        </pc:sldMkLst>
        <pc:spChg chg="mod">
          <ac:chgData name="Karen EatonThomas" userId="2efaeda1-34af-46a7-af56-657065a001e9" providerId="ADAL" clId="{2CFC9D28-8FA9-4BD3-AC8F-C41BE17ABA8C}" dt="2025-03-07T19:22:27.858" v="1" actId="20577"/>
          <ac:spMkLst>
            <pc:docMk/>
            <pc:sldMk cId="4037501887" sldId="278"/>
            <ac:spMk id="3" creationId="{00000000-0000-0000-0000-000000000000}"/>
          </ac:spMkLst>
        </pc:spChg>
      </pc:sldChg>
      <pc:sldChg chg="modSp mod">
        <pc:chgData name="Karen EatonThomas" userId="2efaeda1-34af-46a7-af56-657065a001e9" providerId="ADAL" clId="{2CFC9D28-8FA9-4BD3-AC8F-C41BE17ABA8C}" dt="2025-03-07T19:22:44.946" v="4" actId="20577"/>
        <pc:sldMkLst>
          <pc:docMk/>
          <pc:sldMk cId="2676467906" sldId="279"/>
        </pc:sldMkLst>
        <pc:spChg chg="mod">
          <ac:chgData name="Karen EatonThomas" userId="2efaeda1-34af-46a7-af56-657065a001e9" providerId="ADAL" clId="{2CFC9D28-8FA9-4BD3-AC8F-C41BE17ABA8C}" dt="2025-03-07T19:22:44.946" v="4" actId="20577"/>
          <ac:spMkLst>
            <pc:docMk/>
            <pc:sldMk cId="2676467906" sldId="279"/>
            <ac:spMk id="3" creationId="{00000000-0000-0000-0000-000000000000}"/>
          </ac:spMkLst>
        </pc:spChg>
      </pc:sldChg>
      <pc:sldChg chg="modSp mod">
        <pc:chgData name="Karen EatonThomas" userId="2efaeda1-34af-46a7-af56-657065a001e9" providerId="ADAL" clId="{2CFC9D28-8FA9-4BD3-AC8F-C41BE17ABA8C}" dt="2025-03-07T19:30:38.475" v="51" actId="20577"/>
        <pc:sldMkLst>
          <pc:docMk/>
          <pc:sldMk cId="1002297512" sldId="284"/>
        </pc:sldMkLst>
        <pc:spChg chg="mod">
          <ac:chgData name="Karen EatonThomas" userId="2efaeda1-34af-46a7-af56-657065a001e9" providerId="ADAL" clId="{2CFC9D28-8FA9-4BD3-AC8F-C41BE17ABA8C}" dt="2025-03-07T19:30:38.475" v="51" actId="20577"/>
          <ac:spMkLst>
            <pc:docMk/>
            <pc:sldMk cId="1002297512" sldId="284"/>
            <ac:spMk id="3" creationId="{00000000-0000-0000-0000-000000000000}"/>
          </ac:spMkLst>
        </pc:spChg>
      </pc:sldChg>
      <pc:sldChg chg="modSp">
        <pc:chgData name="Karen EatonThomas" userId="2efaeda1-34af-46a7-af56-657065a001e9" providerId="ADAL" clId="{2CFC9D28-8FA9-4BD3-AC8F-C41BE17ABA8C}" dt="2025-03-07T19:31:37.023" v="67" actId="20577"/>
        <pc:sldMkLst>
          <pc:docMk/>
          <pc:sldMk cId="1312184369" sldId="286"/>
        </pc:sldMkLst>
        <pc:graphicFrameChg chg="mod">
          <ac:chgData name="Karen EatonThomas" userId="2efaeda1-34af-46a7-af56-657065a001e9" providerId="ADAL" clId="{2CFC9D28-8FA9-4BD3-AC8F-C41BE17ABA8C}" dt="2025-03-07T19:31:37.023" v="67" actId="20577"/>
          <ac:graphicFrameMkLst>
            <pc:docMk/>
            <pc:sldMk cId="1312184369" sldId="286"/>
            <ac:graphicFrameMk id="4" creationId="{00000000-0000-0000-0000-000000000000}"/>
          </ac:graphicFrameMkLst>
        </pc:graphicFrameChg>
      </pc:sldChg>
      <pc:sldChg chg="modSp">
        <pc:chgData name="Karen EatonThomas" userId="2efaeda1-34af-46a7-af56-657065a001e9" providerId="ADAL" clId="{2CFC9D28-8FA9-4BD3-AC8F-C41BE17ABA8C}" dt="2025-03-07T19:32:58.108" v="69" actId="20577"/>
        <pc:sldMkLst>
          <pc:docMk/>
          <pc:sldMk cId="1502620595" sldId="289"/>
        </pc:sldMkLst>
        <pc:graphicFrameChg chg="mod">
          <ac:chgData name="Karen EatonThomas" userId="2efaeda1-34af-46a7-af56-657065a001e9" providerId="ADAL" clId="{2CFC9D28-8FA9-4BD3-AC8F-C41BE17ABA8C}" dt="2025-03-07T19:32:58.108" v="69" actId="20577"/>
          <ac:graphicFrameMkLst>
            <pc:docMk/>
            <pc:sldMk cId="1502620595" sldId="289"/>
            <ac:graphicFrameMk id="4" creationId="{00000000-0000-0000-0000-000000000000}"/>
          </ac:graphicFrameMkLst>
        </pc:graphicFrameChg>
      </pc:sldChg>
      <pc:sldChg chg="addSp modSp mod">
        <pc:chgData name="Karen EatonThomas" userId="2efaeda1-34af-46a7-af56-657065a001e9" providerId="ADAL" clId="{2CFC9D28-8FA9-4BD3-AC8F-C41BE17ABA8C}" dt="2025-03-07T19:35:10.231" v="83" actId="14100"/>
        <pc:sldMkLst>
          <pc:docMk/>
          <pc:sldMk cId="221912631" sldId="290"/>
        </pc:sldMkLst>
        <pc:picChg chg="add mod">
          <ac:chgData name="Karen EatonThomas" userId="2efaeda1-34af-46a7-af56-657065a001e9" providerId="ADAL" clId="{2CFC9D28-8FA9-4BD3-AC8F-C41BE17ABA8C}" dt="2025-03-07T19:34:13.524" v="75" actId="1076"/>
          <ac:picMkLst>
            <pc:docMk/>
            <pc:sldMk cId="221912631" sldId="290"/>
            <ac:picMk id="6" creationId="{C15AD8BD-F000-53EC-1A7A-363010CD07CD}"/>
          </ac:picMkLst>
        </pc:picChg>
        <pc:picChg chg="add mod">
          <ac:chgData name="Karen EatonThomas" userId="2efaeda1-34af-46a7-af56-657065a001e9" providerId="ADAL" clId="{2CFC9D28-8FA9-4BD3-AC8F-C41BE17ABA8C}" dt="2025-03-07T19:35:10.231" v="83" actId="14100"/>
          <ac:picMkLst>
            <pc:docMk/>
            <pc:sldMk cId="221912631" sldId="290"/>
            <ac:picMk id="8" creationId="{60361430-6F85-E026-A846-76DFD6ED26C8}"/>
          </ac:picMkLst>
        </pc:picChg>
      </pc:sldChg>
      <pc:sldChg chg="modSp mod">
        <pc:chgData name="Karen EatonThomas" userId="2efaeda1-34af-46a7-af56-657065a001e9" providerId="ADAL" clId="{2CFC9D28-8FA9-4BD3-AC8F-C41BE17ABA8C}" dt="2025-03-07T19:36:08.167" v="89" actId="20577"/>
        <pc:sldMkLst>
          <pc:docMk/>
          <pc:sldMk cId="1702716470" sldId="292"/>
        </pc:sldMkLst>
        <pc:spChg chg="mod">
          <ac:chgData name="Karen EatonThomas" userId="2efaeda1-34af-46a7-af56-657065a001e9" providerId="ADAL" clId="{2CFC9D28-8FA9-4BD3-AC8F-C41BE17ABA8C}" dt="2025-03-07T19:36:08.167" v="89" actId="20577"/>
          <ac:spMkLst>
            <pc:docMk/>
            <pc:sldMk cId="1702716470" sldId="292"/>
            <ac:spMk id="3" creationId="{00000000-0000-0000-0000-000000000000}"/>
          </ac:spMkLst>
        </pc:spChg>
      </pc:sldChg>
      <pc:sldChg chg="addSp delSp modSp mod modClrScheme chgLayout">
        <pc:chgData name="Karen EatonThomas" userId="2efaeda1-34af-46a7-af56-657065a001e9" providerId="ADAL" clId="{2CFC9D28-8FA9-4BD3-AC8F-C41BE17ABA8C}" dt="2025-03-07T19:36:21.716" v="90" actId="26606"/>
        <pc:sldMkLst>
          <pc:docMk/>
          <pc:sldMk cId="804050376" sldId="293"/>
        </pc:sldMkLst>
        <pc:spChg chg="mod">
          <ac:chgData name="Karen EatonThomas" userId="2efaeda1-34af-46a7-af56-657065a001e9" providerId="ADAL" clId="{2CFC9D28-8FA9-4BD3-AC8F-C41BE17ABA8C}" dt="2025-03-07T19:36:21.716" v="90" actId="26606"/>
          <ac:spMkLst>
            <pc:docMk/>
            <pc:sldMk cId="804050376" sldId="293"/>
            <ac:spMk id="2" creationId="{00000000-0000-0000-0000-000000000000}"/>
          </ac:spMkLst>
        </pc:spChg>
        <pc:spChg chg="del">
          <ac:chgData name="Karen EatonThomas" userId="2efaeda1-34af-46a7-af56-657065a001e9" providerId="ADAL" clId="{2CFC9D28-8FA9-4BD3-AC8F-C41BE17ABA8C}" dt="2025-03-07T19:36:21.716" v="90" actId="26606"/>
          <ac:spMkLst>
            <pc:docMk/>
            <pc:sldMk cId="804050376" sldId="293"/>
            <ac:spMk id="3" creationId="{00000000-0000-0000-0000-000000000000}"/>
          </ac:spMkLst>
        </pc:spChg>
        <pc:spChg chg="add mod">
          <ac:chgData name="Karen EatonThomas" userId="2efaeda1-34af-46a7-af56-657065a001e9" providerId="ADAL" clId="{2CFC9D28-8FA9-4BD3-AC8F-C41BE17ABA8C}" dt="2025-03-07T19:36:21.716" v="90" actId="26606"/>
          <ac:spMkLst>
            <pc:docMk/>
            <pc:sldMk cId="804050376" sldId="293"/>
            <ac:spMk id="9" creationId="{0EC1FB8A-D936-E03F-EE19-D0825974C1ED}"/>
          </ac:spMkLst>
        </pc:spChg>
        <pc:graphicFrameChg chg="add mod">
          <ac:chgData name="Karen EatonThomas" userId="2efaeda1-34af-46a7-af56-657065a001e9" providerId="ADAL" clId="{2CFC9D28-8FA9-4BD3-AC8F-C41BE17ABA8C}" dt="2025-03-07T19:36:21.716" v="90" actId="26606"/>
          <ac:graphicFrameMkLst>
            <pc:docMk/>
            <pc:sldMk cId="804050376" sldId="293"/>
            <ac:graphicFrameMk id="5" creationId="{630DB19A-749E-061B-BF00-B75EDFEAFDB1}"/>
          </ac:graphicFrameMkLst>
        </pc:graphicFrameChg>
      </pc:sldChg>
      <pc:sldChg chg="modSp mod">
        <pc:chgData name="Karen EatonThomas" userId="2efaeda1-34af-46a7-af56-657065a001e9" providerId="ADAL" clId="{2CFC9D28-8FA9-4BD3-AC8F-C41BE17ABA8C}" dt="2025-03-07T19:38:24.457" v="110" actId="14100"/>
        <pc:sldMkLst>
          <pc:docMk/>
          <pc:sldMk cId="1118284224" sldId="297"/>
        </pc:sldMkLst>
        <pc:spChg chg="mod">
          <ac:chgData name="Karen EatonThomas" userId="2efaeda1-34af-46a7-af56-657065a001e9" providerId="ADAL" clId="{2CFC9D28-8FA9-4BD3-AC8F-C41BE17ABA8C}" dt="2025-03-07T19:38:24.457" v="110" actId="14100"/>
          <ac:spMkLst>
            <pc:docMk/>
            <pc:sldMk cId="1118284224" sldId="297"/>
            <ac:spMk id="3" creationId="{00000000-0000-0000-0000-000000000000}"/>
          </ac:spMkLst>
        </pc:spChg>
      </pc:sldChg>
      <pc:sldChg chg="modSp mod">
        <pc:chgData name="Karen EatonThomas" userId="2efaeda1-34af-46a7-af56-657065a001e9" providerId="ADAL" clId="{2CFC9D28-8FA9-4BD3-AC8F-C41BE17ABA8C}" dt="2025-03-07T19:26:02.253" v="10" actId="20577"/>
        <pc:sldMkLst>
          <pc:docMk/>
          <pc:sldMk cId="4216290095" sldId="302"/>
        </pc:sldMkLst>
        <pc:spChg chg="mod">
          <ac:chgData name="Karen EatonThomas" userId="2efaeda1-34af-46a7-af56-657065a001e9" providerId="ADAL" clId="{2CFC9D28-8FA9-4BD3-AC8F-C41BE17ABA8C}" dt="2025-03-07T19:26:02.253" v="10" actId="20577"/>
          <ac:spMkLst>
            <pc:docMk/>
            <pc:sldMk cId="4216290095" sldId="302"/>
            <ac:spMk id="3" creationId="{6CD638E8-3904-9F6A-10F3-631A3DF05CDC}"/>
          </ac:spMkLst>
        </pc:spChg>
      </pc:sldChg>
      <pc:sldChg chg="modSp mod">
        <pc:chgData name="Karen EatonThomas" userId="2efaeda1-34af-46a7-af56-657065a001e9" providerId="ADAL" clId="{2CFC9D28-8FA9-4BD3-AC8F-C41BE17ABA8C}" dt="2025-03-07T19:30:10.265" v="27" actId="20577"/>
        <pc:sldMkLst>
          <pc:docMk/>
          <pc:sldMk cId="3712766846" sldId="303"/>
        </pc:sldMkLst>
        <pc:spChg chg="mod">
          <ac:chgData name="Karen EatonThomas" userId="2efaeda1-34af-46a7-af56-657065a001e9" providerId="ADAL" clId="{2CFC9D28-8FA9-4BD3-AC8F-C41BE17ABA8C}" dt="2025-03-07T19:30:10.265" v="27" actId="20577"/>
          <ac:spMkLst>
            <pc:docMk/>
            <pc:sldMk cId="3712766846" sldId="303"/>
            <ac:spMk id="3" creationId="{E758D4F6-2D14-EF66-B8CA-6F6576EB9820}"/>
          </ac:spMkLst>
        </pc:spChg>
      </pc:sldChg>
      <pc:sldChg chg="modSp mod">
        <pc:chgData name="Karen EatonThomas" userId="2efaeda1-34af-46a7-af56-657065a001e9" providerId="ADAL" clId="{2CFC9D28-8FA9-4BD3-AC8F-C41BE17ABA8C}" dt="2025-03-07T19:33:09.398" v="71" actId="208"/>
        <pc:sldMkLst>
          <pc:docMk/>
          <pc:sldMk cId="440363221" sldId="308"/>
        </pc:sldMkLst>
        <pc:spChg chg="mod">
          <ac:chgData name="Karen EatonThomas" userId="2efaeda1-34af-46a7-af56-657065a001e9" providerId="ADAL" clId="{2CFC9D28-8FA9-4BD3-AC8F-C41BE17ABA8C}" dt="2025-03-07T19:33:09.398" v="71" actId="208"/>
          <ac:spMkLst>
            <pc:docMk/>
            <pc:sldMk cId="440363221" sldId="308"/>
            <ac:spMk id="3" creationId="{2EDE9BB1-79A9-6F6A-D88E-74739B1770D2}"/>
          </ac:spMkLst>
        </pc:spChg>
      </pc:sldChg>
      <pc:sldChg chg="modSp mod">
        <pc:chgData name="Karen EatonThomas" userId="2efaeda1-34af-46a7-af56-657065a001e9" providerId="ADAL" clId="{2CFC9D28-8FA9-4BD3-AC8F-C41BE17ABA8C}" dt="2025-03-07T19:35:23.928" v="85" actId="208"/>
        <pc:sldMkLst>
          <pc:docMk/>
          <pc:sldMk cId="2805482897" sldId="309"/>
        </pc:sldMkLst>
        <pc:spChg chg="mod">
          <ac:chgData name="Karen EatonThomas" userId="2efaeda1-34af-46a7-af56-657065a001e9" providerId="ADAL" clId="{2CFC9D28-8FA9-4BD3-AC8F-C41BE17ABA8C}" dt="2025-03-07T19:35:23.928" v="85" actId="208"/>
          <ac:spMkLst>
            <pc:docMk/>
            <pc:sldMk cId="2805482897" sldId="309"/>
            <ac:spMk id="3" creationId="{F4F4A628-5994-1FD2-8B99-5535D75DBF47}"/>
          </ac:spMkLst>
        </pc:spChg>
      </pc:sldChg>
      <pc:sldChg chg="addSp delSp modSp mod modClrScheme chgLayout">
        <pc:chgData name="Karen EatonThomas" userId="2efaeda1-34af-46a7-af56-657065a001e9" providerId="ADAL" clId="{2CFC9D28-8FA9-4BD3-AC8F-C41BE17ABA8C}" dt="2025-03-07T19:35:29.946" v="86" actId="26606"/>
        <pc:sldMkLst>
          <pc:docMk/>
          <pc:sldMk cId="1139389694" sldId="310"/>
        </pc:sldMkLst>
        <pc:spChg chg="mod">
          <ac:chgData name="Karen EatonThomas" userId="2efaeda1-34af-46a7-af56-657065a001e9" providerId="ADAL" clId="{2CFC9D28-8FA9-4BD3-AC8F-C41BE17ABA8C}" dt="2025-03-07T19:35:29.946" v="86" actId="26606"/>
          <ac:spMkLst>
            <pc:docMk/>
            <pc:sldMk cId="1139389694" sldId="310"/>
            <ac:spMk id="2" creationId="{10128635-B291-277E-6AB6-0E50CEDCA86B}"/>
          </ac:spMkLst>
        </pc:spChg>
        <pc:spChg chg="del">
          <ac:chgData name="Karen EatonThomas" userId="2efaeda1-34af-46a7-af56-657065a001e9" providerId="ADAL" clId="{2CFC9D28-8FA9-4BD3-AC8F-C41BE17ABA8C}" dt="2025-03-07T19:35:29.946" v="86" actId="26606"/>
          <ac:spMkLst>
            <pc:docMk/>
            <pc:sldMk cId="1139389694" sldId="310"/>
            <ac:spMk id="3" creationId="{F358E88F-5C2F-7FED-9D80-6A6C51FB4009}"/>
          </ac:spMkLst>
        </pc:spChg>
        <pc:spChg chg="add mod">
          <ac:chgData name="Karen EatonThomas" userId="2efaeda1-34af-46a7-af56-657065a001e9" providerId="ADAL" clId="{2CFC9D28-8FA9-4BD3-AC8F-C41BE17ABA8C}" dt="2025-03-07T19:35:29.946" v="86" actId="26606"/>
          <ac:spMkLst>
            <pc:docMk/>
            <pc:sldMk cId="1139389694" sldId="310"/>
            <ac:spMk id="9" creationId="{63E9B140-A533-DDEB-06C7-AD34823450D3}"/>
          </ac:spMkLst>
        </pc:spChg>
        <pc:graphicFrameChg chg="add mod">
          <ac:chgData name="Karen EatonThomas" userId="2efaeda1-34af-46a7-af56-657065a001e9" providerId="ADAL" clId="{2CFC9D28-8FA9-4BD3-AC8F-C41BE17ABA8C}" dt="2025-03-07T19:35:29.946" v="86" actId="26606"/>
          <ac:graphicFrameMkLst>
            <pc:docMk/>
            <pc:sldMk cId="1139389694" sldId="310"/>
            <ac:graphicFrameMk id="5" creationId="{0162201C-FB2A-1565-BA97-AAFFA487A7E7}"/>
          </ac:graphicFrameMkLst>
        </pc:graphicFrameChg>
      </pc:sldChg>
      <pc:sldChg chg="modSp mod">
        <pc:chgData name="Karen EatonThomas" userId="2efaeda1-34af-46a7-af56-657065a001e9" providerId="ADAL" clId="{2CFC9D28-8FA9-4BD3-AC8F-C41BE17ABA8C}" dt="2025-03-07T19:37:25.930" v="96" actId="33524"/>
        <pc:sldMkLst>
          <pc:docMk/>
          <pc:sldMk cId="1589987876" sldId="311"/>
        </pc:sldMkLst>
        <pc:spChg chg="mod">
          <ac:chgData name="Karen EatonThomas" userId="2efaeda1-34af-46a7-af56-657065a001e9" providerId="ADAL" clId="{2CFC9D28-8FA9-4BD3-AC8F-C41BE17ABA8C}" dt="2025-03-07T19:37:25.930" v="96" actId="33524"/>
          <ac:spMkLst>
            <pc:docMk/>
            <pc:sldMk cId="1589987876" sldId="311"/>
            <ac:spMk id="3" creationId="{B88FDC41-A821-DB5C-5DAC-0D5F4CF0B0AD}"/>
          </ac:spMkLst>
        </pc:spChg>
      </pc:sldChg>
      <pc:sldChg chg="modSp mod">
        <pc:chgData name="Karen EatonThomas" userId="2efaeda1-34af-46a7-af56-657065a001e9" providerId="ADAL" clId="{2CFC9D28-8FA9-4BD3-AC8F-C41BE17ABA8C}" dt="2025-03-07T19:37:36.152" v="98" actId="208"/>
        <pc:sldMkLst>
          <pc:docMk/>
          <pc:sldMk cId="4093465605" sldId="312"/>
        </pc:sldMkLst>
        <pc:spChg chg="mod">
          <ac:chgData name="Karen EatonThomas" userId="2efaeda1-34af-46a7-af56-657065a001e9" providerId="ADAL" clId="{2CFC9D28-8FA9-4BD3-AC8F-C41BE17ABA8C}" dt="2025-03-07T19:37:36.152" v="98" actId="208"/>
          <ac:spMkLst>
            <pc:docMk/>
            <pc:sldMk cId="4093465605" sldId="312"/>
            <ac:spMk id="3" creationId="{9D56DE55-291A-B533-9094-D611004B3A0C}"/>
          </ac:spMkLst>
        </pc:spChg>
      </pc:sldChg>
      <pc:sldChg chg="modSp mod">
        <pc:chgData name="Karen EatonThomas" userId="2efaeda1-34af-46a7-af56-657065a001e9" providerId="ADAL" clId="{2CFC9D28-8FA9-4BD3-AC8F-C41BE17ABA8C}" dt="2025-03-07T19:37:56.932" v="104" actId="27636"/>
        <pc:sldMkLst>
          <pc:docMk/>
          <pc:sldMk cId="1194834241" sldId="313"/>
        </pc:sldMkLst>
        <pc:spChg chg="mod">
          <ac:chgData name="Karen EatonThomas" userId="2efaeda1-34af-46a7-af56-657065a001e9" providerId="ADAL" clId="{2CFC9D28-8FA9-4BD3-AC8F-C41BE17ABA8C}" dt="2025-03-07T19:37:56.932" v="104" actId="27636"/>
          <ac:spMkLst>
            <pc:docMk/>
            <pc:sldMk cId="1194834241" sldId="313"/>
            <ac:spMk id="3" creationId="{A669D9D0-520F-97A3-C81A-0FA9D890C5D2}"/>
          </ac:spMkLst>
        </pc:spChg>
      </pc:sldChg>
      <pc:sldChg chg="modSp mod">
        <pc:chgData name="Karen EatonThomas" userId="2efaeda1-34af-46a7-af56-657065a001e9" providerId="ADAL" clId="{2CFC9D28-8FA9-4BD3-AC8F-C41BE17ABA8C}" dt="2025-03-07T19:38:08.887" v="108" actId="208"/>
        <pc:sldMkLst>
          <pc:docMk/>
          <pc:sldMk cId="3862233266" sldId="314"/>
        </pc:sldMkLst>
        <pc:spChg chg="mod">
          <ac:chgData name="Karen EatonThomas" userId="2efaeda1-34af-46a7-af56-657065a001e9" providerId="ADAL" clId="{2CFC9D28-8FA9-4BD3-AC8F-C41BE17ABA8C}" dt="2025-03-07T19:38:08.887" v="108" actId="208"/>
          <ac:spMkLst>
            <pc:docMk/>
            <pc:sldMk cId="3862233266" sldId="314"/>
            <ac:spMk id="3" creationId="{95CEB7F9-B63C-836E-9021-E935A4B5F396}"/>
          </ac:spMkLst>
        </pc:spChg>
      </pc:sldChg>
      <pc:sldChg chg="modSp mod">
        <pc:chgData name="Karen EatonThomas" userId="2efaeda1-34af-46a7-af56-657065a001e9" providerId="ADAL" clId="{2CFC9D28-8FA9-4BD3-AC8F-C41BE17ABA8C}" dt="2025-03-07T19:38:35.245" v="114" actId="14100"/>
        <pc:sldMkLst>
          <pc:docMk/>
          <pc:sldMk cId="4049367723" sldId="315"/>
        </pc:sldMkLst>
        <pc:spChg chg="mod">
          <ac:chgData name="Karen EatonThomas" userId="2efaeda1-34af-46a7-af56-657065a001e9" providerId="ADAL" clId="{2CFC9D28-8FA9-4BD3-AC8F-C41BE17ABA8C}" dt="2025-03-07T19:38:35.245" v="114" actId="14100"/>
          <ac:spMkLst>
            <pc:docMk/>
            <pc:sldMk cId="4049367723" sldId="315"/>
            <ac:spMk id="3" creationId="{0167F269-4B3B-8708-B9A0-EA3CFAADFC9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B15594-CACB-4D47-BCB7-4CC86F6E99C7}" type="doc">
      <dgm:prSet loTypeId="urn:microsoft.com/office/officeart/2005/8/layout/cycle8" loCatId="cycle" qsTypeId="urn:microsoft.com/office/officeart/2005/8/quickstyle/simple1" qsCatId="simple" csTypeId="urn:microsoft.com/office/officeart/2005/8/colors/accent1_2" csCatId="accent1" phldr="1"/>
      <dgm:spPr/>
    </dgm:pt>
    <dgm:pt modelId="{B84D992B-E986-4046-90BB-CF7FAB68CB46}">
      <dgm:prSet phldrT="[Text]"/>
      <dgm:spPr/>
      <dgm:t>
        <a:bodyPr/>
        <a:lstStyle/>
        <a:p>
          <a:r>
            <a:rPr lang="en-US" dirty="0"/>
            <a:t>Children are more likely to require chronic clinical interventions as many of the symptoms persist over time.</a:t>
          </a:r>
        </a:p>
      </dgm:t>
    </dgm:pt>
    <dgm:pt modelId="{4EDBAA81-5019-4B62-9625-38F2D6E7137C}" type="parTrans" cxnId="{EB030108-C21F-4962-8DE9-1D853D713A03}">
      <dgm:prSet/>
      <dgm:spPr/>
      <dgm:t>
        <a:bodyPr/>
        <a:lstStyle/>
        <a:p>
          <a:endParaRPr lang="en-US"/>
        </a:p>
      </dgm:t>
    </dgm:pt>
    <dgm:pt modelId="{59E84544-B6E7-4EC3-A92B-519C1D07ACC2}" type="sibTrans" cxnId="{EB030108-C21F-4962-8DE9-1D853D713A03}">
      <dgm:prSet/>
      <dgm:spPr/>
      <dgm:t>
        <a:bodyPr/>
        <a:lstStyle/>
        <a:p>
          <a:endParaRPr lang="en-US"/>
        </a:p>
      </dgm:t>
    </dgm:pt>
    <dgm:pt modelId="{69FA62DB-6B43-4640-ADF9-1ADDA1447061}">
      <dgm:prSet phldrT="[Text]"/>
      <dgm:spPr/>
      <dgm:t>
        <a:bodyPr/>
        <a:lstStyle/>
        <a:p>
          <a:r>
            <a:rPr lang="en-US" dirty="0"/>
            <a:t>Oppositional Defiant Disorder (ODD) and Conduct Disorder (CD) are classed as disruptive behavior disorders.</a:t>
          </a:r>
        </a:p>
      </dgm:t>
    </dgm:pt>
    <dgm:pt modelId="{26AF9119-A5A7-424B-BFFA-9BD4FF777ADB}" type="parTrans" cxnId="{5E9444E0-660B-40B0-B4E1-7E1F941A1E82}">
      <dgm:prSet/>
      <dgm:spPr/>
      <dgm:t>
        <a:bodyPr/>
        <a:lstStyle/>
        <a:p>
          <a:endParaRPr lang="en-US"/>
        </a:p>
      </dgm:t>
    </dgm:pt>
    <dgm:pt modelId="{B15F901F-1E10-4FA7-AFA3-133807BE14B8}" type="sibTrans" cxnId="{5E9444E0-660B-40B0-B4E1-7E1F941A1E82}">
      <dgm:prSet/>
      <dgm:spPr/>
      <dgm:t>
        <a:bodyPr/>
        <a:lstStyle/>
        <a:p>
          <a:endParaRPr lang="en-US"/>
        </a:p>
      </dgm:t>
    </dgm:pt>
    <dgm:pt modelId="{57E3ACCE-66FF-4B64-8383-360EFE654475}">
      <dgm:prSet phldrT="[Text]"/>
      <dgm:spPr/>
      <dgm:t>
        <a:bodyPr/>
        <a:lstStyle/>
        <a:p>
          <a:r>
            <a:rPr lang="en-US" dirty="0"/>
            <a:t>In common – the presence of socially difficult and antisocial </a:t>
          </a:r>
          <a:r>
            <a:rPr lang="en-US" dirty="0" err="1"/>
            <a:t>behaviour</a:t>
          </a:r>
          <a:r>
            <a:rPr lang="en-US" dirty="0"/>
            <a:t>.</a:t>
          </a:r>
        </a:p>
      </dgm:t>
    </dgm:pt>
    <dgm:pt modelId="{3674696A-8DBE-42F6-8393-CCAD39A2534E}" type="parTrans" cxnId="{69B4474E-896A-44B9-B540-B13EEDE4C48D}">
      <dgm:prSet/>
      <dgm:spPr/>
      <dgm:t>
        <a:bodyPr/>
        <a:lstStyle/>
        <a:p>
          <a:endParaRPr lang="en-US"/>
        </a:p>
      </dgm:t>
    </dgm:pt>
    <dgm:pt modelId="{D0EA167A-B9F6-436F-92DB-3D855781CCA6}" type="sibTrans" cxnId="{69B4474E-896A-44B9-B540-B13EEDE4C48D}">
      <dgm:prSet/>
      <dgm:spPr/>
      <dgm:t>
        <a:bodyPr/>
        <a:lstStyle/>
        <a:p>
          <a:endParaRPr lang="en-US"/>
        </a:p>
      </dgm:t>
    </dgm:pt>
    <dgm:pt modelId="{286B538C-8638-4376-96B1-AD818C05C056}" type="pres">
      <dgm:prSet presAssocID="{44B15594-CACB-4D47-BCB7-4CC86F6E99C7}" presName="compositeShape" presStyleCnt="0">
        <dgm:presLayoutVars>
          <dgm:chMax val="7"/>
          <dgm:dir/>
          <dgm:resizeHandles val="exact"/>
        </dgm:presLayoutVars>
      </dgm:prSet>
      <dgm:spPr/>
    </dgm:pt>
    <dgm:pt modelId="{E4D9E178-5207-4EBC-AB10-4273D44041AA}" type="pres">
      <dgm:prSet presAssocID="{44B15594-CACB-4D47-BCB7-4CC86F6E99C7}" presName="wedge1" presStyleLbl="node1" presStyleIdx="0" presStyleCnt="3"/>
      <dgm:spPr/>
    </dgm:pt>
    <dgm:pt modelId="{60DB88DD-BB81-47A5-ACAD-07127F8E82AA}" type="pres">
      <dgm:prSet presAssocID="{44B15594-CACB-4D47-BCB7-4CC86F6E99C7}" presName="dummy1a" presStyleCnt="0"/>
      <dgm:spPr/>
    </dgm:pt>
    <dgm:pt modelId="{4C50B0A9-66A1-4838-B223-78EEC962D518}" type="pres">
      <dgm:prSet presAssocID="{44B15594-CACB-4D47-BCB7-4CC86F6E99C7}" presName="dummy1b" presStyleCnt="0"/>
      <dgm:spPr/>
    </dgm:pt>
    <dgm:pt modelId="{D95A6DB1-5265-4582-9DA1-884FFA3AAC9B}" type="pres">
      <dgm:prSet presAssocID="{44B15594-CACB-4D47-BCB7-4CC86F6E99C7}" presName="wedge1Tx" presStyleLbl="node1" presStyleIdx="0" presStyleCnt="3">
        <dgm:presLayoutVars>
          <dgm:chMax val="0"/>
          <dgm:chPref val="0"/>
          <dgm:bulletEnabled val="1"/>
        </dgm:presLayoutVars>
      </dgm:prSet>
      <dgm:spPr/>
    </dgm:pt>
    <dgm:pt modelId="{20B1A5B0-E475-4B2F-B942-1A1DF41DED63}" type="pres">
      <dgm:prSet presAssocID="{44B15594-CACB-4D47-BCB7-4CC86F6E99C7}" presName="wedge2" presStyleLbl="node1" presStyleIdx="1" presStyleCnt="3" custScaleY="105161"/>
      <dgm:spPr/>
    </dgm:pt>
    <dgm:pt modelId="{03A74B9A-3F6B-4758-A0E6-7C9EFBA5CF5D}" type="pres">
      <dgm:prSet presAssocID="{44B15594-CACB-4D47-BCB7-4CC86F6E99C7}" presName="dummy2a" presStyleCnt="0"/>
      <dgm:spPr/>
    </dgm:pt>
    <dgm:pt modelId="{AD710DD6-55DD-497A-8A2D-D9C9A280970E}" type="pres">
      <dgm:prSet presAssocID="{44B15594-CACB-4D47-BCB7-4CC86F6E99C7}" presName="dummy2b" presStyleCnt="0"/>
      <dgm:spPr/>
    </dgm:pt>
    <dgm:pt modelId="{848103FE-16AE-4A71-ABC4-B67729FA74AF}" type="pres">
      <dgm:prSet presAssocID="{44B15594-CACB-4D47-BCB7-4CC86F6E99C7}" presName="wedge2Tx" presStyleLbl="node1" presStyleIdx="1" presStyleCnt="3">
        <dgm:presLayoutVars>
          <dgm:chMax val="0"/>
          <dgm:chPref val="0"/>
          <dgm:bulletEnabled val="1"/>
        </dgm:presLayoutVars>
      </dgm:prSet>
      <dgm:spPr/>
    </dgm:pt>
    <dgm:pt modelId="{5E45EF4A-80A4-4C44-B304-F9D79F7D8849}" type="pres">
      <dgm:prSet presAssocID="{44B15594-CACB-4D47-BCB7-4CC86F6E99C7}" presName="wedge3" presStyleLbl="node1" presStyleIdx="2" presStyleCnt="3"/>
      <dgm:spPr/>
    </dgm:pt>
    <dgm:pt modelId="{A5F4C3B4-A1E4-4AE5-A72F-A007427CF538}" type="pres">
      <dgm:prSet presAssocID="{44B15594-CACB-4D47-BCB7-4CC86F6E99C7}" presName="dummy3a" presStyleCnt="0"/>
      <dgm:spPr/>
    </dgm:pt>
    <dgm:pt modelId="{A4477D98-E9FC-474A-8A32-6EEE9848E8B5}" type="pres">
      <dgm:prSet presAssocID="{44B15594-CACB-4D47-BCB7-4CC86F6E99C7}" presName="dummy3b" presStyleCnt="0"/>
      <dgm:spPr/>
    </dgm:pt>
    <dgm:pt modelId="{02EDB52C-86C7-4177-9400-04547EC6F288}" type="pres">
      <dgm:prSet presAssocID="{44B15594-CACB-4D47-BCB7-4CC86F6E99C7}" presName="wedge3Tx" presStyleLbl="node1" presStyleIdx="2" presStyleCnt="3">
        <dgm:presLayoutVars>
          <dgm:chMax val="0"/>
          <dgm:chPref val="0"/>
          <dgm:bulletEnabled val="1"/>
        </dgm:presLayoutVars>
      </dgm:prSet>
      <dgm:spPr/>
    </dgm:pt>
    <dgm:pt modelId="{BFE191B3-37EA-4BC8-BB58-D098EB228EDB}" type="pres">
      <dgm:prSet presAssocID="{59E84544-B6E7-4EC3-A92B-519C1D07ACC2}" presName="arrowWedge1" presStyleLbl="fgSibTrans2D1" presStyleIdx="0" presStyleCnt="3"/>
      <dgm:spPr/>
    </dgm:pt>
    <dgm:pt modelId="{0E77A529-F027-4FF0-9947-B169C5E76072}" type="pres">
      <dgm:prSet presAssocID="{B15F901F-1E10-4FA7-AFA3-133807BE14B8}" presName="arrowWedge2" presStyleLbl="fgSibTrans2D1" presStyleIdx="1" presStyleCnt="3"/>
      <dgm:spPr/>
    </dgm:pt>
    <dgm:pt modelId="{764F0E9D-7F4B-42C6-84B2-B1793A2CAEBA}" type="pres">
      <dgm:prSet presAssocID="{D0EA167A-B9F6-436F-92DB-3D855781CCA6}" presName="arrowWedge3" presStyleLbl="fgSibTrans2D1" presStyleIdx="2" presStyleCnt="3"/>
      <dgm:spPr/>
    </dgm:pt>
  </dgm:ptLst>
  <dgm:cxnLst>
    <dgm:cxn modelId="{EB030108-C21F-4962-8DE9-1D853D713A03}" srcId="{44B15594-CACB-4D47-BCB7-4CC86F6E99C7}" destId="{B84D992B-E986-4046-90BB-CF7FAB68CB46}" srcOrd="0" destOrd="0" parTransId="{4EDBAA81-5019-4B62-9625-38F2D6E7137C}" sibTransId="{59E84544-B6E7-4EC3-A92B-519C1D07ACC2}"/>
    <dgm:cxn modelId="{BAAD722A-714C-424D-A800-200BB9366CDF}" type="presOf" srcId="{B84D992B-E986-4046-90BB-CF7FAB68CB46}" destId="{D95A6DB1-5265-4582-9DA1-884FFA3AAC9B}" srcOrd="1" destOrd="0" presId="urn:microsoft.com/office/officeart/2005/8/layout/cycle8"/>
    <dgm:cxn modelId="{66D27739-09FA-4E0C-BD48-D85A405841AD}" type="presOf" srcId="{69FA62DB-6B43-4640-ADF9-1ADDA1447061}" destId="{20B1A5B0-E475-4B2F-B942-1A1DF41DED63}" srcOrd="0" destOrd="0" presId="urn:microsoft.com/office/officeart/2005/8/layout/cycle8"/>
    <dgm:cxn modelId="{69B4474E-896A-44B9-B540-B13EEDE4C48D}" srcId="{44B15594-CACB-4D47-BCB7-4CC86F6E99C7}" destId="{57E3ACCE-66FF-4B64-8383-360EFE654475}" srcOrd="2" destOrd="0" parTransId="{3674696A-8DBE-42F6-8393-CCAD39A2534E}" sibTransId="{D0EA167A-B9F6-436F-92DB-3D855781CCA6}"/>
    <dgm:cxn modelId="{4C1E057E-AEC6-4A8E-872B-3BAF4E5387D6}" type="presOf" srcId="{44B15594-CACB-4D47-BCB7-4CC86F6E99C7}" destId="{286B538C-8638-4376-96B1-AD818C05C056}" srcOrd="0" destOrd="0" presId="urn:microsoft.com/office/officeart/2005/8/layout/cycle8"/>
    <dgm:cxn modelId="{DBA6297F-679B-455B-85A5-2F6F63EE5127}" type="presOf" srcId="{69FA62DB-6B43-4640-ADF9-1ADDA1447061}" destId="{848103FE-16AE-4A71-ABC4-B67729FA74AF}" srcOrd="1" destOrd="0" presId="urn:microsoft.com/office/officeart/2005/8/layout/cycle8"/>
    <dgm:cxn modelId="{CB89798E-52F3-4C36-A2A6-FB6DE8D1E39B}" type="presOf" srcId="{57E3ACCE-66FF-4B64-8383-360EFE654475}" destId="{02EDB52C-86C7-4177-9400-04547EC6F288}" srcOrd="1" destOrd="0" presId="urn:microsoft.com/office/officeart/2005/8/layout/cycle8"/>
    <dgm:cxn modelId="{68A86E9B-BFA6-43AE-8BFB-B31957BC231A}" type="presOf" srcId="{57E3ACCE-66FF-4B64-8383-360EFE654475}" destId="{5E45EF4A-80A4-4C44-B304-F9D79F7D8849}" srcOrd="0" destOrd="0" presId="urn:microsoft.com/office/officeart/2005/8/layout/cycle8"/>
    <dgm:cxn modelId="{C6D12BBB-8631-4607-A152-682DB7C1F611}" type="presOf" srcId="{B84D992B-E986-4046-90BB-CF7FAB68CB46}" destId="{E4D9E178-5207-4EBC-AB10-4273D44041AA}" srcOrd="0" destOrd="0" presId="urn:microsoft.com/office/officeart/2005/8/layout/cycle8"/>
    <dgm:cxn modelId="{5E9444E0-660B-40B0-B4E1-7E1F941A1E82}" srcId="{44B15594-CACB-4D47-BCB7-4CC86F6E99C7}" destId="{69FA62DB-6B43-4640-ADF9-1ADDA1447061}" srcOrd="1" destOrd="0" parTransId="{26AF9119-A5A7-424B-BFFA-9BD4FF777ADB}" sibTransId="{B15F901F-1E10-4FA7-AFA3-133807BE14B8}"/>
    <dgm:cxn modelId="{128B3D8C-5558-4310-AAB8-877789508D59}" type="presParOf" srcId="{286B538C-8638-4376-96B1-AD818C05C056}" destId="{E4D9E178-5207-4EBC-AB10-4273D44041AA}" srcOrd="0" destOrd="0" presId="urn:microsoft.com/office/officeart/2005/8/layout/cycle8"/>
    <dgm:cxn modelId="{2309E9F8-6C96-45EF-91FC-9D3104FC73AF}" type="presParOf" srcId="{286B538C-8638-4376-96B1-AD818C05C056}" destId="{60DB88DD-BB81-47A5-ACAD-07127F8E82AA}" srcOrd="1" destOrd="0" presId="urn:microsoft.com/office/officeart/2005/8/layout/cycle8"/>
    <dgm:cxn modelId="{F10943DD-A0F1-4B22-B049-9C6D5125C9E6}" type="presParOf" srcId="{286B538C-8638-4376-96B1-AD818C05C056}" destId="{4C50B0A9-66A1-4838-B223-78EEC962D518}" srcOrd="2" destOrd="0" presId="urn:microsoft.com/office/officeart/2005/8/layout/cycle8"/>
    <dgm:cxn modelId="{2B5E6BD8-DD30-47DB-823E-309894FAFF0C}" type="presParOf" srcId="{286B538C-8638-4376-96B1-AD818C05C056}" destId="{D95A6DB1-5265-4582-9DA1-884FFA3AAC9B}" srcOrd="3" destOrd="0" presId="urn:microsoft.com/office/officeart/2005/8/layout/cycle8"/>
    <dgm:cxn modelId="{B718F43A-AA7C-4C01-91F3-53FA69456D40}" type="presParOf" srcId="{286B538C-8638-4376-96B1-AD818C05C056}" destId="{20B1A5B0-E475-4B2F-B942-1A1DF41DED63}" srcOrd="4" destOrd="0" presId="urn:microsoft.com/office/officeart/2005/8/layout/cycle8"/>
    <dgm:cxn modelId="{8A6C9E38-433A-4162-ACEE-F7F2110F4931}" type="presParOf" srcId="{286B538C-8638-4376-96B1-AD818C05C056}" destId="{03A74B9A-3F6B-4758-A0E6-7C9EFBA5CF5D}" srcOrd="5" destOrd="0" presId="urn:microsoft.com/office/officeart/2005/8/layout/cycle8"/>
    <dgm:cxn modelId="{1E42490C-1026-4714-A76A-338C708C4E88}" type="presParOf" srcId="{286B538C-8638-4376-96B1-AD818C05C056}" destId="{AD710DD6-55DD-497A-8A2D-D9C9A280970E}" srcOrd="6" destOrd="0" presId="urn:microsoft.com/office/officeart/2005/8/layout/cycle8"/>
    <dgm:cxn modelId="{73A7AD0C-AFE0-4CC8-B4E1-402A2D433D89}" type="presParOf" srcId="{286B538C-8638-4376-96B1-AD818C05C056}" destId="{848103FE-16AE-4A71-ABC4-B67729FA74AF}" srcOrd="7" destOrd="0" presId="urn:microsoft.com/office/officeart/2005/8/layout/cycle8"/>
    <dgm:cxn modelId="{016E3D71-6F27-4D75-8338-ECD046AE08FF}" type="presParOf" srcId="{286B538C-8638-4376-96B1-AD818C05C056}" destId="{5E45EF4A-80A4-4C44-B304-F9D79F7D8849}" srcOrd="8" destOrd="0" presId="urn:microsoft.com/office/officeart/2005/8/layout/cycle8"/>
    <dgm:cxn modelId="{9D927A43-B1AE-444B-8BFF-7558ABABE756}" type="presParOf" srcId="{286B538C-8638-4376-96B1-AD818C05C056}" destId="{A5F4C3B4-A1E4-4AE5-A72F-A007427CF538}" srcOrd="9" destOrd="0" presId="urn:microsoft.com/office/officeart/2005/8/layout/cycle8"/>
    <dgm:cxn modelId="{7DB8725F-6AEE-48BB-89AA-53C969A30E49}" type="presParOf" srcId="{286B538C-8638-4376-96B1-AD818C05C056}" destId="{A4477D98-E9FC-474A-8A32-6EEE9848E8B5}" srcOrd="10" destOrd="0" presId="urn:microsoft.com/office/officeart/2005/8/layout/cycle8"/>
    <dgm:cxn modelId="{BF56005F-80F9-4A84-B23E-2A731EDA2789}" type="presParOf" srcId="{286B538C-8638-4376-96B1-AD818C05C056}" destId="{02EDB52C-86C7-4177-9400-04547EC6F288}" srcOrd="11" destOrd="0" presId="urn:microsoft.com/office/officeart/2005/8/layout/cycle8"/>
    <dgm:cxn modelId="{A8101D5A-5F08-4E39-B930-4DA2FD8ABBB4}" type="presParOf" srcId="{286B538C-8638-4376-96B1-AD818C05C056}" destId="{BFE191B3-37EA-4BC8-BB58-D098EB228EDB}" srcOrd="12" destOrd="0" presId="urn:microsoft.com/office/officeart/2005/8/layout/cycle8"/>
    <dgm:cxn modelId="{EC6B3A67-E815-40F3-8BCB-CD495457D9EC}" type="presParOf" srcId="{286B538C-8638-4376-96B1-AD818C05C056}" destId="{0E77A529-F027-4FF0-9947-B169C5E76072}" srcOrd="13" destOrd="0" presId="urn:microsoft.com/office/officeart/2005/8/layout/cycle8"/>
    <dgm:cxn modelId="{FE18FCC0-7D85-49AE-BEFF-B21A9D3225D2}" type="presParOf" srcId="{286B538C-8638-4376-96B1-AD818C05C056}" destId="{764F0E9D-7F4B-42C6-84B2-B1793A2CAEBA}"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4137E6-D3DE-48E6-A76B-E92F84D9A267}"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8F67BAC9-9E46-4550-B753-DA2752341FF0}">
      <dgm:prSet phldrT="[Text]"/>
      <dgm:spPr/>
      <dgm:t>
        <a:bodyPr/>
        <a:lstStyle/>
        <a:p>
          <a:r>
            <a:rPr lang="en-US" dirty="0"/>
            <a:t>Autistic traits (Gilmour et al., 2004).</a:t>
          </a:r>
        </a:p>
      </dgm:t>
    </dgm:pt>
    <dgm:pt modelId="{0AF8587C-79E5-4DC7-BBC5-470E43B00B5A}" type="parTrans" cxnId="{76AC74BA-1781-4B32-9886-A36880476CA1}">
      <dgm:prSet/>
      <dgm:spPr/>
      <dgm:t>
        <a:bodyPr/>
        <a:lstStyle/>
        <a:p>
          <a:endParaRPr lang="en-US"/>
        </a:p>
      </dgm:t>
    </dgm:pt>
    <dgm:pt modelId="{2A1B7A02-3AA2-4730-A6A4-42A4AADD5830}" type="sibTrans" cxnId="{76AC74BA-1781-4B32-9886-A36880476CA1}">
      <dgm:prSet/>
      <dgm:spPr/>
      <dgm:t>
        <a:bodyPr/>
        <a:lstStyle/>
        <a:p>
          <a:endParaRPr lang="en-US"/>
        </a:p>
      </dgm:t>
    </dgm:pt>
    <dgm:pt modelId="{99B090A4-272A-425C-8C2A-2CABA6CAE240}">
      <dgm:prSet phldrT="[Text]"/>
      <dgm:spPr/>
      <dgm:t>
        <a:bodyPr/>
        <a:lstStyle/>
        <a:p>
          <a:r>
            <a:rPr lang="en-US" dirty="0"/>
            <a:t>Bullying (</a:t>
          </a:r>
          <a:r>
            <a:rPr lang="en-US" dirty="0" err="1"/>
            <a:t>Olweus</a:t>
          </a:r>
          <a:r>
            <a:rPr lang="en-US" dirty="0"/>
            <a:t>, 1993).</a:t>
          </a:r>
        </a:p>
      </dgm:t>
    </dgm:pt>
    <dgm:pt modelId="{0F000F06-9C0A-49A6-BFD9-5384F957AC2A}" type="parTrans" cxnId="{E8C4848D-3C49-4418-8AC9-0C803F464B11}">
      <dgm:prSet/>
      <dgm:spPr/>
      <dgm:t>
        <a:bodyPr/>
        <a:lstStyle/>
        <a:p>
          <a:endParaRPr lang="en-US"/>
        </a:p>
      </dgm:t>
    </dgm:pt>
    <dgm:pt modelId="{E05C6CD2-54B5-4F8A-9951-C0CDFDC386BB}" type="sibTrans" cxnId="{E8C4848D-3C49-4418-8AC9-0C803F464B11}">
      <dgm:prSet/>
      <dgm:spPr/>
      <dgm:t>
        <a:bodyPr/>
        <a:lstStyle/>
        <a:p>
          <a:endParaRPr lang="en-US"/>
        </a:p>
      </dgm:t>
    </dgm:pt>
    <dgm:pt modelId="{1DD5FE8E-C251-44F0-A9FB-CDBF01BFE1EE}">
      <dgm:prSet phldrT="[Text]"/>
      <dgm:spPr/>
      <dgm:t>
        <a:bodyPr/>
        <a:lstStyle/>
        <a:p>
          <a:r>
            <a:rPr lang="en-US" dirty="0"/>
            <a:t>Adolescent partner violence (</a:t>
          </a:r>
          <a:r>
            <a:rPr lang="en-US" dirty="0" err="1"/>
            <a:t>Ehrensaft</a:t>
          </a:r>
          <a:r>
            <a:rPr lang="en-US" dirty="0"/>
            <a:t> et al., 2004).</a:t>
          </a:r>
        </a:p>
      </dgm:t>
    </dgm:pt>
    <dgm:pt modelId="{7163E388-B2DF-4A84-A372-B6A75A1B5BCA}" type="parTrans" cxnId="{89BE07B5-ED15-478A-AB24-F48C745DAD6F}">
      <dgm:prSet/>
      <dgm:spPr/>
      <dgm:t>
        <a:bodyPr/>
        <a:lstStyle/>
        <a:p>
          <a:endParaRPr lang="en-US"/>
        </a:p>
      </dgm:t>
    </dgm:pt>
    <dgm:pt modelId="{9EE71C0C-40C0-4010-BAA2-E7EAAEA22295}" type="sibTrans" cxnId="{89BE07B5-ED15-478A-AB24-F48C745DAD6F}">
      <dgm:prSet/>
      <dgm:spPr/>
      <dgm:t>
        <a:bodyPr/>
        <a:lstStyle/>
        <a:p>
          <a:endParaRPr lang="en-US"/>
        </a:p>
      </dgm:t>
    </dgm:pt>
    <dgm:pt modelId="{5D9D69D2-9A29-4AF4-BE40-78D3FBDAA97E}">
      <dgm:prSet phldrT="[Text]" phldr="1"/>
      <dgm:spPr/>
      <dgm:t>
        <a:bodyPr/>
        <a:lstStyle/>
        <a:p>
          <a:endParaRPr lang="en-US"/>
        </a:p>
      </dgm:t>
    </dgm:pt>
    <dgm:pt modelId="{8708D8E6-167E-42E0-9993-E620AF9D7D13}" type="parTrans" cxnId="{4ED6731A-7A47-483D-8621-7A50645D4E7F}">
      <dgm:prSet/>
      <dgm:spPr/>
      <dgm:t>
        <a:bodyPr/>
        <a:lstStyle/>
        <a:p>
          <a:endParaRPr lang="en-US"/>
        </a:p>
      </dgm:t>
    </dgm:pt>
    <dgm:pt modelId="{B5EC385E-C2BA-4421-8B38-9F1703A3E0AF}" type="sibTrans" cxnId="{4ED6731A-7A47-483D-8621-7A50645D4E7F}">
      <dgm:prSet/>
      <dgm:spPr/>
      <dgm:t>
        <a:bodyPr/>
        <a:lstStyle/>
        <a:p>
          <a:endParaRPr lang="en-US"/>
        </a:p>
      </dgm:t>
    </dgm:pt>
    <dgm:pt modelId="{CD24BAE5-C262-4EC7-B15D-5D977FD9A106}">
      <dgm:prSet/>
      <dgm:spPr/>
      <dgm:t>
        <a:bodyPr/>
        <a:lstStyle/>
        <a:p>
          <a:r>
            <a:rPr lang="en-US" dirty="0"/>
            <a:t>Psychopathy (</a:t>
          </a:r>
          <a:r>
            <a:rPr lang="en-US" dirty="0" err="1"/>
            <a:t>Lynam</a:t>
          </a:r>
          <a:r>
            <a:rPr lang="en-US" dirty="0"/>
            <a:t> and </a:t>
          </a:r>
          <a:r>
            <a:rPr lang="en-US" dirty="0" err="1"/>
            <a:t>Gudonis</a:t>
          </a:r>
          <a:r>
            <a:rPr lang="en-US" dirty="0"/>
            <a:t>, 2005).</a:t>
          </a:r>
        </a:p>
      </dgm:t>
    </dgm:pt>
    <dgm:pt modelId="{2259A111-024B-493F-81ED-496D87E16434}" type="parTrans" cxnId="{175236DE-E50A-494F-835A-D1947DEB5930}">
      <dgm:prSet/>
      <dgm:spPr/>
      <dgm:t>
        <a:bodyPr/>
        <a:lstStyle/>
        <a:p>
          <a:endParaRPr lang="en-US"/>
        </a:p>
      </dgm:t>
    </dgm:pt>
    <dgm:pt modelId="{CD0D2D5B-BD18-446A-B473-02ED08C71D09}" type="sibTrans" cxnId="{175236DE-E50A-494F-835A-D1947DEB5930}">
      <dgm:prSet/>
      <dgm:spPr/>
      <dgm:t>
        <a:bodyPr/>
        <a:lstStyle/>
        <a:p>
          <a:endParaRPr lang="en-US"/>
        </a:p>
      </dgm:t>
    </dgm:pt>
    <dgm:pt modelId="{FA6FFDF9-F565-4CBB-B593-F176579FBB0B}" type="pres">
      <dgm:prSet presAssocID="{404137E6-D3DE-48E6-A76B-E92F84D9A267}" presName="matrix" presStyleCnt="0">
        <dgm:presLayoutVars>
          <dgm:chMax val="1"/>
          <dgm:dir/>
          <dgm:resizeHandles val="exact"/>
        </dgm:presLayoutVars>
      </dgm:prSet>
      <dgm:spPr/>
    </dgm:pt>
    <dgm:pt modelId="{DAFAF286-E1A0-4121-BA4B-45DADD2B8FF8}" type="pres">
      <dgm:prSet presAssocID="{404137E6-D3DE-48E6-A76B-E92F84D9A267}" presName="diamond" presStyleLbl="bgShp" presStyleIdx="0" presStyleCnt="1"/>
      <dgm:spPr/>
    </dgm:pt>
    <dgm:pt modelId="{AB2109A3-3E83-46CB-8C98-9C4CFD076888}" type="pres">
      <dgm:prSet presAssocID="{404137E6-D3DE-48E6-A76B-E92F84D9A267}" presName="quad1" presStyleLbl="node1" presStyleIdx="0" presStyleCnt="4">
        <dgm:presLayoutVars>
          <dgm:chMax val="0"/>
          <dgm:chPref val="0"/>
          <dgm:bulletEnabled val="1"/>
        </dgm:presLayoutVars>
      </dgm:prSet>
      <dgm:spPr/>
    </dgm:pt>
    <dgm:pt modelId="{49836F68-1818-4EE8-8DA8-50304A3A22A3}" type="pres">
      <dgm:prSet presAssocID="{404137E6-D3DE-48E6-A76B-E92F84D9A267}" presName="quad2" presStyleLbl="node1" presStyleIdx="1" presStyleCnt="4">
        <dgm:presLayoutVars>
          <dgm:chMax val="0"/>
          <dgm:chPref val="0"/>
          <dgm:bulletEnabled val="1"/>
        </dgm:presLayoutVars>
      </dgm:prSet>
      <dgm:spPr/>
    </dgm:pt>
    <dgm:pt modelId="{F90C6F3C-5743-471D-8604-2C251DA3CD32}" type="pres">
      <dgm:prSet presAssocID="{404137E6-D3DE-48E6-A76B-E92F84D9A267}" presName="quad3" presStyleLbl="node1" presStyleIdx="2" presStyleCnt="4">
        <dgm:presLayoutVars>
          <dgm:chMax val="0"/>
          <dgm:chPref val="0"/>
          <dgm:bulletEnabled val="1"/>
        </dgm:presLayoutVars>
      </dgm:prSet>
      <dgm:spPr/>
    </dgm:pt>
    <dgm:pt modelId="{5089ADC6-8A38-4FD2-A2DB-8E8D633FF902}" type="pres">
      <dgm:prSet presAssocID="{404137E6-D3DE-48E6-A76B-E92F84D9A267}" presName="quad4" presStyleLbl="node1" presStyleIdx="3" presStyleCnt="4">
        <dgm:presLayoutVars>
          <dgm:chMax val="0"/>
          <dgm:chPref val="0"/>
          <dgm:bulletEnabled val="1"/>
        </dgm:presLayoutVars>
      </dgm:prSet>
      <dgm:spPr/>
    </dgm:pt>
  </dgm:ptLst>
  <dgm:cxnLst>
    <dgm:cxn modelId="{28106F0B-1305-47C4-A2EE-AB7E52B17750}" type="presOf" srcId="{404137E6-D3DE-48E6-A76B-E92F84D9A267}" destId="{FA6FFDF9-F565-4CBB-B593-F176579FBB0B}" srcOrd="0" destOrd="0" presId="urn:microsoft.com/office/officeart/2005/8/layout/matrix3"/>
    <dgm:cxn modelId="{4ED6731A-7A47-483D-8621-7A50645D4E7F}" srcId="{404137E6-D3DE-48E6-A76B-E92F84D9A267}" destId="{5D9D69D2-9A29-4AF4-BE40-78D3FBDAA97E}" srcOrd="4" destOrd="0" parTransId="{8708D8E6-167E-42E0-9993-E620AF9D7D13}" sibTransId="{B5EC385E-C2BA-4421-8B38-9F1703A3E0AF}"/>
    <dgm:cxn modelId="{ED048E1B-1D28-4334-B01C-1F25DDFCFF02}" type="presOf" srcId="{8F67BAC9-9E46-4550-B753-DA2752341FF0}" destId="{AB2109A3-3E83-46CB-8C98-9C4CFD076888}" srcOrd="0" destOrd="0" presId="urn:microsoft.com/office/officeart/2005/8/layout/matrix3"/>
    <dgm:cxn modelId="{527E6655-DD46-4DD7-B157-18156335A869}" type="presOf" srcId="{99B090A4-272A-425C-8C2A-2CABA6CAE240}" destId="{F90C6F3C-5743-471D-8604-2C251DA3CD32}" srcOrd="0" destOrd="0" presId="urn:microsoft.com/office/officeart/2005/8/layout/matrix3"/>
    <dgm:cxn modelId="{6FF66B7D-17B4-4883-BEF6-5EFCE9D1D687}" type="presOf" srcId="{1DD5FE8E-C251-44F0-A9FB-CDBF01BFE1EE}" destId="{5089ADC6-8A38-4FD2-A2DB-8E8D633FF902}" srcOrd="0" destOrd="0" presId="urn:microsoft.com/office/officeart/2005/8/layout/matrix3"/>
    <dgm:cxn modelId="{E8C4848D-3C49-4418-8AC9-0C803F464B11}" srcId="{404137E6-D3DE-48E6-A76B-E92F84D9A267}" destId="{99B090A4-272A-425C-8C2A-2CABA6CAE240}" srcOrd="2" destOrd="0" parTransId="{0F000F06-9C0A-49A6-BFD9-5384F957AC2A}" sibTransId="{E05C6CD2-54B5-4F8A-9951-C0CDFDC386BB}"/>
    <dgm:cxn modelId="{89BE07B5-ED15-478A-AB24-F48C745DAD6F}" srcId="{404137E6-D3DE-48E6-A76B-E92F84D9A267}" destId="{1DD5FE8E-C251-44F0-A9FB-CDBF01BFE1EE}" srcOrd="3" destOrd="0" parTransId="{7163E388-B2DF-4A84-A372-B6A75A1B5BCA}" sibTransId="{9EE71C0C-40C0-4010-BAA2-E7EAAEA22295}"/>
    <dgm:cxn modelId="{76AC74BA-1781-4B32-9886-A36880476CA1}" srcId="{404137E6-D3DE-48E6-A76B-E92F84D9A267}" destId="{8F67BAC9-9E46-4550-B753-DA2752341FF0}" srcOrd="0" destOrd="0" parTransId="{0AF8587C-79E5-4DC7-BBC5-470E43B00B5A}" sibTransId="{2A1B7A02-3AA2-4730-A6A4-42A4AADD5830}"/>
    <dgm:cxn modelId="{175236DE-E50A-494F-835A-D1947DEB5930}" srcId="{404137E6-D3DE-48E6-A76B-E92F84D9A267}" destId="{CD24BAE5-C262-4EC7-B15D-5D977FD9A106}" srcOrd="1" destOrd="0" parTransId="{2259A111-024B-493F-81ED-496D87E16434}" sibTransId="{CD0D2D5B-BD18-446A-B473-02ED08C71D09}"/>
    <dgm:cxn modelId="{E793A7EB-D838-4EE1-B81D-F215761DDD00}" type="presOf" srcId="{CD24BAE5-C262-4EC7-B15D-5D977FD9A106}" destId="{49836F68-1818-4EE8-8DA8-50304A3A22A3}" srcOrd="0" destOrd="0" presId="urn:microsoft.com/office/officeart/2005/8/layout/matrix3"/>
    <dgm:cxn modelId="{B9940C60-C700-4A30-B0AD-B66D36DD39B4}" type="presParOf" srcId="{FA6FFDF9-F565-4CBB-B593-F176579FBB0B}" destId="{DAFAF286-E1A0-4121-BA4B-45DADD2B8FF8}" srcOrd="0" destOrd="0" presId="urn:microsoft.com/office/officeart/2005/8/layout/matrix3"/>
    <dgm:cxn modelId="{C286C77E-06AE-42AE-8BC9-544BC4A9C419}" type="presParOf" srcId="{FA6FFDF9-F565-4CBB-B593-F176579FBB0B}" destId="{AB2109A3-3E83-46CB-8C98-9C4CFD076888}" srcOrd="1" destOrd="0" presId="urn:microsoft.com/office/officeart/2005/8/layout/matrix3"/>
    <dgm:cxn modelId="{82F69B57-2CEC-4FF7-AE7B-60E45F3D63AC}" type="presParOf" srcId="{FA6FFDF9-F565-4CBB-B593-F176579FBB0B}" destId="{49836F68-1818-4EE8-8DA8-50304A3A22A3}" srcOrd="2" destOrd="0" presId="urn:microsoft.com/office/officeart/2005/8/layout/matrix3"/>
    <dgm:cxn modelId="{36C63174-5231-469A-8A95-2C57D4F8DAEE}" type="presParOf" srcId="{FA6FFDF9-F565-4CBB-B593-F176579FBB0B}" destId="{F90C6F3C-5743-471D-8604-2C251DA3CD32}" srcOrd="3" destOrd="0" presId="urn:microsoft.com/office/officeart/2005/8/layout/matrix3"/>
    <dgm:cxn modelId="{2AEBC0EE-8E7A-422E-871D-CC892C62C135}" type="presParOf" srcId="{FA6FFDF9-F565-4CBB-B593-F176579FBB0B}" destId="{5089ADC6-8A38-4FD2-A2DB-8E8D633FF90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023D8-6FD7-4FB7-9977-9AEEB40041C3}" type="doc">
      <dgm:prSet loTypeId="urn:microsoft.com/office/officeart/2005/8/layout/pyramid2" loCatId="pyramid" qsTypeId="urn:microsoft.com/office/officeart/2005/8/quickstyle/simple1" qsCatId="simple" csTypeId="urn:microsoft.com/office/officeart/2005/8/colors/colorful2" csCatId="colorful" phldr="1"/>
      <dgm:spPr/>
      <dgm:t>
        <a:bodyPr/>
        <a:lstStyle/>
        <a:p>
          <a:endParaRPr lang="en-US"/>
        </a:p>
      </dgm:t>
    </dgm:pt>
    <dgm:pt modelId="{B2338707-8CDD-4092-A1FE-13F27A5F9A2D}">
      <dgm:prSet phldrT="[Text]"/>
      <dgm:spPr/>
      <dgm:t>
        <a:bodyPr/>
        <a:lstStyle/>
        <a:p>
          <a:r>
            <a:rPr lang="en-GB" dirty="0">
              <a:solidFill>
                <a:schemeClr val="accent1">
                  <a:lumMod val="50000"/>
                </a:schemeClr>
              </a:solidFill>
            </a:rPr>
            <a:t>Conduct disorder, usually occurring in younger children, primarily characterized by markedly defiant, disobedient, disruptive behaviour that does not include delinquent acts or the more extreme forms of aggressive or dissocial </a:t>
          </a:r>
          <a:r>
            <a:rPr lang="en-US" dirty="0" err="1">
              <a:solidFill>
                <a:schemeClr val="accent1">
                  <a:lumMod val="50000"/>
                </a:schemeClr>
              </a:solidFill>
            </a:rPr>
            <a:t>behaviour</a:t>
          </a:r>
          <a:r>
            <a:rPr lang="en-US" dirty="0">
              <a:solidFill>
                <a:schemeClr val="accent1">
                  <a:lumMod val="50000"/>
                </a:schemeClr>
              </a:solidFill>
            </a:rPr>
            <a:t>. </a:t>
          </a:r>
        </a:p>
      </dgm:t>
    </dgm:pt>
    <dgm:pt modelId="{CABE273E-077D-41EA-980F-592005164287}" type="parTrans" cxnId="{DCA39131-FD0A-41BF-B104-236BDA222DC9}">
      <dgm:prSet/>
      <dgm:spPr/>
      <dgm:t>
        <a:bodyPr/>
        <a:lstStyle/>
        <a:p>
          <a:endParaRPr lang="en-US"/>
        </a:p>
      </dgm:t>
    </dgm:pt>
    <dgm:pt modelId="{2CBE5218-5760-4943-8092-8F7CBF859220}" type="sibTrans" cxnId="{DCA39131-FD0A-41BF-B104-236BDA222DC9}">
      <dgm:prSet/>
      <dgm:spPr/>
      <dgm:t>
        <a:bodyPr/>
        <a:lstStyle/>
        <a:p>
          <a:endParaRPr lang="en-US"/>
        </a:p>
      </dgm:t>
    </dgm:pt>
    <dgm:pt modelId="{D82A767B-D926-4A54-AF9C-BB7878E72D5D}">
      <dgm:prSet phldrT="[Text]"/>
      <dgm:spPr/>
      <dgm:t>
        <a:bodyPr/>
        <a:lstStyle/>
        <a:p>
          <a:r>
            <a:rPr lang="en-GB" dirty="0">
              <a:solidFill>
                <a:schemeClr val="accent1">
                  <a:lumMod val="50000"/>
                </a:schemeClr>
              </a:solidFill>
            </a:rPr>
            <a:t>The disorder requires that the overall criteria for CD be met; even severely mischievous or naughty behaviour is not in itself sufficient for diagnosis. </a:t>
          </a:r>
          <a:endParaRPr lang="en-US" dirty="0">
            <a:solidFill>
              <a:schemeClr val="accent1">
                <a:lumMod val="50000"/>
              </a:schemeClr>
            </a:solidFill>
          </a:endParaRPr>
        </a:p>
      </dgm:t>
    </dgm:pt>
    <dgm:pt modelId="{CD763D20-F8E5-4F06-9F82-1880D46C84FC}" type="parTrans" cxnId="{F43D5A0D-736E-4D6E-AAF4-C87EF6E0EB43}">
      <dgm:prSet/>
      <dgm:spPr/>
      <dgm:t>
        <a:bodyPr/>
        <a:lstStyle/>
        <a:p>
          <a:endParaRPr lang="en-US"/>
        </a:p>
      </dgm:t>
    </dgm:pt>
    <dgm:pt modelId="{88F4D93C-08D0-490D-BA96-A4CDDB653AF1}" type="sibTrans" cxnId="{F43D5A0D-736E-4D6E-AAF4-C87EF6E0EB43}">
      <dgm:prSet/>
      <dgm:spPr/>
      <dgm:t>
        <a:bodyPr/>
        <a:lstStyle/>
        <a:p>
          <a:endParaRPr lang="en-US"/>
        </a:p>
      </dgm:t>
    </dgm:pt>
    <dgm:pt modelId="{47A86749-59DA-4B07-AD0D-9D01EF55BFE2}">
      <dgm:prSet phldrT="[Text]"/>
      <dgm:spPr/>
      <dgm:t>
        <a:bodyPr/>
        <a:lstStyle/>
        <a:p>
          <a:r>
            <a:rPr lang="en-GB" dirty="0">
              <a:solidFill>
                <a:schemeClr val="accent1">
                  <a:lumMod val="50000"/>
                </a:schemeClr>
              </a:solidFill>
            </a:rPr>
            <a:t>Caution should be employed before using this category, especially with older children, because clinically significant conduct disorder will usually be accompanied by dissocial or aggressive behaviour that goes beyond mere defiance, </a:t>
          </a:r>
          <a:r>
            <a:rPr lang="en-US" dirty="0">
              <a:solidFill>
                <a:schemeClr val="accent1">
                  <a:lumMod val="50000"/>
                </a:schemeClr>
              </a:solidFill>
            </a:rPr>
            <a:t>disobedience, or disruptiveness.</a:t>
          </a:r>
        </a:p>
      </dgm:t>
    </dgm:pt>
    <dgm:pt modelId="{E123EF3C-A179-4E93-9A52-9551FADF20CA}" type="parTrans" cxnId="{4E5696A8-8333-4F81-98A1-36907128AAB6}">
      <dgm:prSet/>
      <dgm:spPr/>
      <dgm:t>
        <a:bodyPr/>
        <a:lstStyle/>
        <a:p>
          <a:endParaRPr lang="en-US"/>
        </a:p>
      </dgm:t>
    </dgm:pt>
    <dgm:pt modelId="{1125C4EC-18A5-4ACE-A27B-13CF736FAC0F}" type="sibTrans" cxnId="{4E5696A8-8333-4F81-98A1-36907128AAB6}">
      <dgm:prSet/>
      <dgm:spPr/>
      <dgm:t>
        <a:bodyPr/>
        <a:lstStyle/>
        <a:p>
          <a:endParaRPr lang="en-US"/>
        </a:p>
      </dgm:t>
    </dgm:pt>
    <dgm:pt modelId="{DD743E2D-C2AE-49BE-A70E-812A27FAE8BF}" type="pres">
      <dgm:prSet presAssocID="{DC8023D8-6FD7-4FB7-9977-9AEEB40041C3}" presName="compositeShape" presStyleCnt="0">
        <dgm:presLayoutVars>
          <dgm:dir/>
          <dgm:resizeHandles/>
        </dgm:presLayoutVars>
      </dgm:prSet>
      <dgm:spPr/>
    </dgm:pt>
    <dgm:pt modelId="{D4029359-1C6A-4BE8-B14D-A921F8DE8D15}" type="pres">
      <dgm:prSet presAssocID="{DC8023D8-6FD7-4FB7-9977-9AEEB40041C3}" presName="pyramid" presStyleLbl="node1" presStyleIdx="0" presStyleCnt="1"/>
      <dgm:spPr/>
    </dgm:pt>
    <dgm:pt modelId="{E60EC378-5E5E-499D-8D62-ED4412F25CAD}" type="pres">
      <dgm:prSet presAssocID="{DC8023D8-6FD7-4FB7-9977-9AEEB40041C3}" presName="theList" presStyleCnt="0"/>
      <dgm:spPr/>
    </dgm:pt>
    <dgm:pt modelId="{190F5E2A-1480-483B-8E14-8D17C84683B5}" type="pres">
      <dgm:prSet presAssocID="{B2338707-8CDD-4092-A1FE-13F27A5F9A2D}" presName="aNode" presStyleLbl="fgAcc1" presStyleIdx="0" presStyleCnt="3" custScaleX="111759" custScaleY="136612">
        <dgm:presLayoutVars>
          <dgm:bulletEnabled val="1"/>
        </dgm:presLayoutVars>
      </dgm:prSet>
      <dgm:spPr/>
    </dgm:pt>
    <dgm:pt modelId="{AB46B676-DABA-45EE-90D8-5C292C3FE173}" type="pres">
      <dgm:prSet presAssocID="{B2338707-8CDD-4092-A1FE-13F27A5F9A2D}" presName="aSpace" presStyleCnt="0"/>
      <dgm:spPr/>
    </dgm:pt>
    <dgm:pt modelId="{4D308017-7407-4CD3-816A-9DBAECD84EEC}" type="pres">
      <dgm:prSet presAssocID="{D82A767B-D926-4A54-AF9C-BB7878E72D5D}" presName="aNode" presStyleLbl="fgAcc1" presStyleIdx="1" presStyleCnt="3" custScaleX="106882" custScaleY="108393">
        <dgm:presLayoutVars>
          <dgm:bulletEnabled val="1"/>
        </dgm:presLayoutVars>
      </dgm:prSet>
      <dgm:spPr/>
    </dgm:pt>
    <dgm:pt modelId="{42C30422-7C01-4F4A-A21C-C10DF43A6C1B}" type="pres">
      <dgm:prSet presAssocID="{D82A767B-D926-4A54-AF9C-BB7878E72D5D}" presName="aSpace" presStyleCnt="0"/>
      <dgm:spPr/>
    </dgm:pt>
    <dgm:pt modelId="{79B494E0-E898-4F9F-97F7-DF111F7E7AF8}" type="pres">
      <dgm:prSet presAssocID="{47A86749-59DA-4B07-AD0D-9D01EF55BFE2}" presName="aNode" presStyleLbl="fgAcc1" presStyleIdx="2" presStyleCnt="3" custScaleX="120252" custScaleY="150957">
        <dgm:presLayoutVars>
          <dgm:bulletEnabled val="1"/>
        </dgm:presLayoutVars>
      </dgm:prSet>
      <dgm:spPr/>
    </dgm:pt>
    <dgm:pt modelId="{2ABCF30D-1AD3-4412-9037-A36833CEB804}" type="pres">
      <dgm:prSet presAssocID="{47A86749-59DA-4B07-AD0D-9D01EF55BFE2}" presName="aSpace" presStyleCnt="0"/>
      <dgm:spPr/>
    </dgm:pt>
  </dgm:ptLst>
  <dgm:cxnLst>
    <dgm:cxn modelId="{96A28B08-CB26-41B4-8109-2A20583499EC}" type="presOf" srcId="{47A86749-59DA-4B07-AD0D-9D01EF55BFE2}" destId="{79B494E0-E898-4F9F-97F7-DF111F7E7AF8}" srcOrd="0" destOrd="0" presId="urn:microsoft.com/office/officeart/2005/8/layout/pyramid2"/>
    <dgm:cxn modelId="{F43D5A0D-736E-4D6E-AAF4-C87EF6E0EB43}" srcId="{DC8023D8-6FD7-4FB7-9977-9AEEB40041C3}" destId="{D82A767B-D926-4A54-AF9C-BB7878E72D5D}" srcOrd="1" destOrd="0" parTransId="{CD763D20-F8E5-4F06-9F82-1880D46C84FC}" sibTransId="{88F4D93C-08D0-490D-BA96-A4CDDB653AF1}"/>
    <dgm:cxn modelId="{4D273914-6427-40B5-8C2C-CC6BBA2B8F32}" type="presOf" srcId="{B2338707-8CDD-4092-A1FE-13F27A5F9A2D}" destId="{190F5E2A-1480-483B-8E14-8D17C84683B5}" srcOrd="0" destOrd="0" presId="urn:microsoft.com/office/officeart/2005/8/layout/pyramid2"/>
    <dgm:cxn modelId="{DCA39131-FD0A-41BF-B104-236BDA222DC9}" srcId="{DC8023D8-6FD7-4FB7-9977-9AEEB40041C3}" destId="{B2338707-8CDD-4092-A1FE-13F27A5F9A2D}" srcOrd="0" destOrd="0" parTransId="{CABE273E-077D-41EA-980F-592005164287}" sibTransId="{2CBE5218-5760-4943-8092-8F7CBF859220}"/>
    <dgm:cxn modelId="{76C7EF67-D5D6-4DA8-A342-7EF9228CE769}" type="presOf" srcId="{D82A767B-D926-4A54-AF9C-BB7878E72D5D}" destId="{4D308017-7407-4CD3-816A-9DBAECD84EEC}" srcOrd="0" destOrd="0" presId="urn:microsoft.com/office/officeart/2005/8/layout/pyramid2"/>
    <dgm:cxn modelId="{3C33B373-BE67-44D9-A0D0-9B6B9F93659B}" type="presOf" srcId="{DC8023D8-6FD7-4FB7-9977-9AEEB40041C3}" destId="{DD743E2D-C2AE-49BE-A70E-812A27FAE8BF}" srcOrd="0" destOrd="0" presId="urn:microsoft.com/office/officeart/2005/8/layout/pyramid2"/>
    <dgm:cxn modelId="{4E5696A8-8333-4F81-98A1-36907128AAB6}" srcId="{DC8023D8-6FD7-4FB7-9977-9AEEB40041C3}" destId="{47A86749-59DA-4B07-AD0D-9D01EF55BFE2}" srcOrd="2" destOrd="0" parTransId="{E123EF3C-A179-4E93-9A52-9551FADF20CA}" sibTransId="{1125C4EC-18A5-4ACE-A27B-13CF736FAC0F}"/>
    <dgm:cxn modelId="{DC18BBC4-9E86-4FF3-847E-C87DF00661A9}" type="presParOf" srcId="{DD743E2D-C2AE-49BE-A70E-812A27FAE8BF}" destId="{D4029359-1C6A-4BE8-B14D-A921F8DE8D15}" srcOrd="0" destOrd="0" presId="urn:microsoft.com/office/officeart/2005/8/layout/pyramid2"/>
    <dgm:cxn modelId="{6232EB88-39B5-413B-BA73-F565FFDB0823}" type="presParOf" srcId="{DD743E2D-C2AE-49BE-A70E-812A27FAE8BF}" destId="{E60EC378-5E5E-499D-8D62-ED4412F25CAD}" srcOrd="1" destOrd="0" presId="urn:microsoft.com/office/officeart/2005/8/layout/pyramid2"/>
    <dgm:cxn modelId="{D345EB79-7D46-4B7D-9826-2F1078B63611}" type="presParOf" srcId="{E60EC378-5E5E-499D-8D62-ED4412F25CAD}" destId="{190F5E2A-1480-483B-8E14-8D17C84683B5}" srcOrd="0" destOrd="0" presId="urn:microsoft.com/office/officeart/2005/8/layout/pyramid2"/>
    <dgm:cxn modelId="{8A741374-79F2-4AB0-9694-1CD6EC639685}" type="presParOf" srcId="{E60EC378-5E5E-499D-8D62-ED4412F25CAD}" destId="{AB46B676-DABA-45EE-90D8-5C292C3FE173}" srcOrd="1" destOrd="0" presId="urn:microsoft.com/office/officeart/2005/8/layout/pyramid2"/>
    <dgm:cxn modelId="{91103FA1-8414-48CF-95A3-043151EC9554}" type="presParOf" srcId="{E60EC378-5E5E-499D-8D62-ED4412F25CAD}" destId="{4D308017-7407-4CD3-816A-9DBAECD84EEC}" srcOrd="2" destOrd="0" presId="urn:microsoft.com/office/officeart/2005/8/layout/pyramid2"/>
    <dgm:cxn modelId="{888B7E9C-8ECB-4305-B14C-9EE050E7C4C4}" type="presParOf" srcId="{E60EC378-5E5E-499D-8D62-ED4412F25CAD}" destId="{42C30422-7C01-4F4A-A21C-C10DF43A6C1B}" srcOrd="3" destOrd="0" presId="urn:microsoft.com/office/officeart/2005/8/layout/pyramid2"/>
    <dgm:cxn modelId="{23FBECD0-915E-446A-8AAA-EAE773700408}" type="presParOf" srcId="{E60EC378-5E5E-499D-8D62-ED4412F25CAD}" destId="{79B494E0-E898-4F9F-97F7-DF111F7E7AF8}" srcOrd="4" destOrd="0" presId="urn:microsoft.com/office/officeart/2005/8/layout/pyramid2"/>
    <dgm:cxn modelId="{7CBAB43E-0112-468A-8185-1AB37E2C7060}" type="presParOf" srcId="{E60EC378-5E5E-499D-8D62-ED4412F25CAD}" destId="{2ABCF30D-1AD3-4412-9037-A36833CEB804}"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7117A1-758C-4B97-8588-A017D2BEA9F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DB29F9A-76F0-4F63-8564-ED6EC1070537}">
      <dgm:prSet phldrT="[Text]"/>
      <dgm:spPr/>
      <dgm:t>
        <a:bodyPr/>
        <a:lstStyle/>
        <a:p>
          <a:r>
            <a:rPr lang="en-US" dirty="0"/>
            <a:t>Usually first symptoms in preschool, rarely later than early adolescence </a:t>
          </a:r>
        </a:p>
      </dgm:t>
    </dgm:pt>
    <dgm:pt modelId="{280E5F0A-5963-48D8-A115-D5D17179A220}" type="parTrans" cxnId="{72AAA175-42A3-47B0-A7D3-84F00065CF7F}">
      <dgm:prSet/>
      <dgm:spPr/>
      <dgm:t>
        <a:bodyPr/>
        <a:lstStyle/>
        <a:p>
          <a:endParaRPr lang="en-US"/>
        </a:p>
      </dgm:t>
    </dgm:pt>
    <dgm:pt modelId="{E4B739E0-9793-4E71-8FCE-4E6B9005FF09}" type="sibTrans" cxnId="{72AAA175-42A3-47B0-A7D3-84F00065CF7F}">
      <dgm:prSet/>
      <dgm:spPr/>
      <dgm:t>
        <a:bodyPr/>
        <a:lstStyle/>
        <a:p>
          <a:endParaRPr lang="en-US"/>
        </a:p>
      </dgm:t>
    </dgm:pt>
    <dgm:pt modelId="{9DEF261B-6CD3-4D99-BCA5-71BF86F45567}">
      <dgm:prSet phldrT="[Text]"/>
      <dgm:spPr/>
      <dgm:t>
        <a:bodyPr/>
        <a:lstStyle/>
        <a:p>
          <a:r>
            <a:rPr lang="en-US" dirty="0"/>
            <a:t>Provides later risks for antisocial </a:t>
          </a:r>
          <a:r>
            <a:rPr lang="en-US" dirty="0" err="1"/>
            <a:t>behaviour</a:t>
          </a:r>
          <a:r>
            <a:rPr lang="en-US" dirty="0"/>
            <a:t>, impulse control, substance use, anxiety and depression in adulthood</a:t>
          </a:r>
        </a:p>
      </dgm:t>
    </dgm:pt>
    <dgm:pt modelId="{C4438D50-E61A-4CFB-B0E8-1D79FF8B3CFA}" type="parTrans" cxnId="{935F1C23-DDE4-49DE-B2AD-5EBDC5C0F7C4}">
      <dgm:prSet/>
      <dgm:spPr/>
      <dgm:t>
        <a:bodyPr/>
        <a:lstStyle/>
        <a:p>
          <a:endParaRPr lang="en-US"/>
        </a:p>
      </dgm:t>
    </dgm:pt>
    <dgm:pt modelId="{CBA51DBD-ECE7-4C0F-9532-6DA4E1520F27}" type="sibTrans" cxnId="{935F1C23-DDE4-49DE-B2AD-5EBDC5C0F7C4}">
      <dgm:prSet/>
      <dgm:spPr/>
      <dgm:t>
        <a:bodyPr/>
        <a:lstStyle/>
        <a:p>
          <a:endParaRPr lang="en-US"/>
        </a:p>
      </dgm:t>
    </dgm:pt>
    <dgm:pt modelId="{DEBB6B8C-6739-4474-9E04-93B11E65BC77}">
      <dgm:prSet phldrT="[Text]"/>
      <dgm:spPr/>
      <dgm:t>
        <a:bodyPr/>
        <a:lstStyle/>
        <a:p>
          <a:r>
            <a:rPr lang="en-US" dirty="0"/>
            <a:t>Often precedes Conduct Disorder (CD), often earlier onset </a:t>
          </a:r>
        </a:p>
      </dgm:t>
    </dgm:pt>
    <dgm:pt modelId="{33552FFC-D72B-4A1E-BD3B-F2F2393FCBC5}" type="parTrans" cxnId="{6F2A3F58-4931-4D40-93C1-37623572F981}">
      <dgm:prSet/>
      <dgm:spPr/>
      <dgm:t>
        <a:bodyPr/>
        <a:lstStyle/>
        <a:p>
          <a:endParaRPr lang="en-US"/>
        </a:p>
      </dgm:t>
    </dgm:pt>
    <dgm:pt modelId="{3C83E1A7-23AF-4B8E-AFB1-CA379CDBFA5A}" type="sibTrans" cxnId="{6F2A3F58-4931-4D40-93C1-37623572F981}">
      <dgm:prSet/>
      <dgm:spPr/>
      <dgm:t>
        <a:bodyPr/>
        <a:lstStyle/>
        <a:p>
          <a:endParaRPr lang="en-US"/>
        </a:p>
      </dgm:t>
    </dgm:pt>
    <dgm:pt modelId="{6F18E2B5-FDF6-4F68-A30B-29C04C47E275}">
      <dgm:prSet phldrT="[Text]"/>
      <dgm:spPr/>
      <dgm:t>
        <a:bodyPr/>
        <a:lstStyle/>
        <a:p>
          <a:r>
            <a:rPr lang="en-US" dirty="0"/>
            <a:t>Children with ODD show extreme levels of argumentativeness, disobedience, stubbornness, negativity, and provocation of others. </a:t>
          </a:r>
        </a:p>
      </dgm:t>
    </dgm:pt>
    <dgm:pt modelId="{18A705C3-AB52-44E6-9882-29F8D1E959EC}" type="parTrans" cxnId="{833FC48E-38AF-4C55-9FC5-94B039C68E89}">
      <dgm:prSet/>
      <dgm:spPr/>
      <dgm:t>
        <a:bodyPr/>
        <a:lstStyle/>
        <a:p>
          <a:endParaRPr lang="en-US"/>
        </a:p>
      </dgm:t>
    </dgm:pt>
    <dgm:pt modelId="{98241B3F-150B-4695-B3E2-2978C9A661CF}" type="sibTrans" cxnId="{833FC48E-38AF-4C55-9FC5-94B039C68E89}">
      <dgm:prSet/>
      <dgm:spPr/>
      <dgm:t>
        <a:bodyPr/>
        <a:lstStyle/>
        <a:p>
          <a:endParaRPr lang="en-US"/>
        </a:p>
      </dgm:t>
    </dgm:pt>
    <dgm:pt modelId="{907FBCF7-B9D8-456C-AF1E-2D39F222776F}">
      <dgm:prSet phldrT="[Text]"/>
      <dgm:spPr/>
      <dgm:t>
        <a:bodyPr/>
        <a:lstStyle/>
        <a:p>
          <a:r>
            <a:rPr lang="en-GB" dirty="0"/>
            <a:t>These children's anger is usually </a:t>
          </a:r>
          <a:r>
            <a:rPr lang="en-US" dirty="0"/>
            <a:t>directed at authority figures. </a:t>
          </a:r>
          <a:r>
            <a:rPr lang="en-GB" dirty="0"/>
            <a:t>They are more willing to lose a privilege than to lose a battle, so </a:t>
          </a:r>
          <a:r>
            <a:rPr lang="en-US" dirty="0"/>
            <a:t>discipline by withholding </a:t>
          </a:r>
          <a:r>
            <a:rPr lang="en-GB" dirty="0"/>
            <a:t>privileges often has no effect on </a:t>
          </a:r>
          <a:r>
            <a:rPr lang="en-US" dirty="0"/>
            <a:t>their </a:t>
          </a:r>
          <a:r>
            <a:rPr lang="en-US" dirty="0" err="1"/>
            <a:t>behaviour</a:t>
          </a:r>
          <a:r>
            <a:rPr lang="en-US" dirty="0"/>
            <a:t>.</a:t>
          </a:r>
        </a:p>
      </dgm:t>
    </dgm:pt>
    <dgm:pt modelId="{130BE5DD-752D-4402-847F-82A0159463D8}" type="parTrans" cxnId="{7CDD2143-626B-4223-AF81-EF196C182793}">
      <dgm:prSet/>
      <dgm:spPr/>
      <dgm:t>
        <a:bodyPr/>
        <a:lstStyle/>
        <a:p>
          <a:endParaRPr lang="en-US"/>
        </a:p>
      </dgm:t>
    </dgm:pt>
    <dgm:pt modelId="{B12D57D5-4F85-4CA9-9F56-748E79068C40}" type="sibTrans" cxnId="{7CDD2143-626B-4223-AF81-EF196C182793}">
      <dgm:prSet/>
      <dgm:spPr/>
      <dgm:t>
        <a:bodyPr/>
        <a:lstStyle/>
        <a:p>
          <a:endParaRPr lang="en-US"/>
        </a:p>
      </dgm:t>
    </dgm:pt>
    <dgm:pt modelId="{821CDB62-2EA4-4846-8823-0BDF9F26DD34}" type="pres">
      <dgm:prSet presAssocID="{A27117A1-758C-4B97-8588-A017D2BEA9F1}" presName="diagram" presStyleCnt="0">
        <dgm:presLayoutVars>
          <dgm:dir/>
          <dgm:resizeHandles val="exact"/>
        </dgm:presLayoutVars>
      </dgm:prSet>
      <dgm:spPr/>
    </dgm:pt>
    <dgm:pt modelId="{66514870-3DE9-4AD9-B90B-15AF802084B6}" type="pres">
      <dgm:prSet presAssocID="{EDB29F9A-76F0-4F63-8564-ED6EC1070537}" presName="node" presStyleLbl="node1" presStyleIdx="0" presStyleCnt="5" custLinFactNeighborX="-464" custLinFactNeighborY="695">
        <dgm:presLayoutVars>
          <dgm:bulletEnabled val="1"/>
        </dgm:presLayoutVars>
      </dgm:prSet>
      <dgm:spPr/>
    </dgm:pt>
    <dgm:pt modelId="{3C654515-D886-46CE-8167-8AF6AAF4A122}" type="pres">
      <dgm:prSet presAssocID="{E4B739E0-9793-4E71-8FCE-4E6B9005FF09}" presName="sibTrans" presStyleCnt="0"/>
      <dgm:spPr/>
    </dgm:pt>
    <dgm:pt modelId="{47E129AB-A8B6-465E-9F31-1C0BB2BBBE04}" type="pres">
      <dgm:prSet presAssocID="{9DEF261B-6CD3-4D99-BCA5-71BF86F45567}" presName="node" presStyleLbl="node1" presStyleIdx="1" presStyleCnt="5">
        <dgm:presLayoutVars>
          <dgm:bulletEnabled val="1"/>
        </dgm:presLayoutVars>
      </dgm:prSet>
      <dgm:spPr/>
    </dgm:pt>
    <dgm:pt modelId="{868BD2D1-8E1C-44EF-97E8-3CB847750B8C}" type="pres">
      <dgm:prSet presAssocID="{CBA51DBD-ECE7-4C0F-9532-6DA4E1520F27}" presName="sibTrans" presStyleCnt="0"/>
      <dgm:spPr/>
    </dgm:pt>
    <dgm:pt modelId="{D5FF1CA0-C425-4A3D-9C28-8323C62BCC86}" type="pres">
      <dgm:prSet presAssocID="{DEBB6B8C-6739-4474-9E04-93B11E65BC77}" presName="node" presStyleLbl="node1" presStyleIdx="2" presStyleCnt="5">
        <dgm:presLayoutVars>
          <dgm:bulletEnabled val="1"/>
        </dgm:presLayoutVars>
      </dgm:prSet>
      <dgm:spPr/>
    </dgm:pt>
    <dgm:pt modelId="{E37B5688-FE8A-4601-B22D-ECED6154ADC5}" type="pres">
      <dgm:prSet presAssocID="{3C83E1A7-23AF-4B8E-AFB1-CA379CDBFA5A}" presName="sibTrans" presStyleCnt="0"/>
      <dgm:spPr/>
    </dgm:pt>
    <dgm:pt modelId="{D88C2378-7814-490E-B032-51EA1B271904}" type="pres">
      <dgm:prSet presAssocID="{6F18E2B5-FDF6-4F68-A30B-29C04C47E275}" presName="node" presStyleLbl="node1" presStyleIdx="3" presStyleCnt="5">
        <dgm:presLayoutVars>
          <dgm:bulletEnabled val="1"/>
        </dgm:presLayoutVars>
      </dgm:prSet>
      <dgm:spPr/>
    </dgm:pt>
    <dgm:pt modelId="{D0089275-8851-4070-99DE-13CD0A3ED8B2}" type="pres">
      <dgm:prSet presAssocID="{98241B3F-150B-4695-B3E2-2978C9A661CF}" presName="sibTrans" presStyleCnt="0"/>
      <dgm:spPr/>
    </dgm:pt>
    <dgm:pt modelId="{1BD457B5-841A-48E9-A69B-A325C56B60AD}" type="pres">
      <dgm:prSet presAssocID="{907FBCF7-B9D8-456C-AF1E-2D39F222776F}" presName="node" presStyleLbl="node1" presStyleIdx="4" presStyleCnt="5">
        <dgm:presLayoutVars>
          <dgm:bulletEnabled val="1"/>
        </dgm:presLayoutVars>
      </dgm:prSet>
      <dgm:spPr/>
    </dgm:pt>
  </dgm:ptLst>
  <dgm:cxnLst>
    <dgm:cxn modelId="{9959D206-D1E2-4A54-98ED-D80A560C1027}" type="presOf" srcId="{DEBB6B8C-6739-4474-9E04-93B11E65BC77}" destId="{D5FF1CA0-C425-4A3D-9C28-8323C62BCC86}" srcOrd="0" destOrd="0" presId="urn:microsoft.com/office/officeart/2005/8/layout/default"/>
    <dgm:cxn modelId="{7909840E-D03F-4845-959D-2891F135E1E8}" type="presOf" srcId="{A27117A1-758C-4B97-8588-A017D2BEA9F1}" destId="{821CDB62-2EA4-4846-8823-0BDF9F26DD34}" srcOrd="0" destOrd="0" presId="urn:microsoft.com/office/officeart/2005/8/layout/default"/>
    <dgm:cxn modelId="{935F1C23-DDE4-49DE-B2AD-5EBDC5C0F7C4}" srcId="{A27117A1-758C-4B97-8588-A017D2BEA9F1}" destId="{9DEF261B-6CD3-4D99-BCA5-71BF86F45567}" srcOrd="1" destOrd="0" parTransId="{C4438D50-E61A-4CFB-B0E8-1D79FF8B3CFA}" sibTransId="{CBA51DBD-ECE7-4C0F-9532-6DA4E1520F27}"/>
    <dgm:cxn modelId="{7CDD2143-626B-4223-AF81-EF196C182793}" srcId="{A27117A1-758C-4B97-8588-A017D2BEA9F1}" destId="{907FBCF7-B9D8-456C-AF1E-2D39F222776F}" srcOrd="4" destOrd="0" parTransId="{130BE5DD-752D-4402-847F-82A0159463D8}" sibTransId="{B12D57D5-4F85-4CA9-9F56-748E79068C40}"/>
    <dgm:cxn modelId="{72AAA175-42A3-47B0-A7D3-84F00065CF7F}" srcId="{A27117A1-758C-4B97-8588-A017D2BEA9F1}" destId="{EDB29F9A-76F0-4F63-8564-ED6EC1070537}" srcOrd="0" destOrd="0" parTransId="{280E5F0A-5963-48D8-A115-D5D17179A220}" sibTransId="{E4B739E0-9793-4E71-8FCE-4E6B9005FF09}"/>
    <dgm:cxn modelId="{6F2A3F58-4931-4D40-93C1-37623572F981}" srcId="{A27117A1-758C-4B97-8588-A017D2BEA9F1}" destId="{DEBB6B8C-6739-4474-9E04-93B11E65BC77}" srcOrd="2" destOrd="0" parTransId="{33552FFC-D72B-4A1E-BD3B-F2F2393FCBC5}" sibTransId="{3C83E1A7-23AF-4B8E-AFB1-CA379CDBFA5A}"/>
    <dgm:cxn modelId="{8AF6957F-1A6D-40D9-B3D7-3A5FCF80BA46}" type="presOf" srcId="{9DEF261B-6CD3-4D99-BCA5-71BF86F45567}" destId="{47E129AB-A8B6-465E-9F31-1C0BB2BBBE04}" srcOrd="0" destOrd="0" presId="urn:microsoft.com/office/officeart/2005/8/layout/default"/>
    <dgm:cxn modelId="{833FC48E-38AF-4C55-9FC5-94B039C68E89}" srcId="{A27117A1-758C-4B97-8588-A017D2BEA9F1}" destId="{6F18E2B5-FDF6-4F68-A30B-29C04C47E275}" srcOrd="3" destOrd="0" parTransId="{18A705C3-AB52-44E6-9882-29F8D1E959EC}" sibTransId="{98241B3F-150B-4695-B3E2-2978C9A661CF}"/>
    <dgm:cxn modelId="{DCDD1FA6-DE12-4BDD-9BA6-3DDD78D7BD0B}" type="presOf" srcId="{EDB29F9A-76F0-4F63-8564-ED6EC1070537}" destId="{66514870-3DE9-4AD9-B90B-15AF802084B6}" srcOrd="0" destOrd="0" presId="urn:microsoft.com/office/officeart/2005/8/layout/default"/>
    <dgm:cxn modelId="{B3BF72C6-7365-4813-93DF-DC95DA3592E1}" type="presOf" srcId="{6F18E2B5-FDF6-4F68-A30B-29C04C47E275}" destId="{D88C2378-7814-490E-B032-51EA1B271904}" srcOrd="0" destOrd="0" presId="urn:microsoft.com/office/officeart/2005/8/layout/default"/>
    <dgm:cxn modelId="{3E2E3FF2-31F6-448B-B4A8-E7556C3F73C6}" type="presOf" srcId="{907FBCF7-B9D8-456C-AF1E-2D39F222776F}" destId="{1BD457B5-841A-48E9-A69B-A325C56B60AD}" srcOrd="0" destOrd="0" presId="urn:microsoft.com/office/officeart/2005/8/layout/default"/>
    <dgm:cxn modelId="{A2CB8FFE-C089-4854-A1E1-13EFCEC3F7F0}" type="presParOf" srcId="{821CDB62-2EA4-4846-8823-0BDF9F26DD34}" destId="{66514870-3DE9-4AD9-B90B-15AF802084B6}" srcOrd="0" destOrd="0" presId="urn:microsoft.com/office/officeart/2005/8/layout/default"/>
    <dgm:cxn modelId="{0463C94B-2209-4CAD-9B3B-4F05FB1A09C9}" type="presParOf" srcId="{821CDB62-2EA4-4846-8823-0BDF9F26DD34}" destId="{3C654515-D886-46CE-8167-8AF6AAF4A122}" srcOrd="1" destOrd="0" presId="urn:microsoft.com/office/officeart/2005/8/layout/default"/>
    <dgm:cxn modelId="{890A9201-1D9E-434C-AD2E-A4C3855D9501}" type="presParOf" srcId="{821CDB62-2EA4-4846-8823-0BDF9F26DD34}" destId="{47E129AB-A8B6-465E-9F31-1C0BB2BBBE04}" srcOrd="2" destOrd="0" presId="urn:microsoft.com/office/officeart/2005/8/layout/default"/>
    <dgm:cxn modelId="{F1729D8F-61CD-4706-9AAC-08137732B49C}" type="presParOf" srcId="{821CDB62-2EA4-4846-8823-0BDF9F26DD34}" destId="{868BD2D1-8E1C-44EF-97E8-3CB847750B8C}" srcOrd="3" destOrd="0" presId="urn:microsoft.com/office/officeart/2005/8/layout/default"/>
    <dgm:cxn modelId="{A0D46ADB-852B-4573-A623-16DE3C040614}" type="presParOf" srcId="{821CDB62-2EA4-4846-8823-0BDF9F26DD34}" destId="{D5FF1CA0-C425-4A3D-9C28-8323C62BCC86}" srcOrd="4" destOrd="0" presId="urn:microsoft.com/office/officeart/2005/8/layout/default"/>
    <dgm:cxn modelId="{3805100D-C77F-4379-A19D-ADC52C7AA19D}" type="presParOf" srcId="{821CDB62-2EA4-4846-8823-0BDF9F26DD34}" destId="{E37B5688-FE8A-4601-B22D-ECED6154ADC5}" srcOrd="5" destOrd="0" presId="urn:microsoft.com/office/officeart/2005/8/layout/default"/>
    <dgm:cxn modelId="{823BA417-8FC3-4614-98EF-31553DDAE2DB}" type="presParOf" srcId="{821CDB62-2EA4-4846-8823-0BDF9F26DD34}" destId="{D88C2378-7814-490E-B032-51EA1B271904}" srcOrd="6" destOrd="0" presId="urn:microsoft.com/office/officeart/2005/8/layout/default"/>
    <dgm:cxn modelId="{86067479-9E08-4D59-8652-760DC3DE630D}" type="presParOf" srcId="{821CDB62-2EA4-4846-8823-0BDF9F26DD34}" destId="{D0089275-8851-4070-99DE-13CD0A3ED8B2}" srcOrd="7" destOrd="0" presId="urn:microsoft.com/office/officeart/2005/8/layout/default"/>
    <dgm:cxn modelId="{908656EE-CF94-4054-A866-D32CC63E404E}" type="presParOf" srcId="{821CDB62-2EA4-4846-8823-0BDF9F26DD34}" destId="{1BD457B5-841A-48E9-A69B-A325C56B60A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A52036-95D1-4B2F-84BE-9E931978001C}" type="doc">
      <dgm:prSet loTypeId="urn:microsoft.com/office/officeart/2005/8/layout/cycle6" loCatId="relationship" qsTypeId="urn:microsoft.com/office/officeart/2005/8/quickstyle/simple1" qsCatId="simple" csTypeId="urn:microsoft.com/office/officeart/2005/8/colors/colorful2" csCatId="colorful" phldr="1"/>
      <dgm:spPr/>
      <dgm:t>
        <a:bodyPr/>
        <a:lstStyle/>
        <a:p>
          <a:endParaRPr lang="en-US"/>
        </a:p>
      </dgm:t>
    </dgm:pt>
    <dgm:pt modelId="{0C0FD6F3-5735-4163-971D-23835F9946A8}">
      <dgm:prSet phldrT="[Text]"/>
      <dgm:spPr/>
      <dgm:t>
        <a:bodyPr/>
        <a:lstStyle/>
        <a:p>
          <a:r>
            <a:rPr lang="en-GB" dirty="0"/>
            <a:t>ODD is a relatively common </a:t>
          </a:r>
          <a:r>
            <a:rPr lang="en-US" dirty="0"/>
            <a:t>childhood disorder with an </a:t>
          </a:r>
          <a:r>
            <a:rPr lang="en-GB" dirty="0"/>
            <a:t>estimated prevalence of 2% to 10% </a:t>
          </a:r>
          <a:r>
            <a:rPr lang="it-IT" dirty="0"/>
            <a:t>(Maughan et al, 2004; Costello et al, </a:t>
          </a:r>
          <a:r>
            <a:rPr lang="en-US" dirty="0"/>
            <a:t>2003).</a:t>
          </a:r>
        </a:p>
      </dgm:t>
    </dgm:pt>
    <dgm:pt modelId="{FA21A708-7B17-410C-81BD-049FF03D2B13}" type="parTrans" cxnId="{69C2E8D0-EBCE-4773-A591-C6D45D44D3B3}">
      <dgm:prSet/>
      <dgm:spPr/>
      <dgm:t>
        <a:bodyPr/>
        <a:lstStyle/>
        <a:p>
          <a:endParaRPr lang="en-US"/>
        </a:p>
      </dgm:t>
    </dgm:pt>
    <dgm:pt modelId="{BBC86315-0590-42F7-A467-940BCCA9A154}" type="sibTrans" cxnId="{69C2E8D0-EBCE-4773-A591-C6D45D44D3B3}">
      <dgm:prSet/>
      <dgm:spPr/>
      <dgm:t>
        <a:bodyPr/>
        <a:lstStyle/>
        <a:p>
          <a:endParaRPr lang="en-US"/>
        </a:p>
      </dgm:t>
    </dgm:pt>
    <dgm:pt modelId="{5FF2FA42-E8EF-442B-ADA7-EFDB96971490}">
      <dgm:prSet phldrT="[Text]"/>
      <dgm:spPr/>
      <dgm:t>
        <a:bodyPr/>
        <a:lstStyle/>
        <a:p>
          <a:r>
            <a:rPr lang="en-US" dirty="0"/>
            <a:t>Prevalence estimates may vary  </a:t>
          </a:r>
          <a:r>
            <a:rPr lang="en-GB" dirty="0"/>
            <a:t>depending on factors such as</a:t>
          </a:r>
          <a:r>
            <a:rPr lang="fr-FR" dirty="0"/>
            <a:t>informant source (</a:t>
          </a:r>
          <a:r>
            <a:rPr lang="fr-FR" dirty="0" err="1"/>
            <a:t>e.g</a:t>
          </a:r>
          <a:r>
            <a:rPr lang="fr-FR" dirty="0"/>
            <a:t>., parent vs. </a:t>
          </a:r>
          <a:r>
            <a:rPr lang="en-GB" dirty="0"/>
            <a:t>child) type of report (e.g., </a:t>
          </a:r>
          <a:r>
            <a:rPr lang="en-US" dirty="0"/>
            <a:t>concurrent vs. retrospective) and </a:t>
          </a:r>
          <a:r>
            <a:rPr lang="en-GB" dirty="0"/>
            <a:t>whether or not children meeting criteria for conduct disorder are </a:t>
          </a:r>
          <a:r>
            <a:rPr lang="en-US" dirty="0"/>
            <a:t>included. </a:t>
          </a:r>
        </a:p>
      </dgm:t>
    </dgm:pt>
    <dgm:pt modelId="{E25EB6FC-A659-4E95-B948-FDC63B82B240}" type="parTrans" cxnId="{18BC0F1A-0630-4E8E-BD4A-67643FB1D6B5}">
      <dgm:prSet/>
      <dgm:spPr/>
      <dgm:t>
        <a:bodyPr/>
        <a:lstStyle/>
        <a:p>
          <a:endParaRPr lang="en-US"/>
        </a:p>
      </dgm:t>
    </dgm:pt>
    <dgm:pt modelId="{5E5560D8-C5EF-4792-8348-DC021E07F862}" type="sibTrans" cxnId="{18BC0F1A-0630-4E8E-BD4A-67643FB1D6B5}">
      <dgm:prSet/>
      <dgm:spPr/>
      <dgm:t>
        <a:bodyPr/>
        <a:lstStyle/>
        <a:p>
          <a:endParaRPr lang="en-US"/>
        </a:p>
      </dgm:t>
    </dgm:pt>
    <dgm:pt modelId="{ACC7D8A5-2203-4F36-97AB-7A6396835B80}">
      <dgm:prSet phldrT="[Text]"/>
      <dgm:spPr/>
      <dgm:t>
        <a:bodyPr/>
        <a:lstStyle/>
        <a:p>
          <a:r>
            <a:rPr lang="en-GB" dirty="0"/>
            <a:t>ODD is significantly more common in boys than girls. Symptoms are relatively stable between the ages of five and ten, but are thought to </a:t>
          </a:r>
          <a:r>
            <a:rPr lang="en-US" dirty="0"/>
            <a:t>decline after that point. </a:t>
          </a:r>
        </a:p>
      </dgm:t>
    </dgm:pt>
    <dgm:pt modelId="{EB3B24BB-7683-41D4-A42B-3EAE40DF222B}" type="parTrans" cxnId="{92761027-19C0-46ED-BBA7-2BC3D17997D4}">
      <dgm:prSet/>
      <dgm:spPr/>
      <dgm:t>
        <a:bodyPr/>
        <a:lstStyle/>
        <a:p>
          <a:endParaRPr lang="en-US"/>
        </a:p>
      </dgm:t>
    </dgm:pt>
    <dgm:pt modelId="{B2DA439B-7B54-48AF-8EC2-588AEB7A909C}" type="sibTrans" cxnId="{92761027-19C0-46ED-BBA7-2BC3D17997D4}">
      <dgm:prSet/>
      <dgm:spPr/>
      <dgm:t>
        <a:bodyPr/>
        <a:lstStyle/>
        <a:p>
          <a:endParaRPr lang="en-US"/>
        </a:p>
      </dgm:t>
    </dgm:pt>
    <dgm:pt modelId="{0D5F5DA9-DC9D-4FED-B9EE-8F521DE5C438}">
      <dgm:prSet phldrT="[Text]"/>
      <dgm:spPr/>
      <dgm:t>
        <a:bodyPr/>
        <a:lstStyle/>
        <a:p>
          <a:r>
            <a:rPr lang="en-GB" dirty="0"/>
            <a:t>ODD is diagnosed more rarely in older children, partly in order to </a:t>
          </a:r>
          <a:r>
            <a:rPr lang="en-US" dirty="0"/>
            <a:t>avoid labelling normative discord </a:t>
          </a:r>
          <a:r>
            <a:rPr lang="en-GB" dirty="0"/>
            <a:t>between children and their parents </a:t>
          </a:r>
          <a:r>
            <a:rPr lang="en-US" dirty="0"/>
            <a:t>during adolescence.</a:t>
          </a:r>
        </a:p>
      </dgm:t>
    </dgm:pt>
    <dgm:pt modelId="{08377E42-CAFF-41AC-ABC0-E1FA70CA3B65}" type="parTrans" cxnId="{28A6A26F-4CA9-4D23-8D0E-70DED64AEFE2}">
      <dgm:prSet/>
      <dgm:spPr/>
      <dgm:t>
        <a:bodyPr/>
        <a:lstStyle/>
        <a:p>
          <a:endParaRPr lang="en-US"/>
        </a:p>
      </dgm:t>
    </dgm:pt>
    <dgm:pt modelId="{727DD6B4-E61C-428B-9B31-EE66936F11FC}" type="sibTrans" cxnId="{28A6A26F-4CA9-4D23-8D0E-70DED64AEFE2}">
      <dgm:prSet/>
      <dgm:spPr/>
      <dgm:t>
        <a:bodyPr/>
        <a:lstStyle/>
        <a:p>
          <a:endParaRPr lang="en-US"/>
        </a:p>
      </dgm:t>
    </dgm:pt>
    <dgm:pt modelId="{1E3BFB5C-9B84-4529-8362-9138957C7537}" type="pres">
      <dgm:prSet presAssocID="{F6A52036-95D1-4B2F-84BE-9E931978001C}" presName="cycle" presStyleCnt="0">
        <dgm:presLayoutVars>
          <dgm:dir/>
          <dgm:resizeHandles val="exact"/>
        </dgm:presLayoutVars>
      </dgm:prSet>
      <dgm:spPr/>
    </dgm:pt>
    <dgm:pt modelId="{8B37C27D-3FD2-4A44-9B94-F85E2927B8D3}" type="pres">
      <dgm:prSet presAssocID="{0C0FD6F3-5735-4163-971D-23835F9946A8}" presName="node" presStyleLbl="node1" presStyleIdx="0" presStyleCnt="4" custScaleX="114346" custScaleY="130313" custRadScaleRad="91232" custRadScaleInc="-918">
        <dgm:presLayoutVars>
          <dgm:bulletEnabled val="1"/>
        </dgm:presLayoutVars>
      </dgm:prSet>
      <dgm:spPr/>
    </dgm:pt>
    <dgm:pt modelId="{F7F71450-CAD1-4B80-8FF1-4D24A2CE5A0A}" type="pres">
      <dgm:prSet presAssocID="{0C0FD6F3-5735-4163-971D-23835F9946A8}" presName="spNode" presStyleCnt="0"/>
      <dgm:spPr/>
    </dgm:pt>
    <dgm:pt modelId="{EEFA5C1F-3CBD-4EBB-90C6-250646D98545}" type="pres">
      <dgm:prSet presAssocID="{BBC86315-0590-42F7-A467-940BCCA9A154}" presName="sibTrans" presStyleLbl="sibTrans1D1" presStyleIdx="0" presStyleCnt="4"/>
      <dgm:spPr/>
    </dgm:pt>
    <dgm:pt modelId="{AFE51532-2AA1-46D7-94B1-EAB0F9567F36}" type="pres">
      <dgm:prSet presAssocID="{5FF2FA42-E8EF-442B-ADA7-EFDB96971490}" presName="node" presStyleLbl="node1" presStyleIdx="1" presStyleCnt="4" custScaleX="133046" custScaleY="142463">
        <dgm:presLayoutVars>
          <dgm:bulletEnabled val="1"/>
        </dgm:presLayoutVars>
      </dgm:prSet>
      <dgm:spPr/>
    </dgm:pt>
    <dgm:pt modelId="{8733BA6A-4E60-41AC-B9DE-2359BF5C1C4B}" type="pres">
      <dgm:prSet presAssocID="{5FF2FA42-E8EF-442B-ADA7-EFDB96971490}" presName="spNode" presStyleCnt="0"/>
      <dgm:spPr/>
    </dgm:pt>
    <dgm:pt modelId="{0762647E-369B-4078-B742-7EEE032AB002}" type="pres">
      <dgm:prSet presAssocID="{5E5560D8-C5EF-4792-8348-DC021E07F862}" presName="sibTrans" presStyleLbl="sibTrans1D1" presStyleIdx="1" presStyleCnt="4"/>
      <dgm:spPr/>
    </dgm:pt>
    <dgm:pt modelId="{50E9F99D-3088-4030-A293-61CF2D8CBD66}" type="pres">
      <dgm:prSet presAssocID="{ACC7D8A5-2203-4F36-97AB-7A6396835B80}" presName="node" presStyleLbl="node1" presStyleIdx="2" presStyleCnt="4" custRadScaleRad="83338" custRadScaleInc="502">
        <dgm:presLayoutVars>
          <dgm:bulletEnabled val="1"/>
        </dgm:presLayoutVars>
      </dgm:prSet>
      <dgm:spPr/>
    </dgm:pt>
    <dgm:pt modelId="{CEC0A1C0-770C-460F-AF4D-ADD675753939}" type="pres">
      <dgm:prSet presAssocID="{ACC7D8A5-2203-4F36-97AB-7A6396835B80}" presName="spNode" presStyleCnt="0"/>
      <dgm:spPr/>
    </dgm:pt>
    <dgm:pt modelId="{043E7545-4ACD-46E8-9F43-6C7B750FD3DF}" type="pres">
      <dgm:prSet presAssocID="{B2DA439B-7B54-48AF-8EC2-588AEB7A909C}" presName="sibTrans" presStyleLbl="sibTrans1D1" presStyleIdx="2" presStyleCnt="4"/>
      <dgm:spPr/>
    </dgm:pt>
    <dgm:pt modelId="{D3F8E6D8-3BEC-4D6E-9C65-4E1C70FDF8E0}" type="pres">
      <dgm:prSet presAssocID="{0D5F5DA9-DC9D-4FED-B9EE-8F521DE5C438}" presName="node" presStyleLbl="node1" presStyleIdx="3" presStyleCnt="4" custScaleX="120693" custScaleY="139489">
        <dgm:presLayoutVars>
          <dgm:bulletEnabled val="1"/>
        </dgm:presLayoutVars>
      </dgm:prSet>
      <dgm:spPr/>
    </dgm:pt>
    <dgm:pt modelId="{228F1EAF-A5E2-4566-92F7-592131B0165E}" type="pres">
      <dgm:prSet presAssocID="{0D5F5DA9-DC9D-4FED-B9EE-8F521DE5C438}" presName="spNode" presStyleCnt="0"/>
      <dgm:spPr/>
    </dgm:pt>
    <dgm:pt modelId="{8373800B-A9D5-4500-AE26-60FECEEA228B}" type="pres">
      <dgm:prSet presAssocID="{727DD6B4-E61C-428B-9B31-EE66936F11FC}" presName="sibTrans" presStyleLbl="sibTrans1D1" presStyleIdx="3" presStyleCnt="4"/>
      <dgm:spPr/>
    </dgm:pt>
  </dgm:ptLst>
  <dgm:cxnLst>
    <dgm:cxn modelId="{18BC0F1A-0630-4E8E-BD4A-67643FB1D6B5}" srcId="{F6A52036-95D1-4B2F-84BE-9E931978001C}" destId="{5FF2FA42-E8EF-442B-ADA7-EFDB96971490}" srcOrd="1" destOrd="0" parTransId="{E25EB6FC-A659-4E95-B948-FDC63B82B240}" sibTransId="{5E5560D8-C5EF-4792-8348-DC021E07F862}"/>
    <dgm:cxn modelId="{FCA11D26-4588-4F77-AEEC-C4B0C1CB1F64}" type="presOf" srcId="{727DD6B4-E61C-428B-9B31-EE66936F11FC}" destId="{8373800B-A9D5-4500-AE26-60FECEEA228B}" srcOrd="0" destOrd="0" presId="urn:microsoft.com/office/officeart/2005/8/layout/cycle6"/>
    <dgm:cxn modelId="{92761027-19C0-46ED-BBA7-2BC3D17997D4}" srcId="{F6A52036-95D1-4B2F-84BE-9E931978001C}" destId="{ACC7D8A5-2203-4F36-97AB-7A6396835B80}" srcOrd="2" destOrd="0" parTransId="{EB3B24BB-7683-41D4-A42B-3EAE40DF222B}" sibTransId="{B2DA439B-7B54-48AF-8EC2-588AEB7A909C}"/>
    <dgm:cxn modelId="{73078048-6D72-4118-A188-7AEE6BFC1029}" type="presOf" srcId="{0D5F5DA9-DC9D-4FED-B9EE-8F521DE5C438}" destId="{D3F8E6D8-3BEC-4D6E-9C65-4E1C70FDF8E0}" srcOrd="0" destOrd="0" presId="urn:microsoft.com/office/officeart/2005/8/layout/cycle6"/>
    <dgm:cxn modelId="{28A6A26F-4CA9-4D23-8D0E-70DED64AEFE2}" srcId="{F6A52036-95D1-4B2F-84BE-9E931978001C}" destId="{0D5F5DA9-DC9D-4FED-B9EE-8F521DE5C438}" srcOrd="3" destOrd="0" parTransId="{08377E42-CAFF-41AC-ABC0-E1FA70CA3B65}" sibTransId="{727DD6B4-E61C-428B-9B31-EE66936F11FC}"/>
    <dgm:cxn modelId="{7348E54F-E059-461B-B350-43403875D0F3}" type="presOf" srcId="{B2DA439B-7B54-48AF-8EC2-588AEB7A909C}" destId="{043E7545-4ACD-46E8-9F43-6C7B750FD3DF}" srcOrd="0" destOrd="0" presId="urn:microsoft.com/office/officeart/2005/8/layout/cycle6"/>
    <dgm:cxn modelId="{6BB9D178-FDF1-4E3A-866F-E1EC82438B83}" type="presOf" srcId="{BBC86315-0590-42F7-A467-940BCCA9A154}" destId="{EEFA5C1F-3CBD-4EBB-90C6-250646D98545}" srcOrd="0" destOrd="0" presId="urn:microsoft.com/office/officeart/2005/8/layout/cycle6"/>
    <dgm:cxn modelId="{CC88377E-5F3E-4817-8147-6C37791C8585}" type="presOf" srcId="{5FF2FA42-E8EF-442B-ADA7-EFDB96971490}" destId="{AFE51532-2AA1-46D7-94B1-EAB0F9567F36}" srcOrd="0" destOrd="0" presId="urn:microsoft.com/office/officeart/2005/8/layout/cycle6"/>
    <dgm:cxn modelId="{69BCCF82-0317-4750-91E8-47680BF79907}" type="presOf" srcId="{F6A52036-95D1-4B2F-84BE-9E931978001C}" destId="{1E3BFB5C-9B84-4529-8362-9138957C7537}" srcOrd="0" destOrd="0" presId="urn:microsoft.com/office/officeart/2005/8/layout/cycle6"/>
    <dgm:cxn modelId="{7A181485-5AF3-4FA1-931E-FE14ED36E5EB}" type="presOf" srcId="{ACC7D8A5-2203-4F36-97AB-7A6396835B80}" destId="{50E9F99D-3088-4030-A293-61CF2D8CBD66}" srcOrd="0" destOrd="0" presId="urn:microsoft.com/office/officeart/2005/8/layout/cycle6"/>
    <dgm:cxn modelId="{C8B42ECE-7402-4BA3-B149-C44D66FCCA71}" type="presOf" srcId="{0C0FD6F3-5735-4163-971D-23835F9946A8}" destId="{8B37C27D-3FD2-4A44-9B94-F85E2927B8D3}" srcOrd="0" destOrd="0" presId="urn:microsoft.com/office/officeart/2005/8/layout/cycle6"/>
    <dgm:cxn modelId="{69C2E8D0-EBCE-4773-A591-C6D45D44D3B3}" srcId="{F6A52036-95D1-4B2F-84BE-9E931978001C}" destId="{0C0FD6F3-5735-4163-971D-23835F9946A8}" srcOrd="0" destOrd="0" parTransId="{FA21A708-7B17-410C-81BD-049FF03D2B13}" sibTransId="{BBC86315-0590-42F7-A467-940BCCA9A154}"/>
    <dgm:cxn modelId="{B4DCC6F7-5949-4267-93E1-C92955AD18F8}" type="presOf" srcId="{5E5560D8-C5EF-4792-8348-DC021E07F862}" destId="{0762647E-369B-4078-B742-7EEE032AB002}" srcOrd="0" destOrd="0" presId="urn:microsoft.com/office/officeart/2005/8/layout/cycle6"/>
    <dgm:cxn modelId="{A363F088-5CB3-4F0F-B649-0658AED7516A}" type="presParOf" srcId="{1E3BFB5C-9B84-4529-8362-9138957C7537}" destId="{8B37C27D-3FD2-4A44-9B94-F85E2927B8D3}" srcOrd="0" destOrd="0" presId="urn:microsoft.com/office/officeart/2005/8/layout/cycle6"/>
    <dgm:cxn modelId="{8A09AC6D-D5F7-42E2-A884-08172FAD079C}" type="presParOf" srcId="{1E3BFB5C-9B84-4529-8362-9138957C7537}" destId="{F7F71450-CAD1-4B80-8FF1-4D24A2CE5A0A}" srcOrd="1" destOrd="0" presId="urn:microsoft.com/office/officeart/2005/8/layout/cycle6"/>
    <dgm:cxn modelId="{34DDE54C-686B-4842-B7B2-4286B9D481AD}" type="presParOf" srcId="{1E3BFB5C-9B84-4529-8362-9138957C7537}" destId="{EEFA5C1F-3CBD-4EBB-90C6-250646D98545}" srcOrd="2" destOrd="0" presId="urn:microsoft.com/office/officeart/2005/8/layout/cycle6"/>
    <dgm:cxn modelId="{625CD719-70CC-4324-873D-04811E5BBBED}" type="presParOf" srcId="{1E3BFB5C-9B84-4529-8362-9138957C7537}" destId="{AFE51532-2AA1-46D7-94B1-EAB0F9567F36}" srcOrd="3" destOrd="0" presId="urn:microsoft.com/office/officeart/2005/8/layout/cycle6"/>
    <dgm:cxn modelId="{24428A2D-C8CF-4916-BC19-26D46A8199AE}" type="presParOf" srcId="{1E3BFB5C-9B84-4529-8362-9138957C7537}" destId="{8733BA6A-4E60-41AC-B9DE-2359BF5C1C4B}" srcOrd="4" destOrd="0" presId="urn:microsoft.com/office/officeart/2005/8/layout/cycle6"/>
    <dgm:cxn modelId="{DF4BDA99-04FB-47A7-9B54-EA5CFD00AD65}" type="presParOf" srcId="{1E3BFB5C-9B84-4529-8362-9138957C7537}" destId="{0762647E-369B-4078-B742-7EEE032AB002}" srcOrd="5" destOrd="0" presId="urn:microsoft.com/office/officeart/2005/8/layout/cycle6"/>
    <dgm:cxn modelId="{F58D290E-F60C-4C5F-80BD-FB7BDC8DA7AC}" type="presParOf" srcId="{1E3BFB5C-9B84-4529-8362-9138957C7537}" destId="{50E9F99D-3088-4030-A293-61CF2D8CBD66}" srcOrd="6" destOrd="0" presId="urn:microsoft.com/office/officeart/2005/8/layout/cycle6"/>
    <dgm:cxn modelId="{5F602733-B0A8-4515-904F-9D008E292EF8}" type="presParOf" srcId="{1E3BFB5C-9B84-4529-8362-9138957C7537}" destId="{CEC0A1C0-770C-460F-AF4D-ADD675753939}" srcOrd="7" destOrd="0" presId="urn:microsoft.com/office/officeart/2005/8/layout/cycle6"/>
    <dgm:cxn modelId="{12D6AA36-FDD8-48DB-8FBC-95D5F00FADC3}" type="presParOf" srcId="{1E3BFB5C-9B84-4529-8362-9138957C7537}" destId="{043E7545-4ACD-46E8-9F43-6C7B750FD3DF}" srcOrd="8" destOrd="0" presId="urn:microsoft.com/office/officeart/2005/8/layout/cycle6"/>
    <dgm:cxn modelId="{63475464-BB66-42AE-95CC-7163F9B8102E}" type="presParOf" srcId="{1E3BFB5C-9B84-4529-8362-9138957C7537}" destId="{D3F8E6D8-3BEC-4D6E-9C65-4E1C70FDF8E0}" srcOrd="9" destOrd="0" presId="urn:microsoft.com/office/officeart/2005/8/layout/cycle6"/>
    <dgm:cxn modelId="{DA022B51-9B8E-46C7-A829-55412358F41A}" type="presParOf" srcId="{1E3BFB5C-9B84-4529-8362-9138957C7537}" destId="{228F1EAF-A5E2-4566-92F7-592131B0165E}" srcOrd="10" destOrd="0" presId="urn:microsoft.com/office/officeart/2005/8/layout/cycle6"/>
    <dgm:cxn modelId="{3F4F374A-EB1A-4EC2-B059-496520520959}" type="presParOf" srcId="{1E3BFB5C-9B84-4529-8362-9138957C7537}" destId="{8373800B-A9D5-4500-AE26-60FECEEA228B}" srcOrd="11"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55B00D-B692-45A6-9C58-981E09D1CA51}" type="doc">
      <dgm:prSet loTypeId="urn:microsoft.com/office/officeart/2005/8/layout/rings+Icon" loCatId="relationship" qsTypeId="urn:microsoft.com/office/officeart/2005/8/quickstyle/simple1" qsCatId="simple" csTypeId="urn:microsoft.com/office/officeart/2005/8/colors/colorful1" csCatId="colorful" phldr="1"/>
      <dgm:spPr/>
    </dgm:pt>
    <dgm:pt modelId="{18DD7461-9D80-40BE-B65D-30D724E71184}">
      <dgm:prSet phldrT="[Text]"/>
      <dgm:spPr/>
      <dgm:t>
        <a:bodyPr/>
        <a:lstStyle/>
        <a:p>
          <a:r>
            <a:rPr lang="en-US" dirty="0"/>
            <a:t>Emotional regulation problems. High levels emotional reactivity, low frustration tolerance.</a:t>
          </a:r>
        </a:p>
      </dgm:t>
    </dgm:pt>
    <dgm:pt modelId="{CEB3785B-B0A2-4A18-A68F-37F59E0EFCFB}" type="parTrans" cxnId="{E12EB4E6-5F49-4875-A58B-52EDC81FB18C}">
      <dgm:prSet/>
      <dgm:spPr/>
      <dgm:t>
        <a:bodyPr/>
        <a:lstStyle/>
        <a:p>
          <a:endParaRPr lang="en-US"/>
        </a:p>
      </dgm:t>
    </dgm:pt>
    <dgm:pt modelId="{2F3A3474-E9DC-4F4A-B61C-FED645DE2FF5}" type="sibTrans" cxnId="{E12EB4E6-5F49-4875-A58B-52EDC81FB18C}">
      <dgm:prSet/>
      <dgm:spPr/>
      <dgm:t>
        <a:bodyPr/>
        <a:lstStyle/>
        <a:p>
          <a:endParaRPr lang="en-US"/>
        </a:p>
      </dgm:t>
    </dgm:pt>
    <dgm:pt modelId="{47458FFE-A0A5-4B5F-9C42-2189F898D318}">
      <dgm:prSet phldrT="[Text]"/>
      <dgm:spPr/>
      <dgm:t>
        <a:bodyPr/>
        <a:lstStyle/>
        <a:p>
          <a:r>
            <a:rPr lang="en-US" dirty="0"/>
            <a:t>Harsh, inconsistent, or neglectful child care.</a:t>
          </a:r>
        </a:p>
      </dgm:t>
    </dgm:pt>
    <dgm:pt modelId="{5813D97C-DC57-4A70-889B-5F7BD111C9DE}" type="parTrans" cxnId="{44E19E23-B526-4450-AF18-F95A7DB42322}">
      <dgm:prSet/>
      <dgm:spPr/>
      <dgm:t>
        <a:bodyPr/>
        <a:lstStyle/>
        <a:p>
          <a:endParaRPr lang="en-US"/>
        </a:p>
      </dgm:t>
    </dgm:pt>
    <dgm:pt modelId="{5327ED12-149D-427F-8D54-2E619BDBD5A9}" type="sibTrans" cxnId="{44E19E23-B526-4450-AF18-F95A7DB42322}">
      <dgm:prSet/>
      <dgm:spPr/>
      <dgm:t>
        <a:bodyPr/>
        <a:lstStyle/>
        <a:p>
          <a:endParaRPr lang="en-US"/>
        </a:p>
      </dgm:t>
    </dgm:pt>
    <dgm:pt modelId="{67D0A3F6-7A78-4E2B-8E85-C1FC99281503}">
      <dgm:prSet phldrT="[Text]"/>
      <dgm:spPr/>
      <dgm:t>
        <a:bodyPr/>
        <a:lstStyle/>
        <a:p>
          <a:r>
            <a:rPr lang="en-GB" dirty="0"/>
            <a:t>Low heart rate, low skin </a:t>
          </a:r>
          <a:r>
            <a:rPr lang="en-US" dirty="0"/>
            <a:t>conductance, reduced basal cortisol reactivity, abnormalities in prefrontal cortex and amygdala</a:t>
          </a:r>
        </a:p>
      </dgm:t>
    </dgm:pt>
    <dgm:pt modelId="{D2E51F42-6A5E-4A4E-866A-69A72E61C1CA}" type="parTrans" cxnId="{633EB68F-CE6A-411A-BE4A-C2909F0CD4FA}">
      <dgm:prSet/>
      <dgm:spPr/>
      <dgm:t>
        <a:bodyPr/>
        <a:lstStyle/>
        <a:p>
          <a:endParaRPr lang="en-US"/>
        </a:p>
      </dgm:t>
    </dgm:pt>
    <dgm:pt modelId="{43D0E7E5-F1B8-41D4-BFC3-8B225ADDDD06}" type="sibTrans" cxnId="{633EB68F-CE6A-411A-BE4A-C2909F0CD4FA}">
      <dgm:prSet/>
      <dgm:spPr/>
      <dgm:t>
        <a:bodyPr/>
        <a:lstStyle/>
        <a:p>
          <a:endParaRPr lang="en-US"/>
        </a:p>
      </dgm:t>
    </dgm:pt>
    <dgm:pt modelId="{71D9790E-6E80-4150-86E9-EA326AD82EC2}" type="pres">
      <dgm:prSet presAssocID="{7F55B00D-B692-45A6-9C58-981E09D1CA51}" presName="Name0" presStyleCnt="0">
        <dgm:presLayoutVars>
          <dgm:chMax val="7"/>
          <dgm:dir/>
          <dgm:resizeHandles val="exact"/>
        </dgm:presLayoutVars>
      </dgm:prSet>
      <dgm:spPr/>
    </dgm:pt>
    <dgm:pt modelId="{EB480BD6-206D-4C86-91F2-4780DBBE1988}" type="pres">
      <dgm:prSet presAssocID="{7F55B00D-B692-45A6-9C58-981E09D1CA51}" presName="ellipse1" presStyleLbl="vennNode1" presStyleIdx="0" presStyleCnt="3">
        <dgm:presLayoutVars>
          <dgm:bulletEnabled val="1"/>
        </dgm:presLayoutVars>
      </dgm:prSet>
      <dgm:spPr/>
    </dgm:pt>
    <dgm:pt modelId="{D87975CE-A117-4DAC-BB6C-C12B1EA5E99C}" type="pres">
      <dgm:prSet presAssocID="{7F55B00D-B692-45A6-9C58-981E09D1CA51}" presName="ellipse2" presStyleLbl="vennNode1" presStyleIdx="1" presStyleCnt="3">
        <dgm:presLayoutVars>
          <dgm:bulletEnabled val="1"/>
        </dgm:presLayoutVars>
      </dgm:prSet>
      <dgm:spPr/>
    </dgm:pt>
    <dgm:pt modelId="{87B3911F-182C-4653-BC53-388F251F51AF}" type="pres">
      <dgm:prSet presAssocID="{7F55B00D-B692-45A6-9C58-981E09D1CA51}" presName="ellipse3" presStyleLbl="vennNode1" presStyleIdx="2" presStyleCnt="3">
        <dgm:presLayoutVars>
          <dgm:bulletEnabled val="1"/>
        </dgm:presLayoutVars>
      </dgm:prSet>
      <dgm:spPr/>
    </dgm:pt>
  </dgm:ptLst>
  <dgm:cxnLst>
    <dgm:cxn modelId="{44E19E23-B526-4450-AF18-F95A7DB42322}" srcId="{7F55B00D-B692-45A6-9C58-981E09D1CA51}" destId="{47458FFE-A0A5-4B5F-9C42-2189F898D318}" srcOrd="1" destOrd="0" parTransId="{5813D97C-DC57-4A70-889B-5F7BD111C9DE}" sibTransId="{5327ED12-149D-427F-8D54-2E619BDBD5A9}"/>
    <dgm:cxn modelId="{633EB68F-CE6A-411A-BE4A-C2909F0CD4FA}" srcId="{7F55B00D-B692-45A6-9C58-981E09D1CA51}" destId="{67D0A3F6-7A78-4E2B-8E85-C1FC99281503}" srcOrd="2" destOrd="0" parTransId="{D2E51F42-6A5E-4A4E-866A-69A72E61C1CA}" sibTransId="{43D0E7E5-F1B8-41D4-BFC3-8B225ADDDD06}"/>
    <dgm:cxn modelId="{1C58589C-0CEC-4BCB-BE00-08498A2920E6}" type="presOf" srcId="{7F55B00D-B692-45A6-9C58-981E09D1CA51}" destId="{71D9790E-6E80-4150-86E9-EA326AD82EC2}" srcOrd="0" destOrd="0" presId="urn:microsoft.com/office/officeart/2005/8/layout/rings+Icon"/>
    <dgm:cxn modelId="{D1C68C9C-1BEB-4F48-A7F4-AAC46AEF1F16}" type="presOf" srcId="{67D0A3F6-7A78-4E2B-8E85-C1FC99281503}" destId="{87B3911F-182C-4653-BC53-388F251F51AF}" srcOrd="0" destOrd="0" presId="urn:microsoft.com/office/officeart/2005/8/layout/rings+Icon"/>
    <dgm:cxn modelId="{AA762DAA-8BC6-4FEF-8883-3FE6B59671F6}" type="presOf" srcId="{18DD7461-9D80-40BE-B65D-30D724E71184}" destId="{EB480BD6-206D-4C86-91F2-4780DBBE1988}" srcOrd="0" destOrd="0" presId="urn:microsoft.com/office/officeart/2005/8/layout/rings+Icon"/>
    <dgm:cxn modelId="{E44E96B7-1A6E-48AC-9260-54F4299B53E0}" type="presOf" srcId="{47458FFE-A0A5-4B5F-9C42-2189F898D318}" destId="{D87975CE-A117-4DAC-BB6C-C12B1EA5E99C}" srcOrd="0" destOrd="0" presId="urn:microsoft.com/office/officeart/2005/8/layout/rings+Icon"/>
    <dgm:cxn modelId="{E12EB4E6-5F49-4875-A58B-52EDC81FB18C}" srcId="{7F55B00D-B692-45A6-9C58-981E09D1CA51}" destId="{18DD7461-9D80-40BE-B65D-30D724E71184}" srcOrd="0" destOrd="0" parTransId="{CEB3785B-B0A2-4A18-A68F-37F59E0EFCFB}" sibTransId="{2F3A3474-E9DC-4F4A-B61C-FED645DE2FF5}"/>
    <dgm:cxn modelId="{F35F3DE4-1CEE-47FD-9031-EAEAEE95213C}" type="presParOf" srcId="{71D9790E-6E80-4150-86E9-EA326AD82EC2}" destId="{EB480BD6-206D-4C86-91F2-4780DBBE1988}" srcOrd="0" destOrd="0" presId="urn:microsoft.com/office/officeart/2005/8/layout/rings+Icon"/>
    <dgm:cxn modelId="{B444CB80-C6A4-49A1-9A37-6C2B89CF8CBA}" type="presParOf" srcId="{71D9790E-6E80-4150-86E9-EA326AD82EC2}" destId="{D87975CE-A117-4DAC-BB6C-C12B1EA5E99C}" srcOrd="1" destOrd="0" presId="urn:microsoft.com/office/officeart/2005/8/layout/rings+Icon"/>
    <dgm:cxn modelId="{FBFA21A7-305F-4047-93FE-7322F8FC28BC}" type="presParOf" srcId="{71D9790E-6E80-4150-86E9-EA326AD82EC2}" destId="{87B3911F-182C-4653-BC53-388F251F51AF}"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663775-3EA6-4778-BC08-89E9DAFC18A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FB610794-A075-4EE9-98F2-C6D8C784B7A5}" type="asst">
      <dgm:prSet phldrT="[Text]"/>
      <dgm:spPr/>
      <dgm:t>
        <a:bodyPr/>
        <a:lstStyle/>
        <a:p>
          <a:r>
            <a:rPr lang="en-US" dirty="0"/>
            <a:t>ANS and HPA Activity</a:t>
          </a:r>
        </a:p>
      </dgm:t>
    </dgm:pt>
    <dgm:pt modelId="{3876DD04-3F5D-45E8-AAFE-27C59A6916D2}" type="parTrans" cxnId="{14607689-9D14-4A41-AE8D-0448F4B4B14C}">
      <dgm:prSet/>
      <dgm:spPr/>
      <dgm:t>
        <a:bodyPr/>
        <a:lstStyle/>
        <a:p>
          <a:endParaRPr lang="en-US"/>
        </a:p>
      </dgm:t>
    </dgm:pt>
    <dgm:pt modelId="{12C35D8C-20DF-4809-8B39-FC66F4CBFE9A}" type="sibTrans" cxnId="{14607689-9D14-4A41-AE8D-0448F4B4B14C}">
      <dgm:prSet/>
      <dgm:spPr/>
      <dgm:t>
        <a:bodyPr/>
        <a:lstStyle/>
        <a:p>
          <a:endParaRPr lang="en-US"/>
        </a:p>
      </dgm:t>
    </dgm:pt>
    <dgm:pt modelId="{E7437746-CF4C-4A51-A8C4-E53137CF5FE1}">
      <dgm:prSet/>
      <dgm:spPr/>
      <dgm:t>
        <a:bodyPr/>
        <a:lstStyle/>
        <a:p>
          <a:r>
            <a:rPr lang="en-US" dirty="0"/>
            <a:t>Autonomic nervous </a:t>
          </a:r>
        </a:p>
        <a:p>
          <a:r>
            <a:rPr lang="en-US" dirty="0"/>
            <a:t>system </a:t>
          </a:r>
        </a:p>
      </dgm:t>
    </dgm:pt>
    <dgm:pt modelId="{6DD5D3A3-E0EE-475D-9BC2-3B863BC11D7A}" type="parTrans" cxnId="{55572599-AB31-4A30-8354-14201FF0A6D7}">
      <dgm:prSet/>
      <dgm:spPr/>
      <dgm:t>
        <a:bodyPr/>
        <a:lstStyle/>
        <a:p>
          <a:endParaRPr lang="en-US"/>
        </a:p>
      </dgm:t>
    </dgm:pt>
    <dgm:pt modelId="{73A70950-CD8E-423E-83A4-24689A655FA4}" type="sibTrans" cxnId="{55572599-AB31-4A30-8354-14201FF0A6D7}">
      <dgm:prSet/>
      <dgm:spPr/>
      <dgm:t>
        <a:bodyPr/>
        <a:lstStyle/>
        <a:p>
          <a:endParaRPr lang="en-US"/>
        </a:p>
      </dgm:t>
    </dgm:pt>
    <dgm:pt modelId="{3E0D75EA-5833-4D7E-9C15-91DC5E5B11D5}">
      <dgm:prSet/>
      <dgm:spPr/>
      <dgm:t>
        <a:bodyPr/>
        <a:lstStyle/>
        <a:p>
          <a:r>
            <a:rPr lang="en-US" dirty="0"/>
            <a:t>Hypothalamic pituitary-adrenal axis</a:t>
          </a:r>
        </a:p>
      </dgm:t>
    </dgm:pt>
    <dgm:pt modelId="{9A11B75A-3230-460C-A171-1C5B15F60EFD}" type="parTrans" cxnId="{1A89543C-6649-43C9-934C-26F4058D96D4}">
      <dgm:prSet/>
      <dgm:spPr/>
      <dgm:t>
        <a:bodyPr/>
        <a:lstStyle/>
        <a:p>
          <a:endParaRPr lang="en-US"/>
        </a:p>
      </dgm:t>
    </dgm:pt>
    <dgm:pt modelId="{662EDA11-509B-4A5D-A62D-027B47EEA764}" type="sibTrans" cxnId="{1A89543C-6649-43C9-934C-26F4058D96D4}">
      <dgm:prSet/>
      <dgm:spPr/>
      <dgm:t>
        <a:bodyPr/>
        <a:lstStyle/>
        <a:p>
          <a:endParaRPr lang="en-US"/>
        </a:p>
      </dgm:t>
    </dgm:pt>
    <dgm:pt modelId="{66A4900C-4E8D-4B47-88A7-F6BD90A67418}">
      <dgm:prSet/>
      <dgm:spPr/>
      <dgm:t>
        <a:bodyPr/>
        <a:lstStyle/>
        <a:p>
          <a:r>
            <a:rPr lang="en-US" dirty="0"/>
            <a:t>Part of the peripheral nervous system</a:t>
          </a:r>
        </a:p>
      </dgm:t>
    </dgm:pt>
    <dgm:pt modelId="{EE305EA6-E24B-4C74-8A37-D266F5A0F0E4}" type="parTrans" cxnId="{5E1AA280-A5A2-41F8-8335-E51EF4CC0B91}">
      <dgm:prSet/>
      <dgm:spPr/>
      <dgm:t>
        <a:bodyPr/>
        <a:lstStyle/>
        <a:p>
          <a:endParaRPr lang="en-US"/>
        </a:p>
      </dgm:t>
    </dgm:pt>
    <dgm:pt modelId="{0988A768-7F0A-42AB-81D0-944DA873E472}" type="sibTrans" cxnId="{5E1AA280-A5A2-41F8-8335-E51EF4CC0B91}">
      <dgm:prSet/>
      <dgm:spPr/>
      <dgm:t>
        <a:bodyPr/>
        <a:lstStyle/>
        <a:p>
          <a:endParaRPr lang="en-US"/>
        </a:p>
      </dgm:t>
    </dgm:pt>
    <dgm:pt modelId="{643541CE-421E-4B4A-B015-A1CBDDB6D38B}">
      <dgm:prSet/>
      <dgm:spPr/>
      <dgm:t>
        <a:bodyPr/>
        <a:lstStyle/>
        <a:p>
          <a:r>
            <a:rPr lang="en-US" dirty="0"/>
            <a:t>Resting functions, and “fight or flight” functions</a:t>
          </a:r>
        </a:p>
      </dgm:t>
    </dgm:pt>
    <dgm:pt modelId="{26CBD269-8FFC-4DC8-A1EC-20D2F26D73FF}" type="parTrans" cxnId="{7ECA3F1E-6B92-4F6E-BDF9-9D5476F8392C}">
      <dgm:prSet/>
      <dgm:spPr/>
      <dgm:t>
        <a:bodyPr/>
        <a:lstStyle/>
        <a:p>
          <a:endParaRPr lang="en-US"/>
        </a:p>
      </dgm:t>
    </dgm:pt>
    <dgm:pt modelId="{28F5030B-8C8E-4B33-A1D7-42B2EEBF647D}" type="sibTrans" cxnId="{7ECA3F1E-6B92-4F6E-BDF9-9D5476F8392C}">
      <dgm:prSet/>
      <dgm:spPr/>
      <dgm:t>
        <a:bodyPr/>
        <a:lstStyle/>
        <a:p>
          <a:endParaRPr lang="en-US"/>
        </a:p>
      </dgm:t>
    </dgm:pt>
    <dgm:pt modelId="{94A5ED09-5994-4550-9595-FD078D12ECEA}">
      <dgm:prSet/>
      <dgm:spPr/>
      <dgm:t>
        <a:bodyPr/>
        <a:lstStyle/>
        <a:p>
          <a:r>
            <a:rPr lang="en-US" dirty="0"/>
            <a:t>Stress reactions, among others</a:t>
          </a:r>
        </a:p>
      </dgm:t>
    </dgm:pt>
    <dgm:pt modelId="{D6D213B6-BBB7-49C5-8C22-8CB607D4FAB6}" type="parTrans" cxnId="{2CFE0043-4EA5-467D-9002-69CBBD14C2CB}">
      <dgm:prSet/>
      <dgm:spPr/>
      <dgm:t>
        <a:bodyPr/>
        <a:lstStyle/>
        <a:p>
          <a:endParaRPr lang="en-US"/>
        </a:p>
      </dgm:t>
    </dgm:pt>
    <dgm:pt modelId="{C33CAB38-C785-4FED-8EEF-79710E9C1195}" type="sibTrans" cxnId="{2CFE0043-4EA5-467D-9002-69CBBD14C2CB}">
      <dgm:prSet/>
      <dgm:spPr/>
      <dgm:t>
        <a:bodyPr/>
        <a:lstStyle/>
        <a:p>
          <a:endParaRPr lang="en-US"/>
        </a:p>
      </dgm:t>
    </dgm:pt>
    <dgm:pt modelId="{71CC56A2-AB63-43C0-A9D1-9FC01EFDCA64}">
      <dgm:prSet/>
      <dgm:spPr/>
      <dgm:t>
        <a:bodyPr/>
        <a:lstStyle/>
        <a:p>
          <a:r>
            <a:rPr lang="en-US" dirty="0"/>
            <a:t>responsible for the release of cortisol</a:t>
          </a:r>
        </a:p>
      </dgm:t>
    </dgm:pt>
    <dgm:pt modelId="{4C37C7FE-1B61-49B0-B606-A74CAA94D269}" type="parTrans" cxnId="{E0D1F6D0-170D-49B5-8BCC-E9FD0B41FC34}">
      <dgm:prSet/>
      <dgm:spPr/>
      <dgm:t>
        <a:bodyPr/>
        <a:lstStyle/>
        <a:p>
          <a:endParaRPr lang="en-US"/>
        </a:p>
      </dgm:t>
    </dgm:pt>
    <dgm:pt modelId="{BB3DE489-7345-4A67-8E24-B3B541AE8E6D}" type="sibTrans" cxnId="{E0D1F6D0-170D-49B5-8BCC-E9FD0B41FC34}">
      <dgm:prSet/>
      <dgm:spPr/>
      <dgm:t>
        <a:bodyPr/>
        <a:lstStyle/>
        <a:p>
          <a:endParaRPr lang="en-US"/>
        </a:p>
      </dgm:t>
    </dgm:pt>
    <dgm:pt modelId="{61C42F1E-2333-4D86-9F0A-B4D12B12F36F}" type="pres">
      <dgm:prSet presAssocID="{21663775-3EA6-4778-BC08-89E9DAFC18A2}" presName="hierChild1" presStyleCnt="0">
        <dgm:presLayoutVars>
          <dgm:orgChart val="1"/>
          <dgm:chPref val="1"/>
          <dgm:dir/>
          <dgm:animOne val="branch"/>
          <dgm:animLvl val="lvl"/>
          <dgm:resizeHandles/>
        </dgm:presLayoutVars>
      </dgm:prSet>
      <dgm:spPr/>
    </dgm:pt>
    <dgm:pt modelId="{F8077462-6946-4BC4-AF5D-D97793E3BCD7}" type="pres">
      <dgm:prSet presAssocID="{FB610794-A075-4EE9-98F2-C6D8C784B7A5}" presName="hierRoot1" presStyleCnt="0">
        <dgm:presLayoutVars>
          <dgm:hierBranch val="init"/>
        </dgm:presLayoutVars>
      </dgm:prSet>
      <dgm:spPr/>
    </dgm:pt>
    <dgm:pt modelId="{55DB0325-0E93-42D7-8571-A7F43A13B11A}" type="pres">
      <dgm:prSet presAssocID="{FB610794-A075-4EE9-98F2-C6D8C784B7A5}" presName="rootComposite1" presStyleCnt="0"/>
      <dgm:spPr/>
    </dgm:pt>
    <dgm:pt modelId="{4F1E1454-2A41-49CB-8FB5-300FD1842CD0}" type="pres">
      <dgm:prSet presAssocID="{FB610794-A075-4EE9-98F2-C6D8C784B7A5}" presName="rootText1" presStyleLbl="node0" presStyleIdx="0" presStyleCnt="3" custLinFactX="18276" custLinFactY="-29519" custLinFactNeighborX="100000" custLinFactNeighborY="-100000">
        <dgm:presLayoutVars>
          <dgm:chPref val="3"/>
        </dgm:presLayoutVars>
      </dgm:prSet>
      <dgm:spPr/>
    </dgm:pt>
    <dgm:pt modelId="{75B50529-F0D6-40F7-96E6-CEBC9CE17A0F}" type="pres">
      <dgm:prSet presAssocID="{FB610794-A075-4EE9-98F2-C6D8C784B7A5}" presName="rootConnector1" presStyleLbl="asst0" presStyleIdx="0" presStyleCnt="0"/>
      <dgm:spPr/>
    </dgm:pt>
    <dgm:pt modelId="{F82BEE9A-8B7D-4BEC-8DE6-DCE355671C94}" type="pres">
      <dgm:prSet presAssocID="{FB610794-A075-4EE9-98F2-C6D8C784B7A5}" presName="hierChild2" presStyleCnt="0"/>
      <dgm:spPr/>
    </dgm:pt>
    <dgm:pt modelId="{10067237-8088-40ED-9C1F-7778A8FB5C0E}" type="pres">
      <dgm:prSet presAssocID="{FB610794-A075-4EE9-98F2-C6D8C784B7A5}" presName="hierChild3" presStyleCnt="0"/>
      <dgm:spPr/>
    </dgm:pt>
    <dgm:pt modelId="{82AE2956-3C00-4175-8652-F47A146C915A}" type="pres">
      <dgm:prSet presAssocID="{3E0D75EA-5833-4D7E-9C15-91DC5E5B11D5}" presName="hierRoot1" presStyleCnt="0">
        <dgm:presLayoutVars>
          <dgm:hierBranch val="init"/>
        </dgm:presLayoutVars>
      </dgm:prSet>
      <dgm:spPr/>
    </dgm:pt>
    <dgm:pt modelId="{727B41B3-F499-4C80-BBFE-FF22295A8239}" type="pres">
      <dgm:prSet presAssocID="{3E0D75EA-5833-4D7E-9C15-91DC5E5B11D5}" presName="rootComposite1" presStyleCnt="0"/>
      <dgm:spPr/>
    </dgm:pt>
    <dgm:pt modelId="{7BDFEA2E-E4DC-4488-89DC-AD149571E049}" type="pres">
      <dgm:prSet presAssocID="{3E0D75EA-5833-4D7E-9C15-91DC5E5B11D5}" presName="rootText1" presStyleLbl="node0" presStyleIdx="1" presStyleCnt="3" custLinFactX="-21296" custLinFactNeighborX="-100000" custLinFactNeighborY="1394">
        <dgm:presLayoutVars>
          <dgm:chPref val="3"/>
        </dgm:presLayoutVars>
      </dgm:prSet>
      <dgm:spPr/>
    </dgm:pt>
    <dgm:pt modelId="{0481B66B-A4A7-4D73-A8B4-757DF954C322}" type="pres">
      <dgm:prSet presAssocID="{3E0D75EA-5833-4D7E-9C15-91DC5E5B11D5}" presName="rootConnector1" presStyleLbl="node1" presStyleIdx="0" presStyleCnt="0"/>
      <dgm:spPr/>
    </dgm:pt>
    <dgm:pt modelId="{071A2BF9-BBA5-4E73-98EB-948E1132521A}" type="pres">
      <dgm:prSet presAssocID="{3E0D75EA-5833-4D7E-9C15-91DC5E5B11D5}" presName="hierChild2" presStyleCnt="0"/>
      <dgm:spPr/>
    </dgm:pt>
    <dgm:pt modelId="{EACCA9D5-B83F-4614-9C21-21D39619DCB4}" type="pres">
      <dgm:prSet presAssocID="{D6D213B6-BBB7-49C5-8C22-8CB607D4FAB6}" presName="Name37" presStyleLbl="parChTrans1D2" presStyleIdx="0" presStyleCnt="2"/>
      <dgm:spPr/>
    </dgm:pt>
    <dgm:pt modelId="{B9833C1E-DD3D-4E2E-9B13-270EA2FF7775}" type="pres">
      <dgm:prSet presAssocID="{94A5ED09-5994-4550-9595-FD078D12ECEA}" presName="hierRoot2" presStyleCnt="0">
        <dgm:presLayoutVars>
          <dgm:hierBranch val="init"/>
        </dgm:presLayoutVars>
      </dgm:prSet>
      <dgm:spPr/>
    </dgm:pt>
    <dgm:pt modelId="{53480750-1136-4CCF-B6D2-43317288F381}" type="pres">
      <dgm:prSet presAssocID="{94A5ED09-5994-4550-9595-FD078D12ECEA}" presName="rootComposite" presStyleCnt="0"/>
      <dgm:spPr/>
    </dgm:pt>
    <dgm:pt modelId="{FE19B62F-75AF-4CF6-A057-10F980E0097E}" type="pres">
      <dgm:prSet presAssocID="{94A5ED09-5994-4550-9595-FD078D12ECEA}" presName="rootText" presStyleLbl="node2" presStyleIdx="0" presStyleCnt="2" custLinFactX="-21394" custLinFactNeighborX="-100000" custLinFactNeighborY="-6937">
        <dgm:presLayoutVars>
          <dgm:chPref val="3"/>
        </dgm:presLayoutVars>
      </dgm:prSet>
      <dgm:spPr/>
    </dgm:pt>
    <dgm:pt modelId="{F47C9BCF-83EE-430F-BBDB-8E4D266E8526}" type="pres">
      <dgm:prSet presAssocID="{94A5ED09-5994-4550-9595-FD078D12ECEA}" presName="rootConnector" presStyleLbl="node2" presStyleIdx="0" presStyleCnt="2"/>
      <dgm:spPr/>
    </dgm:pt>
    <dgm:pt modelId="{39253F70-BDAF-4D6A-8961-91CE88A95085}" type="pres">
      <dgm:prSet presAssocID="{94A5ED09-5994-4550-9595-FD078D12ECEA}" presName="hierChild4" presStyleCnt="0"/>
      <dgm:spPr/>
    </dgm:pt>
    <dgm:pt modelId="{DFF5457A-8D34-40F1-9A1C-144A706512C1}" type="pres">
      <dgm:prSet presAssocID="{4C37C7FE-1B61-49B0-B606-A74CAA94D269}" presName="Name37" presStyleLbl="parChTrans1D3" presStyleIdx="0" presStyleCnt="2"/>
      <dgm:spPr/>
    </dgm:pt>
    <dgm:pt modelId="{C2C25550-DE4E-4003-B42A-F8AA0A47EAAD}" type="pres">
      <dgm:prSet presAssocID="{71CC56A2-AB63-43C0-A9D1-9FC01EFDCA64}" presName="hierRoot2" presStyleCnt="0">
        <dgm:presLayoutVars>
          <dgm:hierBranch val="init"/>
        </dgm:presLayoutVars>
      </dgm:prSet>
      <dgm:spPr/>
    </dgm:pt>
    <dgm:pt modelId="{97596774-D0AC-4435-919D-5E4A9F435E97}" type="pres">
      <dgm:prSet presAssocID="{71CC56A2-AB63-43C0-A9D1-9FC01EFDCA64}" presName="rootComposite" presStyleCnt="0"/>
      <dgm:spPr/>
    </dgm:pt>
    <dgm:pt modelId="{1117B326-8C79-4C28-BCF4-938D18C7BDDE}" type="pres">
      <dgm:prSet presAssocID="{71CC56A2-AB63-43C0-A9D1-9FC01EFDCA64}" presName="rootText" presStyleLbl="node3" presStyleIdx="0" presStyleCnt="2" custLinFactX="-23624" custLinFactNeighborX="-100000" custLinFactNeighborY="-4415">
        <dgm:presLayoutVars>
          <dgm:chPref val="3"/>
        </dgm:presLayoutVars>
      </dgm:prSet>
      <dgm:spPr/>
    </dgm:pt>
    <dgm:pt modelId="{720273A3-1A48-4613-9609-172DA334D88E}" type="pres">
      <dgm:prSet presAssocID="{71CC56A2-AB63-43C0-A9D1-9FC01EFDCA64}" presName="rootConnector" presStyleLbl="node3" presStyleIdx="0" presStyleCnt="2"/>
      <dgm:spPr/>
    </dgm:pt>
    <dgm:pt modelId="{F4A4CC4C-53AE-40C1-8D6A-3DB9C70F57C0}" type="pres">
      <dgm:prSet presAssocID="{71CC56A2-AB63-43C0-A9D1-9FC01EFDCA64}" presName="hierChild4" presStyleCnt="0"/>
      <dgm:spPr/>
    </dgm:pt>
    <dgm:pt modelId="{026AE12E-E90A-4486-AF07-D7D68D9E7A60}" type="pres">
      <dgm:prSet presAssocID="{71CC56A2-AB63-43C0-A9D1-9FC01EFDCA64}" presName="hierChild5" presStyleCnt="0"/>
      <dgm:spPr/>
    </dgm:pt>
    <dgm:pt modelId="{16CE8DCB-0171-46BF-A190-0656ABC21CB1}" type="pres">
      <dgm:prSet presAssocID="{94A5ED09-5994-4550-9595-FD078D12ECEA}" presName="hierChild5" presStyleCnt="0"/>
      <dgm:spPr/>
    </dgm:pt>
    <dgm:pt modelId="{F2C34AB3-950C-432D-ACF2-AFB77F15AFAE}" type="pres">
      <dgm:prSet presAssocID="{3E0D75EA-5833-4D7E-9C15-91DC5E5B11D5}" presName="hierChild3" presStyleCnt="0"/>
      <dgm:spPr/>
    </dgm:pt>
    <dgm:pt modelId="{CC1CB311-9BC2-4341-90C1-CC874F3A1D85}" type="pres">
      <dgm:prSet presAssocID="{E7437746-CF4C-4A51-A8C4-E53137CF5FE1}" presName="hierRoot1" presStyleCnt="0">
        <dgm:presLayoutVars>
          <dgm:hierBranch val="init"/>
        </dgm:presLayoutVars>
      </dgm:prSet>
      <dgm:spPr/>
    </dgm:pt>
    <dgm:pt modelId="{991BE78C-F31F-41D8-AA2A-C3AECECA5721}" type="pres">
      <dgm:prSet presAssocID="{E7437746-CF4C-4A51-A8C4-E53137CF5FE1}" presName="rootComposite1" presStyleCnt="0"/>
      <dgm:spPr/>
    </dgm:pt>
    <dgm:pt modelId="{6C1B0830-F538-413B-A71E-F213164E4263}" type="pres">
      <dgm:prSet presAssocID="{E7437746-CF4C-4A51-A8C4-E53137CF5FE1}" presName="rootText1" presStyleLbl="node0" presStyleIdx="2" presStyleCnt="3">
        <dgm:presLayoutVars>
          <dgm:chPref val="3"/>
        </dgm:presLayoutVars>
      </dgm:prSet>
      <dgm:spPr/>
    </dgm:pt>
    <dgm:pt modelId="{7DE366F8-5D04-40C3-9418-D96465877F70}" type="pres">
      <dgm:prSet presAssocID="{E7437746-CF4C-4A51-A8C4-E53137CF5FE1}" presName="rootConnector1" presStyleLbl="node1" presStyleIdx="0" presStyleCnt="0"/>
      <dgm:spPr/>
    </dgm:pt>
    <dgm:pt modelId="{F8042CF1-D7C7-4109-A377-4FC0051B4656}" type="pres">
      <dgm:prSet presAssocID="{E7437746-CF4C-4A51-A8C4-E53137CF5FE1}" presName="hierChild2" presStyleCnt="0"/>
      <dgm:spPr/>
    </dgm:pt>
    <dgm:pt modelId="{27980042-3067-486B-896A-0A59C4E0EE4A}" type="pres">
      <dgm:prSet presAssocID="{EE305EA6-E24B-4C74-8A37-D266F5A0F0E4}" presName="Name37" presStyleLbl="parChTrans1D2" presStyleIdx="1" presStyleCnt="2"/>
      <dgm:spPr/>
    </dgm:pt>
    <dgm:pt modelId="{10164F61-DA5E-42A0-A211-79AF3901A1BD}" type="pres">
      <dgm:prSet presAssocID="{66A4900C-4E8D-4B47-88A7-F6BD90A67418}" presName="hierRoot2" presStyleCnt="0">
        <dgm:presLayoutVars>
          <dgm:hierBranch val="init"/>
        </dgm:presLayoutVars>
      </dgm:prSet>
      <dgm:spPr/>
    </dgm:pt>
    <dgm:pt modelId="{3C1B8F7E-C4CA-439A-A0B2-C81DCC95B0D2}" type="pres">
      <dgm:prSet presAssocID="{66A4900C-4E8D-4B47-88A7-F6BD90A67418}" presName="rootComposite" presStyleCnt="0"/>
      <dgm:spPr/>
    </dgm:pt>
    <dgm:pt modelId="{232FBAB7-58F8-4822-BDC4-E8D400925E77}" type="pres">
      <dgm:prSet presAssocID="{66A4900C-4E8D-4B47-88A7-F6BD90A67418}" presName="rootText" presStyleLbl="node2" presStyleIdx="1" presStyleCnt="2">
        <dgm:presLayoutVars>
          <dgm:chPref val="3"/>
        </dgm:presLayoutVars>
      </dgm:prSet>
      <dgm:spPr/>
    </dgm:pt>
    <dgm:pt modelId="{2370D95D-A2E8-478C-904A-969B7B309C3B}" type="pres">
      <dgm:prSet presAssocID="{66A4900C-4E8D-4B47-88A7-F6BD90A67418}" presName="rootConnector" presStyleLbl="node2" presStyleIdx="1" presStyleCnt="2"/>
      <dgm:spPr/>
    </dgm:pt>
    <dgm:pt modelId="{77724978-2DF0-49E9-905B-BEFDBF82A453}" type="pres">
      <dgm:prSet presAssocID="{66A4900C-4E8D-4B47-88A7-F6BD90A67418}" presName="hierChild4" presStyleCnt="0"/>
      <dgm:spPr/>
    </dgm:pt>
    <dgm:pt modelId="{8EE5F74D-4E4A-4549-B2FB-196F821B7902}" type="pres">
      <dgm:prSet presAssocID="{26CBD269-8FFC-4DC8-A1EC-20D2F26D73FF}" presName="Name37" presStyleLbl="parChTrans1D3" presStyleIdx="1" presStyleCnt="2"/>
      <dgm:spPr/>
    </dgm:pt>
    <dgm:pt modelId="{15329DCD-ED1C-47C5-985B-BC9827699B37}" type="pres">
      <dgm:prSet presAssocID="{643541CE-421E-4B4A-B015-A1CBDDB6D38B}" presName="hierRoot2" presStyleCnt="0">
        <dgm:presLayoutVars>
          <dgm:hierBranch val="init"/>
        </dgm:presLayoutVars>
      </dgm:prSet>
      <dgm:spPr/>
    </dgm:pt>
    <dgm:pt modelId="{1005AC51-0713-4282-A1FA-1AFFDCC972E1}" type="pres">
      <dgm:prSet presAssocID="{643541CE-421E-4B4A-B015-A1CBDDB6D38B}" presName="rootComposite" presStyleCnt="0"/>
      <dgm:spPr/>
    </dgm:pt>
    <dgm:pt modelId="{8B211A70-112F-4813-9248-A73391BE3A7F}" type="pres">
      <dgm:prSet presAssocID="{643541CE-421E-4B4A-B015-A1CBDDB6D38B}" presName="rootText" presStyleLbl="node3" presStyleIdx="1" presStyleCnt="2">
        <dgm:presLayoutVars>
          <dgm:chPref val="3"/>
        </dgm:presLayoutVars>
      </dgm:prSet>
      <dgm:spPr/>
    </dgm:pt>
    <dgm:pt modelId="{DE7BDC2A-47F5-4FB6-A2BA-FEA84B1B386C}" type="pres">
      <dgm:prSet presAssocID="{643541CE-421E-4B4A-B015-A1CBDDB6D38B}" presName="rootConnector" presStyleLbl="node3" presStyleIdx="1" presStyleCnt="2"/>
      <dgm:spPr/>
    </dgm:pt>
    <dgm:pt modelId="{7BB54BCF-CFE6-4AA8-A858-9D661E481A6C}" type="pres">
      <dgm:prSet presAssocID="{643541CE-421E-4B4A-B015-A1CBDDB6D38B}" presName="hierChild4" presStyleCnt="0"/>
      <dgm:spPr/>
    </dgm:pt>
    <dgm:pt modelId="{F61B46F0-7782-44E8-A7BF-A5557856CE88}" type="pres">
      <dgm:prSet presAssocID="{643541CE-421E-4B4A-B015-A1CBDDB6D38B}" presName="hierChild5" presStyleCnt="0"/>
      <dgm:spPr/>
    </dgm:pt>
    <dgm:pt modelId="{3F52C2C7-1FC0-40A3-A043-CBA9DD4CFBBE}" type="pres">
      <dgm:prSet presAssocID="{66A4900C-4E8D-4B47-88A7-F6BD90A67418}" presName="hierChild5" presStyleCnt="0"/>
      <dgm:spPr/>
    </dgm:pt>
    <dgm:pt modelId="{F3542C52-BC3E-4AD4-8B1A-DB9A6862746D}" type="pres">
      <dgm:prSet presAssocID="{E7437746-CF4C-4A51-A8C4-E53137CF5FE1}" presName="hierChild3" presStyleCnt="0"/>
      <dgm:spPr/>
    </dgm:pt>
  </dgm:ptLst>
  <dgm:cxnLst>
    <dgm:cxn modelId="{79A4C208-1095-4DDB-B11D-980DCA38EC44}" type="presOf" srcId="{94A5ED09-5994-4550-9595-FD078D12ECEA}" destId="{F47C9BCF-83EE-430F-BBDB-8E4D266E8526}" srcOrd="1" destOrd="0" presId="urn:microsoft.com/office/officeart/2005/8/layout/orgChart1"/>
    <dgm:cxn modelId="{D4FB750D-D93D-4C52-A461-A48D65627F8D}" type="presOf" srcId="{E7437746-CF4C-4A51-A8C4-E53137CF5FE1}" destId="{6C1B0830-F538-413B-A71E-F213164E4263}" srcOrd="0" destOrd="0" presId="urn:microsoft.com/office/officeart/2005/8/layout/orgChart1"/>
    <dgm:cxn modelId="{584E9F12-26F4-44DD-B984-648F790E90C1}" type="presOf" srcId="{FB610794-A075-4EE9-98F2-C6D8C784B7A5}" destId="{4F1E1454-2A41-49CB-8FB5-300FD1842CD0}" srcOrd="0" destOrd="0" presId="urn:microsoft.com/office/officeart/2005/8/layout/orgChart1"/>
    <dgm:cxn modelId="{DBB6CF19-1BB9-4F3E-B348-A43E5072A7E8}" type="presOf" srcId="{71CC56A2-AB63-43C0-A9D1-9FC01EFDCA64}" destId="{1117B326-8C79-4C28-BCF4-938D18C7BDDE}" srcOrd="0" destOrd="0" presId="urn:microsoft.com/office/officeart/2005/8/layout/orgChart1"/>
    <dgm:cxn modelId="{7ECA3F1E-6B92-4F6E-BDF9-9D5476F8392C}" srcId="{66A4900C-4E8D-4B47-88A7-F6BD90A67418}" destId="{643541CE-421E-4B4A-B015-A1CBDDB6D38B}" srcOrd="0" destOrd="0" parTransId="{26CBD269-8FFC-4DC8-A1EC-20D2F26D73FF}" sibTransId="{28F5030B-8C8E-4B33-A1D7-42B2EEBF647D}"/>
    <dgm:cxn modelId="{333BE41F-A68E-4844-BCD3-F74CE3B0A403}" type="presOf" srcId="{3E0D75EA-5833-4D7E-9C15-91DC5E5B11D5}" destId="{7BDFEA2E-E4DC-4488-89DC-AD149571E049}" srcOrd="0" destOrd="0" presId="urn:microsoft.com/office/officeart/2005/8/layout/orgChart1"/>
    <dgm:cxn modelId="{67A9EA20-06D4-4260-9489-AB28BBA4AB36}" type="presOf" srcId="{643541CE-421E-4B4A-B015-A1CBDDB6D38B}" destId="{DE7BDC2A-47F5-4FB6-A2BA-FEA84B1B386C}" srcOrd="1" destOrd="0" presId="urn:microsoft.com/office/officeart/2005/8/layout/orgChart1"/>
    <dgm:cxn modelId="{41514835-A1FC-4333-9AC5-FBC8F639244A}" type="presOf" srcId="{4C37C7FE-1B61-49B0-B606-A74CAA94D269}" destId="{DFF5457A-8D34-40F1-9A1C-144A706512C1}" srcOrd="0" destOrd="0" presId="urn:microsoft.com/office/officeart/2005/8/layout/orgChart1"/>
    <dgm:cxn modelId="{1A89543C-6649-43C9-934C-26F4058D96D4}" srcId="{21663775-3EA6-4778-BC08-89E9DAFC18A2}" destId="{3E0D75EA-5833-4D7E-9C15-91DC5E5B11D5}" srcOrd="1" destOrd="0" parTransId="{9A11B75A-3230-460C-A171-1C5B15F60EFD}" sibTransId="{662EDA11-509B-4A5D-A62D-027B47EEA764}"/>
    <dgm:cxn modelId="{3F9DE75B-5E8C-4C97-9D76-5297F41BE920}" type="presOf" srcId="{3E0D75EA-5833-4D7E-9C15-91DC5E5B11D5}" destId="{0481B66B-A4A7-4D73-A8B4-757DF954C322}" srcOrd="1" destOrd="0" presId="urn:microsoft.com/office/officeart/2005/8/layout/orgChart1"/>
    <dgm:cxn modelId="{2CFE0043-4EA5-467D-9002-69CBBD14C2CB}" srcId="{3E0D75EA-5833-4D7E-9C15-91DC5E5B11D5}" destId="{94A5ED09-5994-4550-9595-FD078D12ECEA}" srcOrd="0" destOrd="0" parTransId="{D6D213B6-BBB7-49C5-8C22-8CB607D4FAB6}" sibTransId="{C33CAB38-C785-4FED-8EEF-79710E9C1195}"/>
    <dgm:cxn modelId="{6F80746D-0EBA-416C-B2AA-75E2597DBA3A}" type="presOf" srcId="{71CC56A2-AB63-43C0-A9D1-9FC01EFDCA64}" destId="{720273A3-1A48-4613-9609-172DA334D88E}" srcOrd="1" destOrd="0" presId="urn:microsoft.com/office/officeart/2005/8/layout/orgChart1"/>
    <dgm:cxn modelId="{4EA4DA4F-6194-4E31-9848-F287BD074D4B}" type="presOf" srcId="{D6D213B6-BBB7-49C5-8C22-8CB607D4FAB6}" destId="{EACCA9D5-B83F-4614-9C21-21D39619DCB4}" srcOrd="0" destOrd="0" presId="urn:microsoft.com/office/officeart/2005/8/layout/orgChart1"/>
    <dgm:cxn modelId="{582D9878-3487-4A84-B128-A698EE9616E9}" type="presOf" srcId="{643541CE-421E-4B4A-B015-A1CBDDB6D38B}" destId="{8B211A70-112F-4813-9248-A73391BE3A7F}" srcOrd="0" destOrd="0" presId="urn:microsoft.com/office/officeart/2005/8/layout/orgChart1"/>
    <dgm:cxn modelId="{4C8A627F-3B26-4104-A117-593D94B42682}" type="presOf" srcId="{66A4900C-4E8D-4B47-88A7-F6BD90A67418}" destId="{2370D95D-A2E8-478C-904A-969B7B309C3B}" srcOrd="1" destOrd="0" presId="urn:microsoft.com/office/officeart/2005/8/layout/orgChart1"/>
    <dgm:cxn modelId="{5E1AA280-A5A2-41F8-8335-E51EF4CC0B91}" srcId="{E7437746-CF4C-4A51-A8C4-E53137CF5FE1}" destId="{66A4900C-4E8D-4B47-88A7-F6BD90A67418}" srcOrd="0" destOrd="0" parTransId="{EE305EA6-E24B-4C74-8A37-D266F5A0F0E4}" sibTransId="{0988A768-7F0A-42AB-81D0-944DA873E472}"/>
    <dgm:cxn modelId="{2EBA0485-CA98-4CE0-AFA7-B137ED4E9D4A}" type="presOf" srcId="{EE305EA6-E24B-4C74-8A37-D266F5A0F0E4}" destId="{27980042-3067-486B-896A-0A59C4E0EE4A}" srcOrd="0" destOrd="0" presId="urn:microsoft.com/office/officeart/2005/8/layout/orgChart1"/>
    <dgm:cxn modelId="{14607689-9D14-4A41-AE8D-0448F4B4B14C}" srcId="{21663775-3EA6-4778-BC08-89E9DAFC18A2}" destId="{FB610794-A075-4EE9-98F2-C6D8C784B7A5}" srcOrd="0" destOrd="0" parTransId="{3876DD04-3F5D-45E8-AAFE-27C59A6916D2}" sibTransId="{12C35D8C-20DF-4809-8B39-FC66F4CBFE9A}"/>
    <dgm:cxn modelId="{F6FEED8B-8A2E-4358-9A3E-7CB152FB91FF}" type="presOf" srcId="{66A4900C-4E8D-4B47-88A7-F6BD90A67418}" destId="{232FBAB7-58F8-4822-BDC4-E8D400925E77}" srcOrd="0" destOrd="0" presId="urn:microsoft.com/office/officeart/2005/8/layout/orgChart1"/>
    <dgm:cxn modelId="{067DBA98-DEA4-4B0C-B15C-9A82E90D9FD8}" type="presOf" srcId="{94A5ED09-5994-4550-9595-FD078D12ECEA}" destId="{FE19B62F-75AF-4CF6-A057-10F980E0097E}" srcOrd="0" destOrd="0" presId="urn:microsoft.com/office/officeart/2005/8/layout/orgChart1"/>
    <dgm:cxn modelId="{55572599-AB31-4A30-8354-14201FF0A6D7}" srcId="{21663775-3EA6-4778-BC08-89E9DAFC18A2}" destId="{E7437746-CF4C-4A51-A8C4-E53137CF5FE1}" srcOrd="2" destOrd="0" parTransId="{6DD5D3A3-E0EE-475D-9BC2-3B863BC11D7A}" sibTransId="{73A70950-CD8E-423E-83A4-24689A655FA4}"/>
    <dgm:cxn modelId="{FFC5D4AA-C49A-46ED-982E-B61F0E1D4392}" type="presOf" srcId="{26CBD269-8FFC-4DC8-A1EC-20D2F26D73FF}" destId="{8EE5F74D-4E4A-4549-B2FB-196F821B7902}" srcOrd="0" destOrd="0" presId="urn:microsoft.com/office/officeart/2005/8/layout/orgChart1"/>
    <dgm:cxn modelId="{C7C480BA-669B-4B00-A606-1751CD15270C}" type="presOf" srcId="{FB610794-A075-4EE9-98F2-C6D8C784B7A5}" destId="{75B50529-F0D6-40F7-96E6-CEBC9CE17A0F}" srcOrd="1" destOrd="0" presId="urn:microsoft.com/office/officeart/2005/8/layout/orgChart1"/>
    <dgm:cxn modelId="{E0D1F6D0-170D-49B5-8BCC-E9FD0B41FC34}" srcId="{94A5ED09-5994-4550-9595-FD078D12ECEA}" destId="{71CC56A2-AB63-43C0-A9D1-9FC01EFDCA64}" srcOrd="0" destOrd="0" parTransId="{4C37C7FE-1B61-49B0-B606-A74CAA94D269}" sibTransId="{BB3DE489-7345-4A67-8E24-B3B541AE8E6D}"/>
    <dgm:cxn modelId="{4E650DD6-96FC-4C67-B1CD-29A8689D5F7F}" type="presOf" srcId="{21663775-3EA6-4778-BC08-89E9DAFC18A2}" destId="{61C42F1E-2333-4D86-9F0A-B4D12B12F36F}" srcOrd="0" destOrd="0" presId="urn:microsoft.com/office/officeart/2005/8/layout/orgChart1"/>
    <dgm:cxn modelId="{B85F62EA-A853-4CCB-B65A-916B41198D2C}" type="presOf" srcId="{E7437746-CF4C-4A51-A8C4-E53137CF5FE1}" destId="{7DE366F8-5D04-40C3-9418-D96465877F70}" srcOrd="1" destOrd="0" presId="urn:microsoft.com/office/officeart/2005/8/layout/orgChart1"/>
    <dgm:cxn modelId="{D7DE10E7-6FA5-47B5-B923-B56FAC82FBA6}" type="presParOf" srcId="{61C42F1E-2333-4D86-9F0A-B4D12B12F36F}" destId="{F8077462-6946-4BC4-AF5D-D97793E3BCD7}" srcOrd="0" destOrd="0" presId="urn:microsoft.com/office/officeart/2005/8/layout/orgChart1"/>
    <dgm:cxn modelId="{8C7F1CE7-EF3B-4472-A908-1B1148C95AD0}" type="presParOf" srcId="{F8077462-6946-4BC4-AF5D-D97793E3BCD7}" destId="{55DB0325-0E93-42D7-8571-A7F43A13B11A}" srcOrd="0" destOrd="0" presId="urn:microsoft.com/office/officeart/2005/8/layout/orgChart1"/>
    <dgm:cxn modelId="{E63C1C26-C484-43B1-B813-46F74A448E7E}" type="presParOf" srcId="{55DB0325-0E93-42D7-8571-A7F43A13B11A}" destId="{4F1E1454-2A41-49CB-8FB5-300FD1842CD0}" srcOrd="0" destOrd="0" presId="urn:microsoft.com/office/officeart/2005/8/layout/orgChart1"/>
    <dgm:cxn modelId="{D6A13706-5278-4436-970D-50B682C6A17F}" type="presParOf" srcId="{55DB0325-0E93-42D7-8571-A7F43A13B11A}" destId="{75B50529-F0D6-40F7-96E6-CEBC9CE17A0F}" srcOrd="1" destOrd="0" presId="urn:microsoft.com/office/officeart/2005/8/layout/orgChart1"/>
    <dgm:cxn modelId="{882A053E-7197-4153-9D25-5E664854A515}" type="presParOf" srcId="{F8077462-6946-4BC4-AF5D-D97793E3BCD7}" destId="{F82BEE9A-8B7D-4BEC-8DE6-DCE355671C94}" srcOrd="1" destOrd="0" presId="urn:microsoft.com/office/officeart/2005/8/layout/orgChart1"/>
    <dgm:cxn modelId="{5C4270C9-3149-483D-8E97-98BB7999A99D}" type="presParOf" srcId="{F8077462-6946-4BC4-AF5D-D97793E3BCD7}" destId="{10067237-8088-40ED-9C1F-7778A8FB5C0E}" srcOrd="2" destOrd="0" presId="urn:microsoft.com/office/officeart/2005/8/layout/orgChart1"/>
    <dgm:cxn modelId="{6613905A-305C-4553-AB37-A8091FC01514}" type="presParOf" srcId="{61C42F1E-2333-4D86-9F0A-B4D12B12F36F}" destId="{82AE2956-3C00-4175-8652-F47A146C915A}" srcOrd="1" destOrd="0" presId="urn:microsoft.com/office/officeart/2005/8/layout/orgChart1"/>
    <dgm:cxn modelId="{136D872A-50F8-4C86-ADB2-B56BA391BE17}" type="presParOf" srcId="{82AE2956-3C00-4175-8652-F47A146C915A}" destId="{727B41B3-F499-4C80-BBFE-FF22295A8239}" srcOrd="0" destOrd="0" presId="urn:microsoft.com/office/officeart/2005/8/layout/orgChart1"/>
    <dgm:cxn modelId="{BCB6410B-BED5-4FB3-833A-BA8CFB171AA7}" type="presParOf" srcId="{727B41B3-F499-4C80-BBFE-FF22295A8239}" destId="{7BDFEA2E-E4DC-4488-89DC-AD149571E049}" srcOrd="0" destOrd="0" presId="urn:microsoft.com/office/officeart/2005/8/layout/orgChart1"/>
    <dgm:cxn modelId="{7C4D546B-2EA8-4DB6-B205-E703947578B8}" type="presParOf" srcId="{727B41B3-F499-4C80-BBFE-FF22295A8239}" destId="{0481B66B-A4A7-4D73-A8B4-757DF954C322}" srcOrd="1" destOrd="0" presId="urn:microsoft.com/office/officeart/2005/8/layout/orgChart1"/>
    <dgm:cxn modelId="{B1E4523D-B61A-4290-A054-8F9E080C9167}" type="presParOf" srcId="{82AE2956-3C00-4175-8652-F47A146C915A}" destId="{071A2BF9-BBA5-4E73-98EB-948E1132521A}" srcOrd="1" destOrd="0" presId="urn:microsoft.com/office/officeart/2005/8/layout/orgChart1"/>
    <dgm:cxn modelId="{0D3B8441-2593-43C8-8F12-2F95F30868CF}" type="presParOf" srcId="{071A2BF9-BBA5-4E73-98EB-948E1132521A}" destId="{EACCA9D5-B83F-4614-9C21-21D39619DCB4}" srcOrd="0" destOrd="0" presId="urn:microsoft.com/office/officeart/2005/8/layout/orgChart1"/>
    <dgm:cxn modelId="{683D26D8-0A83-4193-B010-E11574530447}" type="presParOf" srcId="{071A2BF9-BBA5-4E73-98EB-948E1132521A}" destId="{B9833C1E-DD3D-4E2E-9B13-270EA2FF7775}" srcOrd="1" destOrd="0" presId="urn:microsoft.com/office/officeart/2005/8/layout/orgChart1"/>
    <dgm:cxn modelId="{A76627D6-A1E7-441D-9F19-59D9499336A9}" type="presParOf" srcId="{B9833C1E-DD3D-4E2E-9B13-270EA2FF7775}" destId="{53480750-1136-4CCF-B6D2-43317288F381}" srcOrd="0" destOrd="0" presId="urn:microsoft.com/office/officeart/2005/8/layout/orgChart1"/>
    <dgm:cxn modelId="{ED71931F-FCB7-425C-A363-1C507E71D928}" type="presParOf" srcId="{53480750-1136-4CCF-B6D2-43317288F381}" destId="{FE19B62F-75AF-4CF6-A057-10F980E0097E}" srcOrd="0" destOrd="0" presId="urn:microsoft.com/office/officeart/2005/8/layout/orgChart1"/>
    <dgm:cxn modelId="{BF19E75F-93C0-4685-9DBE-FDA5FD5D30E7}" type="presParOf" srcId="{53480750-1136-4CCF-B6D2-43317288F381}" destId="{F47C9BCF-83EE-430F-BBDB-8E4D266E8526}" srcOrd="1" destOrd="0" presId="urn:microsoft.com/office/officeart/2005/8/layout/orgChart1"/>
    <dgm:cxn modelId="{C8A8E04B-8A57-4406-915B-B611261FC339}" type="presParOf" srcId="{B9833C1E-DD3D-4E2E-9B13-270EA2FF7775}" destId="{39253F70-BDAF-4D6A-8961-91CE88A95085}" srcOrd="1" destOrd="0" presId="urn:microsoft.com/office/officeart/2005/8/layout/orgChart1"/>
    <dgm:cxn modelId="{0DBF7654-3FE4-4BE7-A13D-9C8DA594102F}" type="presParOf" srcId="{39253F70-BDAF-4D6A-8961-91CE88A95085}" destId="{DFF5457A-8D34-40F1-9A1C-144A706512C1}" srcOrd="0" destOrd="0" presId="urn:microsoft.com/office/officeart/2005/8/layout/orgChart1"/>
    <dgm:cxn modelId="{4DB2DAA6-5863-4876-9B98-7D10907A3774}" type="presParOf" srcId="{39253F70-BDAF-4D6A-8961-91CE88A95085}" destId="{C2C25550-DE4E-4003-B42A-F8AA0A47EAAD}" srcOrd="1" destOrd="0" presId="urn:microsoft.com/office/officeart/2005/8/layout/orgChart1"/>
    <dgm:cxn modelId="{3FDC769A-80C9-47AA-BED5-C505C2EC9E1D}" type="presParOf" srcId="{C2C25550-DE4E-4003-B42A-F8AA0A47EAAD}" destId="{97596774-D0AC-4435-919D-5E4A9F435E97}" srcOrd="0" destOrd="0" presId="urn:microsoft.com/office/officeart/2005/8/layout/orgChart1"/>
    <dgm:cxn modelId="{C6F868E1-2F14-442B-87C8-1B571AC45DCB}" type="presParOf" srcId="{97596774-D0AC-4435-919D-5E4A9F435E97}" destId="{1117B326-8C79-4C28-BCF4-938D18C7BDDE}" srcOrd="0" destOrd="0" presId="urn:microsoft.com/office/officeart/2005/8/layout/orgChart1"/>
    <dgm:cxn modelId="{2384004C-8512-49CE-B316-F12D8FBF5711}" type="presParOf" srcId="{97596774-D0AC-4435-919D-5E4A9F435E97}" destId="{720273A3-1A48-4613-9609-172DA334D88E}" srcOrd="1" destOrd="0" presId="urn:microsoft.com/office/officeart/2005/8/layout/orgChart1"/>
    <dgm:cxn modelId="{0D62E142-814A-432A-892B-3A2724668307}" type="presParOf" srcId="{C2C25550-DE4E-4003-B42A-F8AA0A47EAAD}" destId="{F4A4CC4C-53AE-40C1-8D6A-3DB9C70F57C0}" srcOrd="1" destOrd="0" presId="urn:microsoft.com/office/officeart/2005/8/layout/orgChart1"/>
    <dgm:cxn modelId="{CACEFFA3-497A-40DC-88FB-5FAF0BB19740}" type="presParOf" srcId="{C2C25550-DE4E-4003-B42A-F8AA0A47EAAD}" destId="{026AE12E-E90A-4486-AF07-D7D68D9E7A60}" srcOrd="2" destOrd="0" presId="urn:microsoft.com/office/officeart/2005/8/layout/orgChart1"/>
    <dgm:cxn modelId="{F0F6CF08-F7E1-4613-B58B-4395B29AFA3D}" type="presParOf" srcId="{B9833C1E-DD3D-4E2E-9B13-270EA2FF7775}" destId="{16CE8DCB-0171-46BF-A190-0656ABC21CB1}" srcOrd="2" destOrd="0" presId="urn:microsoft.com/office/officeart/2005/8/layout/orgChart1"/>
    <dgm:cxn modelId="{E06D9A3B-E58E-4F4C-9820-6A2CF9590A67}" type="presParOf" srcId="{82AE2956-3C00-4175-8652-F47A146C915A}" destId="{F2C34AB3-950C-432D-ACF2-AFB77F15AFAE}" srcOrd="2" destOrd="0" presId="urn:microsoft.com/office/officeart/2005/8/layout/orgChart1"/>
    <dgm:cxn modelId="{41C8BE73-3C34-4819-B59C-2CD016CD6789}" type="presParOf" srcId="{61C42F1E-2333-4D86-9F0A-B4D12B12F36F}" destId="{CC1CB311-9BC2-4341-90C1-CC874F3A1D85}" srcOrd="2" destOrd="0" presId="urn:microsoft.com/office/officeart/2005/8/layout/orgChart1"/>
    <dgm:cxn modelId="{B8F3D665-5A95-440B-AECB-330E9F6943E7}" type="presParOf" srcId="{CC1CB311-9BC2-4341-90C1-CC874F3A1D85}" destId="{991BE78C-F31F-41D8-AA2A-C3AECECA5721}" srcOrd="0" destOrd="0" presId="urn:microsoft.com/office/officeart/2005/8/layout/orgChart1"/>
    <dgm:cxn modelId="{5A21D5FC-A0FB-4ED6-8490-B56EDDB1A244}" type="presParOf" srcId="{991BE78C-F31F-41D8-AA2A-C3AECECA5721}" destId="{6C1B0830-F538-413B-A71E-F213164E4263}" srcOrd="0" destOrd="0" presId="urn:microsoft.com/office/officeart/2005/8/layout/orgChart1"/>
    <dgm:cxn modelId="{E086AEFF-7648-49DE-B6B6-D7079B115994}" type="presParOf" srcId="{991BE78C-F31F-41D8-AA2A-C3AECECA5721}" destId="{7DE366F8-5D04-40C3-9418-D96465877F70}" srcOrd="1" destOrd="0" presId="urn:microsoft.com/office/officeart/2005/8/layout/orgChart1"/>
    <dgm:cxn modelId="{19145287-F42F-42EE-A799-0D84F3F9E9A2}" type="presParOf" srcId="{CC1CB311-9BC2-4341-90C1-CC874F3A1D85}" destId="{F8042CF1-D7C7-4109-A377-4FC0051B4656}" srcOrd="1" destOrd="0" presId="urn:microsoft.com/office/officeart/2005/8/layout/orgChart1"/>
    <dgm:cxn modelId="{1843A3A8-B042-42DC-A8BF-0CF2B4BF5EFC}" type="presParOf" srcId="{F8042CF1-D7C7-4109-A377-4FC0051B4656}" destId="{27980042-3067-486B-896A-0A59C4E0EE4A}" srcOrd="0" destOrd="0" presId="urn:microsoft.com/office/officeart/2005/8/layout/orgChart1"/>
    <dgm:cxn modelId="{4B93781C-677D-46BC-8641-833E6C0EE824}" type="presParOf" srcId="{F8042CF1-D7C7-4109-A377-4FC0051B4656}" destId="{10164F61-DA5E-42A0-A211-79AF3901A1BD}" srcOrd="1" destOrd="0" presId="urn:microsoft.com/office/officeart/2005/8/layout/orgChart1"/>
    <dgm:cxn modelId="{FB0899D6-1443-4E68-B04A-3D9CDA92BC74}" type="presParOf" srcId="{10164F61-DA5E-42A0-A211-79AF3901A1BD}" destId="{3C1B8F7E-C4CA-439A-A0B2-C81DCC95B0D2}" srcOrd="0" destOrd="0" presId="urn:microsoft.com/office/officeart/2005/8/layout/orgChart1"/>
    <dgm:cxn modelId="{2C93006E-77C1-4B79-8937-B862A02A2E5C}" type="presParOf" srcId="{3C1B8F7E-C4CA-439A-A0B2-C81DCC95B0D2}" destId="{232FBAB7-58F8-4822-BDC4-E8D400925E77}" srcOrd="0" destOrd="0" presId="urn:microsoft.com/office/officeart/2005/8/layout/orgChart1"/>
    <dgm:cxn modelId="{9A7983A1-1D1C-4F6C-9F87-CA8F094BE54E}" type="presParOf" srcId="{3C1B8F7E-C4CA-439A-A0B2-C81DCC95B0D2}" destId="{2370D95D-A2E8-478C-904A-969B7B309C3B}" srcOrd="1" destOrd="0" presId="urn:microsoft.com/office/officeart/2005/8/layout/orgChart1"/>
    <dgm:cxn modelId="{238ACA0C-6E65-433A-A3CF-5260749DE9F8}" type="presParOf" srcId="{10164F61-DA5E-42A0-A211-79AF3901A1BD}" destId="{77724978-2DF0-49E9-905B-BEFDBF82A453}" srcOrd="1" destOrd="0" presId="urn:microsoft.com/office/officeart/2005/8/layout/orgChart1"/>
    <dgm:cxn modelId="{379AA108-3A26-4DE0-8369-14CE94381359}" type="presParOf" srcId="{77724978-2DF0-49E9-905B-BEFDBF82A453}" destId="{8EE5F74D-4E4A-4549-B2FB-196F821B7902}" srcOrd="0" destOrd="0" presId="urn:microsoft.com/office/officeart/2005/8/layout/orgChart1"/>
    <dgm:cxn modelId="{1F31EAA7-FB56-45ED-A0AA-9368D98D1937}" type="presParOf" srcId="{77724978-2DF0-49E9-905B-BEFDBF82A453}" destId="{15329DCD-ED1C-47C5-985B-BC9827699B37}" srcOrd="1" destOrd="0" presId="urn:microsoft.com/office/officeart/2005/8/layout/orgChart1"/>
    <dgm:cxn modelId="{E66DB591-B95E-4466-ACCE-2BF04B09CBF6}" type="presParOf" srcId="{15329DCD-ED1C-47C5-985B-BC9827699B37}" destId="{1005AC51-0713-4282-A1FA-1AFFDCC972E1}" srcOrd="0" destOrd="0" presId="urn:microsoft.com/office/officeart/2005/8/layout/orgChart1"/>
    <dgm:cxn modelId="{C9AE502E-1A8E-4853-B315-B66E9A80CA36}" type="presParOf" srcId="{1005AC51-0713-4282-A1FA-1AFFDCC972E1}" destId="{8B211A70-112F-4813-9248-A73391BE3A7F}" srcOrd="0" destOrd="0" presId="urn:microsoft.com/office/officeart/2005/8/layout/orgChart1"/>
    <dgm:cxn modelId="{EE32F619-4893-4F90-B4ED-1683986CC0B7}" type="presParOf" srcId="{1005AC51-0713-4282-A1FA-1AFFDCC972E1}" destId="{DE7BDC2A-47F5-4FB6-A2BA-FEA84B1B386C}" srcOrd="1" destOrd="0" presId="urn:microsoft.com/office/officeart/2005/8/layout/orgChart1"/>
    <dgm:cxn modelId="{00BF37FD-A4BB-4AD3-A4A8-E08F16FC81A1}" type="presParOf" srcId="{15329DCD-ED1C-47C5-985B-BC9827699B37}" destId="{7BB54BCF-CFE6-4AA8-A858-9D661E481A6C}" srcOrd="1" destOrd="0" presId="urn:microsoft.com/office/officeart/2005/8/layout/orgChart1"/>
    <dgm:cxn modelId="{01C12020-FBB6-41BD-85FE-CDDE2B286953}" type="presParOf" srcId="{15329DCD-ED1C-47C5-985B-BC9827699B37}" destId="{F61B46F0-7782-44E8-A7BF-A5557856CE88}" srcOrd="2" destOrd="0" presId="urn:microsoft.com/office/officeart/2005/8/layout/orgChart1"/>
    <dgm:cxn modelId="{7EA81429-0103-47BC-9485-CBC3DD0386BB}" type="presParOf" srcId="{10164F61-DA5E-42A0-A211-79AF3901A1BD}" destId="{3F52C2C7-1FC0-40A3-A043-CBA9DD4CFBBE}" srcOrd="2" destOrd="0" presId="urn:microsoft.com/office/officeart/2005/8/layout/orgChart1"/>
    <dgm:cxn modelId="{EE30BFA9-76BB-4CCD-AC23-D110606F382D}" type="presParOf" srcId="{CC1CB311-9BC2-4341-90C1-CC874F3A1D85}" destId="{F3542C52-BC3E-4AD4-8B1A-DB9A6862746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BA09A8-E294-410E-AB0B-C9B15267659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82E96644-59F9-4C6E-841E-61C1D02BF949}">
      <dgm:prSet phldrT="[Text]"/>
      <dgm:spPr/>
      <dgm:t>
        <a:bodyPr/>
        <a:lstStyle/>
        <a:p>
          <a:r>
            <a:rPr lang="en-US" dirty="0"/>
            <a:t>ANS and HPA Activity</a:t>
          </a:r>
        </a:p>
      </dgm:t>
    </dgm:pt>
    <dgm:pt modelId="{24F982A1-1DEC-4EF5-B967-18E02D4619CA}" type="parTrans" cxnId="{FC6EEB94-371B-4F34-A8C5-81DFC67BAFD6}">
      <dgm:prSet/>
      <dgm:spPr/>
      <dgm:t>
        <a:bodyPr/>
        <a:lstStyle/>
        <a:p>
          <a:endParaRPr lang="en-US"/>
        </a:p>
      </dgm:t>
    </dgm:pt>
    <dgm:pt modelId="{0883F9E4-9AD8-4534-841F-CB9D80BBCB94}" type="sibTrans" cxnId="{FC6EEB94-371B-4F34-A8C5-81DFC67BAFD6}">
      <dgm:prSet/>
      <dgm:spPr/>
      <dgm:t>
        <a:bodyPr/>
        <a:lstStyle/>
        <a:p>
          <a:endParaRPr lang="en-US"/>
        </a:p>
      </dgm:t>
    </dgm:pt>
    <dgm:pt modelId="{7A255CC7-3CD7-49A7-B390-44D360392192}">
      <dgm:prSet phldrT="[Text]"/>
      <dgm:spPr/>
      <dgm:t>
        <a:bodyPr/>
        <a:lstStyle/>
        <a:p>
          <a:r>
            <a:rPr lang="en-US" dirty="0"/>
            <a:t>Neurotransmitters</a:t>
          </a:r>
        </a:p>
      </dgm:t>
    </dgm:pt>
    <dgm:pt modelId="{4610B8EA-E1E2-4AEF-9DF4-30283BB60942}" type="parTrans" cxnId="{C3C61A36-F16C-4BAF-8FC0-25BACC6431DD}">
      <dgm:prSet/>
      <dgm:spPr/>
      <dgm:t>
        <a:bodyPr/>
        <a:lstStyle/>
        <a:p>
          <a:endParaRPr lang="en-US"/>
        </a:p>
      </dgm:t>
    </dgm:pt>
    <dgm:pt modelId="{9D1AA778-8CBF-47A9-8B5A-7BF8E8178EAD}" type="sibTrans" cxnId="{C3C61A36-F16C-4BAF-8FC0-25BACC6431DD}">
      <dgm:prSet/>
      <dgm:spPr/>
      <dgm:t>
        <a:bodyPr/>
        <a:lstStyle/>
        <a:p>
          <a:endParaRPr lang="en-US"/>
        </a:p>
      </dgm:t>
    </dgm:pt>
    <dgm:pt modelId="{C6804EEC-1038-4EB3-8C34-A4FCA874EB84}">
      <dgm:prSet phldrT="[Text]"/>
      <dgm:spPr/>
      <dgm:t>
        <a:bodyPr/>
        <a:lstStyle/>
        <a:p>
          <a:r>
            <a:rPr lang="en-US" dirty="0"/>
            <a:t>Frontal brain activation differences</a:t>
          </a:r>
        </a:p>
      </dgm:t>
    </dgm:pt>
    <dgm:pt modelId="{950FA758-45A9-42DF-BA28-274660F7324A}" type="parTrans" cxnId="{6D31B511-7C84-41F6-A898-3812617F4710}">
      <dgm:prSet/>
      <dgm:spPr/>
      <dgm:t>
        <a:bodyPr/>
        <a:lstStyle/>
        <a:p>
          <a:endParaRPr lang="en-US"/>
        </a:p>
      </dgm:t>
    </dgm:pt>
    <dgm:pt modelId="{457E7E19-3031-43F8-86FF-B815ED4A4FA8}" type="sibTrans" cxnId="{6D31B511-7C84-41F6-A898-3812617F4710}">
      <dgm:prSet/>
      <dgm:spPr/>
      <dgm:t>
        <a:bodyPr/>
        <a:lstStyle/>
        <a:p>
          <a:endParaRPr lang="en-US"/>
        </a:p>
      </dgm:t>
    </dgm:pt>
    <dgm:pt modelId="{B25B6CEB-A599-4CD5-A2DF-5ACE189F1567}">
      <dgm:prSet/>
      <dgm:spPr/>
      <dgm:t>
        <a:bodyPr/>
        <a:lstStyle/>
        <a:p>
          <a:r>
            <a:rPr lang="en-US" dirty="0"/>
            <a:t>Executive Functioning</a:t>
          </a:r>
        </a:p>
      </dgm:t>
    </dgm:pt>
    <dgm:pt modelId="{3103EDB6-7DF6-47A0-B1F8-2FC0E7C3A13D}" type="parTrans" cxnId="{B29D83D4-8E35-458B-9545-E0F44667A17D}">
      <dgm:prSet/>
      <dgm:spPr/>
      <dgm:t>
        <a:bodyPr/>
        <a:lstStyle/>
        <a:p>
          <a:endParaRPr lang="en-US"/>
        </a:p>
      </dgm:t>
    </dgm:pt>
    <dgm:pt modelId="{574EA0FD-458F-4ED3-89A7-A4881342C12A}" type="sibTrans" cxnId="{B29D83D4-8E35-458B-9545-E0F44667A17D}">
      <dgm:prSet/>
      <dgm:spPr/>
      <dgm:t>
        <a:bodyPr/>
        <a:lstStyle/>
        <a:p>
          <a:endParaRPr lang="en-US"/>
        </a:p>
      </dgm:t>
    </dgm:pt>
    <dgm:pt modelId="{B566B9F7-7ADF-4690-B8DE-0F0A85E44C8A}">
      <dgm:prSet/>
      <dgm:spPr/>
      <dgm:t>
        <a:bodyPr/>
        <a:lstStyle/>
        <a:p>
          <a:r>
            <a:rPr lang="en-US" dirty="0"/>
            <a:t>Brain anatomical differences</a:t>
          </a:r>
        </a:p>
      </dgm:t>
    </dgm:pt>
    <dgm:pt modelId="{AB07B8AD-A363-4A1F-AAFF-E1284DEF8039}" type="parTrans" cxnId="{65AC6D30-9167-4C35-88D3-DAEF9FF7CA9F}">
      <dgm:prSet/>
      <dgm:spPr/>
      <dgm:t>
        <a:bodyPr/>
        <a:lstStyle/>
        <a:p>
          <a:endParaRPr lang="en-US"/>
        </a:p>
      </dgm:t>
    </dgm:pt>
    <dgm:pt modelId="{B45AC2FC-0CD9-4071-B00E-72BFBAF2FB82}" type="sibTrans" cxnId="{65AC6D30-9167-4C35-88D3-DAEF9FF7CA9F}">
      <dgm:prSet/>
      <dgm:spPr/>
      <dgm:t>
        <a:bodyPr/>
        <a:lstStyle/>
        <a:p>
          <a:endParaRPr lang="en-US"/>
        </a:p>
      </dgm:t>
    </dgm:pt>
    <dgm:pt modelId="{2D09F387-FF59-4F3C-989A-3EC9CC22A55F}">
      <dgm:prSet/>
      <dgm:spPr/>
      <dgm:t>
        <a:bodyPr/>
        <a:lstStyle/>
        <a:p>
          <a:r>
            <a:rPr lang="en-GB"/>
            <a:t>Evidence for under arousal during baseline and stress</a:t>
          </a:r>
          <a:endParaRPr lang="en-US" dirty="0"/>
        </a:p>
      </dgm:t>
    </dgm:pt>
    <dgm:pt modelId="{0A95D45F-BF27-4B0C-8BD6-D34192DC9E81}" type="parTrans" cxnId="{2751573E-6F4E-445F-8111-3E5B22860BCA}">
      <dgm:prSet/>
      <dgm:spPr/>
      <dgm:t>
        <a:bodyPr/>
        <a:lstStyle/>
        <a:p>
          <a:endParaRPr lang="en-US"/>
        </a:p>
      </dgm:t>
    </dgm:pt>
    <dgm:pt modelId="{93193833-E2E1-4571-92B0-8B50F6625454}" type="sibTrans" cxnId="{2751573E-6F4E-445F-8111-3E5B22860BCA}">
      <dgm:prSet/>
      <dgm:spPr/>
      <dgm:t>
        <a:bodyPr/>
        <a:lstStyle/>
        <a:p>
          <a:endParaRPr lang="en-US"/>
        </a:p>
      </dgm:t>
    </dgm:pt>
    <dgm:pt modelId="{A02A8029-876E-4A7B-822D-2C6B2C9EE69C}">
      <dgm:prSet/>
      <dgm:spPr/>
      <dgm:t>
        <a:bodyPr/>
        <a:lstStyle/>
        <a:p>
          <a:r>
            <a:rPr lang="en-US" dirty="0"/>
            <a:t>E.g. heart rate, cortisol</a:t>
          </a:r>
        </a:p>
      </dgm:t>
    </dgm:pt>
    <dgm:pt modelId="{A3F55B48-7960-42E0-89D9-004AE4CB949F}" type="parTrans" cxnId="{1A4A0FE1-5B0C-47F0-84F6-C35DBED5D8C1}">
      <dgm:prSet/>
      <dgm:spPr/>
      <dgm:t>
        <a:bodyPr/>
        <a:lstStyle/>
        <a:p>
          <a:endParaRPr lang="en-US"/>
        </a:p>
      </dgm:t>
    </dgm:pt>
    <dgm:pt modelId="{C5FF732C-C757-42DB-B93A-92FA68135B84}" type="sibTrans" cxnId="{1A4A0FE1-5B0C-47F0-84F6-C35DBED5D8C1}">
      <dgm:prSet/>
      <dgm:spPr/>
      <dgm:t>
        <a:bodyPr/>
        <a:lstStyle/>
        <a:p>
          <a:endParaRPr lang="en-US"/>
        </a:p>
      </dgm:t>
    </dgm:pt>
    <dgm:pt modelId="{C10CF42D-007E-494A-9C45-F69308561C3B}">
      <dgm:prSet/>
      <dgm:spPr/>
      <dgm:t>
        <a:bodyPr/>
        <a:lstStyle/>
        <a:p>
          <a:r>
            <a:rPr lang="en-GB" dirty="0"/>
            <a:t>Mixed evidence for EF deficits</a:t>
          </a:r>
          <a:endParaRPr lang="en-US" dirty="0"/>
        </a:p>
      </dgm:t>
    </dgm:pt>
    <dgm:pt modelId="{F841D974-D651-49E6-AD93-FFBD0A6DB49C}" type="parTrans" cxnId="{B9C58134-1985-4DC9-8DB4-8ED3D962CF39}">
      <dgm:prSet/>
      <dgm:spPr/>
      <dgm:t>
        <a:bodyPr/>
        <a:lstStyle/>
        <a:p>
          <a:endParaRPr lang="en-US"/>
        </a:p>
      </dgm:t>
    </dgm:pt>
    <dgm:pt modelId="{BF3D9B3C-6929-485B-8DFD-340C8A8A4141}" type="sibTrans" cxnId="{B9C58134-1985-4DC9-8DB4-8ED3D962CF39}">
      <dgm:prSet/>
      <dgm:spPr/>
      <dgm:t>
        <a:bodyPr/>
        <a:lstStyle/>
        <a:p>
          <a:endParaRPr lang="en-US"/>
        </a:p>
      </dgm:t>
    </dgm:pt>
    <dgm:pt modelId="{009EE1CA-4C40-4ECF-A145-A4A5408F1FE3}">
      <dgm:prSet/>
      <dgm:spPr/>
      <dgm:t>
        <a:bodyPr/>
        <a:lstStyle/>
        <a:p>
          <a:r>
            <a:rPr lang="en-GB" dirty="0"/>
            <a:t>Evidence for lower punishment sensitivity</a:t>
          </a:r>
          <a:endParaRPr lang="en-US" dirty="0"/>
        </a:p>
      </dgm:t>
    </dgm:pt>
    <dgm:pt modelId="{ABDB7AC7-C626-418B-9096-DE3D4B1EEE52}" type="parTrans" cxnId="{4759A4AD-3D05-4B42-8269-73E55D8BC936}">
      <dgm:prSet/>
      <dgm:spPr/>
      <dgm:t>
        <a:bodyPr/>
        <a:lstStyle/>
        <a:p>
          <a:endParaRPr lang="en-US"/>
        </a:p>
      </dgm:t>
    </dgm:pt>
    <dgm:pt modelId="{8B9E6FBF-8157-4EBD-9EFF-0F5BF69901FE}" type="sibTrans" cxnId="{4759A4AD-3D05-4B42-8269-73E55D8BC936}">
      <dgm:prSet/>
      <dgm:spPr/>
      <dgm:t>
        <a:bodyPr/>
        <a:lstStyle/>
        <a:p>
          <a:endParaRPr lang="en-US"/>
        </a:p>
      </dgm:t>
    </dgm:pt>
    <dgm:pt modelId="{1C007942-307F-4268-B21F-52CCEEEBEC45}">
      <dgm:prSet/>
      <dgm:spPr/>
      <dgm:t>
        <a:bodyPr/>
        <a:lstStyle/>
        <a:p>
          <a:r>
            <a:rPr lang="en-GB"/>
            <a:t>Possible role of serotonin 5-HT receptors explored</a:t>
          </a:r>
          <a:endParaRPr lang="en-US"/>
        </a:p>
      </dgm:t>
    </dgm:pt>
    <dgm:pt modelId="{9949DE82-08D7-4DBC-B37F-EF1E2DBD2648}" type="parTrans" cxnId="{E0F6BC69-509C-4C68-A5E4-7019C38DB1D1}">
      <dgm:prSet/>
      <dgm:spPr/>
      <dgm:t>
        <a:bodyPr/>
        <a:lstStyle/>
        <a:p>
          <a:endParaRPr lang="en-US"/>
        </a:p>
      </dgm:t>
    </dgm:pt>
    <dgm:pt modelId="{7A85D51B-6542-42F7-8BE5-5079D0CBAC8F}" type="sibTrans" cxnId="{E0F6BC69-509C-4C68-A5E4-7019C38DB1D1}">
      <dgm:prSet/>
      <dgm:spPr/>
      <dgm:t>
        <a:bodyPr/>
        <a:lstStyle/>
        <a:p>
          <a:endParaRPr lang="en-US"/>
        </a:p>
      </dgm:t>
    </dgm:pt>
    <dgm:pt modelId="{DD44EA49-653B-471A-B80C-A7491E95BB04}">
      <dgm:prSet/>
      <dgm:spPr/>
      <dgm:t>
        <a:bodyPr/>
        <a:lstStyle/>
        <a:p>
          <a:r>
            <a:rPr lang="en-GB" dirty="0"/>
            <a:t>Oppositional boys and girls show differing patterns of frontal brain activation symmetry/asymmetry compared to neurotypical counterparts</a:t>
          </a:r>
          <a:endParaRPr lang="en-US" dirty="0"/>
        </a:p>
      </dgm:t>
    </dgm:pt>
    <dgm:pt modelId="{9DDFEACD-A2FE-40D6-94F4-B1050B6D4660}" type="parTrans" cxnId="{0A98B50C-02A1-4420-8A0B-799089F0D9F2}">
      <dgm:prSet/>
      <dgm:spPr/>
      <dgm:t>
        <a:bodyPr/>
        <a:lstStyle/>
        <a:p>
          <a:endParaRPr lang="en-US"/>
        </a:p>
      </dgm:t>
    </dgm:pt>
    <dgm:pt modelId="{B69AE81B-28B2-4E9E-BF6F-E5DB38770509}" type="sibTrans" cxnId="{0A98B50C-02A1-4420-8A0B-799089F0D9F2}">
      <dgm:prSet/>
      <dgm:spPr/>
      <dgm:t>
        <a:bodyPr/>
        <a:lstStyle/>
        <a:p>
          <a:endParaRPr lang="en-US"/>
        </a:p>
      </dgm:t>
    </dgm:pt>
    <dgm:pt modelId="{30B72160-6C3F-4CBC-8DCB-4CF938928C3F}">
      <dgm:prSet/>
      <dgm:spPr/>
      <dgm:t>
        <a:bodyPr/>
        <a:lstStyle/>
        <a:p>
          <a:r>
            <a:rPr lang="en-GB" dirty="0"/>
            <a:t>Oppositional children show different patterns of grey matter and white matter density in various brain regions compared to normal counterparts</a:t>
          </a:r>
          <a:endParaRPr lang="en-US" dirty="0"/>
        </a:p>
      </dgm:t>
    </dgm:pt>
    <dgm:pt modelId="{84A5138F-83F4-4324-AFED-DAF59DBC4F77}" type="parTrans" cxnId="{156A8259-DD3A-4F53-9B49-D5A9ABE84A5B}">
      <dgm:prSet/>
      <dgm:spPr/>
      <dgm:t>
        <a:bodyPr/>
        <a:lstStyle/>
        <a:p>
          <a:endParaRPr lang="en-US"/>
        </a:p>
      </dgm:t>
    </dgm:pt>
    <dgm:pt modelId="{27931543-357B-4E27-88C5-31E55D2BFFAF}" type="sibTrans" cxnId="{156A8259-DD3A-4F53-9B49-D5A9ABE84A5B}">
      <dgm:prSet/>
      <dgm:spPr/>
      <dgm:t>
        <a:bodyPr/>
        <a:lstStyle/>
        <a:p>
          <a:endParaRPr lang="en-US"/>
        </a:p>
      </dgm:t>
    </dgm:pt>
    <dgm:pt modelId="{34FD9015-F515-4B9A-B19E-3909EC9C6B5F}" type="pres">
      <dgm:prSet presAssocID="{FFBA09A8-E294-410E-AB0B-C9B152676597}" presName="linear" presStyleCnt="0">
        <dgm:presLayoutVars>
          <dgm:dir/>
          <dgm:animLvl val="lvl"/>
          <dgm:resizeHandles val="exact"/>
        </dgm:presLayoutVars>
      </dgm:prSet>
      <dgm:spPr/>
    </dgm:pt>
    <dgm:pt modelId="{CF003CCB-281C-40B2-9D1F-95E2652B3FAC}" type="pres">
      <dgm:prSet presAssocID="{82E96644-59F9-4C6E-841E-61C1D02BF949}" presName="parentLin" presStyleCnt="0"/>
      <dgm:spPr/>
    </dgm:pt>
    <dgm:pt modelId="{A4CC6284-1AC7-4EC4-BA6F-C265BF11E84E}" type="pres">
      <dgm:prSet presAssocID="{82E96644-59F9-4C6E-841E-61C1D02BF949}" presName="parentLeftMargin" presStyleLbl="node1" presStyleIdx="0" presStyleCnt="5"/>
      <dgm:spPr/>
    </dgm:pt>
    <dgm:pt modelId="{ADE23575-AC17-48E5-87C8-723C7B3FB42D}" type="pres">
      <dgm:prSet presAssocID="{82E96644-59F9-4C6E-841E-61C1D02BF949}" presName="parentText" presStyleLbl="node1" presStyleIdx="0" presStyleCnt="5">
        <dgm:presLayoutVars>
          <dgm:chMax val="0"/>
          <dgm:bulletEnabled val="1"/>
        </dgm:presLayoutVars>
      </dgm:prSet>
      <dgm:spPr/>
    </dgm:pt>
    <dgm:pt modelId="{5EFEB1CC-A9CF-4737-B879-81B35EFAB927}" type="pres">
      <dgm:prSet presAssocID="{82E96644-59F9-4C6E-841E-61C1D02BF949}" presName="negativeSpace" presStyleCnt="0"/>
      <dgm:spPr/>
    </dgm:pt>
    <dgm:pt modelId="{C694A502-CFA4-4F59-B294-3FE07C0507FD}" type="pres">
      <dgm:prSet presAssocID="{82E96644-59F9-4C6E-841E-61C1D02BF949}" presName="childText" presStyleLbl="conFgAcc1" presStyleIdx="0" presStyleCnt="5" custLinFactY="-2369" custLinFactNeighborY="-100000">
        <dgm:presLayoutVars>
          <dgm:bulletEnabled val="1"/>
        </dgm:presLayoutVars>
      </dgm:prSet>
      <dgm:spPr/>
    </dgm:pt>
    <dgm:pt modelId="{5657C0FF-634B-442C-A9A8-443216D113C5}" type="pres">
      <dgm:prSet presAssocID="{0883F9E4-9AD8-4534-841F-CB9D80BBCB94}" presName="spaceBetweenRectangles" presStyleCnt="0"/>
      <dgm:spPr/>
    </dgm:pt>
    <dgm:pt modelId="{91D23CFC-6E8B-4900-B17F-0C87EECF9987}" type="pres">
      <dgm:prSet presAssocID="{B25B6CEB-A599-4CD5-A2DF-5ACE189F1567}" presName="parentLin" presStyleCnt="0"/>
      <dgm:spPr/>
    </dgm:pt>
    <dgm:pt modelId="{2B425707-FB9B-4401-8759-A42EFAC142E4}" type="pres">
      <dgm:prSet presAssocID="{B25B6CEB-A599-4CD5-A2DF-5ACE189F1567}" presName="parentLeftMargin" presStyleLbl="node1" presStyleIdx="0" presStyleCnt="5"/>
      <dgm:spPr/>
    </dgm:pt>
    <dgm:pt modelId="{7DF47835-8D8C-4F4C-BCB9-0879D03E5C0D}" type="pres">
      <dgm:prSet presAssocID="{B25B6CEB-A599-4CD5-A2DF-5ACE189F1567}" presName="parentText" presStyleLbl="node1" presStyleIdx="1" presStyleCnt="5">
        <dgm:presLayoutVars>
          <dgm:chMax val="0"/>
          <dgm:bulletEnabled val="1"/>
        </dgm:presLayoutVars>
      </dgm:prSet>
      <dgm:spPr/>
    </dgm:pt>
    <dgm:pt modelId="{693D5B67-F80E-4823-BD15-B98F20EBCD4F}" type="pres">
      <dgm:prSet presAssocID="{B25B6CEB-A599-4CD5-A2DF-5ACE189F1567}" presName="negativeSpace" presStyleCnt="0"/>
      <dgm:spPr/>
    </dgm:pt>
    <dgm:pt modelId="{95EC5885-013B-4234-B30C-C18F89D2D2E2}" type="pres">
      <dgm:prSet presAssocID="{B25B6CEB-A599-4CD5-A2DF-5ACE189F1567}" presName="childText" presStyleLbl="conFgAcc1" presStyleIdx="1" presStyleCnt="5" custScaleY="104831">
        <dgm:presLayoutVars>
          <dgm:bulletEnabled val="1"/>
        </dgm:presLayoutVars>
      </dgm:prSet>
      <dgm:spPr/>
    </dgm:pt>
    <dgm:pt modelId="{C73D776C-9E74-4A50-A2B4-ECB2305E639F}" type="pres">
      <dgm:prSet presAssocID="{574EA0FD-458F-4ED3-89A7-A4881342C12A}" presName="spaceBetweenRectangles" presStyleCnt="0"/>
      <dgm:spPr/>
    </dgm:pt>
    <dgm:pt modelId="{4D3D63D8-ACE5-4B17-9232-195206352383}" type="pres">
      <dgm:prSet presAssocID="{7A255CC7-3CD7-49A7-B390-44D360392192}" presName="parentLin" presStyleCnt="0"/>
      <dgm:spPr/>
    </dgm:pt>
    <dgm:pt modelId="{095AD9BF-EDE6-490A-857F-18E12BF16BD6}" type="pres">
      <dgm:prSet presAssocID="{7A255CC7-3CD7-49A7-B390-44D360392192}" presName="parentLeftMargin" presStyleLbl="node1" presStyleIdx="1" presStyleCnt="5"/>
      <dgm:spPr/>
    </dgm:pt>
    <dgm:pt modelId="{717B1494-AD44-49A7-BC5D-F86F628CDB69}" type="pres">
      <dgm:prSet presAssocID="{7A255CC7-3CD7-49A7-B390-44D360392192}" presName="parentText" presStyleLbl="node1" presStyleIdx="2" presStyleCnt="5">
        <dgm:presLayoutVars>
          <dgm:chMax val="0"/>
          <dgm:bulletEnabled val="1"/>
        </dgm:presLayoutVars>
      </dgm:prSet>
      <dgm:spPr/>
    </dgm:pt>
    <dgm:pt modelId="{25E98524-3BDA-4819-AD36-E2DA204FC48C}" type="pres">
      <dgm:prSet presAssocID="{7A255CC7-3CD7-49A7-B390-44D360392192}" presName="negativeSpace" presStyleCnt="0"/>
      <dgm:spPr/>
    </dgm:pt>
    <dgm:pt modelId="{ED8C5D19-9017-497F-A46E-C487BEB5F455}" type="pres">
      <dgm:prSet presAssocID="{7A255CC7-3CD7-49A7-B390-44D360392192}" presName="childText" presStyleLbl="conFgAcc1" presStyleIdx="2" presStyleCnt="5" custScaleY="99886">
        <dgm:presLayoutVars>
          <dgm:bulletEnabled val="1"/>
        </dgm:presLayoutVars>
      </dgm:prSet>
      <dgm:spPr/>
    </dgm:pt>
    <dgm:pt modelId="{3744D421-59B9-40FC-BC62-75F50B0C58A4}" type="pres">
      <dgm:prSet presAssocID="{9D1AA778-8CBF-47A9-8B5A-7BF8E8178EAD}" presName="spaceBetweenRectangles" presStyleCnt="0"/>
      <dgm:spPr/>
    </dgm:pt>
    <dgm:pt modelId="{0C2D51FF-D339-4403-B38E-4E908F61F250}" type="pres">
      <dgm:prSet presAssocID="{C6804EEC-1038-4EB3-8C34-A4FCA874EB84}" presName="parentLin" presStyleCnt="0"/>
      <dgm:spPr/>
    </dgm:pt>
    <dgm:pt modelId="{B9B7C700-6F12-4256-A6B8-E88B801BEDDC}" type="pres">
      <dgm:prSet presAssocID="{C6804EEC-1038-4EB3-8C34-A4FCA874EB84}" presName="parentLeftMargin" presStyleLbl="node1" presStyleIdx="2" presStyleCnt="5"/>
      <dgm:spPr/>
    </dgm:pt>
    <dgm:pt modelId="{67DAE01D-0C22-49D1-9900-94CE3F16691D}" type="pres">
      <dgm:prSet presAssocID="{C6804EEC-1038-4EB3-8C34-A4FCA874EB84}" presName="parentText" presStyleLbl="node1" presStyleIdx="3" presStyleCnt="5">
        <dgm:presLayoutVars>
          <dgm:chMax val="0"/>
          <dgm:bulletEnabled val="1"/>
        </dgm:presLayoutVars>
      </dgm:prSet>
      <dgm:spPr/>
    </dgm:pt>
    <dgm:pt modelId="{D4AA296C-6523-4068-9EF1-BDAE0400D808}" type="pres">
      <dgm:prSet presAssocID="{C6804EEC-1038-4EB3-8C34-A4FCA874EB84}" presName="negativeSpace" presStyleCnt="0"/>
      <dgm:spPr/>
    </dgm:pt>
    <dgm:pt modelId="{4C314FB5-ED62-4921-B48B-591C7B273585}" type="pres">
      <dgm:prSet presAssocID="{C6804EEC-1038-4EB3-8C34-A4FCA874EB84}" presName="childText" presStyleLbl="conFgAcc1" presStyleIdx="3" presStyleCnt="5" custScaleY="102380">
        <dgm:presLayoutVars>
          <dgm:bulletEnabled val="1"/>
        </dgm:presLayoutVars>
      </dgm:prSet>
      <dgm:spPr/>
    </dgm:pt>
    <dgm:pt modelId="{1FA96A6E-C224-4672-92C4-FD03AF211298}" type="pres">
      <dgm:prSet presAssocID="{457E7E19-3031-43F8-86FF-B815ED4A4FA8}" presName="spaceBetweenRectangles" presStyleCnt="0"/>
      <dgm:spPr/>
    </dgm:pt>
    <dgm:pt modelId="{9AE787D5-36B3-4A90-9E43-B9FE68C11647}" type="pres">
      <dgm:prSet presAssocID="{B566B9F7-7ADF-4690-B8DE-0F0A85E44C8A}" presName="parentLin" presStyleCnt="0"/>
      <dgm:spPr/>
    </dgm:pt>
    <dgm:pt modelId="{A2B7D2D8-3763-4C7A-9AD2-E16132CAC311}" type="pres">
      <dgm:prSet presAssocID="{B566B9F7-7ADF-4690-B8DE-0F0A85E44C8A}" presName="parentLeftMargin" presStyleLbl="node1" presStyleIdx="3" presStyleCnt="5"/>
      <dgm:spPr/>
    </dgm:pt>
    <dgm:pt modelId="{9523A5E4-1E37-47A0-973F-5FBE1451F9C3}" type="pres">
      <dgm:prSet presAssocID="{B566B9F7-7ADF-4690-B8DE-0F0A85E44C8A}" presName="parentText" presStyleLbl="node1" presStyleIdx="4" presStyleCnt="5">
        <dgm:presLayoutVars>
          <dgm:chMax val="0"/>
          <dgm:bulletEnabled val="1"/>
        </dgm:presLayoutVars>
      </dgm:prSet>
      <dgm:spPr/>
    </dgm:pt>
    <dgm:pt modelId="{6424EE1D-4A6F-4E62-A98D-D261FC762502}" type="pres">
      <dgm:prSet presAssocID="{B566B9F7-7ADF-4690-B8DE-0F0A85E44C8A}" presName="negativeSpace" presStyleCnt="0"/>
      <dgm:spPr/>
    </dgm:pt>
    <dgm:pt modelId="{8E1D949F-C5B4-400D-864F-0860D9C93C24}" type="pres">
      <dgm:prSet presAssocID="{B566B9F7-7ADF-4690-B8DE-0F0A85E44C8A}" presName="childText" presStyleLbl="conFgAcc1" presStyleIdx="4" presStyleCnt="5" custScaleY="145597">
        <dgm:presLayoutVars>
          <dgm:bulletEnabled val="1"/>
        </dgm:presLayoutVars>
      </dgm:prSet>
      <dgm:spPr/>
    </dgm:pt>
  </dgm:ptLst>
  <dgm:cxnLst>
    <dgm:cxn modelId="{0A98B50C-02A1-4420-8A0B-799089F0D9F2}" srcId="{C6804EEC-1038-4EB3-8C34-A4FCA874EB84}" destId="{DD44EA49-653B-471A-B80C-A7491E95BB04}" srcOrd="0" destOrd="0" parTransId="{9DDFEACD-A2FE-40D6-94F4-B1050B6D4660}" sibTransId="{B69AE81B-28B2-4E9E-BF6F-E5DB38770509}"/>
    <dgm:cxn modelId="{6D31B511-7C84-41F6-A898-3812617F4710}" srcId="{FFBA09A8-E294-410E-AB0B-C9B152676597}" destId="{C6804EEC-1038-4EB3-8C34-A4FCA874EB84}" srcOrd="3" destOrd="0" parTransId="{950FA758-45A9-42DF-BA28-274660F7324A}" sibTransId="{457E7E19-3031-43F8-86FF-B815ED4A4FA8}"/>
    <dgm:cxn modelId="{DD1D9214-DD47-46FD-B80E-31568BC6A91C}" type="presOf" srcId="{C10CF42D-007E-494A-9C45-F69308561C3B}" destId="{95EC5885-013B-4234-B30C-C18F89D2D2E2}" srcOrd="0" destOrd="0" presId="urn:microsoft.com/office/officeart/2005/8/layout/list1"/>
    <dgm:cxn modelId="{FEEF921E-51D4-4E2C-8E7C-46CCFB43DE4C}" type="presOf" srcId="{1C007942-307F-4268-B21F-52CCEEEBEC45}" destId="{ED8C5D19-9017-497F-A46E-C487BEB5F455}" srcOrd="0" destOrd="0" presId="urn:microsoft.com/office/officeart/2005/8/layout/list1"/>
    <dgm:cxn modelId="{BEA8B71F-B7F4-4BCA-9764-693C0357893B}" type="presOf" srcId="{C6804EEC-1038-4EB3-8C34-A4FCA874EB84}" destId="{67DAE01D-0C22-49D1-9900-94CE3F16691D}" srcOrd="1" destOrd="0" presId="urn:microsoft.com/office/officeart/2005/8/layout/list1"/>
    <dgm:cxn modelId="{5B2F1E2F-8D74-4E31-9204-6CF03953AF16}" type="presOf" srcId="{C6804EEC-1038-4EB3-8C34-A4FCA874EB84}" destId="{B9B7C700-6F12-4256-A6B8-E88B801BEDDC}" srcOrd="0" destOrd="0" presId="urn:microsoft.com/office/officeart/2005/8/layout/list1"/>
    <dgm:cxn modelId="{65AC6D30-9167-4C35-88D3-DAEF9FF7CA9F}" srcId="{FFBA09A8-E294-410E-AB0B-C9B152676597}" destId="{B566B9F7-7ADF-4690-B8DE-0F0A85E44C8A}" srcOrd="4" destOrd="0" parTransId="{AB07B8AD-A363-4A1F-AAFF-E1284DEF8039}" sibTransId="{B45AC2FC-0CD9-4071-B00E-72BFBAF2FB82}"/>
    <dgm:cxn modelId="{B9C58134-1985-4DC9-8DB4-8ED3D962CF39}" srcId="{B25B6CEB-A599-4CD5-A2DF-5ACE189F1567}" destId="{C10CF42D-007E-494A-9C45-F69308561C3B}" srcOrd="0" destOrd="0" parTransId="{F841D974-D651-49E6-AD93-FFBD0A6DB49C}" sibTransId="{BF3D9B3C-6929-485B-8DFD-340C8A8A4141}"/>
    <dgm:cxn modelId="{C3C61A36-F16C-4BAF-8FC0-25BACC6431DD}" srcId="{FFBA09A8-E294-410E-AB0B-C9B152676597}" destId="{7A255CC7-3CD7-49A7-B390-44D360392192}" srcOrd="2" destOrd="0" parTransId="{4610B8EA-E1E2-4AEF-9DF4-30283BB60942}" sibTransId="{9D1AA778-8CBF-47A9-8B5A-7BF8E8178EAD}"/>
    <dgm:cxn modelId="{09FD823B-1BC1-4C7C-B4FE-F58A615AEBC7}" type="presOf" srcId="{DD44EA49-653B-471A-B80C-A7491E95BB04}" destId="{4C314FB5-ED62-4921-B48B-591C7B273585}" srcOrd="0" destOrd="0" presId="urn:microsoft.com/office/officeart/2005/8/layout/list1"/>
    <dgm:cxn modelId="{2751573E-6F4E-445F-8111-3E5B22860BCA}" srcId="{82E96644-59F9-4C6E-841E-61C1D02BF949}" destId="{2D09F387-FF59-4F3C-989A-3EC9CC22A55F}" srcOrd="0" destOrd="0" parTransId="{0A95D45F-BF27-4B0C-8BD6-D34192DC9E81}" sibTransId="{93193833-E2E1-4571-92B0-8B50F6625454}"/>
    <dgm:cxn modelId="{CB1A913F-76B8-4755-BC28-E07ADAD44C32}" type="presOf" srcId="{A02A8029-876E-4A7B-822D-2C6B2C9EE69C}" destId="{C694A502-CFA4-4F59-B294-3FE07C0507FD}" srcOrd="0" destOrd="1" presId="urn:microsoft.com/office/officeart/2005/8/layout/list1"/>
    <dgm:cxn modelId="{E0F6BC69-509C-4C68-A5E4-7019C38DB1D1}" srcId="{7A255CC7-3CD7-49A7-B390-44D360392192}" destId="{1C007942-307F-4268-B21F-52CCEEEBEC45}" srcOrd="0" destOrd="0" parTransId="{9949DE82-08D7-4DBC-B37F-EF1E2DBD2648}" sibTransId="{7A85D51B-6542-42F7-8BE5-5079D0CBAC8F}"/>
    <dgm:cxn modelId="{156A8259-DD3A-4F53-9B49-D5A9ABE84A5B}" srcId="{B566B9F7-7ADF-4690-B8DE-0F0A85E44C8A}" destId="{30B72160-6C3F-4CBC-8DCB-4CF938928C3F}" srcOrd="0" destOrd="0" parTransId="{84A5138F-83F4-4324-AFED-DAF59DBC4F77}" sibTransId="{27931543-357B-4E27-88C5-31E55D2BFFAF}"/>
    <dgm:cxn modelId="{323EBD7E-E3D2-4FA0-8E54-C074F7FEEBA4}" type="presOf" srcId="{FFBA09A8-E294-410E-AB0B-C9B152676597}" destId="{34FD9015-F515-4B9A-B19E-3909EC9C6B5F}" srcOrd="0" destOrd="0" presId="urn:microsoft.com/office/officeart/2005/8/layout/list1"/>
    <dgm:cxn modelId="{0C114E7F-0071-43CA-8D5A-AA28B324E912}" type="presOf" srcId="{2D09F387-FF59-4F3C-989A-3EC9CC22A55F}" destId="{C694A502-CFA4-4F59-B294-3FE07C0507FD}" srcOrd="0" destOrd="0" presId="urn:microsoft.com/office/officeart/2005/8/layout/list1"/>
    <dgm:cxn modelId="{48A1727F-8642-45E0-8803-36A1C0BDD065}" type="presOf" srcId="{B566B9F7-7ADF-4690-B8DE-0F0A85E44C8A}" destId="{A2B7D2D8-3763-4C7A-9AD2-E16132CAC311}" srcOrd="0" destOrd="0" presId="urn:microsoft.com/office/officeart/2005/8/layout/list1"/>
    <dgm:cxn modelId="{06BFD78A-CB7A-4D80-8D66-EA63C49D67F9}" type="presOf" srcId="{82E96644-59F9-4C6E-841E-61C1D02BF949}" destId="{ADE23575-AC17-48E5-87C8-723C7B3FB42D}" srcOrd="1" destOrd="0" presId="urn:microsoft.com/office/officeart/2005/8/layout/list1"/>
    <dgm:cxn modelId="{80F6768D-1921-401C-8BE2-5F04DC93061F}" type="presOf" srcId="{7A255CC7-3CD7-49A7-B390-44D360392192}" destId="{095AD9BF-EDE6-490A-857F-18E12BF16BD6}" srcOrd="0" destOrd="0" presId="urn:microsoft.com/office/officeart/2005/8/layout/list1"/>
    <dgm:cxn modelId="{FC6EEB94-371B-4F34-A8C5-81DFC67BAFD6}" srcId="{FFBA09A8-E294-410E-AB0B-C9B152676597}" destId="{82E96644-59F9-4C6E-841E-61C1D02BF949}" srcOrd="0" destOrd="0" parTransId="{24F982A1-1DEC-4EF5-B967-18E02D4619CA}" sibTransId="{0883F9E4-9AD8-4534-841F-CB9D80BBCB94}"/>
    <dgm:cxn modelId="{97844BA5-F3D4-4D43-9026-E4213F8B40AE}" type="presOf" srcId="{30B72160-6C3F-4CBC-8DCB-4CF938928C3F}" destId="{8E1D949F-C5B4-400D-864F-0860D9C93C24}" srcOrd="0" destOrd="0" presId="urn:microsoft.com/office/officeart/2005/8/layout/list1"/>
    <dgm:cxn modelId="{4759A4AD-3D05-4B42-8269-73E55D8BC936}" srcId="{B25B6CEB-A599-4CD5-A2DF-5ACE189F1567}" destId="{009EE1CA-4C40-4ECF-A145-A4A5408F1FE3}" srcOrd="1" destOrd="0" parTransId="{ABDB7AC7-C626-418B-9096-DE3D4B1EEE52}" sibTransId="{8B9E6FBF-8157-4EBD-9EFF-0F5BF69901FE}"/>
    <dgm:cxn modelId="{F74C44AF-3191-423E-81AE-28B253C8BA46}" type="presOf" srcId="{009EE1CA-4C40-4ECF-A145-A4A5408F1FE3}" destId="{95EC5885-013B-4234-B30C-C18F89D2D2E2}" srcOrd="0" destOrd="1" presId="urn:microsoft.com/office/officeart/2005/8/layout/list1"/>
    <dgm:cxn modelId="{73B477B5-68B2-4F04-95B7-3DC978AB3E9E}" type="presOf" srcId="{B25B6CEB-A599-4CD5-A2DF-5ACE189F1567}" destId="{2B425707-FB9B-4401-8759-A42EFAC142E4}" srcOrd="0" destOrd="0" presId="urn:microsoft.com/office/officeart/2005/8/layout/list1"/>
    <dgm:cxn modelId="{9F23F7B5-A640-4618-A0F4-0895969BADF9}" type="presOf" srcId="{82E96644-59F9-4C6E-841E-61C1D02BF949}" destId="{A4CC6284-1AC7-4EC4-BA6F-C265BF11E84E}" srcOrd="0" destOrd="0" presId="urn:microsoft.com/office/officeart/2005/8/layout/list1"/>
    <dgm:cxn modelId="{E2AB61CD-9341-485C-93A6-78647E299350}" type="presOf" srcId="{7A255CC7-3CD7-49A7-B390-44D360392192}" destId="{717B1494-AD44-49A7-BC5D-F86F628CDB69}" srcOrd="1" destOrd="0" presId="urn:microsoft.com/office/officeart/2005/8/layout/list1"/>
    <dgm:cxn modelId="{84C568CF-B054-42CC-9007-5E1C1168607D}" type="presOf" srcId="{B25B6CEB-A599-4CD5-A2DF-5ACE189F1567}" destId="{7DF47835-8D8C-4F4C-BCB9-0879D03E5C0D}" srcOrd="1" destOrd="0" presId="urn:microsoft.com/office/officeart/2005/8/layout/list1"/>
    <dgm:cxn modelId="{B29D83D4-8E35-458B-9545-E0F44667A17D}" srcId="{FFBA09A8-E294-410E-AB0B-C9B152676597}" destId="{B25B6CEB-A599-4CD5-A2DF-5ACE189F1567}" srcOrd="1" destOrd="0" parTransId="{3103EDB6-7DF6-47A0-B1F8-2FC0E7C3A13D}" sibTransId="{574EA0FD-458F-4ED3-89A7-A4881342C12A}"/>
    <dgm:cxn modelId="{1A4A0FE1-5B0C-47F0-84F6-C35DBED5D8C1}" srcId="{82E96644-59F9-4C6E-841E-61C1D02BF949}" destId="{A02A8029-876E-4A7B-822D-2C6B2C9EE69C}" srcOrd="1" destOrd="0" parTransId="{A3F55B48-7960-42E0-89D9-004AE4CB949F}" sibTransId="{C5FF732C-C757-42DB-B93A-92FA68135B84}"/>
    <dgm:cxn modelId="{2544B4E7-3DDC-4348-8A47-15E1B94FEBAB}" type="presOf" srcId="{B566B9F7-7ADF-4690-B8DE-0F0A85E44C8A}" destId="{9523A5E4-1E37-47A0-973F-5FBE1451F9C3}" srcOrd="1" destOrd="0" presId="urn:microsoft.com/office/officeart/2005/8/layout/list1"/>
    <dgm:cxn modelId="{DC1E5413-D7A9-4E8D-817E-8243DDA2B246}" type="presParOf" srcId="{34FD9015-F515-4B9A-B19E-3909EC9C6B5F}" destId="{CF003CCB-281C-40B2-9D1F-95E2652B3FAC}" srcOrd="0" destOrd="0" presId="urn:microsoft.com/office/officeart/2005/8/layout/list1"/>
    <dgm:cxn modelId="{7F37C4E8-3268-4B2F-9995-B8F530F4F024}" type="presParOf" srcId="{CF003CCB-281C-40B2-9D1F-95E2652B3FAC}" destId="{A4CC6284-1AC7-4EC4-BA6F-C265BF11E84E}" srcOrd="0" destOrd="0" presId="urn:microsoft.com/office/officeart/2005/8/layout/list1"/>
    <dgm:cxn modelId="{FB536960-26D9-4A37-98EA-71858397E4F0}" type="presParOf" srcId="{CF003CCB-281C-40B2-9D1F-95E2652B3FAC}" destId="{ADE23575-AC17-48E5-87C8-723C7B3FB42D}" srcOrd="1" destOrd="0" presId="urn:microsoft.com/office/officeart/2005/8/layout/list1"/>
    <dgm:cxn modelId="{B42B46AF-9216-4364-8143-3B19C38344AF}" type="presParOf" srcId="{34FD9015-F515-4B9A-B19E-3909EC9C6B5F}" destId="{5EFEB1CC-A9CF-4737-B879-81B35EFAB927}" srcOrd="1" destOrd="0" presId="urn:microsoft.com/office/officeart/2005/8/layout/list1"/>
    <dgm:cxn modelId="{E36971AA-8CB5-4BE5-BEDC-DC53239F4265}" type="presParOf" srcId="{34FD9015-F515-4B9A-B19E-3909EC9C6B5F}" destId="{C694A502-CFA4-4F59-B294-3FE07C0507FD}" srcOrd="2" destOrd="0" presId="urn:microsoft.com/office/officeart/2005/8/layout/list1"/>
    <dgm:cxn modelId="{A0A5C2E6-1B36-4BD9-A580-E3143006CBDE}" type="presParOf" srcId="{34FD9015-F515-4B9A-B19E-3909EC9C6B5F}" destId="{5657C0FF-634B-442C-A9A8-443216D113C5}" srcOrd="3" destOrd="0" presId="urn:microsoft.com/office/officeart/2005/8/layout/list1"/>
    <dgm:cxn modelId="{CC1E812F-B428-4B45-808B-A5F4D2DB59A4}" type="presParOf" srcId="{34FD9015-F515-4B9A-B19E-3909EC9C6B5F}" destId="{91D23CFC-6E8B-4900-B17F-0C87EECF9987}" srcOrd="4" destOrd="0" presId="urn:microsoft.com/office/officeart/2005/8/layout/list1"/>
    <dgm:cxn modelId="{2A89F9D9-D173-43DB-9AA9-F600E9EA2FF5}" type="presParOf" srcId="{91D23CFC-6E8B-4900-B17F-0C87EECF9987}" destId="{2B425707-FB9B-4401-8759-A42EFAC142E4}" srcOrd="0" destOrd="0" presId="urn:microsoft.com/office/officeart/2005/8/layout/list1"/>
    <dgm:cxn modelId="{26E3A03D-578C-43B0-B7D2-9B9E03EBB9C8}" type="presParOf" srcId="{91D23CFC-6E8B-4900-B17F-0C87EECF9987}" destId="{7DF47835-8D8C-4F4C-BCB9-0879D03E5C0D}" srcOrd="1" destOrd="0" presId="urn:microsoft.com/office/officeart/2005/8/layout/list1"/>
    <dgm:cxn modelId="{FC5FFCDF-5627-40F3-8405-78DDF98F4684}" type="presParOf" srcId="{34FD9015-F515-4B9A-B19E-3909EC9C6B5F}" destId="{693D5B67-F80E-4823-BD15-B98F20EBCD4F}" srcOrd="5" destOrd="0" presId="urn:microsoft.com/office/officeart/2005/8/layout/list1"/>
    <dgm:cxn modelId="{8DAD10A3-E012-47B1-BD49-D7FF56C97B91}" type="presParOf" srcId="{34FD9015-F515-4B9A-B19E-3909EC9C6B5F}" destId="{95EC5885-013B-4234-B30C-C18F89D2D2E2}" srcOrd="6" destOrd="0" presId="urn:microsoft.com/office/officeart/2005/8/layout/list1"/>
    <dgm:cxn modelId="{125D6BDF-ED85-473E-9036-AF6118454F6B}" type="presParOf" srcId="{34FD9015-F515-4B9A-B19E-3909EC9C6B5F}" destId="{C73D776C-9E74-4A50-A2B4-ECB2305E639F}" srcOrd="7" destOrd="0" presId="urn:microsoft.com/office/officeart/2005/8/layout/list1"/>
    <dgm:cxn modelId="{500A027C-CEC7-4B01-8FA0-DFE6FC317CBE}" type="presParOf" srcId="{34FD9015-F515-4B9A-B19E-3909EC9C6B5F}" destId="{4D3D63D8-ACE5-4B17-9232-195206352383}" srcOrd="8" destOrd="0" presId="urn:microsoft.com/office/officeart/2005/8/layout/list1"/>
    <dgm:cxn modelId="{D8021D54-CDEE-4950-98F7-259A1A1244E8}" type="presParOf" srcId="{4D3D63D8-ACE5-4B17-9232-195206352383}" destId="{095AD9BF-EDE6-490A-857F-18E12BF16BD6}" srcOrd="0" destOrd="0" presId="urn:microsoft.com/office/officeart/2005/8/layout/list1"/>
    <dgm:cxn modelId="{332A3E29-E064-4357-A8EA-47020CB11874}" type="presParOf" srcId="{4D3D63D8-ACE5-4B17-9232-195206352383}" destId="{717B1494-AD44-49A7-BC5D-F86F628CDB69}" srcOrd="1" destOrd="0" presId="urn:microsoft.com/office/officeart/2005/8/layout/list1"/>
    <dgm:cxn modelId="{826DE892-E2F9-4CEF-A60E-53A5B8C5FEAA}" type="presParOf" srcId="{34FD9015-F515-4B9A-B19E-3909EC9C6B5F}" destId="{25E98524-3BDA-4819-AD36-E2DA204FC48C}" srcOrd="9" destOrd="0" presId="urn:microsoft.com/office/officeart/2005/8/layout/list1"/>
    <dgm:cxn modelId="{42E7F1FA-E657-4371-A004-B2BDDB3E8B75}" type="presParOf" srcId="{34FD9015-F515-4B9A-B19E-3909EC9C6B5F}" destId="{ED8C5D19-9017-497F-A46E-C487BEB5F455}" srcOrd="10" destOrd="0" presId="urn:microsoft.com/office/officeart/2005/8/layout/list1"/>
    <dgm:cxn modelId="{488F8B66-4691-4DB7-8D6B-673C8B31DD61}" type="presParOf" srcId="{34FD9015-F515-4B9A-B19E-3909EC9C6B5F}" destId="{3744D421-59B9-40FC-BC62-75F50B0C58A4}" srcOrd="11" destOrd="0" presId="urn:microsoft.com/office/officeart/2005/8/layout/list1"/>
    <dgm:cxn modelId="{5BDC3777-A750-48CA-92A6-498546905409}" type="presParOf" srcId="{34FD9015-F515-4B9A-B19E-3909EC9C6B5F}" destId="{0C2D51FF-D339-4403-B38E-4E908F61F250}" srcOrd="12" destOrd="0" presId="urn:microsoft.com/office/officeart/2005/8/layout/list1"/>
    <dgm:cxn modelId="{B8CD180F-AC55-4CA9-A883-7F2EAB2E7126}" type="presParOf" srcId="{0C2D51FF-D339-4403-B38E-4E908F61F250}" destId="{B9B7C700-6F12-4256-A6B8-E88B801BEDDC}" srcOrd="0" destOrd="0" presId="urn:microsoft.com/office/officeart/2005/8/layout/list1"/>
    <dgm:cxn modelId="{DFA46862-C03A-4175-A2A8-2BD439783AB0}" type="presParOf" srcId="{0C2D51FF-D339-4403-B38E-4E908F61F250}" destId="{67DAE01D-0C22-49D1-9900-94CE3F16691D}" srcOrd="1" destOrd="0" presId="urn:microsoft.com/office/officeart/2005/8/layout/list1"/>
    <dgm:cxn modelId="{AC8BC963-843B-4ABD-B781-065C043DCBEA}" type="presParOf" srcId="{34FD9015-F515-4B9A-B19E-3909EC9C6B5F}" destId="{D4AA296C-6523-4068-9EF1-BDAE0400D808}" srcOrd="13" destOrd="0" presId="urn:microsoft.com/office/officeart/2005/8/layout/list1"/>
    <dgm:cxn modelId="{ABCAA50C-7E89-48CF-9946-282CADA48D34}" type="presParOf" srcId="{34FD9015-F515-4B9A-B19E-3909EC9C6B5F}" destId="{4C314FB5-ED62-4921-B48B-591C7B273585}" srcOrd="14" destOrd="0" presId="urn:microsoft.com/office/officeart/2005/8/layout/list1"/>
    <dgm:cxn modelId="{80CBE288-157D-4AB0-B805-35B36B2E37F3}" type="presParOf" srcId="{34FD9015-F515-4B9A-B19E-3909EC9C6B5F}" destId="{1FA96A6E-C224-4672-92C4-FD03AF211298}" srcOrd="15" destOrd="0" presId="urn:microsoft.com/office/officeart/2005/8/layout/list1"/>
    <dgm:cxn modelId="{09F7CCB2-C8D4-4C8B-B852-FEC6A313DDCC}" type="presParOf" srcId="{34FD9015-F515-4B9A-B19E-3909EC9C6B5F}" destId="{9AE787D5-36B3-4A90-9E43-B9FE68C11647}" srcOrd="16" destOrd="0" presId="urn:microsoft.com/office/officeart/2005/8/layout/list1"/>
    <dgm:cxn modelId="{64F04921-270D-4D2C-B467-B5F8F3AED4B9}" type="presParOf" srcId="{9AE787D5-36B3-4A90-9E43-B9FE68C11647}" destId="{A2B7D2D8-3763-4C7A-9AD2-E16132CAC311}" srcOrd="0" destOrd="0" presId="urn:microsoft.com/office/officeart/2005/8/layout/list1"/>
    <dgm:cxn modelId="{5AC68486-1462-408A-8AA0-59B5D4387282}" type="presParOf" srcId="{9AE787D5-36B3-4A90-9E43-B9FE68C11647}" destId="{9523A5E4-1E37-47A0-973F-5FBE1451F9C3}" srcOrd="1" destOrd="0" presId="urn:microsoft.com/office/officeart/2005/8/layout/list1"/>
    <dgm:cxn modelId="{7FB6FC7E-6E0A-4E87-8EB9-CE9EA8DE60A3}" type="presParOf" srcId="{34FD9015-F515-4B9A-B19E-3909EC9C6B5F}" destId="{6424EE1D-4A6F-4E62-A98D-D261FC762502}" srcOrd="17" destOrd="0" presId="urn:microsoft.com/office/officeart/2005/8/layout/list1"/>
    <dgm:cxn modelId="{6810229E-E3A1-4052-816B-DC1327CADE35}" type="presParOf" srcId="{34FD9015-F515-4B9A-B19E-3909EC9C6B5F}" destId="{8E1D949F-C5B4-400D-864F-0860D9C93C24}"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533DB1-9563-422B-A75B-3D53934005A6}" type="doc">
      <dgm:prSet loTypeId="urn:microsoft.com/office/officeart/2005/8/layout/matrix1" loCatId="matrix" qsTypeId="urn:microsoft.com/office/officeart/2005/8/quickstyle/3d2" qsCatId="3D" csTypeId="urn:microsoft.com/office/officeart/2005/8/colors/accent1_2" csCatId="accent1" phldr="1"/>
      <dgm:spPr/>
      <dgm:t>
        <a:bodyPr/>
        <a:lstStyle/>
        <a:p>
          <a:endParaRPr lang="en-GB"/>
        </a:p>
      </dgm:t>
    </dgm:pt>
    <dgm:pt modelId="{E6137B74-E928-44E8-A64A-D59A31C5C911}">
      <dgm:prSet phldrT="[Text]"/>
      <dgm:spPr/>
      <dgm:t>
        <a:bodyPr/>
        <a:lstStyle/>
        <a:p>
          <a:r>
            <a:rPr lang="en-GB" dirty="0"/>
            <a:t>Interventions </a:t>
          </a:r>
        </a:p>
      </dgm:t>
    </dgm:pt>
    <dgm:pt modelId="{6F552F42-BC98-4281-84A6-4C75BE5EFBB9}" type="parTrans" cxnId="{0E2E24D5-1B00-4896-A305-D51D98CE1D80}">
      <dgm:prSet/>
      <dgm:spPr/>
      <dgm:t>
        <a:bodyPr/>
        <a:lstStyle/>
        <a:p>
          <a:endParaRPr lang="en-GB"/>
        </a:p>
      </dgm:t>
    </dgm:pt>
    <dgm:pt modelId="{3C085441-DD7F-48D9-AECC-C28175ABE583}" type="sibTrans" cxnId="{0E2E24D5-1B00-4896-A305-D51D98CE1D80}">
      <dgm:prSet/>
      <dgm:spPr/>
      <dgm:t>
        <a:bodyPr/>
        <a:lstStyle/>
        <a:p>
          <a:endParaRPr lang="en-GB"/>
        </a:p>
      </dgm:t>
    </dgm:pt>
    <dgm:pt modelId="{5B4E2EA6-421E-4B7B-9BF2-7DF069C50C8E}">
      <dgm:prSet phldrT="[Text]"/>
      <dgm:spPr/>
      <dgm:t>
        <a:bodyPr/>
        <a:lstStyle/>
        <a:p>
          <a:r>
            <a:rPr lang="en-GB" dirty="0"/>
            <a:t>Family based Therapy</a:t>
          </a:r>
        </a:p>
      </dgm:t>
    </dgm:pt>
    <dgm:pt modelId="{AFCDFF44-CECC-48CB-AAA0-4CFB42598A42}" type="parTrans" cxnId="{6057903F-A09C-4659-9313-DB3B4B298ED3}">
      <dgm:prSet/>
      <dgm:spPr/>
      <dgm:t>
        <a:bodyPr/>
        <a:lstStyle/>
        <a:p>
          <a:endParaRPr lang="en-GB"/>
        </a:p>
      </dgm:t>
    </dgm:pt>
    <dgm:pt modelId="{81BA6514-3961-4EE7-BC41-373C4F73DD94}" type="sibTrans" cxnId="{6057903F-A09C-4659-9313-DB3B4B298ED3}">
      <dgm:prSet/>
      <dgm:spPr/>
      <dgm:t>
        <a:bodyPr/>
        <a:lstStyle/>
        <a:p>
          <a:endParaRPr lang="en-GB"/>
        </a:p>
      </dgm:t>
    </dgm:pt>
    <dgm:pt modelId="{03214F0E-1DCE-438E-9CE5-D896D9A08D6A}">
      <dgm:prSet phldrT="[Text]"/>
      <dgm:spPr/>
      <dgm:t>
        <a:bodyPr/>
        <a:lstStyle/>
        <a:p>
          <a:r>
            <a:rPr lang="en-GB" dirty="0"/>
            <a:t>Individual CBT</a:t>
          </a:r>
        </a:p>
      </dgm:t>
    </dgm:pt>
    <dgm:pt modelId="{09FF212D-7844-4DB1-BE1D-957C9B995D50}" type="parTrans" cxnId="{AF864718-2AB2-48CE-A354-F46EED8DBCD8}">
      <dgm:prSet/>
      <dgm:spPr/>
      <dgm:t>
        <a:bodyPr/>
        <a:lstStyle/>
        <a:p>
          <a:endParaRPr lang="en-GB"/>
        </a:p>
      </dgm:t>
    </dgm:pt>
    <dgm:pt modelId="{C62D8DA9-04A5-4E07-80D6-178826B2CFBB}" type="sibTrans" cxnId="{AF864718-2AB2-48CE-A354-F46EED8DBCD8}">
      <dgm:prSet/>
      <dgm:spPr/>
      <dgm:t>
        <a:bodyPr/>
        <a:lstStyle/>
        <a:p>
          <a:endParaRPr lang="en-GB"/>
        </a:p>
      </dgm:t>
    </dgm:pt>
    <dgm:pt modelId="{A42F466F-4EE6-47CF-872A-FDE953DDED42}">
      <dgm:prSet phldrT="[Text]"/>
      <dgm:spPr/>
      <dgm:t>
        <a:bodyPr/>
        <a:lstStyle/>
        <a:p>
          <a:r>
            <a:rPr lang="en-GB" dirty="0"/>
            <a:t>Multisystemic Approach</a:t>
          </a:r>
        </a:p>
      </dgm:t>
    </dgm:pt>
    <dgm:pt modelId="{29230375-FC6D-4A21-9FEF-3EBECF63F1E9}" type="parTrans" cxnId="{57CAE670-4372-4881-ADF7-D256DAA1E387}">
      <dgm:prSet/>
      <dgm:spPr/>
      <dgm:t>
        <a:bodyPr/>
        <a:lstStyle/>
        <a:p>
          <a:endParaRPr lang="en-GB"/>
        </a:p>
      </dgm:t>
    </dgm:pt>
    <dgm:pt modelId="{05BB7146-649E-4049-B0C9-B587C168FDB5}" type="sibTrans" cxnId="{57CAE670-4372-4881-ADF7-D256DAA1E387}">
      <dgm:prSet/>
      <dgm:spPr/>
      <dgm:t>
        <a:bodyPr/>
        <a:lstStyle/>
        <a:p>
          <a:endParaRPr lang="en-GB"/>
        </a:p>
      </dgm:t>
    </dgm:pt>
    <dgm:pt modelId="{84D242FC-5B38-46DC-8E54-EF1689ADCBCC}">
      <dgm:prSet phldrT="[Text]"/>
      <dgm:spPr/>
      <dgm:t>
        <a:bodyPr/>
        <a:lstStyle/>
        <a:p>
          <a:r>
            <a:rPr lang="en-GB" dirty="0"/>
            <a:t>Psychopharmacological </a:t>
          </a:r>
        </a:p>
      </dgm:t>
    </dgm:pt>
    <dgm:pt modelId="{522E2372-EAD1-40B1-8F46-F2FCD3864ECD}" type="parTrans" cxnId="{8895A9E3-2D18-4D93-8796-A9B3A16018CD}">
      <dgm:prSet/>
      <dgm:spPr/>
      <dgm:t>
        <a:bodyPr/>
        <a:lstStyle/>
        <a:p>
          <a:endParaRPr lang="en-GB"/>
        </a:p>
      </dgm:t>
    </dgm:pt>
    <dgm:pt modelId="{20F6735F-8799-4241-B37F-B973C29E1589}" type="sibTrans" cxnId="{8895A9E3-2D18-4D93-8796-A9B3A16018CD}">
      <dgm:prSet/>
      <dgm:spPr/>
      <dgm:t>
        <a:bodyPr/>
        <a:lstStyle/>
        <a:p>
          <a:endParaRPr lang="en-GB"/>
        </a:p>
      </dgm:t>
    </dgm:pt>
    <dgm:pt modelId="{29B99B05-3EFD-42AD-AB74-AE46842A7F0B}" type="pres">
      <dgm:prSet presAssocID="{9B533DB1-9563-422B-A75B-3D53934005A6}" presName="diagram" presStyleCnt="0">
        <dgm:presLayoutVars>
          <dgm:chMax val="1"/>
          <dgm:dir/>
          <dgm:animLvl val="ctr"/>
          <dgm:resizeHandles val="exact"/>
        </dgm:presLayoutVars>
      </dgm:prSet>
      <dgm:spPr/>
    </dgm:pt>
    <dgm:pt modelId="{C318C164-28EA-479B-A9FE-B2F26834C641}" type="pres">
      <dgm:prSet presAssocID="{9B533DB1-9563-422B-A75B-3D53934005A6}" presName="matrix" presStyleCnt="0"/>
      <dgm:spPr/>
    </dgm:pt>
    <dgm:pt modelId="{0FD2463B-0E83-4DEF-B7B1-8410BE071BA0}" type="pres">
      <dgm:prSet presAssocID="{9B533DB1-9563-422B-A75B-3D53934005A6}" presName="tile1" presStyleLbl="node1" presStyleIdx="0" presStyleCnt="4"/>
      <dgm:spPr/>
    </dgm:pt>
    <dgm:pt modelId="{7D37C711-1E4B-4782-B7E5-B84B717D902C}" type="pres">
      <dgm:prSet presAssocID="{9B533DB1-9563-422B-A75B-3D53934005A6}" presName="tile1text" presStyleLbl="node1" presStyleIdx="0" presStyleCnt="4">
        <dgm:presLayoutVars>
          <dgm:chMax val="0"/>
          <dgm:chPref val="0"/>
          <dgm:bulletEnabled val="1"/>
        </dgm:presLayoutVars>
      </dgm:prSet>
      <dgm:spPr/>
    </dgm:pt>
    <dgm:pt modelId="{E753E5E3-F2F8-418D-999F-9321E686C407}" type="pres">
      <dgm:prSet presAssocID="{9B533DB1-9563-422B-A75B-3D53934005A6}" presName="tile2" presStyleLbl="node1" presStyleIdx="1" presStyleCnt="4"/>
      <dgm:spPr/>
    </dgm:pt>
    <dgm:pt modelId="{D484F28B-94DD-4CDD-9518-E2C55DC594E8}" type="pres">
      <dgm:prSet presAssocID="{9B533DB1-9563-422B-A75B-3D53934005A6}" presName="tile2text" presStyleLbl="node1" presStyleIdx="1" presStyleCnt="4">
        <dgm:presLayoutVars>
          <dgm:chMax val="0"/>
          <dgm:chPref val="0"/>
          <dgm:bulletEnabled val="1"/>
        </dgm:presLayoutVars>
      </dgm:prSet>
      <dgm:spPr/>
    </dgm:pt>
    <dgm:pt modelId="{843DA817-E674-4A1C-AEBF-ED26C4F1A5CD}" type="pres">
      <dgm:prSet presAssocID="{9B533DB1-9563-422B-A75B-3D53934005A6}" presName="tile3" presStyleLbl="node1" presStyleIdx="2" presStyleCnt="4"/>
      <dgm:spPr/>
    </dgm:pt>
    <dgm:pt modelId="{38DB5422-3755-4383-8F7E-DF5537EDF5F5}" type="pres">
      <dgm:prSet presAssocID="{9B533DB1-9563-422B-A75B-3D53934005A6}" presName="tile3text" presStyleLbl="node1" presStyleIdx="2" presStyleCnt="4">
        <dgm:presLayoutVars>
          <dgm:chMax val="0"/>
          <dgm:chPref val="0"/>
          <dgm:bulletEnabled val="1"/>
        </dgm:presLayoutVars>
      </dgm:prSet>
      <dgm:spPr/>
    </dgm:pt>
    <dgm:pt modelId="{2CBDDB63-1205-4ADB-8919-1F65961C07EF}" type="pres">
      <dgm:prSet presAssocID="{9B533DB1-9563-422B-A75B-3D53934005A6}" presName="tile4" presStyleLbl="node1" presStyleIdx="3" presStyleCnt="4"/>
      <dgm:spPr/>
    </dgm:pt>
    <dgm:pt modelId="{36680B66-3210-48BA-B0E5-F3C8AFB9473A}" type="pres">
      <dgm:prSet presAssocID="{9B533DB1-9563-422B-A75B-3D53934005A6}" presName="tile4text" presStyleLbl="node1" presStyleIdx="3" presStyleCnt="4">
        <dgm:presLayoutVars>
          <dgm:chMax val="0"/>
          <dgm:chPref val="0"/>
          <dgm:bulletEnabled val="1"/>
        </dgm:presLayoutVars>
      </dgm:prSet>
      <dgm:spPr/>
    </dgm:pt>
    <dgm:pt modelId="{840773B8-4331-492C-8C80-5139FA044922}" type="pres">
      <dgm:prSet presAssocID="{9B533DB1-9563-422B-A75B-3D53934005A6}" presName="centerTile" presStyleLbl="fgShp" presStyleIdx="0" presStyleCnt="1">
        <dgm:presLayoutVars>
          <dgm:chMax val="0"/>
          <dgm:chPref val="0"/>
        </dgm:presLayoutVars>
      </dgm:prSet>
      <dgm:spPr/>
    </dgm:pt>
  </dgm:ptLst>
  <dgm:cxnLst>
    <dgm:cxn modelId="{F44EA40B-38F2-480B-AEBB-262B81E66EE1}" type="presOf" srcId="{E6137B74-E928-44E8-A64A-D59A31C5C911}" destId="{840773B8-4331-492C-8C80-5139FA044922}" srcOrd="0" destOrd="0" presId="urn:microsoft.com/office/officeart/2005/8/layout/matrix1"/>
    <dgm:cxn modelId="{AF864718-2AB2-48CE-A354-F46EED8DBCD8}" srcId="{E6137B74-E928-44E8-A64A-D59A31C5C911}" destId="{03214F0E-1DCE-438E-9CE5-D896D9A08D6A}" srcOrd="1" destOrd="0" parTransId="{09FF212D-7844-4DB1-BE1D-957C9B995D50}" sibTransId="{C62D8DA9-04A5-4E07-80D6-178826B2CFBB}"/>
    <dgm:cxn modelId="{67B3522C-E08E-4E6F-A6FC-F8B0E1890BCB}" type="presOf" srcId="{03214F0E-1DCE-438E-9CE5-D896D9A08D6A}" destId="{D484F28B-94DD-4CDD-9518-E2C55DC594E8}" srcOrd="1" destOrd="0" presId="urn:microsoft.com/office/officeart/2005/8/layout/matrix1"/>
    <dgm:cxn modelId="{6057903F-A09C-4659-9313-DB3B4B298ED3}" srcId="{E6137B74-E928-44E8-A64A-D59A31C5C911}" destId="{5B4E2EA6-421E-4B7B-9BF2-7DF069C50C8E}" srcOrd="0" destOrd="0" parTransId="{AFCDFF44-CECC-48CB-AAA0-4CFB42598A42}" sibTransId="{81BA6514-3961-4EE7-BC41-373C4F73DD94}"/>
    <dgm:cxn modelId="{D0AE7045-5BB7-437D-8685-EBA746D97E49}" type="presOf" srcId="{5B4E2EA6-421E-4B7B-9BF2-7DF069C50C8E}" destId="{0FD2463B-0E83-4DEF-B7B1-8410BE071BA0}" srcOrd="0" destOrd="0" presId="urn:microsoft.com/office/officeart/2005/8/layout/matrix1"/>
    <dgm:cxn modelId="{57CAE670-4372-4881-ADF7-D256DAA1E387}" srcId="{E6137B74-E928-44E8-A64A-D59A31C5C911}" destId="{A42F466F-4EE6-47CF-872A-FDE953DDED42}" srcOrd="2" destOrd="0" parTransId="{29230375-FC6D-4A21-9FEF-3EBECF63F1E9}" sibTransId="{05BB7146-649E-4049-B0C9-B587C168FDB5}"/>
    <dgm:cxn modelId="{6D59E178-2733-4DDA-9EA5-4AEFDF99DA5F}" type="presOf" srcId="{5B4E2EA6-421E-4B7B-9BF2-7DF069C50C8E}" destId="{7D37C711-1E4B-4782-B7E5-B84B717D902C}" srcOrd="1" destOrd="0" presId="urn:microsoft.com/office/officeart/2005/8/layout/matrix1"/>
    <dgm:cxn modelId="{A773A089-969B-4BEB-873D-7B3589A49E02}" type="presOf" srcId="{84D242FC-5B38-46DC-8E54-EF1689ADCBCC}" destId="{36680B66-3210-48BA-B0E5-F3C8AFB9473A}" srcOrd="1" destOrd="0" presId="urn:microsoft.com/office/officeart/2005/8/layout/matrix1"/>
    <dgm:cxn modelId="{9BD76DC6-66DE-4ED1-A19A-74EE32C7049E}" type="presOf" srcId="{A42F466F-4EE6-47CF-872A-FDE953DDED42}" destId="{843DA817-E674-4A1C-AEBF-ED26C4F1A5CD}" srcOrd="0" destOrd="0" presId="urn:microsoft.com/office/officeart/2005/8/layout/matrix1"/>
    <dgm:cxn modelId="{6493A8CA-5C64-4B0D-8E2E-5A314F9F25AF}" type="presOf" srcId="{03214F0E-1DCE-438E-9CE5-D896D9A08D6A}" destId="{E753E5E3-F2F8-418D-999F-9321E686C407}" srcOrd="0" destOrd="0" presId="urn:microsoft.com/office/officeart/2005/8/layout/matrix1"/>
    <dgm:cxn modelId="{0E2E24D5-1B00-4896-A305-D51D98CE1D80}" srcId="{9B533DB1-9563-422B-A75B-3D53934005A6}" destId="{E6137B74-E928-44E8-A64A-D59A31C5C911}" srcOrd="0" destOrd="0" parTransId="{6F552F42-BC98-4281-84A6-4C75BE5EFBB9}" sibTransId="{3C085441-DD7F-48D9-AECC-C28175ABE583}"/>
    <dgm:cxn modelId="{52E1BCDD-A33E-4EEC-BDF5-CA345685F06B}" type="presOf" srcId="{84D242FC-5B38-46DC-8E54-EF1689ADCBCC}" destId="{2CBDDB63-1205-4ADB-8919-1F65961C07EF}" srcOrd="0" destOrd="0" presId="urn:microsoft.com/office/officeart/2005/8/layout/matrix1"/>
    <dgm:cxn modelId="{5783BBDF-DC34-4EA6-9948-10F57682BCAE}" type="presOf" srcId="{A42F466F-4EE6-47CF-872A-FDE953DDED42}" destId="{38DB5422-3755-4383-8F7E-DF5537EDF5F5}" srcOrd="1" destOrd="0" presId="urn:microsoft.com/office/officeart/2005/8/layout/matrix1"/>
    <dgm:cxn modelId="{8895A9E3-2D18-4D93-8796-A9B3A16018CD}" srcId="{E6137B74-E928-44E8-A64A-D59A31C5C911}" destId="{84D242FC-5B38-46DC-8E54-EF1689ADCBCC}" srcOrd="3" destOrd="0" parTransId="{522E2372-EAD1-40B1-8F46-F2FCD3864ECD}" sibTransId="{20F6735F-8799-4241-B37F-B973C29E1589}"/>
    <dgm:cxn modelId="{11888DF2-C9BF-4A95-83FA-AEFC451C8535}" type="presOf" srcId="{9B533DB1-9563-422B-A75B-3D53934005A6}" destId="{29B99B05-3EFD-42AD-AB74-AE46842A7F0B}" srcOrd="0" destOrd="0" presId="urn:microsoft.com/office/officeart/2005/8/layout/matrix1"/>
    <dgm:cxn modelId="{CAC9F5CE-4E66-46CB-93E3-FC66CEB9693B}" type="presParOf" srcId="{29B99B05-3EFD-42AD-AB74-AE46842A7F0B}" destId="{C318C164-28EA-479B-A9FE-B2F26834C641}" srcOrd="0" destOrd="0" presId="urn:microsoft.com/office/officeart/2005/8/layout/matrix1"/>
    <dgm:cxn modelId="{FA8430D8-76B2-4899-B7C4-CFC3FB1F313E}" type="presParOf" srcId="{C318C164-28EA-479B-A9FE-B2F26834C641}" destId="{0FD2463B-0E83-4DEF-B7B1-8410BE071BA0}" srcOrd="0" destOrd="0" presId="urn:microsoft.com/office/officeart/2005/8/layout/matrix1"/>
    <dgm:cxn modelId="{827BAB1E-FE47-4D06-8543-AC1057314EED}" type="presParOf" srcId="{C318C164-28EA-479B-A9FE-B2F26834C641}" destId="{7D37C711-1E4B-4782-B7E5-B84B717D902C}" srcOrd="1" destOrd="0" presId="urn:microsoft.com/office/officeart/2005/8/layout/matrix1"/>
    <dgm:cxn modelId="{BEE3AC5D-C878-4550-B738-F1CCE5D10E63}" type="presParOf" srcId="{C318C164-28EA-479B-A9FE-B2F26834C641}" destId="{E753E5E3-F2F8-418D-999F-9321E686C407}" srcOrd="2" destOrd="0" presId="urn:microsoft.com/office/officeart/2005/8/layout/matrix1"/>
    <dgm:cxn modelId="{8F95AE9C-FBC4-49C5-8CB7-7A95CFE40B69}" type="presParOf" srcId="{C318C164-28EA-479B-A9FE-B2F26834C641}" destId="{D484F28B-94DD-4CDD-9518-E2C55DC594E8}" srcOrd="3" destOrd="0" presId="urn:microsoft.com/office/officeart/2005/8/layout/matrix1"/>
    <dgm:cxn modelId="{17A25FCC-7FC3-48C8-9FA7-1076C942158F}" type="presParOf" srcId="{C318C164-28EA-479B-A9FE-B2F26834C641}" destId="{843DA817-E674-4A1C-AEBF-ED26C4F1A5CD}" srcOrd="4" destOrd="0" presId="urn:microsoft.com/office/officeart/2005/8/layout/matrix1"/>
    <dgm:cxn modelId="{E42BD1B7-9E0B-490C-85C0-0B81F5115821}" type="presParOf" srcId="{C318C164-28EA-479B-A9FE-B2F26834C641}" destId="{38DB5422-3755-4383-8F7E-DF5537EDF5F5}" srcOrd="5" destOrd="0" presId="urn:microsoft.com/office/officeart/2005/8/layout/matrix1"/>
    <dgm:cxn modelId="{E30CE333-AC08-42AE-88C7-EFB98052010F}" type="presParOf" srcId="{C318C164-28EA-479B-A9FE-B2F26834C641}" destId="{2CBDDB63-1205-4ADB-8919-1F65961C07EF}" srcOrd="6" destOrd="0" presId="urn:microsoft.com/office/officeart/2005/8/layout/matrix1"/>
    <dgm:cxn modelId="{302AAE1F-358F-416F-B700-5B2C560BB901}" type="presParOf" srcId="{C318C164-28EA-479B-A9FE-B2F26834C641}" destId="{36680B66-3210-48BA-B0E5-F3C8AFB9473A}" srcOrd="7" destOrd="0" presId="urn:microsoft.com/office/officeart/2005/8/layout/matrix1"/>
    <dgm:cxn modelId="{58E86DA9-76B9-4CA8-8E25-CC870355E696}" type="presParOf" srcId="{29B99B05-3EFD-42AD-AB74-AE46842A7F0B}" destId="{840773B8-4331-492C-8C80-5139FA04492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DF04F74-8E59-4159-ABC2-9909D85D7678}"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FDE9FCD-FB65-4DE1-BE3E-FCE3CF3F1D5D}">
      <dgm:prSet phldrT="[Text]"/>
      <dgm:spPr/>
      <dgm:t>
        <a:bodyPr/>
        <a:lstStyle/>
        <a:p>
          <a:r>
            <a:rPr lang="en-US" dirty="0"/>
            <a:t>Social functioning</a:t>
          </a:r>
        </a:p>
      </dgm:t>
    </dgm:pt>
    <dgm:pt modelId="{2BC3D179-CE93-45C3-B8B9-754D28854692}" type="parTrans" cxnId="{DE75B4C5-EAEC-40F2-9CD2-6F1139A35A3D}">
      <dgm:prSet/>
      <dgm:spPr/>
      <dgm:t>
        <a:bodyPr/>
        <a:lstStyle/>
        <a:p>
          <a:endParaRPr lang="en-US"/>
        </a:p>
      </dgm:t>
    </dgm:pt>
    <dgm:pt modelId="{36D95B98-8918-4194-AC38-1F978A8DC44E}" type="sibTrans" cxnId="{DE75B4C5-EAEC-40F2-9CD2-6F1139A35A3D}">
      <dgm:prSet/>
      <dgm:spPr/>
      <dgm:t>
        <a:bodyPr/>
        <a:lstStyle/>
        <a:p>
          <a:endParaRPr lang="en-US"/>
        </a:p>
      </dgm:t>
    </dgm:pt>
    <dgm:pt modelId="{CFF66F3C-BA63-4AF1-890B-C6F7C634CE2A}">
      <dgm:prSet phldrT="[Text]"/>
      <dgm:spPr/>
      <dgm:t>
        <a:bodyPr/>
        <a:lstStyle/>
        <a:p>
          <a:r>
            <a:rPr lang="en-US" dirty="0"/>
            <a:t>Parental stress/strain</a:t>
          </a:r>
        </a:p>
      </dgm:t>
    </dgm:pt>
    <dgm:pt modelId="{1FBCB41F-21C6-4768-A17F-240A998C8529}" type="parTrans" cxnId="{2F7FCA2D-FCD2-4792-81D4-3876BCE287AC}">
      <dgm:prSet/>
      <dgm:spPr/>
      <dgm:t>
        <a:bodyPr/>
        <a:lstStyle/>
        <a:p>
          <a:endParaRPr lang="en-US"/>
        </a:p>
      </dgm:t>
    </dgm:pt>
    <dgm:pt modelId="{28FAB546-C201-4D42-AD1A-4DC0D37ED35F}" type="sibTrans" cxnId="{2F7FCA2D-FCD2-4792-81D4-3876BCE287AC}">
      <dgm:prSet/>
      <dgm:spPr/>
      <dgm:t>
        <a:bodyPr/>
        <a:lstStyle/>
        <a:p>
          <a:endParaRPr lang="en-US"/>
        </a:p>
      </dgm:t>
    </dgm:pt>
    <dgm:pt modelId="{BB572D83-DCAD-4464-996A-DEF6EDA1A4B0}">
      <dgm:prSet phldrT="[Text]"/>
      <dgm:spPr/>
      <dgm:t>
        <a:bodyPr/>
        <a:lstStyle/>
        <a:p>
          <a:r>
            <a:rPr lang="en-US" dirty="0"/>
            <a:t>Parental environment </a:t>
          </a:r>
        </a:p>
      </dgm:t>
    </dgm:pt>
    <dgm:pt modelId="{C3DC3A02-D076-45C1-B30B-A250A223FF4F}" type="parTrans" cxnId="{CDA2AB9E-B116-4235-BB05-895428FDA8FB}">
      <dgm:prSet/>
      <dgm:spPr/>
      <dgm:t>
        <a:bodyPr/>
        <a:lstStyle/>
        <a:p>
          <a:endParaRPr lang="en-US"/>
        </a:p>
      </dgm:t>
    </dgm:pt>
    <dgm:pt modelId="{68B82129-80D6-4F54-80E6-B1F866290607}" type="sibTrans" cxnId="{CDA2AB9E-B116-4235-BB05-895428FDA8FB}">
      <dgm:prSet/>
      <dgm:spPr/>
      <dgm:t>
        <a:bodyPr/>
        <a:lstStyle/>
        <a:p>
          <a:endParaRPr lang="en-US"/>
        </a:p>
      </dgm:t>
    </dgm:pt>
    <dgm:pt modelId="{5AF8C9AF-AB69-4052-B85C-2E6C866BB76E}">
      <dgm:prSet/>
      <dgm:spPr/>
      <dgm:t>
        <a:bodyPr/>
        <a:lstStyle/>
        <a:p>
          <a:r>
            <a:rPr lang="en-US" dirty="0"/>
            <a:t>Academic functioning</a:t>
          </a:r>
        </a:p>
      </dgm:t>
    </dgm:pt>
    <dgm:pt modelId="{6DCAAEC2-59D0-443A-A7C3-7C708EE2CE85}" type="parTrans" cxnId="{1F9A148D-C61F-4064-93BC-EEDC551731F4}">
      <dgm:prSet/>
      <dgm:spPr/>
      <dgm:t>
        <a:bodyPr/>
        <a:lstStyle/>
        <a:p>
          <a:endParaRPr lang="en-US"/>
        </a:p>
      </dgm:t>
    </dgm:pt>
    <dgm:pt modelId="{770CCE73-99A6-4FE1-AFEC-2F908F137B82}" type="sibTrans" cxnId="{1F9A148D-C61F-4064-93BC-EEDC551731F4}">
      <dgm:prSet/>
      <dgm:spPr/>
      <dgm:t>
        <a:bodyPr/>
        <a:lstStyle/>
        <a:p>
          <a:endParaRPr lang="en-US"/>
        </a:p>
      </dgm:t>
    </dgm:pt>
    <dgm:pt modelId="{ECD237E9-C799-42FE-98B8-30A44AAEA629}">
      <dgm:prSet/>
      <dgm:spPr/>
      <dgm:t>
        <a:bodyPr/>
        <a:lstStyle/>
        <a:p>
          <a:r>
            <a:rPr lang="en-US" dirty="0"/>
            <a:t>Symptoms at School:</a:t>
          </a:r>
        </a:p>
      </dgm:t>
    </dgm:pt>
    <dgm:pt modelId="{61F71E73-FAC2-4648-87B1-0D16E6618578}" type="parTrans" cxnId="{B756C246-B110-4934-A8F4-2AD2DEE72A71}">
      <dgm:prSet/>
      <dgm:spPr/>
      <dgm:t>
        <a:bodyPr/>
        <a:lstStyle/>
        <a:p>
          <a:endParaRPr lang="en-US"/>
        </a:p>
      </dgm:t>
    </dgm:pt>
    <dgm:pt modelId="{4698EB0D-38C4-4CB4-A90F-1C32254D1CD3}" type="sibTrans" cxnId="{B756C246-B110-4934-A8F4-2AD2DEE72A71}">
      <dgm:prSet/>
      <dgm:spPr/>
      <dgm:t>
        <a:bodyPr/>
        <a:lstStyle/>
        <a:p>
          <a:endParaRPr lang="en-US"/>
        </a:p>
      </dgm:t>
    </dgm:pt>
    <dgm:pt modelId="{418D8AD6-F54A-4BCD-BABA-2AA96BC0017E}">
      <dgm:prSet/>
      <dgm:spPr/>
      <dgm:t>
        <a:bodyPr/>
        <a:lstStyle/>
        <a:p>
          <a:r>
            <a:rPr lang="en-US"/>
            <a:t>Symptoms at Home:</a:t>
          </a:r>
        </a:p>
      </dgm:t>
    </dgm:pt>
    <dgm:pt modelId="{D7CB801B-A46D-4B63-9EDC-67267D40FDBD}" type="parTrans" cxnId="{4D0FF2E8-C7A1-4C2F-BD39-062A77ABBA85}">
      <dgm:prSet/>
      <dgm:spPr/>
      <dgm:t>
        <a:bodyPr/>
        <a:lstStyle/>
        <a:p>
          <a:endParaRPr lang="en-US"/>
        </a:p>
      </dgm:t>
    </dgm:pt>
    <dgm:pt modelId="{2430DFC2-86A1-41CB-95F1-F719DA84D43B}" type="sibTrans" cxnId="{4D0FF2E8-C7A1-4C2F-BD39-062A77ABBA85}">
      <dgm:prSet/>
      <dgm:spPr/>
      <dgm:t>
        <a:bodyPr/>
        <a:lstStyle/>
        <a:p>
          <a:endParaRPr lang="en-US"/>
        </a:p>
      </dgm:t>
    </dgm:pt>
    <dgm:pt modelId="{0400F881-137A-4E13-AA60-86E1371CE2DC}">
      <dgm:prSet/>
      <dgm:spPr/>
      <dgm:t>
        <a:bodyPr/>
        <a:lstStyle/>
        <a:p>
          <a:r>
            <a:rPr lang="en-GB" dirty="0"/>
            <a:t>Treating parents (SMD = 1.06) and children (SMD = .93) alone</a:t>
          </a:r>
          <a:endParaRPr lang="en-US" dirty="0"/>
        </a:p>
      </dgm:t>
    </dgm:pt>
    <dgm:pt modelId="{185D7079-D869-49B7-85CB-D016C41E9E52}" type="parTrans" cxnId="{5FE43F2B-025C-44B2-8117-169A6E1461AF}">
      <dgm:prSet/>
      <dgm:spPr/>
    </dgm:pt>
    <dgm:pt modelId="{F62FA7EB-B151-4BDA-A3B9-105B87BBCA2A}" type="sibTrans" cxnId="{5FE43F2B-025C-44B2-8117-169A6E1461AF}">
      <dgm:prSet/>
      <dgm:spPr/>
    </dgm:pt>
    <dgm:pt modelId="{30ABC6BA-51B4-4B2A-858C-4812092F81E4}">
      <dgm:prSet/>
      <dgm:spPr/>
      <dgm:t>
        <a:bodyPr/>
        <a:lstStyle/>
        <a:p>
          <a:r>
            <a:rPr lang="en-US" dirty="0"/>
            <a:t>No significant effects </a:t>
          </a:r>
        </a:p>
      </dgm:t>
    </dgm:pt>
    <dgm:pt modelId="{DDD57820-C281-41B7-B315-53A77FD197AC}" type="parTrans" cxnId="{1B613FD9-FF4C-4DCC-815E-52AD1A41E45A}">
      <dgm:prSet/>
      <dgm:spPr/>
    </dgm:pt>
    <dgm:pt modelId="{5D13E21A-525D-4067-8F81-6728BB4C0DEE}" type="sibTrans" cxnId="{1B613FD9-FF4C-4DCC-815E-52AD1A41E45A}">
      <dgm:prSet/>
      <dgm:spPr/>
    </dgm:pt>
    <dgm:pt modelId="{BDDB7C9A-52B2-4279-8EEA-1D1BD093333A}">
      <dgm:prSet/>
      <dgm:spPr/>
      <dgm:t>
        <a:bodyPr/>
        <a:lstStyle/>
        <a:p>
          <a:r>
            <a:rPr lang="en-US" dirty="0"/>
            <a:t>No significant effects </a:t>
          </a:r>
        </a:p>
      </dgm:t>
    </dgm:pt>
    <dgm:pt modelId="{2A60ACD8-3B83-48C5-9C99-715EB20AF831}" type="parTrans" cxnId="{00746A49-C41A-4824-A928-4098037C0122}">
      <dgm:prSet/>
      <dgm:spPr/>
    </dgm:pt>
    <dgm:pt modelId="{5254D906-00E7-4CB0-928E-B8EDD306FFB1}" type="sibTrans" cxnId="{00746A49-C41A-4824-A928-4098037C0122}">
      <dgm:prSet/>
      <dgm:spPr/>
    </dgm:pt>
    <dgm:pt modelId="{7EB218BE-F95B-4C75-9CCD-D78D4D7DDFC0}">
      <dgm:prSet/>
      <dgm:spPr/>
      <dgm:t>
        <a:bodyPr/>
        <a:lstStyle/>
        <a:p>
          <a:r>
            <a:rPr lang="en-GB" dirty="0"/>
            <a:t>Treating children alone (SMD = .55) vs. SMD = .20 for treating </a:t>
          </a:r>
          <a:r>
            <a:rPr lang="en-US" dirty="0"/>
            <a:t>parent and child</a:t>
          </a:r>
        </a:p>
      </dgm:t>
    </dgm:pt>
    <dgm:pt modelId="{E3F22501-FFB5-4D0F-9C32-30BB95F54EB5}" type="parTrans" cxnId="{09FA8067-E545-4AAA-BBA3-9641608B849F}">
      <dgm:prSet/>
      <dgm:spPr/>
    </dgm:pt>
    <dgm:pt modelId="{B649EAAC-E079-4CC0-A313-65A9B9A3C14D}" type="sibTrans" cxnId="{09FA8067-E545-4AAA-BBA3-9641608B849F}">
      <dgm:prSet/>
      <dgm:spPr/>
    </dgm:pt>
    <dgm:pt modelId="{FFEE0F80-4F9C-41BD-9868-E07F16B59E76}">
      <dgm:prSet/>
      <dgm:spPr/>
      <dgm:t>
        <a:bodyPr/>
        <a:lstStyle/>
        <a:p>
          <a:r>
            <a:rPr lang="en-US"/>
            <a:t>Treating parents (SMD = .88)</a:t>
          </a:r>
        </a:p>
      </dgm:t>
    </dgm:pt>
    <dgm:pt modelId="{44BA94C3-B040-4586-A2EA-EC732828D163}" type="parTrans" cxnId="{21CB58B7-2D9A-4444-B562-FDB8EF9E0448}">
      <dgm:prSet/>
      <dgm:spPr/>
    </dgm:pt>
    <dgm:pt modelId="{B305E81E-7FF2-4410-873C-6413C7815616}" type="sibTrans" cxnId="{21CB58B7-2D9A-4444-B562-FDB8EF9E0448}">
      <dgm:prSet/>
      <dgm:spPr/>
    </dgm:pt>
    <dgm:pt modelId="{F6091F93-D054-4815-93EB-B0361A1CEA93}">
      <dgm:prSet/>
      <dgm:spPr/>
      <dgm:t>
        <a:bodyPr/>
        <a:lstStyle/>
        <a:p>
          <a:r>
            <a:rPr lang="en-US"/>
            <a:t>Treating parents (SMD = 0.85)</a:t>
          </a:r>
        </a:p>
      </dgm:t>
    </dgm:pt>
    <dgm:pt modelId="{DA262F9D-958F-42B7-B5F7-3DDC6432F523}" type="parTrans" cxnId="{074375E5-116B-4A4C-A055-2FC972ACD948}">
      <dgm:prSet/>
      <dgm:spPr/>
    </dgm:pt>
    <dgm:pt modelId="{7793A0E0-355B-458C-B040-A92FC5EBF5B5}" type="sibTrans" cxnId="{074375E5-116B-4A4C-A055-2FC972ACD948}">
      <dgm:prSet/>
      <dgm:spPr/>
    </dgm:pt>
    <dgm:pt modelId="{776C6E07-B6E0-4ECB-B625-BA7D356EFFE9}">
      <dgm:prSet/>
      <dgm:spPr/>
      <dgm:t>
        <a:bodyPr/>
        <a:lstStyle/>
        <a:p>
          <a:r>
            <a:rPr lang="en-GB" dirty="0"/>
            <a:t>were more effective than treating both together (SMD = .25)</a:t>
          </a:r>
          <a:endParaRPr lang="en-US" dirty="0"/>
        </a:p>
      </dgm:t>
    </dgm:pt>
    <dgm:pt modelId="{C7D7C225-CDE8-4D6C-AC91-BCCA5D44252C}" type="parTrans" cxnId="{BDADD22D-D136-4F53-AF57-43F2559465C3}">
      <dgm:prSet/>
      <dgm:spPr/>
    </dgm:pt>
    <dgm:pt modelId="{7EC2B527-DBA5-40B1-BB7F-0C00E8B36B06}" type="sibTrans" cxnId="{BDADD22D-D136-4F53-AF57-43F2559465C3}">
      <dgm:prSet/>
      <dgm:spPr/>
    </dgm:pt>
    <dgm:pt modelId="{BE5EA3C7-EE0F-4799-A5F1-7F1C5099AF43}" type="pres">
      <dgm:prSet presAssocID="{BDF04F74-8E59-4159-ABC2-9909D85D7678}" presName="linear" presStyleCnt="0">
        <dgm:presLayoutVars>
          <dgm:dir/>
          <dgm:animLvl val="lvl"/>
          <dgm:resizeHandles val="exact"/>
        </dgm:presLayoutVars>
      </dgm:prSet>
      <dgm:spPr/>
    </dgm:pt>
    <dgm:pt modelId="{084F0B53-AC14-42DE-ADD2-0AC350A9CD87}" type="pres">
      <dgm:prSet presAssocID="{418D8AD6-F54A-4BCD-BABA-2AA96BC0017E}" presName="parentLin" presStyleCnt="0"/>
      <dgm:spPr/>
    </dgm:pt>
    <dgm:pt modelId="{B42BB23A-F438-45DA-8B8B-EFD63D1D3B7D}" type="pres">
      <dgm:prSet presAssocID="{418D8AD6-F54A-4BCD-BABA-2AA96BC0017E}" presName="parentLeftMargin" presStyleLbl="node1" presStyleIdx="0" presStyleCnt="6"/>
      <dgm:spPr/>
    </dgm:pt>
    <dgm:pt modelId="{598853C1-0B72-4018-9E4E-0D6AB7F3DDA3}" type="pres">
      <dgm:prSet presAssocID="{418D8AD6-F54A-4BCD-BABA-2AA96BC0017E}" presName="parentText" presStyleLbl="node1" presStyleIdx="0" presStyleCnt="6">
        <dgm:presLayoutVars>
          <dgm:chMax val="0"/>
          <dgm:bulletEnabled val="1"/>
        </dgm:presLayoutVars>
      </dgm:prSet>
      <dgm:spPr/>
    </dgm:pt>
    <dgm:pt modelId="{CD61ACF2-BD5B-422D-B643-E07A7E23A927}" type="pres">
      <dgm:prSet presAssocID="{418D8AD6-F54A-4BCD-BABA-2AA96BC0017E}" presName="negativeSpace" presStyleCnt="0"/>
      <dgm:spPr/>
    </dgm:pt>
    <dgm:pt modelId="{0E08F2B6-B2DF-401D-8D00-8F3B5F7E6EA2}" type="pres">
      <dgm:prSet presAssocID="{418D8AD6-F54A-4BCD-BABA-2AA96BC0017E}" presName="childText" presStyleLbl="conFgAcc1" presStyleIdx="0" presStyleCnt="6" custLinFactY="-1029" custLinFactNeighborX="545" custLinFactNeighborY="-100000">
        <dgm:presLayoutVars>
          <dgm:bulletEnabled val="1"/>
        </dgm:presLayoutVars>
      </dgm:prSet>
      <dgm:spPr/>
    </dgm:pt>
    <dgm:pt modelId="{CE902881-20D2-4A7C-A895-A1D7E2B4AE7E}" type="pres">
      <dgm:prSet presAssocID="{2430DFC2-86A1-41CB-95F1-F719DA84D43B}" presName="spaceBetweenRectangles" presStyleCnt="0"/>
      <dgm:spPr/>
    </dgm:pt>
    <dgm:pt modelId="{C5AA7529-08B0-4376-87B4-C6C66FA859B9}" type="pres">
      <dgm:prSet presAssocID="{ECD237E9-C799-42FE-98B8-30A44AAEA629}" presName="parentLin" presStyleCnt="0"/>
      <dgm:spPr/>
    </dgm:pt>
    <dgm:pt modelId="{7CF7EEFF-28F7-4A94-BAA0-FFFF8FEE882E}" type="pres">
      <dgm:prSet presAssocID="{ECD237E9-C799-42FE-98B8-30A44AAEA629}" presName="parentLeftMargin" presStyleLbl="node1" presStyleIdx="0" presStyleCnt="6"/>
      <dgm:spPr/>
    </dgm:pt>
    <dgm:pt modelId="{5794A415-DA99-4A21-ABB9-0D7D6BF62305}" type="pres">
      <dgm:prSet presAssocID="{ECD237E9-C799-42FE-98B8-30A44AAEA629}" presName="parentText" presStyleLbl="node1" presStyleIdx="1" presStyleCnt="6">
        <dgm:presLayoutVars>
          <dgm:chMax val="0"/>
          <dgm:bulletEnabled val="1"/>
        </dgm:presLayoutVars>
      </dgm:prSet>
      <dgm:spPr/>
    </dgm:pt>
    <dgm:pt modelId="{1CCA4182-2F0B-4F3C-BD83-A436EAF86E84}" type="pres">
      <dgm:prSet presAssocID="{ECD237E9-C799-42FE-98B8-30A44AAEA629}" presName="negativeSpace" presStyleCnt="0"/>
      <dgm:spPr/>
    </dgm:pt>
    <dgm:pt modelId="{9AAFD0C4-1010-41F7-B7AF-B4F0E4660B9F}" type="pres">
      <dgm:prSet presAssocID="{ECD237E9-C799-42FE-98B8-30A44AAEA629}" presName="childText" presStyleLbl="conFgAcc1" presStyleIdx="1" presStyleCnt="6">
        <dgm:presLayoutVars>
          <dgm:bulletEnabled val="1"/>
        </dgm:presLayoutVars>
      </dgm:prSet>
      <dgm:spPr/>
    </dgm:pt>
    <dgm:pt modelId="{18777178-B721-4007-B1F1-7C5216560CA2}" type="pres">
      <dgm:prSet presAssocID="{4698EB0D-38C4-4CB4-A90F-1C32254D1CD3}" presName="spaceBetweenRectangles" presStyleCnt="0"/>
      <dgm:spPr/>
    </dgm:pt>
    <dgm:pt modelId="{B4E3DA06-0109-47B1-8E48-BC590D2FC2DF}" type="pres">
      <dgm:prSet presAssocID="{5AF8C9AF-AB69-4052-B85C-2E6C866BB76E}" presName="parentLin" presStyleCnt="0"/>
      <dgm:spPr/>
    </dgm:pt>
    <dgm:pt modelId="{C10A5161-BCD9-45FD-A11E-9ECC07C1BAD6}" type="pres">
      <dgm:prSet presAssocID="{5AF8C9AF-AB69-4052-B85C-2E6C866BB76E}" presName="parentLeftMargin" presStyleLbl="node1" presStyleIdx="1" presStyleCnt="6"/>
      <dgm:spPr/>
    </dgm:pt>
    <dgm:pt modelId="{2882DDD9-9B08-4AB2-A80D-E9D1BA517FA2}" type="pres">
      <dgm:prSet presAssocID="{5AF8C9AF-AB69-4052-B85C-2E6C866BB76E}" presName="parentText" presStyleLbl="node1" presStyleIdx="2" presStyleCnt="6">
        <dgm:presLayoutVars>
          <dgm:chMax val="0"/>
          <dgm:bulletEnabled val="1"/>
        </dgm:presLayoutVars>
      </dgm:prSet>
      <dgm:spPr/>
    </dgm:pt>
    <dgm:pt modelId="{4EA32B68-F081-4546-8BD5-224DA7D64025}" type="pres">
      <dgm:prSet presAssocID="{5AF8C9AF-AB69-4052-B85C-2E6C866BB76E}" presName="negativeSpace" presStyleCnt="0"/>
      <dgm:spPr/>
    </dgm:pt>
    <dgm:pt modelId="{FB604F67-1E9F-401F-8055-73423B59C4AC}" type="pres">
      <dgm:prSet presAssocID="{5AF8C9AF-AB69-4052-B85C-2E6C866BB76E}" presName="childText" presStyleLbl="conFgAcc1" presStyleIdx="2" presStyleCnt="6">
        <dgm:presLayoutVars>
          <dgm:bulletEnabled val="1"/>
        </dgm:presLayoutVars>
      </dgm:prSet>
      <dgm:spPr/>
    </dgm:pt>
    <dgm:pt modelId="{F22805B4-6532-4BA0-9329-F4A64D2FE6B8}" type="pres">
      <dgm:prSet presAssocID="{770CCE73-99A6-4FE1-AFEC-2F908F137B82}" presName="spaceBetweenRectangles" presStyleCnt="0"/>
      <dgm:spPr/>
    </dgm:pt>
    <dgm:pt modelId="{0B00DE46-83FA-452C-91B5-4248CF26B85D}" type="pres">
      <dgm:prSet presAssocID="{6FDE9FCD-FB65-4DE1-BE3E-FCE3CF3F1D5D}" presName="parentLin" presStyleCnt="0"/>
      <dgm:spPr/>
    </dgm:pt>
    <dgm:pt modelId="{20203D1B-3779-4AA7-88DF-5735D6691600}" type="pres">
      <dgm:prSet presAssocID="{6FDE9FCD-FB65-4DE1-BE3E-FCE3CF3F1D5D}" presName="parentLeftMargin" presStyleLbl="node1" presStyleIdx="2" presStyleCnt="6"/>
      <dgm:spPr/>
    </dgm:pt>
    <dgm:pt modelId="{92F6DBC0-8300-454A-858B-A94CA990435D}" type="pres">
      <dgm:prSet presAssocID="{6FDE9FCD-FB65-4DE1-BE3E-FCE3CF3F1D5D}" presName="parentText" presStyleLbl="node1" presStyleIdx="3" presStyleCnt="6" custLinFactNeighborX="6794">
        <dgm:presLayoutVars>
          <dgm:chMax val="0"/>
          <dgm:bulletEnabled val="1"/>
        </dgm:presLayoutVars>
      </dgm:prSet>
      <dgm:spPr/>
    </dgm:pt>
    <dgm:pt modelId="{982601C7-404C-461F-950A-F0C058A4A4BD}" type="pres">
      <dgm:prSet presAssocID="{6FDE9FCD-FB65-4DE1-BE3E-FCE3CF3F1D5D}" presName="negativeSpace" presStyleCnt="0"/>
      <dgm:spPr/>
    </dgm:pt>
    <dgm:pt modelId="{592825C1-48C3-497B-A3A1-AFB499F99139}" type="pres">
      <dgm:prSet presAssocID="{6FDE9FCD-FB65-4DE1-BE3E-FCE3CF3F1D5D}" presName="childText" presStyleLbl="conFgAcc1" presStyleIdx="3" presStyleCnt="6">
        <dgm:presLayoutVars>
          <dgm:bulletEnabled val="1"/>
        </dgm:presLayoutVars>
      </dgm:prSet>
      <dgm:spPr/>
    </dgm:pt>
    <dgm:pt modelId="{D527D8EB-FCE5-4F3B-85A4-3B9C707B5188}" type="pres">
      <dgm:prSet presAssocID="{36D95B98-8918-4194-AC38-1F978A8DC44E}" presName="spaceBetweenRectangles" presStyleCnt="0"/>
      <dgm:spPr/>
    </dgm:pt>
    <dgm:pt modelId="{6D785DF0-8C0F-43F3-AB35-668BCA2AC0E2}" type="pres">
      <dgm:prSet presAssocID="{CFF66F3C-BA63-4AF1-890B-C6F7C634CE2A}" presName="parentLin" presStyleCnt="0"/>
      <dgm:spPr/>
    </dgm:pt>
    <dgm:pt modelId="{FF9012CE-745B-43B4-A853-BC0471817FC7}" type="pres">
      <dgm:prSet presAssocID="{CFF66F3C-BA63-4AF1-890B-C6F7C634CE2A}" presName="parentLeftMargin" presStyleLbl="node1" presStyleIdx="3" presStyleCnt="6"/>
      <dgm:spPr/>
    </dgm:pt>
    <dgm:pt modelId="{1CBFC6FF-89C5-416A-9E1F-476A4D0D1ED1}" type="pres">
      <dgm:prSet presAssocID="{CFF66F3C-BA63-4AF1-890B-C6F7C634CE2A}" presName="parentText" presStyleLbl="node1" presStyleIdx="4" presStyleCnt="6">
        <dgm:presLayoutVars>
          <dgm:chMax val="0"/>
          <dgm:bulletEnabled val="1"/>
        </dgm:presLayoutVars>
      </dgm:prSet>
      <dgm:spPr/>
    </dgm:pt>
    <dgm:pt modelId="{1BF0102B-4D75-49C1-8FD1-E789C7D3D5BB}" type="pres">
      <dgm:prSet presAssocID="{CFF66F3C-BA63-4AF1-890B-C6F7C634CE2A}" presName="negativeSpace" presStyleCnt="0"/>
      <dgm:spPr/>
    </dgm:pt>
    <dgm:pt modelId="{8C72BDCC-0E17-4E61-A55B-EC3EB747A1D0}" type="pres">
      <dgm:prSet presAssocID="{CFF66F3C-BA63-4AF1-890B-C6F7C634CE2A}" presName="childText" presStyleLbl="conFgAcc1" presStyleIdx="4" presStyleCnt="6">
        <dgm:presLayoutVars>
          <dgm:bulletEnabled val="1"/>
        </dgm:presLayoutVars>
      </dgm:prSet>
      <dgm:spPr/>
    </dgm:pt>
    <dgm:pt modelId="{2FC7E7C9-4A6F-4EAF-BD6E-3EFA6B09089C}" type="pres">
      <dgm:prSet presAssocID="{28FAB546-C201-4D42-AD1A-4DC0D37ED35F}" presName="spaceBetweenRectangles" presStyleCnt="0"/>
      <dgm:spPr/>
    </dgm:pt>
    <dgm:pt modelId="{88D031BB-623F-42F0-BB5F-3D35B3515505}" type="pres">
      <dgm:prSet presAssocID="{BB572D83-DCAD-4464-996A-DEF6EDA1A4B0}" presName="parentLin" presStyleCnt="0"/>
      <dgm:spPr/>
    </dgm:pt>
    <dgm:pt modelId="{2B046FAB-CE88-42BB-B1F1-7942D40271B1}" type="pres">
      <dgm:prSet presAssocID="{BB572D83-DCAD-4464-996A-DEF6EDA1A4B0}" presName="parentLeftMargin" presStyleLbl="node1" presStyleIdx="4" presStyleCnt="6"/>
      <dgm:spPr/>
    </dgm:pt>
    <dgm:pt modelId="{1E8BF721-53C0-4CF3-B83B-C6437B982012}" type="pres">
      <dgm:prSet presAssocID="{BB572D83-DCAD-4464-996A-DEF6EDA1A4B0}" presName="parentText" presStyleLbl="node1" presStyleIdx="5" presStyleCnt="6">
        <dgm:presLayoutVars>
          <dgm:chMax val="0"/>
          <dgm:bulletEnabled val="1"/>
        </dgm:presLayoutVars>
      </dgm:prSet>
      <dgm:spPr/>
    </dgm:pt>
    <dgm:pt modelId="{B4E5A2D9-3822-43C1-B46B-12F398D00202}" type="pres">
      <dgm:prSet presAssocID="{BB572D83-DCAD-4464-996A-DEF6EDA1A4B0}" presName="negativeSpace" presStyleCnt="0"/>
      <dgm:spPr/>
    </dgm:pt>
    <dgm:pt modelId="{CE684FBC-993C-471A-82E7-510B1848A9BC}" type="pres">
      <dgm:prSet presAssocID="{BB572D83-DCAD-4464-996A-DEF6EDA1A4B0}" presName="childText" presStyleLbl="conFgAcc1" presStyleIdx="5" presStyleCnt="6" custScaleY="92417">
        <dgm:presLayoutVars>
          <dgm:bulletEnabled val="1"/>
        </dgm:presLayoutVars>
      </dgm:prSet>
      <dgm:spPr/>
    </dgm:pt>
  </dgm:ptLst>
  <dgm:cxnLst>
    <dgm:cxn modelId="{53866405-8062-4F08-BB09-0DD619F84234}" type="presOf" srcId="{30ABC6BA-51B4-4B2A-858C-4812092F81E4}" destId="{9AAFD0C4-1010-41F7-B7AF-B4F0E4660B9F}" srcOrd="0" destOrd="0" presId="urn:microsoft.com/office/officeart/2005/8/layout/list1"/>
    <dgm:cxn modelId="{5967880C-A17D-42DF-B5DA-8846067C5C0C}" type="presOf" srcId="{CFF66F3C-BA63-4AF1-890B-C6F7C634CE2A}" destId="{FF9012CE-745B-43B4-A853-BC0471817FC7}" srcOrd="0" destOrd="0" presId="urn:microsoft.com/office/officeart/2005/8/layout/list1"/>
    <dgm:cxn modelId="{23C3220E-E48E-40E6-8382-810E92581593}" type="presOf" srcId="{BDF04F74-8E59-4159-ABC2-9909D85D7678}" destId="{BE5EA3C7-EE0F-4799-A5F1-7F1C5099AF43}" srcOrd="0" destOrd="0" presId="urn:microsoft.com/office/officeart/2005/8/layout/list1"/>
    <dgm:cxn modelId="{F04F7218-BD27-4EFF-A05A-961788AF4B50}" type="presOf" srcId="{6FDE9FCD-FB65-4DE1-BE3E-FCE3CF3F1D5D}" destId="{20203D1B-3779-4AA7-88DF-5735D6691600}" srcOrd="0" destOrd="0" presId="urn:microsoft.com/office/officeart/2005/8/layout/list1"/>
    <dgm:cxn modelId="{57A82B20-FA93-4E2E-A88E-0FBDBAA520C2}" type="presOf" srcId="{CFF66F3C-BA63-4AF1-890B-C6F7C634CE2A}" destId="{1CBFC6FF-89C5-416A-9E1F-476A4D0D1ED1}" srcOrd="1" destOrd="0" presId="urn:microsoft.com/office/officeart/2005/8/layout/list1"/>
    <dgm:cxn modelId="{5FE43F2B-025C-44B2-8117-169A6E1461AF}" srcId="{418D8AD6-F54A-4BCD-BABA-2AA96BC0017E}" destId="{0400F881-137A-4E13-AA60-86E1371CE2DC}" srcOrd="0" destOrd="0" parTransId="{185D7079-D869-49B7-85CB-D016C41E9E52}" sibTransId="{F62FA7EB-B151-4BDA-A3B9-105B87BBCA2A}"/>
    <dgm:cxn modelId="{2F7FCA2D-FCD2-4792-81D4-3876BCE287AC}" srcId="{BDF04F74-8E59-4159-ABC2-9909D85D7678}" destId="{CFF66F3C-BA63-4AF1-890B-C6F7C634CE2A}" srcOrd="4" destOrd="0" parTransId="{1FBCB41F-21C6-4768-A17F-240A998C8529}" sibTransId="{28FAB546-C201-4D42-AD1A-4DC0D37ED35F}"/>
    <dgm:cxn modelId="{BDADD22D-D136-4F53-AF57-43F2559465C3}" srcId="{418D8AD6-F54A-4BCD-BABA-2AA96BC0017E}" destId="{776C6E07-B6E0-4ECB-B625-BA7D356EFFE9}" srcOrd="1" destOrd="0" parTransId="{C7D7C225-CDE8-4D6C-AC91-BCCA5D44252C}" sibTransId="{7EC2B527-DBA5-40B1-BB7F-0C00E8B36B06}"/>
    <dgm:cxn modelId="{46C8D42E-F48E-4FBE-96C3-6CBC01F1801A}" type="presOf" srcId="{7EB218BE-F95B-4C75-9CCD-D78D4D7DDFC0}" destId="{592825C1-48C3-497B-A3A1-AFB499F99139}" srcOrd="0" destOrd="0" presId="urn:microsoft.com/office/officeart/2005/8/layout/list1"/>
    <dgm:cxn modelId="{B756C246-B110-4934-A8F4-2AD2DEE72A71}" srcId="{BDF04F74-8E59-4159-ABC2-9909D85D7678}" destId="{ECD237E9-C799-42FE-98B8-30A44AAEA629}" srcOrd="1" destOrd="0" parTransId="{61F71E73-FAC2-4648-87B1-0D16E6618578}" sibTransId="{4698EB0D-38C4-4CB4-A90F-1C32254D1CD3}"/>
    <dgm:cxn modelId="{09FA8067-E545-4AAA-BBA3-9641608B849F}" srcId="{6FDE9FCD-FB65-4DE1-BE3E-FCE3CF3F1D5D}" destId="{7EB218BE-F95B-4C75-9CCD-D78D4D7DDFC0}" srcOrd="0" destOrd="0" parTransId="{E3F22501-FFB5-4D0F-9C32-30BB95F54EB5}" sibTransId="{B649EAAC-E079-4CC0-A313-65A9B9A3C14D}"/>
    <dgm:cxn modelId="{00746A49-C41A-4824-A928-4098037C0122}" srcId="{5AF8C9AF-AB69-4052-B85C-2E6C866BB76E}" destId="{BDDB7C9A-52B2-4279-8EEA-1D1BD093333A}" srcOrd="0" destOrd="0" parTransId="{2A60ACD8-3B83-48C5-9C99-715EB20AF831}" sibTransId="{5254D906-00E7-4CB0-928E-B8EDD306FFB1}"/>
    <dgm:cxn modelId="{9D63D04A-ED64-4C2A-9898-0D2D6D11E153}" type="presOf" srcId="{0400F881-137A-4E13-AA60-86E1371CE2DC}" destId="{0E08F2B6-B2DF-401D-8D00-8F3B5F7E6EA2}" srcOrd="0" destOrd="0" presId="urn:microsoft.com/office/officeart/2005/8/layout/list1"/>
    <dgm:cxn modelId="{857C7172-812E-41C4-B247-DC88CB21E0C3}" type="presOf" srcId="{ECD237E9-C799-42FE-98B8-30A44AAEA629}" destId="{7CF7EEFF-28F7-4A94-BAA0-FFFF8FEE882E}" srcOrd="0" destOrd="0" presId="urn:microsoft.com/office/officeart/2005/8/layout/list1"/>
    <dgm:cxn modelId="{4CC28B59-8296-4926-B45E-7E9E642C77A5}" type="presOf" srcId="{FFEE0F80-4F9C-41BD-9868-E07F16B59E76}" destId="{8C72BDCC-0E17-4E61-A55B-EC3EB747A1D0}" srcOrd="0" destOrd="0" presId="urn:microsoft.com/office/officeart/2005/8/layout/list1"/>
    <dgm:cxn modelId="{6E9A2E5A-656D-41FF-920D-3B75446F1891}" type="presOf" srcId="{F6091F93-D054-4815-93EB-B0361A1CEA93}" destId="{CE684FBC-993C-471A-82E7-510B1848A9BC}" srcOrd="0" destOrd="0" presId="urn:microsoft.com/office/officeart/2005/8/layout/list1"/>
    <dgm:cxn modelId="{5D60EC5A-F982-4042-AED5-350B9B35615A}" type="presOf" srcId="{5AF8C9AF-AB69-4052-B85C-2E6C866BB76E}" destId="{C10A5161-BCD9-45FD-A11E-9ECC07C1BAD6}" srcOrd="0" destOrd="0" presId="urn:microsoft.com/office/officeart/2005/8/layout/list1"/>
    <dgm:cxn modelId="{A1B8887E-CCC3-425E-9488-949A24A7A89A}" type="presOf" srcId="{776C6E07-B6E0-4ECB-B625-BA7D356EFFE9}" destId="{0E08F2B6-B2DF-401D-8D00-8F3B5F7E6EA2}" srcOrd="0" destOrd="1" presId="urn:microsoft.com/office/officeart/2005/8/layout/list1"/>
    <dgm:cxn modelId="{1F9A148D-C61F-4064-93BC-EEDC551731F4}" srcId="{BDF04F74-8E59-4159-ABC2-9909D85D7678}" destId="{5AF8C9AF-AB69-4052-B85C-2E6C866BB76E}" srcOrd="2" destOrd="0" parTransId="{6DCAAEC2-59D0-443A-A7C3-7C708EE2CE85}" sibTransId="{770CCE73-99A6-4FE1-AFEC-2F908F137B82}"/>
    <dgm:cxn modelId="{239CF48D-2516-41D7-BD54-6F80CC553317}" type="presOf" srcId="{ECD237E9-C799-42FE-98B8-30A44AAEA629}" destId="{5794A415-DA99-4A21-ABB9-0D7D6BF62305}" srcOrd="1" destOrd="0" presId="urn:microsoft.com/office/officeart/2005/8/layout/list1"/>
    <dgm:cxn modelId="{CDA2AB9E-B116-4235-BB05-895428FDA8FB}" srcId="{BDF04F74-8E59-4159-ABC2-9909D85D7678}" destId="{BB572D83-DCAD-4464-996A-DEF6EDA1A4B0}" srcOrd="5" destOrd="0" parTransId="{C3DC3A02-D076-45C1-B30B-A250A223FF4F}" sibTransId="{68B82129-80D6-4F54-80E6-B1F866290607}"/>
    <dgm:cxn modelId="{62054A9F-91C5-4AF5-8565-02E7EB34E9FD}" type="presOf" srcId="{418D8AD6-F54A-4BCD-BABA-2AA96BC0017E}" destId="{B42BB23A-F438-45DA-8B8B-EFD63D1D3B7D}" srcOrd="0" destOrd="0" presId="urn:microsoft.com/office/officeart/2005/8/layout/list1"/>
    <dgm:cxn modelId="{734B9FB2-BD1B-4004-9B88-8D80A18951BE}" type="presOf" srcId="{BB572D83-DCAD-4464-996A-DEF6EDA1A4B0}" destId="{2B046FAB-CE88-42BB-B1F1-7942D40271B1}" srcOrd="0" destOrd="0" presId="urn:microsoft.com/office/officeart/2005/8/layout/list1"/>
    <dgm:cxn modelId="{954BB4B6-682B-4A16-A6EF-17C62252246B}" type="presOf" srcId="{418D8AD6-F54A-4BCD-BABA-2AA96BC0017E}" destId="{598853C1-0B72-4018-9E4E-0D6AB7F3DDA3}" srcOrd="1" destOrd="0" presId="urn:microsoft.com/office/officeart/2005/8/layout/list1"/>
    <dgm:cxn modelId="{21CB58B7-2D9A-4444-B562-FDB8EF9E0448}" srcId="{CFF66F3C-BA63-4AF1-890B-C6F7C634CE2A}" destId="{FFEE0F80-4F9C-41BD-9868-E07F16B59E76}" srcOrd="0" destOrd="0" parTransId="{44BA94C3-B040-4586-A2EA-EC732828D163}" sibTransId="{B305E81E-7FF2-4410-873C-6413C7815616}"/>
    <dgm:cxn modelId="{E29D9BBB-7363-4114-AA07-37BE4398AFBB}" type="presOf" srcId="{BDDB7C9A-52B2-4279-8EEA-1D1BD093333A}" destId="{FB604F67-1E9F-401F-8055-73423B59C4AC}" srcOrd="0" destOrd="0" presId="urn:microsoft.com/office/officeart/2005/8/layout/list1"/>
    <dgm:cxn modelId="{C12372C1-F658-49CB-BE70-AE5ACB3BF74A}" type="presOf" srcId="{6FDE9FCD-FB65-4DE1-BE3E-FCE3CF3F1D5D}" destId="{92F6DBC0-8300-454A-858B-A94CA990435D}" srcOrd="1" destOrd="0" presId="urn:microsoft.com/office/officeart/2005/8/layout/list1"/>
    <dgm:cxn modelId="{DE75B4C5-EAEC-40F2-9CD2-6F1139A35A3D}" srcId="{BDF04F74-8E59-4159-ABC2-9909D85D7678}" destId="{6FDE9FCD-FB65-4DE1-BE3E-FCE3CF3F1D5D}" srcOrd="3" destOrd="0" parTransId="{2BC3D179-CE93-45C3-B8B9-754D28854692}" sibTransId="{36D95B98-8918-4194-AC38-1F978A8DC44E}"/>
    <dgm:cxn modelId="{DFD77DC6-0B1B-48FF-A288-CAC72CE64EA3}" type="presOf" srcId="{BB572D83-DCAD-4464-996A-DEF6EDA1A4B0}" destId="{1E8BF721-53C0-4CF3-B83B-C6437B982012}" srcOrd="1" destOrd="0" presId="urn:microsoft.com/office/officeart/2005/8/layout/list1"/>
    <dgm:cxn modelId="{8B6895C9-8B1F-46BD-8FA7-1A4B9ABFE925}" type="presOf" srcId="{5AF8C9AF-AB69-4052-B85C-2E6C866BB76E}" destId="{2882DDD9-9B08-4AB2-A80D-E9D1BA517FA2}" srcOrd="1" destOrd="0" presId="urn:microsoft.com/office/officeart/2005/8/layout/list1"/>
    <dgm:cxn modelId="{1B613FD9-FF4C-4DCC-815E-52AD1A41E45A}" srcId="{ECD237E9-C799-42FE-98B8-30A44AAEA629}" destId="{30ABC6BA-51B4-4B2A-858C-4812092F81E4}" srcOrd="0" destOrd="0" parTransId="{DDD57820-C281-41B7-B315-53A77FD197AC}" sibTransId="{5D13E21A-525D-4067-8F81-6728BB4C0DEE}"/>
    <dgm:cxn modelId="{074375E5-116B-4A4C-A055-2FC972ACD948}" srcId="{BB572D83-DCAD-4464-996A-DEF6EDA1A4B0}" destId="{F6091F93-D054-4815-93EB-B0361A1CEA93}" srcOrd="0" destOrd="0" parTransId="{DA262F9D-958F-42B7-B5F7-3DDC6432F523}" sibTransId="{7793A0E0-355B-458C-B040-A92FC5EBF5B5}"/>
    <dgm:cxn modelId="{4D0FF2E8-C7A1-4C2F-BD39-062A77ABBA85}" srcId="{BDF04F74-8E59-4159-ABC2-9909D85D7678}" destId="{418D8AD6-F54A-4BCD-BABA-2AA96BC0017E}" srcOrd="0" destOrd="0" parTransId="{D7CB801B-A46D-4B63-9EDC-67267D40FDBD}" sibTransId="{2430DFC2-86A1-41CB-95F1-F719DA84D43B}"/>
    <dgm:cxn modelId="{62F7FED9-54C9-4B5B-8104-33EE155FD6CA}" type="presParOf" srcId="{BE5EA3C7-EE0F-4799-A5F1-7F1C5099AF43}" destId="{084F0B53-AC14-42DE-ADD2-0AC350A9CD87}" srcOrd="0" destOrd="0" presId="urn:microsoft.com/office/officeart/2005/8/layout/list1"/>
    <dgm:cxn modelId="{86D9C82B-54AB-410E-A723-C72EC3D218CF}" type="presParOf" srcId="{084F0B53-AC14-42DE-ADD2-0AC350A9CD87}" destId="{B42BB23A-F438-45DA-8B8B-EFD63D1D3B7D}" srcOrd="0" destOrd="0" presId="urn:microsoft.com/office/officeart/2005/8/layout/list1"/>
    <dgm:cxn modelId="{7F3C18BD-7AC9-4015-98CA-22C346CC0336}" type="presParOf" srcId="{084F0B53-AC14-42DE-ADD2-0AC350A9CD87}" destId="{598853C1-0B72-4018-9E4E-0D6AB7F3DDA3}" srcOrd="1" destOrd="0" presId="urn:microsoft.com/office/officeart/2005/8/layout/list1"/>
    <dgm:cxn modelId="{A907DF71-9A2E-42C8-A57D-1C0C9F59D812}" type="presParOf" srcId="{BE5EA3C7-EE0F-4799-A5F1-7F1C5099AF43}" destId="{CD61ACF2-BD5B-422D-B643-E07A7E23A927}" srcOrd="1" destOrd="0" presId="urn:microsoft.com/office/officeart/2005/8/layout/list1"/>
    <dgm:cxn modelId="{035806FD-668A-48F1-BDE3-2EF7EFEE3400}" type="presParOf" srcId="{BE5EA3C7-EE0F-4799-A5F1-7F1C5099AF43}" destId="{0E08F2B6-B2DF-401D-8D00-8F3B5F7E6EA2}" srcOrd="2" destOrd="0" presId="urn:microsoft.com/office/officeart/2005/8/layout/list1"/>
    <dgm:cxn modelId="{BA7273D0-7C37-4692-905D-344170C64D65}" type="presParOf" srcId="{BE5EA3C7-EE0F-4799-A5F1-7F1C5099AF43}" destId="{CE902881-20D2-4A7C-A895-A1D7E2B4AE7E}" srcOrd="3" destOrd="0" presId="urn:microsoft.com/office/officeart/2005/8/layout/list1"/>
    <dgm:cxn modelId="{981BA4E7-D3F5-4F05-8C86-14AFE651269E}" type="presParOf" srcId="{BE5EA3C7-EE0F-4799-A5F1-7F1C5099AF43}" destId="{C5AA7529-08B0-4376-87B4-C6C66FA859B9}" srcOrd="4" destOrd="0" presId="urn:microsoft.com/office/officeart/2005/8/layout/list1"/>
    <dgm:cxn modelId="{8B485FE0-0155-4327-AAB1-A2E8217F68C1}" type="presParOf" srcId="{C5AA7529-08B0-4376-87B4-C6C66FA859B9}" destId="{7CF7EEFF-28F7-4A94-BAA0-FFFF8FEE882E}" srcOrd="0" destOrd="0" presId="urn:microsoft.com/office/officeart/2005/8/layout/list1"/>
    <dgm:cxn modelId="{B23A5750-D125-4955-843C-C827BDFD11B2}" type="presParOf" srcId="{C5AA7529-08B0-4376-87B4-C6C66FA859B9}" destId="{5794A415-DA99-4A21-ABB9-0D7D6BF62305}" srcOrd="1" destOrd="0" presId="urn:microsoft.com/office/officeart/2005/8/layout/list1"/>
    <dgm:cxn modelId="{E0A8F60C-7AD5-412E-9C7C-D418DE1ECF4A}" type="presParOf" srcId="{BE5EA3C7-EE0F-4799-A5F1-7F1C5099AF43}" destId="{1CCA4182-2F0B-4F3C-BD83-A436EAF86E84}" srcOrd="5" destOrd="0" presId="urn:microsoft.com/office/officeart/2005/8/layout/list1"/>
    <dgm:cxn modelId="{43B92CC7-4D4F-430A-BC20-F23502B505BF}" type="presParOf" srcId="{BE5EA3C7-EE0F-4799-A5F1-7F1C5099AF43}" destId="{9AAFD0C4-1010-41F7-B7AF-B4F0E4660B9F}" srcOrd="6" destOrd="0" presId="urn:microsoft.com/office/officeart/2005/8/layout/list1"/>
    <dgm:cxn modelId="{AF411DE2-2BB9-465E-9890-7AF52FD56CD3}" type="presParOf" srcId="{BE5EA3C7-EE0F-4799-A5F1-7F1C5099AF43}" destId="{18777178-B721-4007-B1F1-7C5216560CA2}" srcOrd="7" destOrd="0" presId="urn:microsoft.com/office/officeart/2005/8/layout/list1"/>
    <dgm:cxn modelId="{1D7AECE7-BBE2-49E9-BBE7-FC1136822752}" type="presParOf" srcId="{BE5EA3C7-EE0F-4799-A5F1-7F1C5099AF43}" destId="{B4E3DA06-0109-47B1-8E48-BC590D2FC2DF}" srcOrd="8" destOrd="0" presId="urn:microsoft.com/office/officeart/2005/8/layout/list1"/>
    <dgm:cxn modelId="{9790C4C6-B561-46FC-863C-E65FD77D5FAA}" type="presParOf" srcId="{B4E3DA06-0109-47B1-8E48-BC590D2FC2DF}" destId="{C10A5161-BCD9-45FD-A11E-9ECC07C1BAD6}" srcOrd="0" destOrd="0" presId="urn:microsoft.com/office/officeart/2005/8/layout/list1"/>
    <dgm:cxn modelId="{29BE3B23-DD32-4CA1-A42C-6C473B726C35}" type="presParOf" srcId="{B4E3DA06-0109-47B1-8E48-BC590D2FC2DF}" destId="{2882DDD9-9B08-4AB2-A80D-E9D1BA517FA2}" srcOrd="1" destOrd="0" presId="urn:microsoft.com/office/officeart/2005/8/layout/list1"/>
    <dgm:cxn modelId="{2A2DE7A2-AA52-4655-814B-174C8A40C26C}" type="presParOf" srcId="{BE5EA3C7-EE0F-4799-A5F1-7F1C5099AF43}" destId="{4EA32B68-F081-4546-8BD5-224DA7D64025}" srcOrd="9" destOrd="0" presId="urn:microsoft.com/office/officeart/2005/8/layout/list1"/>
    <dgm:cxn modelId="{2223A869-A0A4-4D36-9005-0FED0C3A7BB4}" type="presParOf" srcId="{BE5EA3C7-EE0F-4799-A5F1-7F1C5099AF43}" destId="{FB604F67-1E9F-401F-8055-73423B59C4AC}" srcOrd="10" destOrd="0" presId="urn:microsoft.com/office/officeart/2005/8/layout/list1"/>
    <dgm:cxn modelId="{84D58BF1-6A84-4373-9707-94A836AC402B}" type="presParOf" srcId="{BE5EA3C7-EE0F-4799-A5F1-7F1C5099AF43}" destId="{F22805B4-6532-4BA0-9329-F4A64D2FE6B8}" srcOrd="11" destOrd="0" presId="urn:microsoft.com/office/officeart/2005/8/layout/list1"/>
    <dgm:cxn modelId="{D3E8A3E9-1B30-4CB3-8974-2403D4C60693}" type="presParOf" srcId="{BE5EA3C7-EE0F-4799-A5F1-7F1C5099AF43}" destId="{0B00DE46-83FA-452C-91B5-4248CF26B85D}" srcOrd="12" destOrd="0" presId="urn:microsoft.com/office/officeart/2005/8/layout/list1"/>
    <dgm:cxn modelId="{4F33445E-BBF0-47A1-8051-A186448453D8}" type="presParOf" srcId="{0B00DE46-83FA-452C-91B5-4248CF26B85D}" destId="{20203D1B-3779-4AA7-88DF-5735D6691600}" srcOrd="0" destOrd="0" presId="urn:microsoft.com/office/officeart/2005/8/layout/list1"/>
    <dgm:cxn modelId="{269C7460-2788-4D6C-8EEB-2F267FA560AB}" type="presParOf" srcId="{0B00DE46-83FA-452C-91B5-4248CF26B85D}" destId="{92F6DBC0-8300-454A-858B-A94CA990435D}" srcOrd="1" destOrd="0" presId="urn:microsoft.com/office/officeart/2005/8/layout/list1"/>
    <dgm:cxn modelId="{24F0DEDF-EC46-42DD-928E-2A603C4E2F19}" type="presParOf" srcId="{BE5EA3C7-EE0F-4799-A5F1-7F1C5099AF43}" destId="{982601C7-404C-461F-950A-F0C058A4A4BD}" srcOrd="13" destOrd="0" presId="urn:microsoft.com/office/officeart/2005/8/layout/list1"/>
    <dgm:cxn modelId="{B0085734-948B-4B4E-8FC8-F92B8DF28A97}" type="presParOf" srcId="{BE5EA3C7-EE0F-4799-A5F1-7F1C5099AF43}" destId="{592825C1-48C3-497B-A3A1-AFB499F99139}" srcOrd="14" destOrd="0" presId="urn:microsoft.com/office/officeart/2005/8/layout/list1"/>
    <dgm:cxn modelId="{4F0DACEA-4EB8-4763-BA71-DC19674FC80A}" type="presParOf" srcId="{BE5EA3C7-EE0F-4799-A5F1-7F1C5099AF43}" destId="{D527D8EB-FCE5-4F3B-85A4-3B9C707B5188}" srcOrd="15" destOrd="0" presId="urn:microsoft.com/office/officeart/2005/8/layout/list1"/>
    <dgm:cxn modelId="{DBCBDA19-C475-4BBF-AD2A-A5E7E95477C9}" type="presParOf" srcId="{BE5EA3C7-EE0F-4799-A5F1-7F1C5099AF43}" destId="{6D785DF0-8C0F-43F3-AB35-668BCA2AC0E2}" srcOrd="16" destOrd="0" presId="urn:microsoft.com/office/officeart/2005/8/layout/list1"/>
    <dgm:cxn modelId="{21437AE4-07DB-4C3E-AA1E-42404914EF06}" type="presParOf" srcId="{6D785DF0-8C0F-43F3-AB35-668BCA2AC0E2}" destId="{FF9012CE-745B-43B4-A853-BC0471817FC7}" srcOrd="0" destOrd="0" presId="urn:microsoft.com/office/officeart/2005/8/layout/list1"/>
    <dgm:cxn modelId="{BD331CD0-39A2-4589-9E91-B7699E030814}" type="presParOf" srcId="{6D785DF0-8C0F-43F3-AB35-668BCA2AC0E2}" destId="{1CBFC6FF-89C5-416A-9E1F-476A4D0D1ED1}" srcOrd="1" destOrd="0" presId="urn:microsoft.com/office/officeart/2005/8/layout/list1"/>
    <dgm:cxn modelId="{052D8340-79FB-43B7-91F7-A10F5F5C8288}" type="presParOf" srcId="{BE5EA3C7-EE0F-4799-A5F1-7F1C5099AF43}" destId="{1BF0102B-4D75-49C1-8FD1-E789C7D3D5BB}" srcOrd="17" destOrd="0" presId="urn:microsoft.com/office/officeart/2005/8/layout/list1"/>
    <dgm:cxn modelId="{07632894-8D9B-4FE4-ADA9-951CAA5C96DB}" type="presParOf" srcId="{BE5EA3C7-EE0F-4799-A5F1-7F1C5099AF43}" destId="{8C72BDCC-0E17-4E61-A55B-EC3EB747A1D0}" srcOrd="18" destOrd="0" presId="urn:microsoft.com/office/officeart/2005/8/layout/list1"/>
    <dgm:cxn modelId="{FF63C1B4-B7F1-4FBF-B5DF-847F57ADEC31}" type="presParOf" srcId="{BE5EA3C7-EE0F-4799-A5F1-7F1C5099AF43}" destId="{2FC7E7C9-4A6F-4EAF-BD6E-3EFA6B09089C}" srcOrd="19" destOrd="0" presId="urn:microsoft.com/office/officeart/2005/8/layout/list1"/>
    <dgm:cxn modelId="{CD4D28D5-A83A-4EF8-A1AC-8DBC4A21AE84}" type="presParOf" srcId="{BE5EA3C7-EE0F-4799-A5F1-7F1C5099AF43}" destId="{88D031BB-623F-42F0-BB5F-3D35B3515505}" srcOrd="20" destOrd="0" presId="urn:microsoft.com/office/officeart/2005/8/layout/list1"/>
    <dgm:cxn modelId="{5C2AC337-7553-4105-96FA-9B3634B2F17E}" type="presParOf" srcId="{88D031BB-623F-42F0-BB5F-3D35B3515505}" destId="{2B046FAB-CE88-42BB-B1F1-7942D40271B1}" srcOrd="0" destOrd="0" presId="urn:microsoft.com/office/officeart/2005/8/layout/list1"/>
    <dgm:cxn modelId="{76D189F9-9658-4344-918B-774B6112CD07}" type="presParOf" srcId="{88D031BB-623F-42F0-BB5F-3D35B3515505}" destId="{1E8BF721-53C0-4CF3-B83B-C6437B982012}" srcOrd="1" destOrd="0" presId="urn:microsoft.com/office/officeart/2005/8/layout/list1"/>
    <dgm:cxn modelId="{EA26BBA1-5C93-4270-BC4E-A4DD87D39EBC}" type="presParOf" srcId="{BE5EA3C7-EE0F-4799-A5F1-7F1C5099AF43}" destId="{B4E5A2D9-3822-43C1-B46B-12F398D00202}" srcOrd="21" destOrd="0" presId="urn:microsoft.com/office/officeart/2005/8/layout/list1"/>
    <dgm:cxn modelId="{00CAC366-A4A7-446D-9B8E-CDCC7FBFCED1}" type="presParOf" srcId="{BE5EA3C7-EE0F-4799-A5F1-7F1C5099AF43}" destId="{CE684FBC-993C-471A-82E7-510B1848A9BC}"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F0EC731-5A4F-4966-AA41-C7BC9C567911}" type="doc">
      <dgm:prSet loTypeId="urn:microsoft.com/office/officeart/2005/8/layout/matrix3" loCatId="matrix" qsTypeId="urn:microsoft.com/office/officeart/2005/8/quickstyle/3d3" qsCatId="3D" csTypeId="urn:microsoft.com/office/officeart/2005/8/colors/colorful2" csCatId="colorful" phldr="1"/>
      <dgm:spPr/>
      <dgm:t>
        <a:bodyPr/>
        <a:lstStyle/>
        <a:p>
          <a:endParaRPr lang="en-GB"/>
        </a:p>
      </dgm:t>
    </dgm:pt>
    <dgm:pt modelId="{106B4B74-87F5-4EAF-99C1-FB878052AD9C}">
      <dgm:prSet phldrT="[Text]"/>
      <dgm:spPr/>
      <dgm:t>
        <a:bodyPr/>
        <a:lstStyle/>
        <a:p>
          <a:r>
            <a:rPr lang="en-GB" dirty="0"/>
            <a:t>Parent Management Training (PMT)</a:t>
          </a:r>
        </a:p>
      </dgm:t>
    </dgm:pt>
    <dgm:pt modelId="{F4C288AE-D78B-430C-8172-BF1239675B85}" type="parTrans" cxnId="{590F5C8A-6210-48E0-BA72-DE81982B7231}">
      <dgm:prSet/>
      <dgm:spPr/>
      <dgm:t>
        <a:bodyPr/>
        <a:lstStyle/>
        <a:p>
          <a:endParaRPr lang="en-GB"/>
        </a:p>
      </dgm:t>
    </dgm:pt>
    <dgm:pt modelId="{1BF8ACDD-1890-4CAF-AB19-8269F670836E}" type="sibTrans" cxnId="{590F5C8A-6210-48E0-BA72-DE81982B7231}">
      <dgm:prSet/>
      <dgm:spPr/>
      <dgm:t>
        <a:bodyPr/>
        <a:lstStyle/>
        <a:p>
          <a:endParaRPr lang="en-GB"/>
        </a:p>
      </dgm:t>
    </dgm:pt>
    <dgm:pt modelId="{EC57F195-60C9-40A9-BE50-E29555943154}">
      <dgm:prSet phldrT="[Text]"/>
      <dgm:spPr/>
      <dgm:t>
        <a:bodyPr/>
        <a:lstStyle/>
        <a:p>
          <a:r>
            <a:rPr lang="en-GB" dirty="0"/>
            <a:t>Whole Family Approaches</a:t>
          </a:r>
        </a:p>
      </dgm:t>
    </dgm:pt>
    <dgm:pt modelId="{76319A70-FF41-496E-B245-A3AB51A49E40}" type="parTrans" cxnId="{A33500BC-16AF-43A0-8074-AD65174F0063}">
      <dgm:prSet/>
      <dgm:spPr/>
      <dgm:t>
        <a:bodyPr/>
        <a:lstStyle/>
        <a:p>
          <a:endParaRPr lang="en-GB"/>
        </a:p>
      </dgm:t>
    </dgm:pt>
    <dgm:pt modelId="{2A6FFABB-DAAC-4256-9AC5-E072973BE2E0}" type="sibTrans" cxnId="{A33500BC-16AF-43A0-8074-AD65174F0063}">
      <dgm:prSet/>
      <dgm:spPr/>
      <dgm:t>
        <a:bodyPr/>
        <a:lstStyle/>
        <a:p>
          <a:endParaRPr lang="en-GB"/>
        </a:p>
      </dgm:t>
    </dgm:pt>
    <dgm:pt modelId="{D6E83F41-B2C4-43E7-A013-0470B8C10BBE}" type="pres">
      <dgm:prSet presAssocID="{BF0EC731-5A4F-4966-AA41-C7BC9C567911}" presName="matrix" presStyleCnt="0">
        <dgm:presLayoutVars>
          <dgm:chMax val="1"/>
          <dgm:dir/>
          <dgm:resizeHandles val="exact"/>
        </dgm:presLayoutVars>
      </dgm:prSet>
      <dgm:spPr/>
    </dgm:pt>
    <dgm:pt modelId="{E9DDEE55-7F7A-4997-BDDD-F61F79115757}" type="pres">
      <dgm:prSet presAssocID="{BF0EC731-5A4F-4966-AA41-C7BC9C567911}" presName="diamond" presStyleLbl="bgShp" presStyleIdx="0" presStyleCnt="1"/>
      <dgm:spPr/>
    </dgm:pt>
    <dgm:pt modelId="{759D1F27-ECBA-41A2-AFC6-6B4FA3F461E1}" type="pres">
      <dgm:prSet presAssocID="{BF0EC731-5A4F-4966-AA41-C7BC9C567911}" presName="quad1" presStyleLbl="node1" presStyleIdx="0" presStyleCnt="4">
        <dgm:presLayoutVars>
          <dgm:chMax val="0"/>
          <dgm:chPref val="0"/>
          <dgm:bulletEnabled val="1"/>
        </dgm:presLayoutVars>
      </dgm:prSet>
      <dgm:spPr/>
    </dgm:pt>
    <dgm:pt modelId="{B1619A15-BB25-4BC9-ACAB-34C570C05C83}" type="pres">
      <dgm:prSet presAssocID="{BF0EC731-5A4F-4966-AA41-C7BC9C567911}" presName="quad2" presStyleLbl="node1" presStyleIdx="1" presStyleCnt="4">
        <dgm:presLayoutVars>
          <dgm:chMax val="0"/>
          <dgm:chPref val="0"/>
          <dgm:bulletEnabled val="1"/>
        </dgm:presLayoutVars>
      </dgm:prSet>
      <dgm:spPr/>
    </dgm:pt>
    <dgm:pt modelId="{7FAC3AE3-4BCA-4D0F-9027-9ADDE9185A4C}" type="pres">
      <dgm:prSet presAssocID="{BF0EC731-5A4F-4966-AA41-C7BC9C567911}" presName="quad3" presStyleLbl="node1" presStyleIdx="2" presStyleCnt="4">
        <dgm:presLayoutVars>
          <dgm:chMax val="0"/>
          <dgm:chPref val="0"/>
          <dgm:bulletEnabled val="1"/>
        </dgm:presLayoutVars>
      </dgm:prSet>
      <dgm:spPr/>
    </dgm:pt>
    <dgm:pt modelId="{80955850-7C9E-4211-9392-939A8FDF5032}" type="pres">
      <dgm:prSet presAssocID="{BF0EC731-5A4F-4966-AA41-C7BC9C567911}" presName="quad4" presStyleLbl="node1" presStyleIdx="3" presStyleCnt="4">
        <dgm:presLayoutVars>
          <dgm:chMax val="0"/>
          <dgm:chPref val="0"/>
          <dgm:bulletEnabled val="1"/>
        </dgm:presLayoutVars>
      </dgm:prSet>
      <dgm:spPr/>
    </dgm:pt>
  </dgm:ptLst>
  <dgm:cxnLst>
    <dgm:cxn modelId="{4793211B-61FB-4D9D-B209-F1E9804A53CD}" type="presOf" srcId="{106B4B74-87F5-4EAF-99C1-FB878052AD9C}" destId="{759D1F27-ECBA-41A2-AFC6-6B4FA3F461E1}" srcOrd="0" destOrd="0" presId="urn:microsoft.com/office/officeart/2005/8/layout/matrix3"/>
    <dgm:cxn modelId="{590F5C8A-6210-48E0-BA72-DE81982B7231}" srcId="{BF0EC731-5A4F-4966-AA41-C7BC9C567911}" destId="{106B4B74-87F5-4EAF-99C1-FB878052AD9C}" srcOrd="0" destOrd="0" parTransId="{F4C288AE-D78B-430C-8172-BF1239675B85}" sibTransId="{1BF8ACDD-1890-4CAF-AB19-8269F670836E}"/>
    <dgm:cxn modelId="{A33500BC-16AF-43A0-8074-AD65174F0063}" srcId="{BF0EC731-5A4F-4966-AA41-C7BC9C567911}" destId="{EC57F195-60C9-40A9-BE50-E29555943154}" srcOrd="1" destOrd="0" parTransId="{76319A70-FF41-496E-B245-A3AB51A49E40}" sibTransId="{2A6FFABB-DAAC-4256-9AC5-E072973BE2E0}"/>
    <dgm:cxn modelId="{22244CFB-FF5A-46B9-BA0E-22CD9A0649DF}" type="presOf" srcId="{BF0EC731-5A4F-4966-AA41-C7BC9C567911}" destId="{D6E83F41-B2C4-43E7-A013-0470B8C10BBE}" srcOrd="0" destOrd="0" presId="urn:microsoft.com/office/officeart/2005/8/layout/matrix3"/>
    <dgm:cxn modelId="{5407BFFC-DB0A-40C1-AF9D-CADFD812BAF0}" type="presOf" srcId="{EC57F195-60C9-40A9-BE50-E29555943154}" destId="{B1619A15-BB25-4BC9-ACAB-34C570C05C83}" srcOrd="0" destOrd="0" presId="urn:microsoft.com/office/officeart/2005/8/layout/matrix3"/>
    <dgm:cxn modelId="{53EAA908-303C-41AA-A975-D6D7A7ED19A5}" type="presParOf" srcId="{D6E83F41-B2C4-43E7-A013-0470B8C10BBE}" destId="{E9DDEE55-7F7A-4997-BDDD-F61F79115757}" srcOrd="0" destOrd="0" presId="urn:microsoft.com/office/officeart/2005/8/layout/matrix3"/>
    <dgm:cxn modelId="{B0A492B5-CE29-48B3-85B5-217A3BADA727}" type="presParOf" srcId="{D6E83F41-B2C4-43E7-A013-0470B8C10BBE}" destId="{759D1F27-ECBA-41A2-AFC6-6B4FA3F461E1}" srcOrd="1" destOrd="0" presId="urn:microsoft.com/office/officeart/2005/8/layout/matrix3"/>
    <dgm:cxn modelId="{489AF632-0AB7-489F-9394-2FDFBC3E6C49}" type="presParOf" srcId="{D6E83F41-B2C4-43E7-A013-0470B8C10BBE}" destId="{B1619A15-BB25-4BC9-ACAB-34C570C05C83}" srcOrd="2" destOrd="0" presId="urn:microsoft.com/office/officeart/2005/8/layout/matrix3"/>
    <dgm:cxn modelId="{5ED9AAD4-111E-4E9B-BA6B-67891A5FCC84}" type="presParOf" srcId="{D6E83F41-B2C4-43E7-A013-0470B8C10BBE}" destId="{7FAC3AE3-4BCA-4D0F-9027-9ADDE9185A4C}" srcOrd="3" destOrd="0" presId="urn:microsoft.com/office/officeart/2005/8/layout/matrix3"/>
    <dgm:cxn modelId="{7ECF988E-C1D7-4485-973D-89A16928F11D}" type="presParOf" srcId="{D6E83F41-B2C4-43E7-A013-0470B8C10BBE}" destId="{80955850-7C9E-4211-9392-939A8FDF503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51AA080-2E2E-4CDD-A9E5-2BF9C95F24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A955A93-CCBD-4439-8835-CBE3790C1099}">
      <dgm:prSet/>
      <dgm:spPr/>
      <dgm:t>
        <a:bodyPr/>
        <a:lstStyle/>
        <a:p>
          <a:r>
            <a:rPr lang="en-GB"/>
            <a:t>Antecedents, Behaviours, Consequences </a:t>
          </a:r>
          <a:endParaRPr lang="en-US"/>
        </a:p>
      </dgm:t>
    </dgm:pt>
    <dgm:pt modelId="{E277E1B3-3842-4053-A843-9FAB9EC7A7D5}" type="parTrans" cxnId="{04B5E5EC-29B4-4749-95EE-80AF8AF4C184}">
      <dgm:prSet/>
      <dgm:spPr/>
      <dgm:t>
        <a:bodyPr/>
        <a:lstStyle/>
        <a:p>
          <a:endParaRPr lang="en-US"/>
        </a:p>
      </dgm:t>
    </dgm:pt>
    <dgm:pt modelId="{081DC492-2F94-4256-BD61-92628CB0029F}" type="sibTrans" cxnId="{04B5E5EC-29B4-4749-95EE-80AF8AF4C184}">
      <dgm:prSet/>
      <dgm:spPr/>
      <dgm:t>
        <a:bodyPr/>
        <a:lstStyle/>
        <a:p>
          <a:endParaRPr lang="en-US"/>
        </a:p>
      </dgm:t>
    </dgm:pt>
    <dgm:pt modelId="{4920AD9C-1C3A-4040-98A0-4059E717C559}">
      <dgm:prSet/>
      <dgm:spPr/>
      <dgm:t>
        <a:bodyPr/>
        <a:lstStyle/>
        <a:p>
          <a:r>
            <a:rPr lang="en-GB"/>
            <a:t>Positive reinforcement especially crucial (mild punishment sometimes also helpful) </a:t>
          </a:r>
          <a:endParaRPr lang="en-US"/>
        </a:p>
      </dgm:t>
    </dgm:pt>
    <dgm:pt modelId="{BE3F9F66-52D8-4F54-A95A-9653B9430552}" type="parTrans" cxnId="{E24A0979-A162-4345-AC08-99DDDF2B3A2A}">
      <dgm:prSet/>
      <dgm:spPr/>
      <dgm:t>
        <a:bodyPr/>
        <a:lstStyle/>
        <a:p>
          <a:endParaRPr lang="en-US"/>
        </a:p>
      </dgm:t>
    </dgm:pt>
    <dgm:pt modelId="{84F3F5A8-6E33-46F8-9B84-0907339B8390}" type="sibTrans" cxnId="{E24A0979-A162-4345-AC08-99DDDF2B3A2A}">
      <dgm:prSet/>
      <dgm:spPr/>
      <dgm:t>
        <a:bodyPr/>
        <a:lstStyle/>
        <a:p>
          <a:endParaRPr lang="en-US"/>
        </a:p>
      </dgm:t>
    </dgm:pt>
    <dgm:pt modelId="{983B674A-CE73-4FDF-AA8E-F4E2F17B82FA}">
      <dgm:prSet/>
      <dgm:spPr/>
      <dgm:t>
        <a:bodyPr/>
        <a:lstStyle/>
        <a:p>
          <a:r>
            <a:rPr lang="en-GB"/>
            <a:t>Most effective when contingent and timely </a:t>
          </a:r>
          <a:endParaRPr lang="en-US"/>
        </a:p>
      </dgm:t>
    </dgm:pt>
    <dgm:pt modelId="{8EC2E80F-03D8-434B-9E92-3137F65C91E5}" type="parTrans" cxnId="{E3588C07-4CD3-4174-9F91-CB6C1952FD7A}">
      <dgm:prSet/>
      <dgm:spPr/>
      <dgm:t>
        <a:bodyPr/>
        <a:lstStyle/>
        <a:p>
          <a:endParaRPr lang="en-US"/>
        </a:p>
      </dgm:t>
    </dgm:pt>
    <dgm:pt modelId="{E8449C0F-E191-49D0-9C0F-266A5CFF81D7}" type="sibTrans" cxnId="{E3588C07-4CD3-4174-9F91-CB6C1952FD7A}">
      <dgm:prSet/>
      <dgm:spPr/>
      <dgm:t>
        <a:bodyPr/>
        <a:lstStyle/>
        <a:p>
          <a:endParaRPr lang="en-US"/>
        </a:p>
      </dgm:t>
    </dgm:pt>
    <dgm:pt modelId="{F7E9C557-08F6-4A0B-B452-EA90955ABFA4}">
      <dgm:prSet/>
      <dgm:spPr/>
      <dgm:t>
        <a:bodyPr/>
        <a:lstStyle/>
        <a:p>
          <a:r>
            <a:rPr lang="en-GB"/>
            <a:t>Most effective when parents truly understand principles </a:t>
          </a:r>
          <a:endParaRPr lang="en-US"/>
        </a:p>
      </dgm:t>
    </dgm:pt>
    <dgm:pt modelId="{BF8292FE-6559-4B5A-BBD4-74E05CDE0BF7}" type="parTrans" cxnId="{01E3D310-F14B-462F-BBAA-F6DB4E730C02}">
      <dgm:prSet/>
      <dgm:spPr/>
      <dgm:t>
        <a:bodyPr/>
        <a:lstStyle/>
        <a:p>
          <a:endParaRPr lang="en-US"/>
        </a:p>
      </dgm:t>
    </dgm:pt>
    <dgm:pt modelId="{BEF83F12-85F5-460B-9686-801444A95C6B}" type="sibTrans" cxnId="{01E3D310-F14B-462F-BBAA-F6DB4E730C02}">
      <dgm:prSet/>
      <dgm:spPr/>
      <dgm:t>
        <a:bodyPr/>
        <a:lstStyle/>
        <a:p>
          <a:endParaRPr lang="en-US"/>
        </a:p>
      </dgm:t>
    </dgm:pt>
    <dgm:pt modelId="{CC36D611-0502-4771-A170-9FBC589CB552}" type="pres">
      <dgm:prSet presAssocID="{451AA080-2E2E-4CDD-A9E5-2BF9C95F247D}" presName="linear" presStyleCnt="0">
        <dgm:presLayoutVars>
          <dgm:animLvl val="lvl"/>
          <dgm:resizeHandles val="exact"/>
        </dgm:presLayoutVars>
      </dgm:prSet>
      <dgm:spPr/>
    </dgm:pt>
    <dgm:pt modelId="{3F634B91-C0E6-4D1E-8B52-A63916AB0FB4}" type="pres">
      <dgm:prSet presAssocID="{7A955A93-CCBD-4439-8835-CBE3790C1099}" presName="parentText" presStyleLbl="node1" presStyleIdx="0" presStyleCnt="4">
        <dgm:presLayoutVars>
          <dgm:chMax val="0"/>
          <dgm:bulletEnabled val="1"/>
        </dgm:presLayoutVars>
      </dgm:prSet>
      <dgm:spPr/>
    </dgm:pt>
    <dgm:pt modelId="{9C94CDDA-35A2-437E-8A60-0FB5473E2068}" type="pres">
      <dgm:prSet presAssocID="{081DC492-2F94-4256-BD61-92628CB0029F}" presName="spacer" presStyleCnt="0"/>
      <dgm:spPr/>
    </dgm:pt>
    <dgm:pt modelId="{DE918BD4-C577-4A79-A0FA-A3D14148F785}" type="pres">
      <dgm:prSet presAssocID="{4920AD9C-1C3A-4040-98A0-4059E717C559}" presName="parentText" presStyleLbl="node1" presStyleIdx="1" presStyleCnt="4">
        <dgm:presLayoutVars>
          <dgm:chMax val="0"/>
          <dgm:bulletEnabled val="1"/>
        </dgm:presLayoutVars>
      </dgm:prSet>
      <dgm:spPr/>
    </dgm:pt>
    <dgm:pt modelId="{53D7424F-0C0A-4662-9E26-00C65FD5A1BB}" type="pres">
      <dgm:prSet presAssocID="{84F3F5A8-6E33-46F8-9B84-0907339B8390}" presName="spacer" presStyleCnt="0"/>
      <dgm:spPr/>
    </dgm:pt>
    <dgm:pt modelId="{C156B09F-C79B-4A68-965F-056CE0170638}" type="pres">
      <dgm:prSet presAssocID="{983B674A-CE73-4FDF-AA8E-F4E2F17B82FA}" presName="parentText" presStyleLbl="node1" presStyleIdx="2" presStyleCnt="4">
        <dgm:presLayoutVars>
          <dgm:chMax val="0"/>
          <dgm:bulletEnabled val="1"/>
        </dgm:presLayoutVars>
      </dgm:prSet>
      <dgm:spPr/>
    </dgm:pt>
    <dgm:pt modelId="{5C89F875-72C4-420F-88B8-E3C170838D91}" type="pres">
      <dgm:prSet presAssocID="{E8449C0F-E191-49D0-9C0F-266A5CFF81D7}" presName="spacer" presStyleCnt="0"/>
      <dgm:spPr/>
    </dgm:pt>
    <dgm:pt modelId="{897BC670-1794-4E2D-A8A8-B76A074BAA01}" type="pres">
      <dgm:prSet presAssocID="{F7E9C557-08F6-4A0B-B452-EA90955ABFA4}" presName="parentText" presStyleLbl="node1" presStyleIdx="3" presStyleCnt="4">
        <dgm:presLayoutVars>
          <dgm:chMax val="0"/>
          <dgm:bulletEnabled val="1"/>
        </dgm:presLayoutVars>
      </dgm:prSet>
      <dgm:spPr/>
    </dgm:pt>
  </dgm:ptLst>
  <dgm:cxnLst>
    <dgm:cxn modelId="{E3588C07-4CD3-4174-9F91-CB6C1952FD7A}" srcId="{451AA080-2E2E-4CDD-A9E5-2BF9C95F247D}" destId="{983B674A-CE73-4FDF-AA8E-F4E2F17B82FA}" srcOrd="2" destOrd="0" parTransId="{8EC2E80F-03D8-434B-9E92-3137F65C91E5}" sibTransId="{E8449C0F-E191-49D0-9C0F-266A5CFF81D7}"/>
    <dgm:cxn modelId="{01E3D310-F14B-462F-BBAA-F6DB4E730C02}" srcId="{451AA080-2E2E-4CDD-A9E5-2BF9C95F247D}" destId="{F7E9C557-08F6-4A0B-B452-EA90955ABFA4}" srcOrd="3" destOrd="0" parTransId="{BF8292FE-6559-4B5A-BBD4-74E05CDE0BF7}" sibTransId="{BEF83F12-85F5-460B-9686-801444A95C6B}"/>
    <dgm:cxn modelId="{E24A0979-A162-4345-AC08-99DDDF2B3A2A}" srcId="{451AA080-2E2E-4CDD-A9E5-2BF9C95F247D}" destId="{4920AD9C-1C3A-4040-98A0-4059E717C559}" srcOrd="1" destOrd="0" parTransId="{BE3F9F66-52D8-4F54-A95A-9653B9430552}" sibTransId="{84F3F5A8-6E33-46F8-9B84-0907339B8390}"/>
    <dgm:cxn modelId="{FF2CD27D-455F-4C9B-B2B6-C540B67EB810}" type="presOf" srcId="{F7E9C557-08F6-4A0B-B452-EA90955ABFA4}" destId="{897BC670-1794-4E2D-A8A8-B76A074BAA01}" srcOrd="0" destOrd="0" presId="urn:microsoft.com/office/officeart/2005/8/layout/vList2"/>
    <dgm:cxn modelId="{47CA027E-CE4E-4F1C-9E79-19387889FB89}" type="presOf" srcId="{4920AD9C-1C3A-4040-98A0-4059E717C559}" destId="{DE918BD4-C577-4A79-A0FA-A3D14148F785}" srcOrd="0" destOrd="0" presId="urn:microsoft.com/office/officeart/2005/8/layout/vList2"/>
    <dgm:cxn modelId="{02A0D899-7E82-4927-B5C6-0711D7F04797}" type="presOf" srcId="{983B674A-CE73-4FDF-AA8E-F4E2F17B82FA}" destId="{C156B09F-C79B-4A68-965F-056CE0170638}" srcOrd="0" destOrd="0" presId="urn:microsoft.com/office/officeart/2005/8/layout/vList2"/>
    <dgm:cxn modelId="{D635E3EC-B873-4035-B211-6C0A440CA53B}" type="presOf" srcId="{451AA080-2E2E-4CDD-A9E5-2BF9C95F247D}" destId="{CC36D611-0502-4771-A170-9FBC589CB552}" srcOrd="0" destOrd="0" presId="urn:microsoft.com/office/officeart/2005/8/layout/vList2"/>
    <dgm:cxn modelId="{04B5E5EC-29B4-4749-95EE-80AF8AF4C184}" srcId="{451AA080-2E2E-4CDD-A9E5-2BF9C95F247D}" destId="{7A955A93-CCBD-4439-8835-CBE3790C1099}" srcOrd="0" destOrd="0" parTransId="{E277E1B3-3842-4053-A843-9FAB9EC7A7D5}" sibTransId="{081DC492-2F94-4256-BD61-92628CB0029F}"/>
    <dgm:cxn modelId="{D180FDF0-0BA0-4FC4-B572-487701C86861}" type="presOf" srcId="{7A955A93-CCBD-4439-8835-CBE3790C1099}" destId="{3F634B91-C0E6-4D1E-8B52-A63916AB0FB4}" srcOrd="0" destOrd="0" presId="urn:microsoft.com/office/officeart/2005/8/layout/vList2"/>
    <dgm:cxn modelId="{72B1B016-9883-4CD1-A47F-732DAF8BA7AA}" type="presParOf" srcId="{CC36D611-0502-4771-A170-9FBC589CB552}" destId="{3F634B91-C0E6-4D1E-8B52-A63916AB0FB4}" srcOrd="0" destOrd="0" presId="urn:microsoft.com/office/officeart/2005/8/layout/vList2"/>
    <dgm:cxn modelId="{716093BD-BE6A-4D9A-9103-720C0E1AD7EB}" type="presParOf" srcId="{CC36D611-0502-4771-A170-9FBC589CB552}" destId="{9C94CDDA-35A2-437E-8A60-0FB5473E2068}" srcOrd="1" destOrd="0" presId="urn:microsoft.com/office/officeart/2005/8/layout/vList2"/>
    <dgm:cxn modelId="{64926E32-C301-4206-989A-6E366FBAE4AE}" type="presParOf" srcId="{CC36D611-0502-4771-A170-9FBC589CB552}" destId="{DE918BD4-C577-4A79-A0FA-A3D14148F785}" srcOrd="2" destOrd="0" presId="urn:microsoft.com/office/officeart/2005/8/layout/vList2"/>
    <dgm:cxn modelId="{C2A2436E-C442-4AA2-81DB-72D46FE60620}" type="presParOf" srcId="{CC36D611-0502-4771-A170-9FBC589CB552}" destId="{53D7424F-0C0A-4662-9E26-00C65FD5A1BB}" srcOrd="3" destOrd="0" presId="urn:microsoft.com/office/officeart/2005/8/layout/vList2"/>
    <dgm:cxn modelId="{AB8F5C88-9A75-4B90-AD82-652CA08B9BC8}" type="presParOf" srcId="{CC36D611-0502-4771-A170-9FBC589CB552}" destId="{C156B09F-C79B-4A68-965F-056CE0170638}" srcOrd="4" destOrd="0" presId="urn:microsoft.com/office/officeart/2005/8/layout/vList2"/>
    <dgm:cxn modelId="{0E5E950F-9545-4C37-AB83-00A16845F551}" type="presParOf" srcId="{CC36D611-0502-4771-A170-9FBC589CB552}" destId="{5C89F875-72C4-420F-88B8-E3C170838D91}" srcOrd="5" destOrd="0" presId="urn:microsoft.com/office/officeart/2005/8/layout/vList2"/>
    <dgm:cxn modelId="{9567C8AB-FFF3-4258-88F2-1560BA7E058E}" type="presParOf" srcId="{CC36D611-0502-4771-A170-9FBC589CB552}" destId="{897BC670-1794-4E2D-A8A8-B76A074BAA0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A2E14EE-EFC3-4DF7-9C2E-303B30DF56F8}"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US"/>
        </a:p>
      </dgm:t>
    </dgm:pt>
    <dgm:pt modelId="{934D5ADF-A879-496F-9DDE-E469145A6F8D}">
      <dgm:prSet phldrT="[Text]"/>
      <dgm:spPr/>
      <dgm:t>
        <a:bodyPr/>
        <a:lstStyle/>
        <a:p>
          <a:r>
            <a:rPr lang="en-GB" dirty="0"/>
            <a:t>Some families do not learn social learning principles.</a:t>
          </a:r>
          <a:endParaRPr lang="en-US" dirty="0"/>
        </a:p>
      </dgm:t>
    </dgm:pt>
    <dgm:pt modelId="{52091D50-1015-4720-8016-92175A44AFE8}" type="parTrans" cxnId="{05B5D351-97AF-4FCE-B32D-982884675087}">
      <dgm:prSet/>
      <dgm:spPr/>
      <dgm:t>
        <a:bodyPr/>
        <a:lstStyle/>
        <a:p>
          <a:endParaRPr lang="en-US"/>
        </a:p>
      </dgm:t>
    </dgm:pt>
    <dgm:pt modelId="{661FF453-5A29-47AA-A561-4BA4A8C79833}" type="sibTrans" cxnId="{05B5D351-97AF-4FCE-B32D-982884675087}">
      <dgm:prSet/>
      <dgm:spPr/>
      <dgm:t>
        <a:bodyPr/>
        <a:lstStyle/>
        <a:p>
          <a:endParaRPr lang="en-US"/>
        </a:p>
      </dgm:t>
    </dgm:pt>
    <dgm:pt modelId="{639D09AA-36D1-4B06-A3AF-E491DF3486DC}">
      <dgm:prSet phldrT="[Text]"/>
      <dgm:spPr/>
      <dgm:t>
        <a:bodyPr/>
        <a:lstStyle/>
        <a:p>
          <a:r>
            <a:rPr lang="en-GB" dirty="0"/>
            <a:t>But parental behaviour can be shaped in the same way that child behaviour can be shaped.</a:t>
          </a:r>
          <a:endParaRPr lang="en-US" dirty="0"/>
        </a:p>
      </dgm:t>
    </dgm:pt>
    <dgm:pt modelId="{364B3B97-7AEB-40F2-ADD8-4011BE9BB041}" type="parTrans" cxnId="{64B1B48C-9766-470D-BA72-C7424D29ECA8}">
      <dgm:prSet/>
      <dgm:spPr/>
      <dgm:t>
        <a:bodyPr/>
        <a:lstStyle/>
        <a:p>
          <a:endParaRPr lang="en-US"/>
        </a:p>
      </dgm:t>
    </dgm:pt>
    <dgm:pt modelId="{447D78F8-455D-4D44-9B15-365866FC536B}" type="sibTrans" cxnId="{64B1B48C-9766-470D-BA72-C7424D29ECA8}">
      <dgm:prSet/>
      <dgm:spPr/>
      <dgm:t>
        <a:bodyPr/>
        <a:lstStyle/>
        <a:p>
          <a:endParaRPr lang="en-US"/>
        </a:p>
      </dgm:t>
    </dgm:pt>
    <dgm:pt modelId="{E22504A5-B795-4A33-BB55-C7CE4575E00A}">
      <dgm:prSet/>
      <dgm:spPr/>
      <dgm:t>
        <a:bodyPr/>
        <a:lstStyle/>
        <a:p>
          <a:r>
            <a:rPr lang="en-GB" dirty="0"/>
            <a:t>This includes behavioural observation and recording, attending therapy sessions and </a:t>
          </a:r>
          <a:r>
            <a:rPr lang="en-US" dirty="0"/>
            <a:t>returning clinic phone calls.</a:t>
          </a:r>
        </a:p>
      </dgm:t>
    </dgm:pt>
    <dgm:pt modelId="{15E72329-C951-4E2F-AB40-19F5A2743801}" type="parTrans" cxnId="{5FFFE0E2-861E-4C03-BC79-3513C0C2C61D}">
      <dgm:prSet/>
      <dgm:spPr/>
      <dgm:t>
        <a:bodyPr/>
        <a:lstStyle/>
        <a:p>
          <a:endParaRPr lang="en-US"/>
        </a:p>
      </dgm:t>
    </dgm:pt>
    <dgm:pt modelId="{4082EC6E-B797-4108-8FD0-DE3B5B2BF569}" type="sibTrans" cxnId="{5FFFE0E2-861E-4C03-BC79-3513C0C2C61D}">
      <dgm:prSet/>
      <dgm:spPr/>
      <dgm:t>
        <a:bodyPr/>
        <a:lstStyle/>
        <a:p>
          <a:endParaRPr lang="en-US"/>
        </a:p>
      </dgm:t>
    </dgm:pt>
    <dgm:pt modelId="{2AD8FE37-7852-4884-A4F4-4D27D221C325}">
      <dgm:prSet/>
      <dgm:spPr/>
      <dgm:t>
        <a:bodyPr/>
        <a:lstStyle/>
        <a:p>
          <a:r>
            <a:rPr lang="en-GB" dirty="0"/>
            <a:t>Some families will not implement these principles.</a:t>
          </a:r>
          <a:endParaRPr lang="en-US" dirty="0"/>
        </a:p>
      </dgm:t>
    </dgm:pt>
    <dgm:pt modelId="{A9B6C607-B653-41E2-827C-1704EBA1F319}" type="parTrans" cxnId="{40AEB970-C71D-4F4E-B95C-53B4B529B116}">
      <dgm:prSet/>
      <dgm:spPr/>
      <dgm:t>
        <a:bodyPr/>
        <a:lstStyle/>
        <a:p>
          <a:endParaRPr lang="en-US"/>
        </a:p>
      </dgm:t>
    </dgm:pt>
    <dgm:pt modelId="{09459278-F69B-495D-830E-99A1C03EE6F6}" type="sibTrans" cxnId="{40AEB970-C71D-4F4E-B95C-53B4B529B116}">
      <dgm:prSet/>
      <dgm:spPr/>
      <dgm:t>
        <a:bodyPr/>
        <a:lstStyle/>
        <a:p>
          <a:endParaRPr lang="en-US"/>
        </a:p>
      </dgm:t>
    </dgm:pt>
    <dgm:pt modelId="{BF57B9DC-F8D6-4419-8774-86C5F4489602}" type="pres">
      <dgm:prSet presAssocID="{CA2E14EE-EFC3-4DF7-9C2E-303B30DF56F8}" presName="Name0" presStyleCnt="0">
        <dgm:presLayoutVars>
          <dgm:chMax val="7"/>
          <dgm:chPref val="7"/>
          <dgm:dir/>
        </dgm:presLayoutVars>
      </dgm:prSet>
      <dgm:spPr/>
    </dgm:pt>
    <dgm:pt modelId="{10F7C575-A076-4485-BCB5-2EF7DE9C58E8}" type="pres">
      <dgm:prSet presAssocID="{CA2E14EE-EFC3-4DF7-9C2E-303B30DF56F8}" presName="Name1" presStyleCnt="0"/>
      <dgm:spPr/>
    </dgm:pt>
    <dgm:pt modelId="{8D974F73-4D39-4994-A5E6-793B68CBF2E8}" type="pres">
      <dgm:prSet presAssocID="{CA2E14EE-EFC3-4DF7-9C2E-303B30DF56F8}" presName="cycle" presStyleCnt="0"/>
      <dgm:spPr/>
    </dgm:pt>
    <dgm:pt modelId="{2E8B8980-DFF4-42B0-92EE-BA9DDE7CC031}" type="pres">
      <dgm:prSet presAssocID="{CA2E14EE-EFC3-4DF7-9C2E-303B30DF56F8}" presName="srcNode" presStyleLbl="node1" presStyleIdx="0" presStyleCnt="4"/>
      <dgm:spPr/>
    </dgm:pt>
    <dgm:pt modelId="{D3216F14-9745-44C7-BD33-8BD9BB5EB75F}" type="pres">
      <dgm:prSet presAssocID="{CA2E14EE-EFC3-4DF7-9C2E-303B30DF56F8}" presName="conn" presStyleLbl="parChTrans1D2" presStyleIdx="0" presStyleCnt="1"/>
      <dgm:spPr/>
    </dgm:pt>
    <dgm:pt modelId="{0490D39F-8BBF-4A27-A164-D35AD8B38E9B}" type="pres">
      <dgm:prSet presAssocID="{CA2E14EE-EFC3-4DF7-9C2E-303B30DF56F8}" presName="extraNode" presStyleLbl="node1" presStyleIdx="0" presStyleCnt="4"/>
      <dgm:spPr/>
    </dgm:pt>
    <dgm:pt modelId="{C7DD0B93-2EBB-4583-82B0-D240D6005482}" type="pres">
      <dgm:prSet presAssocID="{CA2E14EE-EFC3-4DF7-9C2E-303B30DF56F8}" presName="dstNode" presStyleLbl="node1" presStyleIdx="0" presStyleCnt="4"/>
      <dgm:spPr/>
    </dgm:pt>
    <dgm:pt modelId="{E17A3CD9-699E-42CE-8215-8BB6864C70BA}" type="pres">
      <dgm:prSet presAssocID="{934D5ADF-A879-496F-9DDE-E469145A6F8D}" presName="text_1" presStyleLbl="node1" presStyleIdx="0" presStyleCnt="4">
        <dgm:presLayoutVars>
          <dgm:bulletEnabled val="1"/>
        </dgm:presLayoutVars>
      </dgm:prSet>
      <dgm:spPr/>
    </dgm:pt>
    <dgm:pt modelId="{20F90F38-9338-4F63-BC37-A8AC3B8B2949}" type="pres">
      <dgm:prSet presAssocID="{934D5ADF-A879-496F-9DDE-E469145A6F8D}" presName="accent_1" presStyleCnt="0"/>
      <dgm:spPr/>
    </dgm:pt>
    <dgm:pt modelId="{66F60D25-37CA-4BDB-A37A-31E639FCE11F}" type="pres">
      <dgm:prSet presAssocID="{934D5ADF-A879-496F-9DDE-E469145A6F8D}" presName="accentRepeatNode" presStyleLbl="solidFgAcc1" presStyleIdx="0" presStyleCnt="4"/>
      <dgm:spPr/>
    </dgm:pt>
    <dgm:pt modelId="{1DB84B35-43E1-47D2-8A69-55685B9DF7B0}" type="pres">
      <dgm:prSet presAssocID="{2AD8FE37-7852-4884-A4F4-4D27D221C325}" presName="text_2" presStyleLbl="node1" presStyleIdx="1" presStyleCnt="4">
        <dgm:presLayoutVars>
          <dgm:bulletEnabled val="1"/>
        </dgm:presLayoutVars>
      </dgm:prSet>
      <dgm:spPr/>
    </dgm:pt>
    <dgm:pt modelId="{20C4B235-AE21-4E42-A4AE-08766AEFCD2D}" type="pres">
      <dgm:prSet presAssocID="{2AD8FE37-7852-4884-A4F4-4D27D221C325}" presName="accent_2" presStyleCnt="0"/>
      <dgm:spPr/>
    </dgm:pt>
    <dgm:pt modelId="{C5321B9C-7F0C-4515-8AD2-4FA478BD4437}" type="pres">
      <dgm:prSet presAssocID="{2AD8FE37-7852-4884-A4F4-4D27D221C325}" presName="accentRepeatNode" presStyleLbl="solidFgAcc1" presStyleIdx="1" presStyleCnt="4"/>
      <dgm:spPr/>
    </dgm:pt>
    <dgm:pt modelId="{FE4EF041-0C1A-45B2-986E-9604855D51E4}" type="pres">
      <dgm:prSet presAssocID="{E22504A5-B795-4A33-BB55-C7CE4575E00A}" presName="text_3" presStyleLbl="node1" presStyleIdx="2" presStyleCnt="4">
        <dgm:presLayoutVars>
          <dgm:bulletEnabled val="1"/>
        </dgm:presLayoutVars>
      </dgm:prSet>
      <dgm:spPr/>
    </dgm:pt>
    <dgm:pt modelId="{083E4B29-8B71-4590-9507-1D13CA2DBF77}" type="pres">
      <dgm:prSet presAssocID="{E22504A5-B795-4A33-BB55-C7CE4575E00A}" presName="accent_3" presStyleCnt="0"/>
      <dgm:spPr/>
    </dgm:pt>
    <dgm:pt modelId="{7E808A57-C11F-40FF-8493-6D61D0F5BD48}" type="pres">
      <dgm:prSet presAssocID="{E22504A5-B795-4A33-BB55-C7CE4575E00A}" presName="accentRepeatNode" presStyleLbl="solidFgAcc1" presStyleIdx="2" presStyleCnt="4"/>
      <dgm:spPr/>
    </dgm:pt>
    <dgm:pt modelId="{75F033E5-169F-4B57-BBF1-CCFF5131522B}" type="pres">
      <dgm:prSet presAssocID="{639D09AA-36D1-4B06-A3AF-E491DF3486DC}" presName="text_4" presStyleLbl="node1" presStyleIdx="3" presStyleCnt="4">
        <dgm:presLayoutVars>
          <dgm:bulletEnabled val="1"/>
        </dgm:presLayoutVars>
      </dgm:prSet>
      <dgm:spPr/>
    </dgm:pt>
    <dgm:pt modelId="{11C7A4CC-18A6-426F-B06A-5AC51FFE20F2}" type="pres">
      <dgm:prSet presAssocID="{639D09AA-36D1-4B06-A3AF-E491DF3486DC}" presName="accent_4" presStyleCnt="0"/>
      <dgm:spPr/>
    </dgm:pt>
    <dgm:pt modelId="{1F2A8347-5416-409B-98B6-3FF5005C7E1F}" type="pres">
      <dgm:prSet presAssocID="{639D09AA-36D1-4B06-A3AF-E491DF3486DC}" presName="accentRepeatNode" presStyleLbl="solidFgAcc1" presStyleIdx="3" presStyleCnt="4"/>
      <dgm:spPr/>
    </dgm:pt>
  </dgm:ptLst>
  <dgm:cxnLst>
    <dgm:cxn modelId="{7B53DB23-7BFE-4A0D-8549-7A62BDCFC87C}" type="presOf" srcId="{E22504A5-B795-4A33-BB55-C7CE4575E00A}" destId="{FE4EF041-0C1A-45B2-986E-9604855D51E4}" srcOrd="0" destOrd="0" presId="urn:microsoft.com/office/officeart/2008/layout/VerticalCurvedList"/>
    <dgm:cxn modelId="{BF1DD664-5E09-4302-B03B-4EDED59D8FF7}" type="presOf" srcId="{CA2E14EE-EFC3-4DF7-9C2E-303B30DF56F8}" destId="{BF57B9DC-F8D6-4419-8774-86C5F4489602}" srcOrd="0" destOrd="0" presId="urn:microsoft.com/office/officeart/2008/layout/VerticalCurvedList"/>
    <dgm:cxn modelId="{40AEB970-C71D-4F4E-B95C-53B4B529B116}" srcId="{CA2E14EE-EFC3-4DF7-9C2E-303B30DF56F8}" destId="{2AD8FE37-7852-4884-A4F4-4D27D221C325}" srcOrd="1" destOrd="0" parTransId="{A9B6C607-B653-41E2-827C-1704EBA1F319}" sibTransId="{09459278-F69B-495D-830E-99A1C03EE6F6}"/>
    <dgm:cxn modelId="{05B5D351-97AF-4FCE-B32D-982884675087}" srcId="{CA2E14EE-EFC3-4DF7-9C2E-303B30DF56F8}" destId="{934D5ADF-A879-496F-9DDE-E469145A6F8D}" srcOrd="0" destOrd="0" parTransId="{52091D50-1015-4720-8016-92175A44AFE8}" sibTransId="{661FF453-5A29-47AA-A561-4BA4A8C79833}"/>
    <dgm:cxn modelId="{E7124978-695C-4EBC-8D8A-E8BA3F17A225}" type="presOf" srcId="{639D09AA-36D1-4B06-A3AF-E491DF3486DC}" destId="{75F033E5-169F-4B57-BBF1-CCFF5131522B}" srcOrd="0" destOrd="0" presId="urn:microsoft.com/office/officeart/2008/layout/VerticalCurvedList"/>
    <dgm:cxn modelId="{39945082-B862-4A01-8E07-A3837B18C7B5}" type="presOf" srcId="{2AD8FE37-7852-4884-A4F4-4D27D221C325}" destId="{1DB84B35-43E1-47D2-8A69-55685B9DF7B0}" srcOrd="0" destOrd="0" presId="urn:microsoft.com/office/officeart/2008/layout/VerticalCurvedList"/>
    <dgm:cxn modelId="{64B1B48C-9766-470D-BA72-C7424D29ECA8}" srcId="{CA2E14EE-EFC3-4DF7-9C2E-303B30DF56F8}" destId="{639D09AA-36D1-4B06-A3AF-E491DF3486DC}" srcOrd="3" destOrd="0" parTransId="{364B3B97-7AEB-40F2-ADD8-4011BE9BB041}" sibTransId="{447D78F8-455D-4D44-9B15-365866FC536B}"/>
    <dgm:cxn modelId="{C229A48F-CBC9-416E-9C48-8388591FCAC2}" type="presOf" srcId="{661FF453-5A29-47AA-A561-4BA4A8C79833}" destId="{D3216F14-9745-44C7-BD33-8BD9BB5EB75F}" srcOrd="0" destOrd="0" presId="urn:microsoft.com/office/officeart/2008/layout/VerticalCurvedList"/>
    <dgm:cxn modelId="{86BF58B8-15F0-4688-A424-F26C817073BA}" type="presOf" srcId="{934D5ADF-A879-496F-9DDE-E469145A6F8D}" destId="{E17A3CD9-699E-42CE-8215-8BB6864C70BA}" srcOrd="0" destOrd="0" presId="urn:microsoft.com/office/officeart/2008/layout/VerticalCurvedList"/>
    <dgm:cxn modelId="{5FFFE0E2-861E-4C03-BC79-3513C0C2C61D}" srcId="{CA2E14EE-EFC3-4DF7-9C2E-303B30DF56F8}" destId="{E22504A5-B795-4A33-BB55-C7CE4575E00A}" srcOrd="2" destOrd="0" parTransId="{15E72329-C951-4E2F-AB40-19F5A2743801}" sibTransId="{4082EC6E-B797-4108-8FD0-DE3B5B2BF569}"/>
    <dgm:cxn modelId="{70B80C7A-DA1C-44CE-ACB4-47F483C14608}" type="presParOf" srcId="{BF57B9DC-F8D6-4419-8774-86C5F4489602}" destId="{10F7C575-A076-4485-BCB5-2EF7DE9C58E8}" srcOrd="0" destOrd="0" presId="urn:microsoft.com/office/officeart/2008/layout/VerticalCurvedList"/>
    <dgm:cxn modelId="{1FD955D3-C0FC-4268-9DB7-B04EE547F68A}" type="presParOf" srcId="{10F7C575-A076-4485-BCB5-2EF7DE9C58E8}" destId="{8D974F73-4D39-4994-A5E6-793B68CBF2E8}" srcOrd="0" destOrd="0" presId="urn:microsoft.com/office/officeart/2008/layout/VerticalCurvedList"/>
    <dgm:cxn modelId="{5243BB8B-91A1-4BB5-91CE-230999A04C2E}" type="presParOf" srcId="{8D974F73-4D39-4994-A5E6-793B68CBF2E8}" destId="{2E8B8980-DFF4-42B0-92EE-BA9DDE7CC031}" srcOrd="0" destOrd="0" presId="urn:microsoft.com/office/officeart/2008/layout/VerticalCurvedList"/>
    <dgm:cxn modelId="{96B02560-F941-4FD7-ABC3-B402BF2944B6}" type="presParOf" srcId="{8D974F73-4D39-4994-A5E6-793B68CBF2E8}" destId="{D3216F14-9745-44C7-BD33-8BD9BB5EB75F}" srcOrd="1" destOrd="0" presId="urn:microsoft.com/office/officeart/2008/layout/VerticalCurvedList"/>
    <dgm:cxn modelId="{63DD4657-3367-413C-9A0B-A0E70E286D65}" type="presParOf" srcId="{8D974F73-4D39-4994-A5E6-793B68CBF2E8}" destId="{0490D39F-8BBF-4A27-A164-D35AD8B38E9B}" srcOrd="2" destOrd="0" presId="urn:microsoft.com/office/officeart/2008/layout/VerticalCurvedList"/>
    <dgm:cxn modelId="{57783863-C9C8-441D-AD19-219E720F34B5}" type="presParOf" srcId="{8D974F73-4D39-4994-A5E6-793B68CBF2E8}" destId="{C7DD0B93-2EBB-4583-82B0-D240D6005482}" srcOrd="3" destOrd="0" presId="urn:microsoft.com/office/officeart/2008/layout/VerticalCurvedList"/>
    <dgm:cxn modelId="{8B2DC8C6-966D-4F23-B76E-244BE7BB9BDF}" type="presParOf" srcId="{10F7C575-A076-4485-BCB5-2EF7DE9C58E8}" destId="{E17A3CD9-699E-42CE-8215-8BB6864C70BA}" srcOrd="1" destOrd="0" presId="urn:microsoft.com/office/officeart/2008/layout/VerticalCurvedList"/>
    <dgm:cxn modelId="{DEE1D5FC-0E3F-4CA6-A368-2C8081BFBD78}" type="presParOf" srcId="{10F7C575-A076-4485-BCB5-2EF7DE9C58E8}" destId="{20F90F38-9338-4F63-BC37-A8AC3B8B2949}" srcOrd="2" destOrd="0" presId="urn:microsoft.com/office/officeart/2008/layout/VerticalCurvedList"/>
    <dgm:cxn modelId="{2B3706E6-025D-4755-A460-9476F5B1417E}" type="presParOf" srcId="{20F90F38-9338-4F63-BC37-A8AC3B8B2949}" destId="{66F60D25-37CA-4BDB-A37A-31E639FCE11F}" srcOrd="0" destOrd="0" presId="urn:microsoft.com/office/officeart/2008/layout/VerticalCurvedList"/>
    <dgm:cxn modelId="{AC148ACE-A7EF-4524-B589-CD59D8409BC4}" type="presParOf" srcId="{10F7C575-A076-4485-BCB5-2EF7DE9C58E8}" destId="{1DB84B35-43E1-47D2-8A69-55685B9DF7B0}" srcOrd="3" destOrd="0" presId="urn:microsoft.com/office/officeart/2008/layout/VerticalCurvedList"/>
    <dgm:cxn modelId="{5B9E343C-8ACC-4D3B-8D49-CBCB30FF15EE}" type="presParOf" srcId="{10F7C575-A076-4485-BCB5-2EF7DE9C58E8}" destId="{20C4B235-AE21-4E42-A4AE-08766AEFCD2D}" srcOrd="4" destOrd="0" presId="urn:microsoft.com/office/officeart/2008/layout/VerticalCurvedList"/>
    <dgm:cxn modelId="{D44AF7F7-641B-434A-9563-8471699635B2}" type="presParOf" srcId="{20C4B235-AE21-4E42-A4AE-08766AEFCD2D}" destId="{C5321B9C-7F0C-4515-8AD2-4FA478BD4437}" srcOrd="0" destOrd="0" presId="urn:microsoft.com/office/officeart/2008/layout/VerticalCurvedList"/>
    <dgm:cxn modelId="{2CFB3D0F-2915-4AA9-AE53-8BEA19935161}" type="presParOf" srcId="{10F7C575-A076-4485-BCB5-2EF7DE9C58E8}" destId="{FE4EF041-0C1A-45B2-986E-9604855D51E4}" srcOrd="5" destOrd="0" presId="urn:microsoft.com/office/officeart/2008/layout/VerticalCurvedList"/>
    <dgm:cxn modelId="{72915A69-9CB5-403B-A451-6FE91AD68D6B}" type="presParOf" srcId="{10F7C575-A076-4485-BCB5-2EF7DE9C58E8}" destId="{083E4B29-8B71-4590-9507-1D13CA2DBF77}" srcOrd="6" destOrd="0" presId="urn:microsoft.com/office/officeart/2008/layout/VerticalCurvedList"/>
    <dgm:cxn modelId="{021C78F1-C85B-4057-B007-AE84E163283A}" type="presParOf" srcId="{083E4B29-8B71-4590-9507-1D13CA2DBF77}" destId="{7E808A57-C11F-40FF-8493-6D61D0F5BD48}" srcOrd="0" destOrd="0" presId="urn:microsoft.com/office/officeart/2008/layout/VerticalCurvedList"/>
    <dgm:cxn modelId="{DE270F71-1213-48ED-B595-0765E3F726C7}" type="presParOf" srcId="{10F7C575-A076-4485-BCB5-2EF7DE9C58E8}" destId="{75F033E5-169F-4B57-BBF1-CCFF5131522B}" srcOrd="7" destOrd="0" presId="urn:microsoft.com/office/officeart/2008/layout/VerticalCurvedList"/>
    <dgm:cxn modelId="{947D52FA-D50A-46BA-AB20-C68FA089E357}" type="presParOf" srcId="{10F7C575-A076-4485-BCB5-2EF7DE9C58E8}" destId="{11C7A4CC-18A6-426F-B06A-5AC51FFE20F2}" srcOrd="8" destOrd="0" presId="urn:microsoft.com/office/officeart/2008/layout/VerticalCurvedList"/>
    <dgm:cxn modelId="{953374A6-B754-4BC9-BC76-AA7458A3CAC4}" type="presParOf" srcId="{11C7A4CC-18A6-426F-B06A-5AC51FFE20F2}" destId="{1F2A8347-5416-409B-98B6-3FF5005C7E1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6AC95DE-4E73-44A1-A063-92C9FD5983B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F0C85D-2B00-4CCB-94D6-B1510C49C19B}">
      <dgm:prSet/>
      <dgm:spPr/>
      <dgm:t>
        <a:bodyPr/>
        <a:lstStyle/>
        <a:p>
          <a:r>
            <a:rPr lang="en-GB"/>
            <a:t>Additional treatment and services obtained in-between intervention and 2 year follow up:</a:t>
          </a:r>
          <a:endParaRPr lang="en-US"/>
        </a:p>
      </dgm:t>
    </dgm:pt>
    <dgm:pt modelId="{C533959E-70EC-4DD6-A6E3-8044679F9676}" type="parTrans" cxnId="{78445290-3989-43BC-96BA-7F1813D5E154}">
      <dgm:prSet/>
      <dgm:spPr/>
      <dgm:t>
        <a:bodyPr/>
        <a:lstStyle/>
        <a:p>
          <a:endParaRPr lang="en-US"/>
        </a:p>
      </dgm:t>
    </dgm:pt>
    <dgm:pt modelId="{F318790F-FC6B-477B-B850-E5C77D1DDD85}" type="sibTrans" cxnId="{78445290-3989-43BC-96BA-7F1813D5E154}">
      <dgm:prSet/>
      <dgm:spPr/>
      <dgm:t>
        <a:bodyPr/>
        <a:lstStyle/>
        <a:p>
          <a:endParaRPr lang="en-US"/>
        </a:p>
      </dgm:t>
    </dgm:pt>
    <dgm:pt modelId="{43C313A2-F713-4294-91F8-2D1A99C4EF8B}">
      <dgm:prSet/>
      <dgm:spPr/>
      <dgm:t>
        <a:bodyPr/>
        <a:lstStyle/>
        <a:p>
          <a:r>
            <a:rPr lang="en-GB"/>
            <a:t>49.5% ADHD medication</a:t>
          </a:r>
          <a:endParaRPr lang="en-US"/>
        </a:p>
      </dgm:t>
    </dgm:pt>
    <dgm:pt modelId="{050515B7-429B-4A2F-9CBC-EB23C30A0A2E}" type="parTrans" cxnId="{7A33A555-2C52-494E-8A9A-05E7FEDFC526}">
      <dgm:prSet/>
      <dgm:spPr/>
      <dgm:t>
        <a:bodyPr/>
        <a:lstStyle/>
        <a:p>
          <a:endParaRPr lang="en-US"/>
        </a:p>
      </dgm:t>
    </dgm:pt>
    <dgm:pt modelId="{CE004318-08AE-4A6B-BF34-BC127F3C7240}" type="sibTrans" cxnId="{7A33A555-2C52-494E-8A9A-05E7FEDFC526}">
      <dgm:prSet/>
      <dgm:spPr/>
      <dgm:t>
        <a:bodyPr/>
        <a:lstStyle/>
        <a:p>
          <a:endParaRPr lang="en-US"/>
        </a:p>
      </dgm:t>
    </dgm:pt>
    <dgm:pt modelId="{2F11B218-CE08-4179-AC59-B1583726DB09}">
      <dgm:prSet/>
      <dgm:spPr/>
      <dgm:t>
        <a:bodyPr/>
        <a:lstStyle/>
        <a:p>
          <a:r>
            <a:rPr lang="en-GB"/>
            <a:t>39.6% special education</a:t>
          </a:r>
          <a:endParaRPr lang="en-US"/>
        </a:p>
      </dgm:t>
    </dgm:pt>
    <dgm:pt modelId="{AB3CDB67-84E6-487C-A105-EA5C26B7C520}" type="parTrans" cxnId="{AF6F3222-58D7-4EA4-887D-BDB2D6C4CAF8}">
      <dgm:prSet/>
      <dgm:spPr/>
      <dgm:t>
        <a:bodyPr/>
        <a:lstStyle/>
        <a:p>
          <a:endParaRPr lang="en-US"/>
        </a:p>
      </dgm:t>
    </dgm:pt>
    <dgm:pt modelId="{2D949B32-9996-4589-87C1-78A6E0693C4C}" type="sibTrans" cxnId="{AF6F3222-58D7-4EA4-887D-BDB2D6C4CAF8}">
      <dgm:prSet/>
      <dgm:spPr/>
      <dgm:t>
        <a:bodyPr/>
        <a:lstStyle/>
        <a:p>
          <a:endParaRPr lang="en-US"/>
        </a:p>
      </dgm:t>
    </dgm:pt>
    <dgm:pt modelId="{33DBA9DD-FA84-430C-8E31-92D1BB869114}">
      <dgm:prSet/>
      <dgm:spPr/>
      <dgm:t>
        <a:bodyPr/>
        <a:lstStyle/>
        <a:p>
          <a:r>
            <a:rPr lang="en-GB"/>
            <a:t>26.7% child therapy</a:t>
          </a:r>
          <a:endParaRPr lang="en-US"/>
        </a:p>
      </dgm:t>
    </dgm:pt>
    <dgm:pt modelId="{0B540D01-93CA-4F5E-B43D-3B7B9C27079E}" type="parTrans" cxnId="{59F16CCB-DC9A-4628-AA46-05FE8BD7ECBF}">
      <dgm:prSet/>
      <dgm:spPr/>
      <dgm:t>
        <a:bodyPr/>
        <a:lstStyle/>
        <a:p>
          <a:endParaRPr lang="en-US"/>
        </a:p>
      </dgm:t>
    </dgm:pt>
    <dgm:pt modelId="{DCAAC192-E93A-44FA-A024-EFFC651F3B7B}" type="sibTrans" cxnId="{59F16CCB-DC9A-4628-AA46-05FE8BD7ECBF}">
      <dgm:prSet/>
      <dgm:spPr/>
      <dgm:t>
        <a:bodyPr/>
        <a:lstStyle/>
        <a:p>
          <a:endParaRPr lang="en-US"/>
        </a:p>
      </dgm:t>
    </dgm:pt>
    <dgm:pt modelId="{71B88AF2-D3B8-4B7C-8E94-D20451421AD2}">
      <dgm:prSet/>
      <dgm:spPr/>
      <dgm:t>
        <a:bodyPr/>
        <a:lstStyle/>
        <a:p>
          <a:r>
            <a:rPr lang="en-GB"/>
            <a:t>12.1% family therapy</a:t>
          </a:r>
          <a:endParaRPr lang="en-US"/>
        </a:p>
      </dgm:t>
    </dgm:pt>
    <dgm:pt modelId="{8339F213-3172-48FB-AB8B-B97F1ADED2B5}" type="parTrans" cxnId="{FD485E58-8E31-479B-B21C-CF4090B3EE21}">
      <dgm:prSet/>
      <dgm:spPr/>
      <dgm:t>
        <a:bodyPr/>
        <a:lstStyle/>
        <a:p>
          <a:endParaRPr lang="en-US"/>
        </a:p>
      </dgm:t>
    </dgm:pt>
    <dgm:pt modelId="{B8918592-C323-4E01-A9C4-62366BD126F5}" type="sibTrans" cxnId="{FD485E58-8E31-479B-B21C-CF4090B3EE21}">
      <dgm:prSet/>
      <dgm:spPr/>
      <dgm:t>
        <a:bodyPr/>
        <a:lstStyle/>
        <a:p>
          <a:endParaRPr lang="en-US"/>
        </a:p>
      </dgm:t>
    </dgm:pt>
    <dgm:pt modelId="{BB382BCC-DC88-4A3E-ABAB-DEF9DB921418}" type="pres">
      <dgm:prSet presAssocID="{E6AC95DE-4E73-44A1-A063-92C9FD5983BF}" presName="linear" presStyleCnt="0">
        <dgm:presLayoutVars>
          <dgm:animLvl val="lvl"/>
          <dgm:resizeHandles val="exact"/>
        </dgm:presLayoutVars>
      </dgm:prSet>
      <dgm:spPr/>
    </dgm:pt>
    <dgm:pt modelId="{E43772D2-B545-4C41-8053-513D3EA82F74}" type="pres">
      <dgm:prSet presAssocID="{70F0C85D-2B00-4CCB-94D6-B1510C49C19B}" presName="parentText" presStyleLbl="node1" presStyleIdx="0" presStyleCnt="5">
        <dgm:presLayoutVars>
          <dgm:chMax val="0"/>
          <dgm:bulletEnabled val="1"/>
        </dgm:presLayoutVars>
      </dgm:prSet>
      <dgm:spPr/>
    </dgm:pt>
    <dgm:pt modelId="{09945581-C9F7-48B1-A446-2D1D294EA25D}" type="pres">
      <dgm:prSet presAssocID="{F318790F-FC6B-477B-B850-E5C77D1DDD85}" presName="spacer" presStyleCnt="0"/>
      <dgm:spPr/>
    </dgm:pt>
    <dgm:pt modelId="{5315B534-C7F0-43CB-B472-8D806A6E779D}" type="pres">
      <dgm:prSet presAssocID="{43C313A2-F713-4294-91F8-2D1A99C4EF8B}" presName="parentText" presStyleLbl="node1" presStyleIdx="1" presStyleCnt="5">
        <dgm:presLayoutVars>
          <dgm:chMax val="0"/>
          <dgm:bulletEnabled val="1"/>
        </dgm:presLayoutVars>
      </dgm:prSet>
      <dgm:spPr/>
    </dgm:pt>
    <dgm:pt modelId="{59279154-BAA9-40FC-A435-CE73F448A33C}" type="pres">
      <dgm:prSet presAssocID="{CE004318-08AE-4A6B-BF34-BC127F3C7240}" presName="spacer" presStyleCnt="0"/>
      <dgm:spPr/>
    </dgm:pt>
    <dgm:pt modelId="{BB7DD4C0-C532-4BE9-B10F-273DFC5C8C4E}" type="pres">
      <dgm:prSet presAssocID="{2F11B218-CE08-4179-AC59-B1583726DB09}" presName="parentText" presStyleLbl="node1" presStyleIdx="2" presStyleCnt="5">
        <dgm:presLayoutVars>
          <dgm:chMax val="0"/>
          <dgm:bulletEnabled val="1"/>
        </dgm:presLayoutVars>
      </dgm:prSet>
      <dgm:spPr/>
    </dgm:pt>
    <dgm:pt modelId="{D21372C9-8F6C-4C54-BB17-DBCEA634C486}" type="pres">
      <dgm:prSet presAssocID="{2D949B32-9996-4589-87C1-78A6E0693C4C}" presName="spacer" presStyleCnt="0"/>
      <dgm:spPr/>
    </dgm:pt>
    <dgm:pt modelId="{A9DE7845-D8A0-43F8-AE53-23F1D8591A8E}" type="pres">
      <dgm:prSet presAssocID="{33DBA9DD-FA84-430C-8E31-92D1BB869114}" presName="parentText" presStyleLbl="node1" presStyleIdx="3" presStyleCnt="5">
        <dgm:presLayoutVars>
          <dgm:chMax val="0"/>
          <dgm:bulletEnabled val="1"/>
        </dgm:presLayoutVars>
      </dgm:prSet>
      <dgm:spPr/>
    </dgm:pt>
    <dgm:pt modelId="{3FA9CE86-B3A4-47E5-BCBD-14A706B006AF}" type="pres">
      <dgm:prSet presAssocID="{DCAAC192-E93A-44FA-A024-EFFC651F3B7B}" presName="spacer" presStyleCnt="0"/>
      <dgm:spPr/>
    </dgm:pt>
    <dgm:pt modelId="{BF931F93-1F63-4FC8-9442-5EB41DE1C324}" type="pres">
      <dgm:prSet presAssocID="{71B88AF2-D3B8-4B7C-8E94-D20451421AD2}" presName="parentText" presStyleLbl="node1" presStyleIdx="4" presStyleCnt="5">
        <dgm:presLayoutVars>
          <dgm:chMax val="0"/>
          <dgm:bulletEnabled val="1"/>
        </dgm:presLayoutVars>
      </dgm:prSet>
      <dgm:spPr/>
    </dgm:pt>
  </dgm:ptLst>
  <dgm:cxnLst>
    <dgm:cxn modelId="{AF6F3222-58D7-4EA4-887D-BDB2D6C4CAF8}" srcId="{E6AC95DE-4E73-44A1-A063-92C9FD5983BF}" destId="{2F11B218-CE08-4179-AC59-B1583726DB09}" srcOrd="2" destOrd="0" parTransId="{AB3CDB67-84E6-487C-A105-EA5C26B7C520}" sibTransId="{2D949B32-9996-4589-87C1-78A6E0693C4C}"/>
    <dgm:cxn modelId="{71697527-AFB2-413B-BAAD-D2BCFB85F1A1}" type="presOf" srcId="{33DBA9DD-FA84-430C-8E31-92D1BB869114}" destId="{A9DE7845-D8A0-43F8-AE53-23F1D8591A8E}" srcOrd="0" destOrd="0" presId="urn:microsoft.com/office/officeart/2005/8/layout/vList2"/>
    <dgm:cxn modelId="{FD614F36-7EBE-44FB-AFF3-2A64816F2741}" type="presOf" srcId="{E6AC95DE-4E73-44A1-A063-92C9FD5983BF}" destId="{BB382BCC-DC88-4A3E-ABAB-DEF9DB921418}" srcOrd="0" destOrd="0" presId="urn:microsoft.com/office/officeart/2005/8/layout/vList2"/>
    <dgm:cxn modelId="{4384FE66-025A-46E9-9C3C-9C0BE1646BF7}" type="presOf" srcId="{2F11B218-CE08-4179-AC59-B1583726DB09}" destId="{BB7DD4C0-C532-4BE9-B10F-273DFC5C8C4E}" srcOrd="0" destOrd="0" presId="urn:microsoft.com/office/officeart/2005/8/layout/vList2"/>
    <dgm:cxn modelId="{7A33A555-2C52-494E-8A9A-05E7FEDFC526}" srcId="{E6AC95DE-4E73-44A1-A063-92C9FD5983BF}" destId="{43C313A2-F713-4294-91F8-2D1A99C4EF8B}" srcOrd="1" destOrd="0" parTransId="{050515B7-429B-4A2F-9CBC-EB23C30A0A2E}" sibTransId="{CE004318-08AE-4A6B-BF34-BC127F3C7240}"/>
    <dgm:cxn modelId="{D39AB777-6A82-4DBB-8096-B1E67236543A}" type="presOf" srcId="{70F0C85D-2B00-4CCB-94D6-B1510C49C19B}" destId="{E43772D2-B545-4C41-8053-513D3EA82F74}" srcOrd="0" destOrd="0" presId="urn:microsoft.com/office/officeart/2005/8/layout/vList2"/>
    <dgm:cxn modelId="{FD485E58-8E31-479B-B21C-CF4090B3EE21}" srcId="{E6AC95DE-4E73-44A1-A063-92C9FD5983BF}" destId="{71B88AF2-D3B8-4B7C-8E94-D20451421AD2}" srcOrd="4" destOrd="0" parTransId="{8339F213-3172-48FB-AB8B-B97F1ADED2B5}" sibTransId="{B8918592-C323-4E01-A9C4-62366BD126F5}"/>
    <dgm:cxn modelId="{78445290-3989-43BC-96BA-7F1813D5E154}" srcId="{E6AC95DE-4E73-44A1-A063-92C9FD5983BF}" destId="{70F0C85D-2B00-4CCB-94D6-B1510C49C19B}" srcOrd="0" destOrd="0" parTransId="{C533959E-70EC-4DD6-A6E3-8044679F9676}" sibTransId="{F318790F-FC6B-477B-B850-E5C77D1DDD85}"/>
    <dgm:cxn modelId="{50864AAA-057F-4F81-A015-225C08C5C02B}" type="presOf" srcId="{71B88AF2-D3B8-4B7C-8E94-D20451421AD2}" destId="{BF931F93-1F63-4FC8-9442-5EB41DE1C324}" srcOrd="0" destOrd="0" presId="urn:microsoft.com/office/officeart/2005/8/layout/vList2"/>
    <dgm:cxn modelId="{59F16CCB-DC9A-4628-AA46-05FE8BD7ECBF}" srcId="{E6AC95DE-4E73-44A1-A063-92C9FD5983BF}" destId="{33DBA9DD-FA84-430C-8E31-92D1BB869114}" srcOrd="3" destOrd="0" parTransId="{0B540D01-93CA-4F5E-B43D-3B7B9C27079E}" sibTransId="{DCAAC192-E93A-44FA-A024-EFFC651F3B7B}"/>
    <dgm:cxn modelId="{0CB59CE8-1E57-402F-893A-E43527AB80F7}" type="presOf" srcId="{43C313A2-F713-4294-91F8-2D1A99C4EF8B}" destId="{5315B534-C7F0-43CB-B472-8D806A6E779D}" srcOrd="0" destOrd="0" presId="urn:microsoft.com/office/officeart/2005/8/layout/vList2"/>
    <dgm:cxn modelId="{CB7B1CA8-D75C-4B6D-B225-DC850EE69912}" type="presParOf" srcId="{BB382BCC-DC88-4A3E-ABAB-DEF9DB921418}" destId="{E43772D2-B545-4C41-8053-513D3EA82F74}" srcOrd="0" destOrd="0" presId="urn:microsoft.com/office/officeart/2005/8/layout/vList2"/>
    <dgm:cxn modelId="{D6826EBF-E9FA-40FD-B787-646E6F4BBFB5}" type="presParOf" srcId="{BB382BCC-DC88-4A3E-ABAB-DEF9DB921418}" destId="{09945581-C9F7-48B1-A446-2D1D294EA25D}" srcOrd="1" destOrd="0" presId="urn:microsoft.com/office/officeart/2005/8/layout/vList2"/>
    <dgm:cxn modelId="{EF7F9529-4759-4AD8-B562-8645B7BB3D7C}" type="presParOf" srcId="{BB382BCC-DC88-4A3E-ABAB-DEF9DB921418}" destId="{5315B534-C7F0-43CB-B472-8D806A6E779D}" srcOrd="2" destOrd="0" presId="urn:microsoft.com/office/officeart/2005/8/layout/vList2"/>
    <dgm:cxn modelId="{30CF3897-EC02-4752-A934-B556C2BE6143}" type="presParOf" srcId="{BB382BCC-DC88-4A3E-ABAB-DEF9DB921418}" destId="{59279154-BAA9-40FC-A435-CE73F448A33C}" srcOrd="3" destOrd="0" presId="urn:microsoft.com/office/officeart/2005/8/layout/vList2"/>
    <dgm:cxn modelId="{D37BDC10-9A8F-401C-B919-156708E1BD2B}" type="presParOf" srcId="{BB382BCC-DC88-4A3E-ABAB-DEF9DB921418}" destId="{BB7DD4C0-C532-4BE9-B10F-273DFC5C8C4E}" srcOrd="4" destOrd="0" presId="urn:microsoft.com/office/officeart/2005/8/layout/vList2"/>
    <dgm:cxn modelId="{17BEDEA6-CF3A-426E-A60B-87C53A40A18F}" type="presParOf" srcId="{BB382BCC-DC88-4A3E-ABAB-DEF9DB921418}" destId="{D21372C9-8F6C-4C54-BB17-DBCEA634C486}" srcOrd="5" destOrd="0" presId="urn:microsoft.com/office/officeart/2005/8/layout/vList2"/>
    <dgm:cxn modelId="{055E175D-A31C-4BE4-8B83-88A10F444B33}" type="presParOf" srcId="{BB382BCC-DC88-4A3E-ABAB-DEF9DB921418}" destId="{A9DE7845-D8A0-43F8-AE53-23F1D8591A8E}" srcOrd="6" destOrd="0" presId="urn:microsoft.com/office/officeart/2005/8/layout/vList2"/>
    <dgm:cxn modelId="{63821086-5F1B-4131-950D-A48F3254DFDB}" type="presParOf" srcId="{BB382BCC-DC88-4A3E-ABAB-DEF9DB921418}" destId="{3FA9CE86-B3A4-47E5-BCBD-14A706B006AF}" srcOrd="7" destOrd="0" presId="urn:microsoft.com/office/officeart/2005/8/layout/vList2"/>
    <dgm:cxn modelId="{659159C1-129D-4F3F-83FA-9A8CCF189244}" type="presParOf" srcId="{BB382BCC-DC88-4A3E-ABAB-DEF9DB921418}" destId="{BF931F93-1F63-4FC8-9442-5EB41DE1C32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DDDD015-92DE-4AE3-B54D-E833593E7E90}" type="doc">
      <dgm:prSet loTypeId="urn:microsoft.com/office/officeart/2008/layout/PictureStrips" loCatId="list" qsTypeId="urn:microsoft.com/office/officeart/2005/8/quickstyle/simple1" qsCatId="simple" csTypeId="urn:microsoft.com/office/officeart/2005/8/colors/colorful2" csCatId="colorful" phldr="1"/>
      <dgm:spPr/>
      <dgm:t>
        <a:bodyPr/>
        <a:lstStyle/>
        <a:p>
          <a:endParaRPr lang="en-US"/>
        </a:p>
      </dgm:t>
    </dgm:pt>
    <dgm:pt modelId="{D5640A43-D851-4382-A648-061E1BDD9986}">
      <dgm:prSet phldrT="[Text]"/>
      <dgm:spPr/>
      <dgm:t>
        <a:bodyPr/>
        <a:lstStyle/>
        <a:p>
          <a:r>
            <a:rPr lang="en-GB" dirty="0"/>
            <a:t>It was once thought that most children would outgrow ODD </a:t>
          </a:r>
          <a:r>
            <a:rPr lang="en-US" dirty="0"/>
            <a:t>by adulthood.</a:t>
          </a:r>
        </a:p>
      </dgm:t>
    </dgm:pt>
    <dgm:pt modelId="{D985AE3C-318E-4368-8C0C-ABE6E73BEA0C}" type="parTrans" cxnId="{97CC519C-3D91-48DA-BF70-451826A5D00A}">
      <dgm:prSet/>
      <dgm:spPr/>
      <dgm:t>
        <a:bodyPr/>
        <a:lstStyle/>
        <a:p>
          <a:endParaRPr lang="en-US"/>
        </a:p>
      </dgm:t>
    </dgm:pt>
    <dgm:pt modelId="{B9CC0BB0-6443-4F0A-BEB2-C449FB3198A2}" type="sibTrans" cxnId="{97CC519C-3D91-48DA-BF70-451826A5D00A}">
      <dgm:prSet/>
      <dgm:spPr/>
      <dgm:t>
        <a:bodyPr/>
        <a:lstStyle/>
        <a:p>
          <a:endParaRPr lang="en-US"/>
        </a:p>
      </dgm:t>
    </dgm:pt>
    <dgm:pt modelId="{270CAAE9-42AD-4073-A8D7-1D7E2554BEC7}">
      <dgm:prSet phldrT="[Text]"/>
      <dgm:spPr/>
      <dgm:t>
        <a:bodyPr/>
        <a:lstStyle/>
        <a:p>
          <a:r>
            <a:rPr lang="en-GB" dirty="0"/>
            <a:t>While some of the symptoms of ODD can go away over time, and many children outgrow the disorder, some children wit h ODD will continue to experience the consequences of ODD </a:t>
          </a:r>
          <a:r>
            <a:rPr lang="en-US" dirty="0"/>
            <a:t>during their later years.</a:t>
          </a:r>
        </a:p>
      </dgm:t>
    </dgm:pt>
    <dgm:pt modelId="{025A6AC5-8CBF-4993-9E54-897A5ED528D0}" type="parTrans" cxnId="{F9B1481F-CA98-4FF0-9629-B3061E86F9D3}">
      <dgm:prSet/>
      <dgm:spPr/>
      <dgm:t>
        <a:bodyPr/>
        <a:lstStyle/>
        <a:p>
          <a:endParaRPr lang="en-US"/>
        </a:p>
      </dgm:t>
    </dgm:pt>
    <dgm:pt modelId="{7351825A-7D01-47A5-B5E4-F79638E360E0}" type="sibTrans" cxnId="{F9B1481F-CA98-4FF0-9629-B3061E86F9D3}">
      <dgm:prSet/>
      <dgm:spPr/>
      <dgm:t>
        <a:bodyPr/>
        <a:lstStyle/>
        <a:p>
          <a:endParaRPr lang="en-US"/>
        </a:p>
      </dgm:t>
    </dgm:pt>
    <dgm:pt modelId="{5EE9141C-F6B1-49E3-9830-226627AFF09D}">
      <dgm:prSet/>
      <dgm:spPr/>
      <dgm:t>
        <a:bodyPr/>
        <a:lstStyle/>
        <a:p>
          <a:r>
            <a:rPr lang="en-GB" dirty="0"/>
            <a:t>For those who do not receive treatment, ODD can develop </a:t>
          </a:r>
          <a:r>
            <a:rPr lang="en-US" dirty="0"/>
            <a:t>the more serious CD.</a:t>
          </a:r>
        </a:p>
      </dgm:t>
    </dgm:pt>
    <dgm:pt modelId="{982150A7-4199-4B0D-9F42-E4F70560968B}" type="parTrans" cxnId="{7F8D745F-3A69-45F6-B01B-0F174AB8A50B}">
      <dgm:prSet/>
      <dgm:spPr/>
      <dgm:t>
        <a:bodyPr/>
        <a:lstStyle/>
        <a:p>
          <a:endParaRPr lang="en-US"/>
        </a:p>
      </dgm:t>
    </dgm:pt>
    <dgm:pt modelId="{D067BEF1-4DF9-4623-9A1B-3252CD86EDE3}" type="sibTrans" cxnId="{7F8D745F-3A69-45F6-B01B-0F174AB8A50B}">
      <dgm:prSet/>
      <dgm:spPr/>
      <dgm:t>
        <a:bodyPr/>
        <a:lstStyle/>
        <a:p>
          <a:endParaRPr lang="en-US"/>
        </a:p>
      </dgm:t>
    </dgm:pt>
    <dgm:pt modelId="{6AE521F6-9F1E-4CDE-A362-68EC0AF6CD4D}">
      <dgm:prSet/>
      <dgm:spPr/>
      <dgm:t>
        <a:bodyPr/>
        <a:lstStyle/>
        <a:p>
          <a:r>
            <a:rPr lang="en-GB" dirty="0"/>
            <a:t>Of those with CD, almost 40 percent will develop antisocial </a:t>
          </a:r>
          <a:r>
            <a:rPr lang="it-IT" dirty="0"/>
            <a:t>personality disorder in adulthood (Zoccolillo et al, 1992).</a:t>
          </a:r>
          <a:endParaRPr lang="en-US" dirty="0"/>
        </a:p>
      </dgm:t>
    </dgm:pt>
    <dgm:pt modelId="{C49EAC8E-AB36-42A4-9450-5A2878AE5294}" type="parTrans" cxnId="{08845C02-17F5-4492-A1C3-101400C71C69}">
      <dgm:prSet/>
      <dgm:spPr/>
      <dgm:t>
        <a:bodyPr/>
        <a:lstStyle/>
        <a:p>
          <a:endParaRPr lang="en-US"/>
        </a:p>
      </dgm:t>
    </dgm:pt>
    <dgm:pt modelId="{C4D20DB1-040E-4E52-A6ED-AFC291A2E5BC}" type="sibTrans" cxnId="{08845C02-17F5-4492-A1C3-101400C71C69}">
      <dgm:prSet/>
      <dgm:spPr/>
      <dgm:t>
        <a:bodyPr/>
        <a:lstStyle/>
        <a:p>
          <a:endParaRPr lang="en-US"/>
        </a:p>
      </dgm:t>
    </dgm:pt>
    <dgm:pt modelId="{532B578C-14F9-493D-9723-16D988E8B3E2}" type="pres">
      <dgm:prSet presAssocID="{BDDDD015-92DE-4AE3-B54D-E833593E7E90}" presName="Name0" presStyleCnt="0">
        <dgm:presLayoutVars>
          <dgm:dir/>
          <dgm:resizeHandles val="exact"/>
        </dgm:presLayoutVars>
      </dgm:prSet>
      <dgm:spPr/>
    </dgm:pt>
    <dgm:pt modelId="{877BB042-B43B-40C6-89F3-C4A7852AA587}" type="pres">
      <dgm:prSet presAssocID="{D5640A43-D851-4382-A648-061E1BDD9986}" presName="composite" presStyleCnt="0"/>
      <dgm:spPr/>
    </dgm:pt>
    <dgm:pt modelId="{08881F65-689C-4C88-BDCF-286DC301EDC3}" type="pres">
      <dgm:prSet presAssocID="{D5640A43-D851-4382-A648-061E1BDD9986}" presName="rect1" presStyleLbl="trAlignAcc1" presStyleIdx="0" presStyleCnt="4">
        <dgm:presLayoutVars>
          <dgm:bulletEnabled val="1"/>
        </dgm:presLayoutVars>
      </dgm:prSet>
      <dgm:spPr/>
    </dgm:pt>
    <dgm:pt modelId="{89E487BC-B124-4969-9316-EBB5D327EBD6}" type="pres">
      <dgm:prSet presAssocID="{D5640A43-D851-4382-A648-061E1BDD9986}" presName="rect2" presStyleLbl="fgImgPlace1" presStyleIdx="0" presStyleCnt="4"/>
      <dgm:spPr/>
    </dgm:pt>
    <dgm:pt modelId="{C8793F37-9B19-4EEB-9B59-6698C9A3D11D}" type="pres">
      <dgm:prSet presAssocID="{B9CC0BB0-6443-4F0A-BEB2-C449FB3198A2}" presName="sibTrans" presStyleCnt="0"/>
      <dgm:spPr/>
    </dgm:pt>
    <dgm:pt modelId="{AE2F0D36-A3E7-493A-A6C4-2525323F17F4}" type="pres">
      <dgm:prSet presAssocID="{270CAAE9-42AD-4073-A8D7-1D7E2554BEC7}" presName="composite" presStyleCnt="0"/>
      <dgm:spPr/>
    </dgm:pt>
    <dgm:pt modelId="{17212608-3D2F-47C9-AA65-9450EF34D3D6}" type="pres">
      <dgm:prSet presAssocID="{270CAAE9-42AD-4073-A8D7-1D7E2554BEC7}" presName="rect1" presStyleLbl="trAlignAcc1" presStyleIdx="1" presStyleCnt="4">
        <dgm:presLayoutVars>
          <dgm:bulletEnabled val="1"/>
        </dgm:presLayoutVars>
      </dgm:prSet>
      <dgm:spPr/>
    </dgm:pt>
    <dgm:pt modelId="{D33EE8D2-5BAB-4AAB-9244-509FF5AF9271}" type="pres">
      <dgm:prSet presAssocID="{270CAAE9-42AD-4073-A8D7-1D7E2554BEC7}" presName="rect2" presStyleLbl="fgImgPlace1" presStyleIdx="1" presStyleCnt="4"/>
      <dgm:spPr/>
    </dgm:pt>
    <dgm:pt modelId="{105706C5-0951-4E8C-BA6D-A307453B12C0}" type="pres">
      <dgm:prSet presAssocID="{7351825A-7D01-47A5-B5E4-F79638E360E0}" presName="sibTrans" presStyleCnt="0"/>
      <dgm:spPr/>
    </dgm:pt>
    <dgm:pt modelId="{323158D3-B535-44B5-A712-752D558B655A}" type="pres">
      <dgm:prSet presAssocID="{5EE9141C-F6B1-49E3-9830-226627AFF09D}" presName="composite" presStyleCnt="0"/>
      <dgm:spPr/>
    </dgm:pt>
    <dgm:pt modelId="{198DB6A5-B33C-4B59-B71E-1F1BFA39D911}" type="pres">
      <dgm:prSet presAssocID="{5EE9141C-F6B1-49E3-9830-226627AFF09D}" presName="rect1" presStyleLbl="trAlignAcc1" presStyleIdx="2" presStyleCnt="4">
        <dgm:presLayoutVars>
          <dgm:bulletEnabled val="1"/>
        </dgm:presLayoutVars>
      </dgm:prSet>
      <dgm:spPr/>
    </dgm:pt>
    <dgm:pt modelId="{CB2F6900-9E4F-42C0-9D66-ED50ED161C14}" type="pres">
      <dgm:prSet presAssocID="{5EE9141C-F6B1-49E3-9830-226627AFF09D}" presName="rect2" presStyleLbl="fgImgPlace1" presStyleIdx="2" presStyleCnt="4"/>
      <dgm:spPr/>
    </dgm:pt>
    <dgm:pt modelId="{523529DF-C3F7-4F9E-A2D6-54FC7DECA5A3}" type="pres">
      <dgm:prSet presAssocID="{D067BEF1-4DF9-4623-9A1B-3252CD86EDE3}" presName="sibTrans" presStyleCnt="0"/>
      <dgm:spPr/>
    </dgm:pt>
    <dgm:pt modelId="{FBA4DBE6-F0B5-4A53-BC0B-A0C9D6BDD10C}" type="pres">
      <dgm:prSet presAssocID="{6AE521F6-9F1E-4CDE-A362-68EC0AF6CD4D}" presName="composite" presStyleCnt="0"/>
      <dgm:spPr/>
    </dgm:pt>
    <dgm:pt modelId="{E3CB9C36-DAD7-4739-9028-CB11575B1058}" type="pres">
      <dgm:prSet presAssocID="{6AE521F6-9F1E-4CDE-A362-68EC0AF6CD4D}" presName="rect1" presStyleLbl="trAlignAcc1" presStyleIdx="3" presStyleCnt="4">
        <dgm:presLayoutVars>
          <dgm:bulletEnabled val="1"/>
        </dgm:presLayoutVars>
      </dgm:prSet>
      <dgm:spPr/>
    </dgm:pt>
    <dgm:pt modelId="{CFF53EEF-E618-4455-8958-051011A2DC97}" type="pres">
      <dgm:prSet presAssocID="{6AE521F6-9F1E-4CDE-A362-68EC0AF6CD4D}" presName="rect2" presStyleLbl="fgImgPlace1" presStyleIdx="3" presStyleCnt="4"/>
      <dgm:spPr/>
    </dgm:pt>
  </dgm:ptLst>
  <dgm:cxnLst>
    <dgm:cxn modelId="{08845C02-17F5-4492-A1C3-101400C71C69}" srcId="{BDDDD015-92DE-4AE3-B54D-E833593E7E90}" destId="{6AE521F6-9F1E-4CDE-A362-68EC0AF6CD4D}" srcOrd="3" destOrd="0" parTransId="{C49EAC8E-AB36-42A4-9450-5A2878AE5294}" sibTransId="{C4D20DB1-040E-4E52-A6ED-AFC291A2E5BC}"/>
    <dgm:cxn modelId="{EAC7F008-8CBB-4B5D-897A-1CF1F864A8D4}" type="presOf" srcId="{BDDDD015-92DE-4AE3-B54D-E833593E7E90}" destId="{532B578C-14F9-493D-9723-16D988E8B3E2}" srcOrd="0" destOrd="0" presId="urn:microsoft.com/office/officeart/2008/layout/PictureStrips"/>
    <dgm:cxn modelId="{0D76A618-5E64-45FC-869F-E973DC472C35}" type="presOf" srcId="{270CAAE9-42AD-4073-A8D7-1D7E2554BEC7}" destId="{17212608-3D2F-47C9-AA65-9450EF34D3D6}" srcOrd="0" destOrd="0" presId="urn:microsoft.com/office/officeart/2008/layout/PictureStrips"/>
    <dgm:cxn modelId="{F9B1481F-CA98-4FF0-9629-B3061E86F9D3}" srcId="{BDDDD015-92DE-4AE3-B54D-E833593E7E90}" destId="{270CAAE9-42AD-4073-A8D7-1D7E2554BEC7}" srcOrd="1" destOrd="0" parTransId="{025A6AC5-8CBF-4993-9E54-897A5ED528D0}" sibTransId="{7351825A-7D01-47A5-B5E4-F79638E360E0}"/>
    <dgm:cxn modelId="{955E3830-DF2C-4480-8212-C8B321CAC694}" type="presOf" srcId="{6AE521F6-9F1E-4CDE-A362-68EC0AF6CD4D}" destId="{E3CB9C36-DAD7-4739-9028-CB11575B1058}" srcOrd="0" destOrd="0" presId="urn:microsoft.com/office/officeart/2008/layout/PictureStrips"/>
    <dgm:cxn modelId="{7F8D745F-3A69-45F6-B01B-0F174AB8A50B}" srcId="{BDDDD015-92DE-4AE3-B54D-E833593E7E90}" destId="{5EE9141C-F6B1-49E3-9830-226627AFF09D}" srcOrd="2" destOrd="0" parTransId="{982150A7-4199-4B0D-9F42-E4F70560968B}" sibTransId="{D067BEF1-4DF9-4623-9A1B-3252CD86EDE3}"/>
    <dgm:cxn modelId="{F3B9F97B-1C66-487C-81F0-6430367A5FB3}" type="presOf" srcId="{5EE9141C-F6B1-49E3-9830-226627AFF09D}" destId="{198DB6A5-B33C-4B59-B71E-1F1BFA39D911}" srcOrd="0" destOrd="0" presId="urn:microsoft.com/office/officeart/2008/layout/PictureStrips"/>
    <dgm:cxn modelId="{97CC519C-3D91-48DA-BF70-451826A5D00A}" srcId="{BDDDD015-92DE-4AE3-B54D-E833593E7E90}" destId="{D5640A43-D851-4382-A648-061E1BDD9986}" srcOrd="0" destOrd="0" parTransId="{D985AE3C-318E-4368-8C0C-ABE6E73BEA0C}" sibTransId="{B9CC0BB0-6443-4F0A-BEB2-C449FB3198A2}"/>
    <dgm:cxn modelId="{5D6869AB-504C-4950-A566-08E69A7DC23B}" type="presOf" srcId="{D5640A43-D851-4382-A648-061E1BDD9986}" destId="{08881F65-689C-4C88-BDCF-286DC301EDC3}" srcOrd="0" destOrd="0" presId="urn:microsoft.com/office/officeart/2008/layout/PictureStrips"/>
    <dgm:cxn modelId="{B52A4E07-F2DC-49C9-871C-DF14AD94DF86}" type="presParOf" srcId="{532B578C-14F9-493D-9723-16D988E8B3E2}" destId="{877BB042-B43B-40C6-89F3-C4A7852AA587}" srcOrd="0" destOrd="0" presId="urn:microsoft.com/office/officeart/2008/layout/PictureStrips"/>
    <dgm:cxn modelId="{D050AF7F-0A51-4AE1-B05F-363A414D3D21}" type="presParOf" srcId="{877BB042-B43B-40C6-89F3-C4A7852AA587}" destId="{08881F65-689C-4C88-BDCF-286DC301EDC3}" srcOrd="0" destOrd="0" presId="urn:microsoft.com/office/officeart/2008/layout/PictureStrips"/>
    <dgm:cxn modelId="{DB99AF72-3CF7-47F1-A916-9CA6DDDCBE67}" type="presParOf" srcId="{877BB042-B43B-40C6-89F3-C4A7852AA587}" destId="{89E487BC-B124-4969-9316-EBB5D327EBD6}" srcOrd="1" destOrd="0" presId="urn:microsoft.com/office/officeart/2008/layout/PictureStrips"/>
    <dgm:cxn modelId="{B94A89E9-FF26-482A-ABAD-A808C04EF3BF}" type="presParOf" srcId="{532B578C-14F9-493D-9723-16D988E8B3E2}" destId="{C8793F37-9B19-4EEB-9B59-6698C9A3D11D}" srcOrd="1" destOrd="0" presId="urn:microsoft.com/office/officeart/2008/layout/PictureStrips"/>
    <dgm:cxn modelId="{8ADACA7E-E48E-45E5-9406-5B867ADB7683}" type="presParOf" srcId="{532B578C-14F9-493D-9723-16D988E8B3E2}" destId="{AE2F0D36-A3E7-493A-A6C4-2525323F17F4}" srcOrd="2" destOrd="0" presId="urn:microsoft.com/office/officeart/2008/layout/PictureStrips"/>
    <dgm:cxn modelId="{E78EFEE5-B182-46D6-97CE-EA55314F6B4A}" type="presParOf" srcId="{AE2F0D36-A3E7-493A-A6C4-2525323F17F4}" destId="{17212608-3D2F-47C9-AA65-9450EF34D3D6}" srcOrd="0" destOrd="0" presId="urn:microsoft.com/office/officeart/2008/layout/PictureStrips"/>
    <dgm:cxn modelId="{E1D781E9-A1E9-4C24-B05C-80EEB3A3DD29}" type="presParOf" srcId="{AE2F0D36-A3E7-493A-A6C4-2525323F17F4}" destId="{D33EE8D2-5BAB-4AAB-9244-509FF5AF9271}" srcOrd="1" destOrd="0" presId="urn:microsoft.com/office/officeart/2008/layout/PictureStrips"/>
    <dgm:cxn modelId="{E02667B7-6366-4513-BA1F-2B3B8DE0AFA5}" type="presParOf" srcId="{532B578C-14F9-493D-9723-16D988E8B3E2}" destId="{105706C5-0951-4E8C-BA6D-A307453B12C0}" srcOrd="3" destOrd="0" presId="urn:microsoft.com/office/officeart/2008/layout/PictureStrips"/>
    <dgm:cxn modelId="{C291C433-9B41-44DA-A092-6E8ADF42BA0B}" type="presParOf" srcId="{532B578C-14F9-493D-9723-16D988E8B3E2}" destId="{323158D3-B535-44B5-A712-752D558B655A}" srcOrd="4" destOrd="0" presId="urn:microsoft.com/office/officeart/2008/layout/PictureStrips"/>
    <dgm:cxn modelId="{45D7D1F6-3929-4106-B21B-8F9B6DA5C77D}" type="presParOf" srcId="{323158D3-B535-44B5-A712-752D558B655A}" destId="{198DB6A5-B33C-4B59-B71E-1F1BFA39D911}" srcOrd="0" destOrd="0" presId="urn:microsoft.com/office/officeart/2008/layout/PictureStrips"/>
    <dgm:cxn modelId="{2B515619-75D6-464A-A601-C40EFC46CACE}" type="presParOf" srcId="{323158D3-B535-44B5-A712-752D558B655A}" destId="{CB2F6900-9E4F-42C0-9D66-ED50ED161C14}" srcOrd="1" destOrd="0" presId="urn:microsoft.com/office/officeart/2008/layout/PictureStrips"/>
    <dgm:cxn modelId="{44591714-90A4-434D-BD48-0E2106BB034F}" type="presParOf" srcId="{532B578C-14F9-493D-9723-16D988E8B3E2}" destId="{523529DF-C3F7-4F9E-A2D6-54FC7DECA5A3}" srcOrd="5" destOrd="0" presId="urn:microsoft.com/office/officeart/2008/layout/PictureStrips"/>
    <dgm:cxn modelId="{AADB9026-F57E-42CE-B447-9F810AD1501C}" type="presParOf" srcId="{532B578C-14F9-493D-9723-16D988E8B3E2}" destId="{FBA4DBE6-F0B5-4A53-BC0B-A0C9D6BDD10C}" srcOrd="6" destOrd="0" presId="urn:microsoft.com/office/officeart/2008/layout/PictureStrips"/>
    <dgm:cxn modelId="{8175A89A-9E80-4B4C-AAC2-42E5DD118290}" type="presParOf" srcId="{FBA4DBE6-F0B5-4A53-BC0B-A0C9D6BDD10C}" destId="{E3CB9C36-DAD7-4739-9028-CB11575B1058}" srcOrd="0" destOrd="0" presId="urn:microsoft.com/office/officeart/2008/layout/PictureStrips"/>
    <dgm:cxn modelId="{05A8F856-D680-46C1-B2E4-9374C6236605}" type="presParOf" srcId="{FBA4DBE6-F0B5-4A53-BC0B-A0C9D6BDD10C}" destId="{CFF53EEF-E618-4455-8958-051011A2DC97}"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8C8C36E-E296-4D24-B7B4-92186581AEA5}" type="doc">
      <dgm:prSet loTypeId="urn:microsoft.com/office/officeart/2005/8/layout/hProcess9" loCatId="process" qsTypeId="urn:microsoft.com/office/officeart/2005/8/quickstyle/simple1" qsCatId="simple" csTypeId="urn:microsoft.com/office/officeart/2005/8/colors/accent1_2" csCatId="accent1" phldr="1"/>
      <dgm:spPr/>
    </dgm:pt>
    <dgm:pt modelId="{460E908F-70A6-42DF-A00F-F826BF0134A4}">
      <dgm:prSet phldrT="[Text]"/>
      <dgm:spPr/>
      <dgm:t>
        <a:bodyPr/>
        <a:lstStyle/>
        <a:p>
          <a:r>
            <a:rPr lang="en-US" dirty="0"/>
            <a:t>Psychotherapy, parent management training, skills training, and family therapy work. </a:t>
          </a:r>
        </a:p>
      </dgm:t>
    </dgm:pt>
    <dgm:pt modelId="{21C2A109-42AB-4A0A-8E38-0BC56B672407}" type="parTrans" cxnId="{E8E7A481-DAAC-4648-AE99-EF30C6E38761}">
      <dgm:prSet/>
      <dgm:spPr/>
      <dgm:t>
        <a:bodyPr/>
        <a:lstStyle/>
        <a:p>
          <a:endParaRPr lang="en-US"/>
        </a:p>
      </dgm:t>
    </dgm:pt>
    <dgm:pt modelId="{25A1EA08-A472-481C-9A3B-92C615305755}" type="sibTrans" cxnId="{E8E7A481-DAAC-4648-AE99-EF30C6E38761}">
      <dgm:prSet/>
      <dgm:spPr/>
      <dgm:t>
        <a:bodyPr/>
        <a:lstStyle/>
        <a:p>
          <a:endParaRPr lang="en-US"/>
        </a:p>
      </dgm:t>
    </dgm:pt>
    <dgm:pt modelId="{E2BE7425-DF11-4FE2-974D-C91C1AC11738}">
      <dgm:prSet phldrT="[Text]"/>
      <dgm:spPr/>
      <dgm:t>
        <a:bodyPr/>
        <a:lstStyle/>
        <a:p>
          <a:r>
            <a:rPr lang="en-US" dirty="0"/>
            <a:t>Research shows that children and adolescents respond well to therapy for ODD. In fact, for those who receive treatment, many are symptom-free once therapy has concluded and </a:t>
          </a:r>
          <a:r>
            <a:rPr lang="en-GB" dirty="0"/>
            <a:t>will go on to lead </a:t>
          </a:r>
          <a:r>
            <a:rPr lang="en-US" dirty="0"/>
            <a:t>rewarding and happy lives.</a:t>
          </a:r>
        </a:p>
      </dgm:t>
    </dgm:pt>
    <dgm:pt modelId="{31010292-5996-4FC3-8EA5-218E1EF592AD}" type="parTrans" cxnId="{A1465A0D-69B0-4475-9DD7-1B2FE5F6A4EF}">
      <dgm:prSet/>
      <dgm:spPr/>
      <dgm:t>
        <a:bodyPr/>
        <a:lstStyle/>
        <a:p>
          <a:endParaRPr lang="en-US"/>
        </a:p>
      </dgm:t>
    </dgm:pt>
    <dgm:pt modelId="{8AEAE91C-6CF1-4E41-927B-1C8EBFE16431}" type="sibTrans" cxnId="{A1465A0D-69B0-4475-9DD7-1B2FE5F6A4EF}">
      <dgm:prSet/>
      <dgm:spPr/>
      <dgm:t>
        <a:bodyPr/>
        <a:lstStyle/>
        <a:p>
          <a:endParaRPr lang="en-US"/>
        </a:p>
      </dgm:t>
    </dgm:pt>
    <dgm:pt modelId="{4421CFD8-2B25-47EF-AD12-DB4BFE72AC9B}">
      <dgm:prSet/>
      <dgm:spPr/>
      <dgm:t>
        <a:bodyPr/>
        <a:lstStyle/>
        <a:p>
          <a:r>
            <a:rPr lang="en-US" dirty="0"/>
            <a:t>Early diagnosis and treatment can help these individuals learn how to cope with stressful situations and manage their </a:t>
          </a:r>
          <a:r>
            <a:rPr lang="en-US" dirty="0" err="1"/>
            <a:t>behavioural</a:t>
          </a:r>
          <a:r>
            <a:rPr lang="en-US" dirty="0"/>
            <a:t> symptoms. </a:t>
          </a:r>
        </a:p>
      </dgm:t>
    </dgm:pt>
    <dgm:pt modelId="{8E63B2BA-7AA2-4F64-BE98-E64EAC6BF251}" type="parTrans" cxnId="{8ECCA686-716B-4120-920F-05A0FC9B56F3}">
      <dgm:prSet/>
      <dgm:spPr/>
      <dgm:t>
        <a:bodyPr/>
        <a:lstStyle/>
        <a:p>
          <a:endParaRPr lang="en-US"/>
        </a:p>
      </dgm:t>
    </dgm:pt>
    <dgm:pt modelId="{241FFB9D-29AE-49A0-A05F-CE3440EB4295}" type="sibTrans" cxnId="{8ECCA686-716B-4120-920F-05A0FC9B56F3}">
      <dgm:prSet/>
      <dgm:spPr/>
      <dgm:t>
        <a:bodyPr/>
        <a:lstStyle/>
        <a:p>
          <a:endParaRPr lang="en-US"/>
        </a:p>
      </dgm:t>
    </dgm:pt>
    <dgm:pt modelId="{83478164-2D34-4899-BFBD-F640B93D80CA}" type="pres">
      <dgm:prSet presAssocID="{68C8C36E-E296-4D24-B7B4-92186581AEA5}" presName="CompostProcess" presStyleCnt="0">
        <dgm:presLayoutVars>
          <dgm:dir/>
          <dgm:resizeHandles val="exact"/>
        </dgm:presLayoutVars>
      </dgm:prSet>
      <dgm:spPr/>
    </dgm:pt>
    <dgm:pt modelId="{EDE1FD8A-9C9C-4441-80CD-2481C880A214}" type="pres">
      <dgm:prSet presAssocID="{68C8C36E-E296-4D24-B7B4-92186581AEA5}" presName="arrow" presStyleLbl="bgShp" presStyleIdx="0" presStyleCnt="1"/>
      <dgm:spPr/>
    </dgm:pt>
    <dgm:pt modelId="{9E7FEDCD-A0C3-47A6-9121-6F7B4E67CCA0}" type="pres">
      <dgm:prSet presAssocID="{68C8C36E-E296-4D24-B7B4-92186581AEA5}" presName="linearProcess" presStyleCnt="0"/>
      <dgm:spPr/>
    </dgm:pt>
    <dgm:pt modelId="{BB669BB0-6F8E-4AF5-81D6-F75BF2D1A783}" type="pres">
      <dgm:prSet presAssocID="{4421CFD8-2B25-47EF-AD12-DB4BFE72AC9B}" presName="textNode" presStyleLbl="node1" presStyleIdx="0" presStyleCnt="3">
        <dgm:presLayoutVars>
          <dgm:bulletEnabled val="1"/>
        </dgm:presLayoutVars>
      </dgm:prSet>
      <dgm:spPr/>
    </dgm:pt>
    <dgm:pt modelId="{C961F5BF-BC08-454C-AC8F-A141598D3927}" type="pres">
      <dgm:prSet presAssocID="{241FFB9D-29AE-49A0-A05F-CE3440EB4295}" presName="sibTrans" presStyleCnt="0"/>
      <dgm:spPr/>
    </dgm:pt>
    <dgm:pt modelId="{1B91DB39-3F3E-4A8A-B834-4A5581F2B685}" type="pres">
      <dgm:prSet presAssocID="{460E908F-70A6-42DF-A00F-F826BF0134A4}" presName="textNode" presStyleLbl="node1" presStyleIdx="1" presStyleCnt="3">
        <dgm:presLayoutVars>
          <dgm:bulletEnabled val="1"/>
        </dgm:presLayoutVars>
      </dgm:prSet>
      <dgm:spPr/>
    </dgm:pt>
    <dgm:pt modelId="{253F3A22-737F-4D7A-A42A-6276564132F0}" type="pres">
      <dgm:prSet presAssocID="{25A1EA08-A472-481C-9A3B-92C615305755}" presName="sibTrans" presStyleCnt="0"/>
      <dgm:spPr/>
    </dgm:pt>
    <dgm:pt modelId="{7E9124C4-8C05-4F82-8435-CC430049297F}" type="pres">
      <dgm:prSet presAssocID="{E2BE7425-DF11-4FE2-974D-C91C1AC11738}" presName="textNode" presStyleLbl="node1" presStyleIdx="2" presStyleCnt="3">
        <dgm:presLayoutVars>
          <dgm:bulletEnabled val="1"/>
        </dgm:presLayoutVars>
      </dgm:prSet>
      <dgm:spPr/>
    </dgm:pt>
  </dgm:ptLst>
  <dgm:cxnLst>
    <dgm:cxn modelId="{A1465A0D-69B0-4475-9DD7-1B2FE5F6A4EF}" srcId="{68C8C36E-E296-4D24-B7B4-92186581AEA5}" destId="{E2BE7425-DF11-4FE2-974D-C91C1AC11738}" srcOrd="2" destOrd="0" parTransId="{31010292-5996-4FC3-8EA5-218E1EF592AD}" sibTransId="{8AEAE91C-6CF1-4E41-927B-1C8EBFE16431}"/>
    <dgm:cxn modelId="{7DEEDB65-F216-4ED9-8BA9-148CB6F0CA4A}" type="presOf" srcId="{4421CFD8-2B25-47EF-AD12-DB4BFE72AC9B}" destId="{BB669BB0-6F8E-4AF5-81D6-F75BF2D1A783}" srcOrd="0" destOrd="0" presId="urn:microsoft.com/office/officeart/2005/8/layout/hProcess9"/>
    <dgm:cxn modelId="{DD41F965-5940-4002-815B-96EED92637BF}" type="presOf" srcId="{68C8C36E-E296-4D24-B7B4-92186581AEA5}" destId="{83478164-2D34-4899-BFBD-F640B93D80CA}" srcOrd="0" destOrd="0" presId="urn:microsoft.com/office/officeart/2005/8/layout/hProcess9"/>
    <dgm:cxn modelId="{83CDF47F-237D-4121-B24E-D35B64F8B3BE}" type="presOf" srcId="{E2BE7425-DF11-4FE2-974D-C91C1AC11738}" destId="{7E9124C4-8C05-4F82-8435-CC430049297F}" srcOrd="0" destOrd="0" presId="urn:microsoft.com/office/officeart/2005/8/layout/hProcess9"/>
    <dgm:cxn modelId="{E8E7A481-DAAC-4648-AE99-EF30C6E38761}" srcId="{68C8C36E-E296-4D24-B7B4-92186581AEA5}" destId="{460E908F-70A6-42DF-A00F-F826BF0134A4}" srcOrd="1" destOrd="0" parTransId="{21C2A109-42AB-4A0A-8E38-0BC56B672407}" sibTransId="{25A1EA08-A472-481C-9A3B-92C615305755}"/>
    <dgm:cxn modelId="{8ECCA686-716B-4120-920F-05A0FC9B56F3}" srcId="{68C8C36E-E296-4D24-B7B4-92186581AEA5}" destId="{4421CFD8-2B25-47EF-AD12-DB4BFE72AC9B}" srcOrd="0" destOrd="0" parTransId="{8E63B2BA-7AA2-4F64-BE98-E64EAC6BF251}" sibTransId="{241FFB9D-29AE-49A0-A05F-CE3440EB4295}"/>
    <dgm:cxn modelId="{B31D4ABA-0184-4D90-83CB-E3A446537A18}" type="presOf" srcId="{460E908F-70A6-42DF-A00F-F826BF0134A4}" destId="{1B91DB39-3F3E-4A8A-B834-4A5581F2B685}" srcOrd="0" destOrd="0" presId="urn:microsoft.com/office/officeart/2005/8/layout/hProcess9"/>
    <dgm:cxn modelId="{1BF4F11B-B65E-403B-9AC3-BD2F6E8C296D}" type="presParOf" srcId="{83478164-2D34-4899-BFBD-F640B93D80CA}" destId="{EDE1FD8A-9C9C-4441-80CD-2481C880A214}" srcOrd="0" destOrd="0" presId="urn:microsoft.com/office/officeart/2005/8/layout/hProcess9"/>
    <dgm:cxn modelId="{36AB17C4-E975-492B-B626-6AAEDE884943}" type="presParOf" srcId="{83478164-2D34-4899-BFBD-F640B93D80CA}" destId="{9E7FEDCD-A0C3-47A6-9121-6F7B4E67CCA0}" srcOrd="1" destOrd="0" presId="urn:microsoft.com/office/officeart/2005/8/layout/hProcess9"/>
    <dgm:cxn modelId="{27FFEBC4-A556-4011-A4D6-7A354ED5CE86}" type="presParOf" srcId="{9E7FEDCD-A0C3-47A6-9121-6F7B4E67CCA0}" destId="{BB669BB0-6F8E-4AF5-81D6-F75BF2D1A783}" srcOrd="0" destOrd="0" presId="urn:microsoft.com/office/officeart/2005/8/layout/hProcess9"/>
    <dgm:cxn modelId="{E88E0E7F-FCD2-4EB4-9D73-C7CBC017CFD5}" type="presParOf" srcId="{9E7FEDCD-A0C3-47A6-9121-6F7B4E67CCA0}" destId="{C961F5BF-BC08-454C-AC8F-A141598D3927}" srcOrd="1" destOrd="0" presId="urn:microsoft.com/office/officeart/2005/8/layout/hProcess9"/>
    <dgm:cxn modelId="{DFD5553D-A8DE-4F9A-9B17-BD9ABB037222}" type="presParOf" srcId="{9E7FEDCD-A0C3-47A6-9121-6F7B4E67CCA0}" destId="{1B91DB39-3F3E-4A8A-B834-4A5581F2B685}" srcOrd="2" destOrd="0" presId="urn:microsoft.com/office/officeart/2005/8/layout/hProcess9"/>
    <dgm:cxn modelId="{33A0D86E-2E34-42B1-82C0-1BE411D6A387}" type="presParOf" srcId="{9E7FEDCD-A0C3-47A6-9121-6F7B4E67CCA0}" destId="{253F3A22-737F-4D7A-A42A-6276564132F0}" srcOrd="3" destOrd="0" presId="urn:microsoft.com/office/officeart/2005/8/layout/hProcess9"/>
    <dgm:cxn modelId="{091B1CA5-B669-47DA-938B-3ABEE632DDD0}" type="presParOf" srcId="{9E7FEDCD-A0C3-47A6-9121-6F7B4E67CCA0}" destId="{7E9124C4-8C05-4F82-8435-CC430049297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9E178-5207-4EBC-AB10-4273D44041AA}">
      <dsp:nvSpPr>
        <dsp:cNvPr id="0" name=""/>
        <dsp:cNvSpPr/>
      </dsp:nvSpPr>
      <dsp:spPr>
        <a:xfrm>
          <a:off x="3191127" y="349981"/>
          <a:ext cx="5427878" cy="5427878"/>
        </a:xfrm>
        <a:prstGeom prst="pie">
          <a:avLst>
            <a:gd name="adj1" fmla="val 16200000"/>
            <a:gd name="adj2" fmla="val 18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Children are more likely to require chronic clinical interventions as many of the symptoms persist over time.</a:t>
          </a:r>
        </a:p>
      </dsp:txBody>
      <dsp:txXfrm>
        <a:off x="6051748" y="1500174"/>
        <a:ext cx="1938528" cy="1615440"/>
      </dsp:txXfrm>
    </dsp:sp>
    <dsp:sp modelId="{20B1A5B0-E475-4B2F-B942-1A1DF41DED63}">
      <dsp:nvSpPr>
        <dsp:cNvPr id="0" name=""/>
        <dsp:cNvSpPr/>
      </dsp:nvSpPr>
      <dsp:spPr>
        <a:xfrm>
          <a:off x="3079338" y="403767"/>
          <a:ext cx="5427878" cy="5708011"/>
        </a:xfrm>
        <a:prstGeom prst="pie">
          <a:avLst>
            <a:gd name="adj1" fmla="val 1800000"/>
            <a:gd name="adj2" fmla="val 90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Oppositional Defiant Disorder (ODD) and Conduct Disorder (CD) are classed as disruptive behavior disorders.</a:t>
          </a:r>
        </a:p>
      </dsp:txBody>
      <dsp:txXfrm>
        <a:off x="4371690" y="4107179"/>
        <a:ext cx="2907792" cy="1494955"/>
      </dsp:txXfrm>
    </dsp:sp>
    <dsp:sp modelId="{5E45EF4A-80A4-4C44-B304-F9D79F7D8849}">
      <dsp:nvSpPr>
        <dsp:cNvPr id="0" name=""/>
        <dsp:cNvSpPr/>
      </dsp:nvSpPr>
      <dsp:spPr>
        <a:xfrm>
          <a:off x="2967550" y="349981"/>
          <a:ext cx="5427878" cy="5427878"/>
        </a:xfrm>
        <a:prstGeom prst="pie">
          <a:avLst>
            <a:gd name="adj1" fmla="val 9000000"/>
            <a:gd name="adj2" fmla="val 162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In common – the presence of socially difficult and antisocial </a:t>
          </a:r>
          <a:r>
            <a:rPr lang="en-US" sz="1600" kern="1200" dirty="0" err="1"/>
            <a:t>behaviour</a:t>
          </a:r>
          <a:r>
            <a:rPr lang="en-US" sz="1600" kern="1200" dirty="0"/>
            <a:t>.</a:t>
          </a:r>
        </a:p>
      </dsp:txBody>
      <dsp:txXfrm>
        <a:off x="3596279" y="1500174"/>
        <a:ext cx="1938528" cy="1615440"/>
      </dsp:txXfrm>
    </dsp:sp>
    <dsp:sp modelId="{BFE191B3-37EA-4BC8-BB58-D098EB228EDB}">
      <dsp:nvSpPr>
        <dsp:cNvPr id="0" name=""/>
        <dsp:cNvSpPr/>
      </dsp:nvSpPr>
      <dsp:spPr>
        <a:xfrm>
          <a:off x="2855563" y="13969"/>
          <a:ext cx="6099901" cy="6099901"/>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77A529-F027-4FF0-9947-B169C5E76072}">
      <dsp:nvSpPr>
        <dsp:cNvPr id="0" name=""/>
        <dsp:cNvSpPr/>
      </dsp:nvSpPr>
      <dsp:spPr>
        <a:xfrm>
          <a:off x="2743327" y="206550"/>
          <a:ext cx="6099901" cy="6099901"/>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4F0E9D-7F4B-42C6-84B2-B1793A2CAEBA}">
      <dsp:nvSpPr>
        <dsp:cNvPr id="0" name=""/>
        <dsp:cNvSpPr/>
      </dsp:nvSpPr>
      <dsp:spPr>
        <a:xfrm>
          <a:off x="2631090" y="13969"/>
          <a:ext cx="6099901" cy="6099901"/>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AF286-E1A0-4121-BA4B-45DADD2B8FF8}">
      <dsp:nvSpPr>
        <dsp:cNvPr id="0" name=""/>
        <dsp:cNvSpPr/>
      </dsp:nvSpPr>
      <dsp:spPr>
        <a:xfrm>
          <a:off x="2711334" y="0"/>
          <a:ext cx="5092931" cy="5092931"/>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109A3-3E83-46CB-8C98-9C4CFD076888}">
      <dsp:nvSpPr>
        <dsp:cNvPr id="0" name=""/>
        <dsp:cNvSpPr/>
      </dsp:nvSpPr>
      <dsp:spPr>
        <a:xfrm>
          <a:off x="3195162" y="483828"/>
          <a:ext cx="1986243" cy="1986243"/>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Autistic traits (Gilmour et al., 2004).</a:t>
          </a:r>
        </a:p>
      </dsp:txBody>
      <dsp:txXfrm>
        <a:off x="3292122" y="580788"/>
        <a:ext cx="1792323" cy="1792323"/>
      </dsp:txXfrm>
    </dsp:sp>
    <dsp:sp modelId="{49836F68-1818-4EE8-8DA8-50304A3A22A3}">
      <dsp:nvSpPr>
        <dsp:cNvPr id="0" name=""/>
        <dsp:cNvSpPr/>
      </dsp:nvSpPr>
      <dsp:spPr>
        <a:xfrm>
          <a:off x="5334193" y="483828"/>
          <a:ext cx="1986243" cy="1986243"/>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Psychopathy (</a:t>
          </a:r>
          <a:r>
            <a:rPr lang="en-US" sz="2000" kern="1200" dirty="0" err="1"/>
            <a:t>Lynam</a:t>
          </a:r>
          <a:r>
            <a:rPr lang="en-US" sz="2000" kern="1200" dirty="0"/>
            <a:t> and </a:t>
          </a:r>
          <a:r>
            <a:rPr lang="en-US" sz="2000" kern="1200" dirty="0" err="1"/>
            <a:t>Gudonis</a:t>
          </a:r>
          <a:r>
            <a:rPr lang="en-US" sz="2000" kern="1200" dirty="0"/>
            <a:t>, 2005).</a:t>
          </a:r>
        </a:p>
      </dsp:txBody>
      <dsp:txXfrm>
        <a:off x="5431153" y="580788"/>
        <a:ext cx="1792323" cy="1792323"/>
      </dsp:txXfrm>
    </dsp:sp>
    <dsp:sp modelId="{F90C6F3C-5743-471D-8604-2C251DA3CD32}">
      <dsp:nvSpPr>
        <dsp:cNvPr id="0" name=""/>
        <dsp:cNvSpPr/>
      </dsp:nvSpPr>
      <dsp:spPr>
        <a:xfrm>
          <a:off x="3195162" y="2622859"/>
          <a:ext cx="1986243" cy="1986243"/>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Bullying (</a:t>
          </a:r>
          <a:r>
            <a:rPr lang="en-US" sz="2000" kern="1200" dirty="0" err="1"/>
            <a:t>Olweus</a:t>
          </a:r>
          <a:r>
            <a:rPr lang="en-US" sz="2000" kern="1200" dirty="0"/>
            <a:t>, 1993).</a:t>
          </a:r>
        </a:p>
      </dsp:txBody>
      <dsp:txXfrm>
        <a:off x="3292122" y="2719819"/>
        <a:ext cx="1792323" cy="1792323"/>
      </dsp:txXfrm>
    </dsp:sp>
    <dsp:sp modelId="{5089ADC6-8A38-4FD2-A2DB-8E8D633FF902}">
      <dsp:nvSpPr>
        <dsp:cNvPr id="0" name=""/>
        <dsp:cNvSpPr/>
      </dsp:nvSpPr>
      <dsp:spPr>
        <a:xfrm>
          <a:off x="5334193" y="2622859"/>
          <a:ext cx="1986243" cy="1986243"/>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Adolescent partner violence (</a:t>
          </a:r>
          <a:r>
            <a:rPr lang="en-US" sz="2000" kern="1200" dirty="0" err="1"/>
            <a:t>Ehrensaft</a:t>
          </a:r>
          <a:r>
            <a:rPr lang="en-US" sz="2000" kern="1200" dirty="0"/>
            <a:t> et al., 2004).</a:t>
          </a:r>
        </a:p>
      </dsp:txBody>
      <dsp:txXfrm>
        <a:off x="5431153" y="2719819"/>
        <a:ext cx="1792323" cy="1792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29359-1C6A-4BE8-B14D-A921F8DE8D15}">
      <dsp:nvSpPr>
        <dsp:cNvPr id="0" name=""/>
        <dsp:cNvSpPr/>
      </dsp:nvSpPr>
      <dsp:spPr>
        <a:xfrm>
          <a:off x="2360862" y="0"/>
          <a:ext cx="5231475" cy="5231475"/>
        </a:xfrm>
        <a:prstGeom prst="triangl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0F5E2A-1480-483B-8E14-8D17C84683B5}">
      <dsp:nvSpPr>
        <dsp:cNvPr id="0" name=""/>
        <dsp:cNvSpPr/>
      </dsp:nvSpPr>
      <dsp:spPr>
        <a:xfrm>
          <a:off x="4776669" y="525251"/>
          <a:ext cx="3800318" cy="1317695"/>
        </a:xfrm>
        <a:prstGeom prst="round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accent1">
                  <a:lumMod val="50000"/>
                </a:schemeClr>
              </a:solidFill>
            </a:rPr>
            <a:t>Conduct disorder, usually occurring in younger children, primarily characterized by markedly defiant, disobedient, disruptive behaviour that does not include delinquent acts or the more extreme forms of aggressive or dissocial </a:t>
          </a:r>
          <a:r>
            <a:rPr lang="en-US" sz="1200" kern="1200" dirty="0" err="1">
              <a:solidFill>
                <a:schemeClr val="accent1">
                  <a:lumMod val="50000"/>
                </a:schemeClr>
              </a:solidFill>
            </a:rPr>
            <a:t>behaviour</a:t>
          </a:r>
          <a:r>
            <a:rPr lang="en-US" sz="1200" kern="1200" dirty="0">
              <a:solidFill>
                <a:schemeClr val="accent1">
                  <a:lumMod val="50000"/>
                </a:schemeClr>
              </a:solidFill>
            </a:rPr>
            <a:t>. </a:t>
          </a:r>
        </a:p>
      </dsp:txBody>
      <dsp:txXfrm>
        <a:off x="4840994" y="589576"/>
        <a:ext cx="3671668" cy="1189045"/>
      </dsp:txXfrm>
    </dsp:sp>
    <dsp:sp modelId="{4D308017-7407-4CD3-816A-9DBAECD84EEC}">
      <dsp:nvSpPr>
        <dsp:cNvPr id="0" name=""/>
        <dsp:cNvSpPr/>
      </dsp:nvSpPr>
      <dsp:spPr>
        <a:xfrm>
          <a:off x="4859589" y="1963516"/>
          <a:ext cx="3634478" cy="1045508"/>
        </a:xfrm>
        <a:prstGeom prst="roundRect">
          <a:avLst/>
        </a:prstGeom>
        <a:solidFill>
          <a:schemeClr val="lt1">
            <a:alpha val="90000"/>
            <a:hueOff val="0"/>
            <a:satOff val="0"/>
            <a:lumOff val="0"/>
            <a:alphaOff val="0"/>
          </a:schemeClr>
        </a:solidFill>
        <a:ln w="10795" cap="flat" cmpd="sng" algn="ctr">
          <a:solidFill>
            <a:schemeClr val="accent2">
              <a:hueOff val="-729781"/>
              <a:satOff val="-6367"/>
              <a:lumOff val="-823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accent1">
                  <a:lumMod val="50000"/>
                </a:schemeClr>
              </a:solidFill>
            </a:rPr>
            <a:t>The disorder requires that the overall criteria for CD be met; even severely mischievous or naughty behaviour is not in itself sufficient for diagnosis. </a:t>
          </a:r>
          <a:endParaRPr lang="en-US" sz="1200" kern="1200" dirty="0">
            <a:solidFill>
              <a:schemeClr val="accent1">
                <a:lumMod val="50000"/>
              </a:schemeClr>
            </a:solidFill>
          </a:endParaRPr>
        </a:p>
      </dsp:txBody>
      <dsp:txXfrm>
        <a:off x="4910626" y="2014553"/>
        <a:ext cx="3532404" cy="943434"/>
      </dsp:txXfrm>
    </dsp:sp>
    <dsp:sp modelId="{79B494E0-E898-4F9F-97F7-DF111F7E7AF8}">
      <dsp:nvSpPr>
        <dsp:cNvPr id="0" name=""/>
        <dsp:cNvSpPr/>
      </dsp:nvSpPr>
      <dsp:spPr>
        <a:xfrm>
          <a:off x="4632269" y="3129593"/>
          <a:ext cx="4089119" cy="1456060"/>
        </a:xfrm>
        <a:prstGeom prst="roundRect">
          <a:avLst/>
        </a:prstGeom>
        <a:solidFill>
          <a:schemeClr val="lt1">
            <a:alpha val="90000"/>
            <a:hueOff val="0"/>
            <a:satOff val="0"/>
            <a:lumOff val="0"/>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accent1">
                  <a:lumMod val="50000"/>
                </a:schemeClr>
              </a:solidFill>
            </a:rPr>
            <a:t>Caution should be employed before using this category, especially with older children, because clinically significant conduct disorder will usually be accompanied by dissocial or aggressive behaviour that goes beyond mere defiance, </a:t>
          </a:r>
          <a:r>
            <a:rPr lang="en-US" sz="1200" kern="1200" dirty="0">
              <a:solidFill>
                <a:schemeClr val="accent1">
                  <a:lumMod val="50000"/>
                </a:schemeClr>
              </a:solidFill>
            </a:rPr>
            <a:t>disobedience, or disruptiveness.</a:t>
          </a:r>
        </a:p>
      </dsp:txBody>
      <dsp:txXfrm>
        <a:off x="4703348" y="3200672"/>
        <a:ext cx="3946961" cy="13139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14870-3DE9-4AD9-B90B-15AF802084B6}">
      <dsp:nvSpPr>
        <dsp:cNvPr id="0" name=""/>
        <dsp:cNvSpPr/>
      </dsp:nvSpPr>
      <dsp:spPr>
        <a:xfrm>
          <a:off x="0" y="344020"/>
          <a:ext cx="3586163" cy="21516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Usually first symptoms in preschool, rarely later than early adolescence </a:t>
          </a:r>
        </a:p>
      </dsp:txBody>
      <dsp:txXfrm>
        <a:off x="0" y="344020"/>
        <a:ext cx="3586163" cy="2151697"/>
      </dsp:txXfrm>
    </dsp:sp>
    <dsp:sp modelId="{47E129AB-A8B6-465E-9F31-1C0BB2BBBE04}">
      <dsp:nvSpPr>
        <dsp:cNvPr id="0" name=""/>
        <dsp:cNvSpPr/>
      </dsp:nvSpPr>
      <dsp:spPr>
        <a:xfrm>
          <a:off x="3944779" y="329066"/>
          <a:ext cx="3586163" cy="21516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Provides later risks for antisocial </a:t>
          </a:r>
          <a:r>
            <a:rPr lang="en-US" sz="1800" kern="1200" dirty="0" err="1"/>
            <a:t>behaviour</a:t>
          </a:r>
          <a:r>
            <a:rPr lang="en-US" sz="1800" kern="1200" dirty="0"/>
            <a:t>, impulse control, substance use, anxiety and depression in adulthood</a:t>
          </a:r>
        </a:p>
      </dsp:txBody>
      <dsp:txXfrm>
        <a:off x="3944779" y="329066"/>
        <a:ext cx="3586163" cy="2151697"/>
      </dsp:txXfrm>
    </dsp:sp>
    <dsp:sp modelId="{D5FF1CA0-C425-4A3D-9C28-8323C62BCC86}">
      <dsp:nvSpPr>
        <dsp:cNvPr id="0" name=""/>
        <dsp:cNvSpPr/>
      </dsp:nvSpPr>
      <dsp:spPr>
        <a:xfrm>
          <a:off x="7889558" y="329066"/>
          <a:ext cx="3586163" cy="21516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Often precedes Conduct Disorder (CD), often earlier onset </a:t>
          </a:r>
        </a:p>
      </dsp:txBody>
      <dsp:txXfrm>
        <a:off x="7889558" y="329066"/>
        <a:ext cx="3586163" cy="2151697"/>
      </dsp:txXfrm>
    </dsp:sp>
    <dsp:sp modelId="{D88C2378-7814-490E-B032-51EA1B271904}">
      <dsp:nvSpPr>
        <dsp:cNvPr id="0" name=""/>
        <dsp:cNvSpPr/>
      </dsp:nvSpPr>
      <dsp:spPr>
        <a:xfrm>
          <a:off x="1972389" y="2839380"/>
          <a:ext cx="3586163" cy="21516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 with ODD show extreme levels of argumentativeness, disobedience, stubbornness, negativity, and provocation of others. </a:t>
          </a:r>
        </a:p>
      </dsp:txBody>
      <dsp:txXfrm>
        <a:off x="1972389" y="2839380"/>
        <a:ext cx="3586163" cy="2151697"/>
      </dsp:txXfrm>
    </dsp:sp>
    <dsp:sp modelId="{1BD457B5-841A-48E9-A69B-A325C56B60AD}">
      <dsp:nvSpPr>
        <dsp:cNvPr id="0" name=""/>
        <dsp:cNvSpPr/>
      </dsp:nvSpPr>
      <dsp:spPr>
        <a:xfrm>
          <a:off x="5917169" y="2839380"/>
          <a:ext cx="3586163" cy="2151697"/>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These children's anger is usually </a:t>
          </a:r>
          <a:r>
            <a:rPr lang="en-US" sz="1800" kern="1200" dirty="0"/>
            <a:t>directed at authority figures. </a:t>
          </a:r>
          <a:r>
            <a:rPr lang="en-GB" sz="1800" kern="1200" dirty="0"/>
            <a:t>They are more willing to lose a privilege than to lose a battle, so </a:t>
          </a:r>
          <a:r>
            <a:rPr lang="en-US" sz="1800" kern="1200" dirty="0"/>
            <a:t>discipline by withholding </a:t>
          </a:r>
          <a:r>
            <a:rPr lang="en-GB" sz="1800" kern="1200" dirty="0"/>
            <a:t>privileges often has no effect on </a:t>
          </a:r>
          <a:r>
            <a:rPr lang="en-US" sz="1800" kern="1200" dirty="0"/>
            <a:t>their </a:t>
          </a:r>
          <a:r>
            <a:rPr lang="en-US" sz="1800" kern="1200" dirty="0" err="1"/>
            <a:t>behaviour</a:t>
          </a:r>
          <a:r>
            <a:rPr lang="en-US" sz="1800" kern="1200" dirty="0"/>
            <a:t>.</a:t>
          </a:r>
        </a:p>
      </dsp:txBody>
      <dsp:txXfrm>
        <a:off x="5917169" y="2839380"/>
        <a:ext cx="3586163" cy="21516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7C27D-3FD2-4A44-9B94-F85E2927B8D3}">
      <dsp:nvSpPr>
        <dsp:cNvPr id="0" name=""/>
        <dsp:cNvSpPr/>
      </dsp:nvSpPr>
      <dsp:spPr>
        <a:xfrm>
          <a:off x="4132529" y="108808"/>
          <a:ext cx="2688589" cy="1991611"/>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ODD is a relatively common </a:t>
          </a:r>
          <a:r>
            <a:rPr lang="en-US" sz="1300" kern="1200" dirty="0"/>
            <a:t>childhood disorder with an </a:t>
          </a:r>
          <a:r>
            <a:rPr lang="en-GB" sz="1300" kern="1200" dirty="0"/>
            <a:t>estimated prevalence of 2% to 10% </a:t>
          </a:r>
          <a:r>
            <a:rPr lang="it-IT" sz="1300" kern="1200" dirty="0"/>
            <a:t>(Maughan et al, 2004; Costello et al, </a:t>
          </a:r>
          <a:r>
            <a:rPr lang="en-US" sz="1300" kern="1200" dirty="0"/>
            <a:t>2003).</a:t>
          </a:r>
        </a:p>
      </dsp:txBody>
      <dsp:txXfrm>
        <a:off x="4229751" y="206030"/>
        <a:ext cx="2494145" cy="1797167"/>
      </dsp:txXfrm>
    </dsp:sp>
    <dsp:sp modelId="{EEFA5C1F-3CBD-4EBB-90C6-250646D98545}">
      <dsp:nvSpPr>
        <dsp:cNvPr id="0" name=""/>
        <dsp:cNvSpPr/>
      </dsp:nvSpPr>
      <dsp:spPr>
        <a:xfrm>
          <a:off x="3194794" y="1277835"/>
          <a:ext cx="5055596" cy="5055596"/>
        </a:xfrm>
        <a:custGeom>
          <a:avLst/>
          <a:gdLst/>
          <a:ahLst/>
          <a:cxnLst/>
          <a:rect l="0" t="0" r="0" b="0"/>
          <a:pathLst>
            <a:path>
              <a:moveTo>
                <a:pt x="3637443" y="256575"/>
              </a:moveTo>
              <a:arcTo wR="2527798" hR="2527798" stAng="17762318" swAng="166467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FE51532-2AA1-46D7-94B1-EAB0F9567F36}">
      <dsp:nvSpPr>
        <dsp:cNvPr id="0" name=""/>
        <dsp:cNvSpPr/>
      </dsp:nvSpPr>
      <dsp:spPr>
        <a:xfrm>
          <a:off x="6451568" y="2322096"/>
          <a:ext cx="3128277" cy="2177303"/>
        </a:xfrm>
        <a:prstGeom prst="roundRect">
          <a:avLst/>
        </a:prstGeom>
        <a:solidFill>
          <a:schemeClr val="accent2">
            <a:hueOff val="-486521"/>
            <a:satOff val="-4245"/>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Prevalence estimates may vary  </a:t>
          </a:r>
          <a:r>
            <a:rPr lang="en-GB" sz="1300" kern="1200" dirty="0"/>
            <a:t>depending on factors such as</a:t>
          </a:r>
          <a:r>
            <a:rPr lang="fr-FR" sz="1300" kern="1200" dirty="0"/>
            <a:t>informant source (</a:t>
          </a:r>
          <a:r>
            <a:rPr lang="fr-FR" sz="1300" kern="1200" dirty="0" err="1"/>
            <a:t>e.g</a:t>
          </a:r>
          <a:r>
            <a:rPr lang="fr-FR" sz="1300" kern="1200" dirty="0"/>
            <a:t>., parent vs. </a:t>
          </a:r>
          <a:r>
            <a:rPr lang="en-GB" sz="1300" kern="1200" dirty="0"/>
            <a:t>child) type of report (e.g., </a:t>
          </a:r>
          <a:r>
            <a:rPr lang="en-US" sz="1300" kern="1200" dirty="0"/>
            <a:t>concurrent vs. retrospective) and </a:t>
          </a:r>
          <a:r>
            <a:rPr lang="en-GB" sz="1300" kern="1200" dirty="0"/>
            <a:t>whether or not children meeting criteria for conduct disorder are </a:t>
          </a:r>
          <a:r>
            <a:rPr lang="en-US" sz="1300" kern="1200" dirty="0"/>
            <a:t>included. </a:t>
          </a:r>
        </a:p>
      </dsp:txBody>
      <dsp:txXfrm>
        <a:off x="6557855" y="2428383"/>
        <a:ext cx="2915703" cy="1964729"/>
      </dsp:txXfrm>
    </dsp:sp>
    <dsp:sp modelId="{0762647E-369B-4078-B742-7EEE032AB002}">
      <dsp:nvSpPr>
        <dsp:cNvPr id="0" name=""/>
        <dsp:cNvSpPr/>
      </dsp:nvSpPr>
      <dsp:spPr>
        <a:xfrm>
          <a:off x="3433680" y="204780"/>
          <a:ext cx="5055596" cy="5055596"/>
        </a:xfrm>
        <a:custGeom>
          <a:avLst/>
          <a:gdLst/>
          <a:ahLst/>
          <a:cxnLst/>
          <a:rect l="0" t="0" r="0" b="0"/>
          <a:pathLst>
            <a:path>
              <a:moveTo>
                <a:pt x="4326519" y="4303851"/>
              </a:moveTo>
              <a:arcTo wR="2527798" hR="2527798" stAng="2678201" swAng="1744518"/>
            </a:path>
          </a:pathLst>
        </a:custGeom>
        <a:noFill/>
        <a:ln w="9525" cap="flat" cmpd="sng" algn="ctr">
          <a:solidFill>
            <a:schemeClr val="accent2">
              <a:hueOff val="-486521"/>
              <a:satOff val="-4245"/>
              <a:lumOff val="-5490"/>
              <a:alphaOff val="0"/>
            </a:schemeClr>
          </a:solidFill>
          <a:prstDash val="solid"/>
        </a:ln>
        <a:effectLst/>
      </dsp:spPr>
      <dsp:style>
        <a:lnRef idx="1">
          <a:scrgbClr r="0" g="0" b="0"/>
        </a:lnRef>
        <a:fillRef idx="0">
          <a:scrgbClr r="0" g="0" b="0"/>
        </a:fillRef>
        <a:effectRef idx="0">
          <a:scrgbClr r="0" g="0" b="0"/>
        </a:effectRef>
        <a:fontRef idx="minor"/>
      </dsp:style>
    </dsp:sp>
    <dsp:sp modelId="{50E9F99D-3088-4030-A293-61CF2D8CBD66}">
      <dsp:nvSpPr>
        <dsp:cNvPr id="0" name=""/>
        <dsp:cNvSpPr/>
      </dsp:nvSpPr>
      <dsp:spPr>
        <a:xfrm>
          <a:off x="4306733" y="4753193"/>
          <a:ext cx="2351275" cy="1528329"/>
        </a:xfrm>
        <a:prstGeom prst="roundRect">
          <a:avLst/>
        </a:prstGeom>
        <a:solidFill>
          <a:schemeClr val="accent2">
            <a:hueOff val="-973042"/>
            <a:satOff val="-8489"/>
            <a:lumOff val="-1098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ODD is significantly more common in boys than girls. Symptoms are relatively stable between the ages of five and ten, but are thought to </a:t>
          </a:r>
          <a:r>
            <a:rPr lang="en-US" sz="1300" kern="1200" dirty="0"/>
            <a:t>decline after that point. </a:t>
          </a:r>
        </a:p>
      </dsp:txBody>
      <dsp:txXfrm>
        <a:off x="4381340" y="4827800"/>
        <a:ext cx="2202061" cy="1379115"/>
      </dsp:txXfrm>
    </dsp:sp>
    <dsp:sp modelId="{043E7545-4ACD-46E8-9F43-6C7B750FD3DF}">
      <dsp:nvSpPr>
        <dsp:cNvPr id="0" name=""/>
        <dsp:cNvSpPr/>
      </dsp:nvSpPr>
      <dsp:spPr>
        <a:xfrm>
          <a:off x="2496514" y="203464"/>
          <a:ext cx="5055596" cy="5055596"/>
        </a:xfrm>
        <a:custGeom>
          <a:avLst/>
          <a:gdLst/>
          <a:ahLst/>
          <a:cxnLst/>
          <a:rect l="0" t="0" r="0" b="0"/>
          <a:pathLst>
            <a:path>
              <a:moveTo>
                <a:pt x="1797747" y="4947878"/>
              </a:moveTo>
              <a:arcTo wR="2527798" hR="2527798" stAng="6407199" swAng="1754979"/>
            </a:path>
          </a:pathLst>
        </a:custGeom>
        <a:noFill/>
        <a:ln w="9525" cap="flat" cmpd="sng" algn="ctr">
          <a:solidFill>
            <a:schemeClr val="accent2">
              <a:hueOff val="-973042"/>
              <a:satOff val="-8489"/>
              <a:lumOff val="-10981"/>
              <a:alphaOff val="0"/>
            </a:schemeClr>
          </a:solidFill>
          <a:prstDash val="solid"/>
        </a:ln>
        <a:effectLst/>
      </dsp:spPr>
      <dsp:style>
        <a:lnRef idx="1">
          <a:scrgbClr r="0" g="0" b="0"/>
        </a:lnRef>
        <a:fillRef idx="0">
          <a:scrgbClr r="0" g="0" b="0"/>
        </a:fillRef>
        <a:effectRef idx="0">
          <a:scrgbClr r="0" g="0" b="0"/>
        </a:effectRef>
        <a:fontRef idx="minor"/>
      </dsp:style>
    </dsp:sp>
    <dsp:sp modelId="{D3F8E6D8-3BEC-4D6E-9C65-4E1C70FDF8E0}">
      <dsp:nvSpPr>
        <dsp:cNvPr id="0" name=""/>
        <dsp:cNvSpPr/>
      </dsp:nvSpPr>
      <dsp:spPr>
        <a:xfrm>
          <a:off x="1541198" y="2344823"/>
          <a:ext cx="2837824" cy="2131850"/>
        </a:xfrm>
        <a:prstGeom prst="round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ODD is diagnosed more rarely in older children, partly in order to </a:t>
          </a:r>
          <a:r>
            <a:rPr lang="en-US" sz="1300" kern="1200" dirty="0"/>
            <a:t>avoid labelling normative discord </a:t>
          </a:r>
          <a:r>
            <a:rPr lang="en-GB" sz="1300" kern="1200" dirty="0"/>
            <a:t>between children and their parents </a:t>
          </a:r>
          <a:r>
            <a:rPr lang="en-US" sz="1300" kern="1200" dirty="0"/>
            <a:t>during adolescence.</a:t>
          </a:r>
        </a:p>
      </dsp:txBody>
      <dsp:txXfrm>
        <a:off x="1645266" y="2448891"/>
        <a:ext cx="2629688" cy="1923714"/>
      </dsp:txXfrm>
    </dsp:sp>
    <dsp:sp modelId="{8373800B-A9D5-4500-AE26-60FECEEA228B}">
      <dsp:nvSpPr>
        <dsp:cNvPr id="0" name=""/>
        <dsp:cNvSpPr/>
      </dsp:nvSpPr>
      <dsp:spPr>
        <a:xfrm>
          <a:off x="2728473" y="1281400"/>
          <a:ext cx="5055596" cy="5055596"/>
        </a:xfrm>
        <a:custGeom>
          <a:avLst/>
          <a:gdLst/>
          <a:ahLst/>
          <a:cxnLst/>
          <a:rect l="0" t="0" r="0" b="0"/>
          <a:pathLst>
            <a:path>
              <a:moveTo>
                <a:pt x="474528" y="1053400"/>
              </a:moveTo>
              <a:arcTo wR="2527798" hR="2527798" stAng="12940867" swAng="1658693"/>
            </a:path>
          </a:pathLst>
        </a:custGeom>
        <a:noFill/>
        <a:ln w="9525" cap="flat" cmpd="sng" algn="ctr">
          <a:solidFill>
            <a:schemeClr val="accent2">
              <a:hueOff val="-1459563"/>
              <a:satOff val="-12734"/>
              <a:lumOff val="-16471"/>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80BD6-206D-4C86-91F2-4780DBBE1988}">
      <dsp:nvSpPr>
        <dsp:cNvPr id="0" name=""/>
        <dsp:cNvSpPr/>
      </dsp:nvSpPr>
      <dsp:spPr>
        <a:xfrm>
          <a:off x="2070812" y="0"/>
          <a:ext cx="3141732" cy="3141687"/>
        </a:xfrm>
        <a:prstGeom prst="ellipse">
          <a:avLst/>
        </a:prstGeom>
        <a:solidFill>
          <a:schemeClr val="accent2">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Emotional regulation problems. High levels emotional reactivity, low frustration tolerance.</a:t>
          </a:r>
        </a:p>
      </dsp:txBody>
      <dsp:txXfrm>
        <a:off x="2530908" y="460089"/>
        <a:ext cx="2221540" cy="2221509"/>
      </dsp:txXfrm>
    </dsp:sp>
    <dsp:sp modelId="{D87975CE-A117-4DAC-BB6C-C12B1EA5E99C}">
      <dsp:nvSpPr>
        <dsp:cNvPr id="0" name=""/>
        <dsp:cNvSpPr/>
      </dsp:nvSpPr>
      <dsp:spPr>
        <a:xfrm>
          <a:off x="3687890" y="2095330"/>
          <a:ext cx="3141732" cy="3141687"/>
        </a:xfrm>
        <a:prstGeom prst="ellipse">
          <a:avLst/>
        </a:prstGeom>
        <a:solidFill>
          <a:schemeClr val="accent3">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Harsh, inconsistent, or neglectful child care.</a:t>
          </a:r>
        </a:p>
      </dsp:txBody>
      <dsp:txXfrm>
        <a:off x="4147986" y="2555419"/>
        <a:ext cx="2221540" cy="2221509"/>
      </dsp:txXfrm>
    </dsp:sp>
    <dsp:sp modelId="{87B3911F-182C-4653-BC53-388F251F51AF}">
      <dsp:nvSpPr>
        <dsp:cNvPr id="0" name=""/>
        <dsp:cNvSpPr/>
      </dsp:nvSpPr>
      <dsp:spPr>
        <a:xfrm>
          <a:off x="5303055" y="0"/>
          <a:ext cx="3141732" cy="3141687"/>
        </a:xfrm>
        <a:prstGeom prst="ellipse">
          <a:avLst/>
        </a:prstGeom>
        <a:solidFill>
          <a:schemeClr val="accent4">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Low heart rate, low skin </a:t>
          </a:r>
          <a:r>
            <a:rPr lang="en-US" sz="1800" kern="1200" dirty="0"/>
            <a:t>conductance, reduced basal cortisol reactivity, abnormalities in prefrontal cortex and amygdala</a:t>
          </a:r>
        </a:p>
      </dsp:txBody>
      <dsp:txXfrm>
        <a:off x="5763151" y="460089"/>
        <a:ext cx="2221540" cy="22215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5F74D-4E4A-4549-B2FB-196F821B7902}">
      <dsp:nvSpPr>
        <dsp:cNvPr id="0" name=""/>
        <dsp:cNvSpPr/>
      </dsp:nvSpPr>
      <dsp:spPr>
        <a:xfrm>
          <a:off x="6809755" y="2742076"/>
          <a:ext cx="339844" cy="1042189"/>
        </a:xfrm>
        <a:custGeom>
          <a:avLst/>
          <a:gdLst/>
          <a:ahLst/>
          <a:cxnLst/>
          <a:rect l="0" t="0" r="0" b="0"/>
          <a:pathLst>
            <a:path>
              <a:moveTo>
                <a:pt x="0" y="0"/>
              </a:moveTo>
              <a:lnTo>
                <a:pt x="0" y="1042189"/>
              </a:lnTo>
              <a:lnTo>
                <a:pt x="339844" y="1042189"/>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7980042-3067-486B-896A-0A59C4E0EE4A}">
      <dsp:nvSpPr>
        <dsp:cNvPr id="0" name=""/>
        <dsp:cNvSpPr/>
      </dsp:nvSpPr>
      <dsp:spPr>
        <a:xfrm>
          <a:off x="7670287" y="1133479"/>
          <a:ext cx="91440" cy="475782"/>
        </a:xfrm>
        <a:custGeom>
          <a:avLst/>
          <a:gdLst/>
          <a:ahLst/>
          <a:cxnLst/>
          <a:rect l="0" t="0" r="0" b="0"/>
          <a:pathLst>
            <a:path>
              <a:moveTo>
                <a:pt x="45720" y="0"/>
              </a:moveTo>
              <a:lnTo>
                <a:pt x="45720" y="47578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F5457A-8D34-40F1-9A1C-144A706512C1}">
      <dsp:nvSpPr>
        <dsp:cNvPr id="0" name=""/>
        <dsp:cNvSpPr/>
      </dsp:nvSpPr>
      <dsp:spPr>
        <a:xfrm>
          <a:off x="1318006" y="2663492"/>
          <a:ext cx="289320" cy="1070758"/>
        </a:xfrm>
        <a:custGeom>
          <a:avLst/>
          <a:gdLst/>
          <a:ahLst/>
          <a:cxnLst/>
          <a:rect l="0" t="0" r="0" b="0"/>
          <a:pathLst>
            <a:path>
              <a:moveTo>
                <a:pt x="0" y="0"/>
              </a:moveTo>
              <a:lnTo>
                <a:pt x="0" y="1070758"/>
              </a:lnTo>
              <a:lnTo>
                <a:pt x="289320" y="107075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CCA9D5-B83F-4614-9C21-21D39619DCB4}">
      <dsp:nvSpPr>
        <dsp:cNvPr id="0" name=""/>
        <dsp:cNvSpPr/>
      </dsp:nvSpPr>
      <dsp:spPr>
        <a:xfrm>
          <a:off x="2178538" y="1149271"/>
          <a:ext cx="91440" cy="381407"/>
        </a:xfrm>
        <a:custGeom>
          <a:avLst/>
          <a:gdLst/>
          <a:ahLst/>
          <a:cxnLst/>
          <a:rect l="0" t="0" r="0" b="0"/>
          <a:pathLst>
            <a:path>
              <a:moveTo>
                <a:pt x="47940" y="0"/>
              </a:moveTo>
              <a:lnTo>
                <a:pt x="47940" y="143516"/>
              </a:lnTo>
              <a:lnTo>
                <a:pt x="45720" y="143516"/>
              </a:lnTo>
              <a:lnTo>
                <a:pt x="45720" y="38140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1E1454-2A41-49CB-8FB5-300FD1842CD0}">
      <dsp:nvSpPr>
        <dsp:cNvPr id="0" name=""/>
        <dsp:cNvSpPr/>
      </dsp:nvSpPr>
      <dsp:spPr>
        <a:xfrm>
          <a:off x="3780066" y="0"/>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ANS and HPA Activity</a:t>
          </a:r>
        </a:p>
      </dsp:txBody>
      <dsp:txXfrm>
        <a:off x="3780066" y="0"/>
        <a:ext cx="2265629" cy="1132814"/>
      </dsp:txXfrm>
    </dsp:sp>
    <dsp:sp modelId="{7BDFEA2E-E4DC-4488-89DC-AD149571E049}">
      <dsp:nvSpPr>
        <dsp:cNvPr id="0" name=""/>
        <dsp:cNvSpPr/>
      </dsp:nvSpPr>
      <dsp:spPr>
        <a:xfrm>
          <a:off x="1093664" y="16456"/>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Hypothalamic pituitary-adrenal axis</a:t>
          </a:r>
        </a:p>
      </dsp:txBody>
      <dsp:txXfrm>
        <a:off x="1093664" y="16456"/>
        <a:ext cx="2265629" cy="1132814"/>
      </dsp:txXfrm>
    </dsp:sp>
    <dsp:sp modelId="{FE19B62F-75AF-4CF6-A057-10F980E0097E}">
      <dsp:nvSpPr>
        <dsp:cNvPr id="0" name=""/>
        <dsp:cNvSpPr/>
      </dsp:nvSpPr>
      <dsp:spPr>
        <a:xfrm>
          <a:off x="1091443" y="1530678"/>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Stress reactions, among others</a:t>
          </a:r>
        </a:p>
      </dsp:txBody>
      <dsp:txXfrm>
        <a:off x="1091443" y="1530678"/>
        <a:ext cx="2265629" cy="1132814"/>
      </dsp:txXfrm>
    </dsp:sp>
    <dsp:sp modelId="{1117B326-8C79-4C28-BCF4-938D18C7BDDE}">
      <dsp:nvSpPr>
        <dsp:cNvPr id="0" name=""/>
        <dsp:cNvSpPr/>
      </dsp:nvSpPr>
      <dsp:spPr>
        <a:xfrm>
          <a:off x="1607327" y="3167844"/>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responsible for the release of cortisol</a:t>
          </a:r>
        </a:p>
      </dsp:txBody>
      <dsp:txXfrm>
        <a:off x="1607327" y="3167844"/>
        <a:ext cx="2265629" cy="1132814"/>
      </dsp:txXfrm>
    </dsp:sp>
    <dsp:sp modelId="{6C1B0830-F538-413B-A71E-F213164E4263}">
      <dsp:nvSpPr>
        <dsp:cNvPr id="0" name=""/>
        <dsp:cNvSpPr/>
      </dsp:nvSpPr>
      <dsp:spPr>
        <a:xfrm>
          <a:off x="6583193" y="665"/>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Autonomic nervous </a:t>
          </a:r>
        </a:p>
        <a:p>
          <a:pPr marL="0" lvl="0" indent="0" algn="ctr" defTabSz="933450">
            <a:lnSpc>
              <a:spcPct val="90000"/>
            </a:lnSpc>
            <a:spcBef>
              <a:spcPct val="0"/>
            </a:spcBef>
            <a:spcAft>
              <a:spcPct val="35000"/>
            </a:spcAft>
            <a:buNone/>
          </a:pPr>
          <a:r>
            <a:rPr lang="en-US" sz="2100" kern="1200" dirty="0"/>
            <a:t>system </a:t>
          </a:r>
        </a:p>
      </dsp:txBody>
      <dsp:txXfrm>
        <a:off x="6583193" y="665"/>
        <a:ext cx="2265629" cy="1132814"/>
      </dsp:txXfrm>
    </dsp:sp>
    <dsp:sp modelId="{232FBAB7-58F8-4822-BDC4-E8D400925E77}">
      <dsp:nvSpPr>
        <dsp:cNvPr id="0" name=""/>
        <dsp:cNvSpPr/>
      </dsp:nvSpPr>
      <dsp:spPr>
        <a:xfrm>
          <a:off x="6583193" y="1609261"/>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Part of the peripheral nervous system</a:t>
          </a:r>
        </a:p>
      </dsp:txBody>
      <dsp:txXfrm>
        <a:off x="6583193" y="1609261"/>
        <a:ext cx="2265629" cy="1132814"/>
      </dsp:txXfrm>
    </dsp:sp>
    <dsp:sp modelId="{8B211A70-112F-4813-9248-A73391BE3A7F}">
      <dsp:nvSpPr>
        <dsp:cNvPr id="0" name=""/>
        <dsp:cNvSpPr/>
      </dsp:nvSpPr>
      <dsp:spPr>
        <a:xfrm>
          <a:off x="7149600" y="3217858"/>
          <a:ext cx="2265629" cy="11328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Resting functions, and “fight or flight” functions</a:t>
          </a:r>
        </a:p>
      </dsp:txBody>
      <dsp:txXfrm>
        <a:off x="7149600" y="3217858"/>
        <a:ext cx="2265629" cy="11328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4A502-CFA4-4F59-B294-3FE07C0507FD}">
      <dsp:nvSpPr>
        <dsp:cNvPr id="0" name=""/>
        <dsp:cNvSpPr/>
      </dsp:nvSpPr>
      <dsp:spPr>
        <a:xfrm>
          <a:off x="0" y="239487"/>
          <a:ext cx="11049000" cy="778050"/>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525" tIns="270764" rIns="85752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t>Evidence for under arousal during baseline and stress</a:t>
          </a:r>
          <a:endParaRPr lang="en-US" sz="1300" kern="1200" dirty="0"/>
        </a:p>
        <a:p>
          <a:pPr marL="114300" lvl="1" indent="-114300" algn="l" defTabSz="577850">
            <a:lnSpc>
              <a:spcPct val="90000"/>
            </a:lnSpc>
            <a:spcBef>
              <a:spcPct val="0"/>
            </a:spcBef>
            <a:spcAft>
              <a:spcPct val="15000"/>
            </a:spcAft>
            <a:buChar char="•"/>
          </a:pPr>
          <a:r>
            <a:rPr lang="en-US" sz="1300" kern="1200" dirty="0"/>
            <a:t>E.g. heart rate, cortisol</a:t>
          </a:r>
        </a:p>
      </dsp:txBody>
      <dsp:txXfrm>
        <a:off x="0" y="239487"/>
        <a:ext cx="11049000" cy="778050"/>
      </dsp:txXfrm>
    </dsp:sp>
    <dsp:sp modelId="{ADE23575-AC17-48E5-87C8-723C7B3FB42D}">
      <dsp:nvSpPr>
        <dsp:cNvPr id="0" name=""/>
        <dsp:cNvSpPr/>
      </dsp:nvSpPr>
      <dsp:spPr>
        <a:xfrm>
          <a:off x="552450" y="136239"/>
          <a:ext cx="7734300" cy="38376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338" tIns="0" rIns="292338" bIns="0" numCol="1" spcCol="1270" anchor="ctr" anchorCtr="0">
          <a:noAutofit/>
        </a:bodyPr>
        <a:lstStyle/>
        <a:p>
          <a:pPr marL="0" lvl="0" indent="0" algn="l" defTabSz="577850">
            <a:lnSpc>
              <a:spcPct val="90000"/>
            </a:lnSpc>
            <a:spcBef>
              <a:spcPct val="0"/>
            </a:spcBef>
            <a:spcAft>
              <a:spcPct val="35000"/>
            </a:spcAft>
            <a:buNone/>
          </a:pPr>
          <a:r>
            <a:rPr lang="en-US" sz="1300" kern="1200" dirty="0"/>
            <a:t>ANS and HPA Activity</a:t>
          </a:r>
        </a:p>
      </dsp:txBody>
      <dsp:txXfrm>
        <a:off x="571184" y="154973"/>
        <a:ext cx="7696832" cy="346292"/>
      </dsp:txXfrm>
    </dsp:sp>
    <dsp:sp modelId="{95EC5885-013B-4234-B30C-C18F89D2D2E2}">
      <dsp:nvSpPr>
        <dsp:cNvPr id="0" name=""/>
        <dsp:cNvSpPr/>
      </dsp:nvSpPr>
      <dsp:spPr>
        <a:xfrm>
          <a:off x="0" y="1368249"/>
          <a:ext cx="11049000" cy="815637"/>
        </a:xfrm>
        <a:prstGeom prst="rect">
          <a:avLst/>
        </a:prstGeom>
        <a:solidFill>
          <a:schemeClr val="lt1">
            <a:alpha val="90000"/>
            <a:hueOff val="0"/>
            <a:satOff val="0"/>
            <a:lumOff val="0"/>
            <a:alphaOff val="0"/>
          </a:schemeClr>
        </a:solidFill>
        <a:ln w="10795" cap="flat" cmpd="sng" algn="ctr">
          <a:solidFill>
            <a:schemeClr val="accent2">
              <a:hueOff val="-364891"/>
              <a:satOff val="-3184"/>
              <a:lumOff val="-41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525" tIns="270764" rIns="85752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Mixed evidence for EF deficits</a:t>
          </a:r>
          <a:endParaRPr lang="en-US" sz="1300" kern="1200" dirty="0"/>
        </a:p>
        <a:p>
          <a:pPr marL="114300" lvl="1" indent="-114300" algn="l" defTabSz="577850">
            <a:lnSpc>
              <a:spcPct val="90000"/>
            </a:lnSpc>
            <a:spcBef>
              <a:spcPct val="0"/>
            </a:spcBef>
            <a:spcAft>
              <a:spcPct val="15000"/>
            </a:spcAft>
            <a:buChar char="•"/>
          </a:pPr>
          <a:r>
            <a:rPr lang="en-GB" sz="1300" kern="1200" dirty="0"/>
            <a:t>Evidence for lower punishment sensitivity</a:t>
          </a:r>
          <a:endParaRPr lang="en-US" sz="1300" kern="1200" dirty="0"/>
        </a:p>
      </dsp:txBody>
      <dsp:txXfrm>
        <a:off x="0" y="1368249"/>
        <a:ext cx="11049000" cy="815637"/>
      </dsp:txXfrm>
    </dsp:sp>
    <dsp:sp modelId="{7DF47835-8D8C-4F4C-BCB9-0879D03E5C0D}">
      <dsp:nvSpPr>
        <dsp:cNvPr id="0" name=""/>
        <dsp:cNvSpPr/>
      </dsp:nvSpPr>
      <dsp:spPr>
        <a:xfrm>
          <a:off x="552450" y="1176369"/>
          <a:ext cx="7734300" cy="383760"/>
        </a:xfrm>
        <a:prstGeom prst="roundRect">
          <a:avLst/>
        </a:prstGeom>
        <a:solidFill>
          <a:schemeClr val="accent2">
            <a:hueOff val="-364891"/>
            <a:satOff val="-3184"/>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338" tIns="0" rIns="292338" bIns="0" numCol="1" spcCol="1270" anchor="ctr" anchorCtr="0">
          <a:noAutofit/>
        </a:bodyPr>
        <a:lstStyle/>
        <a:p>
          <a:pPr marL="0" lvl="0" indent="0" algn="l" defTabSz="577850">
            <a:lnSpc>
              <a:spcPct val="90000"/>
            </a:lnSpc>
            <a:spcBef>
              <a:spcPct val="0"/>
            </a:spcBef>
            <a:spcAft>
              <a:spcPct val="35000"/>
            </a:spcAft>
            <a:buNone/>
          </a:pPr>
          <a:r>
            <a:rPr lang="en-US" sz="1300" kern="1200" dirty="0"/>
            <a:t>Executive Functioning</a:t>
          </a:r>
        </a:p>
      </dsp:txBody>
      <dsp:txXfrm>
        <a:off x="571184" y="1195103"/>
        <a:ext cx="7696832" cy="346292"/>
      </dsp:txXfrm>
    </dsp:sp>
    <dsp:sp modelId="{ED8C5D19-9017-497F-A46E-C487BEB5F455}">
      <dsp:nvSpPr>
        <dsp:cNvPr id="0" name=""/>
        <dsp:cNvSpPr/>
      </dsp:nvSpPr>
      <dsp:spPr>
        <a:xfrm>
          <a:off x="0" y="2445966"/>
          <a:ext cx="11049000" cy="552194"/>
        </a:xfrm>
        <a:prstGeom prst="rect">
          <a:avLst/>
        </a:prstGeom>
        <a:solidFill>
          <a:schemeClr val="lt1">
            <a:alpha val="90000"/>
            <a:hueOff val="0"/>
            <a:satOff val="0"/>
            <a:lumOff val="0"/>
            <a:alphaOff val="0"/>
          </a:schemeClr>
        </a:solidFill>
        <a:ln w="10795" cap="flat" cmpd="sng" algn="ctr">
          <a:solidFill>
            <a:schemeClr val="accent2">
              <a:hueOff val="-729781"/>
              <a:satOff val="-6367"/>
              <a:lumOff val="-823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525" tIns="270764" rIns="85752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t>Possible role of serotonin 5-HT receptors explored</a:t>
          </a:r>
          <a:endParaRPr lang="en-US" sz="1300" kern="1200"/>
        </a:p>
      </dsp:txBody>
      <dsp:txXfrm>
        <a:off x="0" y="2445966"/>
        <a:ext cx="11049000" cy="552194"/>
      </dsp:txXfrm>
    </dsp:sp>
    <dsp:sp modelId="{717B1494-AD44-49A7-BC5D-F86F628CDB69}">
      <dsp:nvSpPr>
        <dsp:cNvPr id="0" name=""/>
        <dsp:cNvSpPr/>
      </dsp:nvSpPr>
      <dsp:spPr>
        <a:xfrm>
          <a:off x="552450" y="2254086"/>
          <a:ext cx="7734300" cy="383760"/>
        </a:xfrm>
        <a:prstGeom prst="roundRect">
          <a:avLst/>
        </a:prstGeom>
        <a:solidFill>
          <a:schemeClr val="accent2">
            <a:hueOff val="-729781"/>
            <a:satOff val="-6367"/>
            <a:lumOff val="-823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338" tIns="0" rIns="292338" bIns="0" numCol="1" spcCol="1270" anchor="ctr" anchorCtr="0">
          <a:noAutofit/>
        </a:bodyPr>
        <a:lstStyle/>
        <a:p>
          <a:pPr marL="0" lvl="0" indent="0" algn="l" defTabSz="577850">
            <a:lnSpc>
              <a:spcPct val="90000"/>
            </a:lnSpc>
            <a:spcBef>
              <a:spcPct val="0"/>
            </a:spcBef>
            <a:spcAft>
              <a:spcPct val="35000"/>
            </a:spcAft>
            <a:buNone/>
          </a:pPr>
          <a:r>
            <a:rPr lang="en-US" sz="1300" kern="1200" dirty="0"/>
            <a:t>Neurotransmitters</a:t>
          </a:r>
        </a:p>
      </dsp:txBody>
      <dsp:txXfrm>
        <a:off x="571184" y="2272820"/>
        <a:ext cx="7696832" cy="346292"/>
      </dsp:txXfrm>
    </dsp:sp>
    <dsp:sp modelId="{4C314FB5-ED62-4921-B48B-591C7B273585}">
      <dsp:nvSpPr>
        <dsp:cNvPr id="0" name=""/>
        <dsp:cNvSpPr/>
      </dsp:nvSpPr>
      <dsp:spPr>
        <a:xfrm>
          <a:off x="0" y="3260241"/>
          <a:ext cx="11049000" cy="754642"/>
        </a:xfrm>
        <a:prstGeom prst="rect">
          <a:avLst/>
        </a:prstGeom>
        <a:solidFill>
          <a:schemeClr val="lt1">
            <a:alpha val="90000"/>
            <a:hueOff val="0"/>
            <a:satOff val="0"/>
            <a:lumOff val="0"/>
            <a:alphaOff val="0"/>
          </a:schemeClr>
        </a:solidFill>
        <a:ln w="10795" cap="flat" cmpd="sng" algn="ctr">
          <a:solidFill>
            <a:schemeClr val="accent2">
              <a:hueOff val="-1094672"/>
              <a:satOff val="-9550"/>
              <a:lumOff val="-1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525" tIns="270764" rIns="85752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Oppositional boys and girls show differing patterns of frontal brain activation symmetry/asymmetry compared to neurotypical counterparts</a:t>
          </a:r>
          <a:endParaRPr lang="en-US" sz="1300" kern="1200" dirty="0"/>
        </a:p>
      </dsp:txBody>
      <dsp:txXfrm>
        <a:off x="0" y="3260241"/>
        <a:ext cx="11049000" cy="754642"/>
      </dsp:txXfrm>
    </dsp:sp>
    <dsp:sp modelId="{67DAE01D-0C22-49D1-9900-94CE3F16691D}">
      <dsp:nvSpPr>
        <dsp:cNvPr id="0" name=""/>
        <dsp:cNvSpPr/>
      </dsp:nvSpPr>
      <dsp:spPr>
        <a:xfrm>
          <a:off x="552450" y="3068361"/>
          <a:ext cx="7734300" cy="383760"/>
        </a:xfrm>
        <a:prstGeom prst="roundRect">
          <a:avLst/>
        </a:prstGeom>
        <a:solidFill>
          <a:schemeClr val="accent2">
            <a:hueOff val="-1094672"/>
            <a:satOff val="-9550"/>
            <a:lumOff val="-1235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338" tIns="0" rIns="292338" bIns="0" numCol="1" spcCol="1270" anchor="ctr" anchorCtr="0">
          <a:noAutofit/>
        </a:bodyPr>
        <a:lstStyle/>
        <a:p>
          <a:pPr marL="0" lvl="0" indent="0" algn="l" defTabSz="577850">
            <a:lnSpc>
              <a:spcPct val="90000"/>
            </a:lnSpc>
            <a:spcBef>
              <a:spcPct val="0"/>
            </a:spcBef>
            <a:spcAft>
              <a:spcPct val="35000"/>
            </a:spcAft>
            <a:buNone/>
          </a:pPr>
          <a:r>
            <a:rPr lang="en-US" sz="1300" kern="1200" dirty="0"/>
            <a:t>Frontal brain activation differences</a:t>
          </a:r>
        </a:p>
      </dsp:txBody>
      <dsp:txXfrm>
        <a:off x="571184" y="3087095"/>
        <a:ext cx="7696832" cy="346292"/>
      </dsp:txXfrm>
    </dsp:sp>
    <dsp:sp modelId="{8E1D949F-C5B4-400D-864F-0860D9C93C24}">
      <dsp:nvSpPr>
        <dsp:cNvPr id="0" name=""/>
        <dsp:cNvSpPr/>
      </dsp:nvSpPr>
      <dsp:spPr>
        <a:xfrm>
          <a:off x="0" y="4276964"/>
          <a:ext cx="11049000" cy="1073195"/>
        </a:xfrm>
        <a:prstGeom prst="rect">
          <a:avLst/>
        </a:prstGeom>
        <a:solidFill>
          <a:schemeClr val="lt1">
            <a:alpha val="90000"/>
            <a:hueOff val="0"/>
            <a:satOff val="0"/>
            <a:lumOff val="0"/>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7525" tIns="270764" rIns="85752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Oppositional children show different patterns of grey matter and white matter density in various brain regions compared to normal counterparts</a:t>
          </a:r>
          <a:endParaRPr lang="en-US" sz="1300" kern="1200" dirty="0"/>
        </a:p>
      </dsp:txBody>
      <dsp:txXfrm>
        <a:off x="0" y="4276964"/>
        <a:ext cx="11049000" cy="1073195"/>
      </dsp:txXfrm>
    </dsp:sp>
    <dsp:sp modelId="{9523A5E4-1E37-47A0-973F-5FBE1451F9C3}">
      <dsp:nvSpPr>
        <dsp:cNvPr id="0" name=""/>
        <dsp:cNvSpPr/>
      </dsp:nvSpPr>
      <dsp:spPr>
        <a:xfrm>
          <a:off x="552450" y="4085084"/>
          <a:ext cx="7734300" cy="383760"/>
        </a:xfrm>
        <a:prstGeom prst="round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338" tIns="0" rIns="292338" bIns="0" numCol="1" spcCol="1270" anchor="ctr" anchorCtr="0">
          <a:noAutofit/>
        </a:bodyPr>
        <a:lstStyle/>
        <a:p>
          <a:pPr marL="0" lvl="0" indent="0" algn="l" defTabSz="577850">
            <a:lnSpc>
              <a:spcPct val="90000"/>
            </a:lnSpc>
            <a:spcBef>
              <a:spcPct val="0"/>
            </a:spcBef>
            <a:spcAft>
              <a:spcPct val="35000"/>
            </a:spcAft>
            <a:buNone/>
          </a:pPr>
          <a:r>
            <a:rPr lang="en-US" sz="1300" kern="1200" dirty="0"/>
            <a:t>Brain anatomical differences</a:t>
          </a:r>
        </a:p>
      </dsp:txBody>
      <dsp:txXfrm>
        <a:off x="571184" y="4103818"/>
        <a:ext cx="7696832" cy="3462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2463B-0E83-4DEF-B7B1-8410BE071BA0}">
      <dsp:nvSpPr>
        <dsp:cNvPr id="0" name=""/>
        <dsp:cNvSpPr/>
      </dsp:nvSpPr>
      <dsp:spPr>
        <a:xfrm rot="16200000">
          <a:off x="1541065" y="-1541065"/>
          <a:ext cx="2175669" cy="5257800"/>
        </a:xfrm>
        <a:prstGeom prst="round1Rect">
          <a:avLst/>
        </a:prstGeom>
        <a:gradFill rotWithShape="0">
          <a:gsLst>
            <a:gs pos="0">
              <a:schemeClr val="accent1">
                <a:hueOff val="0"/>
                <a:satOff val="0"/>
                <a:lumOff val="0"/>
                <a:alphaOff val="0"/>
                <a:shade val="85000"/>
              </a:schemeClr>
            </a:gs>
            <a:gs pos="100000">
              <a:schemeClr val="accent1">
                <a:hueOff val="0"/>
                <a:satOff val="0"/>
                <a:lumOff val="0"/>
                <a:alphaOff val="0"/>
                <a:tint val="90000"/>
                <a:alpha val="100000"/>
                <a:satMod val="180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Family based Therapy</a:t>
          </a:r>
        </a:p>
      </dsp:txBody>
      <dsp:txXfrm rot="5400000">
        <a:off x="0" y="0"/>
        <a:ext cx="5257800" cy="1631751"/>
      </dsp:txXfrm>
    </dsp:sp>
    <dsp:sp modelId="{E753E5E3-F2F8-418D-999F-9321E686C407}">
      <dsp:nvSpPr>
        <dsp:cNvPr id="0" name=""/>
        <dsp:cNvSpPr/>
      </dsp:nvSpPr>
      <dsp:spPr>
        <a:xfrm>
          <a:off x="5257800" y="0"/>
          <a:ext cx="5257800" cy="2175669"/>
        </a:xfrm>
        <a:prstGeom prst="round1Rect">
          <a:avLst/>
        </a:prstGeom>
        <a:gradFill rotWithShape="0">
          <a:gsLst>
            <a:gs pos="0">
              <a:schemeClr val="accent1">
                <a:hueOff val="0"/>
                <a:satOff val="0"/>
                <a:lumOff val="0"/>
                <a:alphaOff val="0"/>
                <a:shade val="85000"/>
              </a:schemeClr>
            </a:gs>
            <a:gs pos="100000">
              <a:schemeClr val="accent1">
                <a:hueOff val="0"/>
                <a:satOff val="0"/>
                <a:lumOff val="0"/>
                <a:alphaOff val="0"/>
                <a:tint val="90000"/>
                <a:alpha val="100000"/>
                <a:satMod val="180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Individual CBT</a:t>
          </a:r>
        </a:p>
      </dsp:txBody>
      <dsp:txXfrm>
        <a:off x="5257800" y="0"/>
        <a:ext cx="5257800" cy="1631751"/>
      </dsp:txXfrm>
    </dsp:sp>
    <dsp:sp modelId="{843DA817-E674-4A1C-AEBF-ED26C4F1A5CD}">
      <dsp:nvSpPr>
        <dsp:cNvPr id="0" name=""/>
        <dsp:cNvSpPr/>
      </dsp:nvSpPr>
      <dsp:spPr>
        <a:xfrm rot="10800000">
          <a:off x="0" y="2175669"/>
          <a:ext cx="5257800" cy="2175669"/>
        </a:xfrm>
        <a:prstGeom prst="round1Rect">
          <a:avLst/>
        </a:prstGeom>
        <a:gradFill rotWithShape="0">
          <a:gsLst>
            <a:gs pos="0">
              <a:schemeClr val="accent1">
                <a:hueOff val="0"/>
                <a:satOff val="0"/>
                <a:lumOff val="0"/>
                <a:alphaOff val="0"/>
                <a:shade val="85000"/>
              </a:schemeClr>
            </a:gs>
            <a:gs pos="100000">
              <a:schemeClr val="accent1">
                <a:hueOff val="0"/>
                <a:satOff val="0"/>
                <a:lumOff val="0"/>
                <a:alphaOff val="0"/>
                <a:tint val="90000"/>
                <a:alpha val="100000"/>
                <a:satMod val="180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Multisystemic Approach</a:t>
          </a:r>
        </a:p>
      </dsp:txBody>
      <dsp:txXfrm rot="10800000">
        <a:off x="0" y="2719586"/>
        <a:ext cx="5257800" cy="1631751"/>
      </dsp:txXfrm>
    </dsp:sp>
    <dsp:sp modelId="{2CBDDB63-1205-4ADB-8919-1F65961C07EF}">
      <dsp:nvSpPr>
        <dsp:cNvPr id="0" name=""/>
        <dsp:cNvSpPr/>
      </dsp:nvSpPr>
      <dsp:spPr>
        <a:xfrm rot="5400000">
          <a:off x="6798865" y="634603"/>
          <a:ext cx="2175669" cy="5257800"/>
        </a:xfrm>
        <a:prstGeom prst="round1Rect">
          <a:avLst/>
        </a:prstGeom>
        <a:gradFill rotWithShape="0">
          <a:gsLst>
            <a:gs pos="0">
              <a:schemeClr val="accent1">
                <a:hueOff val="0"/>
                <a:satOff val="0"/>
                <a:lumOff val="0"/>
                <a:alphaOff val="0"/>
                <a:shade val="85000"/>
              </a:schemeClr>
            </a:gs>
            <a:gs pos="100000">
              <a:schemeClr val="accent1">
                <a:hueOff val="0"/>
                <a:satOff val="0"/>
                <a:lumOff val="0"/>
                <a:alphaOff val="0"/>
                <a:tint val="90000"/>
                <a:alpha val="100000"/>
                <a:satMod val="180000"/>
              </a:schemeClr>
            </a:gs>
          </a:gsLst>
          <a:path path="circle">
            <a:fillToRect l="100000" t="100000" r="100000" b="100000"/>
          </a:path>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Psychopharmacological </a:t>
          </a:r>
        </a:p>
      </dsp:txBody>
      <dsp:txXfrm rot="-5400000">
        <a:off x="5257800" y="2719586"/>
        <a:ext cx="5257800" cy="1631751"/>
      </dsp:txXfrm>
    </dsp:sp>
    <dsp:sp modelId="{840773B8-4331-492C-8C80-5139FA044922}">
      <dsp:nvSpPr>
        <dsp:cNvPr id="0" name=""/>
        <dsp:cNvSpPr/>
      </dsp:nvSpPr>
      <dsp:spPr>
        <a:xfrm>
          <a:off x="3680460" y="1631751"/>
          <a:ext cx="3154680" cy="1087834"/>
        </a:xfrm>
        <a:prstGeom prst="roundRect">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Interventions </a:t>
          </a:r>
        </a:p>
      </dsp:txBody>
      <dsp:txXfrm>
        <a:off x="3733564" y="1684855"/>
        <a:ext cx="3048472" cy="9816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8F2B6-B2DF-401D-8D00-8F3B5F7E6EA2}">
      <dsp:nvSpPr>
        <dsp:cNvPr id="0" name=""/>
        <dsp:cNvSpPr/>
      </dsp:nvSpPr>
      <dsp:spPr>
        <a:xfrm>
          <a:off x="0" y="166878"/>
          <a:ext cx="11799093" cy="897750"/>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Treating parents (SMD = 1.06) and children (SMD = .93) alone</a:t>
          </a:r>
          <a:endParaRPr lang="en-US" sz="1400" kern="1200" dirty="0"/>
        </a:p>
        <a:p>
          <a:pPr marL="114300" lvl="1" indent="-114300" algn="l" defTabSz="622300">
            <a:lnSpc>
              <a:spcPct val="90000"/>
            </a:lnSpc>
            <a:spcBef>
              <a:spcPct val="0"/>
            </a:spcBef>
            <a:spcAft>
              <a:spcPct val="15000"/>
            </a:spcAft>
            <a:buChar char="•"/>
          </a:pPr>
          <a:r>
            <a:rPr lang="en-GB" sz="1400" kern="1200" dirty="0"/>
            <a:t>were more effective than treating both together (SMD = .25)</a:t>
          </a:r>
          <a:endParaRPr lang="en-US" sz="1400" kern="1200" dirty="0"/>
        </a:p>
      </dsp:txBody>
      <dsp:txXfrm>
        <a:off x="0" y="166878"/>
        <a:ext cx="11799093" cy="897750"/>
      </dsp:txXfrm>
    </dsp:sp>
    <dsp:sp modelId="{598853C1-0B72-4018-9E4E-0D6AB7F3DDA3}">
      <dsp:nvSpPr>
        <dsp:cNvPr id="0" name=""/>
        <dsp:cNvSpPr/>
      </dsp:nvSpPr>
      <dsp:spPr>
        <a:xfrm>
          <a:off x="589954" y="35716"/>
          <a:ext cx="8259365" cy="4428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a:t>Symptoms at Home:</a:t>
          </a:r>
        </a:p>
      </dsp:txBody>
      <dsp:txXfrm>
        <a:off x="611570" y="57332"/>
        <a:ext cx="8216133" cy="399568"/>
      </dsp:txXfrm>
    </dsp:sp>
    <dsp:sp modelId="{9AAFD0C4-1010-41F7-B7AF-B4F0E4660B9F}">
      <dsp:nvSpPr>
        <dsp:cNvPr id="0" name=""/>
        <dsp:cNvSpPr/>
      </dsp:nvSpPr>
      <dsp:spPr>
        <a:xfrm>
          <a:off x="0" y="1457266"/>
          <a:ext cx="11799093" cy="637875"/>
        </a:xfrm>
        <a:prstGeom prst="rect">
          <a:avLst/>
        </a:prstGeom>
        <a:solidFill>
          <a:schemeClr val="lt1">
            <a:alpha val="90000"/>
            <a:hueOff val="0"/>
            <a:satOff val="0"/>
            <a:lumOff val="0"/>
            <a:alphaOff val="0"/>
          </a:schemeClr>
        </a:solidFill>
        <a:ln w="10795" cap="flat" cmpd="sng" algn="ctr">
          <a:solidFill>
            <a:schemeClr val="accent2">
              <a:hueOff val="-291913"/>
              <a:satOff val="-2547"/>
              <a:lumOff val="-3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No significant effects </a:t>
          </a:r>
        </a:p>
      </dsp:txBody>
      <dsp:txXfrm>
        <a:off x="0" y="1457266"/>
        <a:ext cx="11799093" cy="637875"/>
      </dsp:txXfrm>
    </dsp:sp>
    <dsp:sp modelId="{5794A415-DA99-4A21-ABB9-0D7D6BF62305}">
      <dsp:nvSpPr>
        <dsp:cNvPr id="0" name=""/>
        <dsp:cNvSpPr/>
      </dsp:nvSpPr>
      <dsp:spPr>
        <a:xfrm>
          <a:off x="589954" y="1235866"/>
          <a:ext cx="8259365" cy="442800"/>
        </a:xfrm>
        <a:prstGeom prst="roundRect">
          <a:avLst/>
        </a:prstGeom>
        <a:solidFill>
          <a:schemeClr val="accent2">
            <a:hueOff val="-291913"/>
            <a:satOff val="-2547"/>
            <a:lumOff val="-329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dirty="0"/>
            <a:t>Symptoms at School:</a:t>
          </a:r>
        </a:p>
      </dsp:txBody>
      <dsp:txXfrm>
        <a:off x="611570" y="1257482"/>
        <a:ext cx="8216133" cy="399568"/>
      </dsp:txXfrm>
    </dsp:sp>
    <dsp:sp modelId="{FB604F67-1E9F-401F-8055-73423B59C4AC}">
      <dsp:nvSpPr>
        <dsp:cNvPr id="0" name=""/>
        <dsp:cNvSpPr/>
      </dsp:nvSpPr>
      <dsp:spPr>
        <a:xfrm>
          <a:off x="0" y="2397541"/>
          <a:ext cx="11799093" cy="637875"/>
        </a:xfrm>
        <a:prstGeom prst="rect">
          <a:avLst/>
        </a:prstGeom>
        <a:solidFill>
          <a:schemeClr val="lt1">
            <a:alpha val="90000"/>
            <a:hueOff val="0"/>
            <a:satOff val="0"/>
            <a:lumOff val="0"/>
            <a:alphaOff val="0"/>
          </a:schemeClr>
        </a:solidFill>
        <a:ln w="10795" cap="flat" cmpd="sng" algn="ctr">
          <a:solidFill>
            <a:schemeClr val="accent2">
              <a:hueOff val="-583825"/>
              <a:satOff val="-5094"/>
              <a:lumOff val="-65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No significant effects </a:t>
          </a:r>
        </a:p>
      </dsp:txBody>
      <dsp:txXfrm>
        <a:off x="0" y="2397541"/>
        <a:ext cx="11799093" cy="637875"/>
      </dsp:txXfrm>
    </dsp:sp>
    <dsp:sp modelId="{2882DDD9-9B08-4AB2-A80D-E9D1BA517FA2}">
      <dsp:nvSpPr>
        <dsp:cNvPr id="0" name=""/>
        <dsp:cNvSpPr/>
      </dsp:nvSpPr>
      <dsp:spPr>
        <a:xfrm>
          <a:off x="589954" y="2176141"/>
          <a:ext cx="8259365" cy="442800"/>
        </a:xfrm>
        <a:prstGeom prst="roundRect">
          <a:avLst/>
        </a:prstGeom>
        <a:solidFill>
          <a:schemeClr val="accent2">
            <a:hueOff val="-583825"/>
            <a:satOff val="-5094"/>
            <a:lumOff val="-658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dirty="0"/>
            <a:t>Academic functioning</a:t>
          </a:r>
        </a:p>
      </dsp:txBody>
      <dsp:txXfrm>
        <a:off x="611570" y="2197757"/>
        <a:ext cx="8216133" cy="399568"/>
      </dsp:txXfrm>
    </dsp:sp>
    <dsp:sp modelId="{592825C1-48C3-497B-A3A1-AFB499F99139}">
      <dsp:nvSpPr>
        <dsp:cNvPr id="0" name=""/>
        <dsp:cNvSpPr/>
      </dsp:nvSpPr>
      <dsp:spPr>
        <a:xfrm>
          <a:off x="0" y="3337816"/>
          <a:ext cx="11799093" cy="637875"/>
        </a:xfrm>
        <a:prstGeom prst="rect">
          <a:avLst/>
        </a:prstGeom>
        <a:solidFill>
          <a:schemeClr val="lt1">
            <a:alpha val="90000"/>
            <a:hueOff val="0"/>
            <a:satOff val="0"/>
            <a:lumOff val="0"/>
            <a:alphaOff val="0"/>
          </a:schemeClr>
        </a:solidFill>
        <a:ln w="10795" cap="flat" cmpd="sng" algn="ctr">
          <a:solidFill>
            <a:schemeClr val="accent2">
              <a:hueOff val="-875738"/>
              <a:satOff val="-7640"/>
              <a:lumOff val="-98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Treating children alone (SMD = .55) vs. SMD = .20 for treating </a:t>
          </a:r>
          <a:r>
            <a:rPr lang="en-US" sz="1400" kern="1200" dirty="0"/>
            <a:t>parent and child</a:t>
          </a:r>
        </a:p>
      </dsp:txBody>
      <dsp:txXfrm>
        <a:off x="0" y="3337816"/>
        <a:ext cx="11799093" cy="637875"/>
      </dsp:txXfrm>
    </dsp:sp>
    <dsp:sp modelId="{92F6DBC0-8300-454A-858B-A94CA990435D}">
      <dsp:nvSpPr>
        <dsp:cNvPr id="0" name=""/>
        <dsp:cNvSpPr/>
      </dsp:nvSpPr>
      <dsp:spPr>
        <a:xfrm>
          <a:off x="630036" y="3116416"/>
          <a:ext cx="8259365" cy="442800"/>
        </a:xfrm>
        <a:prstGeom prst="roundRect">
          <a:avLst/>
        </a:prstGeom>
        <a:solidFill>
          <a:schemeClr val="accent2">
            <a:hueOff val="-875738"/>
            <a:satOff val="-7640"/>
            <a:lumOff val="-988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dirty="0"/>
            <a:t>Social functioning</a:t>
          </a:r>
        </a:p>
      </dsp:txBody>
      <dsp:txXfrm>
        <a:off x="651652" y="3138032"/>
        <a:ext cx="8216133" cy="399568"/>
      </dsp:txXfrm>
    </dsp:sp>
    <dsp:sp modelId="{8C72BDCC-0E17-4E61-A55B-EC3EB747A1D0}">
      <dsp:nvSpPr>
        <dsp:cNvPr id="0" name=""/>
        <dsp:cNvSpPr/>
      </dsp:nvSpPr>
      <dsp:spPr>
        <a:xfrm>
          <a:off x="0" y="4278091"/>
          <a:ext cx="11799093" cy="637875"/>
        </a:xfrm>
        <a:prstGeom prst="rect">
          <a:avLst/>
        </a:prstGeom>
        <a:solidFill>
          <a:schemeClr val="lt1">
            <a:alpha val="90000"/>
            <a:hueOff val="0"/>
            <a:satOff val="0"/>
            <a:lumOff val="0"/>
            <a:alphaOff val="0"/>
          </a:schemeClr>
        </a:solidFill>
        <a:ln w="10795" cap="flat" cmpd="sng" algn="ctr">
          <a:solidFill>
            <a:schemeClr val="accent2">
              <a:hueOff val="-1167650"/>
              <a:satOff val="-10187"/>
              <a:lumOff val="-13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a:t>Treating parents (SMD = .88)</a:t>
          </a:r>
        </a:p>
      </dsp:txBody>
      <dsp:txXfrm>
        <a:off x="0" y="4278091"/>
        <a:ext cx="11799093" cy="637875"/>
      </dsp:txXfrm>
    </dsp:sp>
    <dsp:sp modelId="{1CBFC6FF-89C5-416A-9E1F-476A4D0D1ED1}">
      <dsp:nvSpPr>
        <dsp:cNvPr id="0" name=""/>
        <dsp:cNvSpPr/>
      </dsp:nvSpPr>
      <dsp:spPr>
        <a:xfrm>
          <a:off x="589954" y="4056691"/>
          <a:ext cx="8259365" cy="442800"/>
        </a:xfrm>
        <a:prstGeom prst="roundRect">
          <a:avLst/>
        </a:prstGeom>
        <a:solidFill>
          <a:schemeClr val="accent2">
            <a:hueOff val="-1167650"/>
            <a:satOff val="-10187"/>
            <a:lumOff val="-1317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dirty="0"/>
            <a:t>Parental stress/strain</a:t>
          </a:r>
        </a:p>
      </dsp:txBody>
      <dsp:txXfrm>
        <a:off x="611570" y="4078307"/>
        <a:ext cx="8216133" cy="399568"/>
      </dsp:txXfrm>
    </dsp:sp>
    <dsp:sp modelId="{CE684FBC-993C-471A-82E7-510B1848A9BC}">
      <dsp:nvSpPr>
        <dsp:cNvPr id="0" name=""/>
        <dsp:cNvSpPr/>
      </dsp:nvSpPr>
      <dsp:spPr>
        <a:xfrm>
          <a:off x="0" y="5218366"/>
          <a:ext cx="11799093" cy="589504"/>
        </a:xfrm>
        <a:prstGeom prst="rect">
          <a:avLst/>
        </a:prstGeom>
        <a:solidFill>
          <a:schemeClr val="lt1">
            <a:alpha val="90000"/>
            <a:hueOff val="0"/>
            <a:satOff val="0"/>
            <a:lumOff val="0"/>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5741" tIns="291592" rIns="915741"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a:t>Treating parents (SMD = 0.85)</a:t>
          </a:r>
        </a:p>
      </dsp:txBody>
      <dsp:txXfrm>
        <a:off x="0" y="5218366"/>
        <a:ext cx="11799093" cy="589504"/>
      </dsp:txXfrm>
    </dsp:sp>
    <dsp:sp modelId="{1E8BF721-53C0-4CF3-B83B-C6437B982012}">
      <dsp:nvSpPr>
        <dsp:cNvPr id="0" name=""/>
        <dsp:cNvSpPr/>
      </dsp:nvSpPr>
      <dsp:spPr>
        <a:xfrm>
          <a:off x="589954" y="4996966"/>
          <a:ext cx="8259365" cy="442800"/>
        </a:xfrm>
        <a:prstGeom prst="round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184" tIns="0" rIns="312184" bIns="0" numCol="1" spcCol="1270" anchor="ctr" anchorCtr="0">
          <a:noAutofit/>
        </a:bodyPr>
        <a:lstStyle/>
        <a:p>
          <a:pPr marL="0" lvl="0" indent="0" algn="l" defTabSz="622300">
            <a:lnSpc>
              <a:spcPct val="90000"/>
            </a:lnSpc>
            <a:spcBef>
              <a:spcPct val="0"/>
            </a:spcBef>
            <a:spcAft>
              <a:spcPct val="35000"/>
            </a:spcAft>
            <a:buNone/>
          </a:pPr>
          <a:r>
            <a:rPr lang="en-US" sz="1400" kern="1200" dirty="0"/>
            <a:t>Parental environment </a:t>
          </a:r>
        </a:p>
      </dsp:txBody>
      <dsp:txXfrm>
        <a:off x="611570" y="5018582"/>
        <a:ext cx="8216133" cy="3995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DEE55-7F7A-4997-BDDD-F61F79115757}">
      <dsp:nvSpPr>
        <dsp:cNvPr id="0" name=""/>
        <dsp:cNvSpPr/>
      </dsp:nvSpPr>
      <dsp:spPr>
        <a:xfrm>
          <a:off x="2886438" y="0"/>
          <a:ext cx="5319194" cy="5319194"/>
        </a:xfrm>
        <a:prstGeom prst="diamond">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759D1F27-ECBA-41A2-AFC6-6B4FA3F461E1}">
      <dsp:nvSpPr>
        <dsp:cNvPr id="0" name=""/>
        <dsp:cNvSpPr/>
      </dsp:nvSpPr>
      <dsp:spPr>
        <a:xfrm>
          <a:off x="3391761" y="505323"/>
          <a:ext cx="2074485" cy="207448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Parent Management Training (PMT)</a:t>
          </a:r>
        </a:p>
      </dsp:txBody>
      <dsp:txXfrm>
        <a:off x="3493029" y="606591"/>
        <a:ext cx="1871949" cy="1871949"/>
      </dsp:txXfrm>
    </dsp:sp>
    <dsp:sp modelId="{B1619A15-BB25-4BC9-ACAB-34C570C05C83}">
      <dsp:nvSpPr>
        <dsp:cNvPr id="0" name=""/>
        <dsp:cNvSpPr/>
      </dsp:nvSpPr>
      <dsp:spPr>
        <a:xfrm>
          <a:off x="5625822" y="505323"/>
          <a:ext cx="2074485" cy="2074485"/>
        </a:xfrm>
        <a:prstGeom prst="roundRect">
          <a:avLst/>
        </a:prstGeom>
        <a:solidFill>
          <a:schemeClr val="accent2">
            <a:hueOff val="-486521"/>
            <a:satOff val="-4245"/>
            <a:lumOff val="-549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Whole Family Approaches</a:t>
          </a:r>
        </a:p>
      </dsp:txBody>
      <dsp:txXfrm>
        <a:off x="5727090" y="606591"/>
        <a:ext cx="1871949" cy="1871949"/>
      </dsp:txXfrm>
    </dsp:sp>
    <dsp:sp modelId="{7FAC3AE3-4BCA-4D0F-9027-9ADDE9185A4C}">
      <dsp:nvSpPr>
        <dsp:cNvPr id="0" name=""/>
        <dsp:cNvSpPr/>
      </dsp:nvSpPr>
      <dsp:spPr>
        <a:xfrm>
          <a:off x="3391761" y="2739384"/>
          <a:ext cx="2074485" cy="2074485"/>
        </a:xfrm>
        <a:prstGeom prst="roundRect">
          <a:avLst/>
        </a:prstGeom>
        <a:solidFill>
          <a:schemeClr val="accent2">
            <a:hueOff val="-973042"/>
            <a:satOff val="-8489"/>
            <a:lumOff val="-1098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0955850-7C9E-4211-9392-939A8FDF5032}">
      <dsp:nvSpPr>
        <dsp:cNvPr id="0" name=""/>
        <dsp:cNvSpPr/>
      </dsp:nvSpPr>
      <dsp:spPr>
        <a:xfrm>
          <a:off x="5625822" y="2739384"/>
          <a:ext cx="2074485" cy="2074485"/>
        </a:xfrm>
        <a:prstGeom prst="roundRect">
          <a:avLst/>
        </a:prstGeom>
        <a:solidFill>
          <a:schemeClr val="accent2">
            <a:hueOff val="-1459563"/>
            <a:satOff val="-12734"/>
            <a:lumOff val="-1647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34B91-C0E6-4D1E-8B52-A63916AB0FB4}">
      <dsp:nvSpPr>
        <dsp:cNvPr id="0" name=""/>
        <dsp:cNvSpPr/>
      </dsp:nvSpPr>
      <dsp:spPr>
        <a:xfrm>
          <a:off x="0" y="510095"/>
          <a:ext cx="6172199" cy="91367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Antecedents, Behaviours, Consequences </a:t>
          </a:r>
          <a:endParaRPr lang="en-US" sz="2300" kern="1200"/>
        </a:p>
      </dsp:txBody>
      <dsp:txXfrm>
        <a:off x="44602" y="554697"/>
        <a:ext cx="6082995" cy="824474"/>
      </dsp:txXfrm>
    </dsp:sp>
    <dsp:sp modelId="{DE918BD4-C577-4A79-A0FA-A3D14148F785}">
      <dsp:nvSpPr>
        <dsp:cNvPr id="0" name=""/>
        <dsp:cNvSpPr/>
      </dsp:nvSpPr>
      <dsp:spPr>
        <a:xfrm>
          <a:off x="0" y="1490013"/>
          <a:ext cx="6172199" cy="91367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Positive reinforcement especially crucial (mild punishment sometimes also helpful) </a:t>
          </a:r>
          <a:endParaRPr lang="en-US" sz="2300" kern="1200"/>
        </a:p>
      </dsp:txBody>
      <dsp:txXfrm>
        <a:off x="44602" y="1534615"/>
        <a:ext cx="6082995" cy="824474"/>
      </dsp:txXfrm>
    </dsp:sp>
    <dsp:sp modelId="{C156B09F-C79B-4A68-965F-056CE0170638}">
      <dsp:nvSpPr>
        <dsp:cNvPr id="0" name=""/>
        <dsp:cNvSpPr/>
      </dsp:nvSpPr>
      <dsp:spPr>
        <a:xfrm>
          <a:off x="0" y="2469932"/>
          <a:ext cx="6172199" cy="91367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Most effective when contingent and timely </a:t>
          </a:r>
          <a:endParaRPr lang="en-US" sz="2300" kern="1200"/>
        </a:p>
      </dsp:txBody>
      <dsp:txXfrm>
        <a:off x="44602" y="2514534"/>
        <a:ext cx="6082995" cy="824474"/>
      </dsp:txXfrm>
    </dsp:sp>
    <dsp:sp modelId="{897BC670-1794-4E2D-A8A8-B76A074BAA01}">
      <dsp:nvSpPr>
        <dsp:cNvPr id="0" name=""/>
        <dsp:cNvSpPr/>
      </dsp:nvSpPr>
      <dsp:spPr>
        <a:xfrm>
          <a:off x="0" y="3449851"/>
          <a:ext cx="6172199" cy="91367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Most effective when parents truly understand principles </a:t>
          </a:r>
          <a:endParaRPr lang="en-US" sz="2300" kern="1200"/>
        </a:p>
      </dsp:txBody>
      <dsp:txXfrm>
        <a:off x="44602" y="3494453"/>
        <a:ext cx="6082995" cy="82447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16F14-9745-44C7-BD33-8BD9BB5EB75F}">
      <dsp:nvSpPr>
        <dsp:cNvPr id="0" name=""/>
        <dsp:cNvSpPr/>
      </dsp:nvSpPr>
      <dsp:spPr>
        <a:xfrm>
          <a:off x="-6074296" y="-929401"/>
          <a:ext cx="7230902" cy="7230902"/>
        </a:xfrm>
        <a:prstGeom prst="blockArc">
          <a:avLst>
            <a:gd name="adj1" fmla="val 18900000"/>
            <a:gd name="adj2" fmla="val 2700000"/>
            <a:gd name="adj3" fmla="val 299"/>
          </a:avLst>
        </a:pr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7A3CD9-699E-42CE-8215-8BB6864C70BA}">
      <dsp:nvSpPr>
        <dsp:cNvPr id="0" name=""/>
        <dsp:cNvSpPr/>
      </dsp:nvSpPr>
      <dsp:spPr>
        <a:xfrm>
          <a:off x="605335" y="413007"/>
          <a:ext cx="10417823" cy="826443"/>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55990"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Some families do not learn social learning principles.</a:t>
          </a:r>
          <a:endParaRPr lang="en-US" sz="2400" kern="1200" dirty="0"/>
        </a:p>
      </dsp:txBody>
      <dsp:txXfrm>
        <a:off x="605335" y="413007"/>
        <a:ext cx="10417823" cy="826443"/>
      </dsp:txXfrm>
    </dsp:sp>
    <dsp:sp modelId="{66F60D25-37CA-4BDB-A37A-31E639FCE11F}">
      <dsp:nvSpPr>
        <dsp:cNvPr id="0" name=""/>
        <dsp:cNvSpPr/>
      </dsp:nvSpPr>
      <dsp:spPr>
        <a:xfrm>
          <a:off x="88808" y="309701"/>
          <a:ext cx="1033054" cy="1033054"/>
        </a:xfrm>
        <a:prstGeom prst="ellipse">
          <a:avLst/>
        </a:prstGeom>
        <a:solidFill>
          <a:schemeClr val="lt1">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B84B35-43E1-47D2-8A69-55685B9DF7B0}">
      <dsp:nvSpPr>
        <dsp:cNvPr id="0" name=""/>
        <dsp:cNvSpPr/>
      </dsp:nvSpPr>
      <dsp:spPr>
        <a:xfrm>
          <a:off x="1079154" y="1652887"/>
          <a:ext cx="9944004" cy="826443"/>
        </a:xfrm>
        <a:prstGeom prst="rect">
          <a:avLst/>
        </a:prstGeom>
        <a:solidFill>
          <a:schemeClr val="accent2">
            <a:hueOff val="-486521"/>
            <a:satOff val="-4245"/>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55990"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Some families will not implement these principles.</a:t>
          </a:r>
          <a:endParaRPr lang="en-US" sz="2400" kern="1200" dirty="0"/>
        </a:p>
      </dsp:txBody>
      <dsp:txXfrm>
        <a:off x="1079154" y="1652887"/>
        <a:ext cx="9944004" cy="826443"/>
      </dsp:txXfrm>
    </dsp:sp>
    <dsp:sp modelId="{C5321B9C-7F0C-4515-8AD2-4FA478BD4437}">
      <dsp:nvSpPr>
        <dsp:cNvPr id="0" name=""/>
        <dsp:cNvSpPr/>
      </dsp:nvSpPr>
      <dsp:spPr>
        <a:xfrm>
          <a:off x="562627" y="1549582"/>
          <a:ext cx="1033054" cy="1033054"/>
        </a:xfrm>
        <a:prstGeom prst="ellipse">
          <a:avLst/>
        </a:prstGeom>
        <a:solidFill>
          <a:schemeClr val="lt1">
            <a:hueOff val="0"/>
            <a:satOff val="0"/>
            <a:lumOff val="0"/>
            <a:alphaOff val="0"/>
          </a:schemeClr>
        </a:solidFill>
        <a:ln w="10795" cap="flat" cmpd="sng" algn="ctr">
          <a:solidFill>
            <a:schemeClr val="accent2">
              <a:hueOff val="-486521"/>
              <a:satOff val="-4245"/>
              <a:lumOff val="-5490"/>
              <a:alphaOff val="0"/>
            </a:schemeClr>
          </a:solidFill>
          <a:prstDash val="solid"/>
        </a:ln>
        <a:effectLst/>
      </dsp:spPr>
      <dsp:style>
        <a:lnRef idx="2">
          <a:scrgbClr r="0" g="0" b="0"/>
        </a:lnRef>
        <a:fillRef idx="1">
          <a:scrgbClr r="0" g="0" b="0"/>
        </a:fillRef>
        <a:effectRef idx="0">
          <a:scrgbClr r="0" g="0" b="0"/>
        </a:effectRef>
        <a:fontRef idx="minor"/>
      </dsp:style>
    </dsp:sp>
    <dsp:sp modelId="{FE4EF041-0C1A-45B2-986E-9604855D51E4}">
      <dsp:nvSpPr>
        <dsp:cNvPr id="0" name=""/>
        <dsp:cNvSpPr/>
      </dsp:nvSpPr>
      <dsp:spPr>
        <a:xfrm>
          <a:off x="1079154" y="2892768"/>
          <a:ext cx="9944004" cy="826443"/>
        </a:xfrm>
        <a:prstGeom prst="rect">
          <a:avLst/>
        </a:prstGeom>
        <a:solidFill>
          <a:schemeClr val="accent2">
            <a:hueOff val="-973042"/>
            <a:satOff val="-8489"/>
            <a:lumOff val="-1098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55990"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This includes behavioural observation and recording, attending therapy sessions and </a:t>
          </a:r>
          <a:r>
            <a:rPr lang="en-US" sz="2400" kern="1200" dirty="0"/>
            <a:t>returning clinic phone calls.</a:t>
          </a:r>
        </a:p>
      </dsp:txBody>
      <dsp:txXfrm>
        <a:off x="1079154" y="2892768"/>
        <a:ext cx="9944004" cy="826443"/>
      </dsp:txXfrm>
    </dsp:sp>
    <dsp:sp modelId="{7E808A57-C11F-40FF-8493-6D61D0F5BD48}">
      <dsp:nvSpPr>
        <dsp:cNvPr id="0" name=""/>
        <dsp:cNvSpPr/>
      </dsp:nvSpPr>
      <dsp:spPr>
        <a:xfrm>
          <a:off x="562627" y="2789462"/>
          <a:ext cx="1033054" cy="1033054"/>
        </a:xfrm>
        <a:prstGeom prst="ellipse">
          <a:avLst/>
        </a:prstGeom>
        <a:solidFill>
          <a:schemeClr val="lt1">
            <a:hueOff val="0"/>
            <a:satOff val="0"/>
            <a:lumOff val="0"/>
            <a:alphaOff val="0"/>
          </a:schemeClr>
        </a:solidFill>
        <a:ln w="10795" cap="flat" cmpd="sng" algn="ctr">
          <a:solidFill>
            <a:schemeClr val="accent2">
              <a:hueOff val="-973042"/>
              <a:satOff val="-8489"/>
              <a:lumOff val="-10981"/>
              <a:alphaOff val="0"/>
            </a:schemeClr>
          </a:solidFill>
          <a:prstDash val="solid"/>
        </a:ln>
        <a:effectLst/>
      </dsp:spPr>
      <dsp:style>
        <a:lnRef idx="2">
          <a:scrgbClr r="0" g="0" b="0"/>
        </a:lnRef>
        <a:fillRef idx="1">
          <a:scrgbClr r="0" g="0" b="0"/>
        </a:fillRef>
        <a:effectRef idx="0">
          <a:scrgbClr r="0" g="0" b="0"/>
        </a:effectRef>
        <a:fontRef idx="minor"/>
      </dsp:style>
    </dsp:sp>
    <dsp:sp modelId="{75F033E5-169F-4B57-BBF1-CCFF5131522B}">
      <dsp:nvSpPr>
        <dsp:cNvPr id="0" name=""/>
        <dsp:cNvSpPr/>
      </dsp:nvSpPr>
      <dsp:spPr>
        <a:xfrm>
          <a:off x="605335" y="4132649"/>
          <a:ext cx="10417823" cy="826443"/>
        </a:xfrm>
        <a:prstGeom prst="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55990"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But parental behaviour can be shaped in the same way that child behaviour can be shaped.</a:t>
          </a:r>
          <a:endParaRPr lang="en-US" sz="2400" kern="1200" dirty="0"/>
        </a:p>
      </dsp:txBody>
      <dsp:txXfrm>
        <a:off x="605335" y="4132649"/>
        <a:ext cx="10417823" cy="826443"/>
      </dsp:txXfrm>
    </dsp:sp>
    <dsp:sp modelId="{1F2A8347-5416-409B-98B6-3FF5005C7E1F}">
      <dsp:nvSpPr>
        <dsp:cNvPr id="0" name=""/>
        <dsp:cNvSpPr/>
      </dsp:nvSpPr>
      <dsp:spPr>
        <a:xfrm>
          <a:off x="88808" y="4029343"/>
          <a:ext cx="1033054" cy="1033054"/>
        </a:xfrm>
        <a:prstGeom prst="ellipse">
          <a:avLst/>
        </a:prstGeom>
        <a:solidFill>
          <a:schemeClr val="lt1">
            <a:hueOff val="0"/>
            <a:satOff val="0"/>
            <a:lumOff val="0"/>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772D2-B545-4C41-8053-513D3EA82F74}">
      <dsp:nvSpPr>
        <dsp:cNvPr id="0" name=""/>
        <dsp:cNvSpPr/>
      </dsp:nvSpPr>
      <dsp:spPr>
        <a:xfrm>
          <a:off x="0" y="227402"/>
          <a:ext cx="6172199" cy="8353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Additional treatment and services obtained in-between intervention and 2 year follow up:</a:t>
          </a:r>
          <a:endParaRPr lang="en-US" sz="2100" kern="1200"/>
        </a:p>
      </dsp:txBody>
      <dsp:txXfrm>
        <a:off x="40780" y="268182"/>
        <a:ext cx="6090639" cy="753819"/>
      </dsp:txXfrm>
    </dsp:sp>
    <dsp:sp modelId="{5315B534-C7F0-43CB-B472-8D806A6E779D}">
      <dsp:nvSpPr>
        <dsp:cNvPr id="0" name=""/>
        <dsp:cNvSpPr/>
      </dsp:nvSpPr>
      <dsp:spPr>
        <a:xfrm>
          <a:off x="0" y="1123262"/>
          <a:ext cx="6172199" cy="8353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49.5% ADHD medication</a:t>
          </a:r>
          <a:endParaRPr lang="en-US" sz="2100" kern="1200"/>
        </a:p>
      </dsp:txBody>
      <dsp:txXfrm>
        <a:off x="40780" y="1164042"/>
        <a:ext cx="6090639" cy="753819"/>
      </dsp:txXfrm>
    </dsp:sp>
    <dsp:sp modelId="{BB7DD4C0-C532-4BE9-B10F-273DFC5C8C4E}">
      <dsp:nvSpPr>
        <dsp:cNvPr id="0" name=""/>
        <dsp:cNvSpPr/>
      </dsp:nvSpPr>
      <dsp:spPr>
        <a:xfrm>
          <a:off x="0" y="2019122"/>
          <a:ext cx="6172199" cy="8353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39.6% special education</a:t>
          </a:r>
          <a:endParaRPr lang="en-US" sz="2100" kern="1200"/>
        </a:p>
      </dsp:txBody>
      <dsp:txXfrm>
        <a:off x="40780" y="2059902"/>
        <a:ext cx="6090639" cy="753819"/>
      </dsp:txXfrm>
    </dsp:sp>
    <dsp:sp modelId="{A9DE7845-D8A0-43F8-AE53-23F1D8591A8E}">
      <dsp:nvSpPr>
        <dsp:cNvPr id="0" name=""/>
        <dsp:cNvSpPr/>
      </dsp:nvSpPr>
      <dsp:spPr>
        <a:xfrm>
          <a:off x="0" y="2914982"/>
          <a:ext cx="6172199" cy="8353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26.7% child therapy</a:t>
          </a:r>
          <a:endParaRPr lang="en-US" sz="2100" kern="1200"/>
        </a:p>
      </dsp:txBody>
      <dsp:txXfrm>
        <a:off x="40780" y="2955762"/>
        <a:ext cx="6090639" cy="753819"/>
      </dsp:txXfrm>
    </dsp:sp>
    <dsp:sp modelId="{BF931F93-1F63-4FC8-9442-5EB41DE1C324}">
      <dsp:nvSpPr>
        <dsp:cNvPr id="0" name=""/>
        <dsp:cNvSpPr/>
      </dsp:nvSpPr>
      <dsp:spPr>
        <a:xfrm>
          <a:off x="0" y="3810842"/>
          <a:ext cx="6172199" cy="8353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12.1% family therapy</a:t>
          </a:r>
          <a:endParaRPr lang="en-US" sz="2100" kern="1200"/>
        </a:p>
      </dsp:txBody>
      <dsp:txXfrm>
        <a:off x="40780" y="3851622"/>
        <a:ext cx="6090639" cy="75381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81F65-689C-4C88-BDCF-286DC301EDC3}">
      <dsp:nvSpPr>
        <dsp:cNvPr id="0" name=""/>
        <dsp:cNvSpPr/>
      </dsp:nvSpPr>
      <dsp:spPr>
        <a:xfrm>
          <a:off x="227239" y="2029953"/>
          <a:ext cx="5391448" cy="1684827"/>
        </a:xfrm>
        <a:prstGeom prst="rect">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119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It was once thought that most children would outgrow ODD </a:t>
          </a:r>
          <a:r>
            <a:rPr lang="en-US" sz="1800" kern="1200" dirty="0"/>
            <a:t>by adulthood.</a:t>
          </a:r>
        </a:p>
      </dsp:txBody>
      <dsp:txXfrm>
        <a:off x="227239" y="2029953"/>
        <a:ext cx="5391448" cy="1684827"/>
      </dsp:txXfrm>
    </dsp:sp>
    <dsp:sp modelId="{89E487BC-B124-4969-9316-EBB5D327EBD6}">
      <dsp:nvSpPr>
        <dsp:cNvPr id="0" name=""/>
        <dsp:cNvSpPr/>
      </dsp:nvSpPr>
      <dsp:spPr>
        <a:xfrm>
          <a:off x="2595" y="1786589"/>
          <a:ext cx="1179379" cy="1769069"/>
        </a:xfrm>
        <a:prstGeom prst="rect">
          <a:avLst/>
        </a:prstGeom>
        <a:solidFill>
          <a:schemeClr val="accent2">
            <a:tint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212608-3D2F-47C9-AA65-9450EF34D3D6}">
      <dsp:nvSpPr>
        <dsp:cNvPr id="0" name=""/>
        <dsp:cNvSpPr/>
      </dsp:nvSpPr>
      <dsp:spPr>
        <a:xfrm>
          <a:off x="6212168" y="2029953"/>
          <a:ext cx="5391448" cy="1684827"/>
        </a:xfrm>
        <a:prstGeom prst="rect">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119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While some of the symptoms of ODD can go away over time, and many children outgrow the disorder, some children wit h ODD will continue to experience the consequences of ODD </a:t>
          </a:r>
          <a:r>
            <a:rPr lang="en-US" sz="1800" kern="1200" dirty="0"/>
            <a:t>during their later years.</a:t>
          </a:r>
        </a:p>
      </dsp:txBody>
      <dsp:txXfrm>
        <a:off x="6212168" y="2029953"/>
        <a:ext cx="5391448" cy="1684827"/>
      </dsp:txXfrm>
    </dsp:sp>
    <dsp:sp modelId="{D33EE8D2-5BAB-4AAB-9244-509FF5AF9271}">
      <dsp:nvSpPr>
        <dsp:cNvPr id="0" name=""/>
        <dsp:cNvSpPr/>
      </dsp:nvSpPr>
      <dsp:spPr>
        <a:xfrm>
          <a:off x="5987524" y="1786589"/>
          <a:ext cx="1179379" cy="1769069"/>
        </a:xfrm>
        <a:prstGeom prst="rect">
          <a:avLst/>
        </a:prstGeom>
        <a:solidFill>
          <a:schemeClr val="accent2">
            <a:tint val="50000"/>
            <a:hueOff val="-404664"/>
            <a:satOff val="-5175"/>
            <a:lumOff val="-170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8DB6A5-B33C-4B59-B71E-1F1BFA39D911}">
      <dsp:nvSpPr>
        <dsp:cNvPr id="0" name=""/>
        <dsp:cNvSpPr/>
      </dsp:nvSpPr>
      <dsp:spPr>
        <a:xfrm>
          <a:off x="227239" y="4150964"/>
          <a:ext cx="5391448" cy="1684827"/>
        </a:xfrm>
        <a:prstGeom prst="rect">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119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For those who do not receive treatment, ODD can develop </a:t>
          </a:r>
          <a:r>
            <a:rPr lang="en-US" sz="1800" kern="1200" dirty="0"/>
            <a:t>the more serious CD.</a:t>
          </a:r>
        </a:p>
      </dsp:txBody>
      <dsp:txXfrm>
        <a:off x="227239" y="4150964"/>
        <a:ext cx="5391448" cy="1684827"/>
      </dsp:txXfrm>
    </dsp:sp>
    <dsp:sp modelId="{CB2F6900-9E4F-42C0-9D66-ED50ED161C14}">
      <dsp:nvSpPr>
        <dsp:cNvPr id="0" name=""/>
        <dsp:cNvSpPr/>
      </dsp:nvSpPr>
      <dsp:spPr>
        <a:xfrm>
          <a:off x="2595" y="3907600"/>
          <a:ext cx="1179379" cy="1769069"/>
        </a:xfrm>
        <a:prstGeom prst="rect">
          <a:avLst/>
        </a:prstGeom>
        <a:solidFill>
          <a:schemeClr val="accent2">
            <a:tint val="50000"/>
            <a:hueOff val="-809328"/>
            <a:satOff val="-10349"/>
            <a:lumOff val="-341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CB9C36-DAD7-4739-9028-CB11575B1058}">
      <dsp:nvSpPr>
        <dsp:cNvPr id="0" name=""/>
        <dsp:cNvSpPr/>
      </dsp:nvSpPr>
      <dsp:spPr>
        <a:xfrm>
          <a:off x="6212168" y="4150964"/>
          <a:ext cx="5391448" cy="1684827"/>
        </a:xfrm>
        <a:prstGeom prst="rect">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119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Of those with CD, almost 40 percent will develop antisocial </a:t>
          </a:r>
          <a:r>
            <a:rPr lang="it-IT" sz="1800" kern="1200" dirty="0"/>
            <a:t>personality disorder in adulthood (Zoccolillo et al, 1992).</a:t>
          </a:r>
          <a:endParaRPr lang="en-US" sz="1800" kern="1200" dirty="0"/>
        </a:p>
      </dsp:txBody>
      <dsp:txXfrm>
        <a:off x="6212168" y="4150964"/>
        <a:ext cx="5391448" cy="1684827"/>
      </dsp:txXfrm>
    </dsp:sp>
    <dsp:sp modelId="{CFF53EEF-E618-4455-8958-051011A2DC97}">
      <dsp:nvSpPr>
        <dsp:cNvPr id="0" name=""/>
        <dsp:cNvSpPr/>
      </dsp:nvSpPr>
      <dsp:spPr>
        <a:xfrm>
          <a:off x="5987524" y="3907600"/>
          <a:ext cx="1179379" cy="1769069"/>
        </a:xfrm>
        <a:prstGeom prst="rect">
          <a:avLst/>
        </a:prstGeom>
        <a:solidFill>
          <a:schemeClr val="accent2">
            <a:tint val="50000"/>
            <a:hueOff val="-1213992"/>
            <a:satOff val="-15524"/>
            <a:lumOff val="-5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1FD8A-9C9C-4441-80CD-2481C880A214}">
      <dsp:nvSpPr>
        <dsp:cNvPr id="0" name=""/>
        <dsp:cNvSpPr/>
      </dsp:nvSpPr>
      <dsp:spPr>
        <a:xfrm>
          <a:off x="873144" y="0"/>
          <a:ext cx="9895642" cy="620077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69BB0-6F8E-4AF5-81D6-F75BF2D1A783}">
      <dsp:nvSpPr>
        <dsp:cNvPr id="0" name=""/>
        <dsp:cNvSpPr/>
      </dsp:nvSpPr>
      <dsp:spPr>
        <a:xfrm>
          <a:off x="12505" y="1860232"/>
          <a:ext cx="3747246" cy="248031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Early diagnosis and treatment can help these individuals learn how to cope with stressful situations and manage their </a:t>
          </a:r>
          <a:r>
            <a:rPr lang="en-US" sz="1800" kern="1200" dirty="0" err="1"/>
            <a:t>behavioural</a:t>
          </a:r>
          <a:r>
            <a:rPr lang="en-US" sz="1800" kern="1200" dirty="0"/>
            <a:t> symptoms. </a:t>
          </a:r>
        </a:p>
      </dsp:txBody>
      <dsp:txXfrm>
        <a:off x="133584" y="1981311"/>
        <a:ext cx="3505088" cy="2238152"/>
      </dsp:txXfrm>
    </dsp:sp>
    <dsp:sp modelId="{1B91DB39-3F3E-4A8A-B834-4A5581F2B685}">
      <dsp:nvSpPr>
        <dsp:cNvPr id="0" name=""/>
        <dsp:cNvSpPr/>
      </dsp:nvSpPr>
      <dsp:spPr>
        <a:xfrm>
          <a:off x="3947342" y="1860232"/>
          <a:ext cx="3747246" cy="248031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Psychotherapy, parent management training, skills training, and family therapy work. </a:t>
          </a:r>
        </a:p>
      </dsp:txBody>
      <dsp:txXfrm>
        <a:off x="4068421" y="1981311"/>
        <a:ext cx="3505088" cy="2238152"/>
      </dsp:txXfrm>
    </dsp:sp>
    <dsp:sp modelId="{7E9124C4-8C05-4F82-8435-CC430049297F}">
      <dsp:nvSpPr>
        <dsp:cNvPr id="0" name=""/>
        <dsp:cNvSpPr/>
      </dsp:nvSpPr>
      <dsp:spPr>
        <a:xfrm>
          <a:off x="7882179" y="1860232"/>
          <a:ext cx="3747246" cy="248031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Research shows that children and adolescents respond well to therapy for ODD. In fact, for those who receive treatment, many are symptom-free once therapy has concluded and </a:t>
          </a:r>
          <a:r>
            <a:rPr lang="en-GB" sz="1800" kern="1200" dirty="0"/>
            <a:t>will go on to lead </a:t>
          </a:r>
          <a:r>
            <a:rPr lang="en-US" sz="1800" kern="1200" dirty="0"/>
            <a:t>rewarding and happy lives.</a:t>
          </a:r>
        </a:p>
      </dsp:txBody>
      <dsp:txXfrm>
        <a:off x="8003258" y="1981311"/>
        <a:ext cx="3505088" cy="2238152"/>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F741D12-1BA0-4D16-B253-39E4DA7AD69F}" type="datetimeFigureOut">
              <a:rPr lang="en-US" smtClean="0"/>
              <a:t>3/7/2025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F910782-FDC2-4F7C-A018-7A502E5089C7}" type="slidenum">
              <a:rPr lang="en-US" smtClean="0"/>
              <a:t>‹#›</a:t>
            </a:fld>
            <a:endParaRPr lang="en-US"/>
          </a:p>
        </p:txBody>
      </p:sp>
    </p:spTree>
    <p:extLst>
      <p:ext uri="{BB962C8B-B14F-4D97-AF65-F5344CB8AC3E}">
        <p14:creationId xmlns:p14="http://schemas.microsoft.com/office/powerpoint/2010/main" val="1944837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0E036-A0EF-40EA-AC2B-818A5F8CFC1C}" type="datetimeFigureOut">
              <a:rPr lang="en-US" smtClean="0"/>
              <a:t>3/7/2025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36D52-512B-47DE-BC94-6C88A56CE986}" type="slidenum">
              <a:rPr lang="en-US" smtClean="0"/>
              <a:t>‹#›</a:t>
            </a:fld>
            <a:endParaRPr lang="en-US"/>
          </a:p>
        </p:txBody>
      </p:sp>
    </p:spTree>
    <p:extLst>
      <p:ext uri="{BB962C8B-B14F-4D97-AF65-F5344CB8AC3E}">
        <p14:creationId xmlns:p14="http://schemas.microsoft.com/office/powerpoint/2010/main" val="134099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C936D52-512B-47DE-BC94-6C88A56CE986}" type="slidenum">
              <a:rPr lang="en-US" smtClean="0"/>
              <a:t>1</a:t>
            </a:fld>
            <a:endParaRPr lang="en-US"/>
          </a:p>
        </p:txBody>
      </p:sp>
    </p:spTree>
    <p:extLst>
      <p:ext uri="{BB962C8B-B14F-4D97-AF65-F5344CB8AC3E}">
        <p14:creationId xmlns:p14="http://schemas.microsoft.com/office/powerpoint/2010/main" val="4233922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16" name="Group 15"/>
          <p:cNvGrpSpPr/>
          <p:nvPr userDrawn="1"/>
        </p:nvGrpSpPr>
        <p:grpSpPr bwMode="ltGray">
          <a:xfrm>
            <a:off x="0" y="0"/>
            <a:ext cx="12192000" cy="6858000"/>
            <a:chOff x="0" y="0"/>
            <a:chExt cx="12192000" cy="6858000"/>
          </a:xfrm>
        </p:grpSpPr>
        <p:sp>
          <p:nvSpPr>
            <p:cNvPr id="14" name="Rectangle 13"/>
            <p:cNvSpPr/>
            <p:nvPr/>
          </p:nvSpPr>
          <p:spPr bwMode="ltGray">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2"/>
            <p:cNvSpPr>
              <a:spLocks noChangeArrowheads="1"/>
            </p:cNvSpPr>
            <p:nvPr/>
          </p:nvSpPr>
          <p:spPr bwMode="ltGray">
            <a:xfrm flipH="1">
              <a:off x="9045819" y="1600200"/>
              <a:ext cx="1524000" cy="1524000"/>
            </a:xfrm>
            <a:prstGeom prst="ellipse">
              <a:avLst/>
            </a:prstGeom>
            <a:solidFill>
              <a:schemeClr val="accent2">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9" name="Oval 3"/>
            <p:cNvSpPr>
              <a:spLocks noChangeArrowheads="1"/>
            </p:cNvSpPr>
            <p:nvPr/>
          </p:nvSpPr>
          <p:spPr bwMode="ltGray">
            <a:xfrm flipH="1">
              <a:off x="7255119" y="1600200"/>
              <a:ext cx="1524000" cy="1524000"/>
            </a:xfrm>
            <a:prstGeom prst="ellipse">
              <a:avLst/>
            </a:prstGeom>
            <a:solidFill>
              <a:schemeClr val="accent2">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10" name="Oval 4"/>
            <p:cNvSpPr>
              <a:spLocks noChangeArrowheads="1"/>
            </p:cNvSpPr>
            <p:nvPr/>
          </p:nvSpPr>
          <p:spPr bwMode="ltGray">
            <a:xfrm flipH="1">
              <a:off x="5464419" y="1600200"/>
              <a:ext cx="1524000" cy="1524000"/>
            </a:xfrm>
            <a:prstGeom prst="ellipse">
              <a:avLst/>
            </a:prstGeom>
            <a:noFill/>
            <a:ln w="28575">
              <a:solidFill>
                <a:schemeClr val="accent2">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sp>
          <p:nvSpPr>
            <p:cNvPr id="11" name="Oval 5"/>
            <p:cNvSpPr>
              <a:spLocks noChangeArrowheads="1"/>
            </p:cNvSpPr>
            <p:nvPr/>
          </p:nvSpPr>
          <p:spPr bwMode="ltGray">
            <a:xfrm flipH="1">
              <a:off x="5464419" y="3276600"/>
              <a:ext cx="1524000" cy="1524000"/>
            </a:xfrm>
            <a:prstGeom prst="ellipse">
              <a:avLst/>
            </a:prstGeom>
            <a:solidFill>
              <a:schemeClr val="accent2">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12" name="Oval 6"/>
            <p:cNvSpPr>
              <a:spLocks noChangeArrowheads="1"/>
            </p:cNvSpPr>
            <p:nvPr/>
          </p:nvSpPr>
          <p:spPr bwMode="ltGray">
            <a:xfrm flipH="1">
              <a:off x="3732457" y="3276600"/>
              <a:ext cx="1524000" cy="1524000"/>
            </a:xfrm>
            <a:prstGeom prst="ellipse">
              <a:avLst/>
            </a:prstGeom>
            <a:solidFill>
              <a:schemeClr val="accent2">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13" name="Oval 7"/>
            <p:cNvSpPr>
              <a:spLocks noChangeArrowheads="1"/>
            </p:cNvSpPr>
            <p:nvPr/>
          </p:nvSpPr>
          <p:spPr bwMode="ltGray">
            <a:xfrm flipH="1">
              <a:off x="9045819" y="3276600"/>
              <a:ext cx="1524000" cy="1524000"/>
            </a:xfrm>
            <a:prstGeom prst="ellipse">
              <a:avLst/>
            </a:prstGeom>
            <a:noFill/>
            <a:ln w="28575">
              <a:solidFill>
                <a:schemeClr val="accent2">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grpSp>
      <p:sp>
        <p:nvSpPr>
          <p:cNvPr id="2" name="Title 1"/>
          <p:cNvSpPr>
            <a:spLocks noGrp="1"/>
          </p:cNvSpPr>
          <p:nvPr>
            <p:ph type="ctrTitle"/>
          </p:nvPr>
        </p:nvSpPr>
        <p:spPr>
          <a:xfrm>
            <a:off x="1524000" y="1041400"/>
            <a:ext cx="9144000" cy="2387600"/>
          </a:xfrm>
        </p:spPr>
        <p:txBody>
          <a:bodyPr anchor="b"/>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l">
              <a:buNone/>
              <a:defRPr sz="2400" b="1" i="0">
                <a:solidFill>
                  <a:schemeClr val="accent3">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DA08AD9C-B2AB-4742-B9D5-88A1B5443D17}" type="datetime1">
              <a:rPr lang="en-US" smtClean="0"/>
              <a:t>3/7/2025</a:t>
            </a:fld>
            <a:endParaRPr lang="en-US"/>
          </a:p>
        </p:txBody>
      </p:sp>
      <p:sp>
        <p:nvSpPr>
          <p:cNvPr id="29" name="Footer Placeholder 28"/>
          <p:cNvSpPr>
            <a:spLocks noGrp="1"/>
          </p:cNvSpPr>
          <p:nvPr>
            <p:ph type="ftr" sz="quarter" idx="11"/>
          </p:nvPr>
        </p:nvSpPr>
        <p:spPr/>
        <p:txBody>
          <a:bodyPr/>
          <a:lstStyle/>
          <a:p>
            <a:r>
              <a:rPr lang="en-US" dirty="0"/>
              <a:t>Add a footer</a:t>
            </a:r>
          </a:p>
        </p:txBody>
      </p:sp>
      <p:sp>
        <p:nvSpPr>
          <p:cNvPr id="30" name="Slide Number Placeholder 2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4197503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2"/>
                </a:solidFill>
              </a:defRPr>
            </a:lvl1pPr>
          </a:lstStyle>
          <a:p>
            <a:fld id="{CF0A1930-6C43-4E8F-9426-A3A84C496FC0}" type="datetime1">
              <a:rPr lang="en-US" smtClean="0"/>
              <a:t>3/7/2025</a:t>
            </a:fld>
            <a:endParaRPr lang="en-US"/>
          </a:p>
        </p:txBody>
      </p:sp>
      <p:sp>
        <p:nvSpPr>
          <p:cNvPr id="8"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9"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2"/>
                </a:solidFill>
              </a:defRPr>
            </a:lvl1pPr>
          </a:lstStyle>
          <a:p>
            <a:fld id="{C62155A9-2BEA-4E1A-A809-3AB570F0F126}" type="slidenum">
              <a:rPr lang="en-US" smtClean="0"/>
              <a:pPr/>
              <a:t>‹#›</a:t>
            </a:fld>
            <a:endParaRPr lang="en-US"/>
          </a:p>
        </p:txBody>
      </p:sp>
    </p:spTree>
    <p:extLst>
      <p:ext uri="{BB962C8B-B14F-4D97-AF65-F5344CB8AC3E}">
        <p14:creationId xmlns:p14="http://schemas.microsoft.com/office/powerpoint/2010/main" val="2387230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7" name="Date Placeholder 6"/>
          <p:cNvSpPr>
            <a:spLocks noGrp="1"/>
          </p:cNvSpPr>
          <p:nvPr>
            <p:ph type="dt" sz="half" idx="10"/>
          </p:nvPr>
        </p:nvSpPr>
        <p:spPr/>
        <p:txBody>
          <a:bodyPr/>
          <a:lstStyle/>
          <a:p>
            <a:fld id="{DDF117CD-D39E-4644-9F4A-FCA0A2101615}" type="datetime1">
              <a:rPr lang="en-US" smtClean="0"/>
              <a:t>3/7/2025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11230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BA0D1651-45E6-4A2C-99B8-82F921298F2D}" type="datetime1">
              <a:rPr lang="en-US" smtClean="0"/>
              <a:t>3/7/2025</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578019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10"/>
          </p:nvPr>
        </p:nvSpPr>
        <p:spPr/>
        <p:txBody>
          <a:bodyPr/>
          <a:lstStyle/>
          <a:p>
            <a:fld id="{B59806B7-6F8B-402A-A5AA-EC8CCA413C89}" type="datetime1">
              <a:rPr lang="en-US" smtClean="0"/>
              <a:t>3/7/2025</a:t>
            </a:fld>
            <a:endParaRPr lang="en-US"/>
          </a:p>
        </p:txBody>
      </p:sp>
      <p:sp>
        <p:nvSpPr>
          <p:cNvPr id="11" name="Footer Placeholder 10"/>
          <p:cNvSpPr>
            <a:spLocks noGrp="1"/>
          </p:cNvSpPr>
          <p:nvPr>
            <p:ph type="ftr" sz="quarter" idx="11"/>
          </p:nvPr>
        </p:nvSpPr>
        <p:spPr/>
        <p:txBody>
          <a:bodyPr/>
          <a:lstStyle/>
          <a:p>
            <a:r>
              <a:rPr lang="en-US" dirty="0"/>
              <a:t>Add a footer</a:t>
            </a:r>
          </a:p>
        </p:txBody>
      </p:sp>
      <p:sp>
        <p:nvSpPr>
          <p:cNvPr id="12" name="Slide Number Placeholder 11"/>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94183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p:cNvSpPr>
            <a:spLocks noGrp="1"/>
          </p:cNvSpPr>
          <p:nvPr>
            <p:ph type="dt" sz="half" idx="10"/>
          </p:nvPr>
        </p:nvSpPr>
        <p:spPr/>
        <p:txBody>
          <a:bodyPr/>
          <a:lstStyle/>
          <a:p>
            <a:fld id="{EAA48042-1CDC-4A3A-9348-8618A3117C5A}" type="datetime1">
              <a:rPr lang="en-US" smtClean="0"/>
              <a:t>3/7/2025</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8" name="Slide Number Placeholder 7"/>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382545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EFA7805-3287-4562-914A-E3154CDB99E0}" type="datetime1">
              <a:rPr lang="en-US" smtClean="0"/>
              <a:t>3/7/2025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79764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marL="338138" indent="-338138">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p>
            <a:fld id="{95486D92-D8A0-4DA7-91C7-7D40AE100B92}" type="datetime1">
              <a:rPr lang="en-US" smtClean="0"/>
              <a:t>3/7/2025</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166436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p>
            <a:fld id="{A9C6CC7D-996C-4D51-8355-44BC67D378B3}" type="datetime1">
              <a:rPr lang="en-US" smtClean="0"/>
              <a:t>3/7/2025</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953468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ABD6FAA-2408-45A7-869F-2014C214FC1D}" type="datetime1">
              <a:rPr lang="en-US" smtClean="0"/>
              <a:t>3/7/2025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400694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0D00D2-426F-4F92-907F-34BAC1037045}" type="datetime1">
              <a:rPr lang="en-US" smtClean="0"/>
              <a:t>3/7/2025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167602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1"/>
      </p:bgRef>
    </p:bg>
    <p:spTree>
      <p:nvGrpSpPr>
        <p:cNvPr id="1" name=""/>
        <p:cNvGrpSpPr/>
        <p:nvPr/>
      </p:nvGrpSpPr>
      <p:grpSpPr>
        <a:xfrm>
          <a:off x="0" y="0"/>
          <a:ext cx="0" cy="0"/>
          <a:chOff x="0" y="0"/>
          <a:chExt cx="0" cy="0"/>
        </a:xfrm>
      </p:grpSpPr>
      <p:grpSp>
        <p:nvGrpSpPr>
          <p:cNvPr id="21" name="Group 20"/>
          <p:cNvGrpSpPr/>
          <p:nvPr userDrawn="1"/>
        </p:nvGrpSpPr>
        <p:grpSpPr>
          <a:xfrm>
            <a:off x="1860687" y="450998"/>
            <a:ext cx="7620000" cy="1139952"/>
            <a:chOff x="1860687" y="450998"/>
            <a:chExt cx="7620000" cy="1139952"/>
          </a:xfrm>
        </p:grpSpPr>
        <p:pic>
          <p:nvPicPr>
            <p:cNvPr id="22" name="Picture 21"/>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bwMode="gray">
            <a:xfrm>
              <a:off x="1860687" y="450998"/>
              <a:ext cx="7620000" cy="1139952"/>
            </a:xfrm>
            <a:prstGeom prst="rect">
              <a:avLst/>
            </a:prstGeom>
          </p:spPr>
        </p:pic>
        <p:grpSp>
          <p:nvGrpSpPr>
            <p:cNvPr id="23" name="Group 22"/>
            <p:cNvGrpSpPr/>
            <p:nvPr userDrawn="1"/>
          </p:nvGrpSpPr>
          <p:grpSpPr>
            <a:xfrm>
              <a:off x="1860687" y="450998"/>
              <a:ext cx="7615237" cy="1106488"/>
              <a:chOff x="1891518" y="519806"/>
              <a:chExt cx="7615237" cy="1106488"/>
            </a:xfrm>
          </p:grpSpPr>
          <p:sp>
            <p:nvSpPr>
              <p:cNvPr id="24" name="Oval 6"/>
              <p:cNvSpPr>
                <a:spLocks noChangeArrowheads="1"/>
              </p:cNvSpPr>
              <p:nvPr/>
            </p:nvSpPr>
            <p:spPr bwMode="hidden">
              <a:xfrm flipH="1">
                <a:off x="5688818" y="519806"/>
                <a:ext cx="1104900" cy="1104900"/>
              </a:xfrm>
              <a:prstGeom prst="ellipse">
                <a:avLst/>
              </a:prstGeom>
              <a:solidFill>
                <a:schemeClr val="accent1">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25" name="Oval 7"/>
              <p:cNvSpPr>
                <a:spLocks noChangeArrowheads="1"/>
              </p:cNvSpPr>
              <p:nvPr/>
            </p:nvSpPr>
            <p:spPr bwMode="hidden">
              <a:xfrm flipH="1">
                <a:off x="8403443" y="519806"/>
                <a:ext cx="1103312" cy="1104900"/>
              </a:xfrm>
              <a:prstGeom prst="ellipse">
                <a:avLst/>
              </a:prstGeom>
              <a:solidFill>
                <a:schemeClr val="accent1">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26" name="Oval 8"/>
              <p:cNvSpPr>
                <a:spLocks noChangeArrowheads="1"/>
              </p:cNvSpPr>
              <p:nvPr/>
            </p:nvSpPr>
            <p:spPr bwMode="hidden">
              <a:xfrm flipH="1">
                <a:off x="1891518" y="521394"/>
                <a:ext cx="1103312" cy="1104900"/>
              </a:xfrm>
              <a:prstGeom prst="ellipse">
                <a:avLst/>
              </a:prstGeom>
              <a:solidFill>
                <a:schemeClr val="accent1">
                  <a:lumMod val="20000"/>
                  <a:lumOff val="80000"/>
                </a:schemeClr>
              </a:solidFill>
              <a:ln>
                <a:noFill/>
              </a:ln>
              <a:effectLst/>
            </p:spPr>
            <p:txBody>
              <a:bodyPr wrap="none" anchor="ctr"/>
              <a:lstStyle/>
              <a:p>
                <a:pPr algn="ctr" eaLnBrk="1" hangingPunct="1"/>
                <a:endParaRPr lang="en-US" sz="2400">
                  <a:latin typeface="Times New Roman" charset="0"/>
                </a:endParaRPr>
              </a:p>
            </p:txBody>
          </p:sp>
          <p:sp>
            <p:nvSpPr>
              <p:cNvPr id="27" name="Oval 9"/>
              <p:cNvSpPr>
                <a:spLocks noChangeArrowheads="1"/>
              </p:cNvSpPr>
              <p:nvPr/>
            </p:nvSpPr>
            <p:spPr bwMode="hidden">
              <a:xfrm flipH="1">
                <a:off x="7144555" y="519806"/>
                <a:ext cx="1103312" cy="1104900"/>
              </a:xfrm>
              <a:prstGeom prst="ellipse">
                <a:avLst/>
              </a:prstGeom>
              <a:noFill/>
              <a:ln w="28575">
                <a:solidFill>
                  <a:schemeClr val="accent1">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sp>
            <p:nvSpPr>
              <p:cNvPr id="28" name="Oval 10"/>
              <p:cNvSpPr>
                <a:spLocks noChangeArrowheads="1"/>
              </p:cNvSpPr>
              <p:nvPr/>
            </p:nvSpPr>
            <p:spPr bwMode="hidden">
              <a:xfrm flipH="1">
                <a:off x="3178980" y="519806"/>
                <a:ext cx="1103312" cy="1104900"/>
              </a:xfrm>
              <a:prstGeom prst="ellipse">
                <a:avLst/>
              </a:prstGeom>
              <a:noFill/>
              <a:ln w="28575">
                <a:solidFill>
                  <a:schemeClr val="accent1">
                    <a:lumMod val="20000"/>
                    <a:lumOff val="80000"/>
                  </a:schemeClr>
                </a:solidFill>
                <a:round/>
                <a:headEnd/>
                <a:tailEnd/>
              </a:ln>
              <a:effectLst/>
              <a:extLst>
                <a:ext uri="{909E8E84-426E-40DD-AFC4-6F175D3DCCD1}">
                  <a14:hiddenFill xmlns:a14="http://schemas.microsoft.com/office/drawing/2010/main">
                    <a:solidFill>
                      <a:schemeClr val="accent2"/>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grpSp>
      </p:grpSp>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2"/>
                </a:solidFill>
              </a:defRPr>
            </a:lvl1pPr>
          </a:lstStyle>
          <a:p>
            <a:fld id="{C0346F80-965E-4784-B7D3-29765BD94027}" type="datetime1">
              <a:rPr lang="en-US" smtClean="0"/>
              <a:t>3/7/2025</a:t>
            </a:fld>
            <a:endParaRPr lang="en-US"/>
          </a:p>
        </p:txBody>
      </p:sp>
      <p:sp>
        <p:nvSpPr>
          <p:cNvPr id="32"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33"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2"/>
                </a:solidFill>
              </a:defRPr>
            </a:lvl1pPr>
          </a:lstStyle>
          <a:p>
            <a:fld id="{C62155A9-2BEA-4E1A-A809-3AB570F0F126}" type="slidenum">
              <a:rPr lang="en-US" smtClean="0"/>
              <a:pPr/>
              <a:t>‹#›</a:t>
            </a:fld>
            <a:endParaRPr lang="en-US"/>
          </a:p>
        </p:txBody>
      </p:sp>
    </p:spTree>
    <p:extLst>
      <p:ext uri="{BB962C8B-B14F-4D97-AF65-F5344CB8AC3E}">
        <p14:creationId xmlns:p14="http://schemas.microsoft.com/office/powerpoint/2010/main" val="2418306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1" kern="1200" cap="none" spc="0">
          <a:ln w="22225">
            <a:solidFill>
              <a:schemeClr val="tx2"/>
            </a:solidFill>
            <a:prstDash val="solid"/>
          </a:ln>
          <a:solidFill>
            <a:schemeClr val="tx2">
              <a:lumMod val="60000"/>
              <a:lumOff val="40000"/>
            </a:schemeClr>
          </a:solidFill>
          <a:effectLst/>
          <a:latin typeface="+mj-lt"/>
          <a:ea typeface="+mj-ea"/>
          <a:cs typeface="+mj-cs"/>
        </a:defRPr>
      </a:lvl1pPr>
    </p:titleStyle>
    <p:bodyStyle>
      <a:lvl1pPr marL="287338" indent="-287338" algn="l" defTabSz="914400" rtl="0" eaLnBrk="1" latinLnBrk="0" hangingPunct="1">
        <a:lnSpc>
          <a:spcPct val="90000"/>
        </a:lnSpc>
        <a:spcBef>
          <a:spcPct val="30000"/>
        </a:spcBef>
        <a:buClr>
          <a:schemeClr val="accent2">
            <a:lumMod val="75000"/>
          </a:schemeClr>
        </a:buClr>
        <a:buSzPct val="70000"/>
        <a:buFont typeface="Wingdings" panose="05000000000000000000" pitchFamily="2" charset="2"/>
        <a:buChar char="¤"/>
        <a:defRPr sz="2800" kern="1200">
          <a:solidFill>
            <a:schemeClr val="tx1"/>
          </a:solidFill>
          <a:latin typeface="+mn-lt"/>
          <a:ea typeface="+mn-ea"/>
          <a:cs typeface="+mn-cs"/>
        </a:defRPr>
      </a:lvl1pPr>
      <a:lvl2pPr marL="739775" indent="-282575" algn="l" defTabSz="914400" rtl="0" eaLnBrk="1" latinLnBrk="0" hangingPunct="1">
        <a:lnSpc>
          <a:spcPct val="90000"/>
        </a:lnSpc>
        <a:spcBef>
          <a:spcPct val="30000"/>
        </a:spcBef>
        <a:buClr>
          <a:schemeClr val="accent3">
            <a:lumMod val="75000"/>
          </a:schemeClr>
        </a:buClr>
        <a:buSzPct val="70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4">
            <a:lumMod val="75000"/>
          </a:schemeClr>
        </a:buClr>
        <a:buSzPct val="70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5">
            <a:lumMod val="75000"/>
          </a:schemeClr>
        </a:buClr>
        <a:buSzPct val="70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SzPct val="70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accent6">
            <a:lumMod val="75000"/>
          </a:schemeClr>
        </a:buClr>
        <a:buSzPct val="70000"/>
        <a:buFont typeface="Wingdings" panose="05000000000000000000" pitchFamily="2" charset="2"/>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accent6">
            <a:lumMod val="75000"/>
          </a:schemeClr>
        </a:buClr>
        <a:buSzPct val="70000"/>
        <a:buFont typeface="Wingdings" panose="05000000000000000000" pitchFamily="2" charset="2"/>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accent1">
            <a:lumMod val="75000"/>
          </a:schemeClr>
        </a:buClr>
        <a:buSzPct val="70000"/>
        <a:buFont typeface="Wingdings" panose="05000000000000000000" pitchFamily="2" charset="2"/>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Clr>
          <a:schemeClr val="accent3">
            <a:lumMod val="75000"/>
          </a:schemeClr>
        </a:buClr>
        <a:buSzPct val="70000"/>
        <a:buFont typeface="Wingdings" panose="05000000000000000000" pitchFamily="2" charset="2"/>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2" Type="http://schemas.openxmlformats.org/officeDocument/2006/relationships/hyperlink" Target="https://www.intechopen.com/books/mental-disorders-theoretical-and-empirical-perspectives/cognitive-behaviour-therapy-in-the-management-of-conduct-disorder-among-adolesc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Layout" Target="../diagrams/layout11.xml"/><Relationship Id="rId7" Type="http://schemas.openxmlformats.org/officeDocument/2006/relationships/image" Target="../media/image3.jp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8.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p:txBody>
          <a:bodyPr>
            <a:normAutofit fontScale="90000"/>
          </a:bodyPr>
          <a:lstStyle/>
          <a:p>
            <a:r>
              <a:rPr lang="en-US" dirty="0"/>
              <a:t>Behavioural Disorders in children and adolescents </a:t>
            </a:r>
          </a:p>
        </p:txBody>
      </p:sp>
      <p:sp>
        <p:nvSpPr>
          <p:cNvPr id="10" name="Subtitle 9"/>
          <p:cNvSpPr>
            <a:spLocks noGrp="1"/>
          </p:cNvSpPr>
          <p:nvPr>
            <p:ph type="subTitle" idx="1"/>
          </p:nvPr>
        </p:nvSpPr>
        <p:spPr/>
        <p:txBody>
          <a:bodyPr/>
          <a:lstStyle/>
          <a:p>
            <a:r>
              <a:rPr lang="en-US" dirty="0"/>
              <a:t>Oppositional Defiant Disorder and Conduct Disorder</a:t>
            </a:r>
          </a:p>
          <a:p>
            <a:r>
              <a:rPr lang="en-US" dirty="0"/>
              <a:t> </a:t>
            </a:r>
          </a:p>
        </p:txBody>
      </p:sp>
    </p:spTree>
    <p:extLst>
      <p:ext uri="{BB962C8B-B14F-4D97-AF65-F5344CB8AC3E}">
        <p14:creationId xmlns:p14="http://schemas.microsoft.com/office/powerpoint/2010/main" val="427280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88806922"/>
              </p:ext>
            </p:extLst>
          </p:nvPr>
        </p:nvGraphicFramePr>
        <p:xfrm>
          <a:off x="317269" y="216131"/>
          <a:ext cx="11586556" cy="646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20684" y="459971"/>
            <a:ext cx="2549236" cy="1754326"/>
          </a:xfrm>
          <a:prstGeom prst="rect">
            <a:avLst/>
          </a:prstGeom>
          <a:solidFill>
            <a:schemeClr val="bg1"/>
          </a:solidFill>
          <a:ln>
            <a:solidFill>
              <a:schemeClr val="accent1"/>
            </a:solidFill>
          </a:ln>
        </p:spPr>
        <p:txBody>
          <a:bodyPr wrap="square" rtlCol="0">
            <a:spAutoFit/>
          </a:bodyPr>
          <a:lstStyle/>
          <a:p>
            <a:r>
              <a:rPr lang="en-GB" sz="3600" b="1" dirty="0">
                <a:solidFill>
                  <a:schemeClr val="accent1">
                    <a:lumMod val="50000"/>
                  </a:schemeClr>
                </a:solidFill>
              </a:rPr>
              <a:t>Disruptive behaviour disorders</a:t>
            </a:r>
          </a:p>
        </p:txBody>
      </p:sp>
    </p:spTree>
    <p:extLst>
      <p:ext uri="{BB962C8B-B14F-4D97-AF65-F5344CB8AC3E}">
        <p14:creationId xmlns:p14="http://schemas.microsoft.com/office/powerpoint/2010/main" val="2683587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Classification of DBD`s</a:t>
            </a:r>
          </a:p>
        </p:txBody>
      </p:sp>
      <p:sp>
        <p:nvSpPr>
          <p:cNvPr id="3" name="Content Placeholder 2"/>
          <p:cNvSpPr>
            <a:spLocks noGrp="1"/>
          </p:cNvSpPr>
          <p:nvPr>
            <p:ph idx="1"/>
          </p:nvPr>
        </p:nvSpPr>
        <p:spPr>
          <a:xfrm>
            <a:off x="543098" y="1579418"/>
            <a:ext cx="7475913" cy="4597545"/>
          </a:xfrm>
          <a:solidFill>
            <a:schemeClr val="accent2">
              <a:lumMod val="20000"/>
              <a:lumOff val="80000"/>
            </a:schemeClr>
          </a:solidFill>
          <a:ln>
            <a:solidFill>
              <a:schemeClr val="accent1"/>
            </a:solidFill>
          </a:ln>
        </p:spPr>
        <p:txBody>
          <a:bodyPr>
            <a:normAutofit fontScale="92500"/>
          </a:bodyPr>
          <a:lstStyle/>
          <a:p>
            <a:r>
              <a:rPr lang="en-GB" dirty="0">
                <a:solidFill>
                  <a:schemeClr val="accent1">
                    <a:lumMod val="50000"/>
                  </a:schemeClr>
                </a:solidFill>
              </a:rPr>
              <a:t>ODD – a recurrent pattern of defiant and disobedient behaviour towards parents and other authority figures leading to impairment of day-to-day activities.</a:t>
            </a:r>
          </a:p>
          <a:p>
            <a:r>
              <a:rPr lang="en-GB" dirty="0">
                <a:solidFill>
                  <a:schemeClr val="accent1">
                    <a:lumMod val="50000"/>
                  </a:schemeClr>
                </a:solidFill>
              </a:rPr>
              <a:t>ODD – a milder condition than CD.</a:t>
            </a:r>
          </a:p>
          <a:p>
            <a:r>
              <a:rPr lang="en-GB" dirty="0">
                <a:solidFill>
                  <a:schemeClr val="accent1">
                    <a:lumMod val="50000"/>
                  </a:schemeClr>
                </a:solidFill>
              </a:rPr>
              <a:t>CD – behaviours which are pervasive across settings and against the law, such as physical assaults, serious theft and violations of societal norms (e.g. pathological lying or serious truancy).</a:t>
            </a:r>
          </a:p>
          <a:p>
            <a:r>
              <a:rPr lang="en-GB" dirty="0">
                <a:solidFill>
                  <a:schemeClr val="accent1">
                    <a:lumMod val="50000"/>
                  </a:schemeClr>
                </a:solidFill>
              </a:rPr>
              <a:t>Often overlap between these conditions.</a:t>
            </a:r>
          </a:p>
        </p:txBody>
      </p:sp>
      <p:pic>
        <p:nvPicPr>
          <p:cNvPr id="4" name="Picture 3"/>
          <p:cNvPicPr>
            <a:picLocks noChangeAspect="1"/>
          </p:cNvPicPr>
          <p:nvPr/>
        </p:nvPicPr>
        <p:blipFill>
          <a:blip r:embed="rId2"/>
          <a:stretch>
            <a:fillRect/>
          </a:stretch>
        </p:blipFill>
        <p:spPr>
          <a:xfrm>
            <a:off x="8511243" y="2573222"/>
            <a:ext cx="3262090" cy="2309120"/>
          </a:xfrm>
          <a:prstGeom prst="rect">
            <a:avLst/>
          </a:prstGeom>
          <a:ln>
            <a:solidFill>
              <a:schemeClr val="accent1"/>
            </a:solidFill>
          </a:ln>
        </p:spPr>
      </p:pic>
    </p:spTree>
    <p:extLst>
      <p:ext uri="{BB962C8B-B14F-4D97-AF65-F5344CB8AC3E}">
        <p14:creationId xmlns:p14="http://schemas.microsoft.com/office/powerpoint/2010/main" val="91206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Diagnostic Criteria: ICD-10</a:t>
            </a:r>
          </a:p>
        </p:txBody>
      </p:sp>
      <p:sp>
        <p:nvSpPr>
          <p:cNvPr id="3" name="Content Placeholder 2"/>
          <p:cNvSpPr>
            <a:spLocks noGrp="1"/>
          </p:cNvSpPr>
          <p:nvPr>
            <p:ph idx="1"/>
          </p:nvPr>
        </p:nvSpPr>
        <p:spPr>
          <a:solidFill>
            <a:schemeClr val="accent2">
              <a:lumMod val="20000"/>
              <a:lumOff val="80000"/>
            </a:schemeClr>
          </a:solidFill>
          <a:ln>
            <a:solidFill>
              <a:schemeClr val="accent1"/>
            </a:solidFill>
          </a:ln>
        </p:spPr>
        <p:txBody>
          <a:bodyPr>
            <a:normAutofit lnSpcReduction="10000"/>
          </a:bodyPr>
          <a:lstStyle/>
          <a:p>
            <a:r>
              <a:rPr lang="en-GB" dirty="0">
                <a:solidFill>
                  <a:schemeClr val="accent1">
                    <a:lumMod val="50000"/>
                  </a:schemeClr>
                </a:solidFill>
              </a:rPr>
              <a:t>Diagnostic and statistical manual of mental disorders (DSM-V: APA, 2013).</a:t>
            </a:r>
          </a:p>
          <a:p>
            <a:r>
              <a:rPr lang="en-GB" dirty="0">
                <a:solidFill>
                  <a:schemeClr val="accent1">
                    <a:lumMod val="50000"/>
                  </a:schemeClr>
                </a:solidFill>
              </a:rPr>
              <a:t>International Classification of Diseases (ICD-10; WHO, 2016).</a:t>
            </a:r>
          </a:p>
          <a:p>
            <a:r>
              <a:rPr lang="en-GB" dirty="0">
                <a:solidFill>
                  <a:schemeClr val="accent1">
                    <a:lumMod val="50000"/>
                  </a:schemeClr>
                </a:solidFill>
              </a:rPr>
              <a:t>Relatively similar in terms of emphasizing the persistent duration of the behaviours.</a:t>
            </a:r>
          </a:p>
          <a:p>
            <a:r>
              <a:rPr lang="en-GB" dirty="0">
                <a:solidFill>
                  <a:schemeClr val="accent1">
                    <a:lumMod val="50000"/>
                  </a:schemeClr>
                </a:solidFill>
              </a:rPr>
              <a:t>Differ in that DSM-V considers ODD and CD as separate conditions.</a:t>
            </a:r>
          </a:p>
          <a:p>
            <a:r>
              <a:rPr lang="en-GB" dirty="0">
                <a:solidFill>
                  <a:schemeClr val="accent1">
                    <a:lumMod val="50000"/>
                  </a:schemeClr>
                </a:solidFill>
              </a:rPr>
              <a:t>Whereas the ICD-10 symptom criteria are similar to the combined criteria for both DSM-V CD and ODD disorders. </a:t>
            </a:r>
          </a:p>
        </p:txBody>
      </p:sp>
    </p:spTree>
    <p:extLst>
      <p:ext uri="{BB962C8B-B14F-4D97-AF65-F5344CB8AC3E}">
        <p14:creationId xmlns:p14="http://schemas.microsoft.com/office/powerpoint/2010/main" val="1317836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Developmental considerations</a:t>
            </a:r>
          </a:p>
        </p:txBody>
      </p:sp>
      <p:sp>
        <p:nvSpPr>
          <p:cNvPr id="3" name="Content Placeholder 2"/>
          <p:cNvSpPr>
            <a:spLocks noGrp="1"/>
          </p:cNvSpPr>
          <p:nvPr>
            <p:ph idx="1"/>
          </p:nvPr>
        </p:nvSpPr>
        <p:spPr>
          <a:xfrm>
            <a:off x="266008" y="1482032"/>
            <a:ext cx="11737571" cy="1050579"/>
          </a:xfrm>
          <a:solidFill>
            <a:schemeClr val="accent2">
              <a:lumMod val="20000"/>
              <a:lumOff val="80000"/>
            </a:schemeClr>
          </a:solidFill>
          <a:ln>
            <a:solidFill>
              <a:schemeClr val="accent1"/>
            </a:solidFill>
          </a:ln>
        </p:spPr>
        <p:txBody>
          <a:bodyPr>
            <a:normAutofit/>
          </a:bodyPr>
          <a:lstStyle/>
          <a:p>
            <a:r>
              <a:rPr lang="en-GB" sz="2400" dirty="0">
                <a:solidFill>
                  <a:schemeClr val="accent1">
                    <a:lumMod val="50000"/>
                  </a:schemeClr>
                </a:solidFill>
              </a:rPr>
              <a:t>ODD – more characteristic of younger children.</a:t>
            </a:r>
          </a:p>
          <a:p>
            <a:r>
              <a:rPr lang="en-GB" sz="2400" dirty="0">
                <a:solidFill>
                  <a:schemeClr val="accent1">
                    <a:lumMod val="50000"/>
                  </a:schemeClr>
                </a:solidFill>
              </a:rPr>
              <a:t>CD – more common in older children and adolescents (</a:t>
            </a:r>
            <a:r>
              <a:rPr lang="en-GB" sz="2400" dirty="0" err="1">
                <a:solidFill>
                  <a:schemeClr val="accent1">
                    <a:lumMod val="50000"/>
                  </a:schemeClr>
                </a:solidFill>
              </a:rPr>
              <a:t>Loeber</a:t>
            </a:r>
            <a:r>
              <a:rPr lang="en-GB" sz="2400" dirty="0">
                <a:solidFill>
                  <a:schemeClr val="accent1">
                    <a:lumMod val="50000"/>
                  </a:schemeClr>
                </a:solidFill>
              </a:rPr>
              <a:t> et al, 2000).</a:t>
            </a:r>
          </a:p>
        </p:txBody>
      </p:sp>
      <p:sp>
        <p:nvSpPr>
          <p:cNvPr id="4" name="TextBox 3"/>
          <p:cNvSpPr txBox="1"/>
          <p:nvPr/>
        </p:nvSpPr>
        <p:spPr>
          <a:xfrm>
            <a:off x="727365" y="3530138"/>
            <a:ext cx="10515600" cy="2970414"/>
          </a:xfrm>
          <a:prstGeom prst="rect">
            <a:avLst/>
          </a:prstGeom>
          <a:noFill/>
          <a:ln>
            <a:solidFill>
              <a:schemeClr val="bg2"/>
            </a:solidFill>
          </a:ln>
        </p:spPr>
        <p:txBody>
          <a:bodyPr wrap="square" rtlCol="0">
            <a:spAutoFit/>
          </a:bodyPr>
          <a:lstStyle/>
          <a:p>
            <a:endParaRPr lang="en-GB" dirty="0" err="1"/>
          </a:p>
        </p:txBody>
      </p:sp>
      <p:sp>
        <p:nvSpPr>
          <p:cNvPr id="5" name="TextBox 4"/>
          <p:cNvSpPr txBox="1"/>
          <p:nvPr/>
        </p:nvSpPr>
        <p:spPr>
          <a:xfrm>
            <a:off x="734294" y="2688215"/>
            <a:ext cx="10515600" cy="3785652"/>
          </a:xfrm>
          <a:prstGeom prst="rect">
            <a:avLst/>
          </a:prstGeom>
          <a:solidFill>
            <a:schemeClr val="accent1">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400" dirty="0">
                <a:solidFill>
                  <a:schemeClr val="accent1">
                    <a:lumMod val="50000"/>
                  </a:schemeClr>
                </a:solidFill>
              </a:rPr>
              <a:t>Longitudinal studies that have followed children from a young age into adolescence and young adulthood have revealed that many children who fulfil the criteria for ODD do not develop CD at a later stage, whereas almost all of those who meet the criteria for CD previously fulfilled criteria for ODD. </a:t>
            </a:r>
          </a:p>
          <a:p>
            <a:pPr marL="285750" indent="-285750">
              <a:buFont typeface="Arial" panose="020B0604020202020204" pitchFamily="34" charset="0"/>
              <a:buChar char="•"/>
            </a:pPr>
            <a:r>
              <a:rPr lang="en-GB" sz="2400" dirty="0">
                <a:solidFill>
                  <a:schemeClr val="accent1">
                    <a:lumMod val="50000"/>
                  </a:schemeClr>
                </a:solidFill>
              </a:rPr>
              <a:t>Considerable overlap between CD, ODD and ADHD (</a:t>
            </a:r>
            <a:r>
              <a:rPr lang="en-GB" sz="2400" dirty="0" err="1">
                <a:solidFill>
                  <a:schemeClr val="accent1">
                    <a:lumMod val="50000"/>
                  </a:schemeClr>
                </a:solidFill>
              </a:rPr>
              <a:t>approx</a:t>
            </a:r>
            <a:r>
              <a:rPr lang="en-GB" sz="2400" dirty="0">
                <a:solidFill>
                  <a:schemeClr val="accent1">
                    <a:lumMod val="50000"/>
                  </a:schemeClr>
                </a:solidFill>
              </a:rPr>
              <a:t> 50% with CD or ODD also meeting criteria for ADHD and vice versa (Kutcher et al, 2004). </a:t>
            </a:r>
          </a:p>
          <a:p>
            <a:pPr marL="285750" indent="-285750">
              <a:buFont typeface="Arial" panose="020B0604020202020204" pitchFamily="34" charset="0"/>
              <a:buChar char="•"/>
            </a:pPr>
            <a:r>
              <a:rPr lang="en-GB" sz="2400" dirty="0">
                <a:solidFill>
                  <a:schemeClr val="accent1">
                    <a:lumMod val="50000"/>
                  </a:schemeClr>
                </a:solidFill>
              </a:rPr>
              <a:t>Therefore, ICD-10 includes a sub-group – hyperkinetic conduct disorder.</a:t>
            </a:r>
          </a:p>
        </p:txBody>
      </p:sp>
    </p:spTree>
    <p:extLst>
      <p:ext uri="{BB962C8B-B14F-4D97-AF65-F5344CB8AC3E}">
        <p14:creationId xmlns:p14="http://schemas.microsoft.com/office/powerpoint/2010/main" val="1169586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Co-morbidity</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63122257"/>
              </p:ext>
            </p:extLst>
          </p:nvPr>
        </p:nvGraphicFramePr>
        <p:xfrm>
          <a:off x="-1672243" y="1584959"/>
          <a:ext cx="10515600" cy="5092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p:cNvSpPr/>
          <p:nvPr/>
        </p:nvSpPr>
        <p:spPr>
          <a:xfrm>
            <a:off x="5962995" y="1782762"/>
            <a:ext cx="5890953" cy="2255520"/>
          </a:xfrm>
          <a:prstGeom prst="ellipse">
            <a:avLst/>
          </a:prstGeom>
          <a:solidFill>
            <a:schemeClr val="accent2">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accent2">
                    <a:lumMod val="50000"/>
                  </a:schemeClr>
                </a:solidFill>
              </a:rPr>
              <a:t>Half of those referred for ODD/CD have dual diagnosis of ADHD (</a:t>
            </a:r>
            <a:r>
              <a:rPr lang="en-GB" dirty="0" err="1">
                <a:solidFill>
                  <a:schemeClr val="accent2">
                    <a:lumMod val="50000"/>
                  </a:schemeClr>
                </a:solidFill>
              </a:rPr>
              <a:t>Kazdin</a:t>
            </a:r>
            <a:r>
              <a:rPr lang="en-GB" dirty="0">
                <a:solidFill>
                  <a:schemeClr val="accent2">
                    <a:lumMod val="50000"/>
                  </a:schemeClr>
                </a:solidFill>
              </a:rPr>
              <a:t>, 1995).</a:t>
            </a:r>
          </a:p>
          <a:p>
            <a:pPr algn="ctr"/>
            <a:r>
              <a:rPr lang="en-GB" dirty="0">
                <a:solidFill>
                  <a:schemeClr val="accent2">
                    <a:lumMod val="50000"/>
                  </a:schemeClr>
                </a:solidFill>
              </a:rPr>
              <a:t>More than 90% meet the diagnostic</a:t>
            </a:r>
          </a:p>
          <a:p>
            <a:pPr algn="ctr"/>
            <a:r>
              <a:rPr lang="en-GB" dirty="0">
                <a:solidFill>
                  <a:schemeClr val="accent2">
                    <a:lumMod val="50000"/>
                  </a:schemeClr>
                </a:solidFill>
              </a:rPr>
              <a:t>criteria for other disorders (Moffitt, 2003).</a:t>
            </a:r>
          </a:p>
        </p:txBody>
      </p:sp>
      <p:sp>
        <p:nvSpPr>
          <p:cNvPr id="5" name="Oval 4"/>
          <p:cNvSpPr/>
          <p:nvPr/>
        </p:nvSpPr>
        <p:spPr>
          <a:xfrm>
            <a:off x="6575365" y="4130356"/>
            <a:ext cx="4666212" cy="2041079"/>
          </a:xfrm>
          <a:prstGeom prst="ellipse">
            <a:avLst/>
          </a:prstGeom>
          <a:solidFill>
            <a:schemeClr val="accent1">
              <a:lumMod val="20000"/>
              <a:lumOff val="8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accent2">
                    <a:lumMod val="50000"/>
                  </a:schemeClr>
                </a:solidFill>
              </a:rPr>
              <a:t>Many with ODD also have emotionally labile</a:t>
            </a:r>
          </a:p>
          <a:p>
            <a:pPr algn="ctr"/>
            <a:r>
              <a:rPr lang="en-GB" dirty="0">
                <a:solidFill>
                  <a:schemeClr val="accent2">
                    <a:lumMod val="50000"/>
                  </a:schemeClr>
                </a:solidFill>
              </a:rPr>
              <a:t>Temperament (irritability).</a:t>
            </a:r>
          </a:p>
          <a:p>
            <a:pPr algn="ctr"/>
            <a:r>
              <a:rPr lang="en-GB" dirty="0">
                <a:solidFill>
                  <a:schemeClr val="accent2">
                    <a:lumMod val="50000"/>
                  </a:schemeClr>
                </a:solidFill>
              </a:rPr>
              <a:t>Difficulty regulating their emotions – turn to aggression.</a:t>
            </a:r>
          </a:p>
        </p:txBody>
      </p:sp>
    </p:spTree>
    <p:extLst>
      <p:ext uri="{BB962C8B-B14F-4D97-AF65-F5344CB8AC3E}">
        <p14:creationId xmlns:p14="http://schemas.microsoft.com/office/powerpoint/2010/main" val="36846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 Disorder</a:t>
            </a:r>
          </a:p>
        </p:txBody>
      </p:sp>
      <p:sp>
        <p:nvSpPr>
          <p:cNvPr id="3" name="Content Placeholder 2"/>
          <p:cNvSpPr>
            <a:spLocks noGrp="1"/>
          </p:cNvSpPr>
          <p:nvPr>
            <p:ph idx="1"/>
          </p:nvPr>
        </p:nvSpPr>
        <p:spPr>
          <a:xfrm>
            <a:off x="788324" y="1448783"/>
            <a:ext cx="10515600" cy="2995756"/>
          </a:xfrm>
          <a:solidFill>
            <a:schemeClr val="accent1">
              <a:lumMod val="20000"/>
              <a:lumOff val="80000"/>
            </a:schemeClr>
          </a:solidFill>
          <a:ln>
            <a:solidFill>
              <a:schemeClr val="accent1"/>
            </a:solidFill>
          </a:ln>
        </p:spPr>
        <p:txBody>
          <a:bodyPr>
            <a:normAutofit fontScale="92500"/>
          </a:bodyPr>
          <a:lstStyle/>
          <a:p>
            <a:r>
              <a:rPr lang="en-GB" dirty="0">
                <a:solidFill>
                  <a:schemeClr val="accent1">
                    <a:lumMod val="50000"/>
                  </a:schemeClr>
                </a:solidFill>
              </a:rPr>
              <a:t>Show persistent and serious patterns of misbehaviour.</a:t>
            </a:r>
          </a:p>
          <a:p>
            <a:r>
              <a:rPr lang="en-GB" dirty="0">
                <a:solidFill>
                  <a:schemeClr val="accent1">
                    <a:lumMod val="50000"/>
                  </a:schemeClr>
                </a:solidFill>
              </a:rPr>
              <a:t>Violate the rights of others (stealing, vandalism, and</a:t>
            </a:r>
          </a:p>
          <a:p>
            <a:r>
              <a:rPr lang="en-GB" dirty="0">
                <a:solidFill>
                  <a:schemeClr val="accent1">
                    <a:lumMod val="50000"/>
                  </a:schemeClr>
                </a:solidFill>
              </a:rPr>
              <a:t>aggression).</a:t>
            </a:r>
          </a:p>
          <a:p>
            <a:r>
              <a:rPr lang="en-GB" dirty="0">
                <a:solidFill>
                  <a:schemeClr val="accent1">
                    <a:lumMod val="50000"/>
                  </a:schemeClr>
                </a:solidFill>
              </a:rPr>
              <a:t>Actively aggressive towards people (fighting with siblings and peers, sexually aggressive) and/or animals (engage in animal torture), commit vandalism, lie and steal from persons outside the home, and seriously violate society's moral codes.</a:t>
            </a:r>
          </a:p>
        </p:txBody>
      </p:sp>
      <p:sp>
        <p:nvSpPr>
          <p:cNvPr id="4" name="Rectangle 3"/>
          <p:cNvSpPr/>
          <p:nvPr/>
        </p:nvSpPr>
        <p:spPr>
          <a:xfrm>
            <a:off x="387927" y="4632958"/>
            <a:ext cx="11333018" cy="2017223"/>
          </a:xfrm>
          <a:prstGeom prst="rect">
            <a:avLst/>
          </a:prstGeom>
          <a:solidFill>
            <a:schemeClr val="accent2">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marL="285750" indent="-285750" algn="ctr">
              <a:buFont typeface="Arial" panose="020B0604020202020204" pitchFamily="34" charset="0"/>
              <a:buChar char="•"/>
            </a:pPr>
            <a:r>
              <a:rPr lang="en-GB" dirty="0">
                <a:solidFill>
                  <a:schemeClr val="accent1">
                    <a:lumMod val="50000"/>
                  </a:schemeClr>
                </a:solidFill>
              </a:rPr>
              <a:t>Those who have a higher IQ are easier to treat, but are more imaginative and creative in acting out and evading detection. </a:t>
            </a:r>
          </a:p>
          <a:p>
            <a:pPr marL="285750" indent="-285750" algn="ctr">
              <a:buFont typeface="Arial" panose="020B0604020202020204" pitchFamily="34" charset="0"/>
              <a:buChar char="•"/>
            </a:pPr>
            <a:r>
              <a:rPr lang="en-GB" dirty="0">
                <a:solidFill>
                  <a:schemeClr val="accent1">
                    <a:lumMod val="50000"/>
                  </a:schemeClr>
                </a:solidFill>
              </a:rPr>
              <a:t>Some may have a learning disability and lower average verbal skills. These kids have low self-esteem, become impatient easily, and seem reckless and accident-prone. </a:t>
            </a:r>
          </a:p>
          <a:p>
            <a:pPr marL="285750" indent="-285750" algn="ctr">
              <a:buFont typeface="Arial" panose="020B0604020202020204" pitchFamily="34" charset="0"/>
              <a:buChar char="•"/>
            </a:pPr>
            <a:r>
              <a:rPr lang="en-GB" dirty="0">
                <a:solidFill>
                  <a:schemeClr val="accent1">
                    <a:lumMod val="50000"/>
                  </a:schemeClr>
                </a:solidFill>
              </a:rPr>
              <a:t>Those with CD do not show remorse unless it is to lessen their punishment. In fact, they enjoy telling about what they have done. </a:t>
            </a:r>
          </a:p>
        </p:txBody>
      </p:sp>
    </p:spTree>
    <p:extLst>
      <p:ext uri="{BB962C8B-B14F-4D97-AF65-F5344CB8AC3E}">
        <p14:creationId xmlns:p14="http://schemas.microsoft.com/office/powerpoint/2010/main" val="287781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4788"/>
          </a:xfrm>
        </p:spPr>
        <p:txBody>
          <a:bodyPr>
            <a:normAutofit fontScale="90000"/>
          </a:bodyPr>
          <a:lstStyle/>
          <a:p>
            <a:r>
              <a:rPr lang="en-GB" dirty="0"/>
              <a:t>International Classification of Diseases (ICD-10; WHO, 2016) – ODD/CD.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81518156"/>
              </p:ext>
            </p:extLst>
          </p:nvPr>
        </p:nvGraphicFramePr>
        <p:xfrm>
          <a:off x="838199" y="1463040"/>
          <a:ext cx="11082251" cy="5231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576350" y="1623754"/>
            <a:ext cx="2056014" cy="127461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Conduct</a:t>
            </a:r>
          </a:p>
          <a:p>
            <a:pPr algn="ctr"/>
            <a:r>
              <a:rPr lang="en-GB" dirty="0"/>
              <a:t>disorder</a:t>
            </a:r>
          </a:p>
          <a:p>
            <a:pPr algn="ctr"/>
            <a:r>
              <a:rPr lang="en-GB" dirty="0"/>
              <a:t>confined to the</a:t>
            </a:r>
          </a:p>
          <a:p>
            <a:pPr algn="ctr"/>
            <a:r>
              <a:rPr lang="en-GB" dirty="0"/>
              <a:t>family context </a:t>
            </a:r>
          </a:p>
        </p:txBody>
      </p:sp>
      <p:sp>
        <p:nvSpPr>
          <p:cNvPr id="6" name="Rounded Rectangle 5"/>
          <p:cNvSpPr/>
          <p:nvPr/>
        </p:nvSpPr>
        <p:spPr>
          <a:xfrm>
            <a:off x="581891" y="2981498"/>
            <a:ext cx="2050473" cy="113607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err="1"/>
              <a:t>Unsocialized</a:t>
            </a:r>
            <a:endParaRPr lang="en-GB" dirty="0"/>
          </a:p>
          <a:p>
            <a:pPr algn="ctr"/>
            <a:r>
              <a:rPr lang="en-GB" dirty="0"/>
              <a:t>conduct</a:t>
            </a:r>
          </a:p>
          <a:p>
            <a:pPr algn="ctr"/>
            <a:r>
              <a:rPr lang="en-GB" dirty="0"/>
              <a:t>disorder </a:t>
            </a:r>
          </a:p>
        </p:txBody>
      </p:sp>
      <p:sp>
        <p:nvSpPr>
          <p:cNvPr id="7" name="Rounded Rectangle 6"/>
          <p:cNvSpPr/>
          <p:nvPr/>
        </p:nvSpPr>
        <p:spPr>
          <a:xfrm>
            <a:off x="576351" y="4200696"/>
            <a:ext cx="2056014" cy="103077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Socialized</a:t>
            </a:r>
          </a:p>
          <a:p>
            <a:pPr algn="ctr"/>
            <a:r>
              <a:rPr lang="en-GB"/>
              <a:t>conduct</a:t>
            </a:r>
          </a:p>
          <a:p>
            <a:pPr algn="ctr"/>
            <a:r>
              <a:rPr lang="en-GB"/>
              <a:t>disorder </a:t>
            </a:r>
          </a:p>
        </p:txBody>
      </p:sp>
      <p:sp>
        <p:nvSpPr>
          <p:cNvPr id="8" name="Rounded Rectangle 7"/>
          <p:cNvSpPr/>
          <p:nvPr/>
        </p:nvSpPr>
        <p:spPr>
          <a:xfrm>
            <a:off x="576350" y="5364479"/>
            <a:ext cx="2056014" cy="103077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Depressive</a:t>
            </a:r>
          </a:p>
          <a:p>
            <a:pPr algn="ctr"/>
            <a:r>
              <a:rPr lang="en-GB"/>
              <a:t>conduct</a:t>
            </a:r>
          </a:p>
          <a:p>
            <a:pPr algn="ctr"/>
            <a:r>
              <a:rPr lang="en-GB"/>
              <a:t>disorder</a:t>
            </a:r>
          </a:p>
        </p:txBody>
      </p:sp>
    </p:spTree>
    <p:extLst>
      <p:ext uri="{BB962C8B-B14F-4D97-AF65-F5344CB8AC3E}">
        <p14:creationId xmlns:p14="http://schemas.microsoft.com/office/powerpoint/2010/main" val="2823704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ODD  (DSM V; Steiner &amp; </a:t>
            </a:r>
            <a:r>
              <a:rPr lang="en-GB" dirty="0" err="1"/>
              <a:t>Remsing</a:t>
            </a:r>
            <a:r>
              <a:rPr lang="en-GB" dirty="0"/>
              <a:t>, 2007)</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09351617"/>
              </p:ext>
            </p:extLst>
          </p:nvPr>
        </p:nvGraphicFramePr>
        <p:xfrm>
          <a:off x="483522" y="1027906"/>
          <a:ext cx="11475722" cy="5320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16378" y="3812771"/>
            <a:ext cx="2261062" cy="2739211"/>
          </a:xfrm>
          <a:prstGeom prst="rect">
            <a:avLst/>
          </a:prstGeom>
          <a:noFill/>
          <a:ln>
            <a:solidFill>
              <a:schemeClr val="bg2"/>
            </a:solidFill>
          </a:ln>
        </p:spPr>
        <p:txBody>
          <a:bodyPr wrap="square" rtlCol="0">
            <a:spAutoFit/>
          </a:bodyPr>
          <a:lstStyle/>
          <a:p>
            <a:r>
              <a:rPr lang="en-GB" sz="1400" dirty="0"/>
              <a:t>ODD, is a milder form and in  contrast to children with conduct disorder, the</a:t>
            </a:r>
          </a:p>
          <a:p>
            <a:r>
              <a:rPr lang="en-GB" sz="1400" dirty="0"/>
              <a:t>behaviour of children with ODD does not involve serious violations of others' rights.</a:t>
            </a:r>
          </a:p>
          <a:p>
            <a:r>
              <a:rPr lang="en-GB" sz="1400" dirty="0"/>
              <a:t>It does, however, impair the child's family, academic and social functioning</a:t>
            </a:r>
            <a:r>
              <a:rPr lang="en-GB" dirty="0"/>
              <a:t>.</a:t>
            </a:r>
          </a:p>
        </p:txBody>
      </p:sp>
    </p:spTree>
    <p:extLst>
      <p:ext uri="{BB962C8B-B14F-4D97-AF65-F5344CB8AC3E}">
        <p14:creationId xmlns:p14="http://schemas.microsoft.com/office/powerpoint/2010/main" val="3680563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18" y="204413"/>
            <a:ext cx="10515600" cy="1325563"/>
          </a:xfrm>
        </p:spPr>
        <p:txBody>
          <a:bodyPr/>
          <a:lstStyle/>
          <a:p>
            <a:r>
              <a:rPr lang="en-GB" dirty="0"/>
              <a:t>Prevalence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90367162"/>
              </p:ext>
            </p:extLst>
          </p:nvPr>
        </p:nvGraphicFramePr>
        <p:xfrm>
          <a:off x="838200" y="204413"/>
          <a:ext cx="11121044" cy="6589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1863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353" y="132369"/>
            <a:ext cx="10515600" cy="1325563"/>
          </a:xfrm>
        </p:spPr>
        <p:txBody>
          <a:bodyPr/>
          <a:lstStyle/>
          <a:p>
            <a:r>
              <a:rPr lang="en-GB" dirty="0"/>
              <a:t>Diagnosis – DSM V</a:t>
            </a:r>
          </a:p>
        </p:txBody>
      </p:sp>
      <p:sp>
        <p:nvSpPr>
          <p:cNvPr id="3" name="Content Placeholder 2"/>
          <p:cNvSpPr>
            <a:spLocks noGrp="1"/>
          </p:cNvSpPr>
          <p:nvPr>
            <p:ph idx="1"/>
          </p:nvPr>
        </p:nvSpPr>
        <p:spPr>
          <a:xfrm>
            <a:off x="232756" y="1235826"/>
            <a:ext cx="11121044" cy="4941138"/>
          </a:xfrm>
        </p:spPr>
        <p:txBody>
          <a:bodyPr>
            <a:normAutofit fontScale="92500" lnSpcReduction="10000"/>
          </a:bodyPr>
          <a:lstStyle/>
          <a:p>
            <a:r>
              <a:rPr lang="en-GB" dirty="0">
                <a:solidFill>
                  <a:schemeClr val="accent1">
                    <a:lumMod val="50000"/>
                  </a:schemeClr>
                </a:solidFill>
              </a:rPr>
              <a:t>Criterion A: At least 4 symptoms throughout past 6 months (not only with siblings).</a:t>
            </a:r>
          </a:p>
          <a:p>
            <a:pPr lvl="1"/>
            <a:r>
              <a:rPr lang="en-GB" dirty="0">
                <a:solidFill>
                  <a:schemeClr val="accent1">
                    <a:lumMod val="50000"/>
                  </a:schemeClr>
                </a:solidFill>
              </a:rPr>
              <a:t>Angry/Irritable Mood</a:t>
            </a:r>
          </a:p>
          <a:p>
            <a:pPr lvl="1"/>
            <a:r>
              <a:rPr lang="en-GB" dirty="0">
                <a:solidFill>
                  <a:schemeClr val="accent1">
                    <a:lumMod val="50000"/>
                  </a:schemeClr>
                </a:solidFill>
              </a:rPr>
              <a:t>Often loses temper</a:t>
            </a:r>
          </a:p>
          <a:p>
            <a:pPr lvl="1"/>
            <a:r>
              <a:rPr lang="en-GB" dirty="0">
                <a:solidFill>
                  <a:schemeClr val="accent1">
                    <a:lumMod val="50000"/>
                  </a:schemeClr>
                </a:solidFill>
              </a:rPr>
              <a:t>Often touchy/easily annoyed</a:t>
            </a:r>
          </a:p>
          <a:p>
            <a:pPr lvl="1"/>
            <a:r>
              <a:rPr lang="en-GB" dirty="0">
                <a:solidFill>
                  <a:schemeClr val="accent1">
                    <a:lumMod val="50000"/>
                  </a:schemeClr>
                </a:solidFill>
              </a:rPr>
              <a:t>Often angry/resentful</a:t>
            </a:r>
          </a:p>
          <a:p>
            <a:pPr lvl="1"/>
            <a:r>
              <a:rPr lang="en-GB" dirty="0">
                <a:solidFill>
                  <a:schemeClr val="accent1">
                    <a:lumMod val="50000"/>
                  </a:schemeClr>
                </a:solidFill>
              </a:rPr>
              <a:t>Argumentative/Defiant Behaviour</a:t>
            </a:r>
          </a:p>
          <a:p>
            <a:pPr lvl="1"/>
            <a:r>
              <a:rPr lang="en-GB" dirty="0">
                <a:solidFill>
                  <a:schemeClr val="accent1">
                    <a:lumMod val="50000"/>
                  </a:schemeClr>
                </a:solidFill>
              </a:rPr>
              <a:t>Often argues with authority or adults</a:t>
            </a:r>
          </a:p>
          <a:p>
            <a:pPr lvl="1"/>
            <a:r>
              <a:rPr lang="en-GB" dirty="0">
                <a:solidFill>
                  <a:schemeClr val="accent1">
                    <a:lumMod val="50000"/>
                  </a:schemeClr>
                </a:solidFill>
              </a:rPr>
              <a:t>Often actively defies rules and requests</a:t>
            </a:r>
          </a:p>
          <a:p>
            <a:pPr lvl="1"/>
            <a:r>
              <a:rPr lang="en-GB" dirty="0">
                <a:solidFill>
                  <a:schemeClr val="accent1">
                    <a:lumMod val="50000"/>
                  </a:schemeClr>
                </a:solidFill>
              </a:rPr>
              <a:t>Often deliberately annoys others</a:t>
            </a:r>
          </a:p>
          <a:p>
            <a:pPr lvl="1"/>
            <a:r>
              <a:rPr lang="en-GB" dirty="0">
                <a:solidFill>
                  <a:schemeClr val="accent1">
                    <a:lumMod val="50000"/>
                  </a:schemeClr>
                </a:solidFill>
              </a:rPr>
              <a:t>Often blames others for own mistakes</a:t>
            </a:r>
          </a:p>
          <a:p>
            <a:pPr lvl="1"/>
            <a:r>
              <a:rPr lang="en-GB" dirty="0">
                <a:solidFill>
                  <a:schemeClr val="accent1">
                    <a:lumMod val="50000"/>
                  </a:schemeClr>
                </a:solidFill>
              </a:rPr>
              <a:t>Vindictiveness</a:t>
            </a:r>
          </a:p>
          <a:p>
            <a:pPr lvl="1"/>
            <a:r>
              <a:rPr lang="en-GB" dirty="0">
                <a:solidFill>
                  <a:schemeClr val="accent1">
                    <a:lumMod val="50000"/>
                  </a:schemeClr>
                </a:solidFill>
              </a:rPr>
              <a:t>Spiteful or vindictive 2+ times in past 6 mos.</a:t>
            </a:r>
          </a:p>
        </p:txBody>
      </p:sp>
      <p:sp>
        <p:nvSpPr>
          <p:cNvPr id="4" name="Rounded Rectangle 3"/>
          <p:cNvSpPr/>
          <p:nvPr/>
        </p:nvSpPr>
        <p:spPr>
          <a:xfrm>
            <a:off x="5491944" y="1657004"/>
            <a:ext cx="6628014" cy="129678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Criterion B: Associated with distress for individual or others, or impacts negatively on education, social</a:t>
            </a:r>
          </a:p>
          <a:p>
            <a:pPr algn="ctr"/>
            <a:r>
              <a:rPr lang="en-GB" dirty="0"/>
              <a:t>occupation, or other areas.</a:t>
            </a:r>
          </a:p>
        </p:txBody>
      </p:sp>
      <p:sp>
        <p:nvSpPr>
          <p:cNvPr id="5" name="Rounded Rectangle 4"/>
          <p:cNvSpPr/>
          <p:nvPr/>
        </p:nvSpPr>
        <p:spPr>
          <a:xfrm>
            <a:off x="6478384" y="3086793"/>
            <a:ext cx="5580611" cy="169579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Criterion C: Symptoms do not occur only during course of a psychotic, substance use, depressive, or bipolar disorder. Individual does not meet criteria for disruptive mood dysregulation disorders.</a:t>
            </a:r>
          </a:p>
        </p:txBody>
      </p:sp>
      <p:sp>
        <p:nvSpPr>
          <p:cNvPr id="6" name="Rounded Rectangle 5"/>
          <p:cNvSpPr/>
          <p:nvPr/>
        </p:nvSpPr>
        <p:spPr>
          <a:xfrm>
            <a:off x="7182196" y="4915593"/>
            <a:ext cx="4860175" cy="179555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Severity:</a:t>
            </a:r>
          </a:p>
          <a:p>
            <a:pPr algn="ctr"/>
            <a:r>
              <a:rPr lang="en-GB" dirty="0"/>
              <a:t>Mild – 1 setting</a:t>
            </a:r>
          </a:p>
          <a:p>
            <a:pPr algn="ctr"/>
            <a:r>
              <a:rPr lang="en-GB" dirty="0"/>
              <a:t>Moderate – 2 settings </a:t>
            </a:r>
          </a:p>
          <a:p>
            <a:pPr algn="ctr"/>
            <a:r>
              <a:rPr lang="en-GB" dirty="0"/>
              <a:t>Severe – 3+ settings</a:t>
            </a:r>
          </a:p>
        </p:txBody>
      </p:sp>
    </p:spTree>
    <p:extLst>
      <p:ext uri="{BB962C8B-B14F-4D97-AF65-F5344CB8AC3E}">
        <p14:creationId xmlns:p14="http://schemas.microsoft.com/office/powerpoint/2010/main" val="1701643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ODD DSM V Risk and Prognostic Features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34992114"/>
              </p:ext>
            </p:extLst>
          </p:nvPr>
        </p:nvGraphicFramePr>
        <p:xfrm>
          <a:off x="838200" y="1385455"/>
          <a:ext cx="10515600" cy="52370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80902" y="1806633"/>
            <a:ext cx="2050473" cy="369332"/>
          </a:xfrm>
          <a:prstGeom prst="rect">
            <a:avLst/>
          </a:prstGeom>
          <a:noFill/>
          <a:ln>
            <a:solidFill>
              <a:schemeClr val="bg2"/>
            </a:solidFill>
          </a:ln>
        </p:spPr>
        <p:txBody>
          <a:bodyPr wrap="square" rtlCol="0">
            <a:spAutoFit/>
          </a:bodyPr>
          <a:lstStyle/>
          <a:p>
            <a:r>
              <a:rPr lang="en-GB" dirty="0"/>
              <a:t>Temperamental </a:t>
            </a:r>
          </a:p>
        </p:txBody>
      </p:sp>
      <p:sp>
        <p:nvSpPr>
          <p:cNvPr id="6" name="TextBox 5"/>
          <p:cNvSpPr txBox="1"/>
          <p:nvPr/>
        </p:nvSpPr>
        <p:spPr>
          <a:xfrm>
            <a:off x="9382298" y="2175965"/>
            <a:ext cx="2288771" cy="646331"/>
          </a:xfrm>
          <a:prstGeom prst="rect">
            <a:avLst/>
          </a:prstGeom>
          <a:noFill/>
          <a:ln>
            <a:solidFill>
              <a:schemeClr val="bg2"/>
            </a:solidFill>
          </a:ln>
        </p:spPr>
        <p:txBody>
          <a:bodyPr wrap="square" rtlCol="0">
            <a:spAutoFit/>
          </a:bodyPr>
          <a:lstStyle/>
          <a:p>
            <a:r>
              <a:rPr lang="en-GB" dirty="0"/>
              <a:t>Genetic/</a:t>
            </a:r>
          </a:p>
          <a:p>
            <a:r>
              <a:rPr lang="en-GB" dirty="0"/>
              <a:t>physiological </a:t>
            </a:r>
          </a:p>
        </p:txBody>
      </p:sp>
      <p:sp>
        <p:nvSpPr>
          <p:cNvPr id="7" name="TextBox 6"/>
          <p:cNvSpPr txBox="1"/>
          <p:nvPr/>
        </p:nvSpPr>
        <p:spPr>
          <a:xfrm>
            <a:off x="3297381" y="6190211"/>
            <a:ext cx="2521528" cy="369332"/>
          </a:xfrm>
          <a:prstGeom prst="rect">
            <a:avLst/>
          </a:prstGeom>
          <a:noFill/>
          <a:ln>
            <a:solidFill>
              <a:schemeClr val="bg2"/>
            </a:solidFill>
          </a:ln>
        </p:spPr>
        <p:txBody>
          <a:bodyPr wrap="square" rtlCol="0">
            <a:spAutoFit/>
          </a:bodyPr>
          <a:lstStyle/>
          <a:p>
            <a:r>
              <a:rPr lang="en-GB" dirty="0"/>
              <a:t>Environmental </a:t>
            </a:r>
          </a:p>
        </p:txBody>
      </p:sp>
    </p:spTree>
    <p:extLst>
      <p:ext uri="{BB962C8B-B14F-4D97-AF65-F5344CB8AC3E}">
        <p14:creationId xmlns:p14="http://schemas.microsoft.com/office/powerpoint/2010/main" val="2894926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Temperament </a:t>
            </a:r>
          </a:p>
        </p:txBody>
      </p:sp>
      <p:sp>
        <p:nvSpPr>
          <p:cNvPr id="3" name="Content Placeholder 2"/>
          <p:cNvSpPr>
            <a:spLocks noGrp="1"/>
          </p:cNvSpPr>
          <p:nvPr>
            <p:ph idx="1"/>
          </p:nvPr>
        </p:nvSpPr>
        <p:spPr>
          <a:xfrm>
            <a:off x="838200" y="1825624"/>
            <a:ext cx="10515600" cy="4763597"/>
          </a:xfrm>
          <a:solidFill>
            <a:schemeClr val="accent2">
              <a:lumMod val="40000"/>
              <a:lumOff val="60000"/>
            </a:schemeClr>
          </a:solidFill>
          <a:ln>
            <a:solidFill>
              <a:schemeClr val="accent1"/>
            </a:solidFill>
          </a:ln>
        </p:spPr>
        <p:txBody>
          <a:bodyPr>
            <a:normAutofit lnSpcReduction="10000"/>
          </a:bodyPr>
          <a:lstStyle/>
          <a:p>
            <a:r>
              <a:rPr lang="en-GB" dirty="0">
                <a:solidFill>
                  <a:schemeClr val="accent2">
                    <a:lumMod val="50000"/>
                  </a:schemeClr>
                </a:solidFill>
              </a:rPr>
              <a:t>ODD/CD children are hard to parent – often result in coercive (hostile) parenting (Patterson, 1982).</a:t>
            </a:r>
          </a:p>
          <a:p>
            <a:r>
              <a:rPr lang="en-GB" dirty="0">
                <a:solidFill>
                  <a:schemeClr val="accent2">
                    <a:lumMod val="50000"/>
                  </a:schemeClr>
                </a:solidFill>
              </a:rPr>
              <a:t>Can lead to parental exhaustion - leads to behaviour being negatively reinforced when the parent fails to follow through with their promised consequences.</a:t>
            </a:r>
          </a:p>
          <a:p>
            <a:r>
              <a:rPr lang="en-GB" dirty="0">
                <a:solidFill>
                  <a:schemeClr val="accent2">
                    <a:lumMod val="50000"/>
                  </a:schemeClr>
                </a:solidFill>
              </a:rPr>
              <a:t>The parent backs down = the child learns they can manipulate the parent.</a:t>
            </a:r>
          </a:p>
          <a:p>
            <a:r>
              <a:rPr lang="en-GB" dirty="0">
                <a:solidFill>
                  <a:schemeClr val="accent2">
                    <a:lumMod val="50000"/>
                  </a:schemeClr>
                </a:solidFill>
              </a:rPr>
              <a:t>Rule-breaking and apparent disobedience in children with poor listening skills and poor ability to predict the consequences of their behaviour can lead to punishment and negative reinforcement = inappropriately sensitive to criticism and cry easily = teased/scapegoat.</a:t>
            </a:r>
          </a:p>
        </p:txBody>
      </p:sp>
      <p:sp>
        <p:nvSpPr>
          <p:cNvPr id="4" name="Rounded Rectangle 3"/>
          <p:cNvSpPr/>
          <p:nvPr/>
        </p:nvSpPr>
        <p:spPr>
          <a:xfrm>
            <a:off x="6799811" y="403587"/>
            <a:ext cx="4832465" cy="135457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accent2">
                    <a:lumMod val="50000"/>
                  </a:schemeClr>
                </a:solidFill>
              </a:rPr>
              <a:t>Temperament will make a difference to how children view the world and conversely how they are viewed.</a:t>
            </a:r>
          </a:p>
        </p:txBody>
      </p:sp>
    </p:spTree>
    <p:extLst>
      <p:ext uri="{BB962C8B-B14F-4D97-AF65-F5344CB8AC3E}">
        <p14:creationId xmlns:p14="http://schemas.microsoft.com/office/powerpoint/2010/main" val="339123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Genetics and ODD</a:t>
            </a:r>
          </a:p>
        </p:txBody>
      </p:sp>
      <p:sp>
        <p:nvSpPr>
          <p:cNvPr id="3" name="Content Placeholder 2"/>
          <p:cNvSpPr>
            <a:spLocks noGrp="1"/>
          </p:cNvSpPr>
          <p:nvPr>
            <p:ph idx="1"/>
          </p:nvPr>
        </p:nvSpPr>
        <p:spPr>
          <a:solidFill>
            <a:schemeClr val="accent2">
              <a:lumMod val="40000"/>
              <a:lumOff val="60000"/>
            </a:schemeClr>
          </a:solidFill>
          <a:ln>
            <a:solidFill>
              <a:schemeClr val="accent1"/>
            </a:solidFill>
          </a:ln>
        </p:spPr>
        <p:txBody>
          <a:bodyPr>
            <a:normAutofit/>
          </a:bodyPr>
          <a:lstStyle/>
          <a:p>
            <a:r>
              <a:rPr lang="en-GB" dirty="0">
                <a:solidFill>
                  <a:schemeClr val="accent1">
                    <a:lumMod val="50000"/>
                  </a:schemeClr>
                </a:solidFill>
              </a:rPr>
              <a:t>Genetics/Comorbidity: ODD, CD, ADHD.</a:t>
            </a:r>
          </a:p>
          <a:p>
            <a:r>
              <a:rPr lang="en-GB" dirty="0">
                <a:solidFill>
                  <a:schemeClr val="accent1">
                    <a:lumMod val="50000"/>
                  </a:schemeClr>
                </a:solidFill>
              </a:rPr>
              <a:t>Shared genetic influences - Dick et al. (2005), </a:t>
            </a:r>
            <a:r>
              <a:rPr lang="en-GB" dirty="0" err="1">
                <a:solidFill>
                  <a:schemeClr val="accent1">
                    <a:lumMod val="50000"/>
                  </a:schemeClr>
                </a:solidFill>
              </a:rPr>
              <a:t>Tuvblad</a:t>
            </a:r>
            <a:r>
              <a:rPr lang="en-GB" dirty="0">
                <a:solidFill>
                  <a:schemeClr val="accent1">
                    <a:lumMod val="50000"/>
                  </a:schemeClr>
                </a:solidFill>
              </a:rPr>
              <a:t> et al. (2009), Eaves et al. (2000)</a:t>
            </a:r>
          </a:p>
          <a:p>
            <a:r>
              <a:rPr lang="en-GB" dirty="0">
                <a:solidFill>
                  <a:schemeClr val="accent1">
                    <a:lumMod val="50000"/>
                  </a:schemeClr>
                </a:solidFill>
              </a:rPr>
              <a:t>40-50% of variance in CD/ODD explained by heritable factors, and a large contribution of shared environmental factors relative to other psychiatric disorders (Rhee and Waldman, 2002).</a:t>
            </a:r>
          </a:p>
          <a:p>
            <a:r>
              <a:rPr lang="en-GB" dirty="0">
                <a:solidFill>
                  <a:schemeClr val="accent1">
                    <a:lumMod val="50000"/>
                  </a:schemeClr>
                </a:solidFill>
              </a:rPr>
              <a:t>Heritability is even higher 60-70% for aggressive forms of CD and for CD with high levels of callous unemotional or psychopathic traits (</a:t>
            </a:r>
            <a:r>
              <a:rPr lang="en-GB" dirty="0" err="1">
                <a:solidFill>
                  <a:schemeClr val="accent1">
                    <a:lumMod val="50000"/>
                  </a:schemeClr>
                </a:solidFill>
              </a:rPr>
              <a:t>Viding</a:t>
            </a:r>
            <a:r>
              <a:rPr lang="en-GB" dirty="0">
                <a:solidFill>
                  <a:schemeClr val="accent1">
                    <a:lumMod val="50000"/>
                  </a:schemeClr>
                </a:solidFill>
              </a:rPr>
              <a:t> et al., 2005).</a:t>
            </a:r>
          </a:p>
        </p:txBody>
      </p:sp>
    </p:spTree>
    <p:extLst>
      <p:ext uri="{BB962C8B-B14F-4D97-AF65-F5344CB8AC3E}">
        <p14:creationId xmlns:p14="http://schemas.microsoft.com/office/powerpoint/2010/main" val="182036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heritability estimates: </a:t>
            </a:r>
          </a:p>
        </p:txBody>
      </p:sp>
      <p:sp>
        <p:nvSpPr>
          <p:cNvPr id="3" name="Content Placeholder 2"/>
          <p:cNvSpPr>
            <a:spLocks noGrp="1"/>
          </p:cNvSpPr>
          <p:nvPr>
            <p:ph idx="1"/>
          </p:nvPr>
        </p:nvSpPr>
        <p:spPr>
          <a:solidFill>
            <a:schemeClr val="accent2">
              <a:lumMod val="40000"/>
              <a:lumOff val="60000"/>
            </a:schemeClr>
          </a:solidFill>
          <a:ln>
            <a:solidFill>
              <a:schemeClr val="accent1"/>
            </a:solidFill>
          </a:ln>
        </p:spPr>
        <p:txBody>
          <a:bodyPr>
            <a:normAutofit/>
          </a:bodyPr>
          <a:lstStyle/>
          <a:p>
            <a:r>
              <a:rPr lang="en-GB" dirty="0">
                <a:solidFill>
                  <a:schemeClr val="accent1">
                    <a:lumMod val="50000"/>
                  </a:schemeClr>
                </a:solidFill>
              </a:rPr>
              <a:t>Wide range of results</a:t>
            </a:r>
          </a:p>
          <a:p>
            <a:r>
              <a:rPr lang="en-GB" dirty="0">
                <a:solidFill>
                  <a:schemeClr val="accent1">
                    <a:lumMod val="50000"/>
                  </a:schemeClr>
                </a:solidFill>
              </a:rPr>
              <a:t>21-65%, 39%, Eaves et al. (1997), Burt et al. (2001).</a:t>
            </a:r>
          </a:p>
          <a:p>
            <a:r>
              <a:rPr lang="en-GB" dirty="0">
                <a:solidFill>
                  <a:schemeClr val="accent1">
                    <a:lumMod val="50000"/>
                  </a:schemeClr>
                </a:solidFill>
              </a:rPr>
              <a:t>Dick et al.(2005), </a:t>
            </a:r>
            <a:r>
              <a:rPr lang="en-GB" dirty="0" err="1">
                <a:solidFill>
                  <a:schemeClr val="accent1">
                    <a:lumMod val="50000"/>
                  </a:schemeClr>
                </a:solidFill>
              </a:rPr>
              <a:t>Tuvblad</a:t>
            </a:r>
            <a:r>
              <a:rPr lang="en-GB" dirty="0">
                <a:solidFill>
                  <a:schemeClr val="accent1">
                    <a:lumMod val="50000"/>
                  </a:schemeClr>
                </a:solidFill>
              </a:rPr>
              <a:t> et al. (2009)- influences, unique environmental.</a:t>
            </a:r>
          </a:p>
          <a:p>
            <a:r>
              <a:rPr lang="en-GB" dirty="0">
                <a:solidFill>
                  <a:schemeClr val="accent1">
                    <a:lumMod val="50000"/>
                  </a:schemeClr>
                </a:solidFill>
              </a:rPr>
              <a:t>Burt et al.(2001) – shared environmental influences also found to be important.</a:t>
            </a:r>
          </a:p>
          <a:p>
            <a:r>
              <a:rPr lang="en-GB" dirty="0">
                <a:solidFill>
                  <a:schemeClr val="accent1">
                    <a:lumMod val="50000"/>
                  </a:schemeClr>
                </a:solidFill>
              </a:rPr>
              <a:t>Eaves et al.(2000) - Evidence that ODD and CD shared environmental influences than with ADHD.</a:t>
            </a:r>
          </a:p>
          <a:p>
            <a:endParaRPr lang="en-GB" dirty="0">
              <a:solidFill>
                <a:schemeClr val="accent1">
                  <a:lumMod val="50000"/>
                </a:schemeClr>
              </a:solidFill>
            </a:endParaRPr>
          </a:p>
        </p:txBody>
      </p:sp>
    </p:spTree>
    <p:extLst>
      <p:ext uri="{BB962C8B-B14F-4D97-AF65-F5344CB8AC3E}">
        <p14:creationId xmlns:p14="http://schemas.microsoft.com/office/powerpoint/2010/main" val="3700021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specific gene?</a:t>
            </a:r>
          </a:p>
        </p:txBody>
      </p:sp>
      <p:sp>
        <p:nvSpPr>
          <p:cNvPr id="3" name="Content Placeholder 2"/>
          <p:cNvSpPr>
            <a:spLocks noGrp="1"/>
          </p:cNvSpPr>
          <p:nvPr>
            <p:ph idx="1"/>
          </p:nvPr>
        </p:nvSpPr>
        <p:spPr>
          <a:solidFill>
            <a:schemeClr val="accent2">
              <a:lumMod val="40000"/>
              <a:lumOff val="60000"/>
            </a:schemeClr>
          </a:solidFill>
          <a:ln>
            <a:solidFill>
              <a:schemeClr val="accent1"/>
            </a:solidFill>
          </a:ln>
        </p:spPr>
        <p:txBody>
          <a:bodyPr>
            <a:normAutofit/>
          </a:bodyPr>
          <a:lstStyle/>
          <a:p>
            <a:endParaRPr lang="en-GB" dirty="0">
              <a:solidFill>
                <a:schemeClr val="accent1">
                  <a:lumMod val="50000"/>
                </a:schemeClr>
              </a:solidFill>
            </a:endParaRPr>
          </a:p>
          <a:p>
            <a:r>
              <a:rPr lang="en-GB" dirty="0">
                <a:solidFill>
                  <a:schemeClr val="accent1">
                    <a:lumMod val="50000"/>
                  </a:schemeClr>
                </a:solidFill>
              </a:rPr>
              <a:t>A functional polymorphism in the monoamine oxidase A (MAOA) – warrior gene.</a:t>
            </a:r>
          </a:p>
          <a:p>
            <a:r>
              <a:rPr lang="en-GB" dirty="0">
                <a:solidFill>
                  <a:schemeClr val="accent1">
                    <a:lumMod val="50000"/>
                  </a:schemeClr>
                </a:solidFill>
              </a:rPr>
              <a:t>As with other psychiatric disorders – many genes are involved and complex interactions between genes and environment are likely to explain aetiology. </a:t>
            </a:r>
          </a:p>
          <a:p>
            <a:r>
              <a:rPr lang="en-GB" dirty="0">
                <a:solidFill>
                  <a:schemeClr val="accent1">
                    <a:lumMod val="50000"/>
                  </a:schemeClr>
                </a:solidFill>
              </a:rPr>
              <a:t>Only weak effects on the risk of developing CD when it occurs in isolation – but increases susceptibility when combined with exposure to maltreatment (Caspi et al., 2002).</a:t>
            </a:r>
          </a:p>
          <a:p>
            <a:endParaRPr lang="en-GB" dirty="0"/>
          </a:p>
          <a:p>
            <a:endParaRPr lang="en-GB" dirty="0"/>
          </a:p>
        </p:txBody>
      </p:sp>
    </p:spTree>
    <p:extLst>
      <p:ext uri="{BB962C8B-B14F-4D97-AF65-F5344CB8AC3E}">
        <p14:creationId xmlns:p14="http://schemas.microsoft.com/office/powerpoint/2010/main" val="4037501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Neuropsychology - Neuroimaging</a:t>
            </a:r>
          </a:p>
        </p:txBody>
      </p:sp>
      <p:sp>
        <p:nvSpPr>
          <p:cNvPr id="3" name="Content Placeholder 2"/>
          <p:cNvSpPr>
            <a:spLocks noGrp="1"/>
          </p:cNvSpPr>
          <p:nvPr>
            <p:ph idx="1"/>
          </p:nvPr>
        </p:nvSpPr>
        <p:spPr>
          <a:solidFill>
            <a:schemeClr val="accent2">
              <a:lumMod val="40000"/>
              <a:lumOff val="60000"/>
            </a:schemeClr>
          </a:solidFill>
          <a:ln>
            <a:solidFill>
              <a:schemeClr val="accent1"/>
            </a:solidFill>
          </a:ln>
        </p:spPr>
        <p:txBody>
          <a:bodyPr>
            <a:normAutofit fontScale="92500" lnSpcReduction="10000"/>
          </a:bodyPr>
          <a:lstStyle/>
          <a:p>
            <a:r>
              <a:rPr lang="en-GB" dirty="0">
                <a:solidFill>
                  <a:schemeClr val="accent1">
                    <a:lumMod val="50000"/>
                  </a:schemeClr>
                </a:solidFill>
              </a:rPr>
              <a:t>CD – increased rates of verbal and language-based deficits and poor executive function (Moffitt, 1993). </a:t>
            </a:r>
          </a:p>
          <a:p>
            <a:r>
              <a:rPr lang="en-GB" dirty="0">
                <a:solidFill>
                  <a:schemeClr val="accent1">
                    <a:lumMod val="50000"/>
                  </a:schemeClr>
                </a:solidFill>
              </a:rPr>
              <a:t>More sensitive to positive/rewarding stimuli, and less sensitive to negative or punishing stimuli (Fairchild et al., 2009)</a:t>
            </a:r>
          </a:p>
          <a:p>
            <a:r>
              <a:rPr lang="en-GB" dirty="0">
                <a:solidFill>
                  <a:schemeClr val="accent1">
                    <a:lumMod val="50000"/>
                  </a:schemeClr>
                </a:solidFill>
              </a:rPr>
              <a:t>Weaker psychophysiological responses to punishing or painful stimuli (Luman et al., 2010).</a:t>
            </a:r>
          </a:p>
          <a:p>
            <a:r>
              <a:rPr lang="en-GB" dirty="0">
                <a:solidFill>
                  <a:schemeClr val="accent1">
                    <a:lumMod val="50000"/>
                  </a:schemeClr>
                </a:solidFill>
              </a:rPr>
              <a:t>Reductions in amygdala and anterior insula grey matter which explains deficits in empathy and facial expression recognition (Fairchild et al., 2011).</a:t>
            </a:r>
          </a:p>
          <a:p>
            <a:r>
              <a:rPr lang="en-GB" dirty="0">
                <a:solidFill>
                  <a:schemeClr val="accent1">
                    <a:lumMod val="50000"/>
                  </a:schemeClr>
                </a:solidFill>
              </a:rPr>
              <a:t>These go some way to help explain social difficulties – but longitudinal studies are needed – cause or contribute?</a:t>
            </a:r>
          </a:p>
        </p:txBody>
      </p:sp>
    </p:spTree>
    <p:extLst>
      <p:ext uri="{BB962C8B-B14F-4D97-AF65-F5344CB8AC3E}">
        <p14:creationId xmlns:p14="http://schemas.microsoft.com/office/powerpoint/2010/main" val="2676467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578" y="-83762"/>
            <a:ext cx="10515600" cy="1325563"/>
          </a:xfrm>
        </p:spPr>
        <p:txBody>
          <a:bodyPr/>
          <a:lstStyle/>
          <a:p>
            <a:r>
              <a:rPr lang="en-GB" dirty="0"/>
              <a:t>Neurobiological underpinnings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75696123"/>
              </p:ext>
            </p:extLst>
          </p:nvPr>
        </p:nvGraphicFramePr>
        <p:xfrm>
          <a:off x="2431257" y="211137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478630" y="1345991"/>
            <a:ext cx="1643063" cy="122158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Executive</a:t>
            </a:r>
          </a:p>
          <a:p>
            <a:pPr algn="ctr"/>
            <a:r>
              <a:rPr lang="en-GB"/>
              <a:t>Functioning</a:t>
            </a:r>
          </a:p>
        </p:txBody>
      </p:sp>
      <p:sp>
        <p:nvSpPr>
          <p:cNvPr id="7" name="Rounded Rectangle 6"/>
          <p:cNvSpPr/>
          <p:nvPr/>
        </p:nvSpPr>
        <p:spPr>
          <a:xfrm>
            <a:off x="192881" y="2671763"/>
            <a:ext cx="2214563" cy="93583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Neurotransmitters</a:t>
            </a:r>
          </a:p>
        </p:txBody>
      </p:sp>
      <p:sp>
        <p:nvSpPr>
          <p:cNvPr id="8" name="Rounded Rectangle 7"/>
          <p:cNvSpPr/>
          <p:nvPr/>
        </p:nvSpPr>
        <p:spPr>
          <a:xfrm>
            <a:off x="282176" y="3711784"/>
            <a:ext cx="2035969" cy="110728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Frontal brain</a:t>
            </a:r>
          </a:p>
          <a:p>
            <a:pPr algn="ctr"/>
            <a:r>
              <a:rPr lang="en-GB"/>
              <a:t>activation</a:t>
            </a:r>
          </a:p>
          <a:p>
            <a:pPr algn="ctr"/>
            <a:r>
              <a:rPr lang="en-GB"/>
              <a:t>differences</a:t>
            </a:r>
          </a:p>
        </p:txBody>
      </p:sp>
      <p:sp>
        <p:nvSpPr>
          <p:cNvPr id="9" name="Rounded Rectangle 8"/>
          <p:cNvSpPr/>
          <p:nvPr/>
        </p:nvSpPr>
        <p:spPr>
          <a:xfrm>
            <a:off x="478630" y="4923256"/>
            <a:ext cx="1643063" cy="110606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Brain anatomical</a:t>
            </a:r>
          </a:p>
          <a:p>
            <a:pPr algn="ctr"/>
            <a:r>
              <a:rPr lang="en-GB"/>
              <a:t>differences</a:t>
            </a:r>
          </a:p>
        </p:txBody>
      </p:sp>
    </p:spTree>
    <p:extLst>
      <p:ext uri="{BB962C8B-B14F-4D97-AF65-F5344CB8AC3E}">
        <p14:creationId xmlns:p14="http://schemas.microsoft.com/office/powerpoint/2010/main" val="364534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3588"/>
          </a:xfrm>
        </p:spPr>
        <p:txBody>
          <a:bodyPr/>
          <a:lstStyle/>
          <a:p>
            <a:r>
              <a:rPr lang="en-GB" dirty="0"/>
              <a:t>ANS and HPA Activity</a:t>
            </a:r>
          </a:p>
        </p:txBody>
      </p:sp>
      <p:sp>
        <p:nvSpPr>
          <p:cNvPr id="3" name="Content Placeholder 2"/>
          <p:cNvSpPr>
            <a:spLocks noGrp="1"/>
          </p:cNvSpPr>
          <p:nvPr>
            <p:ph idx="1"/>
          </p:nvPr>
        </p:nvSpPr>
        <p:spPr>
          <a:xfrm>
            <a:off x="335755" y="1343024"/>
            <a:ext cx="11472863" cy="5300663"/>
          </a:xfrm>
          <a:solidFill>
            <a:schemeClr val="accent2">
              <a:lumMod val="40000"/>
              <a:lumOff val="60000"/>
            </a:schemeClr>
          </a:solidFill>
          <a:ln>
            <a:solidFill>
              <a:schemeClr val="accent1"/>
            </a:solidFill>
          </a:ln>
        </p:spPr>
        <p:txBody>
          <a:bodyPr>
            <a:normAutofit fontScale="92500" lnSpcReduction="20000"/>
          </a:bodyPr>
          <a:lstStyle/>
          <a:p>
            <a:r>
              <a:rPr lang="en-GB" dirty="0">
                <a:solidFill>
                  <a:schemeClr val="accent1">
                    <a:lumMod val="50000"/>
                  </a:schemeClr>
                </a:solidFill>
              </a:rPr>
              <a:t>Evidence for children with ODD to experience less ANS and HPA arousal during stress and baseline.</a:t>
            </a:r>
          </a:p>
          <a:p>
            <a:r>
              <a:rPr lang="en-GB" dirty="0" err="1">
                <a:solidFill>
                  <a:schemeClr val="accent1">
                    <a:lumMod val="50000"/>
                  </a:schemeClr>
                </a:solidFill>
              </a:rPr>
              <a:t>Snoek</a:t>
            </a:r>
            <a:r>
              <a:rPr lang="en-GB" dirty="0">
                <a:solidFill>
                  <a:schemeClr val="accent1">
                    <a:lumMod val="50000"/>
                  </a:schemeClr>
                </a:solidFill>
              </a:rPr>
              <a:t> et al. (2004) Measured cortisol, heart rate, and skin conductance level (SCL) during baseline and stress in 95 children, 7-12 years old.</a:t>
            </a:r>
          </a:p>
          <a:p>
            <a:r>
              <a:rPr lang="en-GB" dirty="0">
                <a:solidFill>
                  <a:schemeClr val="accent1">
                    <a:lumMod val="50000"/>
                  </a:schemeClr>
                </a:solidFill>
              </a:rPr>
              <a:t>Comparing children with ODD, ADHD, ADHD/ODD vs. Control group on ANS and HPA axis activity.</a:t>
            </a:r>
          </a:p>
          <a:p>
            <a:r>
              <a:rPr lang="en-GB" dirty="0">
                <a:solidFill>
                  <a:schemeClr val="accent1">
                    <a:lumMod val="50000"/>
                  </a:schemeClr>
                </a:solidFill>
              </a:rPr>
              <a:t>Stress task: response perseveration task- money could be won or lost.</a:t>
            </a:r>
          </a:p>
          <a:p>
            <a:r>
              <a:rPr lang="en-GB" dirty="0">
                <a:solidFill>
                  <a:schemeClr val="accent1">
                    <a:lumMod val="50000"/>
                  </a:schemeClr>
                </a:solidFill>
              </a:rPr>
              <a:t>Completed difficult computer task under time pressure against videotaped “opponent”.</a:t>
            </a:r>
          </a:p>
          <a:p>
            <a:r>
              <a:rPr lang="en-GB" dirty="0">
                <a:solidFill>
                  <a:schemeClr val="accent1">
                    <a:lumMod val="50000"/>
                  </a:schemeClr>
                </a:solidFill>
              </a:rPr>
              <a:t>Received criticism from opponent to perform better. </a:t>
            </a:r>
          </a:p>
          <a:p>
            <a:r>
              <a:rPr lang="en-GB" dirty="0">
                <a:solidFill>
                  <a:schemeClr val="accent1">
                    <a:lumMod val="50000"/>
                  </a:schemeClr>
                </a:solidFill>
              </a:rPr>
              <a:t>Opponent then made participant complete task again.</a:t>
            </a:r>
          </a:p>
          <a:p>
            <a:r>
              <a:rPr lang="en-GB" dirty="0">
                <a:solidFill>
                  <a:schemeClr val="accent1">
                    <a:lumMod val="50000"/>
                  </a:schemeClr>
                </a:solidFill>
              </a:rPr>
              <a:t>Participant then controlled whether reward signals or white noise signals would be played as opponent completed task (measure of aggression).</a:t>
            </a:r>
          </a:p>
          <a:p>
            <a:endParaRPr lang="en-GB" dirty="0">
              <a:solidFill>
                <a:schemeClr val="accent1">
                  <a:lumMod val="50000"/>
                </a:schemeClr>
              </a:solidFill>
            </a:endParaRPr>
          </a:p>
          <a:p>
            <a:endParaRPr lang="en-GB" dirty="0"/>
          </a:p>
        </p:txBody>
      </p:sp>
    </p:spTree>
    <p:extLst>
      <p:ext uri="{BB962C8B-B14F-4D97-AF65-F5344CB8AC3E}">
        <p14:creationId xmlns:p14="http://schemas.microsoft.com/office/powerpoint/2010/main" val="114639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2169"/>
          </a:xfrm>
        </p:spPr>
        <p:txBody>
          <a:bodyPr/>
          <a:lstStyle/>
          <a:p>
            <a:r>
              <a:rPr lang="en-GB" dirty="0"/>
              <a:t>Results </a:t>
            </a:r>
          </a:p>
        </p:txBody>
      </p:sp>
      <p:sp>
        <p:nvSpPr>
          <p:cNvPr id="3" name="Content Placeholder 2"/>
          <p:cNvSpPr>
            <a:spLocks noGrp="1"/>
          </p:cNvSpPr>
          <p:nvPr>
            <p:ph idx="1"/>
          </p:nvPr>
        </p:nvSpPr>
        <p:spPr>
          <a:xfrm>
            <a:off x="292894" y="1207294"/>
            <a:ext cx="11544300" cy="5386387"/>
          </a:xfrm>
          <a:solidFill>
            <a:schemeClr val="accent2">
              <a:lumMod val="40000"/>
              <a:lumOff val="60000"/>
            </a:schemeClr>
          </a:solidFill>
          <a:ln>
            <a:solidFill>
              <a:schemeClr val="accent1"/>
            </a:solidFill>
          </a:ln>
        </p:spPr>
        <p:txBody>
          <a:bodyPr>
            <a:normAutofit fontScale="85000" lnSpcReduction="10000"/>
          </a:bodyPr>
          <a:lstStyle/>
          <a:p>
            <a:r>
              <a:rPr lang="en-GB" b="1" dirty="0"/>
              <a:t>Baseline</a:t>
            </a:r>
          </a:p>
          <a:p>
            <a:pPr lvl="1"/>
            <a:r>
              <a:rPr lang="en-GB" dirty="0"/>
              <a:t>Cortisol: no differences</a:t>
            </a:r>
          </a:p>
          <a:p>
            <a:pPr lvl="1"/>
            <a:r>
              <a:rPr lang="en-GB" dirty="0"/>
              <a:t>Heart rate: no differences</a:t>
            </a:r>
          </a:p>
          <a:p>
            <a:pPr lvl="1"/>
            <a:r>
              <a:rPr lang="en-GB" dirty="0"/>
              <a:t>SCL: Control group (CG) lower</a:t>
            </a:r>
          </a:p>
          <a:p>
            <a:r>
              <a:rPr lang="en-GB" dirty="0"/>
              <a:t>Cortisol: ODD and ODD/ADHD weaker response to stress vs. ADHD and CG (declined throughout test as opposed to increasing or staying the same).</a:t>
            </a:r>
          </a:p>
          <a:p>
            <a:pPr lvl="1"/>
            <a:r>
              <a:rPr lang="en-GB" dirty="0"/>
              <a:t>More extreme differences with increased severity of symptoms</a:t>
            </a:r>
          </a:p>
          <a:p>
            <a:pPr lvl="1"/>
            <a:r>
              <a:rPr lang="en-GB" dirty="0"/>
              <a:t>Heart rate: ODD lower throughout test</a:t>
            </a:r>
          </a:p>
          <a:p>
            <a:pPr lvl="1"/>
            <a:r>
              <a:rPr lang="en-GB" dirty="0"/>
              <a:t>SCL: CG lower</a:t>
            </a:r>
          </a:p>
          <a:p>
            <a:pPr lvl="1"/>
            <a:r>
              <a:rPr lang="en-GB" dirty="0"/>
              <a:t>ODD and ODD/ADHD showed highest levels of aggression</a:t>
            </a:r>
          </a:p>
          <a:p>
            <a:pPr marL="457200" lvl="1" indent="0">
              <a:buNone/>
            </a:pPr>
            <a:endParaRPr lang="en-GB" dirty="0"/>
          </a:p>
          <a:p>
            <a:r>
              <a:rPr lang="en-GB" dirty="0"/>
              <a:t>Many ADHD patients were taking methylphenidate, affecting heart rate.</a:t>
            </a:r>
          </a:p>
          <a:p>
            <a:r>
              <a:rPr lang="en-GB" dirty="0"/>
              <a:t>Differences in ANS (heart rate and skin conductance) and HPA (cortisol) found for clinical vs. control participants. </a:t>
            </a:r>
          </a:p>
          <a:p>
            <a:r>
              <a:rPr lang="en-GB" dirty="0"/>
              <a:t>ODD participants generally less aroused, and more aggressive.</a:t>
            </a:r>
          </a:p>
          <a:p>
            <a:endParaRPr lang="en-GB" dirty="0"/>
          </a:p>
        </p:txBody>
      </p:sp>
    </p:spTree>
    <p:extLst>
      <p:ext uri="{BB962C8B-B14F-4D97-AF65-F5344CB8AC3E}">
        <p14:creationId xmlns:p14="http://schemas.microsoft.com/office/powerpoint/2010/main" val="2002560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2144"/>
          </a:xfrm>
        </p:spPr>
        <p:txBody>
          <a:bodyPr>
            <a:normAutofit fontScale="90000"/>
          </a:bodyPr>
          <a:lstStyle/>
          <a:p>
            <a:r>
              <a:rPr lang="nl-NL" dirty="0"/>
              <a:t>Van Goozen et al. (2000)</a:t>
            </a:r>
            <a:endParaRPr lang="en-GB" dirty="0"/>
          </a:p>
        </p:txBody>
      </p:sp>
      <p:sp>
        <p:nvSpPr>
          <p:cNvPr id="3" name="Content Placeholder 2"/>
          <p:cNvSpPr>
            <a:spLocks noGrp="1"/>
          </p:cNvSpPr>
          <p:nvPr>
            <p:ph idx="1"/>
          </p:nvPr>
        </p:nvSpPr>
        <p:spPr>
          <a:xfrm>
            <a:off x="838200" y="1207294"/>
            <a:ext cx="10515600" cy="4969669"/>
          </a:xfrm>
          <a:solidFill>
            <a:schemeClr val="accent1">
              <a:lumMod val="40000"/>
              <a:lumOff val="60000"/>
            </a:schemeClr>
          </a:solidFill>
          <a:ln>
            <a:solidFill>
              <a:schemeClr val="accent1">
                <a:lumMod val="75000"/>
              </a:schemeClr>
            </a:solidFill>
          </a:ln>
        </p:spPr>
        <p:txBody>
          <a:bodyPr/>
          <a:lstStyle/>
          <a:p>
            <a:r>
              <a:rPr lang="en-GB" dirty="0"/>
              <a:t>Comparing children with DBD vs. CG on ANS and HPA axis activity.</a:t>
            </a:r>
          </a:p>
          <a:p>
            <a:r>
              <a:rPr lang="en-GB" dirty="0"/>
              <a:t>Measured cortisol, heart rate, skin conductance, feelings of control, and negative feelings during stressful and non-stressful activities.</a:t>
            </a:r>
          </a:p>
          <a:p>
            <a:r>
              <a:rPr lang="en-GB" b="1" dirty="0"/>
              <a:t>At baseline </a:t>
            </a:r>
          </a:p>
          <a:p>
            <a:r>
              <a:rPr lang="en-GB" dirty="0"/>
              <a:t>Cortisol: no differences </a:t>
            </a:r>
          </a:p>
          <a:p>
            <a:r>
              <a:rPr lang="en-GB" dirty="0"/>
              <a:t>Heart rate: lower In DBD (DBD Mean=87.3; NC Mean=95.5) </a:t>
            </a:r>
          </a:p>
          <a:p>
            <a:r>
              <a:rPr lang="en-GB" dirty="0"/>
              <a:t>SCL: lower in DBD, especially comorbid with ADHD </a:t>
            </a:r>
          </a:p>
          <a:p>
            <a:r>
              <a:rPr lang="en-GB" dirty="0"/>
              <a:t> Negative mood and feelings of control: no difference</a:t>
            </a:r>
          </a:p>
        </p:txBody>
      </p:sp>
    </p:spTree>
    <p:extLst>
      <p:ext uri="{BB962C8B-B14F-4D97-AF65-F5344CB8AC3E}">
        <p14:creationId xmlns:p14="http://schemas.microsoft.com/office/powerpoint/2010/main" val="142567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F40D9-584E-7364-2C04-0EC7F3B79797}"/>
              </a:ext>
            </a:extLst>
          </p:cNvPr>
          <p:cNvSpPr>
            <a:spLocks noGrp="1"/>
          </p:cNvSpPr>
          <p:nvPr>
            <p:ph type="title"/>
          </p:nvPr>
        </p:nvSpPr>
        <p:spPr/>
        <p:txBody>
          <a:bodyPr/>
          <a:lstStyle/>
          <a:p>
            <a:r>
              <a:rPr lang="en-GB" dirty="0"/>
              <a:t>Test results</a:t>
            </a:r>
          </a:p>
        </p:txBody>
      </p:sp>
      <p:sp>
        <p:nvSpPr>
          <p:cNvPr id="3" name="Content Placeholder 2">
            <a:extLst>
              <a:ext uri="{FF2B5EF4-FFF2-40B4-BE49-F238E27FC236}">
                <a16:creationId xmlns:a16="http://schemas.microsoft.com/office/drawing/2014/main" id="{6CD638E8-3904-9F6A-10F3-631A3DF05CDC}"/>
              </a:ext>
            </a:extLst>
          </p:cNvPr>
          <p:cNvSpPr>
            <a:spLocks noGrp="1"/>
          </p:cNvSpPr>
          <p:nvPr>
            <p:ph idx="1"/>
          </p:nvPr>
        </p:nvSpPr>
        <p:spPr>
          <a:xfrm>
            <a:off x="437322" y="1520687"/>
            <a:ext cx="10916478" cy="4656276"/>
          </a:xfrm>
          <a:solidFill>
            <a:schemeClr val="accent1">
              <a:lumMod val="40000"/>
              <a:lumOff val="60000"/>
            </a:schemeClr>
          </a:solidFill>
          <a:ln>
            <a:solidFill>
              <a:schemeClr val="accent1">
                <a:lumMod val="75000"/>
              </a:schemeClr>
            </a:solidFill>
          </a:ln>
        </p:spPr>
        <p:txBody>
          <a:bodyPr>
            <a:normAutofit/>
          </a:bodyPr>
          <a:lstStyle/>
          <a:p>
            <a:r>
              <a:rPr lang="en-GB" dirty="0"/>
              <a:t>Aggression: DBD administered more punishment. </a:t>
            </a:r>
          </a:p>
          <a:p>
            <a:r>
              <a:rPr lang="en-GB" dirty="0"/>
              <a:t>Negative moods: DBD more intense. </a:t>
            </a:r>
          </a:p>
          <a:p>
            <a:r>
              <a:rPr lang="en-GB" dirty="0"/>
              <a:t>SCL: lower skin conductance levels for DBD throughout task. </a:t>
            </a:r>
          </a:p>
          <a:p>
            <a:r>
              <a:rPr lang="en-GB" dirty="0"/>
              <a:t>Cortisol: more rapid decline in DBD children.</a:t>
            </a:r>
          </a:p>
          <a:p>
            <a:r>
              <a:rPr lang="en-GB" dirty="0"/>
              <a:t>Heart rate: lower in DBD.</a:t>
            </a:r>
          </a:p>
          <a:p>
            <a:r>
              <a:rPr lang="en-GB" dirty="0"/>
              <a:t>HR increased for both groups during stress. </a:t>
            </a:r>
          </a:p>
          <a:p>
            <a:r>
              <a:rPr lang="en-GB" dirty="0"/>
              <a:t>ODD participants generally less aroused during baseline and stress, and also report more negative feelings and display more aggression during stress. </a:t>
            </a:r>
          </a:p>
        </p:txBody>
      </p:sp>
    </p:spTree>
    <p:extLst>
      <p:ext uri="{BB962C8B-B14F-4D97-AF65-F5344CB8AC3E}">
        <p14:creationId xmlns:p14="http://schemas.microsoft.com/office/powerpoint/2010/main" val="4216290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7F9A-B487-5FFC-3421-10DF6731669E}"/>
              </a:ext>
            </a:extLst>
          </p:cNvPr>
          <p:cNvSpPr>
            <a:spLocks noGrp="1"/>
          </p:cNvSpPr>
          <p:nvPr>
            <p:ph type="title"/>
          </p:nvPr>
        </p:nvSpPr>
        <p:spPr/>
        <p:txBody>
          <a:bodyPr/>
          <a:lstStyle/>
          <a:p>
            <a:r>
              <a:rPr lang="en-GB" dirty="0"/>
              <a:t>Executive function tests:</a:t>
            </a:r>
          </a:p>
        </p:txBody>
      </p:sp>
      <p:sp>
        <p:nvSpPr>
          <p:cNvPr id="3" name="Content Placeholder 2">
            <a:extLst>
              <a:ext uri="{FF2B5EF4-FFF2-40B4-BE49-F238E27FC236}">
                <a16:creationId xmlns:a16="http://schemas.microsoft.com/office/drawing/2014/main" id="{E758D4F6-2D14-EF66-B8CA-6F6576EB9820}"/>
              </a:ext>
            </a:extLst>
          </p:cNvPr>
          <p:cNvSpPr>
            <a:spLocks noGrp="1"/>
          </p:cNvSpPr>
          <p:nvPr>
            <p:ph idx="1"/>
          </p:nvPr>
        </p:nvSpPr>
        <p:spPr>
          <a:xfrm>
            <a:off x="496957" y="1825625"/>
            <a:ext cx="10856843" cy="4667250"/>
          </a:xfrm>
          <a:solidFill>
            <a:schemeClr val="accent1">
              <a:lumMod val="40000"/>
              <a:lumOff val="60000"/>
            </a:schemeClr>
          </a:solidFill>
          <a:ln>
            <a:solidFill>
              <a:schemeClr val="accent1">
                <a:lumMod val="75000"/>
              </a:schemeClr>
            </a:solidFill>
          </a:ln>
        </p:spPr>
        <p:txBody>
          <a:bodyPr>
            <a:normAutofit lnSpcReduction="10000"/>
          </a:bodyPr>
          <a:lstStyle/>
          <a:p>
            <a:r>
              <a:rPr lang="en-GB" dirty="0"/>
              <a:t>Trail-Making Test Forms and visual attention and task switching. </a:t>
            </a:r>
          </a:p>
          <a:p>
            <a:r>
              <a:rPr lang="en-GB" dirty="0"/>
              <a:t>Planning: Tower of Hanoi </a:t>
            </a:r>
          </a:p>
          <a:p>
            <a:r>
              <a:rPr lang="en-GB" dirty="0"/>
              <a:t>Working memory: Self-ordered pointing </a:t>
            </a:r>
          </a:p>
          <a:p>
            <a:r>
              <a:rPr lang="en-GB" dirty="0"/>
              <a:t>Inhibition/attention: Stroop, Continuous Performance Test</a:t>
            </a:r>
          </a:p>
          <a:p>
            <a:r>
              <a:rPr lang="en-GB" dirty="0"/>
              <a:t>Perseveration of responses: Door opening task – </a:t>
            </a:r>
          </a:p>
          <a:p>
            <a:pPr lvl="1"/>
            <a:r>
              <a:rPr lang="en-GB" dirty="0"/>
              <a:t> Door opening task Participant opens doors sequentially. They see either a happy face on the screen and receive a dime, or see a sad face and has to give back money. Ratio of winning to losing doors decreases over time Can stop game at any point.</a:t>
            </a:r>
          </a:p>
          <a:p>
            <a:r>
              <a:rPr lang="en-GB" dirty="0"/>
              <a:t>Impulsivity/Delay aversion: Delay of gratification task </a:t>
            </a:r>
          </a:p>
        </p:txBody>
      </p:sp>
    </p:spTree>
    <p:extLst>
      <p:ext uri="{BB962C8B-B14F-4D97-AF65-F5344CB8AC3E}">
        <p14:creationId xmlns:p14="http://schemas.microsoft.com/office/powerpoint/2010/main" val="3712766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Executive functioning deficits</a:t>
            </a:r>
          </a:p>
        </p:txBody>
      </p:sp>
      <p:sp>
        <p:nvSpPr>
          <p:cNvPr id="3" name="Content Placeholder 2"/>
          <p:cNvSpPr>
            <a:spLocks noGrp="1"/>
          </p:cNvSpPr>
          <p:nvPr>
            <p:ph idx="1"/>
          </p:nvPr>
        </p:nvSpPr>
        <p:spPr>
          <a:xfrm>
            <a:off x="268357" y="1371600"/>
            <a:ext cx="11085443" cy="4805363"/>
          </a:xfrm>
          <a:solidFill>
            <a:schemeClr val="accent1">
              <a:lumMod val="40000"/>
              <a:lumOff val="60000"/>
            </a:schemeClr>
          </a:solidFill>
          <a:ln>
            <a:solidFill>
              <a:schemeClr val="accent1">
                <a:lumMod val="75000"/>
              </a:schemeClr>
            </a:solidFill>
          </a:ln>
        </p:spPr>
        <p:txBody>
          <a:bodyPr>
            <a:normAutofit fontScale="92500" lnSpcReduction="10000"/>
          </a:bodyPr>
          <a:lstStyle/>
          <a:p>
            <a:r>
              <a:rPr lang="en-GB" dirty="0"/>
              <a:t>Van </a:t>
            </a:r>
            <a:r>
              <a:rPr lang="en-GB" dirty="0" err="1"/>
              <a:t>Goozen</a:t>
            </a:r>
            <a:r>
              <a:rPr lang="en-GB" dirty="0"/>
              <a:t> et al. (2004) </a:t>
            </a:r>
          </a:p>
          <a:p>
            <a:r>
              <a:rPr lang="en-GB" dirty="0"/>
              <a:t>Compared ODD, ODD/ADHD and CG - 77 participants, 7-12 years old on a variety of tasks. </a:t>
            </a:r>
          </a:p>
          <a:p>
            <a:r>
              <a:rPr lang="en-GB" dirty="0"/>
              <a:t>Results: </a:t>
            </a:r>
          </a:p>
          <a:p>
            <a:r>
              <a:rPr lang="en-GB" dirty="0"/>
              <a:t>ODD/ADHD performed worse on response perseveration task.</a:t>
            </a:r>
          </a:p>
          <a:p>
            <a:r>
              <a:rPr lang="en-GB" dirty="0"/>
              <a:t>ODD/ADHD performed worse on trail-making. </a:t>
            </a:r>
          </a:p>
          <a:p>
            <a:r>
              <a:rPr lang="en-GB" dirty="0"/>
              <a:t>ODD opened more doors than CG. </a:t>
            </a:r>
          </a:p>
          <a:p>
            <a:r>
              <a:rPr lang="en-GB" dirty="0"/>
              <a:t>No differences from CG on other tasks (including Delay of Gratification task). </a:t>
            </a:r>
          </a:p>
          <a:p>
            <a:r>
              <a:rPr lang="en-GB" dirty="0"/>
              <a:t>Authors conclude results point not to deficit in executive functioning, but to inhibition, especially with regard to monetary reward (more motivational than executive).</a:t>
            </a:r>
          </a:p>
        </p:txBody>
      </p:sp>
    </p:spTree>
    <p:extLst>
      <p:ext uri="{BB962C8B-B14F-4D97-AF65-F5344CB8AC3E}">
        <p14:creationId xmlns:p14="http://schemas.microsoft.com/office/powerpoint/2010/main" val="1002297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perseveration continued</a:t>
            </a:r>
          </a:p>
        </p:txBody>
      </p:sp>
      <p:sp>
        <p:nvSpPr>
          <p:cNvPr id="3" name="Content Placeholder 2"/>
          <p:cNvSpPr>
            <a:spLocks noGrp="1"/>
          </p:cNvSpPr>
          <p:nvPr>
            <p:ph idx="1"/>
          </p:nvPr>
        </p:nvSpPr>
        <p:spPr>
          <a:solidFill>
            <a:schemeClr val="accent1">
              <a:lumMod val="40000"/>
              <a:lumOff val="60000"/>
            </a:schemeClr>
          </a:solidFill>
          <a:ln>
            <a:solidFill>
              <a:schemeClr val="accent1">
                <a:lumMod val="75000"/>
              </a:schemeClr>
            </a:solidFill>
          </a:ln>
        </p:spPr>
        <p:txBody>
          <a:bodyPr>
            <a:normAutofit fontScale="92500" lnSpcReduction="20000"/>
          </a:bodyPr>
          <a:lstStyle/>
          <a:p>
            <a:r>
              <a:rPr lang="en-GB" dirty="0"/>
              <a:t>Evidence for reduced punishment sensitivity in boys 7-12 years with ODD Matthys et al. (2004). </a:t>
            </a:r>
          </a:p>
          <a:p>
            <a:r>
              <a:rPr lang="en-GB" dirty="0"/>
              <a:t>Comparing boys with ODD and CG on response perseveration task </a:t>
            </a:r>
          </a:p>
          <a:p>
            <a:r>
              <a:rPr lang="en-GB" dirty="0"/>
              <a:t>Response perseveration: “the tendency to continue a response set for reward despite punishment” </a:t>
            </a:r>
          </a:p>
          <a:p>
            <a:r>
              <a:rPr lang="en-GB" dirty="0"/>
              <a:t>Measured reward sensitivity, punishment sensitivity, heart rate (HR), skin conductance level (SCL). </a:t>
            </a:r>
          </a:p>
          <a:p>
            <a:r>
              <a:rPr lang="en-GB" dirty="0"/>
              <a:t>Sensitivity to punishment: how long it takes to open a new door after losing. </a:t>
            </a:r>
          </a:p>
          <a:p>
            <a:r>
              <a:rPr lang="en-GB" dirty="0"/>
              <a:t>Sensitivity to reward: how long it takes to open a new door after winning.</a:t>
            </a:r>
          </a:p>
        </p:txBody>
      </p:sp>
    </p:spTree>
    <p:extLst>
      <p:ext uri="{BB962C8B-B14F-4D97-AF65-F5344CB8AC3E}">
        <p14:creationId xmlns:p14="http://schemas.microsoft.com/office/powerpoint/2010/main" val="2850095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246E2-CBB6-CAB7-E00E-B62939C8A7D6}"/>
              </a:ext>
            </a:extLst>
          </p:cNvPr>
          <p:cNvSpPr>
            <a:spLocks noGrp="1"/>
          </p:cNvSpPr>
          <p:nvPr>
            <p:ph type="title"/>
          </p:nvPr>
        </p:nvSpPr>
        <p:spPr/>
        <p:txBody>
          <a:bodyPr/>
          <a:lstStyle/>
          <a:p>
            <a:r>
              <a:rPr lang="en-GB" dirty="0"/>
              <a:t>Test results:</a:t>
            </a:r>
          </a:p>
        </p:txBody>
      </p:sp>
      <p:sp>
        <p:nvSpPr>
          <p:cNvPr id="3" name="Content Placeholder 2">
            <a:extLst>
              <a:ext uri="{FF2B5EF4-FFF2-40B4-BE49-F238E27FC236}">
                <a16:creationId xmlns:a16="http://schemas.microsoft.com/office/drawing/2014/main" id="{8321515B-813F-9517-75AC-12AB65FD2C08}"/>
              </a:ext>
            </a:extLst>
          </p:cNvPr>
          <p:cNvSpPr>
            <a:spLocks noGrp="1"/>
          </p:cNvSpPr>
          <p:nvPr>
            <p:ph idx="1"/>
          </p:nvPr>
        </p:nvSpPr>
        <p:spPr>
          <a:solidFill>
            <a:schemeClr val="accent1">
              <a:lumMod val="40000"/>
              <a:lumOff val="60000"/>
            </a:schemeClr>
          </a:solidFill>
          <a:ln>
            <a:solidFill>
              <a:schemeClr val="accent1">
                <a:lumMod val="75000"/>
              </a:schemeClr>
            </a:solidFill>
          </a:ln>
        </p:spPr>
        <p:txBody>
          <a:bodyPr/>
          <a:lstStyle/>
          <a:p>
            <a:r>
              <a:rPr lang="en-GB" dirty="0"/>
              <a:t>Results: </a:t>
            </a:r>
          </a:p>
          <a:p>
            <a:r>
              <a:rPr lang="en-GB" dirty="0"/>
              <a:t>ODD group opened more doors than CG. </a:t>
            </a:r>
          </a:p>
          <a:p>
            <a:r>
              <a:rPr lang="en-GB" dirty="0"/>
              <a:t>Punishment sensitivity: ODD took less time to open next door after losing. </a:t>
            </a:r>
          </a:p>
          <a:p>
            <a:r>
              <a:rPr lang="en-GB" dirty="0"/>
              <a:t>SCL during task: lower for ODD. </a:t>
            </a:r>
          </a:p>
          <a:p>
            <a:r>
              <a:rPr lang="en-GB" dirty="0"/>
              <a:t>Reward sensitivity and HR during task: no difference. </a:t>
            </a:r>
          </a:p>
          <a:p>
            <a:r>
              <a:rPr lang="en-GB" dirty="0"/>
              <a:t>No differences between ODD and ODD/ADHD on any  Measure.</a:t>
            </a:r>
          </a:p>
        </p:txBody>
      </p:sp>
    </p:spTree>
    <p:extLst>
      <p:ext uri="{BB962C8B-B14F-4D97-AF65-F5344CB8AC3E}">
        <p14:creationId xmlns:p14="http://schemas.microsoft.com/office/powerpoint/2010/main" val="1034286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0750"/>
          </a:xfrm>
        </p:spPr>
        <p:txBody>
          <a:bodyPr>
            <a:normAutofit fontScale="90000"/>
          </a:bodyPr>
          <a:lstStyle/>
          <a:p>
            <a:r>
              <a:rPr lang="en-GB" dirty="0"/>
              <a:t>Neurobiological Underpinnings-Review</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07787260"/>
              </p:ext>
            </p:extLst>
          </p:nvPr>
        </p:nvGraphicFramePr>
        <p:xfrm>
          <a:off x="838200" y="1285875"/>
          <a:ext cx="11049000" cy="5486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2184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B36191-004F-5404-5E21-6C02B2344570}"/>
              </a:ext>
            </a:extLst>
          </p:cNvPr>
          <p:cNvSpPr>
            <a:spLocks noGrp="1"/>
          </p:cNvSpPr>
          <p:nvPr>
            <p:ph type="ctrTitle"/>
          </p:nvPr>
        </p:nvSpPr>
        <p:spPr/>
        <p:txBody>
          <a:bodyPr/>
          <a:lstStyle/>
          <a:p>
            <a:r>
              <a:rPr lang="en-GB" dirty="0"/>
              <a:t>Intervention and Treatment programmes</a:t>
            </a:r>
          </a:p>
        </p:txBody>
      </p:sp>
      <p:sp>
        <p:nvSpPr>
          <p:cNvPr id="5" name="Subtitle 4">
            <a:extLst>
              <a:ext uri="{FF2B5EF4-FFF2-40B4-BE49-F238E27FC236}">
                <a16:creationId xmlns:a16="http://schemas.microsoft.com/office/drawing/2014/main" id="{B7052C08-1E12-B1F3-4435-311F5BC3B89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37168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6256C-A081-C92E-0F35-48BADB2A1C24}"/>
              </a:ext>
            </a:extLst>
          </p:cNvPr>
          <p:cNvSpPr>
            <a:spLocks noGrp="1"/>
          </p:cNvSpPr>
          <p:nvPr>
            <p:ph type="title"/>
          </p:nvPr>
        </p:nvSpPr>
        <p:spPr/>
        <p:txBody>
          <a:bodyPr/>
          <a:lstStyle/>
          <a:p>
            <a:r>
              <a:rPr lang="en-GB" dirty="0"/>
              <a:t>Four types of intervention</a:t>
            </a:r>
          </a:p>
        </p:txBody>
      </p:sp>
      <p:graphicFrame>
        <p:nvGraphicFramePr>
          <p:cNvPr id="4" name="Content Placeholder 3">
            <a:extLst>
              <a:ext uri="{FF2B5EF4-FFF2-40B4-BE49-F238E27FC236}">
                <a16:creationId xmlns:a16="http://schemas.microsoft.com/office/drawing/2014/main" id="{95722EB6-6605-C94B-D0A3-A0E67F096D28}"/>
              </a:ext>
            </a:extLst>
          </p:cNvPr>
          <p:cNvGraphicFramePr>
            <a:graphicFrameLocks noGrp="1"/>
          </p:cNvGraphicFramePr>
          <p:nvPr>
            <p:ph idx="1"/>
            <p:extLst>
              <p:ext uri="{D42A27DB-BD31-4B8C-83A1-F6EECF244321}">
                <p14:modId xmlns:p14="http://schemas.microsoft.com/office/powerpoint/2010/main" val="2836934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35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0756"/>
          </a:xfrm>
        </p:spPr>
        <p:txBody>
          <a:bodyPr/>
          <a:lstStyle/>
          <a:p>
            <a:r>
              <a:rPr lang="en-GB" dirty="0"/>
              <a:t>Efficacy of prevention programmes</a:t>
            </a:r>
          </a:p>
        </p:txBody>
      </p:sp>
      <p:sp>
        <p:nvSpPr>
          <p:cNvPr id="3" name="Content Placeholder 2"/>
          <p:cNvSpPr>
            <a:spLocks noGrp="1"/>
          </p:cNvSpPr>
          <p:nvPr>
            <p:ph idx="1"/>
          </p:nvPr>
        </p:nvSpPr>
        <p:spPr>
          <a:solidFill>
            <a:schemeClr val="accent2">
              <a:lumMod val="40000"/>
              <a:lumOff val="60000"/>
            </a:schemeClr>
          </a:solidFill>
          <a:ln>
            <a:solidFill>
              <a:schemeClr val="accent1"/>
            </a:solidFill>
          </a:ln>
        </p:spPr>
        <p:txBody>
          <a:bodyPr>
            <a:normAutofit fontScale="92500" lnSpcReduction="20000"/>
          </a:bodyPr>
          <a:lstStyle/>
          <a:p>
            <a:endParaRPr lang="en-GB" dirty="0">
              <a:solidFill>
                <a:schemeClr val="accent1">
                  <a:lumMod val="50000"/>
                </a:schemeClr>
              </a:solidFill>
            </a:endParaRPr>
          </a:p>
          <a:p>
            <a:r>
              <a:rPr lang="en-GB" dirty="0">
                <a:solidFill>
                  <a:schemeClr val="accent1">
                    <a:lumMod val="50000"/>
                  </a:schemeClr>
                </a:solidFill>
              </a:rPr>
              <a:t>Prevention programs have demonstrated small effect sizes in preventing symptoms of ODD and CD.</a:t>
            </a:r>
          </a:p>
          <a:p>
            <a:r>
              <a:rPr lang="en-GB" dirty="0">
                <a:solidFill>
                  <a:schemeClr val="accent1">
                    <a:lumMod val="50000"/>
                  </a:schemeClr>
                </a:solidFill>
              </a:rPr>
              <a:t>Preventing property violation, oppositional behaviour, and aggression.</a:t>
            </a:r>
          </a:p>
          <a:p>
            <a:r>
              <a:rPr lang="en-GB" dirty="0">
                <a:solidFill>
                  <a:schemeClr val="accent1">
                    <a:lumMod val="50000"/>
                  </a:schemeClr>
                </a:solidFill>
              </a:rPr>
              <a:t>Effect sizes highest when records (i.e. from schools, police, or courts) as opposed to teacher, parent, or self reports used to determine effectiveness of programs (more implications for CD than ODD?)Grove et al. (2008).</a:t>
            </a:r>
          </a:p>
          <a:p>
            <a:r>
              <a:rPr lang="en-GB" dirty="0">
                <a:solidFill>
                  <a:schemeClr val="accent1">
                    <a:lumMod val="50000"/>
                  </a:schemeClr>
                </a:solidFill>
              </a:rPr>
              <a:t>Intervention programs for ODD that focus on either parents, children, or both have been shown to be effective in treating symptoms.</a:t>
            </a:r>
          </a:p>
        </p:txBody>
      </p:sp>
    </p:spTree>
    <p:extLst>
      <p:ext uri="{BB962C8B-B14F-4D97-AF65-F5344CB8AC3E}">
        <p14:creationId xmlns:p14="http://schemas.microsoft.com/office/powerpoint/2010/main" val="1784770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6B5F-9107-7938-1458-596D4A776C0D}"/>
              </a:ext>
            </a:extLst>
          </p:cNvPr>
          <p:cNvSpPr>
            <a:spLocks noGrp="1"/>
          </p:cNvSpPr>
          <p:nvPr>
            <p:ph type="title"/>
          </p:nvPr>
        </p:nvSpPr>
        <p:spPr/>
        <p:txBody>
          <a:bodyPr/>
          <a:lstStyle/>
          <a:p>
            <a:r>
              <a:rPr lang="en-GB" dirty="0"/>
              <a:t>Individual CBT</a:t>
            </a:r>
          </a:p>
        </p:txBody>
      </p:sp>
      <p:sp>
        <p:nvSpPr>
          <p:cNvPr id="3" name="Content Placeholder 2">
            <a:extLst>
              <a:ext uri="{FF2B5EF4-FFF2-40B4-BE49-F238E27FC236}">
                <a16:creationId xmlns:a16="http://schemas.microsoft.com/office/drawing/2014/main" id="{AD4A0752-8BA3-8C4F-9543-90B21DC87A53}"/>
              </a:ext>
            </a:extLst>
          </p:cNvPr>
          <p:cNvSpPr>
            <a:spLocks noGrp="1"/>
          </p:cNvSpPr>
          <p:nvPr>
            <p:ph idx="1"/>
          </p:nvPr>
        </p:nvSpPr>
        <p:spPr>
          <a:solidFill>
            <a:schemeClr val="accent2">
              <a:lumMod val="40000"/>
              <a:lumOff val="60000"/>
            </a:schemeClr>
          </a:solidFill>
          <a:ln>
            <a:solidFill>
              <a:schemeClr val="accent1">
                <a:lumMod val="75000"/>
              </a:schemeClr>
            </a:solidFill>
          </a:ln>
        </p:spPr>
        <p:txBody>
          <a:bodyPr>
            <a:normAutofit fontScale="85000" lnSpcReduction="10000"/>
          </a:bodyPr>
          <a:lstStyle/>
          <a:p>
            <a:r>
              <a:rPr lang="en-GB" dirty="0"/>
              <a:t>The general premise of CBT is that by changing the way in which an individual thinks, you can then encourage behavioural change. </a:t>
            </a:r>
          </a:p>
          <a:p>
            <a:r>
              <a:rPr lang="en-GB" dirty="0"/>
              <a:t>Aggressive children tend to perceive neutral behaviours of others as hostile, therefore the goal of CBT for CD is to teach the child to develop problem solving strategies to respond more appropriately. </a:t>
            </a:r>
          </a:p>
          <a:p>
            <a:r>
              <a:rPr lang="en-GB" dirty="0"/>
              <a:t>A number of steps are involved in CBT for CD: </a:t>
            </a:r>
          </a:p>
          <a:p>
            <a:r>
              <a:rPr lang="en-GB" dirty="0"/>
              <a:t>Describe the problem and identify goals that will enable a solution. </a:t>
            </a:r>
          </a:p>
          <a:p>
            <a:r>
              <a:rPr lang="en-GB" dirty="0"/>
              <a:t>Generate alternative solutions to the perceived problem.  </a:t>
            </a:r>
          </a:p>
          <a:p>
            <a:r>
              <a:rPr lang="en-GB" dirty="0"/>
              <a:t>Evaluate the alternative strategies to the solution. </a:t>
            </a:r>
          </a:p>
          <a:p>
            <a:r>
              <a:rPr lang="en-GB" dirty="0"/>
              <a:t>Select the best/most appropriate strategies. </a:t>
            </a:r>
          </a:p>
          <a:p>
            <a:r>
              <a:rPr lang="en-GB" dirty="0"/>
              <a:t>Evaluate the success of these strategies.</a:t>
            </a:r>
          </a:p>
        </p:txBody>
      </p:sp>
    </p:spTree>
    <p:extLst>
      <p:ext uri="{BB962C8B-B14F-4D97-AF65-F5344CB8AC3E}">
        <p14:creationId xmlns:p14="http://schemas.microsoft.com/office/powerpoint/2010/main" val="735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Bradley &amp; </a:t>
            </a:r>
            <a:r>
              <a:rPr lang="en-GB" dirty="0" err="1"/>
              <a:t>Mandell</a:t>
            </a:r>
            <a:r>
              <a:rPr lang="en-GB" dirty="0"/>
              <a:t> (2005)</a:t>
            </a:r>
          </a:p>
        </p:txBody>
      </p:sp>
      <p:sp>
        <p:nvSpPr>
          <p:cNvPr id="3" name="Content Placeholder 2"/>
          <p:cNvSpPr>
            <a:spLocks noGrp="1"/>
          </p:cNvSpPr>
          <p:nvPr>
            <p:ph idx="1"/>
          </p:nvPr>
        </p:nvSpPr>
        <p:spPr>
          <a:solidFill>
            <a:schemeClr val="accent1">
              <a:lumMod val="40000"/>
              <a:lumOff val="60000"/>
            </a:schemeClr>
          </a:solidFill>
          <a:ln>
            <a:solidFill>
              <a:schemeClr val="accent1"/>
            </a:solidFill>
          </a:ln>
        </p:spPr>
        <p:txBody>
          <a:bodyPr>
            <a:normAutofit/>
          </a:bodyPr>
          <a:lstStyle/>
          <a:p>
            <a:r>
              <a:rPr lang="en-GB" dirty="0">
                <a:solidFill>
                  <a:schemeClr val="accent1">
                    <a:lumMod val="50000"/>
                  </a:schemeClr>
                </a:solidFill>
              </a:rPr>
              <a:t>Meta-analysis of 7 studies focused on interventions for ODD (not CD).</a:t>
            </a:r>
          </a:p>
          <a:p>
            <a:pPr marL="0" indent="0">
              <a:buNone/>
            </a:pPr>
            <a:endParaRPr lang="en-GB" dirty="0">
              <a:solidFill>
                <a:schemeClr val="accent1">
                  <a:lumMod val="50000"/>
                </a:schemeClr>
              </a:solidFill>
            </a:endParaRPr>
          </a:p>
          <a:p>
            <a:r>
              <a:rPr lang="en-GB" dirty="0">
                <a:solidFill>
                  <a:schemeClr val="accent1">
                    <a:lumMod val="50000"/>
                  </a:schemeClr>
                </a:solidFill>
              </a:rPr>
              <a:t>Characteristics of included studies - </a:t>
            </a:r>
          </a:p>
          <a:p>
            <a:pPr lvl="1"/>
            <a:r>
              <a:rPr lang="en-GB" dirty="0">
                <a:solidFill>
                  <a:schemeClr val="accent1">
                    <a:lumMod val="50000"/>
                  </a:schemeClr>
                </a:solidFill>
              </a:rPr>
              <a:t>Children were diagnosed before inclusion in the study, based on any version of DSM (5 studies) OR had a T score of 55 or higher (2 studies) on CBCL aggression scale of CBCL (1 SD above norm)</a:t>
            </a:r>
          </a:p>
          <a:p>
            <a:pPr lvl="1"/>
            <a:r>
              <a:rPr lang="en-GB" dirty="0">
                <a:solidFill>
                  <a:schemeClr val="accent1">
                    <a:lumMod val="50000"/>
                  </a:schemeClr>
                </a:solidFill>
              </a:rPr>
              <a:t>Treatments targeted parents, children, or both</a:t>
            </a:r>
          </a:p>
        </p:txBody>
      </p:sp>
    </p:spTree>
    <p:extLst>
      <p:ext uri="{BB962C8B-B14F-4D97-AF65-F5344CB8AC3E}">
        <p14:creationId xmlns:p14="http://schemas.microsoft.com/office/powerpoint/2010/main" val="1607970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8" y="-227807"/>
            <a:ext cx="10515600" cy="1325563"/>
          </a:xfrm>
        </p:spPr>
        <p:txBody>
          <a:bodyPr/>
          <a:lstStyle/>
          <a:p>
            <a:r>
              <a:rPr lang="en-GB" dirty="0"/>
              <a:t>Results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51067674"/>
              </p:ext>
            </p:extLst>
          </p:nvPr>
        </p:nvGraphicFramePr>
        <p:xfrm>
          <a:off x="223837" y="757237"/>
          <a:ext cx="11799093" cy="584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620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8397C-0EC8-1698-EEE5-72BF182FAB48}"/>
              </a:ext>
            </a:extLst>
          </p:cNvPr>
          <p:cNvSpPr>
            <a:spLocks noGrp="1"/>
          </p:cNvSpPr>
          <p:nvPr>
            <p:ph type="title"/>
          </p:nvPr>
        </p:nvSpPr>
        <p:spPr/>
        <p:txBody>
          <a:bodyPr/>
          <a:lstStyle/>
          <a:p>
            <a:r>
              <a:rPr lang="en-GB" dirty="0"/>
              <a:t>More support – </a:t>
            </a:r>
            <a:r>
              <a:rPr lang="en-GB" dirty="0" err="1"/>
              <a:t>Busari</a:t>
            </a:r>
            <a:r>
              <a:rPr lang="en-GB" dirty="0"/>
              <a:t> (2012)</a:t>
            </a:r>
          </a:p>
        </p:txBody>
      </p:sp>
      <p:sp>
        <p:nvSpPr>
          <p:cNvPr id="3" name="Content Placeholder 2">
            <a:extLst>
              <a:ext uri="{FF2B5EF4-FFF2-40B4-BE49-F238E27FC236}">
                <a16:creationId xmlns:a16="http://schemas.microsoft.com/office/drawing/2014/main" id="{2EDE9BB1-79A9-6F6A-D88E-74739B1770D2}"/>
              </a:ext>
            </a:extLst>
          </p:cNvPr>
          <p:cNvSpPr>
            <a:spLocks noGrp="1"/>
          </p:cNvSpPr>
          <p:nvPr>
            <p:ph idx="1"/>
          </p:nvPr>
        </p:nvSpPr>
        <p:spPr>
          <a:solidFill>
            <a:schemeClr val="bg2"/>
          </a:solidFill>
          <a:ln>
            <a:solidFill>
              <a:schemeClr val="accent1">
                <a:lumMod val="75000"/>
              </a:schemeClr>
            </a:solidFill>
          </a:ln>
        </p:spPr>
        <p:txBody>
          <a:bodyPr>
            <a:normAutofit fontScale="77500" lnSpcReduction="20000"/>
          </a:bodyPr>
          <a:lstStyle/>
          <a:p>
            <a:r>
              <a:rPr lang="en-GB" dirty="0"/>
              <a:t>A two group (experimental vs control) pre- test-post -test design, with 350 participants aged between10-19 years.  </a:t>
            </a:r>
          </a:p>
          <a:p>
            <a:r>
              <a:rPr lang="en-GB" dirty="0"/>
              <a:t>This study was carried out in three phases. </a:t>
            </a:r>
          </a:p>
          <a:p>
            <a:r>
              <a:rPr lang="en-GB" dirty="0"/>
              <a:t>first phase - screened through conduct disorder questionnaire (CDQ). </a:t>
            </a:r>
          </a:p>
          <a:p>
            <a:r>
              <a:rPr lang="en-GB" dirty="0"/>
              <a:t>second phase, random assignment to the treatment group (cognitive behaviour therapy) and the control group. </a:t>
            </a:r>
          </a:p>
          <a:p>
            <a:r>
              <a:rPr lang="en-GB" dirty="0"/>
              <a:t>phase three, eight weeks (1 hr a week) intensive training of experimental grp. </a:t>
            </a:r>
          </a:p>
          <a:p>
            <a:r>
              <a:rPr lang="en-GB" dirty="0"/>
              <a:t>Results - significant difference in the level of reduction of conduct disorder of participants in the experimental and those in the control group. </a:t>
            </a:r>
          </a:p>
          <a:p>
            <a:pPr marL="0" indent="0">
              <a:buNone/>
            </a:pPr>
            <a:r>
              <a:rPr lang="en-GB" dirty="0">
                <a:hlinkClick r:id="rId2"/>
              </a:rPr>
              <a:t>https://www.intechopen.com/books/mental-disorders-theoretical-and-empirical-perspectives/cognitive-behaviour-therapy-in-the-management-of-conduct-disorder-among-adolescents</a:t>
            </a:r>
            <a:endParaRPr lang="en-GB" dirty="0"/>
          </a:p>
          <a:p>
            <a:pPr marL="0" indent="0">
              <a:buNone/>
            </a:pPr>
            <a:endParaRPr lang="en-GB" dirty="0"/>
          </a:p>
        </p:txBody>
      </p:sp>
    </p:spTree>
    <p:extLst>
      <p:ext uri="{BB962C8B-B14F-4D97-AF65-F5344CB8AC3E}">
        <p14:creationId xmlns:p14="http://schemas.microsoft.com/office/powerpoint/2010/main" val="44036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4931"/>
            <a:ext cx="10515600" cy="1325563"/>
          </a:xfrm>
        </p:spPr>
        <p:txBody>
          <a:bodyPr/>
          <a:lstStyle/>
          <a:p>
            <a:r>
              <a:rPr lang="en-GB" dirty="0"/>
              <a:t>Family based Approaches</a:t>
            </a:r>
          </a:p>
        </p:txBody>
      </p:sp>
      <p:graphicFrame>
        <p:nvGraphicFramePr>
          <p:cNvPr id="4" name="Content Placeholder 3">
            <a:extLst>
              <a:ext uri="{FF2B5EF4-FFF2-40B4-BE49-F238E27FC236}">
                <a16:creationId xmlns:a16="http://schemas.microsoft.com/office/drawing/2014/main" id="{456168F0-01D6-8561-B520-2B6E4C538E3B}"/>
              </a:ext>
            </a:extLst>
          </p:cNvPr>
          <p:cNvGraphicFramePr>
            <a:graphicFrameLocks noGrp="1"/>
          </p:cNvGraphicFramePr>
          <p:nvPr>
            <p:ph idx="1"/>
            <p:extLst>
              <p:ext uri="{D42A27DB-BD31-4B8C-83A1-F6EECF244321}">
                <p14:modId xmlns:p14="http://schemas.microsoft.com/office/powerpoint/2010/main" val="1013456393"/>
              </p:ext>
            </p:extLst>
          </p:nvPr>
        </p:nvGraphicFramePr>
        <p:xfrm>
          <a:off x="695739" y="1240632"/>
          <a:ext cx="11092070" cy="5319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Family with baby">
            <a:extLst>
              <a:ext uri="{FF2B5EF4-FFF2-40B4-BE49-F238E27FC236}">
                <a16:creationId xmlns:a16="http://schemas.microsoft.com/office/drawing/2014/main" id="{C15AD8BD-F000-53EC-1A7A-363010CD07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3887" y="4240410"/>
            <a:ext cx="1719470" cy="1494468"/>
          </a:xfrm>
          <a:prstGeom prst="rect">
            <a:avLst/>
          </a:prstGeom>
        </p:spPr>
      </p:pic>
      <p:pic>
        <p:nvPicPr>
          <p:cNvPr id="8" name="Picture 7" descr="family bonding in living room">
            <a:extLst>
              <a:ext uri="{FF2B5EF4-FFF2-40B4-BE49-F238E27FC236}">
                <a16:creationId xmlns:a16="http://schemas.microsoft.com/office/drawing/2014/main" id="{60361430-6F85-E026-A846-76DFD6ED26C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83626" y="4240411"/>
            <a:ext cx="1719470" cy="1494468"/>
          </a:xfrm>
          <a:prstGeom prst="rect">
            <a:avLst/>
          </a:prstGeom>
        </p:spPr>
      </p:pic>
    </p:spTree>
    <p:extLst>
      <p:ext uri="{BB962C8B-B14F-4D97-AF65-F5344CB8AC3E}">
        <p14:creationId xmlns:p14="http://schemas.microsoft.com/office/powerpoint/2010/main" val="221912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5F5BC-6AF5-20E5-0EF0-0A87944342EC}"/>
              </a:ext>
            </a:extLst>
          </p:cNvPr>
          <p:cNvSpPr>
            <a:spLocks noGrp="1"/>
          </p:cNvSpPr>
          <p:nvPr>
            <p:ph type="title"/>
          </p:nvPr>
        </p:nvSpPr>
        <p:spPr/>
        <p:txBody>
          <a:bodyPr/>
          <a:lstStyle/>
          <a:p>
            <a:r>
              <a:rPr lang="en-GB" dirty="0"/>
              <a:t>Parent Management Training</a:t>
            </a:r>
          </a:p>
        </p:txBody>
      </p:sp>
      <p:sp>
        <p:nvSpPr>
          <p:cNvPr id="3" name="Content Placeholder 2">
            <a:extLst>
              <a:ext uri="{FF2B5EF4-FFF2-40B4-BE49-F238E27FC236}">
                <a16:creationId xmlns:a16="http://schemas.microsoft.com/office/drawing/2014/main" id="{F4F4A628-5994-1FD2-8B99-5535D75DBF47}"/>
              </a:ext>
            </a:extLst>
          </p:cNvPr>
          <p:cNvSpPr>
            <a:spLocks noGrp="1"/>
          </p:cNvSpPr>
          <p:nvPr>
            <p:ph idx="1"/>
          </p:nvPr>
        </p:nvSpPr>
        <p:spPr>
          <a:solidFill>
            <a:schemeClr val="bg2"/>
          </a:solidFill>
          <a:ln>
            <a:solidFill>
              <a:schemeClr val="accent1">
                <a:lumMod val="75000"/>
              </a:schemeClr>
            </a:solidFill>
          </a:ln>
        </p:spPr>
        <p:txBody>
          <a:bodyPr>
            <a:normAutofit fontScale="77500" lnSpcReduction="20000"/>
          </a:bodyPr>
          <a:lstStyle/>
          <a:p>
            <a:r>
              <a:rPr lang="en-GB" dirty="0" err="1"/>
              <a:t>Kazdin</a:t>
            </a:r>
            <a:r>
              <a:rPr lang="en-GB" dirty="0"/>
              <a:t> (1997) Reviewed parent management training (PMT) as an intervention for oppositional, aggressive, and antisocial behaviour in children. </a:t>
            </a:r>
          </a:p>
          <a:p>
            <a:r>
              <a:rPr lang="en-GB" dirty="0"/>
              <a:t>PMT: “treatment procedures in which parents are trained to alter their child’s behaviour at home”. </a:t>
            </a:r>
          </a:p>
          <a:p>
            <a:r>
              <a:rPr lang="en-GB" dirty="0"/>
              <a:t>Uses social learning principles – Operant conditioning. </a:t>
            </a:r>
          </a:p>
          <a:p>
            <a:r>
              <a:rPr lang="en-GB" dirty="0"/>
              <a:t>Aims to increase positive and decrease deviant behaviours</a:t>
            </a:r>
          </a:p>
          <a:p>
            <a:r>
              <a:rPr lang="en-GB" dirty="0"/>
              <a:t>Focuses on “ABC’S”. </a:t>
            </a:r>
          </a:p>
          <a:p>
            <a:r>
              <a:rPr lang="en-GB" dirty="0"/>
              <a:t>Does it work? </a:t>
            </a:r>
          </a:p>
          <a:p>
            <a:r>
              <a:rPr lang="en-GB" dirty="0"/>
              <a:t>Yes, effects can sometimes be seen for years. </a:t>
            </a:r>
          </a:p>
          <a:p>
            <a:r>
              <a:rPr lang="en-GB" dirty="0"/>
              <a:t>Improvements on parent and teacher reports. </a:t>
            </a:r>
          </a:p>
          <a:p>
            <a:r>
              <a:rPr lang="en-GB" dirty="0"/>
              <a:t>Improvements to non-clinical range. </a:t>
            </a:r>
          </a:p>
          <a:p>
            <a:r>
              <a:rPr lang="en-GB" dirty="0"/>
              <a:t>Has performed better than wait-list control and other treatments.</a:t>
            </a:r>
          </a:p>
        </p:txBody>
      </p:sp>
    </p:spTree>
    <p:extLst>
      <p:ext uri="{BB962C8B-B14F-4D97-AF65-F5344CB8AC3E}">
        <p14:creationId xmlns:p14="http://schemas.microsoft.com/office/powerpoint/2010/main" val="2805482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28635-B291-277E-6AB6-0E50CEDCA86B}"/>
              </a:ext>
            </a:extLst>
          </p:cNvPr>
          <p:cNvSpPr>
            <a:spLocks noGrp="1"/>
          </p:cNvSpPr>
          <p:nvPr>
            <p:ph type="title"/>
          </p:nvPr>
        </p:nvSpPr>
        <p:spPr>
          <a:xfrm>
            <a:off x="839788" y="457200"/>
            <a:ext cx="3932237" cy="1600200"/>
          </a:xfrm>
        </p:spPr>
        <p:txBody>
          <a:bodyPr anchor="b">
            <a:normAutofit/>
          </a:bodyPr>
          <a:lstStyle/>
          <a:p>
            <a:r>
              <a:rPr lang="en-GB" dirty="0"/>
              <a:t>What are the ABC`s?</a:t>
            </a:r>
          </a:p>
        </p:txBody>
      </p:sp>
      <p:sp>
        <p:nvSpPr>
          <p:cNvPr id="9" name="Text Placeholder 3">
            <a:extLst>
              <a:ext uri="{FF2B5EF4-FFF2-40B4-BE49-F238E27FC236}">
                <a16:creationId xmlns:a16="http://schemas.microsoft.com/office/drawing/2014/main" id="{63E9B140-A533-DDEB-06C7-AD34823450D3}"/>
              </a:ext>
            </a:extLst>
          </p:cNvPr>
          <p:cNvSpPr>
            <a:spLocks noGrp="1"/>
          </p:cNvSpPr>
          <p:nvPr>
            <p:ph type="body" sz="half" idx="2"/>
          </p:nvPr>
        </p:nvSpPr>
        <p:spPr>
          <a:xfrm>
            <a:off x="839788" y="2101850"/>
            <a:ext cx="3932237" cy="3759200"/>
          </a:xfrm>
        </p:spPr>
        <p:txBody>
          <a:bodyPr/>
          <a:lstStyle/>
          <a:p>
            <a:endParaRPr lang="en-US"/>
          </a:p>
        </p:txBody>
      </p:sp>
      <p:graphicFrame>
        <p:nvGraphicFramePr>
          <p:cNvPr id="5" name="Content Placeholder 2">
            <a:extLst>
              <a:ext uri="{FF2B5EF4-FFF2-40B4-BE49-F238E27FC236}">
                <a16:creationId xmlns:a16="http://schemas.microsoft.com/office/drawing/2014/main" id="{0162201C-FB2A-1565-BA97-AAFFA487A7E7}"/>
              </a:ext>
            </a:extLst>
          </p:cNvPr>
          <p:cNvGraphicFramePr>
            <a:graphicFrameLocks noGrp="1"/>
          </p:cNvGraphicFramePr>
          <p:nvPr>
            <p:ph idx="1"/>
            <p:extLst>
              <p:ext uri="{D42A27DB-BD31-4B8C-83A1-F6EECF244321}">
                <p14:modId xmlns:p14="http://schemas.microsoft.com/office/powerpoint/2010/main" val="3126882469"/>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9389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PMT Limitations</a:t>
            </a:r>
          </a:p>
        </p:txBody>
      </p:sp>
      <p:graphicFrame>
        <p:nvGraphicFramePr>
          <p:cNvPr id="6" name="Content Placeholder 5"/>
          <p:cNvGraphicFramePr>
            <a:graphicFrameLocks noGrp="1"/>
          </p:cNvGraphicFramePr>
          <p:nvPr>
            <p:ph idx="1"/>
          </p:nvPr>
        </p:nvGraphicFramePr>
        <p:xfrm>
          <a:off x="838200" y="1257300"/>
          <a:ext cx="11099006" cy="5372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5622131" y="528639"/>
            <a:ext cx="4114800" cy="84296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accent2">
                    <a:lumMod val="50000"/>
                  </a:schemeClr>
                </a:solidFill>
              </a:rPr>
              <a:t>There are few training opportunities to learn PMT</a:t>
            </a:r>
          </a:p>
        </p:txBody>
      </p:sp>
    </p:spTree>
    <p:extLst>
      <p:ext uri="{BB962C8B-B14F-4D97-AF65-F5344CB8AC3E}">
        <p14:creationId xmlns:p14="http://schemas.microsoft.com/office/powerpoint/2010/main" val="65842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intervention continued</a:t>
            </a:r>
          </a:p>
        </p:txBody>
      </p:sp>
      <p:sp>
        <p:nvSpPr>
          <p:cNvPr id="3" name="Content Placeholder 2"/>
          <p:cNvSpPr>
            <a:spLocks noGrp="1"/>
          </p:cNvSpPr>
          <p:nvPr>
            <p:ph idx="1"/>
          </p:nvPr>
        </p:nvSpPr>
        <p:spPr>
          <a:xfrm>
            <a:off x="278606" y="1489869"/>
            <a:ext cx="11701463" cy="1710531"/>
          </a:xfrm>
        </p:spPr>
        <p:txBody>
          <a:bodyPr>
            <a:normAutofit/>
          </a:bodyPr>
          <a:lstStyle/>
          <a:p>
            <a:r>
              <a:rPr lang="en-GB" sz="2400" dirty="0">
                <a:solidFill>
                  <a:schemeClr val="accent2">
                    <a:lumMod val="50000"/>
                  </a:schemeClr>
                </a:solidFill>
              </a:rPr>
              <a:t>Some treatments focus on teachers, in addition to parents and children. </a:t>
            </a:r>
          </a:p>
          <a:p>
            <a:r>
              <a:rPr lang="en-GB" sz="2400" dirty="0">
                <a:solidFill>
                  <a:schemeClr val="accent2">
                    <a:lumMod val="50000"/>
                  </a:schemeClr>
                </a:solidFill>
              </a:rPr>
              <a:t>Targeting any combination of parents, teachers, and children may result in fewer conduct problems later on.</a:t>
            </a:r>
          </a:p>
        </p:txBody>
      </p:sp>
      <p:sp>
        <p:nvSpPr>
          <p:cNvPr id="4" name="Rounded Rectangle 3"/>
          <p:cNvSpPr/>
          <p:nvPr/>
        </p:nvSpPr>
        <p:spPr>
          <a:xfrm>
            <a:off x="823912" y="2703513"/>
            <a:ext cx="10529888" cy="388302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000" dirty="0"/>
          </a:p>
          <a:p>
            <a:pPr algn="ctr"/>
            <a:r>
              <a:rPr lang="en-GB" sz="2000" b="1" dirty="0"/>
              <a:t>Reid et al. (2003) “Incredible Years Intervention”</a:t>
            </a:r>
          </a:p>
          <a:p>
            <a:pPr algn="ctr"/>
            <a:r>
              <a:rPr lang="en-GB" sz="2000" dirty="0"/>
              <a:t>2 year follow up data on a 6 month intervention for ODD with 159 children.</a:t>
            </a:r>
          </a:p>
          <a:p>
            <a:pPr algn="ctr"/>
            <a:r>
              <a:rPr lang="en-GB" sz="2000" dirty="0"/>
              <a:t>•4-8 years old with ODD (or CD) as defined by DSM IV.</a:t>
            </a:r>
          </a:p>
          <a:p>
            <a:pPr algn="ctr"/>
            <a:r>
              <a:rPr lang="en-GB" sz="2000" dirty="0"/>
              <a:t>•Scored more than 2 SD above mean on </a:t>
            </a:r>
            <a:r>
              <a:rPr lang="en-GB" sz="2000" dirty="0" err="1"/>
              <a:t>Eyberg</a:t>
            </a:r>
            <a:r>
              <a:rPr lang="en-GB" sz="2000" dirty="0"/>
              <a:t> Child Behaviour Inventory.</a:t>
            </a:r>
          </a:p>
          <a:p>
            <a:pPr algn="ctr"/>
            <a:r>
              <a:rPr lang="en-GB" sz="2000" dirty="0"/>
              <a:t>•Conditions – </a:t>
            </a:r>
          </a:p>
          <a:p>
            <a:pPr algn="ctr"/>
            <a:r>
              <a:rPr lang="en-GB" sz="2000" dirty="0"/>
              <a:t>Parent training (PT) </a:t>
            </a:r>
          </a:p>
          <a:p>
            <a:pPr algn="ctr"/>
            <a:r>
              <a:rPr lang="en-GB" sz="2000" dirty="0"/>
              <a:t>Parent and teacher training (PT+TT) </a:t>
            </a:r>
          </a:p>
          <a:p>
            <a:pPr algn="ctr"/>
            <a:r>
              <a:rPr lang="en-GB" sz="2000" dirty="0"/>
              <a:t>Child training (CT) </a:t>
            </a:r>
          </a:p>
          <a:p>
            <a:pPr algn="ctr"/>
            <a:r>
              <a:rPr lang="en-GB" sz="2000" dirty="0"/>
              <a:t>Child and teacher training (CT+TT) </a:t>
            </a:r>
          </a:p>
          <a:p>
            <a:pPr algn="ctr"/>
            <a:r>
              <a:rPr lang="en-GB" sz="2000" dirty="0"/>
              <a:t>Parent and child and teacher training (PT+CT+TT)</a:t>
            </a:r>
          </a:p>
          <a:p>
            <a:pPr algn="ctr"/>
            <a:r>
              <a:rPr lang="en-GB" sz="2000" dirty="0"/>
              <a:t>•Wait-list control (CON)</a:t>
            </a:r>
          </a:p>
          <a:p>
            <a:pPr algn="ctr"/>
            <a:endParaRPr lang="en-GB" dirty="0"/>
          </a:p>
          <a:p>
            <a:pPr algn="ctr"/>
            <a:endParaRPr lang="en-GB" dirty="0"/>
          </a:p>
        </p:txBody>
      </p:sp>
    </p:spTree>
    <p:extLst>
      <p:ext uri="{BB962C8B-B14F-4D97-AF65-F5344CB8AC3E}">
        <p14:creationId xmlns:p14="http://schemas.microsoft.com/office/powerpoint/2010/main" val="2902660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conclusion of 6 month intervention:</a:t>
            </a:r>
          </a:p>
        </p:txBody>
      </p:sp>
      <p:sp>
        <p:nvSpPr>
          <p:cNvPr id="3" name="Content Placeholder 2"/>
          <p:cNvSpPr>
            <a:spLocks noGrp="1"/>
          </p:cNvSpPr>
          <p:nvPr>
            <p:ph idx="1"/>
          </p:nvPr>
        </p:nvSpPr>
        <p:spPr>
          <a:xfrm>
            <a:off x="838200" y="1554480"/>
            <a:ext cx="10515600" cy="5032057"/>
          </a:xfrm>
          <a:solidFill>
            <a:schemeClr val="accent1">
              <a:lumMod val="40000"/>
              <a:lumOff val="60000"/>
            </a:schemeClr>
          </a:solidFill>
          <a:ln>
            <a:solidFill>
              <a:schemeClr val="accent1"/>
            </a:solidFill>
          </a:ln>
        </p:spPr>
        <p:txBody>
          <a:bodyPr>
            <a:normAutofit lnSpcReduction="10000"/>
          </a:bodyPr>
          <a:lstStyle/>
          <a:p>
            <a:r>
              <a:rPr lang="en-GB" dirty="0">
                <a:solidFill>
                  <a:schemeClr val="accent1">
                    <a:lumMod val="50000"/>
                  </a:schemeClr>
                </a:solidFill>
              </a:rPr>
              <a:t>All treatment condition children had fewer conduct problems with mothers, teachers, and peers vs. controls.</a:t>
            </a:r>
          </a:p>
          <a:p>
            <a:r>
              <a:rPr lang="en-GB" dirty="0">
                <a:solidFill>
                  <a:schemeClr val="accent1">
                    <a:lumMod val="50000"/>
                  </a:schemeClr>
                </a:solidFill>
              </a:rPr>
              <a:t>More prosocial behaviour with peers in CT condition (d=.35) and PT+CT+TT condition (d=.46) vs. control.</a:t>
            </a:r>
          </a:p>
          <a:p>
            <a:r>
              <a:rPr lang="en-GB" dirty="0">
                <a:solidFill>
                  <a:schemeClr val="accent1">
                    <a:lumMod val="50000"/>
                  </a:schemeClr>
                </a:solidFill>
              </a:rPr>
              <a:t>Negative behaviour with fathers lower in all PT conditions vs. control (d ranging .51-.63).</a:t>
            </a:r>
          </a:p>
          <a:p>
            <a:r>
              <a:rPr lang="en-GB" dirty="0">
                <a:solidFill>
                  <a:schemeClr val="accent1">
                    <a:lumMod val="50000"/>
                  </a:schemeClr>
                </a:solidFill>
              </a:rPr>
              <a:t>Less negative parenting for mothers in all PT conditions, and CT condition vs. control (d ranging .51-.81).</a:t>
            </a:r>
          </a:p>
          <a:p>
            <a:r>
              <a:rPr lang="en-GB" dirty="0">
                <a:solidFill>
                  <a:schemeClr val="accent1">
                    <a:lumMod val="50000"/>
                  </a:schemeClr>
                </a:solidFill>
              </a:rPr>
              <a:t>More positive parenting for mothers in all PT conditions vs. control (d ranging .46-.51).</a:t>
            </a:r>
          </a:p>
          <a:p>
            <a:r>
              <a:rPr lang="en-GB" dirty="0">
                <a:solidFill>
                  <a:schemeClr val="accent1">
                    <a:lumMod val="50000"/>
                  </a:schemeClr>
                </a:solidFill>
              </a:rPr>
              <a:t>Less negative parenting for fathers in all PT conditions vs. control (d ranging .51-.91).</a:t>
            </a:r>
          </a:p>
        </p:txBody>
      </p:sp>
    </p:spTree>
    <p:extLst>
      <p:ext uri="{BB962C8B-B14F-4D97-AF65-F5344CB8AC3E}">
        <p14:creationId xmlns:p14="http://schemas.microsoft.com/office/powerpoint/2010/main" val="1702716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normAutofit/>
          </a:bodyPr>
          <a:lstStyle/>
          <a:p>
            <a:r>
              <a:rPr lang="en-GB" dirty="0"/>
              <a:t>Reid et al. cont`d (2003).</a:t>
            </a:r>
          </a:p>
        </p:txBody>
      </p:sp>
      <p:sp>
        <p:nvSpPr>
          <p:cNvPr id="9" name="Text Placeholder 3">
            <a:extLst>
              <a:ext uri="{FF2B5EF4-FFF2-40B4-BE49-F238E27FC236}">
                <a16:creationId xmlns:a16="http://schemas.microsoft.com/office/drawing/2014/main" id="{0EC1FB8A-D936-E03F-EE19-D0825974C1ED}"/>
              </a:ext>
            </a:extLst>
          </p:cNvPr>
          <p:cNvSpPr>
            <a:spLocks noGrp="1"/>
          </p:cNvSpPr>
          <p:nvPr>
            <p:ph type="body" sz="half" idx="2"/>
          </p:nvPr>
        </p:nvSpPr>
        <p:spPr>
          <a:xfrm>
            <a:off x="839788" y="2101850"/>
            <a:ext cx="3932237" cy="3759200"/>
          </a:xfrm>
        </p:spPr>
        <p:txBody>
          <a:bodyPr/>
          <a:lstStyle/>
          <a:p>
            <a:endParaRPr lang="en-US"/>
          </a:p>
        </p:txBody>
      </p:sp>
      <p:graphicFrame>
        <p:nvGraphicFramePr>
          <p:cNvPr id="5" name="Content Placeholder 2">
            <a:extLst>
              <a:ext uri="{FF2B5EF4-FFF2-40B4-BE49-F238E27FC236}">
                <a16:creationId xmlns:a16="http://schemas.microsoft.com/office/drawing/2014/main" id="{630DB19A-749E-061B-BF00-B75EDFEAFDB1}"/>
              </a:ext>
            </a:extLst>
          </p:cNvPr>
          <p:cNvGraphicFramePr>
            <a:graphicFrameLocks noGrp="1"/>
          </p:cNvGraphicFramePr>
          <p:nvPr>
            <p:ph idx="1"/>
            <p:extLst>
              <p:ext uri="{D42A27DB-BD31-4B8C-83A1-F6EECF244321}">
                <p14:modId xmlns:p14="http://schemas.microsoft.com/office/powerpoint/2010/main" val="3956496381"/>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05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56839818"/>
              </p:ext>
            </p:extLst>
          </p:nvPr>
        </p:nvGraphicFramePr>
        <p:xfrm>
          <a:off x="300038" y="211137"/>
          <a:ext cx="11480006" cy="6497320"/>
        </p:xfrm>
        <a:graphic>
          <a:graphicData uri="http://schemas.openxmlformats.org/drawingml/2006/table">
            <a:tbl>
              <a:tblPr firstRow="1" bandRow="1">
                <a:tableStyleId>{BC89EF96-8CEA-46FF-86C4-4CE0E7609802}</a:tableStyleId>
              </a:tblPr>
              <a:tblGrid>
                <a:gridCol w="3071812">
                  <a:extLst>
                    <a:ext uri="{9D8B030D-6E8A-4147-A177-3AD203B41FA5}">
                      <a16:colId xmlns:a16="http://schemas.microsoft.com/office/drawing/2014/main" val="2197669255"/>
                    </a:ext>
                  </a:extLst>
                </a:gridCol>
                <a:gridCol w="3624859">
                  <a:extLst>
                    <a:ext uri="{9D8B030D-6E8A-4147-A177-3AD203B41FA5}">
                      <a16:colId xmlns:a16="http://schemas.microsoft.com/office/drawing/2014/main" val="3794990979"/>
                    </a:ext>
                  </a:extLst>
                </a:gridCol>
                <a:gridCol w="4783335">
                  <a:extLst>
                    <a:ext uri="{9D8B030D-6E8A-4147-A177-3AD203B41FA5}">
                      <a16:colId xmlns:a16="http://schemas.microsoft.com/office/drawing/2014/main" val="3518294644"/>
                    </a:ext>
                  </a:extLst>
                </a:gridCol>
              </a:tblGrid>
              <a:tr h="796132">
                <a:tc>
                  <a:txBody>
                    <a:bodyPr/>
                    <a:lstStyle/>
                    <a:p>
                      <a:r>
                        <a:rPr lang="en-GB" sz="1600" dirty="0"/>
                        <a:t>2 Year follow up</a:t>
                      </a:r>
                    </a:p>
                    <a:p>
                      <a:r>
                        <a:rPr lang="en-GB" sz="1600" dirty="0"/>
                        <a:t>results:</a:t>
                      </a:r>
                    </a:p>
                    <a:p>
                      <a:endParaRPr lang="en-GB" sz="1600" dirty="0"/>
                    </a:p>
                  </a:txBody>
                  <a:tcPr/>
                </a:tc>
                <a:tc>
                  <a:txBody>
                    <a:bodyPr/>
                    <a:lstStyle/>
                    <a:p>
                      <a:r>
                        <a:rPr lang="en-GB" sz="1600" dirty="0"/>
                        <a:t>Conduct problems</a:t>
                      </a:r>
                      <a:r>
                        <a:rPr lang="en-GB" sz="1600" baseline="0" dirty="0"/>
                        <a:t> </a:t>
                      </a:r>
                      <a:r>
                        <a:rPr lang="en-GB" sz="1600" dirty="0"/>
                        <a:t>at home</a:t>
                      </a:r>
                    </a:p>
                  </a:txBody>
                  <a:tcPr/>
                </a:tc>
                <a:tc>
                  <a:txBody>
                    <a:bodyPr/>
                    <a:lstStyle/>
                    <a:p>
                      <a:r>
                        <a:rPr lang="en-GB" sz="1600" dirty="0"/>
                        <a:t>Conduct at School</a:t>
                      </a:r>
                    </a:p>
                  </a:txBody>
                  <a:tcPr/>
                </a:tc>
                <a:extLst>
                  <a:ext uri="{0D108BD9-81ED-4DB2-BD59-A6C34878D82A}">
                    <a16:rowId xmlns:a16="http://schemas.microsoft.com/office/drawing/2014/main" val="522943567"/>
                  </a:ext>
                </a:extLst>
              </a:tr>
              <a:tr h="370840">
                <a:tc>
                  <a:txBody>
                    <a:bodyPr/>
                    <a:lstStyle/>
                    <a:p>
                      <a:r>
                        <a:rPr lang="en-GB" sz="1600" b="1" dirty="0"/>
                        <a:t>Determining clinical</a:t>
                      </a:r>
                    </a:p>
                    <a:p>
                      <a:r>
                        <a:rPr lang="en-GB" sz="1600" b="1" dirty="0"/>
                        <a:t>Significance - </a:t>
                      </a:r>
                    </a:p>
                    <a:p>
                      <a:r>
                        <a:rPr lang="en-GB" sz="1600" dirty="0"/>
                        <a:t>•At home: 20% reduction</a:t>
                      </a:r>
                    </a:p>
                    <a:p>
                      <a:r>
                        <a:rPr lang="en-GB" sz="1600" dirty="0"/>
                        <a:t>on ECBI scores.</a:t>
                      </a:r>
                    </a:p>
                    <a:p>
                      <a:endParaRPr lang="en-GB" sz="1600" dirty="0"/>
                    </a:p>
                    <a:p>
                      <a:r>
                        <a:rPr lang="en-GB" sz="1600" dirty="0"/>
                        <a:t>•At school: moved below</a:t>
                      </a:r>
                    </a:p>
                    <a:p>
                      <a:r>
                        <a:rPr lang="en-GB" sz="1600" dirty="0"/>
                        <a:t>clinical threshold on TRF</a:t>
                      </a:r>
                    </a:p>
                    <a:p>
                      <a:r>
                        <a:rPr lang="en-GB" sz="1600" dirty="0"/>
                        <a:t>(X&gt;63)</a:t>
                      </a:r>
                    </a:p>
                    <a:p>
                      <a:endParaRPr lang="en-GB" sz="1600" dirty="0"/>
                    </a:p>
                  </a:txBody>
                  <a:tcPr/>
                </a:tc>
                <a:tc>
                  <a:txBody>
                    <a:bodyPr/>
                    <a:lstStyle/>
                    <a:p>
                      <a:endParaRPr lang="en-GB" sz="1600" dirty="0"/>
                    </a:p>
                    <a:p>
                      <a:endParaRPr lang="en-GB" sz="1600" dirty="0"/>
                    </a:p>
                    <a:p>
                      <a:r>
                        <a:rPr lang="en-GB" sz="1600" dirty="0"/>
                        <a:t>~75% were treatment</a:t>
                      </a:r>
                    </a:p>
                    <a:p>
                      <a:r>
                        <a:rPr lang="en-GB" sz="1600" dirty="0"/>
                        <a:t>responders at home,</a:t>
                      </a:r>
                    </a:p>
                    <a:p>
                      <a:endParaRPr lang="en-GB" sz="1600" dirty="0"/>
                    </a:p>
                    <a:p>
                      <a:r>
                        <a:rPr lang="en-GB" sz="1600" dirty="0"/>
                        <a:t>- PT+TT fared</a:t>
                      </a:r>
                    </a:p>
                    <a:p>
                      <a:r>
                        <a:rPr lang="en-GB" sz="1600" dirty="0"/>
                        <a:t>significantly better than</a:t>
                      </a:r>
                    </a:p>
                    <a:p>
                      <a:r>
                        <a:rPr lang="en-GB" sz="1600" dirty="0"/>
                        <a:t>PT alone.</a:t>
                      </a:r>
                    </a:p>
                  </a:txBody>
                  <a:tcPr/>
                </a:tc>
                <a:tc>
                  <a:txBody>
                    <a:bodyPr/>
                    <a:lstStyle/>
                    <a:p>
                      <a:endParaRPr lang="en-GB" sz="1600" dirty="0"/>
                    </a:p>
                    <a:p>
                      <a:endParaRPr lang="en-GB" sz="1600" dirty="0"/>
                    </a:p>
                    <a:p>
                      <a:r>
                        <a:rPr lang="en-GB" sz="1600" dirty="0"/>
                        <a:t>- No significant</a:t>
                      </a:r>
                    </a:p>
                    <a:p>
                      <a:r>
                        <a:rPr lang="en-GB" sz="1600" dirty="0"/>
                        <a:t>differences between</a:t>
                      </a:r>
                      <a:r>
                        <a:rPr lang="en-GB" sz="1600" baseline="0" dirty="0"/>
                        <a:t> </a:t>
                      </a:r>
                      <a:r>
                        <a:rPr lang="en-GB" sz="1600" dirty="0"/>
                        <a:t>treatment groups.</a:t>
                      </a:r>
                    </a:p>
                    <a:p>
                      <a:r>
                        <a:rPr lang="en-GB" sz="1600" dirty="0"/>
                        <a:t>- 50-58% of children who</a:t>
                      </a:r>
                      <a:r>
                        <a:rPr lang="en-GB" sz="1600" baseline="0" dirty="0"/>
                        <a:t> </a:t>
                      </a:r>
                      <a:r>
                        <a:rPr lang="en-GB" sz="1600" dirty="0"/>
                        <a:t>had shown problems at</a:t>
                      </a:r>
                      <a:r>
                        <a:rPr lang="en-GB" sz="1600" baseline="0" dirty="0"/>
                        <a:t> </a:t>
                      </a:r>
                      <a:r>
                        <a:rPr lang="en-GB" sz="1600" dirty="0"/>
                        <a:t>school were treatment</a:t>
                      </a:r>
                    </a:p>
                    <a:p>
                      <a:r>
                        <a:rPr lang="en-GB" sz="1600" dirty="0"/>
                        <a:t>responders (only about</a:t>
                      </a:r>
                      <a:r>
                        <a:rPr lang="en-GB" sz="1600" baseline="0" dirty="0"/>
                        <a:t> </a:t>
                      </a:r>
                      <a:r>
                        <a:rPr lang="en-GB" sz="1600" dirty="0"/>
                        <a:t>50% of original had</a:t>
                      </a:r>
                      <a:r>
                        <a:rPr lang="en-GB" sz="1600" baseline="0" dirty="0"/>
                        <a:t> </a:t>
                      </a:r>
                      <a:r>
                        <a:rPr lang="en-GB" sz="1600" dirty="0"/>
                        <a:t>baseline school</a:t>
                      </a:r>
                      <a:r>
                        <a:rPr lang="en-GB" sz="1600" baseline="0" dirty="0"/>
                        <a:t> </a:t>
                      </a:r>
                      <a:r>
                        <a:rPr lang="en-GB" sz="1600" dirty="0"/>
                        <a:t>problems, so around 25%</a:t>
                      </a:r>
                      <a:r>
                        <a:rPr lang="en-GB" sz="1600" baseline="0" dirty="0"/>
                        <a:t> </a:t>
                      </a:r>
                      <a:r>
                        <a:rPr lang="en-GB" sz="1600" dirty="0"/>
                        <a:t>of total sample were</a:t>
                      </a:r>
                      <a:r>
                        <a:rPr lang="en-GB" sz="1600" baseline="0" dirty="0"/>
                        <a:t> </a:t>
                      </a:r>
                      <a:r>
                        <a:rPr lang="en-GB" sz="1600" dirty="0"/>
                        <a:t>Non responders at school).</a:t>
                      </a:r>
                    </a:p>
                  </a:txBody>
                  <a:tcPr/>
                </a:tc>
                <a:extLst>
                  <a:ext uri="{0D108BD9-81ED-4DB2-BD59-A6C34878D82A}">
                    <a16:rowId xmlns:a16="http://schemas.microsoft.com/office/drawing/2014/main" val="2888408294"/>
                  </a:ext>
                </a:extLst>
              </a:tr>
              <a:tr h="370840">
                <a:tc gridSpan="3">
                  <a:txBody>
                    <a:bodyPr/>
                    <a:lstStyle/>
                    <a:p>
                      <a:r>
                        <a:rPr lang="en-GB" sz="1600" b="1" dirty="0"/>
                        <a:t>Predictors of Outcomes</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303475620"/>
                  </a:ext>
                </a:extLst>
              </a:tr>
              <a:tr h="370840">
                <a:tc>
                  <a:txBody>
                    <a:bodyPr/>
                    <a:lstStyle/>
                    <a:p>
                      <a:endParaRPr lang="en-GB" sz="1600" dirty="0"/>
                    </a:p>
                  </a:txBody>
                  <a:tcPr/>
                </a:tc>
                <a:tc>
                  <a:txBody>
                    <a:bodyPr/>
                    <a:lstStyle/>
                    <a:p>
                      <a:r>
                        <a:rPr lang="en-GB" sz="1600" dirty="0"/>
                        <a:t>PT and PT+TT greater rates of treatment success</a:t>
                      </a:r>
                    </a:p>
                    <a:p>
                      <a:r>
                        <a:rPr lang="en-GB" sz="1600" dirty="0"/>
                        <a:t>• More positive parenting (mother and father) at baseline and 1 year follow</a:t>
                      </a:r>
                    </a:p>
                    <a:p>
                      <a:r>
                        <a:rPr lang="en-GB" sz="1600" dirty="0"/>
                        <a:t>up (mother only) predictive of success.</a:t>
                      </a:r>
                    </a:p>
                    <a:p>
                      <a:r>
                        <a:rPr lang="en-GB" sz="1600" dirty="0"/>
                        <a:t>• Higher level of depression in mothers related to having non-responder child.</a:t>
                      </a:r>
                    </a:p>
                    <a:p>
                      <a:r>
                        <a:rPr lang="en-GB" sz="1600" dirty="0"/>
                        <a:t>• Father’s predicted in opposite direction.</a:t>
                      </a:r>
                    </a:p>
                  </a:txBody>
                  <a:tcPr/>
                </a:tc>
                <a:tc>
                  <a:txBody>
                    <a:bodyPr/>
                    <a:lstStyle/>
                    <a:p>
                      <a:r>
                        <a:rPr lang="en-GB" sz="1600" b="1" dirty="0"/>
                        <a:t>Problems at school and home</a:t>
                      </a:r>
                    </a:p>
                    <a:p>
                      <a:r>
                        <a:rPr lang="en-GB" sz="1600" dirty="0"/>
                        <a:t>• 26% treatment responders, 29% home only responders, 15% school only responders, 29% non-responders.</a:t>
                      </a:r>
                    </a:p>
                    <a:p>
                      <a:r>
                        <a:rPr lang="en-GB" sz="1600" dirty="0"/>
                        <a:t>• PT+TT most likely to respond in both environments.</a:t>
                      </a:r>
                    </a:p>
                    <a:p>
                      <a:r>
                        <a:rPr lang="en-GB" sz="1600" dirty="0"/>
                        <a:t>• Mother positive parenting at baseline was higher for overall responders rather than home-only</a:t>
                      </a:r>
                      <a:r>
                        <a:rPr lang="en-GB" sz="1600" baseline="0" dirty="0"/>
                        <a:t> </a:t>
                      </a:r>
                      <a:r>
                        <a:rPr lang="en-GB" sz="1600" dirty="0"/>
                        <a:t>responders. </a:t>
                      </a:r>
                    </a:p>
                    <a:p>
                      <a:r>
                        <a:rPr lang="en-GB" sz="1600" dirty="0"/>
                        <a:t>Marital discord predicted nonresponse at home.</a:t>
                      </a:r>
                    </a:p>
                  </a:txBody>
                  <a:tcPr/>
                </a:tc>
                <a:extLst>
                  <a:ext uri="{0D108BD9-81ED-4DB2-BD59-A6C34878D82A}">
                    <a16:rowId xmlns:a16="http://schemas.microsoft.com/office/drawing/2014/main" val="1813710037"/>
                  </a:ext>
                </a:extLst>
              </a:tr>
            </a:tbl>
          </a:graphicData>
        </a:graphic>
      </p:graphicFrame>
    </p:spTree>
    <p:extLst>
      <p:ext uri="{BB962C8B-B14F-4D97-AF65-F5344CB8AC3E}">
        <p14:creationId xmlns:p14="http://schemas.microsoft.com/office/powerpoint/2010/main" val="3287237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CD2E4-9127-529E-0AD6-CBA54365E28E}"/>
              </a:ext>
            </a:extLst>
          </p:cNvPr>
          <p:cNvSpPr>
            <a:spLocks noGrp="1"/>
          </p:cNvSpPr>
          <p:nvPr>
            <p:ph type="title"/>
          </p:nvPr>
        </p:nvSpPr>
        <p:spPr/>
        <p:txBody>
          <a:bodyPr/>
          <a:lstStyle/>
          <a:p>
            <a:r>
              <a:rPr lang="en-GB" dirty="0"/>
              <a:t>Whole family approaches</a:t>
            </a:r>
          </a:p>
        </p:txBody>
      </p:sp>
      <p:sp>
        <p:nvSpPr>
          <p:cNvPr id="3" name="Content Placeholder 2">
            <a:extLst>
              <a:ext uri="{FF2B5EF4-FFF2-40B4-BE49-F238E27FC236}">
                <a16:creationId xmlns:a16="http://schemas.microsoft.com/office/drawing/2014/main" id="{B88FDC41-A821-DB5C-5DAC-0D5F4CF0B0AD}"/>
              </a:ext>
            </a:extLst>
          </p:cNvPr>
          <p:cNvSpPr>
            <a:spLocks noGrp="1"/>
          </p:cNvSpPr>
          <p:nvPr>
            <p:ph idx="1"/>
          </p:nvPr>
        </p:nvSpPr>
        <p:spPr>
          <a:xfrm>
            <a:off x="838199" y="1590261"/>
            <a:ext cx="10830339" cy="4770782"/>
          </a:xfrm>
          <a:solidFill>
            <a:schemeClr val="bg2"/>
          </a:solidFill>
          <a:ln>
            <a:solidFill>
              <a:schemeClr val="accent1">
                <a:lumMod val="75000"/>
              </a:schemeClr>
            </a:solidFill>
          </a:ln>
        </p:spPr>
        <p:txBody>
          <a:bodyPr>
            <a:normAutofit fontScale="92500" lnSpcReduction="20000"/>
          </a:bodyPr>
          <a:lstStyle/>
          <a:p>
            <a:r>
              <a:rPr lang="en-GB" dirty="0"/>
              <a:t>These approaches view the whole family as involved as part of the `symptom` of CD. For example, the child aiming to distance themselves from parents or siblings to avoid confrontation. </a:t>
            </a:r>
          </a:p>
          <a:p>
            <a:r>
              <a:rPr lang="en-GB" dirty="0"/>
              <a:t>FFT (functional family training) incorporates three stages short-term provide a solution to the problem: </a:t>
            </a:r>
          </a:p>
          <a:p>
            <a:r>
              <a:rPr lang="en-GB" dirty="0"/>
              <a:t>Engagement and enactment – the provider meets with the family and observes </a:t>
            </a:r>
          </a:p>
          <a:p>
            <a:r>
              <a:rPr lang="en-GB" dirty="0"/>
              <a:t>Behaviour change – the provider begins to interrupt behaviours and restores a balance of power </a:t>
            </a:r>
          </a:p>
          <a:p>
            <a:r>
              <a:rPr lang="en-GB" dirty="0"/>
              <a:t>Generalisation – the application of learning, anticipating events and putting new behaviours into place to avoid `old ways`. </a:t>
            </a:r>
          </a:p>
          <a:p>
            <a:r>
              <a:rPr lang="en-GB" dirty="0"/>
              <a:t>The advantage is the short term focus of between 6 – 12 sessions, however engaging the whole family is difficult, and there is limited research within this area. </a:t>
            </a:r>
          </a:p>
        </p:txBody>
      </p:sp>
    </p:spTree>
    <p:extLst>
      <p:ext uri="{BB962C8B-B14F-4D97-AF65-F5344CB8AC3E}">
        <p14:creationId xmlns:p14="http://schemas.microsoft.com/office/powerpoint/2010/main" val="1589987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90B1-7233-6D83-E2AB-E2DB17BC03C9}"/>
              </a:ext>
            </a:extLst>
          </p:cNvPr>
          <p:cNvSpPr>
            <a:spLocks noGrp="1"/>
          </p:cNvSpPr>
          <p:nvPr>
            <p:ph type="title"/>
          </p:nvPr>
        </p:nvSpPr>
        <p:spPr/>
        <p:txBody>
          <a:bodyPr/>
          <a:lstStyle/>
          <a:p>
            <a:r>
              <a:rPr lang="en-GB" dirty="0"/>
              <a:t>Multisystemic approaches</a:t>
            </a:r>
          </a:p>
        </p:txBody>
      </p:sp>
      <p:sp>
        <p:nvSpPr>
          <p:cNvPr id="3" name="Content Placeholder 2">
            <a:extLst>
              <a:ext uri="{FF2B5EF4-FFF2-40B4-BE49-F238E27FC236}">
                <a16:creationId xmlns:a16="http://schemas.microsoft.com/office/drawing/2014/main" id="{9D56DE55-291A-B533-9094-D611004B3A0C}"/>
              </a:ext>
            </a:extLst>
          </p:cNvPr>
          <p:cNvSpPr>
            <a:spLocks noGrp="1"/>
          </p:cNvSpPr>
          <p:nvPr>
            <p:ph idx="1"/>
          </p:nvPr>
        </p:nvSpPr>
        <p:spPr>
          <a:solidFill>
            <a:schemeClr val="bg2"/>
          </a:solidFill>
          <a:ln>
            <a:solidFill>
              <a:schemeClr val="accent1">
                <a:lumMod val="75000"/>
              </a:schemeClr>
            </a:solidFill>
          </a:ln>
        </p:spPr>
        <p:txBody>
          <a:bodyPr>
            <a:normAutofit fontScale="85000" lnSpcReduction="20000"/>
          </a:bodyPr>
          <a:lstStyle/>
          <a:p>
            <a:r>
              <a:rPr lang="en-GB" dirty="0"/>
              <a:t>MST has shown the most success as it goes beyond family therapy. </a:t>
            </a:r>
          </a:p>
          <a:p>
            <a:r>
              <a:rPr lang="en-GB" dirty="0"/>
              <a:t>Whilst viewing the family as important, MST also sees other systems such as school, peers and neighbourhoods as important to the child`s behaviour. </a:t>
            </a:r>
          </a:p>
          <a:p>
            <a:r>
              <a:rPr lang="en-GB" dirty="0"/>
              <a:t>At the family level it involves FFT, at the school level it involves opening the dialogue with parents and teachers. </a:t>
            </a:r>
          </a:p>
          <a:p>
            <a:r>
              <a:rPr lang="en-GB" dirty="0"/>
              <a:t>It also considers peers and deviant others are systems that need to be replaced with more appropriate systems such as sports clubs, etc. </a:t>
            </a:r>
          </a:p>
          <a:p>
            <a:r>
              <a:rPr lang="en-GB" dirty="0"/>
              <a:t>MST even incorporates psychopharmacological methods where appropriate. </a:t>
            </a:r>
          </a:p>
          <a:p>
            <a:r>
              <a:rPr lang="en-GB" dirty="0"/>
              <a:t>The drawback is that MST can be time consuming and expensive, meaning that it is not always available. </a:t>
            </a:r>
          </a:p>
        </p:txBody>
      </p:sp>
    </p:spTree>
    <p:extLst>
      <p:ext uri="{BB962C8B-B14F-4D97-AF65-F5344CB8AC3E}">
        <p14:creationId xmlns:p14="http://schemas.microsoft.com/office/powerpoint/2010/main" val="409346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8070F-3BD0-682E-4A4C-523F5A28215C}"/>
              </a:ext>
            </a:extLst>
          </p:cNvPr>
          <p:cNvSpPr>
            <a:spLocks noGrp="1"/>
          </p:cNvSpPr>
          <p:nvPr>
            <p:ph type="title"/>
          </p:nvPr>
        </p:nvSpPr>
        <p:spPr/>
        <p:txBody>
          <a:bodyPr/>
          <a:lstStyle/>
          <a:p>
            <a:r>
              <a:rPr lang="en-GB" dirty="0"/>
              <a:t>Support – </a:t>
            </a:r>
            <a:r>
              <a:rPr lang="en-GB" dirty="0" err="1"/>
              <a:t>Lofholm</a:t>
            </a:r>
            <a:r>
              <a:rPr lang="en-GB" dirty="0"/>
              <a:t> et al. (2009)</a:t>
            </a:r>
          </a:p>
        </p:txBody>
      </p:sp>
      <p:sp>
        <p:nvSpPr>
          <p:cNvPr id="3" name="Content Placeholder 2">
            <a:extLst>
              <a:ext uri="{FF2B5EF4-FFF2-40B4-BE49-F238E27FC236}">
                <a16:creationId xmlns:a16="http://schemas.microsoft.com/office/drawing/2014/main" id="{A669D9D0-520F-97A3-C81A-0FA9D890C5D2}"/>
              </a:ext>
            </a:extLst>
          </p:cNvPr>
          <p:cNvSpPr>
            <a:spLocks noGrp="1"/>
          </p:cNvSpPr>
          <p:nvPr>
            <p:ph idx="1"/>
          </p:nvPr>
        </p:nvSpPr>
        <p:spPr>
          <a:xfrm>
            <a:off x="327991" y="1530626"/>
            <a:ext cx="11400183" cy="4962249"/>
          </a:xfrm>
          <a:solidFill>
            <a:schemeClr val="bg2"/>
          </a:solidFill>
          <a:ln>
            <a:solidFill>
              <a:schemeClr val="accent1">
                <a:lumMod val="75000"/>
              </a:schemeClr>
            </a:solidFill>
          </a:ln>
        </p:spPr>
        <p:txBody>
          <a:bodyPr>
            <a:normAutofit fontScale="92500"/>
          </a:bodyPr>
          <a:lstStyle/>
          <a:p>
            <a:r>
              <a:rPr lang="en-GB" dirty="0"/>
              <a:t>156 participants aged 12-17 years took part in RCT of TAU or MST pre-post over 2 years. </a:t>
            </a:r>
          </a:p>
          <a:p>
            <a:r>
              <a:rPr lang="en-GB" dirty="0"/>
              <a:t>Variety of measures taken. </a:t>
            </a:r>
          </a:p>
          <a:p>
            <a:r>
              <a:rPr lang="en-GB" dirty="0"/>
              <a:t>Results </a:t>
            </a:r>
          </a:p>
          <a:p>
            <a:r>
              <a:rPr lang="en-GB" dirty="0"/>
              <a:t>Youth psychiatric problems – decreased in both </a:t>
            </a:r>
            <a:r>
              <a:rPr lang="en-GB" dirty="0" err="1"/>
              <a:t>grps</a:t>
            </a:r>
            <a:r>
              <a:rPr lang="en-GB" dirty="0"/>
              <a:t>.</a:t>
            </a:r>
          </a:p>
          <a:p>
            <a:r>
              <a:rPr lang="en-GB" dirty="0"/>
              <a:t>Youth delinquent behaviours decreased in both </a:t>
            </a:r>
            <a:r>
              <a:rPr lang="en-GB" dirty="0" err="1"/>
              <a:t>grps</a:t>
            </a:r>
            <a:r>
              <a:rPr lang="en-GB" dirty="0"/>
              <a:t>. </a:t>
            </a:r>
          </a:p>
          <a:p>
            <a:r>
              <a:rPr lang="en-GB" dirty="0"/>
              <a:t>Mother mental health – increased in both </a:t>
            </a:r>
            <a:r>
              <a:rPr lang="en-GB" dirty="0" err="1"/>
              <a:t>grps</a:t>
            </a:r>
            <a:r>
              <a:rPr lang="en-GB" dirty="0"/>
              <a:t>. </a:t>
            </a:r>
          </a:p>
          <a:p>
            <a:r>
              <a:rPr lang="en-GB" dirty="0"/>
              <a:t>Conclusions: </a:t>
            </a:r>
          </a:p>
          <a:p>
            <a:r>
              <a:rPr lang="en-GB" dirty="0"/>
              <a:t>Young people in both groups improved their social skills, relations within the family and decreased their problem behaviour. There was no significant difference between the two groups. </a:t>
            </a:r>
          </a:p>
        </p:txBody>
      </p:sp>
    </p:spTree>
    <p:extLst>
      <p:ext uri="{BB962C8B-B14F-4D97-AF65-F5344CB8AC3E}">
        <p14:creationId xmlns:p14="http://schemas.microsoft.com/office/powerpoint/2010/main" val="1194834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166-3FB5-ABB4-3FA0-F0F40D9559FE}"/>
              </a:ext>
            </a:extLst>
          </p:cNvPr>
          <p:cNvSpPr>
            <a:spLocks noGrp="1"/>
          </p:cNvSpPr>
          <p:nvPr>
            <p:ph type="title"/>
          </p:nvPr>
        </p:nvSpPr>
        <p:spPr/>
        <p:txBody>
          <a:bodyPr>
            <a:normAutofit fontScale="90000"/>
          </a:bodyPr>
          <a:lstStyle/>
          <a:p>
            <a:r>
              <a:rPr lang="en-GB" dirty="0"/>
              <a:t>Psychopharmacological approaches and RCT`s</a:t>
            </a:r>
          </a:p>
        </p:txBody>
      </p:sp>
      <p:sp>
        <p:nvSpPr>
          <p:cNvPr id="3" name="Content Placeholder 2">
            <a:extLst>
              <a:ext uri="{FF2B5EF4-FFF2-40B4-BE49-F238E27FC236}">
                <a16:creationId xmlns:a16="http://schemas.microsoft.com/office/drawing/2014/main" id="{95CEB7F9-B63C-836E-9021-E935A4B5F396}"/>
              </a:ext>
            </a:extLst>
          </p:cNvPr>
          <p:cNvSpPr>
            <a:spLocks noGrp="1"/>
          </p:cNvSpPr>
          <p:nvPr>
            <p:ph idx="1"/>
          </p:nvPr>
        </p:nvSpPr>
        <p:spPr>
          <a:xfrm>
            <a:off x="496957" y="1825625"/>
            <a:ext cx="11231217" cy="4667250"/>
          </a:xfrm>
          <a:solidFill>
            <a:schemeClr val="bg2"/>
          </a:solidFill>
          <a:ln>
            <a:solidFill>
              <a:schemeClr val="accent1">
                <a:lumMod val="75000"/>
              </a:schemeClr>
            </a:solidFill>
          </a:ln>
        </p:spPr>
        <p:txBody>
          <a:bodyPr/>
          <a:lstStyle/>
          <a:p>
            <a:r>
              <a:rPr lang="en-GB" dirty="0"/>
              <a:t>RCT (Randomised Controlled Trials) look at the efficacy of a variety of medications to treat DBD`s. </a:t>
            </a:r>
          </a:p>
          <a:p>
            <a:r>
              <a:rPr lang="en-GB" dirty="0"/>
              <a:t>Lithium, Carbamazepine and Ritalin are often the drugs of choice, often due to the co-morbidity with ADHD. </a:t>
            </a:r>
          </a:p>
          <a:p>
            <a:r>
              <a:rPr lang="en-GB" dirty="0"/>
              <a:t>They seem to work reasonably well, but work best when combined with psychological therapy. </a:t>
            </a:r>
          </a:p>
          <a:p>
            <a:r>
              <a:rPr lang="en-GB" dirty="0"/>
              <a:t>The main issue is the cost-benefit analysis of prescribing medication to young people and the associated side effects that can ensue.</a:t>
            </a:r>
          </a:p>
        </p:txBody>
      </p:sp>
    </p:spTree>
    <p:extLst>
      <p:ext uri="{BB962C8B-B14F-4D97-AF65-F5344CB8AC3E}">
        <p14:creationId xmlns:p14="http://schemas.microsoft.com/office/powerpoint/2010/main" val="3862233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5031"/>
          </a:xfrm>
        </p:spPr>
        <p:txBody>
          <a:bodyPr/>
          <a:lstStyle/>
          <a:p>
            <a:r>
              <a:rPr lang="en-GB" dirty="0"/>
              <a:t>Managing ODD- Medication</a:t>
            </a:r>
          </a:p>
        </p:txBody>
      </p:sp>
      <p:sp>
        <p:nvSpPr>
          <p:cNvPr id="3" name="Content Placeholder 2"/>
          <p:cNvSpPr>
            <a:spLocks noGrp="1"/>
          </p:cNvSpPr>
          <p:nvPr>
            <p:ph idx="1"/>
          </p:nvPr>
        </p:nvSpPr>
        <p:spPr>
          <a:xfrm>
            <a:off x="592931" y="1250156"/>
            <a:ext cx="11079957" cy="5379244"/>
          </a:xfrm>
          <a:solidFill>
            <a:schemeClr val="accent1">
              <a:lumMod val="40000"/>
              <a:lumOff val="60000"/>
            </a:schemeClr>
          </a:solidFill>
          <a:ln>
            <a:solidFill>
              <a:schemeClr val="accent1"/>
            </a:solidFill>
          </a:ln>
        </p:spPr>
        <p:txBody>
          <a:bodyPr>
            <a:normAutofit fontScale="92500" lnSpcReduction="20000"/>
          </a:bodyPr>
          <a:lstStyle/>
          <a:p>
            <a:endParaRPr lang="en-GB" b="1" dirty="0">
              <a:solidFill>
                <a:schemeClr val="accent1">
                  <a:lumMod val="50000"/>
                </a:schemeClr>
              </a:solidFill>
            </a:endParaRPr>
          </a:p>
          <a:p>
            <a:r>
              <a:rPr lang="en-GB" b="1" dirty="0">
                <a:solidFill>
                  <a:schemeClr val="accent1">
                    <a:lumMod val="50000"/>
                  </a:schemeClr>
                </a:solidFill>
              </a:rPr>
              <a:t>Spencer et al. (2006) – </a:t>
            </a:r>
          </a:p>
          <a:p>
            <a:r>
              <a:rPr lang="en-GB" dirty="0">
                <a:solidFill>
                  <a:schemeClr val="accent1">
                    <a:lumMod val="50000"/>
                  </a:schemeClr>
                </a:solidFill>
              </a:rPr>
              <a:t>Looked at the safety and efficacy of Mixed Amphetamine Salts Extended Release (Adderall XR) in ODD and ODD/ADHD children.</a:t>
            </a:r>
          </a:p>
          <a:p>
            <a:r>
              <a:rPr lang="en-GB" dirty="0">
                <a:solidFill>
                  <a:schemeClr val="accent1">
                    <a:lumMod val="50000"/>
                  </a:schemeClr>
                </a:solidFill>
              </a:rPr>
              <a:t>Participants: 308 children, 6-17 years old, Met DSM criteria for ODD, 244 met criteria for ADHD too.</a:t>
            </a:r>
          </a:p>
          <a:p>
            <a:pPr marL="0" indent="0">
              <a:buNone/>
            </a:pPr>
            <a:endParaRPr lang="en-GB" dirty="0">
              <a:solidFill>
                <a:schemeClr val="accent1">
                  <a:lumMod val="50000"/>
                </a:schemeClr>
              </a:solidFill>
            </a:endParaRPr>
          </a:p>
          <a:p>
            <a:r>
              <a:rPr lang="en-GB" b="1" dirty="0">
                <a:solidFill>
                  <a:schemeClr val="accent1">
                    <a:lumMod val="50000"/>
                  </a:schemeClr>
                </a:solidFill>
              </a:rPr>
              <a:t>Conditions </a:t>
            </a:r>
          </a:p>
          <a:p>
            <a:r>
              <a:rPr lang="en-GB" dirty="0">
                <a:solidFill>
                  <a:schemeClr val="accent1">
                    <a:lumMod val="50000"/>
                  </a:schemeClr>
                </a:solidFill>
              </a:rPr>
              <a:t>MAS XR 10 mg, 20 mg, 30, mg, 40 mg, versus a placebo.</a:t>
            </a:r>
          </a:p>
          <a:p>
            <a:r>
              <a:rPr lang="en-GB" dirty="0">
                <a:solidFill>
                  <a:schemeClr val="accent1">
                    <a:lumMod val="50000"/>
                  </a:schemeClr>
                </a:solidFill>
              </a:rPr>
              <a:t>Measured symptoms using the ODD subscale of the Swanson, Nolan, and Pelham-IV (SNAP IV) parent and teacher rating. </a:t>
            </a:r>
          </a:p>
          <a:p>
            <a:r>
              <a:rPr lang="en-GB" dirty="0">
                <a:solidFill>
                  <a:schemeClr val="accent1">
                    <a:lumMod val="50000"/>
                  </a:schemeClr>
                </a:solidFill>
              </a:rPr>
              <a:t>Participants completed 1-4-week washout phase, then randomly assigned to one of the five conditions, then 4 weeks of medication.</a:t>
            </a:r>
          </a:p>
        </p:txBody>
      </p:sp>
    </p:spTree>
    <p:extLst>
      <p:ext uri="{BB962C8B-B14F-4D97-AF65-F5344CB8AC3E}">
        <p14:creationId xmlns:p14="http://schemas.microsoft.com/office/powerpoint/2010/main" val="166252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a:t>
            </a:r>
          </a:p>
        </p:txBody>
      </p:sp>
      <p:sp>
        <p:nvSpPr>
          <p:cNvPr id="3" name="Content Placeholder 2"/>
          <p:cNvSpPr>
            <a:spLocks noGrp="1"/>
          </p:cNvSpPr>
          <p:nvPr>
            <p:ph idx="1"/>
          </p:nvPr>
        </p:nvSpPr>
        <p:spPr>
          <a:xfrm>
            <a:off x="546652" y="1514474"/>
            <a:ext cx="11270974" cy="5095047"/>
          </a:xfrm>
          <a:solidFill>
            <a:schemeClr val="accent1">
              <a:lumMod val="40000"/>
              <a:lumOff val="60000"/>
            </a:schemeClr>
          </a:solidFill>
          <a:ln>
            <a:solidFill>
              <a:schemeClr val="accent1"/>
            </a:solidFill>
          </a:ln>
        </p:spPr>
        <p:txBody>
          <a:bodyPr>
            <a:normAutofit/>
          </a:bodyPr>
          <a:lstStyle/>
          <a:p>
            <a:r>
              <a:rPr lang="en-GB" b="1" dirty="0">
                <a:solidFill>
                  <a:schemeClr val="accent1">
                    <a:lumMod val="50000"/>
                  </a:schemeClr>
                </a:solidFill>
              </a:rPr>
              <a:t>Of the pp`s, 297 were ITT. </a:t>
            </a:r>
          </a:p>
          <a:p>
            <a:r>
              <a:rPr lang="en-GB" b="1" dirty="0">
                <a:solidFill>
                  <a:schemeClr val="accent1">
                    <a:lumMod val="50000"/>
                  </a:schemeClr>
                </a:solidFill>
              </a:rPr>
              <a:t>ODD SNAP IV Parent Rating (PP-per-protocol analysis and ITT- intent-to-treat analysis).</a:t>
            </a:r>
          </a:p>
          <a:p>
            <a:pPr lvl="1"/>
            <a:r>
              <a:rPr lang="en-GB" dirty="0">
                <a:solidFill>
                  <a:schemeClr val="accent1">
                    <a:lumMod val="50000"/>
                  </a:schemeClr>
                </a:solidFill>
              </a:rPr>
              <a:t>ITT - MAS XR 30 showed greater improvement vs. placebo.</a:t>
            </a:r>
          </a:p>
          <a:p>
            <a:pPr lvl="1"/>
            <a:r>
              <a:rPr lang="en-GB" dirty="0">
                <a:solidFill>
                  <a:schemeClr val="accent1">
                    <a:lumMod val="50000"/>
                  </a:schemeClr>
                </a:solidFill>
              </a:rPr>
              <a:t>PP - MAS XR 30 and 40 showed greater improvements vs. placebo.</a:t>
            </a:r>
          </a:p>
          <a:p>
            <a:pPr marL="457200" lvl="1" indent="0">
              <a:buNone/>
            </a:pPr>
            <a:endParaRPr lang="en-GB" dirty="0">
              <a:solidFill>
                <a:schemeClr val="accent1">
                  <a:lumMod val="50000"/>
                </a:schemeClr>
              </a:solidFill>
            </a:endParaRPr>
          </a:p>
          <a:p>
            <a:r>
              <a:rPr lang="en-GB" b="1" dirty="0">
                <a:solidFill>
                  <a:schemeClr val="accent1">
                    <a:lumMod val="50000"/>
                  </a:schemeClr>
                </a:solidFill>
              </a:rPr>
              <a:t>ODD SNAP IV Teacher Rating.</a:t>
            </a:r>
          </a:p>
          <a:p>
            <a:pPr lvl="1"/>
            <a:r>
              <a:rPr lang="en-GB" dirty="0">
                <a:solidFill>
                  <a:schemeClr val="accent1">
                    <a:lumMod val="50000"/>
                  </a:schemeClr>
                </a:solidFill>
              </a:rPr>
              <a:t>ITT - MAS XR 10, 20, and 30 greater improvements vs. placebo.</a:t>
            </a:r>
          </a:p>
          <a:p>
            <a:pPr lvl="1"/>
            <a:r>
              <a:rPr lang="en-GB" dirty="0">
                <a:solidFill>
                  <a:schemeClr val="accent1">
                    <a:lumMod val="50000"/>
                  </a:schemeClr>
                </a:solidFill>
              </a:rPr>
              <a:t>PP - MAS XR 10, 20, 30, 40 greater improvements vs. placebo.</a:t>
            </a:r>
          </a:p>
        </p:txBody>
      </p:sp>
    </p:spTree>
    <p:extLst>
      <p:ext uri="{BB962C8B-B14F-4D97-AF65-F5344CB8AC3E}">
        <p14:creationId xmlns:p14="http://schemas.microsoft.com/office/powerpoint/2010/main" val="1118284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98BD9-5656-A922-D993-93FE8DDB6892}"/>
              </a:ext>
            </a:extLst>
          </p:cNvPr>
          <p:cNvSpPr>
            <a:spLocks noGrp="1"/>
          </p:cNvSpPr>
          <p:nvPr>
            <p:ph type="title"/>
          </p:nvPr>
        </p:nvSpPr>
        <p:spPr/>
        <p:txBody>
          <a:bodyPr/>
          <a:lstStyle/>
          <a:p>
            <a:r>
              <a:rPr lang="en-GB" dirty="0"/>
              <a:t>Challenges to the research:</a:t>
            </a:r>
          </a:p>
        </p:txBody>
      </p:sp>
      <p:sp>
        <p:nvSpPr>
          <p:cNvPr id="3" name="Content Placeholder 2">
            <a:extLst>
              <a:ext uri="{FF2B5EF4-FFF2-40B4-BE49-F238E27FC236}">
                <a16:creationId xmlns:a16="http://schemas.microsoft.com/office/drawing/2014/main" id="{0167F269-4B3B-8708-B9A0-EA3CFAADFC97}"/>
              </a:ext>
            </a:extLst>
          </p:cNvPr>
          <p:cNvSpPr>
            <a:spLocks noGrp="1"/>
          </p:cNvSpPr>
          <p:nvPr>
            <p:ph idx="1"/>
          </p:nvPr>
        </p:nvSpPr>
        <p:spPr>
          <a:xfrm>
            <a:off x="566529" y="1825625"/>
            <a:ext cx="11151705" cy="4667250"/>
          </a:xfrm>
          <a:solidFill>
            <a:schemeClr val="bg2"/>
          </a:solidFill>
          <a:ln>
            <a:solidFill>
              <a:schemeClr val="accent1">
                <a:lumMod val="75000"/>
              </a:schemeClr>
            </a:solidFill>
          </a:ln>
        </p:spPr>
        <p:txBody>
          <a:bodyPr/>
          <a:lstStyle/>
          <a:p>
            <a:r>
              <a:rPr lang="en-GB" dirty="0"/>
              <a:t>Comorbid CD and ADHD (lack of individual studies and metanalyses focusing on ODD alone)</a:t>
            </a:r>
          </a:p>
          <a:p>
            <a:r>
              <a:rPr lang="en-GB" dirty="0"/>
              <a:t>Many DBD studies focus mostly on CD, and features relating primarily to CD (e.g. aggression)</a:t>
            </a:r>
          </a:p>
          <a:p>
            <a:r>
              <a:rPr lang="en-GB" dirty="0"/>
              <a:t>Less data on mood or temperament </a:t>
            </a:r>
          </a:p>
          <a:p>
            <a:r>
              <a:rPr lang="en-GB" dirty="0"/>
              <a:t>Medication confounds</a:t>
            </a:r>
          </a:p>
          <a:p>
            <a:r>
              <a:rPr lang="en-GB" dirty="0"/>
              <a:t>Small sample sizes</a:t>
            </a:r>
          </a:p>
        </p:txBody>
      </p:sp>
    </p:spTree>
    <p:extLst>
      <p:ext uri="{BB962C8B-B14F-4D97-AF65-F5344CB8AC3E}">
        <p14:creationId xmlns:p14="http://schemas.microsoft.com/office/powerpoint/2010/main" val="4049367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future hold?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22247753"/>
              </p:ext>
            </p:extLst>
          </p:nvPr>
        </p:nvGraphicFramePr>
        <p:xfrm>
          <a:off x="195262" y="107156"/>
          <a:ext cx="11606213" cy="7622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854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future hold?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05010757"/>
              </p:ext>
            </p:extLst>
          </p:nvPr>
        </p:nvGraphicFramePr>
        <p:xfrm>
          <a:off x="423862" y="492919"/>
          <a:ext cx="11641932" cy="6200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547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mark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1">
          <a:schemeClr val="accent1"/>
        </a:lnRef>
        <a:fillRef idx="2">
          <a:schemeClr val="accent1"/>
        </a:fillRef>
        <a:effectRef idx="1">
          <a:schemeClr val="accent1"/>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Watermark design slides.potx" id="{155DE50B-7050-4C94-A1E2-D1CB6BE7200C}" vid="{CB226315-F714-4862-AA2D-99A0B670FE32}"/>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Watermark design slides</Template>
  <TotalTime>0</TotalTime>
  <Words>4725</Words>
  <Application>Microsoft Office PowerPoint</Application>
  <PresentationFormat>Widescreen</PresentationFormat>
  <Paragraphs>433</Paragraphs>
  <Slides>51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Century Gothic</vt:lpstr>
      <vt:lpstr>Times New Roman</vt:lpstr>
      <vt:lpstr>Wingdings</vt:lpstr>
      <vt:lpstr>Watermark Design Template</vt:lpstr>
      <vt:lpstr>Behavioural Disorders in children and adolescents </vt:lpstr>
      <vt:lpstr>PowerPoint Presentation</vt:lpstr>
      <vt:lpstr>Classification of DBD`s</vt:lpstr>
      <vt:lpstr>Diagnostic Criteria: ICD-10</vt:lpstr>
      <vt:lpstr>Developmental considerations</vt:lpstr>
      <vt:lpstr>Co-morbidity</vt:lpstr>
      <vt:lpstr>Conduct Disorder</vt:lpstr>
      <vt:lpstr>International Classification of Diseases (ICD-10; WHO, 2016) – ODD/CD.</vt:lpstr>
      <vt:lpstr>ODD  (DSM V; Steiner &amp; Remsing, 2007)</vt:lpstr>
      <vt:lpstr>Prevalence </vt:lpstr>
      <vt:lpstr>Diagnosis – DSM V</vt:lpstr>
      <vt:lpstr>ODD DSM V Risk and Prognostic Features</vt:lpstr>
      <vt:lpstr>Temperament </vt:lpstr>
      <vt:lpstr>Genetics and ODD</vt:lpstr>
      <vt:lpstr>Genetic heritability estimates: </vt:lpstr>
      <vt:lpstr>A specific gene?</vt:lpstr>
      <vt:lpstr>Neuropsychology - Neuroimaging</vt:lpstr>
      <vt:lpstr>Neurobiological underpinnings </vt:lpstr>
      <vt:lpstr>ANS and HPA Activity</vt:lpstr>
      <vt:lpstr>Results </vt:lpstr>
      <vt:lpstr>Van Goozen et al. (2000)</vt:lpstr>
      <vt:lpstr>Test results</vt:lpstr>
      <vt:lpstr>Executive function tests:</vt:lpstr>
      <vt:lpstr>Executive functioning deficits</vt:lpstr>
      <vt:lpstr>Response perseveration continued</vt:lpstr>
      <vt:lpstr>Test results:</vt:lpstr>
      <vt:lpstr>Neurobiological Underpinnings-Review</vt:lpstr>
      <vt:lpstr>Intervention and Treatment programmes</vt:lpstr>
      <vt:lpstr>Four types of intervention</vt:lpstr>
      <vt:lpstr>Efficacy of prevention programmes</vt:lpstr>
      <vt:lpstr>Individual CBT</vt:lpstr>
      <vt:lpstr>Bradley &amp; Mandell (2005)</vt:lpstr>
      <vt:lpstr>Results </vt:lpstr>
      <vt:lpstr>More support – Busari (2012)</vt:lpstr>
      <vt:lpstr>Family based Approaches</vt:lpstr>
      <vt:lpstr>Parent Management Training</vt:lpstr>
      <vt:lpstr>What are the ABC`s?</vt:lpstr>
      <vt:lpstr>PMT Limitations</vt:lpstr>
      <vt:lpstr>Parental intervention continued</vt:lpstr>
      <vt:lpstr>At conclusion of 6 month intervention:</vt:lpstr>
      <vt:lpstr>Reid et al. cont`d (2003).</vt:lpstr>
      <vt:lpstr>PowerPoint Presentation</vt:lpstr>
      <vt:lpstr>Whole family approaches</vt:lpstr>
      <vt:lpstr>Multisystemic approaches</vt:lpstr>
      <vt:lpstr>Support – Lofholm et al. (2009)</vt:lpstr>
      <vt:lpstr>Psychopharmacological approaches and RCT`s</vt:lpstr>
      <vt:lpstr>Managing ODD- Medication</vt:lpstr>
      <vt:lpstr>Results: </vt:lpstr>
      <vt:lpstr>Challenges to the research:</vt:lpstr>
      <vt:lpstr>What does the future hold?</vt:lpstr>
      <vt:lpstr>What does the future hold?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Behavioural Disorders in children and adolescents</dc:title>
  <dc:creator>Karen EatonThomas</dc:creator>
  <cp:lastModifiedBy>Karen EatonThomas</cp:lastModifiedBy>
  <cp:revision>20</cp:revision>
  <dcterms:created xsi:type="dcterms:W3CDTF">2021-03-04T13:56:45Z</dcterms:created>
  <dcterms:modified xsi:type="dcterms:W3CDTF">2025-03-07T19:38:42Z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