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sldIdLst>
    <p:sldId id="256" r:id="rId6"/>
    <p:sldId id="257" r:id="rId7"/>
    <p:sldId id="258" r:id="rId8"/>
    <p:sldId id="259" r:id="rId9"/>
    <p:sldId id="260" r:id="rId10"/>
    <p:sldId id="261" r:id="rId11"/>
    <p:sldId id="262" r:id="rId12"/>
    <p:sldId id="263" r:id="rId13"/>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autoAdjust="0" sz="14983"/>
    <p:restoredTop sz="94660"/>
  </p:normalViewPr>
  <p:slideViewPr>
    <p:cSldViewPr snapToGrid="0">
      <p:cViewPr varScale="1">
        <p:scale>
          <a:sx d="100" n="98"/>
          <a:sy d="100" n="98"/>
        </p:scale>
        <p:origin x="654" y="96"/>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numCol="1">
            <a:normAutofit/>
          </a:bodyPr>
          <a:lstStyle>
            <a:lvl1pPr algn="ctr">
              <a:defRPr baseline="0" spc="-100" sz="5600"/>
            </a:lvl1pPr>
          </a:lstStyle>
          <a:p>
            <a:r>
              <a:rPr lang="en-US"/>
              <a:t>Click to edit Master title style</a:t>
            </a:r>
            <a:endParaRPr dirty="0" lang="en-US"/>
          </a:p>
        </p:txBody>
      </p:sp>
      <p:sp>
        <p:nvSpPr>
          <p:cNvPr id="3" name="Subtitle 2"/>
          <p:cNvSpPr>
            <a:spLocks noGrp="1"/>
          </p:cNvSpPr>
          <p:nvPr>
            <p:ph idx="1" type="subTitle"/>
          </p:nvPr>
        </p:nvSpPr>
        <p:spPr>
          <a:xfrm>
            <a:off x="2640013" y="3799133"/>
            <a:ext cx="6911974" cy="1969841"/>
          </a:xfrm>
        </p:spPr>
        <p:txBody>
          <a:bodyPr numCol="1">
            <a:normAutofit/>
          </a:bodyPr>
          <a:lstStyle>
            <a:lvl1pPr algn="ctr" indent="0" marL="0">
              <a:buNone/>
              <a:defRPr sz="28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endParaRPr dirty="0" lang="en-US"/>
          </a:p>
        </p:txBody>
      </p:sp>
      <p:sp>
        <p:nvSpPr>
          <p:cNvPr id="4" name="Date Placeholder 3"/>
          <p:cNvSpPr>
            <a:spLocks noGrp="1"/>
          </p:cNvSpPr>
          <p:nvPr>
            <p:ph idx="10" sz="half" type="dt"/>
          </p:nvPr>
        </p:nvSpPr>
        <p:spPr>
          <a:xfrm>
            <a:off x="731837" y="6138000"/>
            <a:ext cx="3095626" cy="720000"/>
          </a:xfrm>
          <a:prstGeom prst="rect">
            <a:avLst/>
          </a:prstGeom>
        </p:spPr>
        <p:txBody>
          <a:bodyPr numCol="1"/>
          <a:lstStyle/>
          <a:p>
            <a:fld id="{2395C5C9-164C-46B3-A87E-7660D39D3106}" type="datetime2">
              <a:rPr lang="en-US" smtClean="0"/>
              <a:t>Tuesday, January 12, 2021</a:t>
            </a:fld>
            <a:endParaRPr dirty="0" lang="en-US"/>
          </a:p>
        </p:txBody>
      </p:sp>
      <p:sp>
        <p:nvSpPr>
          <p:cNvPr id="5" name="Footer Placeholder 4"/>
          <p:cNvSpPr>
            <a:spLocks noGrp="1"/>
          </p:cNvSpPr>
          <p:nvPr>
            <p:ph idx="11" sz="quarter" type="ftr"/>
          </p:nvPr>
        </p:nvSpPr>
        <p:spPr>
          <a:xfrm>
            <a:off x="4548188" y="6138000"/>
            <a:ext cx="5003800" cy="720000"/>
          </a:xfrm>
          <a:prstGeom prst="rect">
            <a:avLst/>
          </a:prstGeom>
        </p:spPr>
        <p:txBody>
          <a:bodyPr numCol="1"/>
          <a:lstStyle/>
          <a:p>
            <a:pPr algn="l"/>
            <a:r>
              <a:rPr dirty="0" lang="en-US"/>
              <a:t>Sample Footer Text</a:t>
            </a:r>
          </a:p>
        </p:txBody>
      </p:sp>
      <p:sp>
        <p:nvSpPr>
          <p:cNvPr id="6" name="Slide Number Placeholder 5"/>
          <p:cNvSpPr>
            <a:spLocks noGrp="1"/>
          </p:cNvSpPr>
          <p:nvPr>
            <p:ph idx="12" sz="quarter" type="sldNum"/>
          </p:nvPr>
        </p:nvSpPr>
        <p:spPr>
          <a:xfrm>
            <a:off x="10272713" y="6138000"/>
            <a:ext cx="1187449" cy="720000"/>
          </a:xfrm>
          <a:prstGeom prst="rect">
            <a:avLst/>
          </a:prstGeom>
        </p:spPr>
        <p:txBody>
          <a:bodyPr numCol="1"/>
          <a:lstStyle/>
          <a:p>
            <a:fld id="{1621B6DD-29C1-4FEA-923F-71EA1347694C}" type="slidenum">
              <a:rPr lang="en-US" smtClean="0"/>
              <a:t>‹#›</a:t>
            </a:fld>
            <a:endParaRPr lang="en-US"/>
          </a:p>
        </p:txBody>
      </p:sp>
    </p:spTree>
    <p:extLst>
      <p:ext uri="{BB962C8B-B14F-4D97-AF65-F5344CB8AC3E}">
        <p14:creationId xmlns:p14="http://schemas.microsoft.com/office/powerpoint/2010/main" val="1232524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p:nvPr>
        </p:nvSpPr>
        <p:spPr>
          <a:xfrm>
            <a:off x="720000" y="2541600"/>
            <a:ext cx="10728325" cy="3227375"/>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a:xfrm>
            <a:off x="731837" y="6138000"/>
            <a:ext cx="3095626" cy="720000"/>
          </a:xfrm>
          <a:prstGeom prst="rect">
            <a:avLst/>
          </a:prstGeom>
        </p:spPr>
        <p:txBody>
          <a:bodyPr numCol="1"/>
          <a:lstStyle/>
          <a:p>
            <a:fld id="{4DDCFF8A-AAF8-4A12-8A91-9CA0EAF6CBB9}" type="datetime2">
              <a:rPr lang="en-US" smtClean="0"/>
              <a:t>Tuesday, January 12, 2021</a:t>
            </a:fld>
            <a:endParaRPr dirty="0" lang="en-US"/>
          </a:p>
        </p:txBody>
      </p:sp>
      <p:sp>
        <p:nvSpPr>
          <p:cNvPr id="5" name="Footer Placeholder 4"/>
          <p:cNvSpPr>
            <a:spLocks noGrp="1"/>
          </p:cNvSpPr>
          <p:nvPr>
            <p:ph idx="11" sz="quarter" type="ftr"/>
          </p:nvPr>
        </p:nvSpPr>
        <p:spPr>
          <a:xfrm>
            <a:off x="4548188" y="6138000"/>
            <a:ext cx="5003800" cy="720000"/>
          </a:xfrm>
          <a:prstGeom prst="rect">
            <a:avLst/>
          </a:prstGeom>
        </p:spPr>
        <p:txBody>
          <a:bodyPr numCol="1"/>
          <a:lstStyle/>
          <a:p>
            <a:pPr algn="l"/>
            <a:r>
              <a:rPr dirty="0" lang="en-US"/>
              <a:t>Sample Footer Text</a:t>
            </a:r>
          </a:p>
        </p:txBody>
      </p:sp>
      <p:sp>
        <p:nvSpPr>
          <p:cNvPr id="6" name="Slide Number Placeholder 5"/>
          <p:cNvSpPr>
            <a:spLocks noGrp="1"/>
          </p:cNvSpPr>
          <p:nvPr>
            <p:ph idx="12" sz="quarter" type="sldNum"/>
          </p:nvPr>
        </p:nvSpPr>
        <p:spPr>
          <a:xfrm>
            <a:off x="10272713" y="6138000"/>
            <a:ext cx="1187449" cy="720000"/>
          </a:xfrm>
          <a:prstGeom prst="rect">
            <a:avLst/>
          </a:prstGeom>
        </p:spPr>
        <p:txBody>
          <a:bodyPr numCol="1"/>
          <a:lstStyle/>
          <a:p>
            <a:fld id="{1621B6DD-29C1-4FEA-923F-71EA1347694C}" type="slidenum">
              <a:rPr lang="en-US" smtClean="0"/>
              <a:t>‹#›</a:t>
            </a:fld>
            <a:endParaRPr lang="en-US"/>
          </a:p>
        </p:txBody>
      </p:sp>
    </p:spTree>
    <p:extLst>
      <p:ext uri="{BB962C8B-B14F-4D97-AF65-F5344CB8AC3E}">
        <p14:creationId xmlns:p14="http://schemas.microsoft.com/office/powerpoint/2010/main" val="1636936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numCol="1">
            <a:normAutofit/>
          </a:bodyPr>
          <a:lstStyle>
            <a:lvl1pPr>
              <a:defRPr sz="5600"/>
            </a:lvl1pPr>
          </a:lstStyle>
          <a:p>
            <a:r>
              <a:rPr lang="en-US"/>
              <a:t>Click to edit Master title style</a:t>
            </a:r>
            <a:endParaRPr dirty="0" lang="en-US"/>
          </a:p>
        </p:txBody>
      </p:sp>
      <p:sp>
        <p:nvSpPr>
          <p:cNvPr id="3" name="Text Placeholder 2"/>
          <p:cNvSpPr>
            <a:spLocks noGrp="1"/>
          </p:cNvSpPr>
          <p:nvPr>
            <p:ph idx="1" type="body"/>
          </p:nvPr>
        </p:nvSpPr>
        <p:spPr>
          <a:xfrm>
            <a:off x="719910" y="3858924"/>
            <a:ext cx="10728326" cy="1919076"/>
          </a:xfrm>
        </p:spPr>
        <p:txBody>
          <a:bodyPr numCol="1">
            <a:normAutofit/>
          </a:bodyPr>
          <a:lstStyle>
            <a:lvl1pPr indent="0" marL="0">
              <a:buNone/>
              <a:defRPr sz="2800">
                <a:solidFill>
                  <a:schemeClr val="tx1">
                    <a:tint val="75000"/>
                    <a:alpha val="60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a:xfrm>
            <a:off x="731837" y="6138000"/>
            <a:ext cx="3095626" cy="720000"/>
          </a:xfrm>
          <a:prstGeom prst="rect">
            <a:avLst/>
          </a:prstGeom>
        </p:spPr>
        <p:txBody>
          <a:bodyPr numCol="1"/>
          <a:lstStyle/>
          <a:p>
            <a:fld id="{ABCC25C3-021A-4B0B-8F70-0C181FE1CF45}" type="datetime2">
              <a:rPr lang="en-US" smtClean="0"/>
              <a:t>Tuesday, January 12, 2021</a:t>
            </a:fld>
            <a:endParaRPr lang="en-US"/>
          </a:p>
        </p:txBody>
      </p:sp>
      <p:sp>
        <p:nvSpPr>
          <p:cNvPr id="5" name="Footer Placeholder 4"/>
          <p:cNvSpPr>
            <a:spLocks noGrp="1"/>
          </p:cNvSpPr>
          <p:nvPr>
            <p:ph idx="11" sz="quarter" type="ftr"/>
          </p:nvPr>
        </p:nvSpPr>
        <p:spPr>
          <a:xfrm>
            <a:off x="4548188" y="6138000"/>
            <a:ext cx="5003800" cy="720000"/>
          </a:xfrm>
          <a:prstGeom prst="rect">
            <a:avLst/>
          </a:prstGeom>
        </p:spPr>
        <p:txBody>
          <a:bodyPr numCol="1"/>
          <a:lstStyle/>
          <a:p>
            <a:pPr algn="l"/>
            <a:r>
              <a:rPr dirty="0" lang="en-US"/>
              <a:t>Sample Footer Text</a:t>
            </a:r>
          </a:p>
        </p:txBody>
      </p:sp>
      <p:sp>
        <p:nvSpPr>
          <p:cNvPr id="6" name="Slide Number Placeholder 5"/>
          <p:cNvSpPr>
            <a:spLocks noGrp="1"/>
          </p:cNvSpPr>
          <p:nvPr>
            <p:ph idx="12" sz="quarter" type="sldNum"/>
          </p:nvPr>
        </p:nvSpPr>
        <p:spPr>
          <a:xfrm>
            <a:off x="10272713" y="6138000"/>
            <a:ext cx="1187449" cy="720000"/>
          </a:xfrm>
          <a:prstGeom prst="rect">
            <a:avLst/>
          </a:prstGeom>
        </p:spPr>
        <p:txBody>
          <a:bodyPr numCol="1"/>
          <a:lstStyle/>
          <a:p>
            <a:fld id="{1621B6DD-29C1-4FEA-923F-71EA1347694C}" type="slidenum">
              <a:rPr lang="en-US" smtClean="0"/>
              <a:t>‹#›</a:t>
            </a:fld>
            <a:endParaRPr lang="en-US"/>
          </a:p>
        </p:txBody>
      </p:sp>
    </p:spTree>
    <p:extLst>
      <p:ext uri="{BB962C8B-B14F-4D97-AF65-F5344CB8AC3E}">
        <p14:creationId xmlns:p14="http://schemas.microsoft.com/office/powerpoint/2010/main" val="805249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720000" y="2541600"/>
            <a:ext cx="5003800" cy="3234575"/>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6458400" y="2541600"/>
            <a:ext cx="5003801" cy="3234576"/>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Date Placeholder 4"/>
          <p:cNvSpPr>
            <a:spLocks noGrp="1"/>
          </p:cNvSpPr>
          <p:nvPr>
            <p:ph idx="10" sz="half" type="dt"/>
          </p:nvPr>
        </p:nvSpPr>
        <p:spPr>
          <a:xfrm>
            <a:off x="731837" y="6138000"/>
            <a:ext cx="3095626" cy="720000"/>
          </a:xfrm>
          <a:prstGeom prst="rect">
            <a:avLst/>
          </a:prstGeom>
        </p:spPr>
        <p:txBody>
          <a:bodyPr numCol="1"/>
          <a:lstStyle/>
          <a:p>
            <a:fld id="{0C23D88D-8CEC-4ED9-A53B-5596187D9A16}" type="datetime2">
              <a:rPr lang="en-US" smtClean="0"/>
              <a:t>Tuesday, January 12, 2021</a:t>
            </a:fld>
            <a:endParaRPr lang="en-US"/>
          </a:p>
        </p:txBody>
      </p:sp>
      <p:sp>
        <p:nvSpPr>
          <p:cNvPr id="6" name="Footer Placeholder 5"/>
          <p:cNvSpPr>
            <a:spLocks noGrp="1"/>
          </p:cNvSpPr>
          <p:nvPr>
            <p:ph idx="11" sz="quarter" type="ftr"/>
          </p:nvPr>
        </p:nvSpPr>
        <p:spPr>
          <a:xfrm>
            <a:off x="4548188" y="6138000"/>
            <a:ext cx="5003800" cy="720000"/>
          </a:xfrm>
          <a:prstGeom prst="rect">
            <a:avLst/>
          </a:prstGeom>
        </p:spPr>
        <p:txBody>
          <a:bodyPr numCol="1"/>
          <a:lstStyle/>
          <a:p>
            <a:r>
              <a:rPr lang="en-US"/>
              <a:t>Sample Footer Text</a:t>
            </a:r>
          </a:p>
        </p:txBody>
      </p:sp>
      <p:sp>
        <p:nvSpPr>
          <p:cNvPr id="7" name="Slide Number Placeholder 6"/>
          <p:cNvSpPr>
            <a:spLocks noGrp="1"/>
          </p:cNvSpPr>
          <p:nvPr>
            <p:ph idx="12" sz="quarter" type="sldNum"/>
          </p:nvPr>
        </p:nvSpPr>
        <p:spPr>
          <a:xfrm>
            <a:off x="10272713" y="6138000"/>
            <a:ext cx="1187449" cy="720000"/>
          </a:xfrm>
          <a:prstGeom prst="rect">
            <a:avLst/>
          </a:prstGeom>
        </p:spPr>
        <p:txBody>
          <a:bodyPr numCol="1"/>
          <a:lstStyle/>
          <a:p>
            <a:fld id="{1621B6DD-29C1-4FEA-923F-71EA1347694C}" type="slidenum">
              <a:rPr lang="en-US" smtClean="0"/>
              <a:t>‹#›</a:t>
            </a:fld>
            <a:endParaRPr lang="en-US"/>
          </a:p>
        </p:txBody>
      </p:sp>
    </p:spTree>
    <p:extLst>
      <p:ext uri="{BB962C8B-B14F-4D97-AF65-F5344CB8AC3E}">
        <p14:creationId xmlns:p14="http://schemas.microsoft.com/office/powerpoint/2010/main" val="143366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numCol="1">
            <a:normAutofit/>
          </a:bodyPr>
          <a:lstStyle/>
          <a:p>
            <a:r>
              <a:rPr lang="en-US"/>
              <a:t>Click to edit Master title style</a:t>
            </a:r>
            <a:endParaRPr dirty="0" lang="en-US"/>
          </a:p>
        </p:txBody>
      </p:sp>
      <p:sp>
        <p:nvSpPr>
          <p:cNvPr id="3" name="Text Placeholder 2"/>
          <p:cNvSpPr>
            <a:spLocks noGrp="1"/>
          </p:cNvSpPr>
          <p:nvPr>
            <p:ph idx="1" type="body"/>
          </p:nvPr>
        </p:nvSpPr>
        <p:spPr>
          <a:xfrm>
            <a:off x="720000" y="1840698"/>
            <a:ext cx="5015638" cy="565796"/>
          </a:xfrm>
        </p:spPr>
        <p:txBody>
          <a:bodyPr anchor="b" numCol="1" wrap="square">
            <a:normAutofit/>
          </a:bodyPr>
          <a:lstStyle>
            <a:lvl1pPr indent="0" marL="0">
              <a:lnSpc>
                <a:spcPct val="120000"/>
              </a:lnSpc>
              <a:buNone/>
              <a:defRPr b="0" baseline="0" cap="all" spc="200" sz="1600">
                <a:solidFill>
                  <a:schemeClr val="tx1"/>
                </a:solidFill>
                <a:latin typeface="+mn-lt"/>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720000" y="2541600"/>
            <a:ext cx="5003801" cy="3234575"/>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6458400" y="1840698"/>
            <a:ext cx="5015638" cy="565796"/>
          </a:xfrm>
        </p:spPr>
        <p:txBody>
          <a:bodyPr anchor="b" numCol="1">
            <a:normAutofit/>
          </a:bodyPr>
          <a:lstStyle>
            <a:lvl1pPr indent="0" marL="0">
              <a:lnSpc>
                <a:spcPct val="120000"/>
              </a:lnSpc>
              <a:buNone/>
              <a:defRPr b="0" baseline="0" cap="all" spc="200" sz="1600">
                <a:solidFill>
                  <a:schemeClr val="tx1"/>
                </a:solidFill>
                <a:latin typeface="+mn-lt"/>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6458400" y="2541600"/>
            <a:ext cx="5003800" cy="3234575"/>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a:xfrm>
            <a:off x="731837" y="6138000"/>
            <a:ext cx="3095626" cy="720000"/>
          </a:xfrm>
          <a:prstGeom prst="rect">
            <a:avLst/>
          </a:prstGeom>
        </p:spPr>
        <p:txBody>
          <a:bodyPr numCol="1"/>
          <a:lstStyle/>
          <a:p>
            <a:fld id="{D2CCD382-DFDA-4722-A27A-59C21AD112F2}" type="datetime2">
              <a:rPr lang="en-US" smtClean="0"/>
              <a:t>Tuesday, January 12, 2021</a:t>
            </a:fld>
            <a:endParaRPr lang="en-US"/>
          </a:p>
        </p:txBody>
      </p:sp>
      <p:sp>
        <p:nvSpPr>
          <p:cNvPr id="8" name="Footer Placeholder 7"/>
          <p:cNvSpPr>
            <a:spLocks noGrp="1"/>
          </p:cNvSpPr>
          <p:nvPr>
            <p:ph idx="11" sz="quarter" type="ftr"/>
          </p:nvPr>
        </p:nvSpPr>
        <p:spPr>
          <a:xfrm>
            <a:off x="4548188" y="6138000"/>
            <a:ext cx="5003800" cy="720000"/>
          </a:xfrm>
          <a:prstGeom prst="rect">
            <a:avLst/>
          </a:prstGeom>
        </p:spPr>
        <p:txBody>
          <a:bodyPr numCol="1"/>
          <a:lstStyle/>
          <a:p>
            <a:r>
              <a:rPr lang="en-US"/>
              <a:t>Sample Footer Text</a:t>
            </a:r>
          </a:p>
        </p:txBody>
      </p:sp>
      <p:sp>
        <p:nvSpPr>
          <p:cNvPr id="9" name="Slide Number Placeholder 8"/>
          <p:cNvSpPr>
            <a:spLocks noGrp="1"/>
          </p:cNvSpPr>
          <p:nvPr>
            <p:ph idx="12" sz="quarter" type="sldNum"/>
          </p:nvPr>
        </p:nvSpPr>
        <p:spPr>
          <a:xfrm>
            <a:off x="10272713" y="6138000"/>
            <a:ext cx="1187449" cy="720000"/>
          </a:xfrm>
          <a:prstGeom prst="rect">
            <a:avLst/>
          </a:prstGeom>
        </p:spPr>
        <p:txBody>
          <a:bodyPr numCol="1"/>
          <a:lstStyle/>
          <a:p>
            <a:fld id="{1621B6DD-29C1-4FEA-923F-71EA1347694C}" type="slidenum">
              <a:rPr lang="en-US" smtClean="0"/>
              <a:t>‹#›</a:t>
            </a:fld>
            <a:endParaRPr lang="en-US"/>
          </a:p>
        </p:txBody>
      </p:sp>
    </p:spTree>
    <p:extLst>
      <p:ext uri="{BB962C8B-B14F-4D97-AF65-F5344CB8AC3E}">
        <p14:creationId xmlns:p14="http://schemas.microsoft.com/office/powerpoint/2010/main" val="30010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Date Placeholder 2"/>
          <p:cNvSpPr>
            <a:spLocks noGrp="1"/>
          </p:cNvSpPr>
          <p:nvPr>
            <p:ph idx="10" sz="half" type="dt"/>
          </p:nvPr>
        </p:nvSpPr>
        <p:spPr>
          <a:xfrm>
            <a:off x="731837" y="6138000"/>
            <a:ext cx="3095626" cy="720000"/>
          </a:xfrm>
          <a:prstGeom prst="rect">
            <a:avLst/>
          </a:prstGeom>
        </p:spPr>
        <p:txBody>
          <a:bodyPr numCol="1"/>
          <a:lstStyle/>
          <a:p>
            <a:fld id="{22F2A30D-1C09-413F-AAB1-38F366000715}" type="datetime2">
              <a:rPr lang="en-US" smtClean="0"/>
              <a:t>Tuesday, January 12, 2021</a:t>
            </a:fld>
            <a:endParaRPr lang="en-US"/>
          </a:p>
        </p:txBody>
      </p:sp>
      <p:sp>
        <p:nvSpPr>
          <p:cNvPr id="4" name="Footer Placeholder 3"/>
          <p:cNvSpPr>
            <a:spLocks noGrp="1"/>
          </p:cNvSpPr>
          <p:nvPr>
            <p:ph idx="11" sz="quarter" type="ftr"/>
          </p:nvPr>
        </p:nvSpPr>
        <p:spPr>
          <a:xfrm>
            <a:off x="4548188" y="6138000"/>
            <a:ext cx="5003800" cy="720000"/>
          </a:xfrm>
          <a:prstGeom prst="rect">
            <a:avLst/>
          </a:prstGeom>
        </p:spPr>
        <p:txBody>
          <a:bodyPr numCol="1"/>
          <a:lstStyle/>
          <a:p>
            <a:r>
              <a:rPr lang="en-US"/>
              <a:t>Sample Footer Text</a:t>
            </a:r>
          </a:p>
        </p:txBody>
      </p:sp>
      <p:sp>
        <p:nvSpPr>
          <p:cNvPr id="5" name="Slide Number Placeholder 4"/>
          <p:cNvSpPr>
            <a:spLocks noGrp="1"/>
          </p:cNvSpPr>
          <p:nvPr>
            <p:ph idx="12" sz="quarter" type="sldNum"/>
          </p:nvPr>
        </p:nvSpPr>
        <p:spPr>
          <a:xfrm>
            <a:off x="10272713" y="6138000"/>
            <a:ext cx="1187449" cy="720000"/>
          </a:xfrm>
          <a:prstGeom prst="rect">
            <a:avLst/>
          </a:prstGeom>
        </p:spPr>
        <p:txBody>
          <a:bodyPr numCol="1"/>
          <a:lstStyle/>
          <a:p>
            <a:fld id="{1621B6DD-29C1-4FEA-923F-71EA1347694C}" type="slidenum">
              <a:rPr lang="en-US" smtClean="0"/>
              <a:t>‹#›</a:t>
            </a:fld>
            <a:endParaRPr lang="en-US"/>
          </a:p>
        </p:txBody>
      </p:sp>
    </p:spTree>
    <p:extLst>
      <p:ext uri="{BB962C8B-B14F-4D97-AF65-F5344CB8AC3E}">
        <p14:creationId xmlns:p14="http://schemas.microsoft.com/office/powerpoint/2010/main" val="20716620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a:xfrm>
            <a:off x="731837" y="6138000"/>
            <a:ext cx="3095626" cy="720000"/>
          </a:xfrm>
          <a:prstGeom prst="rect">
            <a:avLst/>
          </a:prstGeom>
        </p:spPr>
        <p:txBody>
          <a:bodyPr numCol="1"/>
          <a:lstStyle/>
          <a:p>
            <a:fld id="{6DB82B9C-D65E-4F64-95C3-B10F3B00F0D9}" type="datetime2">
              <a:rPr lang="en-US" smtClean="0"/>
              <a:t>Tuesday, January 12, 2021</a:t>
            </a:fld>
            <a:endParaRPr lang="en-US"/>
          </a:p>
        </p:txBody>
      </p:sp>
      <p:sp>
        <p:nvSpPr>
          <p:cNvPr id="3" name="Footer Placeholder 2"/>
          <p:cNvSpPr>
            <a:spLocks noGrp="1"/>
          </p:cNvSpPr>
          <p:nvPr>
            <p:ph idx="11" sz="quarter" type="ftr"/>
          </p:nvPr>
        </p:nvSpPr>
        <p:spPr>
          <a:xfrm>
            <a:off x="4548188" y="6138000"/>
            <a:ext cx="5003800" cy="720000"/>
          </a:xfrm>
          <a:prstGeom prst="rect">
            <a:avLst/>
          </a:prstGeom>
        </p:spPr>
        <p:txBody>
          <a:bodyPr numCol="1"/>
          <a:lstStyle/>
          <a:p>
            <a:r>
              <a:rPr lang="en-US"/>
              <a:t>Sample Footer Text</a:t>
            </a:r>
          </a:p>
        </p:txBody>
      </p:sp>
      <p:sp>
        <p:nvSpPr>
          <p:cNvPr id="4" name="Slide Number Placeholder 3"/>
          <p:cNvSpPr>
            <a:spLocks noGrp="1"/>
          </p:cNvSpPr>
          <p:nvPr>
            <p:ph idx="12" sz="quarter" type="sldNum"/>
          </p:nvPr>
        </p:nvSpPr>
        <p:spPr>
          <a:xfrm>
            <a:off x="10272713" y="6138000"/>
            <a:ext cx="1187449" cy="720000"/>
          </a:xfrm>
          <a:prstGeom prst="rect">
            <a:avLst/>
          </a:prstGeom>
        </p:spPr>
        <p:txBody>
          <a:bodyPr numCol="1"/>
          <a:lstStyle/>
          <a:p>
            <a:fld id="{1621B6DD-29C1-4FEA-923F-71EA1347694C}" type="slidenum">
              <a:rPr lang="en-US" smtClean="0"/>
              <a:t>‹#›</a:t>
            </a:fld>
            <a:endParaRPr lang="en-US"/>
          </a:p>
        </p:txBody>
      </p:sp>
    </p:spTree>
    <p:extLst>
      <p:ext uri="{BB962C8B-B14F-4D97-AF65-F5344CB8AC3E}">
        <p14:creationId xmlns:p14="http://schemas.microsoft.com/office/powerpoint/2010/main" val="3618618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numCol="1">
            <a:normAutofit/>
          </a:bodyPr>
          <a:lstStyle>
            <a:lvl1pPr>
              <a:lnSpc>
                <a:spcPct val="100000"/>
              </a:lnSpc>
              <a:defRPr sz="2800"/>
            </a:lvl1pPr>
          </a:lstStyle>
          <a:p>
            <a:r>
              <a:rPr lang="en-US"/>
              <a:t>Click to edit Master title style</a:t>
            </a:r>
            <a:endParaRPr dirty="0" lang="en-US"/>
          </a:p>
        </p:txBody>
      </p:sp>
      <p:sp>
        <p:nvSpPr>
          <p:cNvPr id="3" name="Content Placeholder 2"/>
          <p:cNvSpPr>
            <a:spLocks noGrp="1"/>
          </p:cNvSpPr>
          <p:nvPr>
            <p:ph idx="1"/>
          </p:nvPr>
        </p:nvSpPr>
        <p:spPr>
          <a:xfrm>
            <a:off x="4548188" y="584662"/>
            <a:ext cx="6911974" cy="5184313"/>
          </a:xfrm>
        </p:spPr>
        <p:txBody>
          <a:bodyPr numCol="1"/>
          <a:lstStyle>
            <a:lvl1pPr indent="0" marL="0">
              <a:lnSpc>
                <a:spcPct val="100000"/>
              </a:lnSpc>
              <a:buNone/>
              <a:defRPr sz="4800"/>
            </a:lvl1pPr>
            <a:lvl2pPr indent="-457200" marL="914400">
              <a:buFont charset="0" panose="020B0604020202020204" pitchFamily="34" typeface="Arial"/>
              <a:buChar char="•"/>
              <a:defRPr sz="2000"/>
            </a:lvl2pPr>
            <a:lvl3pPr indent="-342900" marL="1257300">
              <a:buFont charset="0" panose="020B0604020202020204" pitchFamily="34" typeface="Arial"/>
              <a:buChar char="•"/>
              <a:defRPr sz="2000"/>
            </a:lvl3pPr>
            <a:lvl4pPr indent="-342900" marL="1714500">
              <a:buFont charset="0" panose="020B0604020202020204" pitchFamily="34" typeface="Arial"/>
              <a:buChar char="•"/>
              <a:defRPr sz="2000"/>
            </a:lvl4pPr>
            <a:lvl5pPr indent="-342900" marL="2171700">
              <a:buFont charset="0" panose="020B0604020202020204" pitchFamily="34" typeface="Arial"/>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720000" y="2541600"/>
            <a:ext cx="3107463" cy="3231837"/>
          </a:xfrm>
        </p:spPr>
        <p:txBody>
          <a:bodyPr numCol="1">
            <a:normAutofit/>
          </a:bodyPr>
          <a:lstStyle>
            <a:lvl1pPr indent="0" marL="0">
              <a:buNone/>
              <a:defRPr sz="20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a:xfrm>
            <a:off x="731837" y="6138000"/>
            <a:ext cx="3095626" cy="720000"/>
          </a:xfrm>
          <a:prstGeom prst="rect">
            <a:avLst/>
          </a:prstGeom>
        </p:spPr>
        <p:txBody>
          <a:bodyPr numCol="1"/>
          <a:lstStyle/>
          <a:p>
            <a:fld id="{B7F5FDCC-6AAC-4A08-B9E0-3793AB5E64C3}" type="datetime2">
              <a:rPr lang="en-US" smtClean="0"/>
              <a:t>Tuesday, January 12, 2021</a:t>
            </a:fld>
            <a:endParaRPr lang="en-US"/>
          </a:p>
        </p:txBody>
      </p:sp>
      <p:sp>
        <p:nvSpPr>
          <p:cNvPr id="6" name="Footer Placeholder 5"/>
          <p:cNvSpPr>
            <a:spLocks noGrp="1"/>
          </p:cNvSpPr>
          <p:nvPr>
            <p:ph idx="11" sz="quarter" type="ftr"/>
          </p:nvPr>
        </p:nvSpPr>
        <p:spPr>
          <a:xfrm>
            <a:off x="4548188" y="6138000"/>
            <a:ext cx="5003800" cy="720000"/>
          </a:xfrm>
          <a:prstGeom prst="rect">
            <a:avLst/>
          </a:prstGeom>
        </p:spPr>
        <p:txBody>
          <a:bodyPr numCol="1"/>
          <a:lstStyle/>
          <a:p>
            <a:r>
              <a:rPr lang="en-US"/>
              <a:t>Sample Footer Text</a:t>
            </a:r>
          </a:p>
        </p:txBody>
      </p:sp>
      <p:sp>
        <p:nvSpPr>
          <p:cNvPr id="7" name="Slide Number Placeholder 6"/>
          <p:cNvSpPr>
            <a:spLocks noGrp="1"/>
          </p:cNvSpPr>
          <p:nvPr>
            <p:ph idx="12" sz="quarter" type="sldNum"/>
          </p:nvPr>
        </p:nvSpPr>
        <p:spPr>
          <a:xfrm>
            <a:off x="10272713" y="6138000"/>
            <a:ext cx="1187449" cy="720000"/>
          </a:xfrm>
          <a:prstGeom prst="rect">
            <a:avLst/>
          </a:prstGeom>
        </p:spPr>
        <p:txBody>
          <a:bodyPr numCol="1"/>
          <a:lstStyle/>
          <a:p>
            <a:fld id="{1621B6DD-29C1-4FEA-923F-71EA1347694C}" type="slidenum">
              <a:rPr lang="en-US" smtClean="0"/>
              <a:t>‹#›</a:t>
            </a:fld>
            <a:endParaRPr lang="en-US"/>
          </a:p>
        </p:txBody>
      </p:sp>
    </p:spTree>
    <p:extLst>
      <p:ext uri="{BB962C8B-B14F-4D97-AF65-F5344CB8AC3E}">
        <p14:creationId xmlns:p14="http://schemas.microsoft.com/office/powerpoint/2010/main" val="980333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numCol="1">
            <a:normAutofit/>
          </a:bodyPr>
          <a:lstStyle>
            <a:lvl1pPr>
              <a:defRPr sz="2800"/>
            </a:lvl1pPr>
          </a:lstStyle>
          <a:p>
            <a:r>
              <a:rPr lang="en-US"/>
              <a:t>Click to edit Master title style</a:t>
            </a:r>
            <a:endParaRPr dirty="0" lang="en-US"/>
          </a:p>
        </p:txBody>
      </p:sp>
      <p:sp>
        <p:nvSpPr>
          <p:cNvPr id="3" name="Picture Placeholder 2"/>
          <p:cNvSpPr>
            <a:spLocks noChangeAspect="1" noGrp="1"/>
          </p:cNvSpPr>
          <p:nvPr>
            <p:ph idx="1" type="pic"/>
          </p:nvPr>
        </p:nvSpPr>
        <p:spPr>
          <a:xfrm>
            <a:off x="4548188" y="728664"/>
            <a:ext cx="6923812" cy="5040312"/>
          </a:xfrm>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endParaRPr dirty="0" lang="en-US"/>
          </a:p>
        </p:txBody>
      </p:sp>
      <p:sp>
        <p:nvSpPr>
          <p:cNvPr id="4" name="Text Placeholder 3"/>
          <p:cNvSpPr>
            <a:spLocks noGrp="1"/>
          </p:cNvSpPr>
          <p:nvPr>
            <p:ph idx="2" sz="half" type="body"/>
          </p:nvPr>
        </p:nvSpPr>
        <p:spPr>
          <a:xfrm>
            <a:off x="720000" y="2541600"/>
            <a:ext cx="3095625" cy="3232800"/>
          </a:xfrm>
        </p:spPr>
        <p:txBody>
          <a:bodyPr numCol="1">
            <a:normAutofit/>
          </a:bodyPr>
          <a:lstStyle>
            <a:lvl1pPr indent="0" marL="0">
              <a:buNone/>
              <a:defRPr sz="20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5" name="Date Placeholder 4"/>
          <p:cNvSpPr>
            <a:spLocks noGrp="1"/>
          </p:cNvSpPr>
          <p:nvPr>
            <p:ph idx="10" sz="half" type="dt"/>
          </p:nvPr>
        </p:nvSpPr>
        <p:spPr>
          <a:xfrm>
            <a:off x="731837" y="6138000"/>
            <a:ext cx="3095626" cy="720000"/>
          </a:xfrm>
          <a:prstGeom prst="rect">
            <a:avLst/>
          </a:prstGeom>
        </p:spPr>
        <p:txBody>
          <a:bodyPr numCol="1"/>
          <a:lstStyle/>
          <a:p>
            <a:fld id="{349FE94D-439C-40F1-900E-BC07940E3988}" type="datetime2">
              <a:rPr lang="en-US" smtClean="0"/>
              <a:t>Tuesday, January 12, 2021</a:t>
            </a:fld>
            <a:endParaRPr lang="en-US"/>
          </a:p>
        </p:txBody>
      </p:sp>
      <p:sp>
        <p:nvSpPr>
          <p:cNvPr id="6" name="Footer Placeholder 5"/>
          <p:cNvSpPr>
            <a:spLocks noGrp="1"/>
          </p:cNvSpPr>
          <p:nvPr>
            <p:ph idx="11" sz="quarter" type="ftr"/>
          </p:nvPr>
        </p:nvSpPr>
        <p:spPr>
          <a:xfrm>
            <a:off x="4548188" y="6138000"/>
            <a:ext cx="5003800" cy="720000"/>
          </a:xfrm>
          <a:prstGeom prst="rect">
            <a:avLst/>
          </a:prstGeom>
        </p:spPr>
        <p:txBody>
          <a:bodyPr numCol="1"/>
          <a:lstStyle/>
          <a:p>
            <a:r>
              <a:rPr lang="en-US"/>
              <a:t>Sample Footer Text</a:t>
            </a:r>
          </a:p>
        </p:txBody>
      </p:sp>
      <p:sp>
        <p:nvSpPr>
          <p:cNvPr id="7" name="Slide Number Placeholder 6"/>
          <p:cNvSpPr>
            <a:spLocks noGrp="1"/>
          </p:cNvSpPr>
          <p:nvPr>
            <p:ph idx="12" sz="quarter" type="sldNum"/>
          </p:nvPr>
        </p:nvSpPr>
        <p:spPr>
          <a:xfrm>
            <a:off x="10272713" y="6138000"/>
            <a:ext cx="1187449" cy="720000"/>
          </a:xfrm>
          <a:prstGeom prst="rect">
            <a:avLst/>
          </a:prstGeom>
        </p:spPr>
        <p:txBody>
          <a:bodyPr numCol="1"/>
          <a:lstStyle/>
          <a:p>
            <a:fld id="{1621B6DD-29C1-4FEA-923F-71EA1347694C}" type="slidenum">
              <a:rPr lang="en-US" smtClean="0"/>
              <a:t>‹#›</a:t>
            </a:fld>
            <a:endParaRPr lang="en-US"/>
          </a:p>
        </p:txBody>
      </p:sp>
    </p:spTree>
    <p:extLst>
      <p:ext uri="{BB962C8B-B14F-4D97-AF65-F5344CB8AC3E}">
        <p14:creationId xmlns:p14="http://schemas.microsoft.com/office/powerpoint/2010/main" val="2138779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a:xfrm>
            <a:off x="720000" y="2636838"/>
            <a:ext cx="10728325" cy="3132137"/>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a:xfrm>
            <a:off x="731837" y="6138000"/>
            <a:ext cx="3095626" cy="720000"/>
          </a:xfrm>
          <a:prstGeom prst="rect">
            <a:avLst/>
          </a:prstGeom>
        </p:spPr>
        <p:txBody>
          <a:bodyPr numCol="1"/>
          <a:lstStyle/>
          <a:p>
            <a:fld id="{5B75179A-1E2B-41AB-B400-4F1B4022FAEE}" type="datetime2">
              <a:rPr lang="en-US" smtClean="0"/>
              <a:t>Tuesday, January 12, 2021</a:t>
            </a:fld>
            <a:endParaRPr lang="en-US"/>
          </a:p>
        </p:txBody>
      </p:sp>
      <p:sp>
        <p:nvSpPr>
          <p:cNvPr id="5" name="Footer Placeholder 4"/>
          <p:cNvSpPr>
            <a:spLocks noGrp="1"/>
          </p:cNvSpPr>
          <p:nvPr>
            <p:ph idx="11" sz="quarter" type="ftr"/>
          </p:nvPr>
        </p:nvSpPr>
        <p:spPr>
          <a:xfrm>
            <a:off x="4548188" y="6138000"/>
            <a:ext cx="5003800" cy="720000"/>
          </a:xfrm>
          <a:prstGeom prst="rect">
            <a:avLst/>
          </a:prstGeom>
        </p:spPr>
        <p:txBody>
          <a:bodyPr numCol="1"/>
          <a:lstStyle/>
          <a:p>
            <a:r>
              <a:rPr lang="en-US"/>
              <a:t>Sample Footer Text</a:t>
            </a:r>
          </a:p>
        </p:txBody>
      </p:sp>
      <p:sp>
        <p:nvSpPr>
          <p:cNvPr id="6" name="Slide Number Placeholder 5"/>
          <p:cNvSpPr>
            <a:spLocks noGrp="1"/>
          </p:cNvSpPr>
          <p:nvPr>
            <p:ph idx="12" sz="quarter" type="sldNum"/>
          </p:nvPr>
        </p:nvSpPr>
        <p:spPr>
          <a:xfrm>
            <a:off x="10272713" y="6138000"/>
            <a:ext cx="1187449" cy="720000"/>
          </a:xfrm>
          <a:prstGeom prst="rect">
            <a:avLst/>
          </a:prstGeom>
        </p:spPr>
        <p:txBody>
          <a:bodyPr numCol="1"/>
          <a:lstStyle/>
          <a:p>
            <a:fld id="{1621B6DD-29C1-4FEA-923F-71EA1347694C}" type="slidenum">
              <a:rPr lang="en-US" smtClean="0"/>
              <a:t>‹#›</a:t>
            </a:fld>
            <a:endParaRPr lang="en-US"/>
          </a:p>
        </p:txBody>
      </p:sp>
    </p:spTree>
    <p:extLst>
      <p:ext uri="{BB962C8B-B14F-4D97-AF65-F5344CB8AC3E}">
        <p14:creationId xmlns:p14="http://schemas.microsoft.com/office/powerpoint/2010/main" val="1130733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10140486" y="720000"/>
            <a:ext cx="1477328" cy="5048975"/>
          </a:xfrm>
        </p:spPr>
        <p:txBody>
          <a:bodyPr numCol="1" vert="eaVert">
            <a:normAutofit/>
          </a:bodyPr>
          <a:lstStyle>
            <a:lvl1pPr>
              <a:defRPr/>
            </a:lvl1pPr>
          </a:lstStyle>
          <a:p>
            <a:r>
              <a:rPr lang="en-US"/>
              <a:t>Click to edit Master title style</a:t>
            </a:r>
            <a:endParaRPr dirty="0" lang="en-US"/>
          </a:p>
        </p:txBody>
      </p:sp>
      <p:sp>
        <p:nvSpPr>
          <p:cNvPr id="3" name="Vertical Text Placeholder 2"/>
          <p:cNvSpPr>
            <a:spLocks noGrp="1"/>
          </p:cNvSpPr>
          <p:nvPr>
            <p:ph idx="1" orient="vert" type="body"/>
          </p:nvPr>
        </p:nvSpPr>
        <p:spPr>
          <a:xfrm>
            <a:off x="731838" y="720000"/>
            <a:ext cx="8929614" cy="5048975"/>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a:xfrm>
            <a:off x="731837" y="6138000"/>
            <a:ext cx="3095626" cy="720000"/>
          </a:xfrm>
          <a:prstGeom prst="rect">
            <a:avLst/>
          </a:prstGeom>
        </p:spPr>
        <p:txBody>
          <a:bodyPr numCol="1"/>
          <a:lstStyle/>
          <a:p>
            <a:fld id="{05681D0F-6595-4F14-8EF3-954CD87C797B}" type="datetime2">
              <a:rPr lang="en-US" smtClean="0"/>
              <a:t>Tuesday, January 12, 2021</a:t>
            </a:fld>
            <a:endParaRPr lang="en-US"/>
          </a:p>
        </p:txBody>
      </p:sp>
      <p:sp>
        <p:nvSpPr>
          <p:cNvPr id="5" name="Footer Placeholder 4"/>
          <p:cNvSpPr>
            <a:spLocks noGrp="1"/>
          </p:cNvSpPr>
          <p:nvPr>
            <p:ph idx="11" sz="quarter" type="ftr"/>
          </p:nvPr>
        </p:nvSpPr>
        <p:spPr>
          <a:xfrm>
            <a:off x="4548188" y="6138000"/>
            <a:ext cx="5003800" cy="720000"/>
          </a:xfrm>
          <a:prstGeom prst="rect">
            <a:avLst/>
          </a:prstGeom>
        </p:spPr>
        <p:txBody>
          <a:bodyPr numCol="1"/>
          <a:lstStyle/>
          <a:p>
            <a:r>
              <a:rPr lang="en-US"/>
              <a:t>Sample Footer Text</a:t>
            </a:r>
          </a:p>
        </p:txBody>
      </p:sp>
      <p:sp>
        <p:nvSpPr>
          <p:cNvPr id="6" name="Slide Number Placeholder 5"/>
          <p:cNvSpPr>
            <a:spLocks noGrp="1"/>
          </p:cNvSpPr>
          <p:nvPr>
            <p:ph idx="12" sz="quarter" type="sldNum"/>
          </p:nvPr>
        </p:nvSpPr>
        <p:spPr>
          <a:xfrm>
            <a:off x="10272713" y="6138000"/>
            <a:ext cx="1187449" cy="720000"/>
          </a:xfrm>
          <a:prstGeom prst="rect">
            <a:avLst/>
          </a:prstGeom>
        </p:spPr>
        <p:txBody>
          <a:bodyPr numCol="1"/>
          <a:lstStyle/>
          <a:p>
            <a:fld id="{1621B6DD-29C1-4FEA-923F-71EA1347694C}" type="slidenum">
              <a:rPr lang="en-US" smtClean="0"/>
              <a:t>‹#›</a:t>
            </a:fld>
            <a:endParaRPr lang="en-US"/>
          </a:p>
        </p:txBody>
      </p:sp>
    </p:spTree>
    <p:extLst>
      <p:ext uri="{BB962C8B-B14F-4D97-AF65-F5344CB8AC3E}">
        <p14:creationId xmlns:p14="http://schemas.microsoft.com/office/powerpoint/2010/main" val="1018968073"/>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anchor="t" anchorCtr="0" bIns="0" lIns="0" numCol="1" rIns="0" rtlCol="0" tIns="0" vert="horz" wrap="square">
            <a:normAutofit/>
          </a:bodyPr>
          <a:lstStyle/>
          <a:p>
            <a:endParaRPr dirty="0" lang="en-US"/>
          </a:p>
        </p:txBody>
      </p:sp>
      <p:sp>
        <p:nvSpPr>
          <p:cNvPr id="3" name="Text Placeholder 2"/>
          <p:cNvSpPr>
            <a:spLocks noGrp="1"/>
          </p:cNvSpPr>
          <p:nvPr>
            <p:ph idx="1" type="body"/>
          </p:nvPr>
        </p:nvSpPr>
        <p:spPr>
          <a:xfrm>
            <a:off x="720000" y="2541600"/>
            <a:ext cx="10728325" cy="3227375"/>
          </a:xfrm>
          <a:prstGeom prst="rect">
            <a:avLst/>
          </a:prstGeom>
        </p:spPr>
        <p:txBody>
          <a:bodyPr bIns="0" lIns="0" numCol="1" rIns="0" rtlCol="0" tIns="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a:off x="731837" y="6138000"/>
            <a:ext cx="3095626" cy="720000"/>
          </a:xfrm>
          <a:prstGeom prst="rect">
            <a:avLst/>
          </a:prstGeom>
        </p:spPr>
        <p:txBody>
          <a:bodyPr anchor="ctr" bIns="180000" lIns="0" numCol="1" rIns="0" rtlCol="0" tIns="180000" vert="horz"/>
          <a:lstStyle>
            <a:lvl1pPr algn="l">
              <a:lnSpc>
                <a:spcPct val="120000"/>
              </a:lnSpc>
              <a:defRPr baseline="0" spc="20" sz="1200">
                <a:solidFill>
                  <a:schemeClr val="tx1"/>
                </a:solidFill>
                <a:latin typeface="+mn-lt"/>
              </a:defRPr>
            </a:lvl1pPr>
          </a:lstStyle>
          <a:p>
            <a:fld id="{8DEA2CF1-0EB2-4673-802D-3371233E4A77}" type="datetime2">
              <a:rPr lang="en-US" smtClean="0"/>
              <a:t>Tuesday, January 12, 2021</a:t>
            </a:fld>
            <a:endParaRPr dirty="0" lang="en-US"/>
          </a:p>
        </p:txBody>
      </p:sp>
      <p:sp>
        <p:nvSpPr>
          <p:cNvPr id="5" name="Footer Placeholder 4"/>
          <p:cNvSpPr>
            <a:spLocks noGrp="1"/>
          </p:cNvSpPr>
          <p:nvPr>
            <p:ph idx="3" sz="quarter" type="ftr"/>
          </p:nvPr>
        </p:nvSpPr>
        <p:spPr>
          <a:xfrm>
            <a:off x="4548188" y="6138000"/>
            <a:ext cx="5003800" cy="720000"/>
          </a:xfrm>
          <a:prstGeom prst="rect">
            <a:avLst/>
          </a:prstGeom>
        </p:spPr>
        <p:txBody>
          <a:bodyPr anchor="ctr" bIns="180000" lIns="0" numCol="1" rIns="0" rtlCol="0" tIns="180000" vert="horz"/>
          <a:lstStyle>
            <a:lvl1pPr algn="ctr">
              <a:lnSpc>
                <a:spcPct val="120000"/>
              </a:lnSpc>
              <a:defRPr baseline="0" spc="20" sz="1200">
                <a:solidFill>
                  <a:schemeClr val="tx1"/>
                </a:solidFill>
                <a:latin typeface="+mn-lt"/>
              </a:defRPr>
            </a:lvl1pPr>
          </a:lstStyle>
          <a:p>
            <a:pPr algn="l"/>
            <a:r>
              <a:rPr lang="en-US"/>
              <a:t>Sample Footer Text</a:t>
            </a:r>
            <a:endParaRPr dirty="0" lang="en-US"/>
          </a:p>
        </p:txBody>
      </p:sp>
      <p:sp>
        <p:nvSpPr>
          <p:cNvPr id="6" name="Slide Number Placeholder 5"/>
          <p:cNvSpPr>
            <a:spLocks noGrp="1"/>
          </p:cNvSpPr>
          <p:nvPr>
            <p:ph idx="4" sz="quarter" type="sldNum"/>
          </p:nvPr>
        </p:nvSpPr>
        <p:spPr>
          <a:xfrm>
            <a:off x="10272713" y="6138000"/>
            <a:ext cx="1187449" cy="720000"/>
          </a:xfrm>
          <a:prstGeom prst="rect">
            <a:avLst/>
          </a:prstGeom>
        </p:spPr>
        <p:txBody>
          <a:bodyPr anchor="ctr" bIns="180000" lIns="0" numCol="1" rIns="0" rtlCol="0" tIns="180000" vert="horz"/>
          <a:lstStyle>
            <a:lvl1pPr algn="r">
              <a:lnSpc>
                <a:spcPct val="120000"/>
              </a:lnSpc>
              <a:defRPr baseline="0" spc="20" sz="1200">
                <a:solidFill>
                  <a:schemeClr val="tx1"/>
                </a:solidFill>
                <a:latin typeface="+mn-lt"/>
              </a:defRPr>
            </a:lvl1pPr>
          </a:lstStyle>
          <a:p>
            <a:fld id="{1621B6DD-29C1-4FEA-923F-71EA1347694C}" type="slidenum">
              <a:rPr lang="en-US" smtClean="0"/>
              <a:pPr/>
              <a:t>‹#›</a:t>
            </a:fld>
            <a:endParaRPr dirty="0" lang="en-US"/>
          </a:p>
        </p:txBody>
      </p:sp>
    </p:spTree>
    <p:extLst>
      <p:ext uri="{BB962C8B-B14F-4D97-AF65-F5344CB8AC3E}">
        <p14:creationId xmlns:p14="http://schemas.microsoft.com/office/powerpoint/2010/main" val="1980280142"/>
      </p:ext>
    </p:extLst>
  </p:cSld>
  <p:clrMap accent1="accent1" accent2="accent2" accent3="accent3" accent4="accent4" accent5="accent5" accent6="accent6" bg1="dk1" bg2="dk2" folHlink="folHlink" hlink="hlink" tx1="lt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lvl1pPr algn="l" defTabSz="914400" eaLnBrk="1" hangingPunct="1" latinLnBrk="0" rtl="0">
        <a:lnSpc>
          <a:spcPct val="100000"/>
        </a:lnSpc>
        <a:spcBef>
          <a:spcPct val="0"/>
        </a:spcBef>
        <a:buNone/>
        <a:defRPr baseline="0" cap="none" kern="1200" sz="3200">
          <a:solidFill>
            <a:schemeClr val="tx1"/>
          </a:solidFill>
          <a:latin typeface="+mj-lt"/>
          <a:ea typeface="+mj-ea"/>
          <a:cs typeface="+mj-cs"/>
        </a:defRPr>
      </a:lvl1pPr>
    </p:titleStyle>
    <p:bodyStyle>
      <a:lvl1pPr algn="l" defTabSz="914400" eaLnBrk="1" hangingPunct="1" indent="-228600" latinLnBrk="0" marL="228600" rtl="0">
        <a:lnSpc>
          <a:spcPct val="120000"/>
        </a:lnSpc>
        <a:spcBef>
          <a:spcPts val="1000"/>
        </a:spcBef>
        <a:buClr>
          <a:schemeClr val="accent4"/>
        </a:buClr>
        <a:buFont charset="0" panose="03070A02030502020204" pitchFamily="66" typeface="The Hand Extrablack"/>
        <a:buChar char="•"/>
        <a:defRPr baseline="0" kern="1200" spc="20" sz="2000">
          <a:solidFill>
            <a:schemeClr val="tx1">
              <a:alpha val="58000"/>
            </a:schemeClr>
          </a:solidFill>
          <a:latin typeface="+mn-lt"/>
          <a:ea typeface="+mn-ea"/>
          <a:cs typeface="+mn-cs"/>
        </a:defRPr>
      </a:lvl1pPr>
      <a:lvl2pPr algn="l" defTabSz="914400" eaLnBrk="1" hangingPunct="1" indent="-228600" latinLnBrk="0" marL="685800" rtl="0">
        <a:lnSpc>
          <a:spcPct val="120000"/>
        </a:lnSpc>
        <a:spcBef>
          <a:spcPts val="500"/>
        </a:spcBef>
        <a:buClr>
          <a:schemeClr val="accent4"/>
        </a:buClr>
        <a:buFont charset="0" panose="03070A02030502020204" pitchFamily="66" typeface="The Hand Extrablack"/>
        <a:buChar char="•"/>
        <a:defRPr baseline="0" kern="1200" spc="20" sz="2000">
          <a:solidFill>
            <a:schemeClr val="tx1">
              <a:alpha val="58000"/>
            </a:schemeClr>
          </a:solidFill>
          <a:latin typeface="+mn-lt"/>
          <a:ea typeface="+mn-ea"/>
          <a:cs typeface="+mn-cs"/>
        </a:defRPr>
      </a:lvl2pPr>
      <a:lvl3pPr algn="l" defTabSz="914400" eaLnBrk="1" hangingPunct="1" indent="-228600" latinLnBrk="0" marL="1143000" rtl="0">
        <a:lnSpc>
          <a:spcPct val="120000"/>
        </a:lnSpc>
        <a:spcBef>
          <a:spcPts val="500"/>
        </a:spcBef>
        <a:buClr>
          <a:schemeClr val="accent4"/>
        </a:buClr>
        <a:buFont charset="0" panose="03070A02030502020204" pitchFamily="66" typeface="The Hand Extrablack"/>
        <a:buChar char="•"/>
        <a:defRPr baseline="0" kern="1200" spc="20" sz="2000">
          <a:solidFill>
            <a:schemeClr val="tx1">
              <a:alpha val="58000"/>
            </a:schemeClr>
          </a:solidFill>
          <a:latin typeface="+mn-lt"/>
          <a:ea typeface="+mn-ea"/>
          <a:cs typeface="+mn-cs"/>
        </a:defRPr>
      </a:lvl3pPr>
      <a:lvl4pPr algn="l" defTabSz="914400" eaLnBrk="1" hangingPunct="1" indent="-228600" latinLnBrk="0" marL="1600200" rtl="0">
        <a:lnSpc>
          <a:spcPct val="120000"/>
        </a:lnSpc>
        <a:spcBef>
          <a:spcPts val="500"/>
        </a:spcBef>
        <a:buClr>
          <a:schemeClr val="accent4"/>
        </a:buClr>
        <a:buFont charset="0" panose="03070A02030502020204" pitchFamily="66" typeface="The Hand Extrablack"/>
        <a:buChar char="•"/>
        <a:defRPr baseline="0" kern="1200" spc="20" sz="2000">
          <a:solidFill>
            <a:schemeClr val="tx1">
              <a:alpha val="58000"/>
            </a:schemeClr>
          </a:solidFill>
          <a:latin typeface="+mn-lt"/>
          <a:ea typeface="+mn-ea"/>
          <a:cs typeface="+mn-cs"/>
        </a:defRPr>
      </a:lvl4pPr>
      <a:lvl5pPr algn="l" defTabSz="914400" eaLnBrk="1" hangingPunct="1" indent="-228600" latinLnBrk="0" marL="2057400" rtl="0">
        <a:lnSpc>
          <a:spcPct val="120000"/>
        </a:lnSpc>
        <a:spcBef>
          <a:spcPts val="500"/>
        </a:spcBef>
        <a:buClr>
          <a:schemeClr val="accent4"/>
        </a:buClr>
        <a:buFont charset="0" panose="03070A02030502020204" pitchFamily="66" typeface="The Hand Extrablack"/>
        <a:buChar char="•"/>
        <a:defRPr baseline="0" kern="1200" spc="20" sz="2000">
          <a:solidFill>
            <a:schemeClr val="tx1">
              <a:alpha val="58000"/>
            </a:schemeClr>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media/image1.jpeg" Type="http://schemas.openxmlformats.org/officeDocument/2006/relationships/imag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2" Target="../media/image2.jpeg" Type="http://schemas.openxmlformats.org/officeDocument/2006/relationships/imag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4.svg" Type="http://schemas.openxmlformats.org/officeDocument/2006/relationships/image"/><Relationship Id="rId2" Target="../media/image3.png" Type="http://schemas.openxmlformats.org/officeDocument/2006/relationships/imag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18">
            <a:extLst>
              <a:ext uri="{FF2B5EF4-FFF2-40B4-BE49-F238E27FC236}">
                <a16:creationId xmlns:a16="http://schemas.microsoft.com/office/drawing/2014/main" id="{A35C5297-7623-44A6-B13A-4424C8257CD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4" name="Rectangle 20">
            <a:extLst>
              <a:ext uri="{FF2B5EF4-FFF2-40B4-BE49-F238E27FC236}">
                <a16:creationId xmlns:a16="http://schemas.microsoft.com/office/drawing/2014/main" id="{666E46BD-1D93-4B75-A1AD-F8DCF32C345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6480000" y="728663"/>
            <a:ext cx="5015638" cy="2795737"/>
          </a:xfrm>
        </p:spPr>
        <p:txBody>
          <a:bodyPr numCol="1">
            <a:normAutofit/>
          </a:bodyPr>
          <a:lstStyle/>
          <a:p>
            <a:r>
              <a:rPr altLang="tr-TR" err="1" lang="tr-TR">
                <a:cs typeface="Arial"/>
              </a:rPr>
              <a:t>The</a:t>
            </a:r>
            <a:r>
              <a:rPr altLang="tr-TR" lang="tr-TR">
                <a:cs typeface="Arial"/>
              </a:rPr>
              <a:t> </a:t>
            </a:r>
            <a:r>
              <a:rPr altLang="tr-TR" err="1" lang="tr-TR">
                <a:cs typeface="Arial"/>
              </a:rPr>
              <a:t>Albemarle</a:t>
            </a:r>
            <a:r>
              <a:rPr altLang="tr-TR" lang="tr-TR">
                <a:cs typeface="Arial"/>
              </a:rPr>
              <a:t> </a:t>
            </a:r>
            <a:r>
              <a:rPr altLang="tr-TR" err="1" lang="tr-TR">
                <a:cs typeface="Arial"/>
              </a:rPr>
              <a:t>report</a:t>
            </a:r>
            <a:r>
              <a:rPr altLang="tr-TR" lang="tr-TR">
                <a:cs typeface="Arial"/>
              </a:rPr>
              <a:t> 1960</a:t>
            </a:r>
          </a:p>
        </p:txBody>
      </p:sp>
      <p:sp>
        <p:nvSpPr>
          <p:cNvPr id="3" name="Subtitle 2">
            <a:extLst>
              <a:ext uri="{FF2B5EF4-FFF2-40B4-BE49-F238E27FC236}">
                <a16:creationId xmlns:a16="http://schemas.microsoft.com/office/drawing/2014/main" id="{C4542EAC-8BF3-4BFD-9891-145BC49409C2}"/>
              </a:ext>
            </a:extLst>
          </p:cNvPr>
          <p:cNvSpPr>
            <a:spLocks noGrp="1"/>
          </p:cNvSpPr>
          <p:nvPr>
            <p:ph idx="1" type="subTitle"/>
          </p:nvPr>
        </p:nvSpPr>
        <p:spPr>
          <a:xfrm>
            <a:off x="6480000" y="3830399"/>
            <a:ext cx="5015638" cy="2298938"/>
          </a:xfrm>
        </p:spPr>
        <p:txBody>
          <a:bodyPr anchor="t" bIns="0" lIns="0" numCol="1" rIns="0" rtlCol="0" tIns="0" vert="horz">
            <a:normAutofit/>
          </a:bodyPr>
          <a:lstStyle/>
          <a:p>
            <a:r>
              <a:rPr altLang="tr-TR" dirty="0" err="1" lang="tr-TR">
                <a:solidFill>
                  <a:srgbClr val="FFFFFF"/>
                </a:solidFill>
              </a:rPr>
              <a:t>By</a:t>
            </a:r>
            <a:r>
              <a:rPr altLang="tr-TR" dirty="0" lang="tr-TR">
                <a:solidFill>
                  <a:srgbClr val="FFFFFF"/>
                </a:solidFill>
              </a:rPr>
              <a:t> Dean </a:t>
            </a:r>
            <a:r>
              <a:rPr altLang="tr-TR" dirty="0" err="1" lang="tr-TR">
                <a:solidFill>
                  <a:srgbClr val="FFFFFF"/>
                </a:solidFill>
              </a:rPr>
              <a:t>Boswarthack</a:t>
            </a:r>
            <a:r>
              <a:rPr altLang="tr-TR" dirty="0" lang="tr-TR">
                <a:solidFill>
                  <a:srgbClr val="FFFFFF"/>
                </a:solidFill>
              </a:rPr>
              <a:t> 2003506</a:t>
            </a:r>
          </a:p>
        </p:txBody>
      </p:sp>
      <p:pic>
        <p:nvPicPr>
          <p:cNvPr descr="Text, letter  Description automatically generated" id="5" name="Picture 5">
            <a:extLst>
              <a:ext uri="{FF2B5EF4-FFF2-40B4-BE49-F238E27FC236}">
                <a16:creationId xmlns:a16="http://schemas.microsoft.com/office/drawing/2014/main" id="{A1953F1C-E009-415D-9C02-B2A3599ACB2A}"/>
              </a:ext>
            </a:extLst>
          </p:cNvPr>
          <p:cNvPicPr>
            <a:picLocks noChangeAspect="1"/>
          </p:cNvPicPr>
          <p:nvPr/>
        </p:nvPicPr>
        <p:blipFill rotWithShape="1">
          <a:blip r:embed="rId2"/>
          <a:srcRect b="1704" r="2"/>
          <a:stretch/>
        </p:blipFill>
        <p:spPr>
          <a:xfrm>
            <a:off x="647479" y="585438"/>
            <a:ext cx="5437859" cy="5358727"/>
          </a:xfrm>
          <a:custGeom>
            <a:avLst/>
            <a:gdLst/>
            <a:ahLst/>
            <a:cxnLst/>
            <a:rect b="b" l="l" r="r" t="t"/>
            <a:pathLst>
              <a:path h="5358727" w="5437859">
                <a:moveTo>
                  <a:pt x="2442245" y="12"/>
                </a:moveTo>
                <a:cubicBezTo>
                  <a:pt x="2708249" y="-1139"/>
                  <a:pt x="3417096" y="86121"/>
                  <a:pt x="3772502" y="222641"/>
                </a:cubicBezTo>
                <a:cubicBezTo>
                  <a:pt x="4178135" y="378663"/>
                  <a:pt x="4516888" y="502516"/>
                  <a:pt x="4794198" y="943240"/>
                </a:cubicBezTo>
                <a:cubicBezTo>
                  <a:pt x="5070964" y="1383427"/>
                  <a:pt x="5480948" y="2332430"/>
                  <a:pt x="5434186" y="2864301"/>
                </a:cubicBezTo>
                <a:cubicBezTo>
                  <a:pt x="5387424" y="3395099"/>
                  <a:pt x="5199832" y="3941446"/>
                  <a:pt x="4762661" y="4378953"/>
                </a:cubicBezTo>
                <a:cubicBezTo>
                  <a:pt x="4309722" y="4878654"/>
                  <a:pt x="3935081" y="5128505"/>
                  <a:pt x="3497910" y="5222333"/>
                </a:cubicBezTo>
                <a:cubicBezTo>
                  <a:pt x="3184713" y="5265762"/>
                  <a:pt x="2870973" y="5385861"/>
                  <a:pt x="2557776" y="5353156"/>
                </a:cubicBezTo>
                <a:cubicBezTo>
                  <a:pt x="2244579" y="5320450"/>
                  <a:pt x="1751402" y="5242707"/>
                  <a:pt x="1374043" y="5019128"/>
                </a:cubicBezTo>
                <a:cubicBezTo>
                  <a:pt x="1108696" y="4831472"/>
                  <a:pt x="796586" y="4519963"/>
                  <a:pt x="483933" y="4019189"/>
                </a:cubicBezTo>
                <a:cubicBezTo>
                  <a:pt x="171824" y="3582755"/>
                  <a:pt x="0" y="3082518"/>
                  <a:pt x="0" y="2536171"/>
                </a:cubicBezTo>
                <a:cubicBezTo>
                  <a:pt x="0" y="2411246"/>
                  <a:pt x="296885" y="1177542"/>
                  <a:pt x="749280" y="771132"/>
                </a:cubicBezTo>
                <a:cubicBezTo>
                  <a:pt x="1202764" y="365259"/>
                  <a:pt x="1858520" y="99860"/>
                  <a:pt x="2357678" y="6032"/>
                </a:cubicBezTo>
                <a:cubicBezTo>
                  <a:pt x="2375281" y="2145"/>
                  <a:pt x="2404244" y="176"/>
                  <a:pt x="2442245" y="12"/>
                </a:cubicBezTo>
                <a:close/>
              </a:path>
            </a:pathLst>
          </a:custGeom>
        </p:spPr>
      </p:pic>
      <p:sp>
        <p:nvSpPr>
          <p:cNvPr id="6" name="rect5"/>
          <p:cNvSpPr txBox="1"/>
          <p:nvPr/>
        </p:nvSpPr>
        <p:spPr>
          <a:xfrm>
            <a:off x="5421256" y="5889826"/>
            <a:ext cx="1401225" cy="839282"/>
          </a:xfrm>
          <a:prstGeom prst="rect">
            <a:avLst/>
          </a:prstGeom>
          <a:noFill/>
        </p:spPr>
        <p:txBody>
          <a:bodyPr wrap="square"/>
          <a:lstStyle/>
          <a:p>
            <a:r>
              <a:rPr/>
              <a:t>(2021)</a:t>
            </a:r>
            <a:endParaRPr/>
          </a:p>
        </p:txBody>
      </p:sp>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76A10F56-4600-4E72-882F-DF9A3D70548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9">
            <a:extLst>
              <a:ext uri="{FF2B5EF4-FFF2-40B4-BE49-F238E27FC236}">
                <a16:creationId xmlns:a16="http://schemas.microsoft.com/office/drawing/2014/main" id="{44E7C649-57E0-4A93-B134-67101C0725A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Freeform: Shape 11">
            <a:extLst>
              <a:ext uri="{FF2B5EF4-FFF2-40B4-BE49-F238E27FC236}">
                <a16:creationId xmlns:a16="http://schemas.microsoft.com/office/drawing/2014/main" id="{AA35AF4F-B82E-435B-8949-29173A0559E8}"/>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5412222" cy="3734405"/>
          </a:xfrm>
          <a:custGeom>
            <a:avLst/>
            <a:gdLst>
              <a:gd fmla="*/ 1441992 w 5412222" name="connsiteX0"/>
              <a:gd fmla="*/ 2504513 h 3734405" name="connsiteY0"/>
              <a:gd fmla="*/ 1566499 w 5412222" name="connsiteX1"/>
              <a:gd fmla="*/ 2518404 h 3734405" name="connsiteY1"/>
              <a:gd fmla="*/ 1750954 w 5412222" name="connsiteX2"/>
              <a:gd fmla="*/ 2629527 h 3734405" name="connsiteY2"/>
              <a:gd fmla="*/ 1714063 w 5412222" name="connsiteX3"/>
              <a:gd fmla="*/ 3370350 h 3734405" name="connsiteY3"/>
              <a:gd fmla="*/ 1548053 w 5412222" name="connsiteX4"/>
              <a:gd fmla="*/ 3703720 h 3734405" name="connsiteY4"/>
              <a:gd fmla="*/ 1345153 w 5412222" name="connsiteX5"/>
              <a:gd fmla="*/ 3722241 h 3734405" name="connsiteY5"/>
              <a:gd fmla="*/ 1142252 w 5412222" name="connsiteX6"/>
              <a:gd fmla="*/ 3611117 h 3734405" name="connsiteY6"/>
              <a:gd fmla="*/ 1123807 w 5412222" name="connsiteX7"/>
              <a:gd fmla="*/ 3388870 h 3734405" name="connsiteY7"/>
              <a:gd fmla="*/ 1160697 w 5412222" name="connsiteX8"/>
              <a:gd fmla="*/ 3018459 h 3734405" name="connsiteY8"/>
              <a:gd fmla="*/ 1179143 w 5412222" name="connsiteX9"/>
              <a:gd fmla="*/ 2851774 h 3734405" name="connsiteY9"/>
              <a:gd fmla="*/ 1197589 w 5412222" name="connsiteX10"/>
              <a:gd fmla="*/ 2722130 h 3734405" name="connsiteY10"/>
              <a:gd fmla="*/ 1345153 w 5412222" name="connsiteX11"/>
              <a:gd fmla="*/ 2518404 h 3734405" name="connsiteY11"/>
              <a:gd fmla="*/ 1441992 w 5412222" name="connsiteX12"/>
              <a:gd fmla="*/ 2504513 h 3734405" name="connsiteY12"/>
              <a:gd fmla="*/ 2975080 w 5412222" name="connsiteX13"/>
              <a:gd fmla="*/ 2484443 h 3734405" name="connsiteY13"/>
              <a:gd fmla="*/ 3097382 w 5412222" name="connsiteX14"/>
              <a:gd fmla="*/ 2507883 h 3734405" name="connsiteY14"/>
              <a:gd fmla="*/ 3189904 w 5412222" name="connsiteX15"/>
              <a:gd fmla="*/ 2581966 h 3734405" name="connsiteY15"/>
              <a:gd fmla="*/ 3263922 w 5412222" name="connsiteX16"/>
              <a:gd fmla="*/ 2730130 h 3734405" name="connsiteY16"/>
              <a:gd fmla="*/ 3356443 w 5412222" name="connsiteX17"/>
              <a:gd fmla="*/ 3322788 h 3734405" name="connsiteY17"/>
              <a:gd fmla="*/ 3337939 w 5412222" name="connsiteX18"/>
              <a:gd fmla="*/ 3545035 h 3734405" name="connsiteY18"/>
              <a:gd fmla="*/ 3282426 w 5412222" name="connsiteX19"/>
              <a:gd fmla="*/ 3637638 h 3734405" name="connsiteY19"/>
              <a:gd fmla="*/ 3171400 w 5412222" name="connsiteX20"/>
              <a:gd fmla="*/ 3674679 h 3734405" name="connsiteY20"/>
              <a:gd fmla="*/ 3115887 w 5412222" name="connsiteX21"/>
              <a:gd fmla="*/ 3693200 h 3734405" name="connsiteY21"/>
              <a:gd fmla="*/ 2967852 w 5412222" name="connsiteX22"/>
              <a:gd fmla="*/ 3674679 h 3734405" name="connsiteY22"/>
              <a:gd fmla="*/ 2838321 w 5412222" name="connsiteX23"/>
              <a:gd fmla="*/ 3563556 h 3734405" name="connsiteY23"/>
              <a:gd fmla="*/ 2782808 w 5412222" name="connsiteX24"/>
              <a:gd fmla="*/ 3359829 h 3734405" name="connsiteY24"/>
              <a:gd fmla="*/ 2764304 w 5412222" name="connsiteX25"/>
              <a:gd fmla="*/ 3156103 h 3734405" name="connsiteY25"/>
              <a:gd fmla="*/ 2708791 w 5412222" name="connsiteX26"/>
              <a:gd fmla="*/ 2878295 h 3734405" name="connsiteY26"/>
              <a:gd fmla="*/ 2690286 w 5412222" name="connsiteX27"/>
              <a:gd fmla="*/ 2637527 h 3734405" name="connsiteY27"/>
              <a:gd fmla="*/ 2912339 w 5412222" name="connsiteX28"/>
              <a:gd fmla="*/ 2489363 h 3734405" name="connsiteY28"/>
              <a:gd fmla="*/ 2975080 w 5412222" name="connsiteX29"/>
              <a:gd fmla="*/ 2484443 h 3734405" name="connsiteY29"/>
              <a:gd fmla="*/ 4122198 w 5412222" name="connsiteX30"/>
              <a:gd fmla="*/ 1964873 h 3734405" name="connsiteY30"/>
              <a:gd fmla="*/ 4289154 w 5412222" name="connsiteX31"/>
              <a:gd fmla="*/ 2020607 h 3734405" name="connsiteY31"/>
              <a:gd fmla="*/ 4437557 w 5412222" name="connsiteX32"/>
              <a:gd fmla="*/ 2169233 h 3734405" name="connsiteY32"/>
              <a:gd fmla="*/ 4567411 w 5412222" name="connsiteX33"/>
              <a:gd fmla="*/ 2336436 h 3734405" name="connsiteY33"/>
              <a:gd fmla="*/ 4752916 w 5412222" name="connsiteX34"/>
              <a:gd fmla="*/ 2540795 h 3734405" name="connsiteY34"/>
              <a:gd fmla="*/ 4882769 w 5412222" name="connsiteX35"/>
              <a:gd fmla="*/ 2763733 h 3734405" name="connsiteY35"/>
              <a:gd fmla="*/ 4771467 w 5412222" name="connsiteX36"/>
              <a:gd fmla="*/ 2986671 h 3734405" name="connsiteY36"/>
              <a:gd fmla="*/ 4567411 w 5412222" name="connsiteX37"/>
              <a:gd fmla="*/ 3060983 h 3734405" name="connsiteY37"/>
              <a:gd fmla="*/ 4474659 w 5412222" name="connsiteX38"/>
              <a:gd fmla="*/ 3042405 h 3734405" name="connsiteY38"/>
              <a:gd fmla="*/ 4344804 w 5412222" name="connsiteX39"/>
              <a:gd fmla="*/ 2949514 h 3734405" name="connsiteY39"/>
              <a:gd fmla="*/ 3955244 w 5412222" name="connsiteX40"/>
              <a:gd fmla="*/ 2466483 h 3734405" name="connsiteY40"/>
              <a:gd fmla="*/ 3862491 w 5412222" name="connsiteX41"/>
              <a:gd fmla="*/ 2280701 h 3734405" name="connsiteY41"/>
              <a:gd fmla="*/ 3881042 w 5412222" name="connsiteX42"/>
              <a:gd fmla="*/ 2169233 h 3734405" name="connsiteY42"/>
              <a:gd fmla="*/ 3936693 w 5412222" name="connsiteX43"/>
              <a:gd fmla="*/ 2076342 h 3734405" name="connsiteY43"/>
              <a:gd fmla="*/ 3992345 w 5412222" name="connsiteX44"/>
              <a:gd fmla="*/ 2039186 h 3734405" name="connsiteY44"/>
              <a:gd fmla="*/ 4122198 w 5412222" name="connsiteX45"/>
              <a:gd fmla="*/ 1964873 h 3734405" name="connsiteY45"/>
              <a:gd fmla="*/ 146310 w 5412222" name="connsiteX46"/>
              <a:gd fmla="*/ 1953889 h 3734405" name="connsiteY46"/>
              <a:gd fmla="*/ 350366 w 5412222" name="connsiteX47"/>
              <a:gd fmla="*/ 2046733 h 3734405" name="connsiteY47"/>
              <a:gd fmla="*/ 443118 w 5412222" name="connsiteX48"/>
              <a:gd fmla="*/ 2232420 h 3734405" name="connsiteY48"/>
              <a:gd fmla="*/ 368916 w 5412222" name="connsiteX49"/>
              <a:gd fmla="*/ 2455245 h 3734405" name="connsiteY49"/>
              <a:gd fmla="*/ 55877 w 5412222" name="connsiteX50"/>
              <a:gd fmla="*/ 2823429 h 3734405" name="connsiteY50"/>
              <a:gd fmla="*/ 0 w 5412222" name="connsiteX51"/>
              <a:gd fmla="*/ 2890207 h 3734405" name="connsiteY51"/>
              <a:gd fmla="*/ 0 w 5412222" name="connsiteX52"/>
              <a:gd fmla="*/ 2010548 h 3734405" name="connsiteY52"/>
              <a:gd fmla="*/ 48920 w 5412222" name="connsiteX53"/>
              <a:gd fmla="*/ 1981743 h 3734405" name="connsiteY53"/>
              <a:gd fmla="*/ 146310 w 5412222" name="connsiteX54"/>
              <a:gd fmla="*/ 1953889 h 3734405" name="connsiteY54"/>
              <a:gd fmla="*/ 4987001 w 5412222" name="connsiteX55"/>
              <a:gd fmla="*/ 730996 h 3734405" name="connsiteY55"/>
              <a:gd fmla="*/ 5079441 w 5412222" name="connsiteX56"/>
              <a:gd fmla="*/ 730996 h 3734405" name="connsiteY56"/>
              <a:gd fmla="*/ 5338271 w 5412222" name="connsiteX57"/>
              <a:gd fmla="*/ 804801 h 3734405" name="connsiteY57"/>
              <a:gd fmla="*/ 5412222 w 5412222" name="connsiteX58"/>
              <a:gd fmla="*/ 970860 h 3734405" name="connsiteY58"/>
              <a:gd fmla="*/ 5412222 w 5412222" name="connsiteX59"/>
              <a:gd fmla="*/ 1100017 h 3734405" name="connsiteY59"/>
              <a:gd fmla="*/ 5338271 w 5412222" name="connsiteX60"/>
              <a:gd fmla="*/ 1266077 h 3734405" name="connsiteY60"/>
              <a:gd fmla="*/ 5171880 w 5412222" name="connsiteX61"/>
              <a:gd fmla="*/ 1339881 h 3734405" name="connsiteY61"/>
              <a:gd fmla="*/ 4913050 w 5412222" name="connsiteX62"/>
              <a:gd fmla="*/ 1339881 h 3734405" name="connsiteY62"/>
              <a:gd fmla="*/ 4580268 w 5412222" name="connsiteX63"/>
              <a:gd fmla="*/ 1339881 h 3734405" name="connsiteY63"/>
              <a:gd fmla="*/ 4413877 w 5412222" name="connsiteX64"/>
              <a:gd fmla="*/ 1321430 h 3734405" name="connsiteY64"/>
              <a:gd fmla="*/ 4247486 w 5412222" name="connsiteX65"/>
              <a:gd fmla="*/ 1247626 h 3734405" name="connsiteY65"/>
              <a:gd fmla="*/ 4192022 w 5412222" name="connsiteX66"/>
              <a:gd fmla="*/ 1118468 h 3734405" name="connsiteY66"/>
              <a:gd fmla="*/ 4192022 w 5412222" name="connsiteX67"/>
              <a:gd fmla="*/ 1026213 h 3734405" name="connsiteY67"/>
              <a:gd fmla="*/ 4247486 w 5412222" name="connsiteX68"/>
              <a:gd fmla="*/ 860154 h 3734405" name="connsiteY68"/>
              <a:gd fmla="*/ 4395389 w 5412222" name="connsiteX69"/>
              <a:gd fmla="*/ 786350 h 3734405" name="connsiteY69"/>
              <a:gd fmla="*/ 4617243 w 5412222" name="connsiteX70"/>
              <a:gd fmla="*/ 767899 h 3734405" name="connsiteY70"/>
              <a:gd fmla="*/ 4987001 w 5412222" name="connsiteX71"/>
              <a:gd fmla="*/ 730996 h 3734405" name="connsiteY71"/>
              <a:gd fmla="*/ 3807960 w 5412222" name="connsiteX72"/>
              <a:gd fmla="*/ 0 h 3734405" name="connsiteY72"/>
              <a:gd fmla="*/ 4404064 w 5412222" name="connsiteX73"/>
              <a:gd fmla="*/ 0 h 3734405" name="connsiteY73"/>
              <a:gd fmla="*/ 4368291 w 5412222" name="connsiteX74"/>
              <a:gd fmla="*/ 41360 h 3734405" name="connsiteY74"/>
              <a:gd fmla="*/ 4329548 w 5412222" name="connsiteX75"/>
              <a:gd fmla="*/ 87787 h 3734405" name="connsiteY75"/>
              <a:gd fmla="*/ 4107495 w 5412222" name="connsiteX76"/>
              <a:gd fmla="*/ 198776 h 3734405" name="connsiteY76"/>
              <a:gd fmla="*/ 3885443 w 5412222" name="connsiteX77"/>
              <a:gd fmla="*/ 106285 h 3734405" name="connsiteY77"/>
              <a:gd fmla="*/ 3818365 w 5412222" name="connsiteX78"/>
              <a:gd fmla="*/ 23043 h 3734405" name="connsiteY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b="b" l="l" r="r" t="t"/>
            <a:pathLst>
              <a:path h="3734405" w="5412222">
                <a:moveTo>
                  <a:pt x="1441992" y="2504513"/>
                </a:moveTo>
                <a:cubicBezTo>
                  <a:pt x="1478883" y="2504513"/>
                  <a:pt x="1520385" y="2509143"/>
                  <a:pt x="1566499" y="2518404"/>
                </a:cubicBezTo>
                <a:cubicBezTo>
                  <a:pt x="1658726" y="2536924"/>
                  <a:pt x="1732509" y="2573965"/>
                  <a:pt x="1750954" y="2629527"/>
                </a:cubicBezTo>
                <a:cubicBezTo>
                  <a:pt x="1787845" y="2703609"/>
                  <a:pt x="1714063" y="3296268"/>
                  <a:pt x="1714063" y="3370350"/>
                </a:cubicBezTo>
                <a:cubicBezTo>
                  <a:pt x="1695617" y="3555556"/>
                  <a:pt x="1658726" y="3666679"/>
                  <a:pt x="1548053" y="3703720"/>
                </a:cubicBezTo>
                <a:cubicBezTo>
                  <a:pt x="1492717" y="3740761"/>
                  <a:pt x="1418935" y="3740761"/>
                  <a:pt x="1345153" y="3722241"/>
                </a:cubicBezTo>
                <a:cubicBezTo>
                  <a:pt x="1252925" y="3722241"/>
                  <a:pt x="1179143" y="3685199"/>
                  <a:pt x="1142252" y="3611117"/>
                </a:cubicBezTo>
                <a:cubicBezTo>
                  <a:pt x="1123807" y="3555556"/>
                  <a:pt x="1105361" y="3481473"/>
                  <a:pt x="1123807" y="3388870"/>
                </a:cubicBezTo>
                <a:cubicBezTo>
                  <a:pt x="1123807" y="3388870"/>
                  <a:pt x="1160697" y="3055500"/>
                  <a:pt x="1160697" y="3018459"/>
                </a:cubicBezTo>
                <a:cubicBezTo>
                  <a:pt x="1160697" y="2962897"/>
                  <a:pt x="1179143" y="2870294"/>
                  <a:pt x="1179143" y="2851774"/>
                </a:cubicBezTo>
                <a:cubicBezTo>
                  <a:pt x="1197589" y="2722130"/>
                  <a:pt x="1197589" y="2722130"/>
                  <a:pt x="1197589" y="2722130"/>
                </a:cubicBezTo>
                <a:cubicBezTo>
                  <a:pt x="1234480" y="2611007"/>
                  <a:pt x="1289816" y="2555445"/>
                  <a:pt x="1345153" y="2518404"/>
                </a:cubicBezTo>
                <a:cubicBezTo>
                  <a:pt x="1372821" y="2509143"/>
                  <a:pt x="1405101" y="2504513"/>
                  <a:pt x="1441992" y="2504513"/>
                </a:cubicBezTo>
                <a:close/>
                <a:moveTo>
                  <a:pt x="2975080" y="2484443"/>
                </a:moveTo>
                <a:cubicBezTo>
                  <a:pt x="3031460" y="2487048"/>
                  <a:pt x="3069626" y="2507883"/>
                  <a:pt x="3097382" y="2507883"/>
                </a:cubicBezTo>
                <a:cubicBezTo>
                  <a:pt x="3134391" y="2526404"/>
                  <a:pt x="3152895" y="2544924"/>
                  <a:pt x="3189904" y="2581966"/>
                </a:cubicBezTo>
                <a:cubicBezTo>
                  <a:pt x="3208409" y="2619007"/>
                  <a:pt x="3226913" y="2656048"/>
                  <a:pt x="3263922" y="2730130"/>
                </a:cubicBezTo>
                <a:cubicBezTo>
                  <a:pt x="3282426" y="2804212"/>
                  <a:pt x="3356443" y="3322788"/>
                  <a:pt x="3356443" y="3322788"/>
                </a:cubicBezTo>
                <a:cubicBezTo>
                  <a:pt x="3374948" y="3433912"/>
                  <a:pt x="3356443" y="3507994"/>
                  <a:pt x="3337939" y="3545035"/>
                </a:cubicBezTo>
                <a:cubicBezTo>
                  <a:pt x="3319435" y="3582076"/>
                  <a:pt x="3300930" y="3619117"/>
                  <a:pt x="3282426" y="3637638"/>
                </a:cubicBezTo>
                <a:cubicBezTo>
                  <a:pt x="3245417" y="3656158"/>
                  <a:pt x="3208409" y="3656158"/>
                  <a:pt x="3171400" y="3674679"/>
                </a:cubicBezTo>
                <a:cubicBezTo>
                  <a:pt x="3152895" y="3674679"/>
                  <a:pt x="3134391" y="3693200"/>
                  <a:pt x="3115887" y="3693200"/>
                </a:cubicBezTo>
                <a:cubicBezTo>
                  <a:pt x="3060374" y="3711720"/>
                  <a:pt x="3004860" y="3711720"/>
                  <a:pt x="2967852" y="3674679"/>
                </a:cubicBezTo>
                <a:cubicBezTo>
                  <a:pt x="2912339" y="3656158"/>
                  <a:pt x="2875330" y="3619117"/>
                  <a:pt x="2838321" y="3563556"/>
                </a:cubicBezTo>
                <a:cubicBezTo>
                  <a:pt x="2801312" y="3507994"/>
                  <a:pt x="2782808" y="3433912"/>
                  <a:pt x="2782808" y="3359829"/>
                </a:cubicBezTo>
                <a:cubicBezTo>
                  <a:pt x="2764304" y="3156103"/>
                  <a:pt x="2764304" y="3156103"/>
                  <a:pt x="2764304" y="3156103"/>
                </a:cubicBezTo>
                <a:cubicBezTo>
                  <a:pt x="2708791" y="2878295"/>
                  <a:pt x="2708791" y="2878295"/>
                  <a:pt x="2708791" y="2878295"/>
                </a:cubicBezTo>
                <a:cubicBezTo>
                  <a:pt x="2671782" y="2767171"/>
                  <a:pt x="2671782" y="2693089"/>
                  <a:pt x="2690286" y="2637527"/>
                </a:cubicBezTo>
                <a:cubicBezTo>
                  <a:pt x="2727295" y="2563445"/>
                  <a:pt x="2801312" y="2489363"/>
                  <a:pt x="2912339" y="2489363"/>
                </a:cubicBezTo>
                <a:cubicBezTo>
                  <a:pt x="2935469" y="2484733"/>
                  <a:pt x="2956286" y="2483575"/>
                  <a:pt x="2975080" y="2484443"/>
                </a:cubicBezTo>
                <a:close/>
                <a:moveTo>
                  <a:pt x="4122198" y="1964873"/>
                </a:moveTo>
                <a:cubicBezTo>
                  <a:pt x="4177850" y="1964873"/>
                  <a:pt x="4233502" y="1983451"/>
                  <a:pt x="4289154" y="2020607"/>
                </a:cubicBezTo>
                <a:cubicBezTo>
                  <a:pt x="4344804" y="2039186"/>
                  <a:pt x="4400456" y="2094920"/>
                  <a:pt x="4437557" y="2169233"/>
                </a:cubicBezTo>
                <a:cubicBezTo>
                  <a:pt x="4567411" y="2336436"/>
                  <a:pt x="4567411" y="2336436"/>
                  <a:pt x="4567411" y="2336436"/>
                </a:cubicBezTo>
                <a:cubicBezTo>
                  <a:pt x="4752916" y="2540795"/>
                  <a:pt x="4752916" y="2540795"/>
                  <a:pt x="4752916" y="2540795"/>
                </a:cubicBezTo>
                <a:cubicBezTo>
                  <a:pt x="4827118" y="2633686"/>
                  <a:pt x="4864220" y="2707999"/>
                  <a:pt x="4882769" y="2763733"/>
                </a:cubicBezTo>
                <a:cubicBezTo>
                  <a:pt x="4882769" y="2838046"/>
                  <a:pt x="4864220" y="2930936"/>
                  <a:pt x="4771467" y="2986671"/>
                </a:cubicBezTo>
                <a:cubicBezTo>
                  <a:pt x="4697264" y="3042405"/>
                  <a:pt x="4623063" y="3060983"/>
                  <a:pt x="4567411" y="3060983"/>
                </a:cubicBezTo>
                <a:cubicBezTo>
                  <a:pt x="4548860" y="3060983"/>
                  <a:pt x="4511759" y="3060983"/>
                  <a:pt x="4474659" y="3042405"/>
                </a:cubicBezTo>
                <a:cubicBezTo>
                  <a:pt x="4437557" y="3023827"/>
                  <a:pt x="4400456" y="2986671"/>
                  <a:pt x="4344804" y="2949514"/>
                </a:cubicBezTo>
                <a:cubicBezTo>
                  <a:pt x="4289154" y="2893780"/>
                  <a:pt x="3955244" y="2466483"/>
                  <a:pt x="3955244" y="2466483"/>
                </a:cubicBezTo>
                <a:cubicBezTo>
                  <a:pt x="3899592" y="2392170"/>
                  <a:pt x="3862491" y="2317858"/>
                  <a:pt x="3862491" y="2280701"/>
                </a:cubicBezTo>
                <a:cubicBezTo>
                  <a:pt x="3862491" y="2224967"/>
                  <a:pt x="3862491" y="2187811"/>
                  <a:pt x="3881042" y="2169233"/>
                </a:cubicBezTo>
                <a:cubicBezTo>
                  <a:pt x="3899592" y="2132076"/>
                  <a:pt x="3918143" y="2113498"/>
                  <a:pt x="3936693" y="2076342"/>
                </a:cubicBezTo>
                <a:cubicBezTo>
                  <a:pt x="3973794" y="2057764"/>
                  <a:pt x="3992345" y="2039186"/>
                  <a:pt x="3992345" y="2039186"/>
                </a:cubicBezTo>
                <a:cubicBezTo>
                  <a:pt x="4029446" y="2002029"/>
                  <a:pt x="4085097" y="1983451"/>
                  <a:pt x="4122198" y="1964873"/>
                </a:cubicBezTo>
                <a:close/>
                <a:moveTo>
                  <a:pt x="146310" y="1953889"/>
                </a:moveTo>
                <a:cubicBezTo>
                  <a:pt x="201962" y="1953889"/>
                  <a:pt x="276164" y="1991027"/>
                  <a:pt x="350366" y="2046733"/>
                </a:cubicBezTo>
                <a:cubicBezTo>
                  <a:pt x="424568" y="2102439"/>
                  <a:pt x="443118" y="2176714"/>
                  <a:pt x="443118" y="2232420"/>
                </a:cubicBezTo>
                <a:cubicBezTo>
                  <a:pt x="443118" y="2288126"/>
                  <a:pt x="424568" y="2362401"/>
                  <a:pt x="368916" y="2455245"/>
                </a:cubicBezTo>
                <a:cubicBezTo>
                  <a:pt x="368916" y="2455245"/>
                  <a:pt x="181092" y="2674589"/>
                  <a:pt x="55877" y="2823429"/>
                </a:cubicBezTo>
                <a:lnTo>
                  <a:pt x="0" y="2890207"/>
                </a:lnTo>
                <a:lnTo>
                  <a:pt x="0" y="2010548"/>
                </a:lnTo>
                <a:lnTo>
                  <a:pt x="48920" y="1981743"/>
                </a:lnTo>
                <a:cubicBezTo>
                  <a:pt x="86021" y="1963174"/>
                  <a:pt x="118485" y="1953889"/>
                  <a:pt x="146310" y="1953889"/>
                </a:cubicBezTo>
                <a:close/>
                <a:moveTo>
                  <a:pt x="4987001" y="730996"/>
                </a:moveTo>
                <a:cubicBezTo>
                  <a:pt x="5079441" y="730996"/>
                  <a:pt x="5079441" y="730996"/>
                  <a:pt x="5079441" y="730996"/>
                </a:cubicBezTo>
                <a:cubicBezTo>
                  <a:pt x="5190368" y="749448"/>
                  <a:pt x="5282808" y="786350"/>
                  <a:pt x="5338271" y="804801"/>
                </a:cubicBezTo>
                <a:cubicBezTo>
                  <a:pt x="5393734" y="841703"/>
                  <a:pt x="5412222" y="897056"/>
                  <a:pt x="5412222" y="970860"/>
                </a:cubicBezTo>
                <a:cubicBezTo>
                  <a:pt x="5412222" y="1007762"/>
                  <a:pt x="5412222" y="1044664"/>
                  <a:pt x="5412222" y="1100017"/>
                </a:cubicBezTo>
                <a:cubicBezTo>
                  <a:pt x="5393734" y="1155371"/>
                  <a:pt x="5375246" y="1210724"/>
                  <a:pt x="5338271" y="1266077"/>
                </a:cubicBezTo>
                <a:cubicBezTo>
                  <a:pt x="5301295" y="1302979"/>
                  <a:pt x="5245832" y="1321430"/>
                  <a:pt x="5171880" y="1339881"/>
                </a:cubicBezTo>
                <a:cubicBezTo>
                  <a:pt x="5060954" y="1339881"/>
                  <a:pt x="5171880" y="1358332"/>
                  <a:pt x="4913050" y="1339881"/>
                </a:cubicBezTo>
                <a:cubicBezTo>
                  <a:pt x="4635731" y="1339881"/>
                  <a:pt x="4580268" y="1339881"/>
                  <a:pt x="4580268" y="1339881"/>
                </a:cubicBezTo>
                <a:cubicBezTo>
                  <a:pt x="4413877" y="1321430"/>
                  <a:pt x="4413877" y="1321430"/>
                  <a:pt x="4413877" y="1321430"/>
                </a:cubicBezTo>
                <a:cubicBezTo>
                  <a:pt x="4321437" y="1302979"/>
                  <a:pt x="4265974" y="1284528"/>
                  <a:pt x="4247486" y="1247626"/>
                </a:cubicBezTo>
                <a:cubicBezTo>
                  <a:pt x="4210510" y="1210724"/>
                  <a:pt x="4192022" y="1173821"/>
                  <a:pt x="4192022" y="1118468"/>
                </a:cubicBezTo>
                <a:cubicBezTo>
                  <a:pt x="4192022" y="1118468"/>
                  <a:pt x="4192022" y="1081566"/>
                  <a:pt x="4192022" y="1026213"/>
                </a:cubicBezTo>
                <a:cubicBezTo>
                  <a:pt x="4192022" y="970860"/>
                  <a:pt x="4210510" y="915507"/>
                  <a:pt x="4247486" y="860154"/>
                </a:cubicBezTo>
                <a:cubicBezTo>
                  <a:pt x="4265974" y="823252"/>
                  <a:pt x="4321437" y="786350"/>
                  <a:pt x="4395389" y="786350"/>
                </a:cubicBezTo>
                <a:cubicBezTo>
                  <a:pt x="4487828" y="767899"/>
                  <a:pt x="4561780" y="767899"/>
                  <a:pt x="4617243" y="767899"/>
                </a:cubicBezTo>
                <a:cubicBezTo>
                  <a:pt x="4783634" y="749448"/>
                  <a:pt x="4876074" y="730996"/>
                  <a:pt x="4987001" y="730996"/>
                </a:cubicBezTo>
                <a:close/>
                <a:moveTo>
                  <a:pt x="3807960" y="0"/>
                </a:moveTo>
                <a:lnTo>
                  <a:pt x="4404064" y="0"/>
                </a:lnTo>
                <a:lnTo>
                  <a:pt x="4368291" y="41360"/>
                </a:lnTo>
                <a:cubicBezTo>
                  <a:pt x="4352100" y="60329"/>
                  <a:pt x="4338800" y="76226"/>
                  <a:pt x="4329548" y="87787"/>
                </a:cubicBezTo>
                <a:cubicBezTo>
                  <a:pt x="4255530" y="161780"/>
                  <a:pt x="4181513" y="198776"/>
                  <a:pt x="4107495" y="198776"/>
                </a:cubicBezTo>
                <a:cubicBezTo>
                  <a:pt x="4033478" y="217275"/>
                  <a:pt x="3959460" y="180278"/>
                  <a:pt x="3885443" y="106285"/>
                </a:cubicBezTo>
                <a:cubicBezTo>
                  <a:pt x="3857687" y="78538"/>
                  <a:pt x="3834556" y="50790"/>
                  <a:pt x="3818365" y="23043"/>
                </a:cubicBezTo>
                <a:close/>
              </a:path>
            </a:pathLst>
          </a:custGeom>
          <a:solidFill>
            <a:schemeClr val="accent2"/>
          </a:solidFill>
          <a:ln>
            <a:noFill/>
          </a:ln>
        </p:spPr>
        <p:txBody>
          <a:bodyPr anchor="t" anchorCtr="0" bIns="45720" compatLnSpc="1" lIns="91440" numCol="1" rIns="91440" tIns="45720" vert="horz" wrap="square">
            <a:prstTxWarp prst="textNoShape">
              <a:avLst/>
            </a:prstTxWarp>
            <a:noAutofit/>
          </a:bodyPr>
          <a:lstStyle/>
          <a:p>
            <a:endParaRPr lang="en-US">
              <a:solidFill>
                <a:schemeClr val="accent3"/>
              </a:solidFill>
            </a:endParaRPr>
          </a:p>
        </p:txBody>
      </p:sp>
      <p:sp>
        <p:nvSpPr>
          <p:cNvPr id="2" name="Title 1">
            <a:extLst>
              <a:ext uri="{FF2B5EF4-FFF2-40B4-BE49-F238E27FC236}">
                <a16:creationId xmlns:a16="http://schemas.microsoft.com/office/drawing/2014/main" id="{43174A95-86DD-469A-9BDB-1E166BCA5107}"/>
              </a:ext>
            </a:extLst>
          </p:cNvPr>
          <p:cNvSpPr>
            <a:spLocks noGrp="1"/>
          </p:cNvSpPr>
          <p:nvPr>
            <p:ph type="title"/>
          </p:nvPr>
        </p:nvSpPr>
        <p:spPr>
          <a:xfrm>
            <a:off x="720000" y="619201"/>
            <a:ext cx="3095626" cy="1477328"/>
          </a:xfrm>
        </p:spPr>
        <p:txBody>
          <a:bodyPr numCol="1">
            <a:normAutofit/>
          </a:bodyPr>
          <a:lstStyle/>
          <a:p>
            <a:r>
              <a:rPr altLang="en-GB" dirty="0" lang="en-GB"/>
              <a:t>Introduction </a:t>
            </a:r>
          </a:p>
        </p:txBody>
      </p:sp>
      <p:sp>
        <p:nvSpPr>
          <p:cNvPr id="3" name="Content Placeholder 2">
            <a:extLst>
              <a:ext uri="{FF2B5EF4-FFF2-40B4-BE49-F238E27FC236}">
                <a16:creationId xmlns:a16="http://schemas.microsoft.com/office/drawing/2014/main" id="{9B30BBA9-54EE-49E8-B5EC-7754FDD96B83}"/>
              </a:ext>
            </a:extLst>
          </p:cNvPr>
          <p:cNvSpPr>
            <a:spLocks noGrp="1"/>
          </p:cNvSpPr>
          <p:nvPr>
            <p:ph idx="1"/>
          </p:nvPr>
        </p:nvSpPr>
        <p:spPr>
          <a:xfrm>
            <a:off x="6444000" y="633600"/>
            <a:ext cx="4991962" cy="5135374"/>
          </a:xfrm>
        </p:spPr>
        <p:txBody>
          <a:bodyPr anchor="t" bIns="0" lIns="0" numCol="1" rIns="0" rtlCol="0" tIns="0" vert="horz">
            <a:normAutofit fontScale="85000" lnSpcReduction="10000"/>
          </a:bodyPr>
          <a:lstStyle/>
          <a:p>
            <a:pPr indent="0" marL="0">
              <a:buNone/>
            </a:pPr>
            <a:r>
              <a:rPr altLang="en-GB" dirty="0" lang="en-GB">
                <a:solidFill>
                  <a:srgbClr val="FFFFFF"/>
                </a:solidFill>
              </a:rPr>
              <a:t>Good afternoon everyone thank you all for coming to my seminar presentation. My name is  Dean </a:t>
            </a:r>
            <a:r>
              <a:rPr altLang="en-GB" err="1" lang="en-GB">
                <a:solidFill>
                  <a:srgbClr val="FFFFFF"/>
                </a:solidFill>
              </a:rPr>
              <a:t>Boswarthack</a:t>
            </a:r>
            <a:r>
              <a:rPr altLang="en-GB" dirty="0" lang="en-GB">
                <a:solidFill>
                  <a:srgbClr val="FFFFFF"/>
                </a:solidFill>
              </a:rPr>
              <a:t> and today I am going to discuss the Albemarle report as I feel that it was the key historical milestone in the development of youth work in my chosen decade the 1960's .  I will try to illustrate how this report  impacted upon young people's lives communities as well as youth work practice. </a:t>
            </a:r>
          </a:p>
          <a:p>
            <a:pPr indent="0" marL="0">
              <a:buNone/>
            </a:pPr>
            <a:endParaRPr altLang="en-GB" dirty="0" lang="en-GB">
              <a:solidFill>
                <a:srgbClr val="FFFFFF"/>
              </a:solidFill>
            </a:endParaRPr>
          </a:p>
          <a:p>
            <a:pPr indent="0" marL="0">
              <a:buNone/>
            </a:pPr>
            <a:r>
              <a:rPr altLang="en-GB" dirty="0" i="1" lang="en-GB">
                <a:solidFill>
                  <a:srgbClr val="FFFFFF"/>
                </a:solidFill>
                <a:ea typeface="+mn-lt"/>
                <a:cs typeface="+mn-lt"/>
              </a:rPr>
              <a:t>We have been told time and time again that the Youth Service is “dying on its feet” or “out on a limb“… No Service can do its best work in such an atmosphere (Minister of education, 1960 as cited in </a:t>
            </a:r>
            <a:r>
              <a:rPr altLang="en-GB" dirty="0" lang="en-GB">
                <a:solidFill>
                  <a:srgbClr val="FFFFFF"/>
                </a:solidFill>
                <a:ea typeface="+mn-lt"/>
                <a:cs typeface="+mn-lt"/>
              </a:rPr>
              <a:t>Smith </a:t>
            </a:r>
            <a:r>
              <a:rPr altLang="en-GB" lang="en-GB">
                <a:solidFill>
                  <a:srgbClr val="FFFFFF"/>
                </a:solidFill>
                <a:ea typeface="+mn-lt"/>
                <a:cs typeface="+mn-lt"/>
              </a:rPr>
              <a:t>and Doyle, 2002)</a:t>
            </a:r>
            <a:endParaRPr altLang="en-GB" dirty="0" i="1" lang="en-GB">
              <a:solidFill>
                <a:srgbClr val="FFFFFF"/>
              </a:solidFill>
            </a:endParaRPr>
          </a:p>
        </p:txBody>
      </p:sp>
    </p:spTree>
    <p:extLst>
      <p:ext uri="{BB962C8B-B14F-4D97-AF65-F5344CB8AC3E}">
        <p14:creationId xmlns:p14="http://schemas.microsoft.com/office/powerpoint/2010/main" val="3678222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2836-9095-4D3C-85DB-A013CBD5136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0" name="Rectangle 9">
            <a:extLst>
              <a:ext uri="{FF2B5EF4-FFF2-40B4-BE49-F238E27FC236}">
                <a16:creationId xmlns:a16="http://schemas.microsoft.com/office/drawing/2014/main" id="{A92B8916-626C-4C83-B808-82B7DF02CA3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useBgFill="1">
        <p:nvSpPr>
          <p:cNvPr id="12" name="Freeform: Shape 11">
            <a:extLst>
              <a:ext uri="{FF2B5EF4-FFF2-40B4-BE49-F238E27FC236}">
                <a16:creationId xmlns:a16="http://schemas.microsoft.com/office/drawing/2014/main" id="{14DAEE6D-D7E7-4E31-9E45-96B6E2F6E0C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custGeom>
            <a:avLst/>
            <a:gdLst>
              <a:gd fmla="*/ 0 w 12192000" name="connsiteX0"/>
              <a:gd fmla="*/ 0 h 6858000" name="connsiteY0"/>
              <a:gd fmla="*/ 12192000 w 12192000" name="connsiteX1"/>
              <a:gd fmla="*/ 0 h 6858000" name="connsiteY1"/>
              <a:gd fmla="*/ 12192000 w 12192000" name="connsiteX2"/>
              <a:gd fmla="*/ 4896809 h 6858000" name="connsiteY2"/>
              <a:gd fmla="*/ 12035397 w 12192000" name="connsiteX3"/>
              <a:gd fmla="*/ 5061653 h 6858000" name="connsiteY3"/>
              <a:gd fmla="*/ 9984875 w 12192000" name="connsiteX4"/>
              <a:gd fmla="*/ 6788992 h 6858000" name="connsiteY4"/>
              <a:gd fmla="*/ 9851219 w 12192000" name="connsiteX5"/>
              <a:gd fmla="*/ 6858000 h 6858000" name="connsiteY5"/>
              <a:gd fmla="*/ 3573504 w 12192000" name="connsiteX6"/>
              <a:gd fmla="*/ 6858000 h 6858000" name="connsiteY6"/>
              <a:gd fmla="*/ 3556746 w 12192000" name="connsiteX7"/>
              <a:gd fmla="*/ 6850756 h 6858000" name="connsiteY7"/>
              <a:gd fmla="*/ 3261231 w 12192000" name="connsiteX8"/>
              <a:gd fmla="*/ 6719645 h 6858000" name="connsiteY8"/>
              <a:gd fmla="*/ 956496 w 12192000" name="connsiteX9"/>
              <a:gd fmla="*/ 4131559 h 6858000" name="connsiteY9"/>
              <a:gd fmla="*/ 26515 w 12192000" name="connsiteX10"/>
              <a:gd fmla="*/ 2316866 h 6858000" name="connsiteY10"/>
              <a:gd fmla="*/ 0 w 12192000" name="connsiteX11"/>
              <a:gd fmla="*/ 2231000 h 6858000" name="connsiteY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b="b" l="l" r="r" t="t"/>
            <a:pathLst>
              <a:path h="6858000" w="12192000">
                <a:moveTo>
                  <a:pt x="0" y="0"/>
                </a:moveTo>
                <a:lnTo>
                  <a:pt x="12192000" y="0"/>
                </a:lnTo>
                <a:lnTo>
                  <a:pt x="12192000" y="4896809"/>
                </a:lnTo>
                <a:lnTo>
                  <a:pt x="12035397" y="5061653"/>
                </a:lnTo>
                <a:cubicBezTo>
                  <a:pt x="11302532" y="5870430"/>
                  <a:pt x="10648639" y="6426464"/>
                  <a:pt x="9984875" y="6788992"/>
                </a:cubicBezTo>
                <a:lnTo>
                  <a:pt x="9851219" y="6858000"/>
                </a:lnTo>
                <a:lnTo>
                  <a:pt x="3573504" y="6858000"/>
                </a:lnTo>
                <a:lnTo>
                  <a:pt x="3556746" y="6850756"/>
                </a:lnTo>
                <a:cubicBezTo>
                  <a:pt x="3450765" y="6804314"/>
                  <a:pt x="3352207" y="6760084"/>
                  <a:pt x="3261231" y="6719645"/>
                </a:cubicBezTo>
                <a:cubicBezTo>
                  <a:pt x="2573854" y="6234379"/>
                  <a:pt x="1765175" y="5425602"/>
                  <a:pt x="956496" y="4131559"/>
                </a:cubicBezTo>
                <a:cubicBezTo>
                  <a:pt x="552156" y="3565416"/>
                  <a:pt x="238793" y="2958833"/>
                  <a:pt x="26515" y="2316866"/>
                </a:cubicBezTo>
                <a:lnTo>
                  <a:pt x="0" y="2231000"/>
                </a:lnTo>
                <a:close/>
              </a:path>
            </a:pathLst>
          </a:custGeom>
          <a:ln>
            <a:noFill/>
          </a:ln>
        </p:spPr>
        <p:txBody>
          <a:bodyPr anchor="t" anchorCtr="0" bIns="45720" compatLnSpc="1" lIns="91440" numCol="1" rIns="91440" tIns="45720" vert="horz" wrap="square">
            <a:prstTxWarp prst="textNoShape">
              <a:avLst/>
            </a:prstTxWarp>
            <a:noAutofit/>
          </a:bodyPr>
          <a:lstStyle/>
          <a:p>
            <a:endParaRPr lang="en-US"/>
          </a:p>
        </p:txBody>
      </p:sp>
      <p:sp>
        <p:nvSpPr>
          <p:cNvPr id="2" name="Title 1">
            <a:extLst>
              <a:ext uri="{FF2B5EF4-FFF2-40B4-BE49-F238E27FC236}">
                <a16:creationId xmlns:a16="http://schemas.microsoft.com/office/drawing/2014/main" id="{A86909C9-B18A-4FEE-BE97-E9CF0B459792}"/>
              </a:ext>
            </a:extLst>
          </p:cNvPr>
          <p:cNvSpPr>
            <a:spLocks noGrp="1"/>
          </p:cNvSpPr>
          <p:nvPr>
            <p:ph type="title"/>
          </p:nvPr>
        </p:nvSpPr>
        <p:spPr>
          <a:xfrm>
            <a:off x="720000" y="619201"/>
            <a:ext cx="3095626" cy="3238964"/>
          </a:xfrm>
        </p:spPr>
        <p:txBody>
          <a:bodyPr numCol="1">
            <a:normAutofit/>
          </a:bodyPr>
          <a:lstStyle/>
          <a:p>
            <a:pPr>
              <a:lnSpc>
                <a:spcPct val="90000"/>
              </a:lnSpc>
            </a:pPr>
            <a:r>
              <a:rPr altLang="en-GB" dirty="0" lang="en-GB" sz="2200"/>
              <a:t>Why did the minister of education form the committee?</a:t>
            </a:r>
            <a:br>
              <a:rPr altLang="en-GB" dirty="0" lang="en-GB" sz="2200"/>
            </a:br>
            <a:br>
              <a:rPr altLang="en-GB" dirty="0" lang="en-GB" sz="2200"/>
            </a:br>
            <a:r>
              <a:rPr altLang="en-GB" dirty="0" lang="en-GB" sz="2200"/>
              <a:t>"The youth service is at present in a state of acute depression" </a:t>
            </a:r>
            <a:r>
              <a:rPr altLang="en-GB" lang="en-GB" sz="2200"/>
              <a:t>(</a:t>
            </a:r>
            <a:r>
              <a:rPr altLang="en-GB" lang="en-GB" sz="2200">
                <a:ea typeface="+mj-lt"/>
                <a:cs typeface="+mj-lt"/>
              </a:rPr>
              <a:t>2021)</a:t>
            </a:r>
            <a:r>
              <a:rPr altLang="en-GB" dirty="0" lang="en-GB" sz="2200"/>
              <a:t> </a:t>
            </a:r>
          </a:p>
        </p:txBody>
      </p:sp>
      <p:sp>
        <p:nvSpPr>
          <p:cNvPr id="14" name="Freeform 10">
            <a:extLst>
              <a:ext uri="{FF2B5EF4-FFF2-40B4-BE49-F238E27FC236}">
                <a16:creationId xmlns:a16="http://schemas.microsoft.com/office/drawing/2014/main" id="{5D976E54-F014-4833-9EB7-2588113E1C0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rot="15824556">
            <a:off x="607106" y="4045531"/>
            <a:ext cx="2158648" cy="2020521"/>
          </a:xfrm>
          <a:custGeom>
            <a:avLst/>
            <a:gdLst>
              <a:gd fmla="*/ 43 w 250" name="T0"/>
              <a:gd fmla="*/ 167 h 234" name="T1"/>
              <a:gd fmla="*/ 70 w 250" name="T2"/>
              <a:gd fmla="*/ 133 h 234" name="T3"/>
              <a:gd fmla="*/ 48 w 250" name="T4"/>
              <a:gd fmla="*/ 134 h 234" name="T5"/>
              <a:gd fmla="*/ 19 w 250" name="T6"/>
              <a:gd fmla="*/ 130 h 234" name="T7"/>
              <a:gd fmla="*/ 6 w 250" name="T8"/>
              <a:gd fmla="*/ 123 h 234" name="T9"/>
              <a:gd fmla="*/ 1 w 250" name="T10"/>
              <a:gd fmla="*/ 103 h 234" name="T11"/>
              <a:gd fmla="*/ 11 w 250" name="T12"/>
              <a:gd fmla="*/ 81 h 234" name="T13"/>
              <a:gd fmla="*/ 23 w 250" name="T14"/>
              <a:gd fmla="*/ 76 h 234" name="T15"/>
              <a:gd fmla="*/ 81 w 250" name="T16"/>
              <a:gd fmla="*/ 78 h 234" name="T17"/>
              <a:gd fmla="*/ 65 w 250" name="T18"/>
              <a:gd fmla="*/ 49 h 234" name="T19"/>
              <a:gd fmla="*/ 57 w 250" name="T20"/>
              <a:gd fmla="*/ 27 h 234" name="T21"/>
              <a:gd fmla="*/ 67 w 250" name="T22"/>
              <a:gd fmla="*/ 12 h 234" name="T23"/>
              <a:gd fmla="*/ 85 w 250" name="T24"/>
              <a:gd fmla="*/ 1 h 234" name="T25"/>
              <a:gd fmla="*/ 101 w 250" name="T26"/>
              <a:gd fmla="*/ 8 h 234" name="T27"/>
              <a:gd fmla="*/ 107 w 250" name="T28"/>
              <a:gd fmla="*/ 15 h 234" name="T29"/>
              <a:gd fmla="*/ 120 w 250" name="T30"/>
              <a:gd fmla="*/ 37 h 234" name="T31"/>
              <a:gd fmla="*/ 131 w 250" name="T32"/>
              <a:gd fmla="*/ 60 h 234" name="T33"/>
              <a:gd fmla="*/ 164 w 250" name="T34"/>
              <a:gd fmla="*/ 25 h 234" name="T35"/>
              <a:gd fmla="*/ 187 w 250" name="T36"/>
              <a:gd fmla="*/ 11 h 234" name="T37"/>
              <a:gd fmla="*/ 205 w 250" name="T38"/>
              <a:gd fmla="*/ 19 h 234" name="T39"/>
              <a:gd fmla="*/ 214 w 250" name="T40"/>
              <a:gd fmla="*/ 34 h 234" name="T41"/>
              <a:gd fmla="*/ 203 w 250" name="T42"/>
              <a:gd fmla="*/ 57 h 234" name="T43"/>
              <a:gd fmla="*/ 166 w 250" name="T44"/>
              <a:gd fmla="*/ 100 h 234" name="T45"/>
              <a:gd fmla="*/ 217 w 250" name="T46"/>
              <a:gd fmla="*/ 98 h 234" name="T47"/>
              <a:gd fmla="*/ 244 w 250" name="T48"/>
              <a:gd fmla="*/ 104 h 234" name="T49"/>
              <a:gd fmla="*/ 249 w 250" name="T50"/>
              <a:gd fmla="*/ 115 h 234" name="T51"/>
              <a:gd fmla="*/ 247 w 250" name="T52"/>
              <a:gd fmla="*/ 129 h 234" name="T53"/>
              <a:gd fmla="*/ 245 w 250" name="T54"/>
              <a:gd fmla="*/ 134 h 234" name="T55"/>
              <a:gd fmla="*/ 241 w 250" name="T56"/>
              <a:gd fmla="*/ 141 h 234" name="T57"/>
              <a:gd fmla="*/ 227 w 250" name="T58"/>
              <a:gd fmla="*/ 147 h 234" name="T59"/>
              <a:gd fmla="*/ 187 w 250" name="T60"/>
              <a:gd fmla="*/ 151 h 234" name="T61"/>
              <a:gd fmla="*/ 160 w 250" name="T62"/>
              <a:gd fmla="*/ 148 h 234" name="T63"/>
              <a:gd fmla="*/ 168 w 250" name="T64"/>
              <a:gd fmla="*/ 168 h 234" name="T65"/>
              <a:gd fmla="*/ 176 w 250" name="T66"/>
              <a:gd fmla="*/ 194 h 234" name="T67"/>
              <a:gd fmla="*/ 176 w 250" name="T68"/>
              <a:gd fmla="*/ 211 h 234" name="T69"/>
              <a:gd fmla="*/ 170 w 250" name="T70"/>
              <a:gd fmla="*/ 221 h 234" name="T71"/>
              <a:gd fmla="*/ 156 w 250" name="T72"/>
              <a:gd fmla="*/ 230 h 234" name="T73"/>
              <a:gd fmla="*/ 130 w 250" name="T74"/>
              <a:gd fmla="*/ 226 h 234" name="T75"/>
              <a:gd fmla="*/ 122 w 250" name="T76"/>
              <a:gd fmla="*/ 213 h 234" name="T77"/>
              <a:gd fmla="*/ 110 w 250" name="T78"/>
              <a:gd fmla="*/ 169 h 234" name="T79"/>
              <a:gd fmla="*/ 92 w 250" name="T80"/>
              <a:gd fmla="*/ 192 h 234" name="T81"/>
              <a:gd fmla="*/ 87 w 250" name="T82"/>
              <a:gd fmla="*/ 197 h 234" name="T83"/>
              <a:gd fmla="*/ 84 w 250" name="T84"/>
              <a:gd fmla="*/ 201 h 234" name="T85"/>
              <a:gd fmla="*/ 65 w 250" name="T86"/>
              <a:gd fmla="*/ 212 h 234" name="T87"/>
              <a:gd fmla="*/ 50 w 250" name="T88"/>
              <a:gd fmla="*/ 204 h 234" name="T89"/>
              <a:gd fmla="*/ 44 w 250" name="T90"/>
              <a:gd fmla="*/ 198 h 234" name="T91"/>
              <a:gd fmla="*/ 38 w 250" name="T92"/>
              <a:gd fmla="*/ 185 h 234" name="T93"/>
              <a:gd fmla="*/ 43 w 250" name="T94"/>
              <a:gd fmla="*/ 167 h 234" name="T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b="b" l="0" r="r" t="0"/>
            <a:pathLst>
              <a:path h="234" w="250">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anchor="t" anchorCtr="0" bIns="45720" compatLnSpc="1" lIns="91440" numCol="1" rIns="91440" tIns="45720" vert="horz" wrap="square">
            <a:prstTxWarp prst="textNoShape">
              <a:avLst/>
            </a:prstTxWarp>
          </a:bodyPr>
          <a:lstStyle/>
          <a:p>
            <a:endParaRPr lang="en-US"/>
          </a:p>
        </p:txBody>
      </p:sp>
      <p:sp>
        <p:nvSpPr>
          <p:cNvPr id="3" name="Content Placeholder 2">
            <a:extLst>
              <a:ext uri="{FF2B5EF4-FFF2-40B4-BE49-F238E27FC236}">
                <a16:creationId xmlns:a16="http://schemas.microsoft.com/office/drawing/2014/main" id="{8E1435E5-9C51-4A2B-AF04-726E834986A6}"/>
              </a:ext>
            </a:extLst>
          </p:cNvPr>
          <p:cNvSpPr>
            <a:spLocks noGrp="1"/>
          </p:cNvSpPr>
          <p:nvPr>
            <p:ph idx="1"/>
          </p:nvPr>
        </p:nvSpPr>
        <p:spPr>
          <a:xfrm>
            <a:off x="4548188" y="633600"/>
            <a:ext cx="6900137" cy="5135374"/>
          </a:xfrm>
        </p:spPr>
        <p:txBody>
          <a:bodyPr bIns="0" lIns="0" numCol="1" rIns="0" rtlCol="0" tIns="0" vert="horz">
            <a:normAutofit/>
          </a:bodyPr>
          <a:lstStyle/>
          <a:p>
            <a:pPr indent="0" marL="0">
              <a:buNone/>
            </a:pPr>
            <a:r>
              <a:rPr altLang="en-GB" lang="en-GB"/>
              <a:t>Well for some years before the report was created there had been :</a:t>
            </a:r>
            <a:endParaRPr altLang="en-GB" err="1" lang="en-GB"/>
          </a:p>
          <a:p>
            <a:pPr indent="0" marL="0">
              <a:buNone/>
            </a:pPr>
            <a:r>
              <a:rPr altLang="en-GB" lang="en-GB"/>
              <a:t>Various campaigns in the media around what was perceived as an emerging youth problem. A significant growth in so called teen and adolescent delinquency  as well as the emergence of a more obvious teenage culture. Also, national service coming to an end and there was an increase in the amount of young people due to the post second world war baby boom  (Smith and Doyle 2002).</a:t>
            </a:r>
          </a:p>
          <a:p>
            <a:pPr indent="0" marL="0">
              <a:buNone/>
            </a:pPr>
            <a:r>
              <a:rPr altLang="en-GB" lang="en-GB"/>
              <a:t>These prompted the minister of education to form a committee chaired by the countess of Albemarle. </a:t>
            </a:r>
          </a:p>
        </p:txBody>
      </p:sp>
    </p:spTree>
    <p:extLst>
      <p:ext uri="{BB962C8B-B14F-4D97-AF65-F5344CB8AC3E}">
        <p14:creationId xmlns:p14="http://schemas.microsoft.com/office/powerpoint/2010/main" val="2308051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D9E2D9-EE69-4775-8CE5-9EAC35AD2F2E}"/>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a:extLst>
              <a:ext uri="{FF2B5EF4-FFF2-40B4-BE49-F238E27FC236}">
                <a16:creationId xmlns:a16="http://schemas.microsoft.com/office/drawing/2014/main" id="{3D75B673-1FA7-415E-8B2E-7A0550C8BDD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A7FA8126-8582-4630-8ADB-E84250CF1BE0}"/>
              </a:ext>
            </a:extLst>
          </p:cNvPr>
          <p:cNvSpPr>
            <a:spLocks noGrp="1"/>
          </p:cNvSpPr>
          <p:nvPr>
            <p:ph type="title"/>
          </p:nvPr>
        </p:nvSpPr>
        <p:spPr>
          <a:xfrm>
            <a:off x="6480000" y="619200"/>
            <a:ext cx="4991961" cy="1534837"/>
          </a:xfrm>
        </p:spPr>
        <p:txBody>
          <a:bodyPr anchor="ctr" numCol="1" wrap="square">
            <a:normAutofit/>
          </a:bodyPr>
          <a:lstStyle/>
          <a:p>
            <a:r>
              <a:rPr altLang="en-GB" dirty="0" lang="en-GB"/>
              <a:t>What was the aim of forming this committee?</a:t>
            </a:r>
            <a:br>
              <a:rPr altLang="en-GB" dirty="0" lang="en-GB"/>
            </a:br>
            <a:endParaRPr altLang="en-GB" i="1" lang="en-GB" sz="1800"/>
          </a:p>
        </p:txBody>
      </p:sp>
      <p:pic>
        <p:nvPicPr>
          <p:cNvPr id="5" name="Picture 4">
            <a:extLst>
              <a:ext uri="{FF2B5EF4-FFF2-40B4-BE49-F238E27FC236}">
                <a16:creationId xmlns:a16="http://schemas.microsoft.com/office/drawing/2014/main" id="{CF65A73D-A622-42E4-A74E-3A0018ADDBE4}"/>
              </a:ext>
            </a:extLst>
          </p:cNvPr>
          <p:cNvPicPr>
            <a:picLocks noChangeAspect="1"/>
          </p:cNvPicPr>
          <p:nvPr/>
        </p:nvPicPr>
        <p:blipFill rotWithShape="1">
          <a:blip r:embed="rId2"/>
          <a:srcRect b="3" l="22173" r="20495"/>
          <a:stretch/>
        </p:blipFill>
        <p:spPr>
          <a:xfrm>
            <a:off x="20" y="10"/>
            <a:ext cx="5903704" cy="6857990"/>
          </a:xfrm>
          <a:custGeom>
            <a:avLst/>
            <a:gdLst/>
            <a:ahLst/>
            <a:cxnLst/>
            <a:rect b="b" l="l" r="r" t="t"/>
            <a:pathLst>
              <a:path h="6858000" w="5903724">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sp>
        <p:nvSpPr>
          <p:cNvPr id="3" name="Content Placeholder 2">
            <a:extLst>
              <a:ext uri="{FF2B5EF4-FFF2-40B4-BE49-F238E27FC236}">
                <a16:creationId xmlns:a16="http://schemas.microsoft.com/office/drawing/2014/main" id="{E6B4BC82-8539-4CEB-917C-C7D65B9F2DE7}"/>
              </a:ext>
            </a:extLst>
          </p:cNvPr>
          <p:cNvSpPr>
            <a:spLocks noGrp="1"/>
          </p:cNvSpPr>
          <p:nvPr>
            <p:ph idx="1"/>
          </p:nvPr>
        </p:nvSpPr>
        <p:spPr>
          <a:xfrm>
            <a:off x="6480000" y="3059184"/>
            <a:ext cx="4991962" cy="3575707"/>
          </a:xfrm>
        </p:spPr>
        <p:txBody>
          <a:bodyPr anchor="t" bIns="0" lIns="0" numCol="1" rIns="0" rtlCol="0" tIns="0" vert="horz">
            <a:normAutofit/>
          </a:bodyPr>
          <a:lstStyle/>
          <a:p>
            <a:pPr indent="0" marL="0">
              <a:lnSpc>
                <a:spcPct val="110000"/>
              </a:lnSpc>
              <a:buNone/>
            </a:pPr>
            <a:r>
              <a:rPr altLang="en-GB" dirty="0" lang="en-GB" sz="1900">
                <a:solidFill>
                  <a:srgbClr val="FFFFFF"/>
                </a:solidFill>
              </a:rPr>
              <a:t>The main aim of the committee was as stated by Rose (1997) to </a:t>
            </a:r>
            <a:r>
              <a:rPr altLang="en-GB" dirty="0" lang="en-GB" sz="1900">
                <a:solidFill>
                  <a:srgbClr val="FFFFFF"/>
                </a:solidFill>
                <a:ea typeface="+mn-lt"/>
                <a:cs typeface="+mn-lt"/>
              </a:rPr>
              <a:t>offer young people a constructive alternative,' consisting primarily of 'association, training and challenge.' Rose (1997) goes on to say that the committee saw the problem as one of social control and it was perceived as urgent  and the report was completed  within twelve months without much research (Rose 1997).</a:t>
            </a:r>
            <a:endParaRPr dirty="0" lang="en-US" sz="1900">
              <a:solidFill>
                <a:srgbClr val="FFFFFF"/>
              </a:solidFill>
            </a:endParaRPr>
          </a:p>
        </p:txBody>
      </p:sp>
    </p:spTree>
    <p:extLst>
      <p:ext uri="{BB962C8B-B14F-4D97-AF65-F5344CB8AC3E}">
        <p14:creationId xmlns:p14="http://schemas.microsoft.com/office/powerpoint/2010/main" val="3267221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38E27F7-3F29-47F0-B30F-58505918220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2" name="Rectangle 11">
            <a:extLst>
              <a:ext uri="{FF2B5EF4-FFF2-40B4-BE49-F238E27FC236}">
                <a16:creationId xmlns:a16="http://schemas.microsoft.com/office/drawing/2014/main" id="{6B16CD8D-2899-43D9-995B-DD1278D6B5CD}"/>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useBgFill="1">
        <p:nvSpPr>
          <p:cNvPr id="14" name="Freeform: Shape 13">
            <a:extLst>
              <a:ext uri="{FF2B5EF4-FFF2-40B4-BE49-F238E27FC236}">
                <a16:creationId xmlns:a16="http://schemas.microsoft.com/office/drawing/2014/main" id="{7F38A32B-CAD5-4D19-8E90-F63EB6902E33}"/>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rot="16200000">
            <a:off x="-342615" y="342615"/>
            <a:ext cx="6858000" cy="6172768"/>
          </a:xfrm>
          <a:custGeom>
            <a:avLst/>
            <a:gdLst>
              <a:gd fmla="*/ 6858000 w 6858000" name="connsiteX0"/>
              <a:gd fmla="*/ 0 h 5780582" name="connsiteY0"/>
              <a:gd fmla="*/ 6858000 w 6858000" name="connsiteX1"/>
              <a:gd fmla="*/ 5780582 h 5780582" name="connsiteY1"/>
              <a:gd fmla="*/ 6766523 w 6858000" name="connsiteX2"/>
              <a:gd fmla="*/ 5777266 h 5780582" name="connsiteY2"/>
              <a:gd fmla="*/ 5437222 w 6858000" name="connsiteX3"/>
              <a:gd fmla="*/ 5734742 h 5780582" name="connsiteY3"/>
              <a:gd fmla="*/ 4440498 w 6858000" name="connsiteX4"/>
              <a:gd fmla="*/ 5734742 h 5780582" name="connsiteY4"/>
              <a:gd fmla="*/ 582209 w 6858000" name="connsiteX5"/>
              <a:gd fmla="*/ 4121983 h 5780582" name="connsiteY5"/>
              <a:gd fmla="*/ 73548 w 6858000" name="connsiteX6"/>
              <a:gd fmla="*/ 3184291 h 5780582" name="connsiteY6"/>
              <a:gd fmla="*/ 0 w 6858000" name="connsiteX7"/>
              <a:gd fmla="*/ 2994994 h 5780582" name="connsiteY7"/>
              <a:gd fmla="*/ 0 w 6858000" name="connsiteX8"/>
              <a:gd fmla="*/ 0 h 5780582" name="connsiteY8"/>
              <a:gd fmla="*/ 6858000 w 6858000" name="connsiteX0"/>
              <a:gd fmla="*/ 0 h 5878098" name="connsiteY0"/>
              <a:gd fmla="*/ 6858000 w 6858000" name="connsiteX1"/>
              <a:gd fmla="*/ 5780582 h 5878098" name="connsiteY1"/>
              <a:gd fmla="*/ 6766523 w 6858000" name="connsiteX2"/>
              <a:gd fmla="*/ 5777266 h 5878098" name="connsiteY2"/>
              <a:gd fmla="*/ 5437222 w 6858000" name="connsiteX3"/>
              <a:gd fmla="*/ 5734742 h 5878098" name="connsiteY3"/>
              <a:gd fmla="*/ 4440498 w 6858000" name="connsiteX4"/>
              <a:gd fmla="*/ 5734742 h 5878098" name="connsiteY4"/>
              <a:gd fmla="*/ 582209 w 6858000" name="connsiteX5"/>
              <a:gd fmla="*/ 4121983 h 5878098" name="connsiteY5"/>
              <a:gd fmla="*/ 73548 w 6858000" name="connsiteX6"/>
              <a:gd fmla="*/ 3184291 h 5878098" name="connsiteY6"/>
              <a:gd fmla="*/ 0 w 6858000" name="connsiteX7"/>
              <a:gd fmla="*/ 2994994 h 5878098" name="connsiteY7"/>
              <a:gd fmla="*/ 0 w 6858000" name="connsiteX8"/>
              <a:gd fmla="*/ 0 h 5878098" name="connsiteY8"/>
              <a:gd fmla="*/ 6858000 w 6858000" name="connsiteX9"/>
              <a:gd fmla="*/ 0 h 5878098" name="connsiteY9"/>
              <a:gd fmla="*/ 6858000 w 6858000" name="connsiteX0"/>
              <a:gd fmla="*/ 0 h 5780582" name="connsiteY0"/>
              <a:gd fmla="*/ 6858000 w 6858000" name="connsiteX1"/>
              <a:gd fmla="*/ 5780582 h 5780582" name="connsiteY1"/>
              <a:gd fmla="*/ 6766523 w 6858000" name="connsiteX2"/>
              <a:gd fmla="*/ 5777266 h 5780582" name="connsiteY2"/>
              <a:gd fmla="*/ 5437222 w 6858000" name="connsiteX3"/>
              <a:gd fmla="*/ 5734742 h 5780582" name="connsiteY3"/>
              <a:gd fmla="*/ 3010841 w 6858000" name="connsiteX4"/>
              <a:gd fmla="*/ 5469518 h 5780582" name="connsiteY4"/>
              <a:gd fmla="*/ 582209 w 6858000" name="connsiteX5"/>
              <a:gd fmla="*/ 4121983 h 5780582" name="connsiteY5"/>
              <a:gd fmla="*/ 73548 w 6858000" name="connsiteX6"/>
              <a:gd fmla="*/ 3184291 h 5780582" name="connsiteY6"/>
              <a:gd fmla="*/ 0 w 6858000" name="connsiteX7"/>
              <a:gd fmla="*/ 2994994 h 5780582" name="connsiteY7"/>
              <a:gd fmla="*/ 0 w 6858000" name="connsiteX8"/>
              <a:gd fmla="*/ 0 h 5780582" name="connsiteY8"/>
              <a:gd fmla="*/ 6858000 w 6858000" name="connsiteX9"/>
              <a:gd fmla="*/ 0 h 5780582" name="connsiteY9"/>
              <a:gd fmla="*/ 6858000 w 6858000" name="connsiteX0"/>
              <a:gd fmla="*/ 0 h 5780582" name="connsiteY0"/>
              <a:gd fmla="*/ 6858000 w 6858000" name="connsiteX1"/>
              <a:gd fmla="*/ 5780582 h 5780582" name="connsiteY1"/>
              <a:gd fmla="*/ 6766523 w 6858000" name="connsiteX2"/>
              <a:gd fmla="*/ 5777266 h 5780582" name="connsiteY2"/>
              <a:gd fmla="*/ 5437222 w 6858000" name="connsiteX3"/>
              <a:gd fmla="*/ 5734742 h 5780582" name="connsiteY3"/>
              <a:gd fmla="*/ 3010841 w 6858000" name="connsiteX4"/>
              <a:gd fmla="*/ 5469518 h 5780582" name="connsiteY4"/>
              <a:gd fmla="*/ 582209 w 6858000" name="connsiteX5"/>
              <a:gd fmla="*/ 4121983 h 5780582" name="connsiteY5"/>
              <a:gd fmla="*/ 73548 w 6858000" name="connsiteX6"/>
              <a:gd fmla="*/ 3184291 h 5780582" name="connsiteY6"/>
              <a:gd fmla="*/ 0 w 6858000" name="connsiteX7"/>
              <a:gd fmla="*/ 2994994 h 5780582" name="connsiteY7"/>
              <a:gd fmla="*/ 0 w 6858000" name="connsiteX8"/>
              <a:gd fmla="*/ 0 h 5780582" name="connsiteY8"/>
              <a:gd fmla="*/ 6858000 w 6858000" name="connsiteX9"/>
              <a:gd fmla="*/ 0 h 5780582" name="connsiteY9"/>
              <a:gd fmla="*/ 6858000 w 6858000" name="connsiteX0"/>
              <a:gd fmla="*/ 0 h 5780582" name="connsiteY0"/>
              <a:gd fmla="*/ 6858000 w 6858000" name="connsiteX1"/>
              <a:gd fmla="*/ 5780582 h 5780582" name="connsiteY1"/>
              <a:gd fmla="*/ 6766523 w 6858000" name="connsiteX2"/>
              <a:gd fmla="*/ 5777266 h 5780582" name="connsiteY2"/>
              <a:gd fmla="*/ 5437222 w 6858000" name="connsiteX3"/>
              <a:gd fmla="*/ 5734742 h 5780582" name="connsiteY3"/>
              <a:gd fmla="*/ 3010841 w 6858000" name="connsiteX4"/>
              <a:gd fmla="*/ 5469518 h 5780582" name="connsiteY4"/>
              <a:gd fmla="*/ 582209 w 6858000" name="connsiteX5"/>
              <a:gd fmla="*/ 4121983 h 5780582" name="connsiteY5"/>
              <a:gd fmla="*/ 73548 w 6858000" name="connsiteX6"/>
              <a:gd fmla="*/ 3184291 h 5780582" name="connsiteY6"/>
              <a:gd fmla="*/ 0 w 6858000" name="connsiteX7"/>
              <a:gd fmla="*/ 2994994 h 5780582" name="connsiteY7"/>
              <a:gd fmla="*/ 0 w 6858000" name="connsiteX8"/>
              <a:gd fmla="*/ 0 h 5780582" name="connsiteY8"/>
              <a:gd fmla="*/ 6858000 w 6858000" name="connsiteX9"/>
              <a:gd fmla="*/ 0 h 5780582" name="connsiteY9"/>
              <a:gd fmla="*/ 6858000 w 6858000" name="connsiteX0"/>
              <a:gd fmla="*/ 0 h 5780582" name="connsiteY0"/>
              <a:gd fmla="*/ 6858000 w 6858000" name="connsiteX1"/>
              <a:gd fmla="*/ 5780582 h 5780582" name="connsiteY1"/>
              <a:gd fmla="*/ 6766523 w 6858000" name="connsiteX2"/>
              <a:gd fmla="*/ 5777266 h 5780582" name="connsiteY2"/>
              <a:gd fmla="*/ 5437222 w 6858000" name="connsiteX3"/>
              <a:gd fmla="*/ 5734742 h 5780582" name="connsiteY3"/>
              <a:gd fmla="*/ 3010841 w 6858000" name="connsiteX4"/>
              <a:gd fmla="*/ 5469518 h 5780582" name="connsiteY4"/>
              <a:gd fmla="*/ 582209 w 6858000" name="connsiteX5"/>
              <a:gd fmla="*/ 4121983 h 5780582" name="connsiteY5"/>
              <a:gd fmla="*/ 0 w 6858000" name="connsiteX6"/>
              <a:gd fmla="*/ 2994994 h 5780582" name="connsiteY6"/>
              <a:gd fmla="*/ 0 w 6858000" name="connsiteX7"/>
              <a:gd fmla="*/ 0 h 5780582" name="connsiteY7"/>
              <a:gd fmla="*/ 6858000 w 6858000" name="connsiteX8"/>
              <a:gd fmla="*/ 0 h 5780582" name="connsiteY8"/>
              <a:gd fmla="*/ 6858000 w 6858000" name="connsiteX0"/>
              <a:gd fmla="*/ 0 h 5780582" name="connsiteY0"/>
              <a:gd fmla="*/ 6858000 w 6858000" name="connsiteX1"/>
              <a:gd fmla="*/ 5780582 h 5780582" name="connsiteY1"/>
              <a:gd fmla="*/ 6766523 w 6858000" name="connsiteX2"/>
              <a:gd fmla="*/ 5777266 h 5780582" name="connsiteY2"/>
              <a:gd fmla="*/ 5437222 w 6858000" name="connsiteX3"/>
              <a:gd fmla="*/ 5734742 h 5780582" name="connsiteY3"/>
              <a:gd fmla="*/ 3010841 w 6858000" name="connsiteX4"/>
              <a:gd fmla="*/ 5469518 h 5780582" name="connsiteY4"/>
              <a:gd fmla="*/ 582209 w 6858000" name="connsiteX5"/>
              <a:gd fmla="*/ 4121983 h 5780582" name="connsiteY5"/>
              <a:gd fmla="*/ 0 w 6858000" name="connsiteX6"/>
              <a:gd fmla="*/ 2994994 h 5780582" name="connsiteY6"/>
              <a:gd fmla="*/ 0 w 6858000" name="connsiteX7"/>
              <a:gd fmla="*/ 0 h 5780582" name="connsiteY7"/>
              <a:gd fmla="*/ 6858000 w 6858000" name="connsiteX8"/>
              <a:gd fmla="*/ 0 h 5780582" name="connsiteY8"/>
              <a:gd fmla="*/ 6858000 w 6858000" name="connsiteX0"/>
              <a:gd fmla="*/ 0 h 5780582" name="connsiteY0"/>
              <a:gd fmla="*/ 6858000 w 6858000" name="connsiteX1"/>
              <a:gd fmla="*/ 5780582 h 5780582" name="connsiteY1"/>
              <a:gd fmla="*/ 6766523 w 6858000" name="connsiteX2"/>
              <a:gd fmla="*/ 5777266 h 5780582" name="connsiteY2"/>
              <a:gd fmla="*/ 5437222 w 6858000" name="connsiteX3"/>
              <a:gd fmla="*/ 5734742 h 5780582" name="connsiteY3"/>
              <a:gd fmla="*/ 3010841 w 6858000" name="connsiteX4"/>
              <a:gd fmla="*/ 5469518 h 5780582" name="connsiteY4"/>
              <a:gd fmla="*/ 959581 w 6858000" name="connsiteX5"/>
              <a:gd fmla="*/ 4373609 h 5780582" name="connsiteY5"/>
              <a:gd fmla="*/ 0 w 6858000" name="connsiteX6"/>
              <a:gd fmla="*/ 2994994 h 5780582" name="connsiteY6"/>
              <a:gd fmla="*/ 0 w 6858000" name="connsiteX7"/>
              <a:gd fmla="*/ 0 h 5780582" name="connsiteY7"/>
              <a:gd fmla="*/ 6858000 w 6858000" name="connsiteX8"/>
              <a:gd fmla="*/ 0 h 5780582" name="connsiteY8"/>
              <a:gd fmla="*/ 6858000 w 6858000" name="connsiteX0"/>
              <a:gd fmla="*/ 0 h 5780582" name="connsiteY0"/>
              <a:gd fmla="*/ 6858000 w 6858000" name="connsiteX1"/>
              <a:gd fmla="*/ 5780582 h 5780582" name="connsiteY1"/>
              <a:gd fmla="*/ 6766523 w 6858000" name="connsiteX2"/>
              <a:gd fmla="*/ 5777266 h 5780582" name="connsiteY2"/>
              <a:gd fmla="*/ 3010841 w 6858000" name="connsiteX3"/>
              <a:gd fmla="*/ 5469518 h 5780582" name="connsiteY3"/>
              <a:gd fmla="*/ 959581 w 6858000" name="connsiteX4"/>
              <a:gd fmla="*/ 4373609 h 5780582" name="connsiteY4"/>
              <a:gd fmla="*/ 0 w 6858000" name="connsiteX5"/>
              <a:gd fmla="*/ 2994994 h 5780582" name="connsiteY5"/>
              <a:gd fmla="*/ 0 w 6858000" name="connsiteX6"/>
              <a:gd fmla="*/ 0 h 5780582" name="connsiteY6"/>
              <a:gd fmla="*/ 6858000 w 6858000" name="connsiteX7"/>
              <a:gd fmla="*/ 0 h 5780582" name="connsiteY7"/>
              <a:gd fmla="*/ 6858000 w 6858000" name="connsiteX0"/>
              <a:gd fmla="*/ 0 h 5780582" name="connsiteY0"/>
              <a:gd fmla="*/ 6858000 w 6858000" name="connsiteX1"/>
              <a:gd fmla="*/ 5780582 h 5780582" name="connsiteY1"/>
              <a:gd fmla="*/ 3010841 w 6858000" name="connsiteX2"/>
              <a:gd fmla="*/ 5469518 h 5780582" name="connsiteY2"/>
              <a:gd fmla="*/ 959581 w 6858000" name="connsiteX3"/>
              <a:gd fmla="*/ 4373609 h 5780582" name="connsiteY3"/>
              <a:gd fmla="*/ 0 w 6858000" name="connsiteX4"/>
              <a:gd fmla="*/ 2994994 h 5780582" name="connsiteY4"/>
              <a:gd fmla="*/ 0 w 6858000" name="connsiteX5"/>
              <a:gd fmla="*/ 0 h 5780582" name="connsiteY5"/>
              <a:gd fmla="*/ 6858000 w 6858000" name="connsiteX6"/>
              <a:gd fmla="*/ 0 h 5780582" name="connsiteY6"/>
              <a:gd fmla="*/ 6858000 w 6858000" name="connsiteX0"/>
              <a:gd fmla="*/ 0 h 5780582" name="connsiteY0"/>
              <a:gd fmla="*/ 6858000 w 6858000" name="connsiteX1"/>
              <a:gd fmla="*/ 5780582 h 5780582" name="connsiteY1"/>
              <a:gd fmla="*/ 3010841 w 6858000" name="connsiteX2"/>
              <a:gd fmla="*/ 5469518 h 5780582" name="connsiteY2"/>
              <a:gd fmla="*/ 959581 w 6858000" name="connsiteX3"/>
              <a:gd fmla="*/ 4373609 h 5780582" name="connsiteY3"/>
              <a:gd fmla="*/ 0 w 6858000" name="connsiteX4"/>
              <a:gd fmla="*/ 2994994 h 5780582" name="connsiteY4"/>
              <a:gd fmla="*/ 0 w 6858000" name="connsiteX5"/>
              <a:gd fmla="*/ 0 h 5780582" name="connsiteY5"/>
              <a:gd fmla="*/ 6858000 w 6858000" name="connsiteX6"/>
              <a:gd fmla="*/ 0 h 5780582" name="connsiteY6"/>
              <a:gd fmla="*/ 6858000 w 6858000" name="connsiteX0"/>
              <a:gd fmla="*/ 0 h 5780582" name="connsiteY0"/>
              <a:gd fmla="*/ 6858000 w 6858000" name="connsiteX1"/>
              <a:gd fmla="*/ 5780582 h 5780582" name="connsiteY1"/>
              <a:gd fmla="*/ 3010841 w 6858000" name="connsiteX2"/>
              <a:gd fmla="*/ 5469518 h 5780582" name="connsiteY2"/>
              <a:gd fmla="*/ 959581 w 6858000" name="connsiteX3"/>
              <a:gd fmla="*/ 4373609 h 5780582" name="connsiteY3"/>
              <a:gd fmla="*/ 0 w 6858000" name="connsiteX4"/>
              <a:gd fmla="*/ 2994994 h 5780582" name="connsiteY4"/>
              <a:gd fmla="*/ 0 w 6858000" name="connsiteX5"/>
              <a:gd fmla="*/ 0 h 5780582" name="connsiteY5"/>
              <a:gd fmla="*/ 6858000 w 6858000" name="connsiteX6"/>
              <a:gd fmla="*/ 0 h 5780582" name="connsiteY6"/>
              <a:gd fmla="*/ 6858000 w 6858000" name="connsiteX0"/>
              <a:gd fmla="*/ 0 h 5780582" name="connsiteY0"/>
              <a:gd fmla="*/ 6858000 w 6858000" name="connsiteX1"/>
              <a:gd fmla="*/ 5780582 h 5780582" name="connsiteY1"/>
              <a:gd fmla="*/ 3264841 w 6858000" name="connsiteX2"/>
              <a:gd fmla="*/ 5442316 h 5780582" name="connsiteY2"/>
              <a:gd fmla="*/ 959581 w 6858000" name="connsiteX3"/>
              <a:gd fmla="*/ 4373609 h 5780582" name="connsiteY3"/>
              <a:gd fmla="*/ 0 w 6858000" name="connsiteX4"/>
              <a:gd fmla="*/ 2994994 h 5780582" name="connsiteY4"/>
              <a:gd fmla="*/ 0 w 6858000" name="connsiteX5"/>
              <a:gd fmla="*/ 0 h 5780582" name="connsiteY5"/>
              <a:gd fmla="*/ 6858000 w 6858000" name="connsiteX6"/>
              <a:gd fmla="*/ 0 h 5780582" name="connsiteY6"/>
              <a:gd fmla="*/ 6858000 w 6858000" name="connsiteX0"/>
              <a:gd fmla="*/ 0 h 5784516" name="connsiteY0"/>
              <a:gd fmla="*/ 6858000 w 6858000" name="connsiteX1"/>
              <a:gd fmla="*/ 5780582 h 5784516" name="connsiteY1"/>
              <a:gd fmla="*/ 3264841 w 6858000" name="connsiteX2"/>
              <a:gd fmla="*/ 5442316 h 5784516" name="connsiteY2"/>
              <a:gd fmla="*/ 959581 w 6858000" name="connsiteX3"/>
              <a:gd fmla="*/ 4373609 h 5784516" name="connsiteY3"/>
              <a:gd fmla="*/ 0 w 6858000" name="connsiteX4"/>
              <a:gd fmla="*/ 2994994 h 5784516" name="connsiteY4"/>
              <a:gd fmla="*/ 0 w 6858000" name="connsiteX5"/>
              <a:gd fmla="*/ 0 h 5784516" name="connsiteY5"/>
              <a:gd fmla="*/ 6858000 w 6858000" name="connsiteX6"/>
              <a:gd fmla="*/ 0 h 5784516" name="connsiteY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b="b" l="l" r="r" t="t"/>
            <a:pathLst>
              <a:path h="5784516" w="6858000">
                <a:moveTo>
                  <a:pt x="6858000" y="0"/>
                </a:moveTo>
                <a:lnTo>
                  <a:pt x="6858000" y="5780582"/>
                </a:lnTo>
                <a:cubicBezTo>
                  <a:pt x="4704756" y="5812908"/>
                  <a:pt x="4198884" y="5641214"/>
                  <a:pt x="3264841" y="5442316"/>
                </a:cubicBezTo>
                <a:cubicBezTo>
                  <a:pt x="2330798" y="5243418"/>
                  <a:pt x="1503721" y="4781496"/>
                  <a:pt x="959581" y="4373609"/>
                </a:cubicBezTo>
                <a:cubicBezTo>
                  <a:pt x="415441" y="3965722"/>
                  <a:pt x="198635" y="3573180"/>
                  <a:pt x="0" y="2994994"/>
                </a:cubicBezTo>
                <a:lnTo>
                  <a:pt x="0" y="0"/>
                </a:lnTo>
                <a:lnTo>
                  <a:pt x="6858000" y="0"/>
                </a:lnTo>
                <a:close/>
              </a:path>
            </a:pathLst>
          </a:custGeom>
          <a:ln>
            <a:noFill/>
          </a:ln>
        </p:spPr>
        <p:txBody>
          <a:bodyPr anchor="t" anchorCtr="0" bIns="45720" compatLnSpc="1" lIns="91440" numCol="1" rIns="91440" tIns="45720" vert="horz" wrap="square">
            <a:prstTxWarp prst="textNoShape">
              <a:avLst/>
            </a:prstTxWarp>
            <a:noAutofit/>
          </a:bodyPr>
          <a:lstStyle/>
          <a:p>
            <a:endParaRPr lang="en-US"/>
          </a:p>
        </p:txBody>
      </p:sp>
      <p:sp>
        <p:nvSpPr>
          <p:cNvPr id="2" name="Title 1">
            <a:extLst>
              <a:ext uri="{FF2B5EF4-FFF2-40B4-BE49-F238E27FC236}">
                <a16:creationId xmlns:a16="http://schemas.microsoft.com/office/drawing/2014/main" id="{F5814578-6FC4-43CF-A5E5-F02C8626536C}"/>
              </a:ext>
            </a:extLst>
          </p:cNvPr>
          <p:cNvSpPr>
            <a:spLocks noGrp="1"/>
          </p:cNvSpPr>
          <p:nvPr>
            <p:ph type="title"/>
          </p:nvPr>
        </p:nvSpPr>
        <p:spPr>
          <a:xfrm>
            <a:off x="720000" y="619201"/>
            <a:ext cx="5003800" cy="1477328"/>
          </a:xfrm>
        </p:spPr>
        <p:txBody>
          <a:bodyPr numCol="1">
            <a:normAutofit/>
          </a:bodyPr>
          <a:lstStyle/>
          <a:p>
            <a:r>
              <a:rPr altLang="en-GB" dirty="0" lang="en-GB"/>
              <a:t>What were the findings of the report?</a:t>
            </a:r>
          </a:p>
        </p:txBody>
      </p:sp>
      <p:pic>
        <p:nvPicPr>
          <p:cNvPr descr="Fabric Report Library" id="7" name="Graphic 6">
            <a:extLst>
              <a:ext uri="{FF2B5EF4-FFF2-40B4-BE49-F238E27FC236}">
                <a16:creationId xmlns:a16="http://schemas.microsoft.com/office/drawing/2014/main" id="{EC033FD9-76EE-425B-9B09-E95497D4C70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77238" y="2636839"/>
            <a:ext cx="3501162" cy="3501162"/>
          </a:xfrm>
          <a:custGeom>
            <a:avLst/>
            <a:gdLst/>
            <a:ahLst/>
            <a:cxnLst/>
            <a:rect b="b" l="l" r="r" t="t"/>
            <a:pathLst>
              <a:path h="3501162" w="5015639">
                <a:moveTo>
                  <a:pt x="0" y="0"/>
                </a:moveTo>
                <a:lnTo>
                  <a:pt x="5015639" y="0"/>
                </a:lnTo>
                <a:lnTo>
                  <a:pt x="5015639" y="3501162"/>
                </a:lnTo>
                <a:lnTo>
                  <a:pt x="0" y="3501162"/>
                </a:lnTo>
                <a:close/>
              </a:path>
            </a:pathLst>
          </a:custGeom>
        </p:spPr>
      </p:pic>
      <p:sp>
        <p:nvSpPr>
          <p:cNvPr id="3" name="Content Placeholder 2">
            <a:extLst>
              <a:ext uri="{FF2B5EF4-FFF2-40B4-BE49-F238E27FC236}">
                <a16:creationId xmlns:a16="http://schemas.microsoft.com/office/drawing/2014/main" id="{50AC869C-291C-48F4-A46C-CE98B8EE5BF8}"/>
              </a:ext>
            </a:extLst>
          </p:cNvPr>
          <p:cNvSpPr>
            <a:spLocks noGrp="1"/>
          </p:cNvSpPr>
          <p:nvPr>
            <p:ph idx="1"/>
          </p:nvPr>
        </p:nvSpPr>
        <p:spPr>
          <a:xfrm>
            <a:off x="6480000" y="633600"/>
            <a:ext cx="4991962" cy="5135374"/>
          </a:xfrm>
        </p:spPr>
        <p:txBody>
          <a:bodyPr anchor="t" bIns="0" lIns="0" numCol="1" rIns="0" rtlCol="0" tIns="0" vert="horz">
            <a:noAutofit/>
          </a:bodyPr>
          <a:lstStyle/>
          <a:p>
            <a:pPr indent="0" marL="0">
              <a:lnSpc>
                <a:spcPct val="110000"/>
              </a:lnSpc>
              <a:buNone/>
            </a:pPr>
            <a:r>
              <a:rPr altLang="en-GB" lang="en-GB" sz="1800">
                <a:solidFill>
                  <a:srgbClr val="FFFFFF"/>
                </a:solidFill>
              </a:rPr>
              <a:t>The report offered forty-four recommendations to the minister of education but highlighted just three which included:</a:t>
            </a:r>
          </a:p>
          <a:p>
            <a:pPr>
              <a:lnSpc>
                <a:spcPct val="110000"/>
              </a:lnSpc>
            </a:pPr>
            <a:r>
              <a:rPr altLang="en-GB" lang="en-GB" sz="1800">
                <a:solidFill>
                  <a:srgbClr val="FFFFFF"/>
                </a:solidFill>
                <a:latin typeface="Avenir Next LT Pro"/>
                <a:ea typeface="+mn-lt"/>
                <a:cs typeface="+mn-lt"/>
              </a:rPr>
              <a:t>An increase in the number of proffessional leaders as well as an increase in training for them.</a:t>
            </a:r>
          </a:p>
          <a:p>
            <a:pPr>
              <a:lnSpc>
                <a:spcPct val="110000"/>
              </a:lnSpc>
            </a:pPr>
            <a:r>
              <a:rPr altLang="en-GB" lang="en-GB" sz="1800">
                <a:solidFill>
                  <a:srgbClr val="FFFFFF"/>
                </a:solidFill>
                <a:latin typeface="Avenir Next LT Pro"/>
                <a:ea typeface="+mn-lt"/>
                <a:cs typeface="+mn-lt"/>
              </a:rPr>
              <a:t>A negotiating committee for salaries and conditions of service in order to make the youth service more attractive.</a:t>
            </a:r>
          </a:p>
          <a:p>
            <a:pPr>
              <a:lnSpc>
                <a:spcPct val="110000"/>
              </a:lnSpc>
            </a:pPr>
            <a:r>
              <a:rPr altLang="en-GB" lang="en-GB" sz="1800">
                <a:solidFill>
                  <a:srgbClr val="FFFFFF"/>
                </a:solidFill>
                <a:latin typeface="Avenir Next LT Pro"/>
                <a:ea typeface="+mn-lt"/>
                <a:cs typeface="+mn-lt"/>
              </a:rPr>
              <a:t>A development program for the youth service.</a:t>
            </a:r>
          </a:p>
          <a:p>
            <a:pPr>
              <a:lnSpc>
                <a:spcPct val="110000"/>
              </a:lnSpc>
            </a:pPr>
            <a:r>
              <a:rPr altLang="en-GB" lang="en-GB" sz="1800">
                <a:solidFill>
                  <a:srgbClr val="FFFFFF"/>
                </a:solidFill>
                <a:latin typeface="Avenir Next LT Pro"/>
                <a:ea typeface="+mn-lt"/>
                <a:cs typeface="+mn-lt"/>
              </a:rPr>
              <a:t>A youth service development council to provide the minister of education with the best advice.</a:t>
            </a:r>
          </a:p>
          <a:p>
            <a:pPr>
              <a:lnSpc>
                <a:spcPct val="110000"/>
              </a:lnSpc>
            </a:pPr>
            <a:r>
              <a:rPr altLang="en-GB" lang="en-GB" sz="1800">
                <a:solidFill>
                  <a:srgbClr val="FFFFFF"/>
                </a:solidFill>
                <a:latin typeface="Avenir Next LT Pro"/>
                <a:ea typeface="+mn-lt"/>
                <a:cs typeface="+mn-lt"/>
              </a:rPr>
              <a:t>A building and funding program to help make improvements in every sector of the youth service field.</a:t>
            </a:r>
          </a:p>
          <a:p>
            <a:pPr indent="0" marL="0">
              <a:lnSpc>
                <a:spcPct val="110000"/>
              </a:lnSpc>
              <a:buNone/>
            </a:pPr>
            <a:r>
              <a:rPr altLang="en-GB" lang="en-GB" sz="1800">
                <a:solidFill>
                  <a:srgbClr val="FFFFFF"/>
                </a:solidFill>
                <a:latin typeface="Avenir Next LT Pro"/>
                <a:ea typeface="+mn-lt"/>
                <a:cs typeface="+mn-lt"/>
              </a:rPr>
              <a:t>(Smith and Doyle 2002)</a:t>
            </a:r>
          </a:p>
          <a:p>
            <a:pPr>
              <a:lnSpc>
                <a:spcPct val="110000"/>
              </a:lnSpc>
            </a:pPr>
            <a:endParaRPr altLang="en-GB" lang="en-GB" sz="1600">
              <a:latin typeface="Avenir Next LT Pro"/>
              <a:ea typeface="+mn-lt"/>
              <a:cs typeface="+mn-lt"/>
            </a:endParaRPr>
          </a:p>
          <a:p>
            <a:pPr indent="0" marL="0">
              <a:lnSpc>
                <a:spcPct val="110000"/>
              </a:lnSpc>
              <a:buNone/>
            </a:pPr>
            <a:endParaRPr altLang="en-GB" lang="en-GB" sz="1600">
              <a:latin typeface="Avenir Next LT Pro"/>
              <a:ea typeface="+mn-lt"/>
              <a:cs typeface="+mn-lt"/>
            </a:endParaRPr>
          </a:p>
          <a:p>
            <a:pPr>
              <a:lnSpc>
                <a:spcPct val="110000"/>
              </a:lnSpc>
            </a:pPr>
            <a:endParaRPr altLang="en-GB" lang="en-GB" sz="1600">
              <a:latin typeface="Avenir Next LT Pro"/>
              <a:ea typeface="+mn-lt"/>
              <a:cs typeface="+mn-lt"/>
            </a:endParaRPr>
          </a:p>
          <a:p>
            <a:pPr indent="0" marL="0">
              <a:lnSpc>
                <a:spcPct val="110000"/>
              </a:lnSpc>
              <a:buNone/>
            </a:pPr>
            <a:endParaRPr altLang="en-GB" i="1" lang="en-GB" sz="1600">
              <a:latin typeface="Times New Roman"/>
              <a:ea typeface="+mn-lt"/>
              <a:cs typeface="+mn-lt"/>
            </a:endParaRPr>
          </a:p>
        </p:txBody>
      </p:sp>
    </p:spTree>
    <p:extLst>
      <p:ext uri="{BB962C8B-B14F-4D97-AF65-F5344CB8AC3E}">
        <p14:creationId xmlns:p14="http://schemas.microsoft.com/office/powerpoint/2010/main" val="4264330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2836-9095-4D3C-85DB-A013CBD5136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0" name="Rectangle 9">
            <a:extLst>
              <a:ext uri="{FF2B5EF4-FFF2-40B4-BE49-F238E27FC236}">
                <a16:creationId xmlns:a16="http://schemas.microsoft.com/office/drawing/2014/main" id="{A92B8916-626C-4C83-B808-82B7DF02CA3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useBgFill="1">
        <p:nvSpPr>
          <p:cNvPr id="12" name="Freeform: Shape 11">
            <a:extLst>
              <a:ext uri="{FF2B5EF4-FFF2-40B4-BE49-F238E27FC236}">
                <a16:creationId xmlns:a16="http://schemas.microsoft.com/office/drawing/2014/main" id="{14DAEE6D-D7E7-4E31-9E45-96B6E2F6E0C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custGeom>
            <a:avLst/>
            <a:gdLst>
              <a:gd fmla="*/ 0 w 12192000" name="connsiteX0"/>
              <a:gd fmla="*/ 0 h 6858000" name="connsiteY0"/>
              <a:gd fmla="*/ 12192000 w 12192000" name="connsiteX1"/>
              <a:gd fmla="*/ 0 h 6858000" name="connsiteY1"/>
              <a:gd fmla="*/ 12192000 w 12192000" name="connsiteX2"/>
              <a:gd fmla="*/ 4896809 h 6858000" name="connsiteY2"/>
              <a:gd fmla="*/ 12035397 w 12192000" name="connsiteX3"/>
              <a:gd fmla="*/ 5061653 h 6858000" name="connsiteY3"/>
              <a:gd fmla="*/ 9984875 w 12192000" name="connsiteX4"/>
              <a:gd fmla="*/ 6788992 h 6858000" name="connsiteY4"/>
              <a:gd fmla="*/ 9851219 w 12192000" name="connsiteX5"/>
              <a:gd fmla="*/ 6858000 h 6858000" name="connsiteY5"/>
              <a:gd fmla="*/ 3573504 w 12192000" name="connsiteX6"/>
              <a:gd fmla="*/ 6858000 h 6858000" name="connsiteY6"/>
              <a:gd fmla="*/ 3556746 w 12192000" name="connsiteX7"/>
              <a:gd fmla="*/ 6850756 h 6858000" name="connsiteY7"/>
              <a:gd fmla="*/ 3261231 w 12192000" name="connsiteX8"/>
              <a:gd fmla="*/ 6719645 h 6858000" name="connsiteY8"/>
              <a:gd fmla="*/ 956496 w 12192000" name="connsiteX9"/>
              <a:gd fmla="*/ 4131559 h 6858000" name="connsiteY9"/>
              <a:gd fmla="*/ 26515 w 12192000" name="connsiteX10"/>
              <a:gd fmla="*/ 2316866 h 6858000" name="connsiteY10"/>
              <a:gd fmla="*/ 0 w 12192000" name="connsiteX11"/>
              <a:gd fmla="*/ 2231000 h 6858000" name="connsiteY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b="b" l="l" r="r" t="t"/>
            <a:pathLst>
              <a:path h="6858000" w="12192000">
                <a:moveTo>
                  <a:pt x="0" y="0"/>
                </a:moveTo>
                <a:lnTo>
                  <a:pt x="12192000" y="0"/>
                </a:lnTo>
                <a:lnTo>
                  <a:pt x="12192000" y="4896809"/>
                </a:lnTo>
                <a:lnTo>
                  <a:pt x="12035397" y="5061653"/>
                </a:lnTo>
                <a:cubicBezTo>
                  <a:pt x="11302532" y="5870430"/>
                  <a:pt x="10648639" y="6426464"/>
                  <a:pt x="9984875" y="6788992"/>
                </a:cubicBezTo>
                <a:lnTo>
                  <a:pt x="9851219" y="6858000"/>
                </a:lnTo>
                <a:lnTo>
                  <a:pt x="3573504" y="6858000"/>
                </a:lnTo>
                <a:lnTo>
                  <a:pt x="3556746" y="6850756"/>
                </a:lnTo>
                <a:cubicBezTo>
                  <a:pt x="3450765" y="6804314"/>
                  <a:pt x="3352207" y="6760084"/>
                  <a:pt x="3261231" y="6719645"/>
                </a:cubicBezTo>
                <a:cubicBezTo>
                  <a:pt x="2573854" y="6234379"/>
                  <a:pt x="1765175" y="5425602"/>
                  <a:pt x="956496" y="4131559"/>
                </a:cubicBezTo>
                <a:cubicBezTo>
                  <a:pt x="552156" y="3565416"/>
                  <a:pt x="238793" y="2958833"/>
                  <a:pt x="26515" y="2316866"/>
                </a:cubicBezTo>
                <a:lnTo>
                  <a:pt x="0" y="2231000"/>
                </a:lnTo>
                <a:close/>
              </a:path>
            </a:pathLst>
          </a:custGeom>
          <a:ln>
            <a:noFill/>
          </a:ln>
        </p:spPr>
        <p:txBody>
          <a:bodyPr anchor="t" anchorCtr="0" bIns="45720" compatLnSpc="1" lIns="91440" numCol="1" rIns="91440" tIns="45720" vert="horz" wrap="square">
            <a:prstTxWarp prst="textNoShape">
              <a:avLst/>
            </a:prstTxWarp>
            <a:noAutofit/>
          </a:bodyPr>
          <a:lstStyle/>
          <a:p>
            <a:endParaRPr lang="en-US"/>
          </a:p>
        </p:txBody>
      </p:sp>
      <p:sp>
        <p:nvSpPr>
          <p:cNvPr id="2" name="Title 1">
            <a:extLst>
              <a:ext uri="{FF2B5EF4-FFF2-40B4-BE49-F238E27FC236}">
                <a16:creationId xmlns:a16="http://schemas.microsoft.com/office/drawing/2014/main" id="{4BE4482B-4EAB-4073-A64D-0E22FF24EE54}"/>
              </a:ext>
            </a:extLst>
          </p:cNvPr>
          <p:cNvSpPr>
            <a:spLocks noGrp="1"/>
          </p:cNvSpPr>
          <p:nvPr>
            <p:ph type="title"/>
          </p:nvPr>
        </p:nvSpPr>
        <p:spPr>
          <a:xfrm>
            <a:off x="720000" y="619201"/>
            <a:ext cx="3095626" cy="3238964"/>
          </a:xfrm>
        </p:spPr>
        <p:txBody>
          <a:bodyPr numCol="1">
            <a:normAutofit/>
          </a:bodyPr>
          <a:lstStyle/>
          <a:p>
            <a:r>
              <a:rPr altLang="en-GB" lang="en-GB"/>
              <a:t>But did the report have much impact on the youth </a:t>
            </a:r>
            <a:r>
              <a:rPr altLang="en-GB" dirty="0" lang="en-GB"/>
              <a:t>service?</a:t>
            </a:r>
          </a:p>
        </p:txBody>
      </p:sp>
      <p:sp>
        <p:nvSpPr>
          <p:cNvPr id="14" name="Freeform 10">
            <a:extLst>
              <a:ext uri="{FF2B5EF4-FFF2-40B4-BE49-F238E27FC236}">
                <a16:creationId xmlns:a16="http://schemas.microsoft.com/office/drawing/2014/main" id="{5D976E54-F014-4833-9EB7-2588113E1C0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rot="15824556">
            <a:off x="607106" y="4045531"/>
            <a:ext cx="2158648" cy="2020521"/>
          </a:xfrm>
          <a:custGeom>
            <a:avLst/>
            <a:gdLst>
              <a:gd fmla="*/ 43 w 250" name="T0"/>
              <a:gd fmla="*/ 167 h 234" name="T1"/>
              <a:gd fmla="*/ 70 w 250" name="T2"/>
              <a:gd fmla="*/ 133 h 234" name="T3"/>
              <a:gd fmla="*/ 48 w 250" name="T4"/>
              <a:gd fmla="*/ 134 h 234" name="T5"/>
              <a:gd fmla="*/ 19 w 250" name="T6"/>
              <a:gd fmla="*/ 130 h 234" name="T7"/>
              <a:gd fmla="*/ 6 w 250" name="T8"/>
              <a:gd fmla="*/ 123 h 234" name="T9"/>
              <a:gd fmla="*/ 1 w 250" name="T10"/>
              <a:gd fmla="*/ 103 h 234" name="T11"/>
              <a:gd fmla="*/ 11 w 250" name="T12"/>
              <a:gd fmla="*/ 81 h 234" name="T13"/>
              <a:gd fmla="*/ 23 w 250" name="T14"/>
              <a:gd fmla="*/ 76 h 234" name="T15"/>
              <a:gd fmla="*/ 81 w 250" name="T16"/>
              <a:gd fmla="*/ 78 h 234" name="T17"/>
              <a:gd fmla="*/ 65 w 250" name="T18"/>
              <a:gd fmla="*/ 49 h 234" name="T19"/>
              <a:gd fmla="*/ 57 w 250" name="T20"/>
              <a:gd fmla="*/ 27 h 234" name="T21"/>
              <a:gd fmla="*/ 67 w 250" name="T22"/>
              <a:gd fmla="*/ 12 h 234" name="T23"/>
              <a:gd fmla="*/ 85 w 250" name="T24"/>
              <a:gd fmla="*/ 1 h 234" name="T25"/>
              <a:gd fmla="*/ 101 w 250" name="T26"/>
              <a:gd fmla="*/ 8 h 234" name="T27"/>
              <a:gd fmla="*/ 107 w 250" name="T28"/>
              <a:gd fmla="*/ 15 h 234" name="T29"/>
              <a:gd fmla="*/ 120 w 250" name="T30"/>
              <a:gd fmla="*/ 37 h 234" name="T31"/>
              <a:gd fmla="*/ 131 w 250" name="T32"/>
              <a:gd fmla="*/ 60 h 234" name="T33"/>
              <a:gd fmla="*/ 164 w 250" name="T34"/>
              <a:gd fmla="*/ 25 h 234" name="T35"/>
              <a:gd fmla="*/ 187 w 250" name="T36"/>
              <a:gd fmla="*/ 11 h 234" name="T37"/>
              <a:gd fmla="*/ 205 w 250" name="T38"/>
              <a:gd fmla="*/ 19 h 234" name="T39"/>
              <a:gd fmla="*/ 214 w 250" name="T40"/>
              <a:gd fmla="*/ 34 h 234" name="T41"/>
              <a:gd fmla="*/ 203 w 250" name="T42"/>
              <a:gd fmla="*/ 57 h 234" name="T43"/>
              <a:gd fmla="*/ 166 w 250" name="T44"/>
              <a:gd fmla="*/ 100 h 234" name="T45"/>
              <a:gd fmla="*/ 217 w 250" name="T46"/>
              <a:gd fmla="*/ 98 h 234" name="T47"/>
              <a:gd fmla="*/ 244 w 250" name="T48"/>
              <a:gd fmla="*/ 104 h 234" name="T49"/>
              <a:gd fmla="*/ 249 w 250" name="T50"/>
              <a:gd fmla="*/ 115 h 234" name="T51"/>
              <a:gd fmla="*/ 247 w 250" name="T52"/>
              <a:gd fmla="*/ 129 h 234" name="T53"/>
              <a:gd fmla="*/ 245 w 250" name="T54"/>
              <a:gd fmla="*/ 134 h 234" name="T55"/>
              <a:gd fmla="*/ 241 w 250" name="T56"/>
              <a:gd fmla="*/ 141 h 234" name="T57"/>
              <a:gd fmla="*/ 227 w 250" name="T58"/>
              <a:gd fmla="*/ 147 h 234" name="T59"/>
              <a:gd fmla="*/ 187 w 250" name="T60"/>
              <a:gd fmla="*/ 151 h 234" name="T61"/>
              <a:gd fmla="*/ 160 w 250" name="T62"/>
              <a:gd fmla="*/ 148 h 234" name="T63"/>
              <a:gd fmla="*/ 168 w 250" name="T64"/>
              <a:gd fmla="*/ 168 h 234" name="T65"/>
              <a:gd fmla="*/ 176 w 250" name="T66"/>
              <a:gd fmla="*/ 194 h 234" name="T67"/>
              <a:gd fmla="*/ 176 w 250" name="T68"/>
              <a:gd fmla="*/ 211 h 234" name="T69"/>
              <a:gd fmla="*/ 170 w 250" name="T70"/>
              <a:gd fmla="*/ 221 h 234" name="T71"/>
              <a:gd fmla="*/ 156 w 250" name="T72"/>
              <a:gd fmla="*/ 230 h 234" name="T73"/>
              <a:gd fmla="*/ 130 w 250" name="T74"/>
              <a:gd fmla="*/ 226 h 234" name="T75"/>
              <a:gd fmla="*/ 122 w 250" name="T76"/>
              <a:gd fmla="*/ 213 h 234" name="T77"/>
              <a:gd fmla="*/ 110 w 250" name="T78"/>
              <a:gd fmla="*/ 169 h 234" name="T79"/>
              <a:gd fmla="*/ 92 w 250" name="T80"/>
              <a:gd fmla="*/ 192 h 234" name="T81"/>
              <a:gd fmla="*/ 87 w 250" name="T82"/>
              <a:gd fmla="*/ 197 h 234" name="T83"/>
              <a:gd fmla="*/ 84 w 250" name="T84"/>
              <a:gd fmla="*/ 201 h 234" name="T85"/>
              <a:gd fmla="*/ 65 w 250" name="T86"/>
              <a:gd fmla="*/ 212 h 234" name="T87"/>
              <a:gd fmla="*/ 50 w 250" name="T88"/>
              <a:gd fmla="*/ 204 h 234" name="T89"/>
              <a:gd fmla="*/ 44 w 250" name="T90"/>
              <a:gd fmla="*/ 198 h 234" name="T91"/>
              <a:gd fmla="*/ 38 w 250" name="T92"/>
              <a:gd fmla="*/ 185 h 234" name="T93"/>
              <a:gd fmla="*/ 43 w 250" name="T94"/>
              <a:gd fmla="*/ 167 h 234" name="T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b="b" l="0" r="r" t="0"/>
            <a:pathLst>
              <a:path h="234" w="250">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anchor="t" anchorCtr="0" bIns="45720" compatLnSpc="1" lIns="91440" numCol="1" rIns="91440" tIns="45720" vert="horz" wrap="square">
            <a:prstTxWarp prst="textNoShape">
              <a:avLst/>
            </a:prstTxWarp>
          </a:bodyPr>
          <a:lstStyle/>
          <a:p>
            <a:endParaRPr lang="en-US"/>
          </a:p>
        </p:txBody>
      </p:sp>
      <p:sp>
        <p:nvSpPr>
          <p:cNvPr id="3" name="Content Placeholder 2">
            <a:extLst>
              <a:ext uri="{FF2B5EF4-FFF2-40B4-BE49-F238E27FC236}">
                <a16:creationId xmlns:a16="http://schemas.microsoft.com/office/drawing/2014/main" id="{9FE60167-1170-4E57-986C-F98842175732}"/>
              </a:ext>
            </a:extLst>
          </p:cNvPr>
          <p:cNvSpPr>
            <a:spLocks noGrp="1"/>
          </p:cNvSpPr>
          <p:nvPr>
            <p:ph idx="1"/>
          </p:nvPr>
        </p:nvSpPr>
        <p:spPr>
          <a:xfrm>
            <a:off x="4548188" y="633600"/>
            <a:ext cx="6900137" cy="5135374"/>
          </a:xfrm>
        </p:spPr>
        <p:txBody>
          <a:bodyPr anchor="t" bIns="0" lIns="0" numCol="1" rIns="0" rtlCol="0" tIns="0" vert="horz">
            <a:normAutofit lnSpcReduction="10000"/>
          </a:bodyPr>
          <a:lstStyle/>
          <a:p>
            <a:pPr indent="0" marL="0">
              <a:lnSpc>
                <a:spcPct val="110000"/>
              </a:lnSpc>
              <a:buNone/>
            </a:pPr>
            <a:r>
              <a:rPr altLang="en-GB" lang="en-GB"/>
              <a:t>This has been a topic of debate for some years with some seeing the report as forming the new modern day youth service. It is commonly viewed as being a watershed in the history of youth work and is also associated with the expansion and professionalisation of youth work in the 1960's and 1970's (Smith and Doyle, 2002). According to Rose (1997) the following changes were made directly as a result of the report:</a:t>
            </a:r>
          </a:p>
          <a:p>
            <a:pPr>
              <a:lnSpc>
                <a:spcPct val="110000"/>
              </a:lnSpc>
            </a:pPr>
            <a:r>
              <a:rPr altLang="en-GB" lang="en-GB"/>
              <a:t>A bulding program of purpose-built centres</a:t>
            </a:r>
          </a:p>
          <a:p>
            <a:pPr>
              <a:lnSpc>
                <a:spcPct val="110000"/>
              </a:lnSpc>
            </a:pPr>
            <a:r>
              <a:rPr altLang="en-GB" lang="en-GB"/>
              <a:t>Full time workers</a:t>
            </a:r>
          </a:p>
          <a:p>
            <a:pPr>
              <a:lnSpc>
                <a:spcPct val="110000"/>
              </a:lnSpc>
            </a:pPr>
            <a:r>
              <a:rPr altLang="en-GB" lang="en-GB"/>
              <a:t>The national college for the training of youth leaders was set up in leicester </a:t>
            </a:r>
          </a:p>
          <a:p>
            <a:pPr>
              <a:lnSpc>
                <a:spcPct val="110000"/>
              </a:lnSpc>
            </a:pPr>
            <a:r>
              <a:rPr altLang="en-GB" lang="en-GB"/>
              <a:t>Setting up of the youth service development council</a:t>
            </a:r>
          </a:p>
          <a:p>
            <a:pPr indent="0" marL="0">
              <a:lnSpc>
                <a:spcPct val="110000"/>
              </a:lnSpc>
              <a:buNone/>
            </a:pPr>
            <a:r>
              <a:rPr altLang="en-GB" lang="en-GB">
                <a:solidFill>
                  <a:srgbClr val="FFFFFF"/>
                </a:solidFill>
              </a:rPr>
              <a:t>(Rose, 1997).</a:t>
            </a:r>
            <a:endParaRPr altLang="en-GB" dirty="0" lang="en-GB">
              <a:solidFill>
                <a:srgbClr val="FFFFFF">
                  <a:alpha val="58000"/>
                </a:srgbClr>
              </a:solidFill>
            </a:endParaRPr>
          </a:p>
          <a:p>
            <a:pPr indent="0" marL="0">
              <a:lnSpc>
                <a:spcPct val="110000"/>
              </a:lnSpc>
              <a:buNone/>
            </a:pPr>
            <a:endParaRPr altLang="en-GB" lang="en-GB"/>
          </a:p>
          <a:p>
            <a:pPr indent="0" marL="0">
              <a:lnSpc>
                <a:spcPct val="110000"/>
              </a:lnSpc>
              <a:buNone/>
            </a:pPr>
            <a:endParaRPr altLang="en-GB" lang="en-GB">
              <a:solidFill>
                <a:srgbClr val="FFFFFF">
                  <a:alpha val="58000"/>
                </a:srgbClr>
              </a:solidFill>
            </a:endParaRPr>
          </a:p>
        </p:txBody>
      </p:sp>
    </p:spTree>
    <p:extLst>
      <p:ext uri="{BB962C8B-B14F-4D97-AF65-F5344CB8AC3E}">
        <p14:creationId xmlns:p14="http://schemas.microsoft.com/office/powerpoint/2010/main" val="3867594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52E2836-9095-4D3C-85DB-A013CBD5136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1" name="Rectangle 20">
            <a:extLst>
              <a:ext uri="{FF2B5EF4-FFF2-40B4-BE49-F238E27FC236}">
                <a16:creationId xmlns:a16="http://schemas.microsoft.com/office/drawing/2014/main" id="{A92B8916-626C-4C83-B808-82B7DF02CA35}"/>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algn="ctr" cap="flat" cmpd="sng" w="12700">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useBgFill="1">
        <p:nvSpPr>
          <p:cNvPr id="23" name="Freeform: Shape 22">
            <a:extLst>
              <a:ext uri="{FF2B5EF4-FFF2-40B4-BE49-F238E27FC236}">
                <a16:creationId xmlns:a16="http://schemas.microsoft.com/office/drawing/2014/main" id="{14DAEE6D-D7E7-4E31-9E45-96B6E2F6E0CB}"/>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custGeom>
            <a:avLst/>
            <a:gdLst>
              <a:gd fmla="*/ 0 w 12192000" name="connsiteX0"/>
              <a:gd fmla="*/ 0 h 6858000" name="connsiteY0"/>
              <a:gd fmla="*/ 12192000 w 12192000" name="connsiteX1"/>
              <a:gd fmla="*/ 0 h 6858000" name="connsiteY1"/>
              <a:gd fmla="*/ 12192000 w 12192000" name="connsiteX2"/>
              <a:gd fmla="*/ 4896809 h 6858000" name="connsiteY2"/>
              <a:gd fmla="*/ 12035397 w 12192000" name="connsiteX3"/>
              <a:gd fmla="*/ 5061653 h 6858000" name="connsiteY3"/>
              <a:gd fmla="*/ 9984875 w 12192000" name="connsiteX4"/>
              <a:gd fmla="*/ 6788992 h 6858000" name="connsiteY4"/>
              <a:gd fmla="*/ 9851219 w 12192000" name="connsiteX5"/>
              <a:gd fmla="*/ 6858000 h 6858000" name="connsiteY5"/>
              <a:gd fmla="*/ 3573504 w 12192000" name="connsiteX6"/>
              <a:gd fmla="*/ 6858000 h 6858000" name="connsiteY6"/>
              <a:gd fmla="*/ 3556746 w 12192000" name="connsiteX7"/>
              <a:gd fmla="*/ 6850756 h 6858000" name="connsiteY7"/>
              <a:gd fmla="*/ 3261231 w 12192000" name="connsiteX8"/>
              <a:gd fmla="*/ 6719645 h 6858000" name="connsiteY8"/>
              <a:gd fmla="*/ 956496 w 12192000" name="connsiteX9"/>
              <a:gd fmla="*/ 4131559 h 6858000" name="connsiteY9"/>
              <a:gd fmla="*/ 26515 w 12192000" name="connsiteX10"/>
              <a:gd fmla="*/ 2316866 h 6858000" name="connsiteY10"/>
              <a:gd fmla="*/ 0 w 12192000" name="connsiteX11"/>
              <a:gd fmla="*/ 2231000 h 6858000" name="connsiteY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b="b" l="l" r="r" t="t"/>
            <a:pathLst>
              <a:path h="6858000" w="12192000">
                <a:moveTo>
                  <a:pt x="0" y="0"/>
                </a:moveTo>
                <a:lnTo>
                  <a:pt x="12192000" y="0"/>
                </a:lnTo>
                <a:lnTo>
                  <a:pt x="12192000" y="4896809"/>
                </a:lnTo>
                <a:lnTo>
                  <a:pt x="12035397" y="5061653"/>
                </a:lnTo>
                <a:cubicBezTo>
                  <a:pt x="11302532" y="5870430"/>
                  <a:pt x="10648639" y="6426464"/>
                  <a:pt x="9984875" y="6788992"/>
                </a:cubicBezTo>
                <a:lnTo>
                  <a:pt x="9851219" y="6858000"/>
                </a:lnTo>
                <a:lnTo>
                  <a:pt x="3573504" y="6858000"/>
                </a:lnTo>
                <a:lnTo>
                  <a:pt x="3556746" y="6850756"/>
                </a:lnTo>
                <a:cubicBezTo>
                  <a:pt x="3450765" y="6804314"/>
                  <a:pt x="3352207" y="6760084"/>
                  <a:pt x="3261231" y="6719645"/>
                </a:cubicBezTo>
                <a:cubicBezTo>
                  <a:pt x="2573854" y="6234379"/>
                  <a:pt x="1765175" y="5425602"/>
                  <a:pt x="956496" y="4131559"/>
                </a:cubicBezTo>
                <a:cubicBezTo>
                  <a:pt x="552156" y="3565416"/>
                  <a:pt x="238793" y="2958833"/>
                  <a:pt x="26515" y="2316866"/>
                </a:cubicBezTo>
                <a:lnTo>
                  <a:pt x="0" y="2231000"/>
                </a:lnTo>
                <a:close/>
              </a:path>
            </a:pathLst>
          </a:custGeom>
          <a:ln>
            <a:noFill/>
          </a:ln>
        </p:spPr>
        <p:txBody>
          <a:bodyPr anchor="t" anchorCtr="0" bIns="45720" compatLnSpc="1" lIns="91440" numCol="1" rIns="91440" tIns="45720" vert="horz" wrap="square">
            <a:prstTxWarp prst="textNoShape">
              <a:avLst/>
            </a:prstTxWarp>
            <a:noAutofit/>
          </a:bodyPr>
          <a:lstStyle/>
          <a:p>
            <a:endParaRPr lang="en-US"/>
          </a:p>
        </p:txBody>
      </p:sp>
      <p:sp>
        <p:nvSpPr>
          <p:cNvPr id="2" name="Title 1">
            <a:extLst>
              <a:ext uri="{FF2B5EF4-FFF2-40B4-BE49-F238E27FC236}">
                <a16:creationId xmlns:a16="http://schemas.microsoft.com/office/drawing/2014/main" id="{3E59A925-A608-4027-AFF1-60A88CF13568}"/>
              </a:ext>
            </a:extLst>
          </p:cNvPr>
          <p:cNvSpPr>
            <a:spLocks noGrp="1"/>
          </p:cNvSpPr>
          <p:nvPr>
            <p:ph type="title"/>
          </p:nvPr>
        </p:nvSpPr>
        <p:spPr>
          <a:xfrm>
            <a:off x="720000" y="619201"/>
            <a:ext cx="3095626" cy="3238964"/>
          </a:xfrm>
        </p:spPr>
        <p:txBody>
          <a:bodyPr numCol="1">
            <a:normAutofit/>
          </a:bodyPr>
          <a:lstStyle/>
          <a:p>
            <a:r>
              <a:rPr altLang="en-GB" lang="en-GB"/>
              <a:t>To sum up </a:t>
            </a:r>
          </a:p>
        </p:txBody>
      </p:sp>
      <p:sp>
        <p:nvSpPr>
          <p:cNvPr id="25" name="Freeform 10">
            <a:extLst>
              <a:ext uri="{FF2B5EF4-FFF2-40B4-BE49-F238E27FC236}">
                <a16:creationId xmlns:a16="http://schemas.microsoft.com/office/drawing/2014/main" id="{5D976E54-F014-4833-9EB7-2588113E1C0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rot="15824556">
            <a:off x="607106" y="4045531"/>
            <a:ext cx="2158648" cy="2020521"/>
          </a:xfrm>
          <a:custGeom>
            <a:avLst/>
            <a:gdLst>
              <a:gd fmla="*/ 43 w 250" name="T0"/>
              <a:gd fmla="*/ 167 h 234" name="T1"/>
              <a:gd fmla="*/ 70 w 250" name="T2"/>
              <a:gd fmla="*/ 133 h 234" name="T3"/>
              <a:gd fmla="*/ 48 w 250" name="T4"/>
              <a:gd fmla="*/ 134 h 234" name="T5"/>
              <a:gd fmla="*/ 19 w 250" name="T6"/>
              <a:gd fmla="*/ 130 h 234" name="T7"/>
              <a:gd fmla="*/ 6 w 250" name="T8"/>
              <a:gd fmla="*/ 123 h 234" name="T9"/>
              <a:gd fmla="*/ 1 w 250" name="T10"/>
              <a:gd fmla="*/ 103 h 234" name="T11"/>
              <a:gd fmla="*/ 11 w 250" name="T12"/>
              <a:gd fmla="*/ 81 h 234" name="T13"/>
              <a:gd fmla="*/ 23 w 250" name="T14"/>
              <a:gd fmla="*/ 76 h 234" name="T15"/>
              <a:gd fmla="*/ 81 w 250" name="T16"/>
              <a:gd fmla="*/ 78 h 234" name="T17"/>
              <a:gd fmla="*/ 65 w 250" name="T18"/>
              <a:gd fmla="*/ 49 h 234" name="T19"/>
              <a:gd fmla="*/ 57 w 250" name="T20"/>
              <a:gd fmla="*/ 27 h 234" name="T21"/>
              <a:gd fmla="*/ 67 w 250" name="T22"/>
              <a:gd fmla="*/ 12 h 234" name="T23"/>
              <a:gd fmla="*/ 85 w 250" name="T24"/>
              <a:gd fmla="*/ 1 h 234" name="T25"/>
              <a:gd fmla="*/ 101 w 250" name="T26"/>
              <a:gd fmla="*/ 8 h 234" name="T27"/>
              <a:gd fmla="*/ 107 w 250" name="T28"/>
              <a:gd fmla="*/ 15 h 234" name="T29"/>
              <a:gd fmla="*/ 120 w 250" name="T30"/>
              <a:gd fmla="*/ 37 h 234" name="T31"/>
              <a:gd fmla="*/ 131 w 250" name="T32"/>
              <a:gd fmla="*/ 60 h 234" name="T33"/>
              <a:gd fmla="*/ 164 w 250" name="T34"/>
              <a:gd fmla="*/ 25 h 234" name="T35"/>
              <a:gd fmla="*/ 187 w 250" name="T36"/>
              <a:gd fmla="*/ 11 h 234" name="T37"/>
              <a:gd fmla="*/ 205 w 250" name="T38"/>
              <a:gd fmla="*/ 19 h 234" name="T39"/>
              <a:gd fmla="*/ 214 w 250" name="T40"/>
              <a:gd fmla="*/ 34 h 234" name="T41"/>
              <a:gd fmla="*/ 203 w 250" name="T42"/>
              <a:gd fmla="*/ 57 h 234" name="T43"/>
              <a:gd fmla="*/ 166 w 250" name="T44"/>
              <a:gd fmla="*/ 100 h 234" name="T45"/>
              <a:gd fmla="*/ 217 w 250" name="T46"/>
              <a:gd fmla="*/ 98 h 234" name="T47"/>
              <a:gd fmla="*/ 244 w 250" name="T48"/>
              <a:gd fmla="*/ 104 h 234" name="T49"/>
              <a:gd fmla="*/ 249 w 250" name="T50"/>
              <a:gd fmla="*/ 115 h 234" name="T51"/>
              <a:gd fmla="*/ 247 w 250" name="T52"/>
              <a:gd fmla="*/ 129 h 234" name="T53"/>
              <a:gd fmla="*/ 245 w 250" name="T54"/>
              <a:gd fmla="*/ 134 h 234" name="T55"/>
              <a:gd fmla="*/ 241 w 250" name="T56"/>
              <a:gd fmla="*/ 141 h 234" name="T57"/>
              <a:gd fmla="*/ 227 w 250" name="T58"/>
              <a:gd fmla="*/ 147 h 234" name="T59"/>
              <a:gd fmla="*/ 187 w 250" name="T60"/>
              <a:gd fmla="*/ 151 h 234" name="T61"/>
              <a:gd fmla="*/ 160 w 250" name="T62"/>
              <a:gd fmla="*/ 148 h 234" name="T63"/>
              <a:gd fmla="*/ 168 w 250" name="T64"/>
              <a:gd fmla="*/ 168 h 234" name="T65"/>
              <a:gd fmla="*/ 176 w 250" name="T66"/>
              <a:gd fmla="*/ 194 h 234" name="T67"/>
              <a:gd fmla="*/ 176 w 250" name="T68"/>
              <a:gd fmla="*/ 211 h 234" name="T69"/>
              <a:gd fmla="*/ 170 w 250" name="T70"/>
              <a:gd fmla="*/ 221 h 234" name="T71"/>
              <a:gd fmla="*/ 156 w 250" name="T72"/>
              <a:gd fmla="*/ 230 h 234" name="T73"/>
              <a:gd fmla="*/ 130 w 250" name="T74"/>
              <a:gd fmla="*/ 226 h 234" name="T75"/>
              <a:gd fmla="*/ 122 w 250" name="T76"/>
              <a:gd fmla="*/ 213 h 234" name="T77"/>
              <a:gd fmla="*/ 110 w 250" name="T78"/>
              <a:gd fmla="*/ 169 h 234" name="T79"/>
              <a:gd fmla="*/ 92 w 250" name="T80"/>
              <a:gd fmla="*/ 192 h 234" name="T81"/>
              <a:gd fmla="*/ 87 w 250" name="T82"/>
              <a:gd fmla="*/ 197 h 234" name="T83"/>
              <a:gd fmla="*/ 84 w 250" name="T84"/>
              <a:gd fmla="*/ 201 h 234" name="T85"/>
              <a:gd fmla="*/ 65 w 250" name="T86"/>
              <a:gd fmla="*/ 212 h 234" name="T87"/>
              <a:gd fmla="*/ 50 w 250" name="T88"/>
              <a:gd fmla="*/ 204 h 234" name="T89"/>
              <a:gd fmla="*/ 44 w 250" name="T90"/>
              <a:gd fmla="*/ 198 h 234" name="T91"/>
              <a:gd fmla="*/ 38 w 250" name="T92"/>
              <a:gd fmla="*/ 185 h 234" name="T93"/>
              <a:gd fmla="*/ 43 w 250" name="T94"/>
              <a:gd fmla="*/ 167 h 234" name="T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b="b" l="0" r="r" t="0"/>
            <a:pathLst>
              <a:path h="234" w="250">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anchor="t" anchorCtr="0" bIns="45720" compatLnSpc="1" lIns="91440" numCol="1" rIns="91440" tIns="45720" vert="horz" wrap="square">
            <a:prstTxWarp prst="textNoShape">
              <a:avLst/>
            </a:prstTxWarp>
          </a:bodyPr>
          <a:lstStyle/>
          <a:p>
            <a:endParaRPr lang="en-US"/>
          </a:p>
        </p:txBody>
      </p:sp>
      <p:sp>
        <p:nvSpPr>
          <p:cNvPr id="3" name="Content Placeholder 2">
            <a:extLst>
              <a:ext uri="{FF2B5EF4-FFF2-40B4-BE49-F238E27FC236}">
                <a16:creationId xmlns:a16="http://schemas.microsoft.com/office/drawing/2014/main" id="{267590D2-2142-45EA-ADA5-6961CFC29247}"/>
              </a:ext>
            </a:extLst>
          </p:cNvPr>
          <p:cNvSpPr>
            <a:spLocks noGrp="1"/>
          </p:cNvSpPr>
          <p:nvPr>
            <p:ph idx="1"/>
          </p:nvPr>
        </p:nvSpPr>
        <p:spPr>
          <a:xfrm>
            <a:off x="4548188" y="619223"/>
            <a:ext cx="7561495" cy="6242430"/>
          </a:xfrm>
        </p:spPr>
        <p:txBody>
          <a:bodyPr anchor="t" bIns="0" lIns="0" numCol="1" rIns="0" rtlCol="0" tIns="0" vert="horz">
            <a:noAutofit/>
          </a:bodyPr>
          <a:lstStyle/>
          <a:p>
            <a:pPr indent="0" marL="0">
              <a:lnSpc>
                <a:spcPct val="110000"/>
              </a:lnSpc>
              <a:buNone/>
            </a:pPr>
            <a:r>
              <a:rPr altLang="en-GB" dirty="0" lang="en-GB" sz="1600">
                <a:solidFill>
                  <a:srgbClr val="FFFFFF"/>
                </a:solidFill>
              </a:rPr>
              <a:t>I found this seminar quite challenging to create since there is very limited information on the history of youth work on the wide web. What I did learn about the Albemarle report is that it is an important historical milestone in the development of youth work. I feel that it helped to shape the youth service into what it is today by professionalising youth workers who were previously working out of kindness and charity. I also feel that it helped to access critical funding for the development of youth centres where £28 million was spent in the ten years preceeding the report. There were also 160 youth sports projects funded in the same </a:t>
            </a:r>
            <a:r>
              <a:rPr altLang="en-GB" lang="en-GB" sz="1600">
                <a:solidFill>
                  <a:srgbClr val="FFFFFF"/>
                </a:solidFill>
              </a:rPr>
              <a:t>period totalling £2.4 million(2021). Critical training for people working in the </a:t>
            </a:r>
            <a:r>
              <a:rPr altLang="en-GB" dirty="0" lang="en-GB" sz="1600">
                <a:solidFill>
                  <a:srgbClr val="FFFFFF"/>
                </a:solidFill>
              </a:rPr>
              <a:t>field was implemented across the UK in several Universities and colleges. It also bought to light the poor state of the youth service and called for urgent changes needed for the ever-changing youth culture which was going through a rapid growth spurt. The impact on young people, their lives, communities and the youth service I feel would have been quite slow and very stuttering due to continued budget cuts and changes in society but the above mentioned would have had a positive impact in trhe coming years.</a:t>
            </a:r>
          </a:p>
          <a:p>
            <a:pPr indent="0" marL="0">
              <a:lnSpc>
                <a:spcPct val="110000"/>
              </a:lnSpc>
              <a:buNone/>
            </a:pPr>
            <a:r>
              <a:rPr altLang="en-GB" lang="en-GB" sz="1600">
                <a:solidFill>
                  <a:srgbClr val="FFFFFF"/>
                </a:solidFill>
              </a:rPr>
              <a:t>Thank you all for your time and attention. I hope I have helped to shed some light on the Albemarle report and the youth service in the 1960's</a:t>
            </a:r>
            <a:endParaRPr altLang="en-GB" lang="en-GB" sz="1600"/>
          </a:p>
        </p:txBody>
      </p:sp>
    </p:spTree>
    <p:extLst>
      <p:ext uri="{BB962C8B-B14F-4D97-AF65-F5344CB8AC3E}">
        <p14:creationId xmlns:p14="http://schemas.microsoft.com/office/powerpoint/2010/main" val="594292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F227E-8722-4987-A0B3-6ED916221345}"/>
              </a:ext>
            </a:extLst>
          </p:cNvPr>
          <p:cNvSpPr>
            <a:spLocks noGrp="1"/>
          </p:cNvSpPr>
          <p:nvPr>
            <p:ph type="title"/>
          </p:nvPr>
        </p:nvSpPr>
        <p:spPr>
          <a:xfrm>
            <a:off x="720000" y="619200"/>
            <a:ext cx="10728322" cy="585932"/>
          </a:xfrm>
        </p:spPr>
        <p:txBody>
          <a:bodyPr numCol="1"/>
          <a:lstStyle/>
          <a:p>
            <a:r>
              <a:rPr altLang="en-GB" lang="en-GB"/>
              <a:t>Reference list</a:t>
            </a:r>
          </a:p>
        </p:txBody>
      </p:sp>
      <p:sp>
        <p:nvSpPr>
          <p:cNvPr id="3" name="Content Placeholder 2">
            <a:extLst>
              <a:ext uri="{FF2B5EF4-FFF2-40B4-BE49-F238E27FC236}">
                <a16:creationId xmlns:a16="http://schemas.microsoft.com/office/drawing/2014/main" id="{5BFB1C66-365E-4608-AC5C-2644C48A54A0}"/>
              </a:ext>
            </a:extLst>
          </p:cNvPr>
          <p:cNvSpPr>
            <a:spLocks noGrp="1"/>
          </p:cNvSpPr>
          <p:nvPr>
            <p:ph idx="1"/>
          </p:nvPr>
        </p:nvSpPr>
        <p:spPr>
          <a:xfrm>
            <a:off x="720000" y="1348280"/>
            <a:ext cx="10728325" cy="5441487"/>
          </a:xfrm>
        </p:spPr>
        <p:txBody>
          <a:bodyPr anchor="t" bIns="0" lIns="0" numCol="1" rIns="0" rtlCol="0" tIns="0" vert="horz">
            <a:normAutofit lnSpcReduction="10000"/>
          </a:bodyPr>
          <a:lstStyle/>
          <a:p>
            <a:pPr indent="0" marL="0">
              <a:buNone/>
            </a:pPr>
            <a:r>
              <a:rPr altLang="en-GB" lang="en-GB">
                <a:solidFill>
                  <a:srgbClr val="FFFFFF"/>
                </a:solidFill>
                <a:ea typeface="+mn-lt"/>
                <a:cs typeface="+mn-lt"/>
              </a:rPr>
              <a:t>Smith, M. and Doyle, M., 2002. </a:t>
            </a:r>
            <a:r>
              <a:rPr altLang="en-GB" i="1" lang="en-GB">
                <a:solidFill>
                  <a:srgbClr val="FFFFFF"/>
                </a:solidFill>
                <a:ea typeface="+mn-lt"/>
                <a:cs typeface="+mn-lt"/>
              </a:rPr>
              <a:t>The Albemarle Report And The Development Of Youth Work </a:t>
            </a:r>
            <a:r>
              <a:rPr altLang="en-GB" dirty="0" i="1" lang="en-GB">
                <a:solidFill>
                  <a:srgbClr val="FFFFFF"/>
                </a:solidFill>
                <a:ea typeface="+mn-lt"/>
                <a:cs typeface="+mn-lt"/>
              </a:rPr>
              <a:t>In England And Wales – Infed.Org:</a:t>
            </a:r>
            <a:r>
              <a:rPr altLang="en-GB" dirty="0" lang="en-GB">
                <a:solidFill>
                  <a:srgbClr val="FFFFFF"/>
                </a:solidFill>
                <a:ea typeface="+mn-lt"/>
                <a:cs typeface="+mn-lt"/>
              </a:rPr>
              <a:t>. [online] Infed.org. Available at: &lt;https://infed.org/the-albemarle-report-and-the-development-of-youth-work-in-england-and-wales/&gt; [Accessed 12 January 2021].</a:t>
            </a:r>
          </a:p>
          <a:p>
            <a:pPr indent="0" marL="0">
              <a:buNone/>
            </a:pPr>
            <a:r>
              <a:rPr altLang="en-GB" lang="en-GB">
                <a:ea typeface="+mn-lt"/>
                <a:cs typeface="+mn-lt"/>
              </a:rPr>
              <a:t>Youthandpolicy.org. 2021. [online] Available at: &lt;https://www.youthandpolicy.org/wp-content/uploads/2020/07/The-Albemarle-Report-Reproduction.pdf&gt; [Accessed 12 January 2021].</a:t>
            </a:r>
          </a:p>
          <a:p>
            <a:pPr indent="0" marL="0">
              <a:buNone/>
            </a:pPr>
            <a:r>
              <a:rPr altLang="en-GB" lang="en-GB">
                <a:ea typeface="+mn-lt"/>
                <a:cs typeface="+mn-lt"/>
              </a:rPr>
              <a:t>Rose, J., 1997. </a:t>
            </a:r>
            <a:r>
              <a:rPr altLang="en-GB" i="1" lang="en-GB">
                <a:ea typeface="+mn-lt"/>
                <a:cs typeface="+mn-lt"/>
              </a:rPr>
              <a:t>Milestones In The Development Of Youth Work</a:t>
            </a:r>
            <a:r>
              <a:rPr altLang="en-GB" lang="en-GB">
                <a:ea typeface="+mn-lt"/>
                <a:cs typeface="+mn-lt"/>
              </a:rPr>
              <a:t>. [online] Youthworkwales.org.uk. Available at: &lt;http://www.youthworkwales.org.uk/wp-content/uploads/2017/11/Milestones-in-the-Development-of-Youth-Work.pdf&gt; [Accessed 12 January 2021].</a:t>
            </a:r>
          </a:p>
          <a:p>
            <a:pPr indent="0" marL="0">
              <a:buNone/>
            </a:pPr>
            <a:r>
              <a:rPr altLang="en-GB" lang="en-GB">
                <a:ea typeface="+mn-lt"/>
                <a:cs typeface="+mn-lt"/>
              </a:rPr>
              <a:t>Youthandpolicy.org. 2021. [online] Available at: &lt;https://www.youthandpolicy.org/wp-content/uploads/2020/07/The-Albemarle-Report-Reproduction.pdf&gt; [Accessed 12 January 2021].</a:t>
            </a:r>
            <a:endParaRPr altLang="en-GB" lang="en-GB"/>
          </a:p>
        </p:txBody>
      </p:sp>
    </p:spTree>
    <p:extLst>
      <p:ext uri="{BB962C8B-B14F-4D97-AF65-F5344CB8AC3E}">
        <p14:creationId xmlns:p14="http://schemas.microsoft.com/office/powerpoint/2010/main" val="3195402362"/>
      </p:ext>
    </p:extLst>
  </p:cSld>
  <p:clrMapOvr>
    <a:masterClrMapping/>
  </p:clrMapOvr>
</p:sld>
</file>

<file path=ppt/theme/theme1.xml><?xml version="1.0" encoding="utf-8"?>
<a:theme xmlns:a="http://schemas.openxmlformats.org/drawingml/2006/main" name="BlobVTI">
  <a:themeElements>
    <a:clrScheme name="Blob V2">
      <a:dk1>
        <a:sysClr lastClr="000000" val="windowText"/>
      </a:dk1>
      <a:lt1>
        <a:sysClr lastClr="FFFFFF" val="window"/>
      </a:lt1>
      <a:dk2>
        <a:srgbClr val="0B2827"/>
      </a:dk2>
      <a:lt2>
        <a:srgbClr val="DAE3E3"/>
      </a:lt2>
      <a:accent1>
        <a:srgbClr val="B495C2"/>
      </a:accent1>
      <a:accent2>
        <a:srgbClr val="767E37"/>
      </a:accent2>
      <a:accent3>
        <a:srgbClr val="8FA3A3"/>
      </a:accent3>
      <a:accent4>
        <a:srgbClr val="CE7F01"/>
      </a:accent4>
      <a:accent5>
        <a:srgbClr val="D15A29"/>
      </a:accent5>
      <a:accent6>
        <a:srgbClr val="B88470"/>
      </a:accent6>
      <a:hlink>
        <a:srgbClr val="B57001"/>
      </a:hlink>
      <a:folHlink>
        <a:srgbClr val="996209"/>
      </a:folHlink>
    </a:clrScheme>
    <a:fontScheme name="Blob">
      <a:majorFont>
        <a:latin typeface="Sagona Book"/>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06D3AACF-B619-4265-899F-5E2FB3A445D5}" name="BlobVTI" vid="{F5918863-BA1A-4735-81A8-3E7BFBDA8478}"/>
    </a:ext>
  </a:extLst>
</a:theme>
</file>

<file path=docProps/app.xml><?xml version="1.0" encoding="utf-8"?>
<Properties xmlns="http://schemas.openxmlformats.org/officeDocument/2006/extended-properties" xmlns:vt="http://schemas.openxmlformats.org/officeDocument/2006/docPropsVTypes">
  <Template>Madison</Template>
  <Company/>
  <Words>0</Words>
  <Paragraphs>0</Paragraphs>
  <Slides>8</Slides>
  <Notes>0</Notes>
  <TotalTime>0</TotalTime>
  <HiddenSlides>0</HiddenSlides>
  <MMClips>0</MMClips>
  <ScaleCrop>false</ScaleCrop>
  <HeadingPairs>
    <vt:vector baseType="variant" size="4">
      <vt:variant>
        <vt:lpstr>Theme</vt:lpstr>
      </vt:variant>
      <vt:variant>
        <vt:i4>1</vt:i4>
      </vt:variant>
      <vt:variant>
        <vt:lpstr>Slide Titles</vt:lpstr>
      </vt:variant>
      <vt:variant>
        <vt:i4>8</vt:i4>
      </vt:variant>
    </vt:vector>
  </HeadingPairs>
  <TitlesOfParts>
    <vt:vector baseType="lpstr" size="9">
      <vt:lpstr>BlobVTI</vt:lpstr>
      <vt:lpstr>The Albemarle report 1960</vt:lpstr>
      <vt:lpstr>Introduction </vt:lpstr>
      <vt:lpstr>Why did the minister of education form the committee?  "The youth service is at present in a state of acute depression" (2021) </vt:lpstr>
      <vt:lpstr>What was the aim of forming this committee?</vt:lpstr>
      <vt:lpstr>What were the findings of the report?</vt:lpstr>
      <vt:lpstr>But did the report have much impact on the youth service?</vt:lpstr>
      <vt:lpstr>To sum up </vt:lpstr>
      <vt:lpstr>Reference list</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2021-01-11T11:21:06Z</dcterms:created>
  <dc:creator/>
  <cp:lastModifiedBy/>
  <dcterms:modified xsi:type="dcterms:W3CDTF">2021-01-12T12:25:20Z</dcterms:modified>
  <cp:revision>786</cp:revision>
  <dc:title>PowerPoint Presentation</dc:title>
</cp:coreProperties>
</file>