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4" r:id="rId4"/>
  </p:sldMasterIdLst>
  <p:notesMasterIdLst>
    <p:notesMasterId r:id="rId21"/>
  </p:notesMasterIdLst>
  <p:sldIdLst>
    <p:sldId id="270" r:id="rId5"/>
    <p:sldId id="256" r:id="rId6"/>
    <p:sldId id="275" r:id="rId7"/>
    <p:sldId id="271" r:id="rId8"/>
    <p:sldId id="278" r:id="rId9"/>
    <p:sldId id="279" r:id="rId10"/>
    <p:sldId id="261" r:id="rId11"/>
    <p:sldId id="260" r:id="rId12"/>
    <p:sldId id="262" r:id="rId13"/>
    <p:sldId id="263" r:id="rId14"/>
    <p:sldId id="264" r:id="rId15"/>
    <p:sldId id="266" r:id="rId16"/>
    <p:sldId id="267" r:id="rId17"/>
    <p:sldId id="280" r:id="rId18"/>
    <p:sldId id="284" r:id="rId19"/>
    <p:sldId id="269" r:id="rId2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0000000-0000-0000-0000-000000000000}" v="443" dt="2026-10-11T15:27:05.632"/>
    <p1510:client id="{43A203C3-5F57-A5A1-862E-E007C7448A7A}" v="357" dt="2026-10-11T20:51:29.733"/>
    <p1510:client id="{53FFF733-4B48-723E-25D2-A5AEE7D836BF}" v="641" dt="2026-10-12T07:53:09.073"/>
    <p1510:client id="{C18FC49D-FEA1-D972-03C1-C325CD001923}" v="742" dt="2026-10-11T14:54:02.87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Relationship Id="rId27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aura Mariela Argueta Tejeda (2606424)" userId="S::2606424@student.uwtsd.ac.uk::f1114c71-62e5-4613-881e-ac2a6082d7f5" providerId="AD" clId="Web-{00000000-0000-0000-0000-000000000000}"/>
    <pc:docChg chg="addSld modSld">
      <pc:chgData name="Laura Mariela Argueta Tejeda (2606424)" userId="S::2606424@student.uwtsd.ac.uk::f1114c71-62e5-4613-881e-ac2a6082d7f5" providerId="AD" clId="Web-{00000000-0000-0000-0000-000000000000}" dt="2026-10-11T15:27:05.632" v="442" actId="20577"/>
      <pc:docMkLst>
        <pc:docMk/>
      </pc:docMkLst>
      <pc:sldChg chg="modSp">
        <pc:chgData name="Laura Mariela Argueta Tejeda (2606424)" userId="S::2606424@student.uwtsd.ac.uk::f1114c71-62e5-4613-881e-ac2a6082d7f5" providerId="AD" clId="Web-{00000000-0000-0000-0000-000000000000}" dt="2026-10-11T15:06:37.075" v="98" actId="1076"/>
        <pc:sldMkLst>
          <pc:docMk/>
          <pc:sldMk cId="2246432009" sldId="271"/>
        </pc:sldMkLst>
        <pc:graphicFrameChg chg="mod">
          <ac:chgData name="Laura Mariela Argueta Tejeda (2606424)" userId="S::2606424@student.uwtsd.ac.uk::f1114c71-62e5-4613-881e-ac2a6082d7f5" providerId="AD" clId="Web-{00000000-0000-0000-0000-000000000000}" dt="2026-10-11T15:06:37.075" v="98" actId="1076"/>
          <ac:graphicFrameMkLst>
            <pc:docMk/>
            <pc:sldMk cId="2246432009" sldId="271"/>
            <ac:graphicFrameMk id="6" creationId="{0CB0BB3C-AEA7-2888-F464-7E49A2603367}"/>
          </ac:graphicFrameMkLst>
        </pc:graphicFrameChg>
      </pc:sldChg>
      <pc:sldChg chg="modSp">
        <pc:chgData name="Laura Mariela Argueta Tejeda (2606424)" userId="S::2606424@student.uwtsd.ac.uk::f1114c71-62e5-4613-881e-ac2a6082d7f5" providerId="AD" clId="Web-{00000000-0000-0000-0000-000000000000}" dt="2026-10-11T15:04:14.461" v="96" actId="20577"/>
        <pc:sldMkLst>
          <pc:docMk/>
          <pc:sldMk cId="2357266579" sldId="277"/>
        </pc:sldMkLst>
        <pc:spChg chg="mod">
          <ac:chgData name="Laura Mariela Argueta Tejeda (2606424)" userId="S::2606424@student.uwtsd.ac.uk::f1114c71-62e5-4613-881e-ac2a6082d7f5" providerId="AD" clId="Web-{00000000-0000-0000-0000-000000000000}" dt="2026-10-11T15:04:14.461" v="96" actId="20577"/>
          <ac:spMkLst>
            <pc:docMk/>
            <pc:sldMk cId="2357266579" sldId="277"/>
            <ac:spMk id="3" creationId="{9309B6D1-5BA8-2C93-1C6A-CEAA1AAB7A79}"/>
          </ac:spMkLst>
        </pc:spChg>
      </pc:sldChg>
      <pc:sldChg chg="modSp new">
        <pc:chgData name="Laura Mariela Argueta Tejeda (2606424)" userId="S::2606424@student.uwtsd.ac.uk::f1114c71-62e5-4613-881e-ac2a6082d7f5" providerId="AD" clId="Web-{00000000-0000-0000-0000-000000000000}" dt="2026-10-11T15:27:05.632" v="442" actId="20577"/>
        <pc:sldMkLst>
          <pc:docMk/>
          <pc:sldMk cId="1825135419" sldId="278"/>
        </pc:sldMkLst>
        <pc:spChg chg="mod">
          <ac:chgData name="Laura Mariela Argueta Tejeda (2606424)" userId="S::2606424@student.uwtsd.ac.uk::f1114c71-62e5-4613-881e-ac2a6082d7f5" providerId="AD" clId="Web-{00000000-0000-0000-0000-000000000000}" dt="2026-10-11T15:25:46.364" v="429" actId="14100"/>
          <ac:spMkLst>
            <pc:docMk/>
            <pc:sldMk cId="1825135419" sldId="278"/>
            <ac:spMk id="2" creationId="{CBD12628-7A93-3361-FE4E-A29ABC8DD3DE}"/>
          </ac:spMkLst>
        </pc:spChg>
        <pc:spChg chg="mod">
          <ac:chgData name="Laura Mariela Argueta Tejeda (2606424)" userId="S::2606424@student.uwtsd.ac.uk::f1114c71-62e5-4613-881e-ac2a6082d7f5" providerId="AD" clId="Web-{00000000-0000-0000-0000-000000000000}" dt="2026-10-11T15:26:41.397" v="436" actId="14100"/>
          <ac:spMkLst>
            <pc:docMk/>
            <pc:sldMk cId="1825135419" sldId="278"/>
            <ac:spMk id="3" creationId="{CE679F1C-61F2-DAD5-5846-0D4E8F058071}"/>
          </ac:spMkLst>
        </pc:spChg>
        <pc:spChg chg="mod">
          <ac:chgData name="Laura Mariela Argueta Tejeda (2606424)" userId="S::2606424@student.uwtsd.ac.uk::f1114c71-62e5-4613-881e-ac2a6082d7f5" providerId="AD" clId="Web-{00000000-0000-0000-0000-000000000000}" dt="2026-10-11T15:27:05.632" v="442" actId="20577"/>
          <ac:spMkLst>
            <pc:docMk/>
            <pc:sldMk cId="1825135419" sldId="278"/>
            <ac:spMk id="4" creationId="{FAC4FCED-906C-587E-498D-CAFC9FBAE922}"/>
          </ac:spMkLst>
        </pc:spChg>
        <pc:spChg chg="mod">
          <ac:chgData name="Laura Mariela Argueta Tejeda (2606424)" userId="S::2606424@student.uwtsd.ac.uk::f1114c71-62e5-4613-881e-ac2a6082d7f5" providerId="AD" clId="Web-{00000000-0000-0000-0000-000000000000}" dt="2026-10-11T15:26:29.287" v="434" actId="14100"/>
          <ac:spMkLst>
            <pc:docMk/>
            <pc:sldMk cId="1825135419" sldId="278"/>
            <ac:spMk id="5" creationId="{858DC369-7FA3-4542-4B23-A6E2366E91F0}"/>
          </ac:spMkLst>
        </pc:spChg>
        <pc:spChg chg="mod">
          <ac:chgData name="Laura Mariela Argueta Tejeda (2606424)" userId="S::2606424@student.uwtsd.ac.uk::f1114c71-62e5-4613-881e-ac2a6082d7f5" providerId="AD" clId="Web-{00000000-0000-0000-0000-000000000000}" dt="2026-10-11T15:12:48.588" v="216" actId="20577"/>
          <ac:spMkLst>
            <pc:docMk/>
            <pc:sldMk cId="1825135419" sldId="278"/>
            <ac:spMk id="6" creationId="{FBD670A0-6E7A-4CD7-F88C-8D8150C5CB75}"/>
          </ac:spMkLst>
        </pc:spChg>
      </pc:sldChg>
      <pc:sldChg chg="delSp modSp new">
        <pc:chgData name="Laura Mariela Argueta Tejeda (2606424)" userId="S::2606424@student.uwtsd.ac.uk::f1114c71-62e5-4613-881e-ac2a6082d7f5" providerId="AD" clId="Web-{00000000-0000-0000-0000-000000000000}" dt="2026-10-11T15:25:30.192" v="428" actId="14100"/>
        <pc:sldMkLst>
          <pc:docMk/>
          <pc:sldMk cId="3700741890" sldId="279"/>
        </pc:sldMkLst>
        <pc:spChg chg="del mod">
          <ac:chgData name="Laura Mariela Argueta Tejeda (2606424)" userId="S::2606424@student.uwtsd.ac.uk::f1114c71-62e5-4613-881e-ac2a6082d7f5" providerId="AD" clId="Web-{00000000-0000-0000-0000-000000000000}" dt="2026-10-11T15:23:46.797" v="417"/>
          <ac:spMkLst>
            <pc:docMk/>
            <pc:sldMk cId="3700741890" sldId="279"/>
            <ac:spMk id="2" creationId="{6E654AD9-C7F5-0C52-B437-A24AFE5CC48D}"/>
          </ac:spMkLst>
        </pc:spChg>
        <pc:spChg chg="mod">
          <ac:chgData name="Laura Mariela Argueta Tejeda (2606424)" userId="S::2606424@student.uwtsd.ac.uk::f1114c71-62e5-4613-881e-ac2a6082d7f5" providerId="AD" clId="Web-{00000000-0000-0000-0000-000000000000}" dt="2026-10-11T15:24:52.659" v="424" actId="14100"/>
          <ac:spMkLst>
            <pc:docMk/>
            <pc:sldMk cId="3700741890" sldId="279"/>
            <ac:spMk id="3" creationId="{8227726C-7B91-3EA7-9EB2-AB67D5898916}"/>
          </ac:spMkLst>
        </pc:spChg>
        <pc:spChg chg="mod">
          <ac:chgData name="Laura Mariela Argueta Tejeda (2606424)" userId="S::2606424@student.uwtsd.ac.uk::f1114c71-62e5-4613-881e-ac2a6082d7f5" providerId="AD" clId="Web-{00000000-0000-0000-0000-000000000000}" dt="2026-10-11T15:18:56.585" v="314" actId="14100"/>
          <ac:spMkLst>
            <pc:docMk/>
            <pc:sldMk cId="3700741890" sldId="279"/>
            <ac:spMk id="4" creationId="{D9AC1ED5-8BC0-5D04-5B49-49E0AC81B25D}"/>
          </ac:spMkLst>
        </pc:spChg>
        <pc:spChg chg="mod">
          <ac:chgData name="Laura Mariela Argueta Tejeda (2606424)" userId="S::2606424@student.uwtsd.ac.uk::f1114c71-62e5-4613-881e-ac2a6082d7f5" providerId="AD" clId="Web-{00000000-0000-0000-0000-000000000000}" dt="2026-10-11T15:25:04.003" v="426" actId="14100"/>
          <ac:spMkLst>
            <pc:docMk/>
            <pc:sldMk cId="3700741890" sldId="279"/>
            <ac:spMk id="5" creationId="{92680BE9-D76C-685E-143D-F0C28A85A7BF}"/>
          </ac:spMkLst>
        </pc:spChg>
        <pc:spChg chg="mod">
          <ac:chgData name="Laura Mariela Argueta Tejeda (2606424)" userId="S::2606424@student.uwtsd.ac.uk::f1114c71-62e5-4613-881e-ac2a6082d7f5" providerId="AD" clId="Web-{00000000-0000-0000-0000-000000000000}" dt="2026-10-11T15:25:30.192" v="428" actId="14100"/>
          <ac:spMkLst>
            <pc:docMk/>
            <pc:sldMk cId="3700741890" sldId="279"/>
            <ac:spMk id="6" creationId="{505F6B60-187D-4C7B-C4D8-866E69814187}"/>
          </ac:spMkLst>
        </pc:spChg>
        <pc:spChg chg="mod">
          <ac:chgData name="Laura Mariela Argueta Tejeda (2606424)" userId="S::2606424@student.uwtsd.ac.uk::f1114c71-62e5-4613-881e-ac2a6082d7f5" providerId="AD" clId="Web-{00000000-0000-0000-0000-000000000000}" dt="2026-10-11T15:24:39.721" v="422" actId="14100"/>
          <ac:spMkLst>
            <pc:docMk/>
            <pc:sldMk cId="3700741890" sldId="279"/>
            <ac:spMk id="7" creationId="{84324BC7-BC45-8445-A506-00AC56590A97}"/>
          </ac:spMkLst>
        </pc:spChg>
      </pc:sldChg>
      <pc:sldChg chg="new">
        <pc:chgData name="Laura Mariela Argueta Tejeda (2606424)" userId="S::2606424@student.uwtsd.ac.uk::f1114c71-62e5-4613-881e-ac2a6082d7f5" providerId="AD" clId="Web-{00000000-0000-0000-0000-000000000000}" dt="2026-10-11T15:14:00.575" v="218"/>
        <pc:sldMkLst>
          <pc:docMk/>
          <pc:sldMk cId="725487361" sldId="280"/>
        </pc:sldMkLst>
      </pc:sldChg>
      <pc:sldChg chg="new">
        <pc:chgData name="Laura Mariela Argueta Tejeda (2606424)" userId="S::2606424@student.uwtsd.ac.uk::f1114c71-62e5-4613-881e-ac2a6082d7f5" providerId="AD" clId="Web-{00000000-0000-0000-0000-000000000000}" dt="2026-10-11T15:14:21.357" v="219"/>
        <pc:sldMkLst>
          <pc:docMk/>
          <pc:sldMk cId="1346813293" sldId="281"/>
        </pc:sldMkLst>
      </pc:sldChg>
    </pc:docChg>
  </pc:docChgLst>
  <pc:docChgLst>
    <pc:chgData name="Adaku Ibeabuchi Thomas (2606784)" userId="29e53693-d9be-4766-b84d-1fb521617e9e" providerId="ADAL" clId="{DE8F2996-A4FD-3A0B-8F16-2CF55366E9E7}"/>
    <pc:docChg chg="addSld modSld">
      <pc:chgData name="Adaku Ibeabuchi Thomas (2606784)" userId="29e53693-d9be-4766-b84d-1fb521617e9e" providerId="ADAL" clId="{DE8F2996-A4FD-3A0B-8F16-2CF55366E9E7}" dt="2026-10-12T04:26:07.897" v="20" actId="1076"/>
      <pc:docMkLst>
        <pc:docMk/>
      </pc:docMkLst>
      <pc:sldChg chg="modSp mod">
        <pc:chgData name="Adaku Ibeabuchi Thomas (2606784)" userId="29e53693-d9be-4766-b84d-1fb521617e9e" providerId="ADAL" clId="{DE8F2996-A4FD-3A0B-8F16-2CF55366E9E7}" dt="2026-10-12T04:05:07.102" v="10" actId="1076"/>
        <pc:sldMkLst>
          <pc:docMk/>
          <pc:sldMk cId="264394349" sldId="256"/>
        </pc:sldMkLst>
        <pc:spChg chg="mod">
          <ac:chgData name="Adaku Ibeabuchi Thomas (2606784)" userId="29e53693-d9be-4766-b84d-1fb521617e9e" providerId="ADAL" clId="{DE8F2996-A4FD-3A0B-8F16-2CF55366E9E7}" dt="2026-10-12T04:05:07.102" v="10" actId="1076"/>
          <ac:spMkLst>
            <pc:docMk/>
            <pc:sldMk cId="264394349" sldId="256"/>
            <ac:spMk id="2" creationId="{E58815B4-20F3-5E9F-9C36-EBAA8925FD4E}"/>
          </ac:spMkLst>
        </pc:spChg>
        <pc:spChg chg="mod">
          <ac:chgData name="Adaku Ibeabuchi Thomas (2606784)" userId="29e53693-d9be-4766-b84d-1fb521617e9e" providerId="ADAL" clId="{DE8F2996-A4FD-3A0B-8F16-2CF55366E9E7}" dt="2026-10-12T04:05:03.454" v="9" actId="1076"/>
          <ac:spMkLst>
            <pc:docMk/>
            <pc:sldMk cId="264394349" sldId="256"/>
            <ac:spMk id="3" creationId="{AEE076D3-D974-4CAA-6BBD-FDD0084CB7D5}"/>
          </ac:spMkLst>
        </pc:spChg>
      </pc:sldChg>
      <pc:sldChg chg="modSp mod">
        <pc:chgData name="Adaku Ibeabuchi Thomas (2606784)" userId="29e53693-d9be-4766-b84d-1fb521617e9e" providerId="ADAL" clId="{DE8F2996-A4FD-3A0B-8F16-2CF55366E9E7}" dt="2026-10-10T04:01:14.904" v="0" actId="1076"/>
        <pc:sldMkLst>
          <pc:docMk/>
          <pc:sldMk cId="2246432009" sldId="271"/>
        </pc:sldMkLst>
        <pc:graphicFrameChg chg="mod">
          <ac:chgData name="Adaku Ibeabuchi Thomas (2606784)" userId="29e53693-d9be-4766-b84d-1fb521617e9e" providerId="ADAL" clId="{DE8F2996-A4FD-3A0B-8F16-2CF55366E9E7}" dt="2026-10-10T04:01:14.904" v="0" actId="1076"/>
          <ac:graphicFrameMkLst>
            <pc:docMk/>
            <pc:sldMk cId="2246432009" sldId="271"/>
            <ac:graphicFrameMk id="6" creationId="{0CB0BB3C-AEA7-2888-F464-7E49A2603367}"/>
          </ac:graphicFrameMkLst>
        </pc:graphicFrameChg>
      </pc:sldChg>
      <pc:sldChg chg="modSp mod">
        <pc:chgData name="Adaku Ibeabuchi Thomas (2606784)" userId="29e53693-d9be-4766-b84d-1fb521617e9e" providerId="ADAL" clId="{DE8F2996-A4FD-3A0B-8F16-2CF55366E9E7}" dt="2026-10-12T04:26:07.897" v="20" actId="1076"/>
        <pc:sldMkLst>
          <pc:docMk/>
          <pc:sldMk cId="2398269936" sldId="275"/>
        </pc:sldMkLst>
        <pc:spChg chg="mod">
          <ac:chgData name="Adaku Ibeabuchi Thomas (2606784)" userId="29e53693-d9be-4766-b84d-1fb521617e9e" providerId="ADAL" clId="{DE8F2996-A4FD-3A0B-8F16-2CF55366E9E7}" dt="2026-10-12T04:26:07.897" v="20" actId="1076"/>
          <ac:spMkLst>
            <pc:docMk/>
            <pc:sldMk cId="2398269936" sldId="275"/>
            <ac:spMk id="3" creationId="{857B6378-45BF-2F1A-0B92-3EFDA5CF85BE}"/>
          </ac:spMkLst>
        </pc:spChg>
      </pc:sldChg>
      <pc:sldChg chg="modSp mod">
        <pc:chgData name="Adaku Ibeabuchi Thomas (2606784)" userId="29e53693-d9be-4766-b84d-1fb521617e9e" providerId="ADAL" clId="{DE8F2996-A4FD-3A0B-8F16-2CF55366E9E7}" dt="2026-10-12T04:22:23.134" v="17" actId="14100"/>
        <pc:sldMkLst>
          <pc:docMk/>
          <pc:sldMk cId="3700741890" sldId="279"/>
        </pc:sldMkLst>
        <pc:spChg chg="mod">
          <ac:chgData name="Adaku Ibeabuchi Thomas (2606784)" userId="29e53693-d9be-4766-b84d-1fb521617e9e" providerId="ADAL" clId="{DE8F2996-A4FD-3A0B-8F16-2CF55366E9E7}" dt="2026-10-12T04:22:23.134" v="17" actId="14100"/>
          <ac:spMkLst>
            <pc:docMk/>
            <pc:sldMk cId="3700741890" sldId="279"/>
            <ac:spMk id="6" creationId="{505F6B60-187D-4C7B-C4D8-866E69814187}"/>
          </ac:spMkLst>
        </pc:spChg>
      </pc:sldChg>
      <pc:sldChg chg="new">
        <pc:chgData name="Adaku Ibeabuchi Thomas (2606784)" userId="29e53693-d9be-4766-b84d-1fb521617e9e" providerId="ADAL" clId="{DE8F2996-A4FD-3A0B-8F16-2CF55366E9E7}" dt="2026-10-12T04:25:41.597" v="18" actId="680"/>
        <pc:sldMkLst>
          <pc:docMk/>
          <pc:sldMk cId="1411233287" sldId="282"/>
        </pc:sldMkLst>
      </pc:sldChg>
    </pc:docChg>
  </pc:docChgLst>
  <pc:docChgLst>
    <pc:chgData name="Laura Mariela Argueta Tejeda (2606424)" userId="S::2606424@student.uwtsd.ac.uk::f1114c71-62e5-4613-881e-ac2a6082d7f5" providerId="AD" clId="Web-{C18FC49D-FEA1-D972-03C1-C325CD001923}"/>
    <pc:docChg chg="addSld delSld modSld sldOrd">
      <pc:chgData name="Laura Mariela Argueta Tejeda (2606424)" userId="S::2606424@student.uwtsd.ac.uk::f1114c71-62e5-4613-881e-ac2a6082d7f5" providerId="AD" clId="Web-{C18FC49D-FEA1-D972-03C1-C325CD001923}" dt="2026-10-11T14:54:02.870" v="754" actId="20577"/>
      <pc:docMkLst>
        <pc:docMk/>
      </pc:docMkLst>
      <pc:sldChg chg="modSp">
        <pc:chgData name="Laura Mariela Argueta Tejeda (2606424)" userId="S::2606424@student.uwtsd.ac.uk::f1114c71-62e5-4613-881e-ac2a6082d7f5" providerId="AD" clId="Web-{C18FC49D-FEA1-D972-03C1-C325CD001923}" dt="2026-10-11T14:19:40.479" v="584" actId="1076"/>
        <pc:sldMkLst>
          <pc:docMk/>
          <pc:sldMk cId="1809030126" sldId="258"/>
        </pc:sldMkLst>
        <pc:spChg chg="mod">
          <ac:chgData name="Laura Mariela Argueta Tejeda (2606424)" userId="S::2606424@student.uwtsd.ac.uk::f1114c71-62e5-4613-881e-ac2a6082d7f5" providerId="AD" clId="Web-{C18FC49D-FEA1-D972-03C1-C325CD001923}" dt="2026-10-11T14:16:33.660" v="575" actId="14100"/>
          <ac:spMkLst>
            <pc:docMk/>
            <pc:sldMk cId="1809030126" sldId="258"/>
            <ac:spMk id="2" creationId="{CB232EC2-6F8C-B054-F506-D15B55544F45}"/>
          </ac:spMkLst>
        </pc:spChg>
        <pc:graphicFrameChg chg="mod modGraphic">
          <ac:chgData name="Laura Mariela Argueta Tejeda (2606424)" userId="S::2606424@student.uwtsd.ac.uk::f1114c71-62e5-4613-881e-ac2a6082d7f5" providerId="AD" clId="Web-{C18FC49D-FEA1-D972-03C1-C325CD001923}" dt="2026-10-11T14:19:40.479" v="584" actId="1076"/>
          <ac:graphicFrameMkLst>
            <pc:docMk/>
            <pc:sldMk cId="1809030126" sldId="258"/>
            <ac:graphicFrameMk id="6" creationId="{2E60A58D-2C53-A9C9-4B39-EB0518893824}"/>
          </ac:graphicFrameMkLst>
        </pc:graphicFrameChg>
      </pc:sldChg>
      <pc:sldChg chg="addSp delSp">
        <pc:chgData name="Laura Mariela Argueta Tejeda (2606424)" userId="S::2606424@student.uwtsd.ac.uk::f1114c71-62e5-4613-881e-ac2a6082d7f5" providerId="AD" clId="Web-{C18FC49D-FEA1-D972-03C1-C325CD001923}" dt="2026-10-11T13:59:55.374" v="532"/>
        <pc:sldMkLst>
          <pc:docMk/>
          <pc:sldMk cId="1983208518" sldId="269"/>
        </pc:sldMkLst>
        <pc:spChg chg="add del">
          <ac:chgData name="Laura Mariela Argueta Tejeda (2606424)" userId="S::2606424@student.uwtsd.ac.uk::f1114c71-62e5-4613-881e-ac2a6082d7f5" providerId="AD" clId="Web-{C18FC49D-FEA1-D972-03C1-C325CD001923}" dt="2026-10-11T13:59:55.374" v="532"/>
          <ac:spMkLst>
            <pc:docMk/>
            <pc:sldMk cId="1983208518" sldId="269"/>
            <ac:spMk id="17" creationId="{DA7CBEC6-18A2-0C23-B6F1-8D280879057A}"/>
          </ac:spMkLst>
        </pc:spChg>
      </pc:sldChg>
      <pc:sldChg chg="ord">
        <pc:chgData name="Laura Mariela Argueta Tejeda (2606424)" userId="S::2606424@student.uwtsd.ac.uk::f1114c71-62e5-4613-881e-ac2a6082d7f5" providerId="AD" clId="Web-{C18FC49D-FEA1-D972-03C1-C325CD001923}" dt="2026-10-11T13:10:16.200" v="1"/>
        <pc:sldMkLst>
          <pc:docMk/>
          <pc:sldMk cId="2246432009" sldId="271"/>
        </pc:sldMkLst>
      </pc:sldChg>
      <pc:sldChg chg="delSp modSp new add del ord">
        <pc:chgData name="Laura Mariela Argueta Tejeda (2606424)" userId="S::2606424@student.uwtsd.ac.uk::f1114c71-62e5-4613-881e-ac2a6082d7f5" providerId="AD" clId="Web-{C18FC49D-FEA1-D972-03C1-C325CD001923}" dt="2026-10-11T14:12:32.667" v="572"/>
        <pc:sldMkLst>
          <pc:docMk/>
          <pc:sldMk cId="3078404242" sldId="274"/>
        </pc:sldMkLst>
        <pc:spChg chg="del mod">
          <ac:chgData name="Laura Mariela Argueta Tejeda (2606424)" userId="S::2606424@student.uwtsd.ac.uk::f1114c71-62e5-4613-881e-ac2a6082d7f5" providerId="AD" clId="Web-{C18FC49D-FEA1-D972-03C1-C325CD001923}" dt="2026-10-11T13:11:58.110" v="5"/>
          <ac:spMkLst>
            <pc:docMk/>
            <pc:sldMk cId="3078404242" sldId="274"/>
            <ac:spMk id="2" creationId="{3AD2722C-D2DF-9DB8-127C-F0376206A0ED}"/>
          </ac:spMkLst>
        </pc:spChg>
      </pc:sldChg>
      <pc:sldChg chg="delSp modSp new">
        <pc:chgData name="Laura Mariela Argueta Tejeda (2606424)" userId="S::2606424@student.uwtsd.ac.uk::f1114c71-62e5-4613-881e-ac2a6082d7f5" providerId="AD" clId="Web-{C18FC49D-FEA1-D972-03C1-C325CD001923}" dt="2026-10-11T14:09:10.488" v="569" actId="20577"/>
        <pc:sldMkLst>
          <pc:docMk/>
          <pc:sldMk cId="2398269936" sldId="275"/>
        </pc:sldMkLst>
        <pc:spChg chg="mod">
          <ac:chgData name="Laura Mariela Argueta Tejeda (2606424)" userId="S::2606424@student.uwtsd.ac.uk::f1114c71-62e5-4613-881e-ac2a6082d7f5" providerId="AD" clId="Web-{C18FC49D-FEA1-D972-03C1-C325CD001923}" dt="2026-10-11T14:06:38.873" v="551" actId="20577"/>
          <ac:spMkLst>
            <pc:docMk/>
            <pc:sldMk cId="2398269936" sldId="275"/>
            <ac:spMk id="2" creationId="{93DEAE08-2D54-C8B8-8392-17387F4FB709}"/>
          </ac:spMkLst>
        </pc:spChg>
        <pc:spChg chg="mod">
          <ac:chgData name="Laura Mariela Argueta Tejeda (2606424)" userId="S::2606424@student.uwtsd.ac.uk::f1114c71-62e5-4613-881e-ac2a6082d7f5" providerId="AD" clId="Web-{C18FC49D-FEA1-D972-03C1-C325CD001923}" dt="2026-10-11T14:09:10.488" v="569" actId="20577"/>
          <ac:spMkLst>
            <pc:docMk/>
            <pc:sldMk cId="2398269936" sldId="275"/>
            <ac:spMk id="3" creationId="{857B6378-45BF-2F1A-0B92-3EFDA5CF85BE}"/>
          </ac:spMkLst>
        </pc:spChg>
        <pc:spChg chg="del mod">
          <ac:chgData name="Laura Mariela Argueta Tejeda (2606424)" userId="S::2606424@student.uwtsd.ac.uk::f1114c71-62e5-4613-881e-ac2a6082d7f5" providerId="AD" clId="Web-{C18FC49D-FEA1-D972-03C1-C325CD001923}" dt="2026-10-11T13:42:00.835" v="527"/>
          <ac:spMkLst>
            <pc:docMk/>
            <pc:sldMk cId="2398269936" sldId="275"/>
            <ac:spMk id="4" creationId="{923423E7-BA49-BCC5-5F93-28076B976CAB}"/>
          </ac:spMkLst>
        </pc:spChg>
      </pc:sldChg>
      <pc:sldChg chg="new del">
        <pc:chgData name="Laura Mariela Argueta Tejeda (2606424)" userId="S::2606424@student.uwtsd.ac.uk::f1114c71-62e5-4613-881e-ac2a6082d7f5" providerId="AD" clId="Web-{C18FC49D-FEA1-D972-03C1-C325CD001923}" dt="2026-10-11T14:12:37.667" v="573"/>
        <pc:sldMkLst>
          <pc:docMk/>
          <pc:sldMk cId="2546115967" sldId="276"/>
        </pc:sldMkLst>
      </pc:sldChg>
      <pc:sldChg chg="modSp new">
        <pc:chgData name="Laura Mariela Argueta Tejeda (2606424)" userId="S::2606424@student.uwtsd.ac.uk::f1114c71-62e5-4613-881e-ac2a6082d7f5" providerId="AD" clId="Web-{C18FC49D-FEA1-D972-03C1-C325CD001923}" dt="2026-10-11T14:54:02.870" v="754" actId="20577"/>
        <pc:sldMkLst>
          <pc:docMk/>
          <pc:sldMk cId="2357266579" sldId="277"/>
        </pc:sldMkLst>
        <pc:spChg chg="mod">
          <ac:chgData name="Laura Mariela Argueta Tejeda (2606424)" userId="S::2606424@student.uwtsd.ac.uk::f1114c71-62e5-4613-881e-ac2a6082d7f5" providerId="AD" clId="Web-{C18FC49D-FEA1-D972-03C1-C325CD001923}" dt="2026-10-11T14:47:06.652" v="605" actId="14100"/>
          <ac:spMkLst>
            <pc:docMk/>
            <pc:sldMk cId="2357266579" sldId="277"/>
            <ac:spMk id="2" creationId="{FE939159-9050-AE15-8BE0-B2C2DF48E75D}"/>
          </ac:spMkLst>
        </pc:spChg>
        <pc:spChg chg="mod">
          <ac:chgData name="Laura Mariela Argueta Tejeda (2606424)" userId="S::2606424@student.uwtsd.ac.uk::f1114c71-62e5-4613-881e-ac2a6082d7f5" providerId="AD" clId="Web-{C18FC49D-FEA1-D972-03C1-C325CD001923}" dt="2026-10-11T14:54:02.870" v="754" actId="20577"/>
          <ac:spMkLst>
            <pc:docMk/>
            <pc:sldMk cId="2357266579" sldId="277"/>
            <ac:spMk id="3" creationId="{9309B6D1-5BA8-2C93-1C6A-CEAA1AAB7A79}"/>
          </ac:spMkLst>
        </pc:spChg>
      </pc:sldChg>
    </pc:docChg>
  </pc:docChgLst>
  <pc:docChgLst>
    <pc:chgData name="Laura Mariela Argueta Tejeda (2606424)" userId="f1114c71-62e5-4613-881e-ac2a6082d7f5" providerId="ADAL" clId="{2B3485AA-3180-47B8-9E4C-C2886C3B735D}"/>
    <pc:docChg chg="undo redo custSel addSld delSld modSld sldOrd">
      <pc:chgData name="Laura Mariela Argueta Tejeda (2606424)" userId="f1114c71-62e5-4613-881e-ac2a6082d7f5" providerId="ADAL" clId="{2B3485AA-3180-47B8-9E4C-C2886C3B735D}" dt="2026-10-08T14:46:40.317" v="7384"/>
      <pc:docMkLst>
        <pc:docMk/>
      </pc:docMkLst>
      <pc:sldChg chg="addSp delSp modSp mod ord modClrScheme chgLayout">
        <pc:chgData name="Laura Mariela Argueta Tejeda (2606424)" userId="f1114c71-62e5-4613-881e-ac2a6082d7f5" providerId="ADAL" clId="{2B3485AA-3180-47B8-9E4C-C2886C3B735D}" dt="2026-10-08T14:41:10.455" v="7368" actId="27636"/>
        <pc:sldMkLst>
          <pc:docMk/>
          <pc:sldMk cId="264394349" sldId="256"/>
        </pc:sldMkLst>
        <pc:spChg chg="mod ord">
          <ac:chgData name="Laura Mariela Argueta Tejeda (2606424)" userId="f1114c71-62e5-4613-881e-ac2a6082d7f5" providerId="ADAL" clId="{2B3485AA-3180-47B8-9E4C-C2886C3B735D}" dt="2026-10-08T14:41:10.455" v="7368" actId="27636"/>
          <ac:spMkLst>
            <pc:docMk/>
            <pc:sldMk cId="264394349" sldId="256"/>
            <ac:spMk id="2" creationId="{E58815B4-20F3-5E9F-9C36-EBAA8925FD4E}"/>
          </ac:spMkLst>
        </pc:spChg>
        <pc:spChg chg="mod ord">
          <ac:chgData name="Laura Mariela Argueta Tejeda (2606424)" userId="f1114c71-62e5-4613-881e-ac2a6082d7f5" providerId="ADAL" clId="{2B3485AA-3180-47B8-9E4C-C2886C3B735D}" dt="2026-10-08T14:10:21.143" v="7255"/>
          <ac:spMkLst>
            <pc:docMk/>
            <pc:sldMk cId="264394349" sldId="256"/>
            <ac:spMk id="3" creationId="{AEE076D3-D974-4CAA-6BBD-FDD0084CB7D5}"/>
          </ac:spMkLst>
        </pc:spChg>
      </pc:sldChg>
      <pc:sldChg chg="addSp delSp modSp mod chgLayout">
        <pc:chgData name="Laura Mariela Argueta Tejeda (2606424)" userId="f1114c71-62e5-4613-881e-ac2a6082d7f5" providerId="ADAL" clId="{2B3485AA-3180-47B8-9E4C-C2886C3B735D}" dt="2026-10-08T14:10:51.614" v="7264"/>
        <pc:sldMkLst>
          <pc:docMk/>
          <pc:sldMk cId="1507221465" sldId="260"/>
        </pc:sldMkLst>
        <pc:spChg chg="add del mod ord">
          <ac:chgData name="Laura Mariela Argueta Tejeda (2606424)" userId="f1114c71-62e5-4613-881e-ac2a6082d7f5" providerId="ADAL" clId="{2B3485AA-3180-47B8-9E4C-C2886C3B735D}" dt="2026-10-08T14:10:51.614" v="7264"/>
          <ac:spMkLst>
            <pc:docMk/>
            <pc:sldMk cId="1507221465" sldId="260"/>
            <ac:spMk id="2" creationId="{C8B76F4C-16EF-3D67-1008-442CC0F4D946}"/>
          </ac:spMkLst>
        </pc:spChg>
        <pc:graphicFrameChg chg="add mod">
          <ac:chgData name="Laura Mariela Argueta Tejeda (2606424)" userId="f1114c71-62e5-4613-881e-ac2a6082d7f5" providerId="ADAL" clId="{2B3485AA-3180-47B8-9E4C-C2886C3B735D}" dt="2026-10-08T14:10:21.143" v="7255"/>
          <ac:graphicFrameMkLst>
            <pc:docMk/>
            <pc:sldMk cId="1507221465" sldId="260"/>
            <ac:graphicFrameMk id="8" creationId="{2A730CEC-B4E5-55C3-F030-92B52245E53C}"/>
          </ac:graphicFrameMkLst>
        </pc:graphicFrameChg>
      </pc:sldChg>
      <pc:sldChg chg="addSp delSp modSp mod">
        <pc:chgData name="Laura Mariela Argueta Tejeda (2606424)" userId="f1114c71-62e5-4613-881e-ac2a6082d7f5" providerId="ADAL" clId="{2B3485AA-3180-47B8-9E4C-C2886C3B735D}" dt="2026-10-08T14:10:51.614" v="7264"/>
        <pc:sldMkLst>
          <pc:docMk/>
          <pc:sldMk cId="549260890" sldId="261"/>
        </pc:sldMkLst>
        <pc:spChg chg="mod">
          <ac:chgData name="Laura Mariela Argueta Tejeda (2606424)" userId="f1114c71-62e5-4613-881e-ac2a6082d7f5" providerId="ADAL" clId="{2B3485AA-3180-47B8-9E4C-C2886C3B735D}" dt="2026-10-05T07:31:37.936" v="1484" actId="27636"/>
          <ac:spMkLst>
            <pc:docMk/>
            <pc:sldMk cId="549260890" sldId="261"/>
            <ac:spMk id="2" creationId="{BB474907-4342-E8CD-83BD-775C0506D02A}"/>
          </ac:spMkLst>
        </pc:spChg>
        <pc:spChg chg="mod">
          <ac:chgData name="Laura Mariela Argueta Tejeda (2606424)" userId="f1114c71-62e5-4613-881e-ac2a6082d7f5" providerId="ADAL" clId="{2B3485AA-3180-47B8-9E4C-C2886C3B735D}" dt="2026-10-08T14:10:51.614" v="7264"/>
          <ac:spMkLst>
            <pc:docMk/>
            <pc:sldMk cId="549260890" sldId="261"/>
            <ac:spMk id="7" creationId="{BAD2A994-16E9-1A28-694D-0ED1EC9DF783}"/>
          </ac:spMkLst>
        </pc:spChg>
        <pc:graphicFrameChg chg="add mod ord modGraphic">
          <ac:chgData name="Laura Mariela Argueta Tejeda (2606424)" userId="f1114c71-62e5-4613-881e-ac2a6082d7f5" providerId="ADAL" clId="{2B3485AA-3180-47B8-9E4C-C2886C3B735D}" dt="2026-10-05T07:43:39.427" v="1848" actId="20577"/>
          <ac:graphicFrameMkLst>
            <pc:docMk/>
            <pc:sldMk cId="549260890" sldId="261"/>
            <ac:graphicFrameMk id="4" creationId="{8AFFD4C5-0EA9-90EB-53D6-8726ABAC7D79}"/>
          </ac:graphicFrameMkLst>
        </pc:graphicFrameChg>
      </pc:sldChg>
      <pc:sldChg chg="addSp delSp modSp new mod modClrScheme chgLayout">
        <pc:chgData name="Laura Mariela Argueta Tejeda (2606424)" userId="f1114c71-62e5-4613-881e-ac2a6082d7f5" providerId="ADAL" clId="{2B3485AA-3180-47B8-9E4C-C2886C3B735D}" dt="2026-10-08T14:10:52.177" v="7267" actId="27636"/>
        <pc:sldMkLst>
          <pc:docMk/>
          <pc:sldMk cId="2611838554" sldId="262"/>
        </pc:sldMkLst>
        <pc:spChg chg="mod">
          <ac:chgData name="Laura Mariela Argueta Tejeda (2606424)" userId="f1114c71-62e5-4613-881e-ac2a6082d7f5" providerId="ADAL" clId="{2B3485AA-3180-47B8-9E4C-C2886C3B735D}" dt="2026-10-08T14:10:52.160" v="7266" actId="27636"/>
          <ac:spMkLst>
            <pc:docMk/>
            <pc:sldMk cId="2611838554" sldId="262"/>
            <ac:spMk id="2" creationId="{4C6D8F61-541B-FD8A-0187-A6E19A99F092}"/>
          </ac:spMkLst>
        </pc:spChg>
        <pc:spChg chg="mod ord">
          <ac:chgData name="Laura Mariela Argueta Tejeda (2606424)" userId="f1114c71-62e5-4613-881e-ac2a6082d7f5" providerId="ADAL" clId="{2B3485AA-3180-47B8-9E4C-C2886C3B735D}" dt="2026-10-08T14:10:52.160" v="7265" actId="27636"/>
          <ac:spMkLst>
            <pc:docMk/>
            <pc:sldMk cId="2611838554" sldId="262"/>
            <ac:spMk id="3" creationId="{C84CE7FE-D5D5-A894-EA25-AC344A9E15FB}"/>
          </ac:spMkLst>
        </pc:spChg>
        <pc:spChg chg="mod">
          <ac:chgData name="Laura Mariela Argueta Tejeda (2606424)" userId="f1114c71-62e5-4613-881e-ac2a6082d7f5" providerId="ADAL" clId="{2B3485AA-3180-47B8-9E4C-C2886C3B735D}" dt="2026-10-08T14:10:52.177" v="7267" actId="27636"/>
          <ac:spMkLst>
            <pc:docMk/>
            <pc:sldMk cId="2611838554" sldId="262"/>
            <ac:spMk id="4" creationId="{EAA75743-D46C-293B-181B-D6F7FCB7E9AC}"/>
          </ac:spMkLst>
        </pc:spChg>
        <pc:picChg chg="add mod">
          <ac:chgData name="Laura Mariela Argueta Tejeda (2606424)" userId="f1114c71-62e5-4613-881e-ac2a6082d7f5" providerId="ADAL" clId="{2B3485AA-3180-47B8-9E4C-C2886C3B735D}" dt="2026-10-08T14:10:51.614" v="7264"/>
          <ac:picMkLst>
            <pc:docMk/>
            <pc:sldMk cId="2611838554" sldId="262"/>
            <ac:picMk id="6" creationId="{6BF8F832-23FE-8D7E-3129-56F1B8A22B8D}"/>
          </ac:picMkLst>
        </pc:picChg>
      </pc:sldChg>
      <pc:sldChg chg="modSp new mod">
        <pc:chgData name="Laura Mariela Argueta Tejeda (2606424)" userId="f1114c71-62e5-4613-881e-ac2a6082d7f5" providerId="ADAL" clId="{2B3485AA-3180-47B8-9E4C-C2886C3B735D}" dt="2026-10-08T14:14:02.416" v="7315" actId="20577"/>
        <pc:sldMkLst>
          <pc:docMk/>
          <pc:sldMk cId="2927475624" sldId="263"/>
        </pc:sldMkLst>
        <pc:spChg chg="mod">
          <ac:chgData name="Laura Mariela Argueta Tejeda (2606424)" userId="f1114c71-62e5-4613-881e-ac2a6082d7f5" providerId="ADAL" clId="{2B3485AA-3180-47B8-9E4C-C2886C3B735D}" dt="2026-10-08T14:10:51.614" v="7264"/>
          <ac:spMkLst>
            <pc:docMk/>
            <pc:sldMk cId="2927475624" sldId="263"/>
            <ac:spMk id="2" creationId="{4A548E3E-4588-5742-89EE-5BC31D24FDBE}"/>
          </ac:spMkLst>
        </pc:spChg>
        <pc:spChg chg="mod">
          <ac:chgData name="Laura Mariela Argueta Tejeda (2606424)" userId="f1114c71-62e5-4613-881e-ac2a6082d7f5" providerId="ADAL" clId="{2B3485AA-3180-47B8-9E4C-C2886C3B735D}" dt="2026-10-08T14:14:02.416" v="7315" actId="20577"/>
          <ac:spMkLst>
            <pc:docMk/>
            <pc:sldMk cId="2927475624" sldId="263"/>
            <ac:spMk id="3" creationId="{90EB5D01-BF50-E7BA-3100-F594B9C82F0A}"/>
          </ac:spMkLst>
        </pc:spChg>
        <pc:spChg chg="mod">
          <ac:chgData name="Laura Mariela Argueta Tejeda (2606424)" userId="f1114c71-62e5-4613-881e-ac2a6082d7f5" providerId="ADAL" clId="{2B3485AA-3180-47B8-9E4C-C2886C3B735D}" dt="2026-10-08T14:10:51.614" v="7264"/>
          <ac:spMkLst>
            <pc:docMk/>
            <pc:sldMk cId="2927475624" sldId="263"/>
            <ac:spMk id="4" creationId="{CD98FC62-7600-FB22-508E-1C15E8234C93}"/>
          </ac:spMkLst>
        </pc:spChg>
      </pc:sldChg>
      <pc:sldChg chg="addSp delSp modSp new mod setBg modClrScheme chgLayout">
        <pc:chgData name="Laura Mariela Argueta Tejeda (2606424)" userId="f1114c71-62e5-4613-881e-ac2a6082d7f5" providerId="ADAL" clId="{2B3485AA-3180-47B8-9E4C-C2886C3B735D}" dt="2026-10-08T14:16:43.005" v="7334" actId="207"/>
        <pc:sldMkLst>
          <pc:docMk/>
          <pc:sldMk cId="3409911330" sldId="264"/>
        </pc:sldMkLst>
        <pc:spChg chg="mod">
          <ac:chgData name="Laura Mariela Argueta Tejeda (2606424)" userId="f1114c71-62e5-4613-881e-ac2a6082d7f5" providerId="ADAL" clId="{2B3485AA-3180-47B8-9E4C-C2886C3B735D}" dt="2026-10-08T14:10:51.614" v="7264"/>
          <ac:spMkLst>
            <pc:docMk/>
            <pc:sldMk cId="3409911330" sldId="264"/>
            <ac:spMk id="2" creationId="{CBA5ED03-4E68-BDD1-1B9A-F82711D68425}"/>
          </ac:spMkLst>
        </pc:spChg>
        <pc:spChg chg="mod">
          <ac:chgData name="Laura Mariela Argueta Tejeda (2606424)" userId="f1114c71-62e5-4613-881e-ac2a6082d7f5" providerId="ADAL" clId="{2B3485AA-3180-47B8-9E4C-C2886C3B735D}" dt="2026-10-08T14:10:52.212" v="7269" actId="27636"/>
          <ac:spMkLst>
            <pc:docMk/>
            <pc:sldMk cId="3409911330" sldId="264"/>
            <ac:spMk id="4" creationId="{A3E3BB74-ABE7-C13D-8949-A9D944F99BEC}"/>
          </ac:spMkLst>
        </pc:spChg>
        <pc:graphicFrameChg chg="add mod modGraphic">
          <ac:chgData name="Laura Mariela Argueta Tejeda (2606424)" userId="f1114c71-62e5-4613-881e-ac2a6082d7f5" providerId="ADAL" clId="{2B3485AA-3180-47B8-9E4C-C2886C3B735D}" dt="2026-10-08T14:16:43.005" v="7334" actId="207"/>
          <ac:graphicFrameMkLst>
            <pc:docMk/>
            <pc:sldMk cId="3409911330" sldId="264"/>
            <ac:graphicFrameMk id="6" creationId="{A39BFDB7-71F9-5566-160C-5620312F2EDE}"/>
          </ac:graphicFrameMkLst>
        </pc:graphicFrameChg>
      </pc:sldChg>
      <pc:sldChg chg="addSp delSp modSp new mod modMedia modClrScheme chgLayout">
        <pc:chgData name="Laura Mariela Argueta Tejeda (2606424)" userId="f1114c71-62e5-4613-881e-ac2a6082d7f5" providerId="ADAL" clId="{2B3485AA-3180-47B8-9E4C-C2886C3B735D}" dt="2026-10-08T14:10:52.247" v="7270" actId="27636"/>
        <pc:sldMkLst>
          <pc:docMk/>
          <pc:sldMk cId="3662979228" sldId="266"/>
        </pc:sldMkLst>
        <pc:spChg chg="mod">
          <ac:chgData name="Laura Mariela Argueta Tejeda (2606424)" userId="f1114c71-62e5-4613-881e-ac2a6082d7f5" providerId="ADAL" clId="{2B3485AA-3180-47B8-9E4C-C2886C3B735D}" dt="2026-10-08T14:10:51.614" v="7264"/>
          <ac:spMkLst>
            <pc:docMk/>
            <pc:sldMk cId="3662979228" sldId="266"/>
            <ac:spMk id="2" creationId="{EA117302-0FB1-4DB2-B6B6-F4CBC2F648E4}"/>
          </ac:spMkLst>
        </pc:spChg>
        <pc:spChg chg="mod">
          <ac:chgData name="Laura Mariela Argueta Tejeda (2606424)" userId="f1114c71-62e5-4613-881e-ac2a6082d7f5" providerId="ADAL" clId="{2B3485AA-3180-47B8-9E4C-C2886C3B735D}" dt="2026-10-08T14:10:52.247" v="7270" actId="27636"/>
          <ac:spMkLst>
            <pc:docMk/>
            <pc:sldMk cId="3662979228" sldId="266"/>
            <ac:spMk id="3" creationId="{C4E99108-6A8A-4BA4-CB77-5757BFD61FEA}"/>
          </ac:spMkLst>
        </pc:spChg>
        <pc:picChg chg="add mod">
          <ac:chgData name="Laura Mariela Argueta Tejeda (2606424)" userId="f1114c71-62e5-4613-881e-ac2a6082d7f5" providerId="ADAL" clId="{2B3485AA-3180-47B8-9E4C-C2886C3B735D}" dt="2026-10-05T14:20:51.787" v="6761"/>
          <ac:picMkLst>
            <pc:docMk/>
            <pc:sldMk cId="3662979228" sldId="266"/>
            <ac:picMk id="11" creationId="{8AA5F3C8-4CC9-38AC-6188-E52BADE11253}"/>
          </ac:picMkLst>
        </pc:picChg>
      </pc:sldChg>
      <pc:sldChg chg="addSp delSp modSp new mod ord">
        <pc:chgData name="Laura Mariela Argueta Tejeda (2606424)" userId="f1114c71-62e5-4613-881e-ac2a6082d7f5" providerId="ADAL" clId="{2B3485AA-3180-47B8-9E4C-C2886C3B735D}" dt="2026-10-08T14:10:52.272" v="7271" actId="27636"/>
        <pc:sldMkLst>
          <pc:docMk/>
          <pc:sldMk cId="806081125" sldId="267"/>
        </pc:sldMkLst>
        <pc:spChg chg="mod">
          <ac:chgData name="Laura Mariela Argueta Tejeda (2606424)" userId="f1114c71-62e5-4613-881e-ac2a6082d7f5" providerId="ADAL" clId="{2B3485AA-3180-47B8-9E4C-C2886C3B735D}" dt="2026-10-08T14:10:51.614" v="7264"/>
          <ac:spMkLst>
            <pc:docMk/>
            <pc:sldMk cId="806081125" sldId="267"/>
            <ac:spMk id="2" creationId="{EEB03F56-34FA-3BFD-31B2-CA9D584EFF9C}"/>
          </ac:spMkLst>
        </pc:spChg>
        <pc:spChg chg="mod">
          <ac:chgData name="Laura Mariela Argueta Tejeda (2606424)" userId="f1114c71-62e5-4613-881e-ac2a6082d7f5" providerId="ADAL" clId="{2B3485AA-3180-47B8-9E4C-C2886C3B735D}" dt="2026-10-08T14:10:52.272" v="7271" actId="27636"/>
          <ac:spMkLst>
            <pc:docMk/>
            <pc:sldMk cId="806081125" sldId="267"/>
            <ac:spMk id="3" creationId="{87E0D0C2-7F95-2C93-9969-D49F90955A07}"/>
          </ac:spMkLst>
        </pc:spChg>
        <pc:spChg chg="mod">
          <ac:chgData name="Laura Mariela Argueta Tejeda (2606424)" userId="f1114c71-62e5-4613-881e-ac2a6082d7f5" providerId="ADAL" clId="{2B3485AA-3180-47B8-9E4C-C2886C3B735D}" dt="2026-10-08T14:10:51.614" v="7264"/>
          <ac:spMkLst>
            <pc:docMk/>
            <pc:sldMk cId="806081125" sldId="267"/>
            <ac:spMk id="4" creationId="{13CFCABE-07FC-E2D3-B489-2969E9308ADE}"/>
          </ac:spMkLst>
        </pc:spChg>
      </pc:sldChg>
      <pc:sldChg chg="addSp delSp modSp add mod">
        <pc:chgData name="Laura Mariela Argueta Tejeda (2606424)" userId="f1114c71-62e5-4613-881e-ac2a6082d7f5" providerId="ADAL" clId="{2B3485AA-3180-47B8-9E4C-C2886C3B735D}" dt="2026-10-08T14:10:51.614" v="7264"/>
        <pc:sldMkLst>
          <pc:docMk/>
          <pc:sldMk cId="1983208518" sldId="269"/>
        </pc:sldMkLst>
        <pc:spChg chg="mod">
          <ac:chgData name="Laura Mariela Argueta Tejeda (2606424)" userId="f1114c71-62e5-4613-881e-ac2a6082d7f5" providerId="ADAL" clId="{2B3485AA-3180-47B8-9E4C-C2886C3B735D}" dt="2026-10-08T14:10:51.614" v="7264"/>
          <ac:spMkLst>
            <pc:docMk/>
            <pc:sldMk cId="1983208518" sldId="269"/>
            <ac:spMk id="2" creationId="{EE6B88C4-FD92-71F0-466D-B08E1DB9AE2A}"/>
          </ac:spMkLst>
        </pc:spChg>
        <pc:graphicFrameChg chg="add mod modGraphic">
          <ac:chgData name="Laura Mariela Argueta Tejeda (2606424)" userId="f1114c71-62e5-4613-881e-ac2a6082d7f5" providerId="ADAL" clId="{2B3485AA-3180-47B8-9E4C-C2886C3B735D}" dt="2026-10-08T14:10:51.614" v="7264"/>
          <ac:graphicFrameMkLst>
            <pc:docMk/>
            <pc:sldMk cId="1983208518" sldId="269"/>
            <ac:graphicFrameMk id="6" creationId="{0F33D764-BA17-4E1E-C9F1-C453555FD393}"/>
          </ac:graphicFrameMkLst>
        </pc:graphicFrameChg>
      </pc:sldChg>
      <pc:sldChg chg="addSp delSp modSp new mod ord modClrScheme chgLayout">
        <pc:chgData name="Laura Mariela Argueta Tejeda (2606424)" userId="f1114c71-62e5-4613-881e-ac2a6082d7f5" providerId="ADAL" clId="{2B3485AA-3180-47B8-9E4C-C2886C3B735D}" dt="2026-10-08T14:33:19.169" v="7365" actId="21"/>
        <pc:sldMkLst>
          <pc:docMk/>
          <pc:sldMk cId="2037413744" sldId="270"/>
        </pc:sldMkLst>
        <pc:spChg chg="mod">
          <ac:chgData name="Laura Mariela Argueta Tejeda (2606424)" userId="f1114c71-62e5-4613-881e-ac2a6082d7f5" providerId="ADAL" clId="{2B3485AA-3180-47B8-9E4C-C2886C3B735D}" dt="2026-10-08T14:10:51.614" v="7264"/>
          <ac:spMkLst>
            <pc:docMk/>
            <pc:sldMk cId="2037413744" sldId="270"/>
            <ac:spMk id="2" creationId="{5CAA2F4B-847A-41CA-8C18-754393262B88}"/>
          </ac:spMkLst>
        </pc:spChg>
        <pc:spChg chg="add mod">
          <ac:chgData name="Laura Mariela Argueta Tejeda (2606424)" userId="f1114c71-62e5-4613-881e-ac2a6082d7f5" providerId="ADAL" clId="{2B3485AA-3180-47B8-9E4C-C2886C3B735D}" dt="2026-10-08T14:32:26.024" v="7364" actId="20577"/>
          <ac:spMkLst>
            <pc:docMk/>
            <pc:sldMk cId="2037413744" sldId="270"/>
            <ac:spMk id="10" creationId="{5ACC2A47-D973-891E-4869-EDDA7F0B8787}"/>
          </ac:spMkLst>
        </pc:spChg>
        <pc:picChg chg="add mod">
          <ac:chgData name="Laura Mariela Argueta Tejeda (2606424)" userId="f1114c71-62e5-4613-881e-ac2a6082d7f5" providerId="ADAL" clId="{2B3485AA-3180-47B8-9E4C-C2886C3B735D}" dt="2026-10-08T14:10:30.168" v="7256" actId="26606"/>
          <ac:picMkLst>
            <pc:docMk/>
            <pc:sldMk cId="2037413744" sldId="270"/>
            <ac:picMk id="5" creationId="{3AF2B8AF-8A69-815E-713E-4A5048D5E224}"/>
          </ac:picMkLst>
        </pc:picChg>
      </pc:sldChg>
      <pc:sldChg chg="addSp delSp modSp new add del mod ord modClrScheme chgLayout">
        <pc:chgData name="Laura Mariela Argueta Tejeda (2606424)" userId="f1114c71-62e5-4613-881e-ac2a6082d7f5" providerId="ADAL" clId="{2B3485AA-3180-47B8-9E4C-C2886C3B735D}" dt="2026-10-08T14:43:33.711" v="7373" actId="207"/>
        <pc:sldMkLst>
          <pc:docMk/>
          <pc:sldMk cId="2246432009" sldId="271"/>
        </pc:sldMkLst>
        <pc:spChg chg="add mod">
          <ac:chgData name="Laura Mariela Argueta Tejeda (2606424)" userId="f1114c71-62e5-4613-881e-ac2a6082d7f5" providerId="ADAL" clId="{2B3485AA-3180-47B8-9E4C-C2886C3B735D}" dt="2026-10-08T14:12:21.291" v="7276" actId="14100"/>
          <ac:spMkLst>
            <pc:docMk/>
            <pc:sldMk cId="2246432009" sldId="271"/>
            <ac:spMk id="2" creationId="{08E254F3-2466-E326-A57E-D0E57AD89434}"/>
          </ac:spMkLst>
        </pc:spChg>
        <pc:graphicFrameChg chg="add mod modGraphic">
          <ac:chgData name="Laura Mariela Argueta Tejeda (2606424)" userId="f1114c71-62e5-4613-881e-ac2a6082d7f5" providerId="ADAL" clId="{2B3485AA-3180-47B8-9E4C-C2886C3B735D}" dt="2026-10-08T14:43:33.711" v="7373" actId="207"/>
          <ac:graphicFrameMkLst>
            <pc:docMk/>
            <pc:sldMk cId="2246432009" sldId="271"/>
            <ac:graphicFrameMk id="6" creationId="{0CB0BB3C-AEA7-2888-F464-7E49A2603367}"/>
          </ac:graphicFrameMkLst>
        </pc:graphicFrameChg>
      </pc:sldChg>
    </pc:docChg>
  </pc:docChgLst>
  <pc:docChgLst>
    <pc:chgData name="Adaku Ibeabuchi Thomas (2606784)" userId="S::2606784@student.uwtsd.ac.uk::29e53693-d9be-4766-b84d-1fb521617e9e" providerId="AD" clId="Web-{00000000-0000-0000-0000-000000000000}"/>
    <pc:docChg chg="addSld">
      <pc:chgData name="Adaku Ibeabuchi Thomas (2606784)" userId="S::2606784@student.uwtsd.ac.uk::29e53693-d9be-4766-b84d-1fb521617e9e" providerId="AD" clId="Web-{00000000-0000-0000-0000-000000000000}" dt="2026-10-08T16:29:35.690" v="0"/>
      <pc:docMkLst>
        <pc:docMk/>
      </pc:docMkLst>
    </pc:docChg>
  </pc:docChgLst>
  <pc:docChgLst>
    <pc:chgData name="Venus Morris (2536772)" userId="ca4835c4-b714-4b4b-9965-f236faedbd60" providerId="ADAL" clId="{AB575ACB-3430-4445-915B-A70F80290474}"/>
    <pc:docChg chg="undo custSel addSld modSld">
      <pc:chgData name="Venus Morris (2536772)" userId="ca4835c4-b714-4b4b-9965-f236faedbd60" providerId="ADAL" clId="{AB575ACB-3430-4445-915B-A70F80290474}" dt="2026-10-08T16:41:50.345" v="9" actId="1076"/>
      <pc:docMkLst>
        <pc:docMk/>
      </pc:docMkLst>
    </pc:docChg>
  </pc:docChgLst>
  <pc:docChgLst>
    <pc:chgData name="Laura Mariela Argueta Tejeda (2606424)" userId="S::2606424@student.uwtsd.ac.uk::f1114c71-62e5-4613-881e-ac2a6082d7f5" providerId="AD" clId="Web-{53FFF733-4B48-723E-25D2-A5AEE7D836BF}"/>
    <pc:docChg chg="addSld delSld modSld">
      <pc:chgData name="Laura Mariela Argueta Tejeda (2606424)" userId="S::2606424@student.uwtsd.ac.uk::f1114c71-62e5-4613-881e-ac2a6082d7f5" providerId="AD" clId="Web-{53FFF733-4B48-723E-25D2-A5AEE7D836BF}" dt="2026-10-12T07:53:09.073" v="657" actId="1076"/>
      <pc:docMkLst>
        <pc:docMk/>
      </pc:docMkLst>
      <pc:sldChg chg="modSp">
        <pc:chgData name="Laura Mariela Argueta Tejeda (2606424)" userId="S::2606424@student.uwtsd.ac.uk::f1114c71-62e5-4613-881e-ac2a6082d7f5" providerId="AD" clId="Web-{53FFF733-4B48-723E-25D2-A5AEE7D836BF}" dt="2026-10-12T07:05:06.842" v="2" actId="20577"/>
        <pc:sldMkLst>
          <pc:docMk/>
          <pc:sldMk cId="264394349" sldId="256"/>
        </pc:sldMkLst>
        <pc:spChg chg="mod">
          <ac:chgData name="Laura Mariela Argueta Tejeda (2606424)" userId="S::2606424@student.uwtsd.ac.uk::f1114c71-62e5-4613-881e-ac2a6082d7f5" providerId="AD" clId="Web-{53FFF733-4B48-723E-25D2-A5AEE7D836BF}" dt="2026-10-12T07:05:06.842" v="2" actId="20577"/>
          <ac:spMkLst>
            <pc:docMk/>
            <pc:sldMk cId="264394349" sldId="256"/>
            <ac:spMk id="2" creationId="{E58815B4-20F3-5E9F-9C36-EBAA8925FD4E}"/>
          </ac:spMkLst>
        </pc:spChg>
      </pc:sldChg>
      <pc:sldChg chg="modSp">
        <pc:chgData name="Laura Mariela Argueta Tejeda (2606424)" userId="S::2606424@student.uwtsd.ac.uk::f1114c71-62e5-4613-881e-ac2a6082d7f5" providerId="AD" clId="Web-{53FFF733-4B48-723E-25D2-A5AEE7D836BF}" dt="2026-10-12T07:12:56.297" v="40"/>
        <pc:sldMkLst>
          <pc:docMk/>
          <pc:sldMk cId="549260890" sldId="261"/>
        </pc:sldMkLst>
        <pc:graphicFrameChg chg="mod modGraphic">
          <ac:chgData name="Laura Mariela Argueta Tejeda (2606424)" userId="S::2606424@student.uwtsd.ac.uk::f1114c71-62e5-4613-881e-ac2a6082d7f5" providerId="AD" clId="Web-{53FFF733-4B48-723E-25D2-A5AEE7D836BF}" dt="2026-10-12T07:12:56.297" v="40"/>
          <ac:graphicFrameMkLst>
            <pc:docMk/>
            <pc:sldMk cId="549260890" sldId="261"/>
            <ac:graphicFrameMk id="4" creationId="{8AFFD4C5-0EA9-90EB-53D6-8726ABAC7D79}"/>
          </ac:graphicFrameMkLst>
        </pc:graphicFrameChg>
      </pc:sldChg>
      <pc:sldChg chg="modSp">
        <pc:chgData name="Laura Mariela Argueta Tejeda (2606424)" userId="S::2606424@student.uwtsd.ac.uk::f1114c71-62e5-4613-881e-ac2a6082d7f5" providerId="AD" clId="Web-{53FFF733-4B48-723E-25D2-A5AEE7D836BF}" dt="2026-10-12T07:14:17.815" v="43" actId="20577"/>
        <pc:sldMkLst>
          <pc:docMk/>
          <pc:sldMk cId="2611838554" sldId="262"/>
        </pc:sldMkLst>
        <pc:spChg chg="mod">
          <ac:chgData name="Laura Mariela Argueta Tejeda (2606424)" userId="S::2606424@student.uwtsd.ac.uk::f1114c71-62e5-4613-881e-ac2a6082d7f5" providerId="AD" clId="Web-{53FFF733-4B48-723E-25D2-A5AEE7D836BF}" dt="2026-10-12T07:14:03.518" v="42" actId="20577"/>
          <ac:spMkLst>
            <pc:docMk/>
            <pc:sldMk cId="2611838554" sldId="262"/>
            <ac:spMk id="2" creationId="{4C6D8F61-541B-FD8A-0187-A6E19A99F092}"/>
          </ac:spMkLst>
        </pc:spChg>
        <pc:spChg chg="mod">
          <ac:chgData name="Laura Mariela Argueta Tejeda (2606424)" userId="S::2606424@student.uwtsd.ac.uk::f1114c71-62e5-4613-881e-ac2a6082d7f5" providerId="AD" clId="Web-{53FFF733-4B48-723E-25D2-A5AEE7D836BF}" dt="2026-10-12T07:14:17.815" v="43" actId="20577"/>
          <ac:spMkLst>
            <pc:docMk/>
            <pc:sldMk cId="2611838554" sldId="262"/>
            <ac:spMk id="3" creationId="{C84CE7FE-D5D5-A894-EA25-AC344A9E15FB}"/>
          </ac:spMkLst>
        </pc:spChg>
      </pc:sldChg>
      <pc:sldChg chg="modSp">
        <pc:chgData name="Laura Mariela Argueta Tejeda (2606424)" userId="S::2606424@student.uwtsd.ac.uk::f1114c71-62e5-4613-881e-ac2a6082d7f5" providerId="AD" clId="Web-{53FFF733-4B48-723E-25D2-A5AEE7D836BF}" dt="2026-10-12T07:14:55.660" v="46" actId="20577"/>
        <pc:sldMkLst>
          <pc:docMk/>
          <pc:sldMk cId="2927475624" sldId="263"/>
        </pc:sldMkLst>
        <pc:spChg chg="mod">
          <ac:chgData name="Laura Mariela Argueta Tejeda (2606424)" userId="S::2606424@student.uwtsd.ac.uk::f1114c71-62e5-4613-881e-ac2a6082d7f5" providerId="AD" clId="Web-{53FFF733-4B48-723E-25D2-A5AEE7D836BF}" dt="2026-10-12T07:14:55.660" v="46" actId="20577"/>
          <ac:spMkLst>
            <pc:docMk/>
            <pc:sldMk cId="2927475624" sldId="263"/>
            <ac:spMk id="3" creationId="{90EB5D01-BF50-E7BA-3100-F594B9C82F0A}"/>
          </ac:spMkLst>
        </pc:spChg>
      </pc:sldChg>
      <pc:sldChg chg="modSp">
        <pc:chgData name="Laura Mariela Argueta Tejeda (2606424)" userId="S::2606424@student.uwtsd.ac.uk::f1114c71-62e5-4613-881e-ac2a6082d7f5" providerId="AD" clId="Web-{53FFF733-4B48-723E-25D2-A5AEE7D836BF}" dt="2026-10-12T07:16:20.460" v="47" actId="20577"/>
        <pc:sldMkLst>
          <pc:docMk/>
          <pc:sldMk cId="806081125" sldId="267"/>
        </pc:sldMkLst>
        <pc:spChg chg="mod">
          <ac:chgData name="Laura Mariela Argueta Tejeda (2606424)" userId="S::2606424@student.uwtsd.ac.uk::f1114c71-62e5-4613-881e-ac2a6082d7f5" providerId="AD" clId="Web-{53FFF733-4B48-723E-25D2-A5AEE7D836BF}" dt="2026-10-12T07:16:20.460" v="47" actId="20577"/>
          <ac:spMkLst>
            <pc:docMk/>
            <pc:sldMk cId="806081125" sldId="267"/>
            <ac:spMk id="3" creationId="{87E0D0C2-7F95-2C93-9969-D49F90955A07}"/>
          </ac:spMkLst>
        </pc:spChg>
      </pc:sldChg>
      <pc:sldChg chg="addSp modSp mod setBg">
        <pc:chgData name="Laura Mariela Argueta Tejeda (2606424)" userId="S::2606424@student.uwtsd.ac.uk::f1114c71-62e5-4613-881e-ac2a6082d7f5" providerId="AD" clId="Web-{53FFF733-4B48-723E-25D2-A5AEE7D836BF}" dt="2026-10-12T07:53:09.073" v="657" actId="1076"/>
        <pc:sldMkLst>
          <pc:docMk/>
          <pc:sldMk cId="1983208518" sldId="269"/>
        </pc:sldMkLst>
        <pc:spChg chg="mod">
          <ac:chgData name="Laura Mariela Argueta Tejeda (2606424)" userId="S::2606424@student.uwtsd.ac.uk::f1114c71-62e5-4613-881e-ac2a6082d7f5" providerId="AD" clId="Web-{53FFF733-4B48-723E-25D2-A5AEE7D836BF}" dt="2026-10-12T07:39:52.184" v="390"/>
          <ac:spMkLst>
            <pc:docMk/>
            <pc:sldMk cId="1983208518" sldId="269"/>
            <ac:spMk id="2" creationId="{EE6B88C4-FD92-71F0-466D-B08E1DB9AE2A}"/>
          </ac:spMkLst>
        </pc:spChg>
        <pc:spChg chg="add">
          <ac:chgData name="Laura Mariela Argueta Tejeda (2606424)" userId="S::2606424@student.uwtsd.ac.uk::f1114c71-62e5-4613-881e-ac2a6082d7f5" providerId="AD" clId="Web-{53FFF733-4B48-723E-25D2-A5AEE7D836BF}" dt="2026-10-12T07:39:52.184" v="390"/>
          <ac:spMkLst>
            <pc:docMk/>
            <pc:sldMk cId="1983208518" sldId="269"/>
            <ac:spMk id="11" creationId="{7E475056-B0EB-44BE-8568-61ABEFB2E99D}"/>
          </ac:spMkLst>
        </pc:spChg>
        <pc:spChg chg="add">
          <ac:chgData name="Laura Mariela Argueta Tejeda (2606424)" userId="S::2606424@student.uwtsd.ac.uk::f1114c71-62e5-4613-881e-ac2a6082d7f5" providerId="AD" clId="Web-{53FFF733-4B48-723E-25D2-A5AEE7D836BF}" dt="2026-10-12T07:39:52.184" v="390"/>
          <ac:spMkLst>
            <pc:docMk/>
            <pc:sldMk cId="1983208518" sldId="269"/>
            <ac:spMk id="15" creationId="{E82ABBDC-7A44-4AE8-A04F-B5495481B9F2}"/>
          </ac:spMkLst>
        </pc:spChg>
        <pc:graphicFrameChg chg="mod modGraphic">
          <ac:chgData name="Laura Mariela Argueta Tejeda (2606424)" userId="S::2606424@student.uwtsd.ac.uk::f1114c71-62e5-4613-881e-ac2a6082d7f5" providerId="AD" clId="Web-{53FFF733-4B48-723E-25D2-A5AEE7D836BF}" dt="2026-10-12T07:52:59.729" v="655" actId="1076"/>
          <ac:graphicFrameMkLst>
            <pc:docMk/>
            <pc:sldMk cId="1983208518" sldId="269"/>
            <ac:graphicFrameMk id="6" creationId="{0F33D764-BA17-4E1E-C9F1-C453555FD393}"/>
          </ac:graphicFrameMkLst>
        </pc:graphicFrameChg>
        <pc:graphicFrameChg chg="add mod modGraphic">
          <ac:chgData name="Laura Mariela Argueta Tejeda (2606424)" userId="S::2606424@student.uwtsd.ac.uk::f1114c71-62e5-4613-881e-ac2a6082d7f5" providerId="AD" clId="Web-{53FFF733-4B48-723E-25D2-A5AEE7D836BF}" dt="2026-10-12T07:53:03.838" v="656" actId="1076"/>
          <ac:graphicFrameMkLst>
            <pc:docMk/>
            <pc:sldMk cId="1983208518" sldId="269"/>
            <ac:graphicFrameMk id="75" creationId="{0EB50D8D-8B08-70DC-058F-53580C149BCE}"/>
          </ac:graphicFrameMkLst>
        </pc:graphicFrameChg>
        <pc:graphicFrameChg chg="add mod modGraphic">
          <ac:chgData name="Laura Mariela Argueta Tejeda (2606424)" userId="S::2606424@student.uwtsd.ac.uk::f1114c71-62e5-4613-881e-ac2a6082d7f5" providerId="AD" clId="Web-{53FFF733-4B48-723E-25D2-A5AEE7D836BF}" dt="2026-10-12T07:53:09.073" v="657" actId="1076"/>
          <ac:graphicFrameMkLst>
            <pc:docMk/>
            <pc:sldMk cId="1983208518" sldId="269"/>
            <ac:graphicFrameMk id="85" creationId="{BA692485-9B3D-79E6-AAD7-F56F1FDAC4C3}"/>
          </ac:graphicFrameMkLst>
        </pc:graphicFrameChg>
        <pc:cxnChg chg="add">
          <ac:chgData name="Laura Mariela Argueta Tejeda (2606424)" userId="S::2606424@student.uwtsd.ac.uk::f1114c71-62e5-4613-881e-ac2a6082d7f5" providerId="AD" clId="Web-{53FFF733-4B48-723E-25D2-A5AEE7D836BF}" dt="2026-10-12T07:39:52.184" v="390"/>
          <ac:cxnSpMkLst>
            <pc:docMk/>
            <pc:sldMk cId="1983208518" sldId="269"/>
            <ac:cxnSpMk id="13" creationId="{F2C8E2EC-73A4-48C2-B4D7-D7726BD908EE}"/>
          </ac:cxnSpMkLst>
        </pc:cxnChg>
      </pc:sldChg>
      <pc:sldChg chg="modSp">
        <pc:chgData name="Laura Mariela Argueta Tejeda (2606424)" userId="S::2606424@student.uwtsd.ac.uk::f1114c71-62e5-4613-881e-ac2a6082d7f5" providerId="AD" clId="Web-{53FFF733-4B48-723E-25D2-A5AEE7D836BF}" dt="2026-10-12T07:07:19.612" v="11" actId="1076"/>
        <pc:sldMkLst>
          <pc:docMk/>
          <pc:sldMk cId="2246432009" sldId="271"/>
        </pc:sldMkLst>
        <pc:graphicFrameChg chg="mod">
          <ac:chgData name="Laura Mariela Argueta Tejeda (2606424)" userId="S::2606424@student.uwtsd.ac.uk::f1114c71-62e5-4613-881e-ac2a6082d7f5" providerId="AD" clId="Web-{53FFF733-4B48-723E-25D2-A5AEE7D836BF}" dt="2026-10-12T07:07:19.612" v="11" actId="1076"/>
          <ac:graphicFrameMkLst>
            <pc:docMk/>
            <pc:sldMk cId="2246432009" sldId="271"/>
            <ac:graphicFrameMk id="6" creationId="{0CB0BB3C-AEA7-2888-F464-7E49A2603367}"/>
          </ac:graphicFrameMkLst>
        </pc:graphicFrameChg>
      </pc:sldChg>
      <pc:sldChg chg="modSp">
        <pc:chgData name="Laura Mariela Argueta Tejeda (2606424)" userId="S::2606424@student.uwtsd.ac.uk::f1114c71-62e5-4613-881e-ac2a6082d7f5" providerId="AD" clId="Web-{53FFF733-4B48-723E-25D2-A5AEE7D836BF}" dt="2026-10-12T07:06:40.298" v="8" actId="20577"/>
        <pc:sldMkLst>
          <pc:docMk/>
          <pc:sldMk cId="2398269936" sldId="275"/>
        </pc:sldMkLst>
        <pc:spChg chg="mod">
          <ac:chgData name="Laura Mariela Argueta Tejeda (2606424)" userId="S::2606424@student.uwtsd.ac.uk::f1114c71-62e5-4613-881e-ac2a6082d7f5" providerId="AD" clId="Web-{53FFF733-4B48-723E-25D2-A5AEE7D836BF}" dt="2026-10-12T07:05:41.499" v="3" actId="20577"/>
          <ac:spMkLst>
            <pc:docMk/>
            <pc:sldMk cId="2398269936" sldId="275"/>
            <ac:spMk id="2" creationId="{93DEAE08-2D54-C8B8-8392-17387F4FB709}"/>
          </ac:spMkLst>
        </pc:spChg>
        <pc:spChg chg="mod">
          <ac:chgData name="Laura Mariela Argueta Tejeda (2606424)" userId="S::2606424@student.uwtsd.ac.uk::f1114c71-62e5-4613-881e-ac2a6082d7f5" providerId="AD" clId="Web-{53FFF733-4B48-723E-25D2-A5AEE7D836BF}" dt="2026-10-12T07:06:40.298" v="8" actId="20577"/>
          <ac:spMkLst>
            <pc:docMk/>
            <pc:sldMk cId="2398269936" sldId="275"/>
            <ac:spMk id="3" creationId="{857B6378-45BF-2F1A-0B92-3EFDA5CF85BE}"/>
          </ac:spMkLst>
        </pc:spChg>
      </pc:sldChg>
      <pc:sldChg chg="modSp">
        <pc:chgData name="Laura Mariela Argueta Tejeda (2606424)" userId="S::2606424@student.uwtsd.ac.uk::f1114c71-62e5-4613-881e-ac2a6082d7f5" providerId="AD" clId="Web-{53FFF733-4B48-723E-25D2-A5AEE7D836BF}" dt="2026-10-12T07:09:14.929" v="16" actId="20577"/>
        <pc:sldMkLst>
          <pc:docMk/>
          <pc:sldMk cId="1825135419" sldId="278"/>
        </pc:sldMkLst>
        <pc:spChg chg="mod">
          <ac:chgData name="Laura Mariela Argueta Tejeda (2606424)" userId="S::2606424@student.uwtsd.ac.uk::f1114c71-62e5-4613-881e-ac2a6082d7f5" providerId="AD" clId="Web-{53FFF733-4B48-723E-25D2-A5AEE7D836BF}" dt="2026-10-12T07:07:41.972" v="12" actId="20577"/>
          <ac:spMkLst>
            <pc:docMk/>
            <pc:sldMk cId="1825135419" sldId="278"/>
            <ac:spMk id="2" creationId="{CBD12628-7A93-3361-FE4E-A29ABC8DD3DE}"/>
          </ac:spMkLst>
        </pc:spChg>
        <pc:spChg chg="mod">
          <ac:chgData name="Laura Mariela Argueta Tejeda (2606424)" userId="S::2606424@student.uwtsd.ac.uk::f1114c71-62e5-4613-881e-ac2a6082d7f5" providerId="AD" clId="Web-{53FFF733-4B48-723E-25D2-A5AEE7D836BF}" dt="2026-10-12T07:07:56.114" v="13" actId="20577"/>
          <ac:spMkLst>
            <pc:docMk/>
            <pc:sldMk cId="1825135419" sldId="278"/>
            <ac:spMk id="3" creationId="{CE679F1C-61F2-DAD5-5846-0D4E8F058071}"/>
          </ac:spMkLst>
        </pc:spChg>
        <pc:spChg chg="mod">
          <ac:chgData name="Laura Mariela Argueta Tejeda (2606424)" userId="S::2606424@student.uwtsd.ac.uk::f1114c71-62e5-4613-881e-ac2a6082d7f5" providerId="AD" clId="Web-{53FFF733-4B48-723E-25D2-A5AEE7D836BF}" dt="2026-10-12T07:08:58.569" v="15" actId="20577"/>
          <ac:spMkLst>
            <pc:docMk/>
            <pc:sldMk cId="1825135419" sldId="278"/>
            <ac:spMk id="4" creationId="{FAC4FCED-906C-587E-498D-CAFC9FBAE922}"/>
          </ac:spMkLst>
        </pc:spChg>
        <pc:spChg chg="mod">
          <ac:chgData name="Laura Mariela Argueta Tejeda (2606424)" userId="S::2606424@student.uwtsd.ac.uk::f1114c71-62e5-4613-881e-ac2a6082d7f5" providerId="AD" clId="Web-{53FFF733-4B48-723E-25D2-A5AEE7D836BF}" dt="2026-10-12T07:08:13.270" v="14"/>
          <ac:spMkLst>
            <pc:docMk/>
            <pc:sldMk cId="1825135419" sldId="278"/>
            <ac:spMk id="5" creationId="{858DC369-7FA3-4542-4B23-A6E2366E91F0}"/>
          </ac:spMkLst>
        </pc:spChg>
        <pc:spChg chg="mod">
          <ac:chgData name="Laura Mariela Argueta Tejeda (2606424)" userId="S::2606424@student.uwtsd.ac.uk::f1114c71-62e5-4613-881e-ac2a6082d7f5" providerId="AD" clId="Web-{53FFF733-4B48-723E-25D2-A5AEE7D836BF}" dt="2026-10-12T07:09:14.929" v="16" actId="20577"/>
          <ac:spMkLst>
            <pc:docMk/>
            <pc:sldMk cId="1825135419" sldId="278"/>
            <ac:spMk id="6" creationId="{FBD670A0-6E7A-4CD7-F88C-8D8150C5CB75}"/>
          </ac:spMkLst>
        </pc:spChg>
      </pc:sldChg>
      <pc:sldChg chg="modSp">
        <pc:chgData name="Laura Mariela Argueta Tejeda (2606424)" userId="S::2606424@student.uwtsd.ac.uk::f1114c71-62e5-4613-881e-ac2a6082d7f5" providerId="AD" clId="Web-{53FFF733-4B48-723E-25D2-A5AEE7D836BF}" dt="2026-10-12T07:12:24.858" v="29" actId="20577"/>
        <pc:sldMkLst>
          <pc:docMk/>
          <pc:sldMk cId="3700741890" sldId="279"/>
        </pc:sldMkLst>
        <pc:spChg chg="mod">
          <ac:chgData name="Laura Mariela Argueta Tejeda (2606424)" userId="S::2606424@student.uwtsd.ac.uk::f1114c71-62e5-4613-881e-ac2a6082d7f5" providerId="AD" clId="Web-{53FFF733-4B48-723E-25D2-A5AEE7D836BF}" dt="2026-10-12T07:11:46.638" v="27" actId="20577"/>
          <ac:spMkLst>
            <pc:docMk/>
            <pc:sldMk cId="3700741890" sldId="279"/>
            <ac:spMk id="3" creationId="{8227726C-7B91-3EA7-9EB2-AB67D5898916}"/>
          </ac:spMkLst>
        </pc:spChg>
        <pc:spChg chg="mod">
          <ac:chgData name="Laura Mariela Argueta Tejeda (2606424)" userId="S::2606424@student.uwtsd.ac.uk::f1114c71-62e5-4613-881e-ac2a6082d7f5" providerId="AD" clId="Web-{53FFF733-4B48-723E-25D2-A5AEE7D836BF}" dt="2026-10-12T07:11:05.855" v="25" actId="20577"/>
          <ac:spMkLst>
            <pc:docMk/>
            <pc:sldMk cId="3700741890" sldId="279"/>
            <ac:spMk id="4" creationId="{D9AC1ED5-8BC0-5D04-5B49-49E0AC81B25D}"/>
          </ac:spMkLst>
        </pc:spChg>
        <pc:spChg chg="mod">
          <ac:chgData name="Laura Mariela Argueta Tejeda (2606424)" userId="S::2606424@student.uwtsd.ac.uk::f1114c71-62e5-4613-881e-ac2a6082d7f5" providerId="AD" clId="Web-{53FFF733-4B48-723E-25D2-A5AEE7D836BF}" dt="2026-10-12T07:12:04.607" v="28" actId="20577"/>
          <ac:spMkLst>
            <pc:docMk/>
            <pc:sldMk cId="3700741890" sldId="279"/>
            <ac:spMk id="5" creationId="{92680BE9-D76C-685E-143D-F0C28A85A7BF}"/>
          </ac:spMkLst>
        </pc:spChg>
        <pc:spChg chg="mod">
          <ac:chgData name="Laura Mariela Argueta Tejeda (2606424)" userId="S::2606424@student.uwtsd.ac.uk::f1114c71-62e5-4613-881e-ac2a6082d7f5" providerId="AD" clId="Web-{53FFF733-4B48-723E-25D2-A5AEE7D836BF}" dt="2026-10-12T07:11:20.059" v="26" actId="20577"/>
          <ac:spMkLst>
            <pc:docMk/>
            <pc:sldMk cId="3700741890" sldId="279"/>
            <ac:spMk id="6" creationId="{505F6B60-187D-4C7B-C4D8-866E69814187}"/>
          </ac:spMkLst>
        </pc:spChg>
        <pc:spChg chg="mod">
          <ac:chgData name="Laura Mariela Argueta Tejeda (2606424)" userId="S::2606424@student.uwtsd.ac.uk::f1114c71-62e5-4613-881e-ac2a6082d7f5" providerId="AD" clId="Web-{53FFF733-4B48-723E-25D2-A5AEE7D836BF}" dt="2026-10-12T07:12:24.858" v="29" actId="20577"/>
          <ac:spMkLst>
            <pc:docMk/>
            <pc:sldMk cId="3700741890" sldId="279"/>
            <ac:spMk id="7" creationId="{84324BC7-BC45-8445-A506-00AC56590A97}"/>
          </ac:spMkLst>
        </pc:spChg>
      </pc:sldChg>
      <pc:sldChg chg="modSp">
        <pc:chgData name="Laura Mariela Argueta Tejeda (2606424)" userId="S::2606424@student.uwtsd.ac.uk::f1114c71-62e5-4613-881e-ac2a6082d7f5" providerId="AD" clId="Web-{53FFF733-4B48-723E-25D2-A5AEE7D836BF}" dt="2026-10-12T07:20:37.282" v="50" actId="20577"/>
        <pc:sldMkLst>
          <pc:docMk/>
          <pc:sldMk cId="2562057906" sldId="280"/>
        </pc:sldMkLst>
        <pc:spChg chg="mod">
          <ac:chgData name="Laura Mariela Argueta Tejeda (2606424)" userId="S::2606424@student.uwtsd.ac.uk::f1114c71-62e5-4613-881e-ac2a6082d7f5" providerId="AD" clId="Web-{53FFF733-4B48-723E-25D2-A5AEE7D836BF}" dt="2026-10-12T07:18:23.824" v="48" actId="20577"/>
          <ac:spMkLst>
            <pc:docMk/>
            <pc:sldMk cId="2562057906" sldId="280"/>
            <ac:spMk id="2" creationId="{7BF499A3-BBAA-2248-1D39-69F05254B13C}"/>
          </ac:spMkLst>
        </pc:spChg>
        <pc:spChg chg="mod">
          <ac:chgData name="Laura Mariela Argueta Tejeda (2606424)" userId="S::2606424@student.uwtsd.ac.uk::f1114c71-62e5-4613-881e-ac2a6082d7f5" providerId="AD" clId="Web-{53FFF733-4B48-723E-25D2-A5AEE7D836BF}" dt="2026-10-12T07:20:37.282" v="50" actId="20577"/>
          <ac:spMkLst>
            <pc:docMk/>
            <pc:sldMk cId="2562057906" sldId="280"/>
            <ac:spMk id="3" creationId="{BE1B29D8-F9F6-1150-C1E1-5DAF10874348}"/>
          </ac:spMkLst>
        </pc:spChg>
      </pc:sldChg>
      <pc:sldChg chg="del">
        <pc:chgData name="Laura Mariela Argueta Tejeda (2606424)" userId="S::2606424@student.uwtsd.ac.uk::f1114c71-62e5-4613-881e-ac2a6082d7f5" providerId="AD" clId="Web-{53FFF733-4B48-723E-25D2-A5AEE7D836BF}" dt="2026-10-12T07:25:49.575" v="57"/>
        <pc:sldMkLst>
          <pc:docMk/>
          <pc:sldMk cId="2023888073" sldId="281"/>
        </pc:sldMkLst>
      </pc:sldChg>
      <pc:sldChg chg="del">
        <pc:chgData name="Laura Mariela Argueta Tejeda (2606424)" userId="S::2606424@student.uwtsd.ac.uk::f1114c71-62e5-4613-881e-ac2a6082d7f5" providerId="AD" clId="Web-{53FFF733-4B48-723E-25D2-A5AEE7D836BF}" dt="2026-10-12T07:01:21.646" v="0"/>
        <pc:sldMkLst>
          <pc:docMk/>
          <pc:sldMk cId="1411233287" sldId="282"/>
        </pc:sldMkLst>
      </pc:sldChg>
      <pc:sldChg chg="new del">
        <pc:chgData name="Laura Mariela Argueta Tejeda (2606424)" userId="S::2606424@student.uwtsd.ac.uk::f1114c71-62e5-4613-881e-ac2a6082d7f5" providerId="AD" clId="Web-{53FFF733-4B48-723E-25D2-A5AEE7D836BF}" dt="2026-10-12T07:25:44.809" v="56"/>
        <pc:sldMkLst>
          <pc:docMk/>
          <pc:sldMk cId="2312647928" sldId="282"/>
        </pc:sldMkLst>
      </pc:sldChg>
      <pc:sldChg chg="new del">
        <pc:chgData name="Laura Mariela Argueta Tejeda (2606424)" userId="S::2606424@student.uwtsd.ac.uk::f1114c71-62e5-4613-881e-ac2a6082d7f5" providerId="AD" clId="Web-{53FFF733-4B48-723E-25D2-A5AEE7D836BF}" dt="2026-10-12T07:25:40.825" v="55"/>
        <pc:sldMkLst>
          <pc:docMk/>
          <pc:sldMk cId="1109300450" sldId="283"/>
        </pc:sldMkLst>
      </pc:sldChg>
      <pc:sldChg chg="modSp new">
        <pc:chgData name="Laura Mariela Argueta Tejeda (2606424)" userId="S::2606424@student.uwtsd.ac.uk::f1114c71-62e5-4613-881e-ac2a6082d7f5" providerId="AD" clId="Web-{53FFF733-4B48-723E-25D2-A5AEE7D836BF}" dt="2026-10-12T07:39:26.949" v="389" actId="20577"/>
        <pc:sldMkLst>
          <pc:docMk/>
          <pc:sldMk cId="1344577874" sldId="284"/>
        </pc:sldMkLst>
        <pc:spChg chg="mod">
          <ac:chgData name="Laura Mariela Argueta Tejeda (2606424)" userId="S::2606424@student.uwtsd.ac.uk::f1114c71-62e5-4613-881e-ac2a6082d7f5" providerId="AD" clId="Web-{53FFF733-4B48-723E-25D2-A5AEE7D836BF}" dt="2026-10-12T07:34:28.126" v="242" actId="20577"/>
          <ac:spMkLst>
            <pc:docMk/>
            <pc:sldMk cId="1344577874" sldId="284"/>
            <ac:spMk id="2" creationId="{E98E1511-02B5-7213-ABE1-9C3674C9F7E2}"/>
          </ac:spMkLst>
        </pc:spChg>
        <pc:spChg chg="mod">
          <ac:chgData name="Laura Mariela Argueta Tejeda (2606424)" userId="S::2606424@student.uwtsd.ac.uk::f1114c71-62e5-4613-881e-ac2a6082d7f5" providerId="AD" clId="Web-{53FFF733-4B48-723E-25D2-A5AEE7D836BF}" dt="2026-10-12T07:39:26.949" v="389" actId="20577"/>
          <ac:spMkLst>
            <pc:docMk/>
            <pc:sldMk cId="1344577874" sldId="284"/>
            <ac:spMk id="3" creationId="{46ED3464-FB5F-BBCC-2CB8-37C1D6EF6398}"/>
          </ac:spMkLst>
        </pc:spChg>
      </pc:sldChg>
    </pc:docChg>
  </pc:docChgLst>
  <pc:docChgLst>
    <pc:chgData name="Laura Mariela Argueta Tejeda (2606424)" userId="S::2606424@student.uwtsd.ac.uk::f1114c71-62e5-4613-881e-ac2a6082d7f5" providerId="AD" clId="Web-{43A203C3-5F57-A5A1-862E-E007C7448A7A}"/>
    <pc:docChg chg="addSld delSld modSld sldOrd">
      <pc:chgData name="Laura Mariela Argueta Tejeda (2606424)" userId="S::2606424@student.uwtsd.ac.uk::f1114c71-62e5-4613-881e-ac2a6082d7f5" providerId="AD" clId="Web-{43A203C3-5F57-A5A1-862E-E007C7448A7A}" dt="2026-10-11T20:51:29.733" v="361"/>
      <pc:docMkLst>
        <pc:docMk/>
      </pc:docMkLst>
      <pc:sldChg chg="del">
        <pc:chgData name="Laura Mariela Argueta Tejeda (2606424)" userId="S::2606424@student.uwtsd.ac.uk::f1114c71-62e5-4613-881e-ac2a6082d7f5" providerId="AD" clId="Web-{43A203C3-5F57-A5A1-862E-E007C7448A7A}" dt="2026-10-11T19:49:21.374" v="71"/>
        <pc:sldMkLst>
          <pc:docMk/>
          <pc:sldMk cId="1809030126" sldId="258"/>
        </pc:sldMkLst>
      </pc:sldChg>
      <pc:sldChg chg="del">
        <pc:chgData name="Laura Mariela Argueta Tejeda (2606424)" userId="S::2606424@student.uwtsd.ac.uk::f1114c71-62e5-4613-881e-ac2a6082d7f5" providerId="AD" clId="Web-{43A203C3-5F57-A5A1-862E-E007C7448A7A}" dt="2026-10-11T19:49:33.748" v="74"/>
        <pc:sldMkLst>
          <pc:docMk/>
          <pc:sldMk cId="1831018712" sldId="259"/>
        </pc:sldMkLst>
      </pc:sldChg>
      <pc:sldChg chg="ord">
        <pc:chgData name="Laura Mariela Argueta Tejeda (2606424)" userId="S::2606424@student.uwtsd.ac.uk::f1114c71-62e5-4613-881e-ac2a6082d7f5" providerId="AD" clId="Web-{43A203C3-5F57-A5A1-862E-E007C7448A7A}" dt="2026-10-11T19:47:50.059" v="67"/>
        <pc:sldMkLst>
          <pc:docMk/>
          <pc:sldMk cId="549260890" sldId="261"/>
        </pc:sldMkLst>
      </pc:sldChg>
      <pc:sldChg chg="addSp modSp mod setBg">
        <pc:chgData name="Laura Mariela Argueta Tejeda (2606424)" userId="S::2606424@student.uwtsd.ac.uk::f1114c71-62e5-4613-881e-ac2a6082d7f5" providerId="AD" clId="Web-{43A203C3-5F57-A5A1-862E-E007C7448A7A}" dt="2026-10-11T19:56:22.984" v="77"/>
        <pc:sldMkLst>
          <pc:docMk/>
          <pc:sldMk cId="3409911330" sldId="264"/>
        </pc:sldMkLst>
        <pc:spChg chg="mod">
          <ac:chgData name="Laura Mariela Argueta Tejeda (2606424)" userId="S::2606424@student.uwtsd.ac.uk::f1114c71-62e5-4613-881e-ac2a6082d7f5" providerId="AD" clId="Web-{43A203C3-5F57-A5A1-862E-E007C7448A7A}" dt="2026-10-11T19:56:22.984" v="77"/>
          <ac:spMkLst>
            <pc:docMk/>
            <pc:sldMk cId="3409911330" sldId="264"/>
            <ac:spMk id="2" creationId="{CBA5ED03-4E68-BDD1-1B9A-F82711D68425}"/>
          </ac:spMkLst>
        </pc:spChg>
        <pc:spChg chg="mod">
          <ac:chgData name="Laura Mariela Argueta Tejeda (2606424)" userId="S::2606424@student.uwtsd.ac.uk::f1114c71-62e5-4613-881e-ac2a6082d7f5" providerId="AD" clId="Web-{43A203C3-5F57-A5A1-862E-E007C7448A7A}" dt="2026-10-11T19:56:22.984" v="77"/>
          <ac:spMkLst>
            <pc:docMk/>
            <pc:sldMk cId="3409911330" sldId="264"/>
            <ac:spMk id="4" creationId="{A3E3BB74-ABE7-C13D-8949-A9D944F99BEC}"/>
          </ac:spMkLst>
        </pc:spChg>
        <pc:spChg chg="add">
          <ac:chgData name="Laura Mariela Argueta Tejeda (2606424)" userId="S::2606424@student.uwtsd.ac.uk::f1114c71-62e5-4613-881e-ac2a6082d7f5" providerId="AD" clId="Web-{43A203C3-5F57-A5A1-862E-E007C7448A7A}" dt="2026-10-11T19:56:22.984" v="77"/>
          <ac:spMkLst>
            <pc:docMk/>
            <pc:sldMk cId="3409911330" sldId="264"/>
            <ac:spMk id="11" creationId="{7E475056-B0EB-44BE-8568-61ABEFB2E99D}"/>
          </ac:spMkLst>
        </pc:spChg>
        <pc:spChg chg="add">
          <ac:chgData name="Laura Mariela Argueta Tejeda (2606424)" userId="S::2606424@student.uwtsd.ac.uk::f1114c71-62e5-4613-881e-ac2a6082d7f5" providerId="AD" clId="Web-{43A203C3-5F57-A5A1-862E-E007C7448A7A}" dt="2026-10-11T19:56:22.984" v="77"/>
          <ac:spMkLst>
            <pc:docMk/>
            <pc:sldMk cId="3409911330" sldId="264"/>
            <ac:spMk id="15" creationId="{E82ABBDC-7A44-4AE8-A04F-B5495481B9F2}"/>
          </ac:spMkLst>
        </pc:spChg>
        <pc:graphicFrameChg chg="mod ord modGraphic">
          <ac:chgData name="Laura Mariela Argueta Tejeda (2606424)" userId="S::2606424@student.uwtsd.ac.uk::f1114c71-62e5-4613-881e-ac2a6082d7f5" providerId="AD" clId="Web-{43A203C3-5F57-A5A1-862E-E007C7448A7A}" dt="2026-10-11T19:56:22.984" v="77"/>
          <ac:graphicFrameMkLst>
            <pc:docMk/>
            <pc:sldMk cId="3409911330" sldId="264"/>
            <ac:graphicFrameMk id="6" creationId="{A39BFDB7-71F9-5566-160C-5620312F2EDE}"/>
          </ac:graphicFrameMkLst>
        </pc:graphicFrameChg>
        <pc:cxnChg chg="add">
          <ac:chgData name="Laura Mariela Argueta Tejeda (2606424)" userId="S::2606424@student.uwtsd.ac.uk::f1114c71-62e5-4613-881e-ac2a6082d7f5" providerId="AD" clId="Web-{43A203C3-5F57-A5A1-862E-E007C7448A7A}" dt="2026-10-11T19:56:22.984" v="77"/>
          <ac:cxnSpMkLst>
            <pc:docMk/>
            <pc:sldMk cId="3409911330" sldId="264"/>
            <ac:cxnSpMk id="13" creationId="{F2C8E2EC-73A4-48C2-B4D7-D7726BD908EE}"/>
          </ac:cxnSpMkLst>
        </pc:cxnChg>
      </pc:sldChg>
      <pc:sldChg chg="modSp del">
        <pc:chgData name="Laura Mariela Argueta Tejeda (2606424)" userId="S::2606424@student.uwtsd.ac.uk::f1114c71-62e5-4613-881e-ac2a6082d7f5" providerId="AD" clId="Web-{43A203C3-5F57-A5A1-862E-E007C7448A7A}" dt="2026-10-11T20:16:46.593" v="276"/>
        <pc:sldMkLst>
          <pc:docMk/>
          <pc:sldMk cId="3326282008" sldId="265"/>
        </pc:sldMkLst>
        <pc:spChg chg="mod">
          <ac:chgData name="Laura Mariela Argueta Tejeda (2606424)" userId="S::2606424@student.uwtsd.ac.uk::f1114c71-62e5-4613-881e-ac2a6082d7f5" providerId="AD" clId="Web-{43A203C3-5F57-A5A1-862E-E007C7448A7A}" dt="2026-10-11T20:02:23.451" v="108" actId="20577"/>
          <ac:spMkLst>
            <pc:docMk/>
            <pc:sldMk cId="3326282008" sldId="265"/>
            <ac:spMk id="2" creationId="{5636D6EF-34AC-288F-24E9-64F9ADB73354}"/>
          </ac:spMkLst>
        </pc:spChg>
        <pc:spChg chg="mod">
          <ac:chgData name="Laura Mariela Argueta Tejeda (2606424)" userId="S::2606424@student.uwtsd.ac.uk::f1114c71-62e5-4613-881e-ac2a6082d7f5" providerId="AD" clId="Web-{43A203C3-5F57-A5A1-862E-E007C7448A7A}" dt="2026-10-11T20:07:52.432" v="109" actId="14100"/>
          <ac:spMkLst>
            <pc:docMk/>
            <pc:sldMk cId="3326282008" sldId="265"/>
            <ac:spMk id="3" creationId="{100FE54D-6850-FACD-D660-F9A7404C9433}"/>
          </ac:spMkLst>
        </pc:spChg>
      </pc:sldChg>
      <pc:sldChg chg="modSp">
        <pc:chgData name="Laura Mariela Argueta Tejeda (2606424)" userId="S::2606424@student.uwtsd.ac.uk::f1114c71-62e5-4613-881e-ac2a6082d7f5" providerId="AD" clId="Web-{43A203C3-5F57-A5A1-862E-E007C7448A7A}" dt="2026-10-11T20:50:27.950" v="360" actId="20577"/>
        <pc:sldMkLst>
          <pc:docMk/>
          <pc:sldMk cId="806081125" sldId="267"/>
        </pc:sldMkLst>
        <pc:spChg chg="mod">
          <ac:chgData name="Laura Mariela Argueta Tejeda (2606424)" userId="S::2606424@student.uwtsd.ac.uk::f1114c71-62e5-4613-881e-ac2a6082d7f5" providerId="AD" clId="Web-{43A203C3-5F57-A5A1-862E-E007C7448A7A}" dt="2026-10-11T20:50:27.950" v="360" actId="20577"/>
          <ac:spMkLst>
            <pc:docMk/>
            <pc:sldMk cId="806081125" sldId="267"/>
            <ac:spMk id="3" creationId="{87E0D0C2-7F95-2C93-9969-D49F90955A07}"/>
          </ac:spMkLst>
        </pc:spChg>
        <pc:spChg chg="mod">
          <ac:chgData name="Laura Mariela Argueta Tejeda (2606424)" userId="S::2606424@student.uwtsd.ac.uk::f1114c71-62e5-4613-881e-ac2a6082d7f5" providerId="AD" clId="Web-{43A203C3-5F57-A5A1-862E-E007C7448A7A}" dt="2026-10-11T20:25:16.721" v="282" actId="20577"/>
          <ac:spMkLst>
            <pc:docMk/>
            <pc:sldMk cId="806081125" sldId="267"/>
            <ac:spMk id="4" creationId="{13CFCABE-07FC-E2D3-B489-2969E9308ADE}"/>
          </ac:spMkLst>
        </pc:spChg>
      </pc:sldChg>
      <pc:sldChg chg="ord">
        <pc:chgData name="Laura Mariela Argueta Tejeda (2606424)" userId="S::2606424@student.uwtsd.ac.uk::f1114c71-62e5-4613-881e-ac2a6082d7f5" providerId="AD" clId="Web-{43A203C3-5F57-A5A1-862E-E007C7448A7A}" dt="2026-10-11T19:38:28.210" v="14"/>
        <pc:sldMkLst>
          <pc:docMk/>
          <pc:sldMk cId="2246432009" sldId="271"/>
        </pc:sldMkLst>
      </pc:sldChg>
      <pc:sldChg chg="del">
        <pc:chgData name="Laura Mariela Argueta Tejeda (2606424)" userId="S::2606424@student.uwtsd.ac.uk::f1114c71-62e5-4613-881e-ac2a6082d7f5" providerId="AD" clId="Web-{43A203C3-5F57-A5A1-862E-E007C7448A7A}" dt="2026-10-11T19:49:27.842" v="73"/>
        <pc:sldMkLst>
          <pc:docMk/>
          <pc:sldMk cId="3178616902" sldId="272"/>
        </pc:sldMkLst>
      </pc:sldChg>
      <pc:sldChg chg="del">
        <pc:chgData name="Laura Mariela Argueta Tejeda (2606424)" userId="S::2606424@student.uwtsd.ac.uk::f1114c71-62e5-4613-881e-ac2a6082d7f5" providerId="AD" clId="Web-{43A203C3-5F57-A5A1-862E-E007C7448A7A}" dt="2026-10-11T19:49:24.592" v="72"/>
        <pc:sldMkLst>
          <pc:docMk/>
          <pc:sldMk cId="1580160995" sldId="273"/>
        </pc:sldMkLst>
      </pc:sldChg>
      <pc:sldChg chg="modSp">
        <pc:chgData name="Laura Mariela Argueta Tejeda (2606424)" userId="S::2606424@student.uwtsd.ac.uk::f1114c71-62e5-4613-881e-ac2a6082d7f5" providerId="AD" clId="Web-{43A203C3-5F57-A5A1-862E-E007C7448A7A}" dt="2026-10-11T19:28:04.889" v="1" actId="20577"/>
        <pc:sldMkLst>
          <pc:docMk/>
          <pc:sldMk cId="2398269936" sldId="275"/>
        </pc:sldMkLst>
        <pc:spChg chg="mod">
          <ac:chgData name="Laura Mariela Argueta Tejeda (2606424)" userId="S::2606424@student.uwtsd.ac.uk::f1114c71-62e5-4613-881e-ac2a6082d7f5" providerId="AD" clId="Web-{43A203C3-5F57-A5A1-862E-E007C7448A7A}" dt="2026-10-11T19:28:04.889" v="1" actId="20577"/>
          <ac:spMkLst>
            <pc:docMk/>
            <pc:sldMk cId="2398269936" sldId="275"/>
            <ac:spMk id="3" creationId="{857B6378-45BF-2F1A-0B92-3EFDA5CF85BE}"/>
          </ac:spMkLst>
        </pc:spChg>
      </pc:sldChg>
      <pc:sldChg chg="del">
        <pc:chgData name="Laura Mariela Argueta Tejeda (2606424)" userId="S::2606424@student.uwtsd.ac.uk::f1114c71-62e5-4613-881e-ac2a6082d7f5" providerId="AD" clId="Web-{43A203C3-5F57-A5A1-862E-E007C7448A7A}" dt="2026-10-11T19:29:18.970" v="2"/>
        <pc:sldMkLst>
          <pc:docMk/>
          <pc:sldMk cId="2357266579" sldId="277"/>
        </pc:sldMkLst>
      </pc:sldChg>
      <pc:sldChg chg="modSp">
        <pc:chgData name="Laura Mariela Argueta Tejeda (2606424)" userId="S::2606424@student.uwtsd.ac.uk::f1114c71-62e5-4613-881e-ac2a6082d7f5" providerId="AD" clId="Web-{43A203C3-5F57-A5A1-862E-E007C7448A7A}" dt="2026-10-11T19:29:42.237" v="4" actId="14100"/>
        <pc:sldMkLst>
          <pc:docMk/>
          <pc:sldMk cId="1825135419" sldId="278"/>
        </pc:sldMkLst>
        <pc:spChg chg="mod">
          <ac:chgData name="Laura Mariela Argueta Tejeda (2606424)" userId="S::2606424@student.uwtsd.ac.uk::f1114c71-62e5-4613-881e-ac2a6082d7f5" providerId="AD" clId="Web-{43A203C3-5F57-A5A1-862E-E007C7448A7A}" dt="2026-10-11T19:29:42.237" v="4" actId="14100"/>
          <ac:spMkLst>
            <pc:docMk/>
            <pc:sldMk cId="1825135419" sldId="278"/>
            <ac:spMk id="2" creationId="{CBD12628-7A93-3361-FE4E-A29ABC8DD3DE}"/>
          </ac:spMkLst>
        </pc:spChg>
      </pc:sldChg>
      <pc:sldChg chg="modSp">
        <pc:chgData name="Laura Mariela Argueta Tejeda (2606424)" userId="S::2606424@student.uwtsd.ac.uk::f1114c71-62e5-4613-881e-ac2a6082d7f5" providerId="AD" clId="Web-{43A203C3-5F57-A5A1-862E-E007C7448A7A}" dt="2026-10-11T19:32:24.118" v="12" actId="20577"/>
        <pc:sldMkLst>
          <pc:docMk/>
          <pc:sldMk cId="3700741890" sldId="279"/>
        </pc:sldMkLst>
        <pc:spChg chg="mod">
          <ac:chgData name="Laura Mariela Argueta Tejeda (2606424)" userId="S::2606424@student.uwtsd.ac.uk::f1114c71-62e5-4613-881e-ac2a6082d7f5" providerId="AD" clId="Web-{43A203C3-5F57-A5A1-862E-E007C7448A7A}" dt="2026-10-11T19:30:25.832" v="5" actId="14100"/>
          <ac:spMkLst>
            <pc:docMk/>
            <pc:sldMk cId="3700741890" sldId="279"/>
            <ac:spMk id="3" creationId="{8227726C-7B91-3EA7-9EB2-AB67D5898916}"/>
          </ac:spMkLst>
        </pc:spChg>
        <pc:spChg chg="mod">
          <ac:chgData name="Laura Mariela Argueta Tejeda (2606424)" userId="S::2606424@student.uwtsd.ac.uk::f1114c71-62e5-4613-881e-ac2a6082d7f5" providerId="AD" clId="Web-{43A203C3-5F57-A5A1-862E-E007C7448A7A}" dt="2026-10-11T19:32:09.367" v="10" actId="20577"/>
          <ac:spMkLst>
            <pc:docMk/>
            <pc:sldMk cId="3700741890" sldId="279"/>
            <ac:spMk id="4" creationId="{D9AC1ED5-8BC0-5D04-5B49-49E0AC81B25D}"/>
          </ac:spMkLst>
        </pc:spChg>
        <pc:spChg chg="mod">
          <ac:chgData name="Laura Mariela Argueta Tejeda (2606424)" userId="S::2606424@student.uwtsd.ac.uk::f1114c71-62e5-4613-881e-ac2a6082d7f5" providerId="AD" clId="Web-{43A203C3-5F57-A5A1-862E-E007C7448A7A}" dt="2026-10-11T19:32:24.118" v="12" actId="20577"/>
          <ac:spMkLst>
            <pc:docMk/>
            <pc:sldMk cId="3700741890" sldId="279"/>
            <ac:spMk id="7" creationId="{84324BC7-BC45-8445-A506-00AC56590A97}"/>
          </ac:spMkLst>
        </pc:spChg>
      </pc:sldChg>
      <pc:sldChg chg="del">
        <pc:chgData name="Laura Mariela Argueta Tejeda (2606424)" userId="S::2606424@student.uwtsd.ac.uk::f1114c71-62e5-4613-881e-ac2a6082d7f5" providerId="AD" clId="Web-{43A203C3-5F57-A5A1-862E-E007C7448A7A}" dt="2026-10-11T19:49:10.655" v="69"/>
        <pc:sldMkLst>
          <pc:docMk/>
          <pc:sldMk cId="725487361" sldId="280"/>
        </pc:sldMkLst>
      </pc:sldChg>
      <pc:sldChg chg="modSp new">
        <pc:chgData name="Laura Mariela Argueta Tejeda (2606424)" userId="S::2606424@student.uwtsd.ac.uk::f1114c71-62e5-4613-881e-ac2a6082d7f5" providerId="AD" clId="Web-{43A203C3-5F57-A5A1-862E-E007C7448A7A}" dt="2026-10-11T20:48:14.695" v="356" actId="20577"/>
        <pc:sldMkLst>
          <pc:docMk/>
          <pc:sldMk cId="2562057906" sldId="280"/>
        </pc:sldMkLst>
        <pc:spChg chg="mod">
          <ac:chgData name="Laura Mariela Argueta Tejeda (2606424)" userId="S::2606424@student.uwtsd.ac.uk::f1114c71-62e5-4613-881e-ac2a6082d7f5" providerId="AD" clId="Web-{43A203C3-5F57-A5A1-862E-E007C7448A7A}" dt="2026-10-11T20:41:55.790" v="343" actId="20577"/>
          <ac:spMkLst>
            <pc:docMk/>
            <pc:sldMk cId="2562057906" sldId="280"/>
            <ac:spMk id="2" creationId="{7BF499A3-BBAA-2248-1D39-69F05254B13C}"/>
          </ac:spMkLst>
        </pc:spChg>
        <pc:spChg chg="mod">
          <ac:chgData name="Laura Mariela Argueta Tejeda (2606424)" userId="S::2606424@student.uwtsd.ac.uk::f1114c71-62e5-4613-881e-ac2a6082d7f5" providerId="AD" clId="Web-{43A203C3-5F57-A5A1-862E-E007C7448A7A}" dt="2026-10-11T20:48:14.695" v="356" actId="20577"/>
          <ac:spMkLst>
            <pc:docMk/>
            <pc:sldMk cId="2562057906" sldId="280"/>
            <ac:spMk id="3" creationId="{BE1B29D8-F9F6-1150-C1E1-5DAF10874348}"/>
          </ac:spMkLst>
        </pc:spChg>
        <pc:spChg chg="mod">
          <ac:chgData name="Laura Mariela Argueta Tejeda (2606424)" userId="S::2606424@student.uwtsd.ac.uk::f1114c71-62e5-4613-881e-ac2a6082d7f5" providerId="AD" clId="Web-{43A203C3-5F57-A5A1-862E-E007C7448A7A}" dt="2026-10-11T20:38:35.345" v="315" actId="20577"/>
          <ac:spMkLst>
            <pc:docMk/>
            <pc:sldMk cId="2562057906" sldId="280"/>
            <ac:spMk id="4" creationId="{272173E4-2E9F-60EF-90DC-2F40F41F30D9}"/>
          </ac:spMkLst>
        </pc:spChg>
      </pc:sldChg>
      <pc:sldChg chg="del">
        <pc:chgData name="Laura Mariela Argueta Tejeda (2606424)" userId="S::2606424@student.uwtsd.ac.uk::f1114c71-62e5-4613-881e-ac2a6082d7f5" providerId="AD" clId="Web-{43A203C3-5F57-A5A1-862E-E007C7448A7A}" dt="2026-10-11T19:49:14.234" v="70"/>
        <pc:sldMkLst>
          <pc:docMk/>
          <pc:sldMk cId="1346813293" sldId="281"/>
        </pc:sldMkLst>
      </pc:sldChg>
      <pc:sldChg chg="addSp delSp modSp new">
        <pc:chgData name="Laura Mariela Argueta Tejeda (2606424)" userId="S::2606424@student.uwtsd.ac.uk::f1114c71-62e5-4613-881e-ac2a6082d7f5" providerId="AD" clId="Web-{43A203C3-5F57-A5A1-862E-E007C7448A7A}" dt="2026-10-11T20:51:29.733" v="361"/>
        <pc:sldMkLst>
          <pc:docMk/>
          <pc:sldMk cId="2023888073" sldId="281"/>
        </pc:sldMkLst>
        <pc:spChg chg="mod">
          <ac:chgData name="Laura Mariela Argueta Tejeda (2606424)" userId="S::2606424@student.uwtsd.ac.uk::f1114c71-62e5-4613-881e-ac2a6082d7f5" providerId="AD" clId="Web-{43A203C3-5F57-A5A1-862E-E007C7448A7A}" dt="2026-10-11T20:28:25.353" v="294" actId="14100"/>
          <ac:spMkLst>
            <pc:docMk/>
            <pc:sldMk cId="2023888073" sldId="281"/>
            <ac:spMk id="2" creationId="{F3AF37FD-D489-B461-9393-1C6719FD63D9}"/>
          </ac:spMkLst>
        </pc:spChg>
        <pc:spChg chg="add del mod">
          <ac:chgData name="Laura Mariela Argueta Tejeda (2606424)" userId="S::2606424@student.uwtsd.ac.uk::f1114c71-62e5-4613-881e-ac2a6082d7f5" providerId="AD" clId="Web-{43A203C3-5F57-A5A1-862E-E007C7448A7A}" dt="2026-10-11T20:51:29.733" v="361"/>
          <ac:spMkLst>
            <pc:docMk/>
            <pc:sldMk cId="2023888073" sldId="281"/>
            <ac:spMk id="4" creationId="{FEA5D5BD-8253-0E6D-2057-9B6E4456877C}"/>
          </ac:spMkLst>
        </pc:spChg>
      </pc:sldChg>
      <pc:sldChg chg="modSp new del ord">
        <pc:chgData name="Laura Mariela Argueta Tejeda (2606424)" userId="S::2606424@student.uwtsd.ac.uk::f1114c71-62e5-4613-881e-ac2a6082d7f5" providerId="AD" clId="Web-{43A203C3-5F57-A5A1-862E-E007C7448A7A}" dt="2026-10-11T19:47:55.199" v="68"/>
        <pc:sldMkLst>
          <pc:docMk/>
          <pc:sldMk cId="1652952661" sldId="282"/>
        </pc:sldMkLst>
        <pc:spChg chg="mod">
          <ac:chgData name="Laura Mariela Argueta Tejeda (2606424)" userId="S::2606424@student.uwtsd.ac.uk::f1114c71-62e5-4613-881e-ac2a6082d7f5" providerId="AD" clId="Web-{43A203C3-5F57-A5A1-862E-E007C7448A7A}" dt="2026-10-11T19:44:13.238" v="64" actId="20577"/>
          <ac:spMkLst>
            <pc:docMk/>
            <pc:sldMk cId="1652952661" sldId="282"/>
            <ac:spMk id="2" creationId="{27FA1933-5333-6EA3-9FC4-93BF834EA07A}"/>
          </ac:spMkLst>
        </pc:spChg>
      </pc:sldChg>
    </pc:docChg>
  </pc:docChgLst>
  <pc:docChgLst>
    <pc:chgData name="Laura Mariela Argueta Tejeda (2606424)" userId="S::2606424@student.uwtsd.ac.uk::f1114c71-62e5-4613-881e-ac2a6082d7f5" providerId="AD" clId="Web-{DDED5E26-71B8-9F0E-BB13-A9671CEA04CD}"/>
    <pc:docChg chg="delSld sldOrd">
      <pc:chgData name="Laura Mariela Argueta Tejeda (2606424)" userId="S::2606424@student.uwtsd.ac.uk::f1114c71-62e5-4613-881e-ac2a6082d7f5" providerId="AD" clId="Web-{DDED5E26-71B8-9F0E-BB13-A9671CEA04CD}" dt="2026-10-08T16:39:10.786" v="1"/>
      <pc:docMkLst>
        <pc:docMk/>
      </pc:docMkLst>
    </pc:docChg>
  </pc:docChgLst>
</pc:chgInfo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svg"/><Relationship Id="rId1" Type="http://schemas.openxmlformats.org/officeDocument/2006/relationships/image" Target="../media/image6.svg"/><Relationship Id="rId6" Type="http://schemas.openxmlformats.org/officeDocument/2006/relationships/image" Target="../media/image11.svg"/><Relationship Id="rId5" Type="http://schemas.openxmlformats.org/officeDocument/2006/relationships/image" Target="../media/image10.svg"/><Relationship Id="rId4" Type="http://schemas.openxmlformats.org/officeDocument/2006/relationships/image" Target="../media/image9.svg"/></Relationships>
</file>

<file path=ppt/diagrams/_rels/data4.xml.rels><?xml version="1.0" encoding="UTF-8" standalone="yes"?>
<Relationships xmlns="http://schemas.openxmlformats.org/package/2006/relationships"><Relationship Id="rId1" Type="http://schemas.openxmlformats.org/officeDocument/2006/relationships/hyperlink" Target="https://browzine.com/libraries/1422/articles/688591403?sort=title" TargetMode="External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svg"/><Relationship Id="rId1" Type="http://schemas.openxmlformats.org/officeDocument/2006/relationships/image" Target="../media/image6.svg"/><Relationship Id="rId6" Type="http://schemas.openxmlformats.org/officeDocument/2006/relationships/image" Target="../media/image11.svg"/><Relationship Id="rId5" Type="http://schemas.openxmlformats.org/officeDocument/2006/relationships/image" Target="../media/image10.svg"/><Relationship Id="rId4" Type="http://schemas.openxmlformats.org/officeDocument/2006/relationships/image" Target="../media/image9.svg"/></Relationships>
</file>

<file path=ppt/diagrams/_rels/drawing4.xml.rels><?xml version="1.0" encoding="UTF-8" standalone="yes"?>
<Relationships xmlns="http://schemas.openxmlformats.org/package/2006/relationships"><Relationship Id="rId1" Type="http://schemas.openxmlformats.org/officeDocument/2006/relationships/hyperlink" Target="https://browzine.com/libraries/1422/articles/688591403?sort=title" TargetMode="Externa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387092C-F46F-46AD-9BAE-19E5C8B5D292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9607113A-EDDD-4085-B3DB-A419E99C0833}">
      <dgm:prSet custT="1"/>
      <dgm:spPr/>
      <dgm:t>
        <a:bodyPr/>
        <a:lstStyle/>
        <a:p>
          <a:r>
            <a:rPr lang="es-ES" sz="2000" b="1" i="0">
              <a:solidFill>
                <a:schemeClr val="tx1"/>
              </a:solidFill>
            </a:rPr>
            <a:t>What is Microsoft (MS) Teams?</a:t>
          </a:r>
          <a:endParaRPr lang="en-US" sz="2000">
            <a:solidFill>
              <a:schemeClr val="tx1"/>
            </a:solidFill>
          </a:endParaRPr>
        </a:p>
      </dgm:t>
    </dgm:pt>
    <dgm:pt modelId="{5B341992-85F8-44DC-B534-2C0FA71F979F}" type="parTrans" cxnId="{9936EE25-4073-47D9-B27C-BD61E8969D12}">
      <dgm:prSet/>
      <dgm:spPr/>
      <dgm:t>
        <a:bodyPr/>
        <a:lstStyle/>
        <a:p>
          <a:endParaRPr lang="en-US"/>
        </a:p>
      </dgm:t>
    </dgm:pt>
    <dgm:pt modelId="{CBC76251-031D-43FA-9157-21C945BBA8D4}" type="sibTrans" cxnId="{9936EE25-4073-47D9-B27C-BD61E8969D12}">
      <dgm:prSet/>
      <dgm:spPr/>
      <dgm:t>
        <a:bodyPr/>
        <a:lstStyle/>
        <a:p>
          <a:endParaRPr lang="en-US"/>
        </a:p>
      </dgm:t>
    </dgm:pt>
    <dgm:pt modelId="{0D069434-8FAB-477A-BA3D-221F012A9FF8}">
      <dgm:prSet/>
      <dgm:spPr/>
      <dgm:t>
        <a:bodyPr/>
        <a:lstStyle/>
        <a:p>
          <a:r>
            <a:rPr lang="es-ES" b="0" i="0"/>
            <a:t>MS Teams is a secure communications platform which can be protected and monitored within the NHS secure boundary when accessed via secure NHS networks. </a:t>
          </a:r>
          <a:endParaRPr lang="en-US"/>
        </a:p>
      </dgm:t>
    </dgm:pt>
    <dgm:pt modelId="{F5FD9D9A-8B12-4CDD-9E61-D55227831808}" type="parTrans" cxnId="{217EB0D8-EA19-407C-879E-72D59A81317C}">
      <dgm:prSet/>
      <dgm:spPr/>
      <dgm:t>
        <a:bodyPr/>
        <a:lstStyle/>
        <a:p>
          <a:endParaRPr lang="en-US"/>
        </a:p>
      </dgm:t>
    </dgm:pt>
    <dgm:pt modelId="{C19140A3-ED8C-482D-9912-1F6CD2ACC8E1}" type="sibTrans" cxnId="{217EB0D8-EA19-407C-879E-72D59A81317C}">
      <dgm:prSet/>
      <dgm:spPr/>
      <dgm:t>
        <a:bodyPr/>
        <a:lstStyle/>
        <a:p>
          <a:endParaRPr lang="en-US"/>
        </a:p>
      </dgm:t>
    </dgm:pt>
    <dgm:pt modelId="{2C4202F3-66C2-45CD-9853-DE02C485AC71}">
      <dgm:prSet/>
      <dgm:spPr/>
      <dgm:t>
        <a:bodyPr/>
        <a:lstStyle/>
        <a:p>
          <a:r>
            <a:rPr lang="es-ES" b="0" i="0"/>
            <a:t>It is a collaboration tool, providing the technology for people to work together remotely and share information easily.</a:t>
          </a:r>
          <a:endParaRPr lang="en-US"/>
        </a:p>
      </dgm:t>
    </dgm:pt>
    <dgm:pt modelId="{28A029D0-25B8-4CE6-9EAE-B5C00BCF2452}" type="parTrans" cxnId="{D5D2E364-E181-4649-99D2-9E77D0710145}">
      <dgm:prSet/>
      <dgm:spPr/>
      <dgm:t>
        <a:bodyPr/>
        <a:lstStyle/>
        <a:p>
          <a:endParaRPr lang="en-US"/>
        </a:p>
      </dgm:t>
    </dgm:pt>
    <dgm:pt modelId="{F7017DA8-107E-4A06-9194-116D57F6143F}" type="sibTrans" cxnId="{D5D2E364-E181-4649-99D2-9E77D0710145}">
      <dgm:prSet/>
      <dgm:spPr/>
      <dgm:t>
        <a:bodyPr/>
        <a:lstStyle/>
        <a:p>
          <a:endParaRPr lang="en-US"/>
        </a:p>
      </dgm:t>
    </dgm:pt>
    <dgm:pt modelId="{5A2223EB-6C60-4329-AF2D-35C3DDB6DD20}">
      <dgm:prSet/>
      <dgm:spPr/>
      <dgm:t>
        <a:bodyPr/>
        <a:lstStyle/>
        <a:p>
          <a:r>
            <a:rPr lang="es-ES" b="0" i="0"/>
            <a:t>It is a virtual hub for teamwork which allows people to chat, call, and work together on shared files, sharing information with everyone across different locations.  It can support on-site, remote, and mobile working, allowing NHS staff to continue to deliver care and advice.</a:t>
          </a:r>
          <a:endParaRPr lang="en-US"/>
        </a:p>
      </dgm:t>
    </dgm:pt>
    <dgm:pt modelId="{8E792FBA-E641-4A16-855F-CEC5A715CE5A}" type="parTrans" cxnId="{D655F88F-E61E-42AD-8BCD-177DA1D5EF74}">
      <dgm:prSet/>
      <dgm:spPr/>
      <dgm:t>
        <a:bodyPr/>
        <a:lstStyle/>
        <a:p>
          <a:endParaRPr lang="en-US"/>
        </a:p>
      </dgm:t>
    </dgm:pt>
    <dgm:pt modelId="{E507AA65-4446-414C-9DF5-87058072A781}" type="sibTrans" cxnId="{D655F88F-E61E-42AD-8BCD-177DA1D5EF74}">
      <dgm:prSet/>
      <dgm:spPr/>
      <dgm:t>
        <a:bodyPr/>
        <a:lstStyle/>
        <a:p>
          <a:endParaRPr lang="en-US"/>
        </a:p>
      </dgm:t>
    </dgm:pt>
    <dgm:pt modelId="{4B11D447-40E5-4637-BC50-289D20B14779}" type="pres">
      <dgm:prSet presAssocID="{4387092C-F46F-46AD-9BAE-19E5C8B5D292}" presName="linear" presStyleCnt="0">
        <dgm:presLayoutVars>
          <dgm:animLvl val="lvl"/>
          <dgm:resizeHandles val="exact"/>
        </dgm:presLayoutVars>
      </dgm:prSet>
      <dgm:spPr/>
    </dgm:pt>
    <dgm:pt modelId="{5E7FE800-83A7-4D88-B48A-FAA0DC92BFD2}" type="pres">
      <dgm:prSet presAssocID="{9607113A-EDDD-4085-B3DB-A419E99C0833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2E2891A5-39DD-4398-84CE-80783A080CA4}" type="pres">
      <dgm:prSet presAssocID="{CBC76251-031D-43FA-9157-21C945BBA8D4}" presName="spacer" presStyleCnt="0"/>
      <dgm:spPr/>
    </dgm:pt>
    <dgm:pt modelId="{71A32C8A-812F-408A-A79C-D1464499F7CF}" type="pres">
      <dgm:prSet presAssocID="{0D069434-8FAB-477A-BA3D-221F012A9FF8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5A053B09-26CF-46FE-AECA-B8C4E578A074}" type="pres">
      <dgm:prSet presAssocID="{C19140A3-ED8C-482D-9912-1F6CD2ACC8E1}" presName="spacer" presStyleCnt="0"/>
      <dgm:spPr/>
    </dgm:pt>
    <dgm:pt modelId="{B480F8AC-3E74-4294-8274-C7CEE52B7119}" type="pres">
      <dgm:prSet presAssocID="{2C4202F3-66C2-45CD-9853-DE02C485AC71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4FB32A97-7461-4568-AD5C-42FDF6665379}" type="pres">
      <dgm:prSet presAssocID="{F7017DA8-107E-4A06-9194-116D57F6143F}" presName="spacer" presStyleCnt="0"/>
      <dgm:spPr/>
    </dgm:pt>
    <dgm:pt modelId="{0751B55A-2832-4E21-A4EF-505D8BD97A0D}" type="pres">
      <dgm:prSet presAssocID="{5A2223EB-6C60-4329-AF2D-35C3DDB6DD20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DB1FEB09-AABB-4F7C-A282-8B007356E483}" type="presOf" srcId="{4387092C-F46F-46AD-9BAE-19E5C8B5D292}" destId="{4B11D447-40E5-4637-BC50-289D20B14779}" srcOrd="0" destOrd="0" presId="urn:microsoft.com/office/officeart/2005/8/layout/vList2"/>
    <dgm:cxn modelId="{9936EE25-4073-47D9-B27C-BD61E8969D12}" srcId="{4387092C-F46F-46AD-9BAE-19E5C8B5D292}" destId="{9607113A-EDDD-4085-B3DB-A419E99C0833}" srcOrd="0" destOrd="0" parTransId="{5B341992-85F8-44DC-B534-2C0FA71F979F}" sibTransId="{CBC76251-031D-43FA-9157-21C945BBA8D4}"/>
    <dgm:cxn modelId="{4C848E29-4F3A-476C-A818-5D834B55C9D9}" type="presOf" srcId="{2C4202F3-66C2-45CD-9853-DE02C485AC71}" destId="{B480F8AC-3E74-4294-8274-C7CEE52B7119}" srcOrd="0" destOrd="0" presId="urn:microsoft.com/office/officeart/2005/8/layout/vList2"/>
    <dgm:cxn modelId="{F179D733-905B-4107-AFA1-59F04BCA98B7}" type="presOf" srcId="{0D069434-8FAB-477A-BA3D-221F012A9FF8}" destId="{71A32C8A-812F-408A-A79C-D1464499F7CF}" srcOrd="0" destOrd="0" presId="urn:microsoft.com/office/officeart/2005/8/layout/vList2"/>
    <dgm:cxn modelId="{D5D2E364-E181-4649-99D2-9E77D0710145}" srcId="{4387092C-F46F-46AD-9BAE-19E5C8B5D292}" destId="{2C4202F3-66C2-45CD-9853-DE02C485AC71}" srcOrd="2" destOrd="0" parTransId="{28A029D0-25B8-4CE6-9EAE-B5C00BCF2452}" sibTransId="{F7017DA8-107E-4A06-9194-116D57F6143F}"/>
    <dgm:cxn modelId="{D655F88F-E61E-42AD-8BCD-177DA1D5EF74}" srcId="{4387092C-F46F-46AD-9BAE-19E5C8B5D292}" destId="{5A2223EB-6C60-4329-AF2D-35C3DDB6DD20}" srcOrd="3" destOrd="0" parTransId="{8E792FBA-E641-4A16-855F-CEC5A715CE5A}" sibTransId="{E507AA65-4446-414C-9DF5-87058072A781}"/>
    <dgm:cxn modelId="{A36794AA-5410-4B20-A98D-9D7A6C5D1E12}" type="presOf" srcId="{9607113A-EDDD-4085-B3DB-A419E99C0833}" destId="{5E7FE800-83A7-4D88-B48A-FAA0DC92BFD2}" srcOrd="0" destOrd="0" presId="urn:microsoft.com/office/officeart/2005/8/layout/vList2"/>
    <dgm:cxn modelId="{2FCCC7BF-4DF3-4211-9377-143650F79CEA}" type="presOf" srcId="{5A2223EB-6C60-4329-AF2D-35C3DDB6DD20}" destId="{0751B55A-2832-4E21-A4EF-505D8BD97A0D}" srcOrd="0" destOrd="0" presId="urn:microsoft.com/office/officeart/2005/8/layout/vList2"/>
    <dgm:cxn modelId="{217EB0D8-EA19-407C-879E-72D59A81317C}" srcId="{4387092C-F46F-46AD-9BAE-19E5C8B5D292}" destId="{0D069434-8FAB-477A-BA3D-221F012A9FF8}" srcOrd="1" destOrd="0" parTransId="{F5FD9D9A-8B12-4CDD-9E61-D55227831808}" sibTransId="{C19140A3-ED8C-482D-9912-1F6CD2ACC8E1}"/>
    <dgm:cxn modelId="{0201D6B2-3B84-430A-BC7F-D343BA8A7D65}" type="presParOf" srcId="{4B11D447-40E5-4637-BC50-289D20B14779}" destId="{5E7FE800-83A7-4D88-B48A-FAA0DC92BFD2}" srcOrd="0" destOrd="0" presId="urn:microsoft.com/office/officeart/2005/8/layout/vList2"/>
    <dgm:cxn modelId="{D31A5D33-B227-440B-9A08-7D65F374B6F6}" type="presParOf" srcId="{4B11D447-40E5-4637-BC50-289D20B14779}" destId="{2E2891A5-39DD-4398-84CE-80783A080CA4}" srcOrd="1" destOrd="0" presId="urn:microsoft.com/office/officeart/2005/8/layout/vList2"/>
    <dgm:cxn modelId="{B8DE0DD1-8B2F-464C-8577-5C41AC115E1D}" type="presParOf" srcId="{4B11D447-40E5-4637-BC50-289D20B14779}" destId="{71A32C8A-812F-408A-A79C-D1464499F7CF}" srcOrd="2" destOrd="0" presId="urn:microsoft.com/office/officeart/2005/8/layout/vList2"/>
    <dgm:cxn modelId="{474D2B36-2F93-49FC-A289-C05D60FFAAFB}" type="presParOf" srcId="{4B11D447-40E5-4637-BC50-289D20B14779}" destId="{5A053B09-26CF-46FE-AECA-B8C4E578A074}" srcOrd="3" destOrd="0" presId="urn:microsoft.com/office/officeart/2005/8/layout/vList2"/>
    <dgm:cxn modelId="{25D8F528-B347-4C22-BCD1-4363C986055F}" type="presParOf" srcId="{4B11D447-40E5-4637-BC50-289D20B14779}" destId="{B480F8AC-3E74-4294-8274-C7CEE52B7119}" srcOrd="4" destOrd="0" presId="urn:microsoft.com/office/officeart/2005/8/layout/vList2"/>
    <dgm:cxn modelId="{FA8EC23E-85A2-4368-9382-319F972B7E70}" type="presParOf" srcId="{4B11D447-40E5-4637-BC50-289D20B14779}" destId="{4FB32A97-7461-4568-AD5C-42FDF6665379}" srcOrd="5" destOrd="0" presId="urn:microsoft.com/office/officeart/2005/8/layout/vList2"/>
    <dgm:cxn modelId="{241A4D3D-8486-4728-AEF8-2192B49C60E8}" type="presParOf" srcId="{4B11D447-40E5-4637-BC50-289D20B14779}" destId="{0751B55A-2832-4E21-A4EF-505D8BD97A0D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CCEE61B-8B2A-4848-B1A0-9FA470BDDF8D}" type="doc">
      <dgm:prSet loTypeId="urn:microsoft.com/office/officeart/2018/2/layout/IconCircleList" loCatId="icon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en-US"/>
        </a:p>
      </dgm:t>
    </dgm:pt>
    <dgm:pt modelId="{FFD4462E-F4FB-4A1D-8F9C-E904D84688A2}">
      <dgm:prSet/>
      <dgm:spPr/>
      <dgm:t>
        <a:bodyPr/>
        <a:lstStyle/>
        <a:p>
          <a:r>
            <a:rPr lang="en-GB" b="1"/>
            <a:t>Ashford community Care Service</a:t>
          </a:r>
          <a:endParaRPr lang="en-US"/>
        </a:p>
      </dgm:t>
    </dgm:pt>
    <dgm:pt modelId="{D9F8AA97-733A-4D3A-9F3E-B638A848DC69}" type="parTrans" cxnId="{29207AC6-3637-4A87-B94D-606F966BA936}">
      <dgm:prSet/>
      <dgm:spPr/>
      <dgm:t>
        <a:bodyPr/>
        <a:lstStyle/>
        <a:p>
          <a:endParaRPr lang="en-US"/>
        </a:p>
      </dgm:t>
    </dgm:pt>
    <dgm:pt modelId="{3ACEB04F-3CAB-48D2-99CF-2F2745AB920C}" type="sibTrans" cxnId="{29207AC6-3637-4A87-B94D-606F966BA936}">
      <dgm:prSet/>
      <dgm:spPr/>
      <dgm:t>
        <a:bodyPr/>
        <a:lstStyle/>
        <a:p>
          <a:endParaRPr lang="en-US"/>
        </a:p>
      </dgm:t>
    </dgm:pt>
    <dgm:pt modelId="{933CFF91-DD4C-43A0-93A3-F051DF0A0F92}">
      <dgm:prSet/>
      <dgm:spPr/>
      <dgm:t>
        <a:bodyPr/>
        <a:lstStyle/>
        <a:p>
          <a:r>
            <a:rPr lang="en-GB" b="1"/>
            <a:t>General  </a:t>
          </a:r>
          <a:r>
            <a:rPr lang="en-GB"/>
            <a:t>                                                                                                     </a:t>
          </a:r>
          <a:r>
            <a:rPr lang="en-GB" b="1"/>
            <a:t>Management</a:t>
          </a:r>
          <a:endParaRPr lang="en-US"/>
        </a:p>
      </dgm:t>
    </dgm:pt>
    <dgm:pt modelId="{D8E5EA70-D4A1-4058-8F94-1655B0CA762B}" type="parTrans" cxnId="{3F8BE650-CED9-4B8C-BE78-1A5C59D880F2}">
      <dgm:prSet/>
      <dgm:spPr/>
      <dgm:t>
        <a:bodyPr/>
        <a:lstStyle/>
        <a:p>
          <a:endParaRPr lang="en-US"/>
        </a:p>
      </dgm:t>
    </dgm:pt>
    <dgm:pt modelId="{68832F0F-CC48-438D-A3B9-816C1C930537}" type="sibTrans" cxnId="{3F8BE650-CED9-4B8C-BE78-1A5C59D880F2}">
      <dgm:prSet/>
      <dgm:spPr/>
      <dgm:t>
        <a:bodyPr/>
        <a:lstStyle/>
        <a:p>
          <a:endParaRPr lang="en-US"/>
        </a:p>
      </dgm:t>
    </dgm:pt>
    <dgm:pt modelId="{BD35E5FA-16FA-4A45-8C7D-A38E0C814D7F}">
      <dgm:prSet/>
      <dgm:spPr/>
      <dgm:t>
        <a:bodyPr/>
        <a:lstStyle/>
        <a:p>
          <a:r>
            <a:rPr lang="en-GB"/>
            <a:t>Service-wide announcements                                                                    Planning and meetings</a:t>
          </a:r>
          <a:endParaRPr lang="en-US"/>
        </a:p>
      </dgm:t>
    </dgm:pt>
    <dgm:pt modelId="{D4858E82-83D7-44D3-9CF7-95C81134ACA2}" type="parTrans" cxnId="{F563C850-D880-4AB6-9365-B33410842B82}">
      <dgm:prSet/>
      <dgm:spPr/>
      <dgm:t>
        <a:bodyPr/>
        <a:lstStyle/>
        <a:p>
          <a:endParaRPr lang="en-US"/>
        </a:p>
      </dgm:t>
    </dgm:pt>
    <dgm:pt modelId="{A81CBFB4-F16F-4738-A475-1F7947CBC493}" type="sibTrans" cxnId="{F563C850-D880-4AB6-9365-B33410842B82}">
      <dgm:prSet/>
      <dgm:spPr/>
      <dgm:t>
        <a:bodyPr/>
        <a:lstStyle/>
        <a:p>
          <a:endParaRPr lang="en-US"/>
        </a:p>
      </dgm:t>
    </dgm:pt>
    <dgm:pt modelId="{B4B37D71-2D50-40AA-83A8-F27DD45924D2}">
      <dgm:prSet/>
      <dgm:spPr/>
      <dgm:t>
        <a:bodyPr/>
        <a:lstStyle/>
        <a:p>
          <a:r>
            <a:rPr lang="en-GB" b="1"/>
            <a:t>Care staff                                                                                                   Training</a:t>
          </a:r>
          <a:endParaRPr lang="en-US"/>
        </a:p>
      </dgm:t>
    </dgm:pt>
    <dgm:pt modelId="{6F00ECAF-D160-4340-9E59-C61B8878BB45}" type="parTrans" cxnId="{9A78D86F-DB9E-4658-B18E-C5AD646ABD17}">
      <dgm:prSet/>
      <dgm:spPr/>
      <dgm:t>
        <a:bodyPr/>
        <a:lstStyle/>
        <a:p>
          <a:endParaRPr lang="en-US"/>
        </a:p>
      </dgm:t>
    </dgm:pt>
    <dgm:pt modelId="{64442515-5DCE-4BDB-934D-851E2B9181AA}" type="sibTrans" cxnId="{9A78D86F-DB9E-4658-B18E-C5AD646ABD17}">
      <dgm:prSet/>
      <dgm:spPr/>
      <dgm:t>
        <a:bodyPr/>
        <a:lstStyle/>
        <a:p>
          <a:endParaRPr lang="en-US"/>
        </a:p>
      </dgm:t>
    </dgm:pt>
    <dgm:pt modelId="{25445C74-D54B-4B95-ADA2-D1377EF154FA}">
      <dgm:prSet/>
      <dgm:spPr/>
      <dgm:t>
        <a:bodyPr/>
        <a:lstStyle/>
        <a:p>
          <a:r>
            <a:rPr lang="en-GB"/>
            <a:t>Operational communication                                                                     Learning materials</a:t>
          </a:r>
          <a:endParaRPr lang="en-US"/>
        </a:p>
      </dgm:t>
    </dgm:pt>
    <dgm:pt modelId="{1212E4EA-F1D1-496D-840E-0C47213A210A}" type="parTrans" cxnId="{D49F4910-8247-43D3-883B-956298BAF1A1}">
      <dgm:prSet/>
      <dgm:spPr/>
      <dgm:t>
        <a:bodyPr/>
        <a:lstStyle/>
        <a:p>
          <a:endParaRPr lang="en-US"/>
        </a:p>
      </dgm:t>
    </dgm:pt>
    <dgm:pt modelId="{340FE447-598D-41B6-B464-30D113FF6133}" type="sibTrans" cxnId="{D49F4910-8247-43D3-883B-956298BAF1A1}">
      <dgm:prSet/>
      <dgm:spPr/>
      <dgm:t>
        <a:bodyPr/>
        <a:lstStyle/>
        <a:p>
          <a:endParaRPr lang="en-US"/>
        </a:p>
      </dgm:t>
    </dgm:pt>
    <dgm:pt modelId="{9F4DAA97-38D2-4FEC-807E-4763F9A25F58}">
      <dgm:prSet/>
      <dgm:spPr/>
      <dgm:t>
        <a:bodyPr/>
        <a:lstStyle/>
        <a:p>
          <a:r>
            <a:rPr lang="es-ES" b="1"/>
            <a:t>Use channels to organise conversations and files by purpose.</a:t>
          </a:r>
          <a:endParaRPr lang="en-US"/>
        </a:p>
      </dgm:t>
    </dgm:pt>
    <dgm:pt modelId="{31CD73FB-BDCD-48BB-ACE3-6423AACEA2B5}" type="parTrans" cxnId="{866B22D2-1C4B-4FCB-BB33-C3AD46C5DF78}">
      <dgm:prSet/>
      <dgm:spPr/>
      <dgm:t>
        <a:bodyPr/>
        <a:lstStyle/>
        <a:p>
          <a:endParaRPr lang="en-US"/>
        </a:p>
      </dgm:t>
    </dgm:pt>
    <dgm:pt modelId="{A833DD73-D926-47B9-994C-CBDF242A762B}" type="sibTrans" cxnId="{866B22D2-1C4B-4FCB-BB33-C3AD46C5DF78}">
      <dgm:prSet/>
      <dgm:spPr/>
      <dgm:t>
        <a:bodyPr/>
        <a:lstStyle/>
        <a:p>
          <a:endParaRPr lang="en-US"/>
        </a:p>
      </dgm:t>
    </dgm:pt>
    <dgm:pt modelId="{716F3F44-6606-4AA1-B658-4C5D20F6D9D3}" type="pres">
      <dgm:prSet presAssocID="{BCCEE61B-8B2A-4848-B1A0-9FA470BDDF8D}" presName="root" presStyleCnt="0">
        <dgm:presLayoutVars>
          <dgm:dir/>
          <dgm:resizeHandles val="exact"/>
        </dgm:presLayoutVars>
      </dgm:prSet>
      <dgm:spPr/>
    </dgm:pt>
    <dgm:pt modelId="{29B53CF0-589E-4951-BE9E-8C401D193A0D}" type="pres">
      <dgm:prSet presAssocID="{BCCEE61B-8B2A-4848-B1A0-9FA470BDDF8D}" presName="container" presStyleCnt="0">
        <dgm:presLayoutVars>
          <dgm:dir/>
          <dgm:resizeHandles val="exact"/>
        </dgm:presLayoutVars>
      </dgm:prSet>
      <dgm:spPr/>
    </dgm:pt>
    <dgm:pt modelId="{CF988CFF-3369-4145-BEE3-47AB89AA232F}" type="pres">
      <dgm:prSet presAssocID="{FFD4462E-F4FB-4A1D-8F9C-E904D84688A2}" presName="compNode" presStyleCnt="0"/>
      <dgm:spPr/>
    </dgm:pt>
    <dgm:pt modelId="{294A57E0-FED8-4B7A-B97B-4046611109BD}" type="pres">
      <dgm:prSet presAssocID="{FFD4462E-F4FB-4A1D-8F9C-E904D84688A2}" presName="iconBgRect" presStyleLbl="bgShp" presStyleIdx="0" presStyleCnt="6"/>
      <dgm:spPr/>
    </dgm:pt>
    <dgm:pt modelId="{99EC8E69-6777-431C-98C2-28FFEB9E7F6F}" type="pres">
      <dgm:prSet presAssocID="{FFD4462E-F4FB-4A1D-8F9C-E904D84688A2}" presName="iconRect" presStyleLbl="node1" presStyleIdx="0" presStyleCnt="6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roup"/>
        </a:ext>
      </dgm:extLst>
    </dgm:pt>
    <dgm:pt modelId="{44768036-699D-4B59-8F23-2619AEC510BE}" type="pres">
      <dgm:prSet presAssocID="{FFD4462E-F4FB-4A1D-8F9C-E904D84688A2}" presName="spaceRect" presStyleCnt="0"/>
      <dgm:spPr/>
    </dgm:pt>
    <dgm:pt modelId="{CC721A21-5F02-4E54-999A-30BE6798F12C}" type="pres">
      <dgm:prSet presAssocID="{FFD4462E-F4FB-4A1D-8F9C-E904D84688A2}" presName="textRect" presStyleLbl="revTx" presStyleIdx="0" presStyleCnt="6">
        <dgm:presLayoutVars>
          <dgm:chMax val="1"/>
          <dgm:chPref val="1"/>
        </dgm:presLayoutVars>
      </dgm:prSet>
      <dgm:spPr/>
    </dgm:pt>
    <dgm:pt modelId="{53C60D1E-17D4-431E-B6F6-DEA39AA62854}" type="pres">
      <dgm:prSet presAssocID="{3ACEB04F-3CAB-48D2-99CF-2F2745AB920C}" presName="sibTrans" presStyleLbl="sibTrans2D1" presStyleIdx="0" presStyleCnt="0"/>
      <dgm:spPr/>
    </dgm:pt>
    <dgm:pt modelId="{FAFE5F79-0E9E-4B9C-9F9B-9EB6CADBDC10}" type="pres">
      <dgm:prSet presAssocID="{933CFF91-DD4C-43A0-93A3-F051DF0A0F92}" presName="compNode" presStyleCnt="0"/>
      <dgm:spPr/>
    </dgm:pt>
    <dgm:pt modelId="{F5FF20AC-B5F7-496D-97ED-87C009AFAB98}" type="pres">
      <dgm:prSet presAssocID="{933CFF91-DD4C-43A0-93A3-F051DF0A0F92}" presName="iconBgRect" presStyleLbl="bgShp" presStyleIdx="1" presStyleCnt="6"/>
      <dgm:spPr/>
    </dgm:pt>
    <dgm:pt modelId="{8DA4551E-4037-4E3E-8155-87A0C97E730B}" type="pres">
      <dgm:prSet presAssocID="{933CFF91-DD4C-43A0-93A3-F051DF0A0F92}" presName="iconRect" presStyleLbl="node1" presStyleIdx="1" presStyleCnt="6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ick"/>
        </a:ext>
      </dgm:extLst>
    </dgm:pt>
    <dgm:pt modelId="{BF5025AE-C1BB-44C2-A522-302F7B926A7A}" type="pres">
      <dgm:prSet presAssocID="{933CFF91-DD4C-43A0-93A3-F051DF0A0F92}" presName="spaceRect" presStyleCnt="0"/>
      <dgm:spPr/>
    </dgm:pt>
    <dgm:pt modelId="{0653BCDF-6C8A-4065-A3B1-58E4BE654CEE}" type="pres">
      <dgm:prSet presAssocID="{933CFF91-DD4C-43A0-93A3-F051DF0A0F92}" presName="textRect" presStyleLbl="revTx" presStyleIdx="1" presStyleCnt="6">
        <dgm:presLayoutVars>
          <dgm:chMax val="1"/>
          <dgm:chPref val="1"/>
        </dgm:presLayoutVars>
      </dgm:prSet>
      <dgm:spPr/>
    </dgm:pt>
    <dgm:pt modelId="{8F08E43C-BCC5-456A-B568-9A77202734D2}" type="pres">
      <dgm:prSet presAssocID="{68832F0F-CC48-438D-A3B9-816C1C930537}" presName="sibTrans" presStyleLbl="sibTrans2D1" presStyleIdx="0" presStyleCnt="0"/>
      <dgm:spPr/>
    </dgm:pt>
    <dgm:pt modelId="{065D35C0-8FD9-4D4D-B293-AABD5D6F3175}" type="pres">
      <dgm:prSet presAssocID="{BD35E5FA-16FA-4A45-8C7D-A38E0C814D7F}" presName="compNode" presStyleCnt="0"/>
      <dgm:spPr/>
    </dgm:pt>
    <dgm:pt modelId="{A5FF7B77-B859-446B-8A85-3BB4401F4704}" type="pres">
      <dgm:prSet presAssocID="{BD35E5FA-16FA-4A45-8C7D-A38E0C814D7F}" presName="iconBgRect" presStyleLbl="bgShp" presStyleIdx="2" presStyleCnt="6"/>
      <dgm:spPr/>
    </dgm:pt>
    <dgm:pt modelId="{9B1B789F-9C00-454F-A6F9-A0FFA566972E}" type="pres">
      <dgm:prSet presAssocID="{BD35E5FA-16FA-4A45-8C7D-A38E0C814D7F}" presName="iconRect" presStyleLbl="node1" presStyleIdx="2" presStyleCnt="6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egaphone"/>
        </a:ext>
      </dgm:extLst>
    </dgm:pt>
    <dgm:pt modelId="{26694B5A-099D-4A88-9D35-FE1C05591080}" type="pres">
      <dgm:prSet presAssocID="{BD35E5FA-16FA-4A45-8C7D-A38E0C814D7F}" presName="spaceRect" presStyleCnt="0"/>
      <dgm:spPr/>
    </dgm:pt>
    <dgm:pt modelId="{F1109901-EEF4-41DA-BD83-2D80B3FAB794}" type="pres">
      <dgm:prSet presAssocID="{BD35E5FA-16FA-4A45-8C7D-A38E0C814D7F}" presName="textRect" presStyleLbl="revTx" presStyleIdx="2" presStyleCnt="6">
        <dgm:presLayoutVars>
          <dgm:chMax val="1"/>
          <dgm:chPref val="1"/>
        </dgm:presLayoutVars>
      </dgm:prSet>
      <dgm:spPr/>
    </dgm:pt>
    <dgm:pt modelId="{1FF37161-82AD-4F0A-B89C-41E2C6C6BA4E}" type="pres">
      <dgm:prSet presAssocID="{A81CBFB4-F16F-4738-A475-1F7947CBC493}" presName="sibTrans" presStyleLbl="sibTrans2D1" presStyleIdx="0" presStyleCnt="0"/>
      <dgm:spPr/>
    </dgm:pt>
    <dgm:pt modelId="{938E699D-6966-4BBF-B4DF-1A9DBDC5A4DF}" type="pres">
      <dgm:prSet presAssocID="{B4B37D71-2D50-40AA-83A8-F27DD45924D2}" presName="compNode" presStyleCnt="0"/>
      <dgm:spPr/>
    </dgm:pt>
    <dgm:pt modelId="{11E39401-345E-4ED3-9DD0-4E4B9BC1EEC8}" type="pres">
      <dgm:prSet presAssocID="{B4B37D71-2D50-40AA-83A8-F27DD45924D2}" presName="iconBgRect" presStyleLbl="bgShp" presStyleIdx="3" presStyleCnt="6"/>
      <dgm:spPr/>
    </dgm:pt>
    <dgm:pt modelId="{29F70826-07D7-4FE6-84C4-A7961E4DC1EA}" type="pres">
      <dgm:prSet presAssocID="{B4B37D71-2D50-40AA-83A8-F27DD45924D2}" presName="iconRect" presStyleLbl="node1" presStyleIdx="3" presStyleCnt="6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sers"/>
        </a:ext>
      </dgm:extLst>
    </dgm:pt>
    <dgm:pt modelId="{AB1412DF-E5D2-49B0-B31F-72BD2A8CEC55}" type="pres">
      <dgm:prSet presAssocID="{B4B37D71-2D50-40AA-83A8-F27DD45924D2}" presName="spaceRect" presStyleCnt="0"/>
      <dgm:spPr/>
    </dgm:pt>
    <dgm:pt modelId="{2EF86817-D71E-408F-8D74-81171BA3007A}" type="pres">
      <dgm:prSet presAssocID="{B4B37D71-2D50-40AA-83A8-F27DD45924D2}" presName="textRect" presStyleLbl="revTx" presStyleIdx="3" presStyleCnt="6">
        <dgm:presLayoutVars>
          <dgm:chMax val="1"/>
          <dgm:chPref val="1"/>
        </dgm:presLayoutVars>
      </dgm:prSet>
      <dgm:spPr/>
    </dgm:pt>
    <dgm:pt modelId="{1998E4DA-E7C7-4602-BDD5-FAAA6A45638D}" type="pres">
      <dgm:prSet presAssocID="{64442515-5DCE-4BDB-934D-851E2B9181AA}" presName="sibTrans" presStyleLbl="sibTrans2D1" presStyleIdx="0" presStyleCnt="0"/>
      <dgm:spPr/>
    </dgm:pt>
    <dgm:pt modelId="{5929302D-DA37-4537-8D63-B819689F8755}" type="pres">
      <dgm:prSet presAssocID="{25445C74-D54B-4B95-ADA2-D1377EF154FA}" presName="compNode" presStyleCnt="0"/>
      <dgm:spPr/>
    </dgm:pt>
    <dgm:pt modelId="{626317B1-7724-469E-AFCC-DF9C4A3A50FB}" type="pres">
      <dgm:prSet presAssocID="{25445C74-D54B-4B95-ADA2-D1377EF154FA}" presName="iconBgRect" presStyleLbl="bgShp" presStyleIdx="4" presStyleCnt="6"/>
      <dgm:spPr/>
    </dgm:pt>
    <dgm:pt modelId="{5CEC3248-4B24-4C2A-B264-B610CE1B9003}" type="pres">
      <dgm:prSet presAssocID="{25445C74-D54B-4B95-ADA2-D1377EF154FA}" presName="iconRect" presStyleLbl="node1" presStyleIdx="4" presStyleCnt="6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at"/>
        </a:ext>
      </dgm:extLst>
    </dgm:pt>
    <dgm:pt modelId="{2EE576B6-37B4-4878-9ABA-B13EB82A4009}" type="pres">
      <dgm:prSet presAssocID="{25445C74-D54B-4B95-ADA2-D1377EF154FA}" presName="spaceRect" presStyleCnt="0"/>
      <dgm:spPr/>
    </dgm:pt>
    <dgm:pt modelId="{D7799541-2CF1-4A64-B073-57BDFED59D8E}" type="pres">
      <dgm:prSet presAssocID="{25445C74-D54B-4B95-ADA2-D1377EF154FA}" presName="textRect" presStyleLbl="revTx" presStyleIdx="4" presStyleCnt="6">
        <dgm:presLayoutVars>
          <dgm:chMax val="1"/>
          <dgm:chPref val="1"/>
        </dgm:presLayoutVars>
      </dgm:prSet>
      <dgm:spPr/>
    </dgm:pt>
    <dgm:pt modelId="{4BA3D816-110F-4A6D-A70B-4CD269845E45}" type="pres">
      <dgm:prSet presAssocID="{340FE447-598D-41B6-B464-30D113FF6133}" presName="sibTrans" presStyleLbl="sibTrans2D1" presStyleIdx="0" presStyleCnt="0"/>
      <dgm:spPr/>
    </dgm:pt>
    <dgm:pt modelId="{5FCEEFC6-A37F-4372-A483-4AE8BB7557B2}" type="pres">
      <dgm:prSet presAssocID="{9F4DAA97-38D2-4FEC-807E-4763F9A25F58}" presName="compNode" presStyleCnt="0"/>
      <dgm:spPr/>
    </dgm:pt>
    <dgm:pt modelId="{87485AC8-0A87-498A-847B-9320DA7D61F0}" type="pres">
      <dgm:prSet presAssocID="{9F4DAA97-38D2-4FEC-807E-4763F9A25F58}" presName="iconBgRect" presStyleLbl="bgShp" presStyleIdx="5" presStyleCnt="6"/>
      <dgm:spPr/>
    </dgm:pt>
    <dgm:pt modelId="{4A4E8F15-141C-4C90-B4F2-59F1118C6091}" type="pres">
      <dgm:prSet presAssocID="{9F4DAA97-38D2-4FEC-807E-4763F9A25F58}" presName="iconRect" presStyleLbl="node1" presStyleIdx="5" presStyleCnt="6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ocument"/>
        </a:ext>
      </dgm:extLst>
    </dgm:pt>
    <dgm:pt modelId="{C979D258-9E6B-4CAD-BA9C-AF89A36E56DA}" type="pres">
      <dgm:prSet presAssocID="{9F4DAA97-38D2-4FEC-807E-4763F9A25F58}" presName="spaceRect" presStyleCnt="0"/>
      <dgm:spPr/>
    </dgm:pt>
    <dgm:pt modelId="{D4F2FA42-12C1-49EB-B64D-3252D2C5D34C}" type="pres">
      <dgm:prSet presAssocID="{9F4DAA97-38D2-4FEC-807E-4763F9A25F58}" presName="textRect" presStyleLbl="revTx" presStyleIdx="5" presStyleCnt="6">
        <dgm:presLayoutVars>
          <dgm:chMax val="1"/>
          <dgm:chPref val="1"/>
        </dgm:presLayoutVars>
      </dgm:prSet>
      <dgm:spPr/>
    </dgm:pt>
  </dgm:ptLst>
  <dgm:cxnLst>
    <dgm:cxn modelId="{D49F4910-8247-43D3-883B-956298BAF1A1}" srcId="{BCCEE61B-8B2A-4848-B1A0-9FA470BDDF8D}" destId="{25445C74-D54B-4B95-ADA2-D1377EF154FA}" srcOrd="4" destOrd="0" parTransId="{1212E4EA-F1D1-496D-840E-0C47213A210A}" sibTransId="{340FE447-598D-41B6-B464-30D113FF6133}"/>
    <dgm:cxn modelId="{E3EB5032-84EB-418B-9FF0-2A8F4FC6A37F}" type="presOf" srcId="{3ACEB04F-3CAB-48D2-99CF-2F2745AB920C}" destId="{53C60D1E-17D4-431E-B6F6-DEA39AA62854}" srcOrd="0" destOrd="0" presId="urn:microsoft.com/office/officeart/2018/2/layout/IconCircleList"/>
    <dgm:cxn modelId="{B1330D37-B8E2-408D-BBE0-190658CEBD3D}" type="presOf" srcId="{FFD4462E-F4FB-4A1D-8F9C-E904D84688A2}" destId="{CC721A21-5F02-4E54-999A-30BE6798F12C}" srcOrd="0" destOrd="0" presId="urn:microsoft.com/office/officeart/2018/2/layout/IconCircleList"/>
    <dgm:cxn modelId="{F08BA843-4917-4991-B572-26619BCDB97B}" type="presOf" srcId="{25445C74-D54B-4B95-ADA2-D1377EF154FA}" destId="{D7799541-2CF1-4A64-B073-57BDFED59D8E}" srcOrd="0" destOrd="0" presId="urn:microsoft.com/office/officeart/2018/2/layout/IconCircleList"/>
    <dgm:cxn modelId="{9A78D86F-DB9E-4658-B18E-C5AD646ABD17}" srcId="{BCCEE61B-8B2A-4848-B1A0-9FA470BDDF8D}" destId="{B4B37D71-2D50-40AA-83A8-F27DD45924D2}" srcOrd="3" destOrd="0" parTransId="{6F00ECAF-D160-4340-9E59-C61B8878BB45}" sibTransId="{64442515-5DCE-4BDB-934D-851E2B9181AA}"/>
    <dgm:cxn modelId="{F563C850-D880-4AB6-9365-B33410842B82}" srcId="{BCCEE61B-8B2A-4848-B1A0-9FA470BDDF8D}" destId="{BD35E5FA-16FA-4A45-8C7D-A38E0C814D7F}" srcOrd="2" destOrd="0" parTransId="{D4858E82-83D7-44D3-9CF7-95C81134ACA2}" sibTransId="{A81CBFB4-F16F-4738-A475-1F7947CBC493}"/>
    <dgm:cxn modelId="{3F8BE650-CED9-4B8C-BE78-1A5C59D880F2}" srcId="{BCCEE61B-8B2A-4848-B1A0-9FA470BDDF8D}" destId="{933CFF91-DD4C-43A0-93A3-F051DF0A0F92}" srcOrd="1" destOrd="0" parTransId="{D8E5EA70-D4A1-4058-8F94-1655B0CA762B}" sibTransId="{68832F0F-CC48-438D-A3B9-816C1C930537}"/>
    <dgm:cxn modelId="{BE196173-79C5-4C7C-B0A0-FC060013AC7B}" type="presOf" srcId="{A81CBFB4-F16F-4738-A475-1F7947CBC493}" destId="{1FF37161-82AD-4F0A-B89C-41E2C6C6BA4E}" srcOrd="0" destOrd="0" presId="urn:microsoft.com/office/officeart/2018/2/layout/IconCircleList"/>
    <dgm:cxn modelId="{A4AF8F81-E486-4ED5-998F-8B9142A7C907}" type="presOf" srcId="{933CFF91-DD4C-43A0-93A3-F051DF0A0F92}" destId="{0653BCDF-6C8A-4065-A3B1-58E4BE654CEE}" srcOrd="0" destOrd="0" presId="urn:microsoft.com/office/officeart/2018/2/layout/IconCircleList"/>
    <dgm:cxn modelId="{73580B9A-2FED-4E47-8CBA-4C6C0078E15A}" type="presOf" srcId="{BCCEE61B-8B2A-4848-B1A0-9FA470BDDF8D}" destId="{716F3F44-6606-4AA1-B658-4C5D20F6D9D3}" srcOrd="0" destOrd="0" presId="urn:microsoft.com/office/officeart/2018/2/layout/IconCircleList"/>
    <dgm:cxn modelId="{B3A50FA2-D5EA-48D9-9391-C179C7FF2BC7}" type="presOf" srcId="{64442515-5DCE-4BDB-934D-851E2B9181AA}" destId="{1998E4DA-E7C7-4602-BDD5-FAAA6A45638D}" srcOrd="0" destOrd="0" presId="urn:microsoft.com/office/officeart/2018/2/layout/IconCircleList"/>
    <dgm:cxn modelId="{4CF50FA3-999C-4AC0-B940-B86107ECF68D}" type="presOf" srcId="{BD35E5FA-16FA-4A45-8C7D-A38E0C814D7F}" destId="{F1109901-EEF4-41DA-BD83-2D80B3FAB794}" srcOrd="0" destOrd="0" presId="urn:microsoft.com/office/officeart/2018/2/layout/IconCircleList"/>
    <dgm:cxn modelId="{481E23B8-F56F-47DE-A8DE-6AFA775C16F5}" type="presOf" srcId="{B4B37D71-2D50-40AA-83A8-F27DD45924D2}" destId="{2EF86817-D71E-408F-8D74-81171BA3007A}" srcOrd="0" destOrd="0" presId="urn:microsoft.com/office/officeart/2018/2/layout/IconCircleList"/>
    <dgm:cxn modelId="{29207AC6-3637-4A87-B94D-606F966BA936}" srcId="{BCCEE61B-8B2A-4848-B1A0-9FA470BDDF8D}" destId="{FFD4462E-F4FB-4A1D-8F9C-E904D84688A2}" srcOrd="0" destOrd="0" parTransId="{D9F8AA97-733A-4D3A-9F3E-B638A848DC69}" sibTransId="{3ACEB04F-3CAB-48D2-99CF-2F2745AB920C}"/>
    <dgm:cxn modelId="{866B22D2-1C4B-4FCB-BB33-C3AD46C5DF78}" srcId="{BCCEE61B-8B2A-4848-B1A0-9FA470BDDF8D}" destId="{9F4DAA97-38D2-4FEC-807E-4763F9A25F58}" srcOrd="5" destOrd="0" parTransId="{31CD73FB-BDCD-48BB-ACE3-6423AACEA2B5}" sibTransId="{A833DD73-D926-47B9-994C-CBDF242A762B}"/>
    <dgm:cxn modelId="{E22087DF-DA29-411A-8363-0E29136ABA9E}" type="presOf" srcId="{340FE447-598D-41B6-B464-30D113FF6133}" destId="{4BA3D816-110F-4A6D-A70B-4CD269845E45}" srcOrd="0" destOrd="0" presId="urn:microsoft.com/office/officeart/2018/2/layout/IconCircleList"/>
    <dgm:cxn modelId="{D068F0EE-9689-4A6D-806A-8ABF21B83377}" type="presOf" srcId="{68832F0F-CC48-438D-A3B9-816C1C930537}" destId="{8F08E43C-BCC5-456A-B568-9A77202734D2}" srcOrd="0" destOrd="0" presId="urn:microsoft.com/office/officeart/2018/2/layout/IconCircleList"/>
    <dgm:cxn modelId="{1BF756F4-4D6E-4D4C-8C36-7D6D3755FC18}" type="presOf" srcId="{9F4DAA97-38D2-4FEC-807E-4763F9A25F58}" destId="{D4F2FA42-12C1-49EB-B64D-3252D2C5D34C}" srcOrd="0" destOrd="0" presId="urn:microsoft.com/office/officeart/2018/2/layout/IconCircleList"/>
    <dgm:cxn modelId="{2177E3ED-3175-42A5-9E1D-F3E1A8CC71FB}" type="presParOf" srcId="{716F3F44-6606-4AA1-B658-4C5D20F6D9D3}" destId="{29B53CF0-589E-4951-BE9E-8C401D193A0D}" srcOrd="0" destOrd="0" presId="urn:microsoft.com/office/officeart/2018/2/layout/IconCircleList"/>
    <dgm:cxn modelId="{5D91521B-46DA-483A-B986-65EA7EB5D758}" type="presParOf" srcId="{29B53CF0-589E-4951-BE9E-8C401D193A0D}" destId="{CF988CFF-3369-4145-BEE3-47AB89AA232F}" srcOrd="0" destOrd="0" presId="urn:microsoft.com/office/officeart/2018/2/layout/IconCircleList"/>
    <dgm:cxn modelId="{87FE4D56-D3B1-4C90-ABE3-DFD833F90E93}" type="presParOf" srcId="{CF988CFF-3369-4145-BEE3-47AB89AA232F}" destId="{294A57E0-FED8-4B7A-B97B-4046611109BD}" srcOrd="0" destOrd="0" presId="urn:microsoft.com/office/officeart/2018/2/layout/IconCircleList"/>
    <dgm:cxn modelId="{F27A49BA-D9FC-4AA3-875F-F66338EDD987}" type="presParOf" srcId="{CF988CFF-3369-4145-BEE3-47AB89AA232F}" destId="{99EC8E69-6777-431C-98C2-28FFEB9E7F6F}" srcOrd="1" destOrd="0" presId="urn:microsoft.com/office/officeart/2018/2/layout/IconCircleList"/>
    <dgm:cxn modelId="{ED5221D1-B55B-4F34-89A1-5AAFFD115929}" type="presParOf" srcId="{CF988CFF-3369-4145-BEE3-47AB89AA232F}" destId="{44768036-699D-4B59-8F23-2619AEC510BE}" srcOrd="2" destOrd="0" presId="urn:microsoft.com/office/officeart/2018/2/layout/IconCircleList"/>
    <dgm:cxn modelId="{FD18ECFE-5A9A-4F27-A427-78D9E8BD09F4}" type="presParOf" srcId="{CF988CFF-3369-4145-BEE3-47AB89AA232F}" destId="{CC721A21-5F02-4E54-999A-30BE6798F12C}" srcOrd="3" destOrd="0" presId="urn:microsoft.com/office/officeart/2018/2/layout/IconCircleList"/>
    <dgm:cxn modelId="{0EC22374-DE5D-4EDF-B8C9-85BE671B8822}" type="presParOf" srcId="{29B53CF0-589E-4951-BE9E-8C401D193A0D}" destId="{53C60D1E-17D4-431E-B6F6-DEA39AA62854}" srcOrd="1" destOrd="0" presId="urn:microsoft.com/office/officeart/2018/2/layout/IconCircleList"/>
    <dgm:cxn modelId="{A461601F-952D-47AB-B973-3484CED1C0C9}" type="presParOf" srcId="{29B53CF0-589E-4951-BE9E-8C401D193A0D}" destId="{FAFE5F79-0E9E-4B9C-9F9B-9EB6CADBDC10}" srcOrd="2" destOrd="0" presId="urn:microsoft.com/office/officeart/2018/2/layout/IconCircleList"/>
    <dgm:cxn modelId="{11E8560C-CEE4-4447-9E43-9A5603843464}" type="presParOf" srcId="{FAFE5F79-0E9E-4B9C-9F9B-9EB6CADBDC10}" destId="{F5FF20AC-B5F7-496D-97ED-87C009AFAB98}" srcOrd="0" destOrd="0" presId="urn:microsoft.com/office/officeart/2018/2/layout/IconCircleList"/>
    <dgm:cxn modelId="{BBE846FD-C04D-4B00-90C6-35ADA1F3E1AF}" type="presParOf" srcId="{FAFE5F79-0E9E-4B9C-9F9B-9EB6CADBDC10}" destId="{8DA4551E-4037-4E3E-8155-87A0C97E730B}" srcOrd="1" destOrd="0" presId="urn:microsoft.com/office/officeart/2018/2/layout/IconCircleList"/>
    <dgm:cxn modelId="{F0F95B4F-5F72-4B35-9124-0882AB3C49A4}" type="presParOf" srcId="{FAFE5F79-0E9E-4B9C-9F9B-9EB6CADBDC10}" destId="{BF5025AE-C1BB-44C2-A522-302F7B926A7A}" srcOrd="2" destOrd="0" presId="urn:microsoft.com/office/officeart/2018/2/layout/IconCircleList"/>
    <dgm:cxn modelId="{13C48AD6-C731-4DD9-BEB3-6C79F28A3DBE}" type="presParOf" srcId="{FAFE5F79-0E9E-4B9C-9F9B-9EB6CADBDC10}" destId="{0653BCDF-6C8A-4065-A3B1-58E4BE654CEE}" srcOrd="3" destOrd="0" presId="urn:microsoft.com/office/officeart/2018/2/layout/IconCircleList"/>
    <dgm:cxn modelId="{09081F6F-0FEC-4375-827D-027D67707C4E}" type="presParOf" srcId="{29B53CF0-589E-4951-BE9E-8C401D193A0D}" destId="{8F08E43C-BCC5-456A-B568-9A77202734D2}" srcOrd="3" destOrd="0" presId="urn:microsoft.com/office/officeart/2018/2/layout/IconCircleList"/>
    <dgm:cxn modelId="{403368B4-B74E-45C2-B5F5-2DD5055D6193}" type="presParOf" srcId="{29B53CF0-589E-4951-BE9E-8C401D193A0D}" destId="{065D35C0-8FD9-4D4D-B293-AABD5D6F3175}" srcOrd="4" destOrd="0" presId="urn:microsoft.com/office/officeart/2018/2/layout/IconCircleList"/>
    <dgm:cxn modelId="{6321493D-AAB4-4398-AE61-09521CC7FBEA}" type="presParOf" srcId="{065D35C0-8FD9-4D4D-B293-AABD5D6F3175}" destId="{A5FF7B77-B859-446B-8A85-3BB4401F4704}" srcOrd="0" destOrd="0" presId="urn:microsoft.com/office/officeart/2018/2/layout/IconCircleList"/>
    <dgm:cxn modelId="{036DC9EC-D4F4-42B6-99AA-D0FF6CDFF58F}" type="presParOf" srcId="{065D35C0-8FD9-4D4D-B293-AABD5D6F3175}" destId="{9B1B789F-9C00-454F-A6F9-A0FFA566972E}" srcOrd="1" destOrd="0" presId="urn:microsoft.com/office/officeart/2018/2/layout/IconCircleList"/>
    <dgm:cxn modelId="{B85BE6E1-6454-4899-BE18-8AEBA71CED3F}" type="presParOf" srcId="{065D35C0-8FD9-4D4D-B293-AABD5D6F3175}" destId="{26694B5A-099D-4A88-9D35-FE1C05591080}" srcOrd="2" destOrd="0" presId="urn:microsoft.com/office/officeart/2018/2/layout/IconCircleList"/>
    <dgm:cxn modelId="{51021EAC-73B0-44FB-8FE2-99E44EEB164E}" type="presParOf" srcId="{065D35C0-8FD9-4D4D-B293-AABD5D6F3175}" destId="{F1109901-EEF4-41DA-BD83-2D80B3FAB794}" srcOrd="3" destOrd="0" presId="urn:microsoft.com/office/officeart/2018/2/layout/IconCircleList"/>
    <dgm:cxn modelId="{0B095401-C442-4739-8215-287C5AF5EDE8}" type="presParOf" srcId="{29B53CF0-589E-4951-BE9E-8C401D193A0D}" destId="{1FF37161-82AD-4F0A-B89C-41E2C6C6BA4E}" srcOrd="5" destOrd="0" presId="urn:microsoft.com/office/officeart/2018/2/layout/IconCircleList"/>
    <dgm:cxn modelId="{09703EE9-BF16-4B22-811B-9EDF55B799C4}" type="presParOf" srcId="{29B53CF0-589E-4951-BE9E-8C401D193A0D}" destId="{938E699D-6966-4BBF-B4DF-1A9DBDC5A4DF}" srcOrd="6" destOrd="0" presId="urn:microsoft.com/office/officeart/2018/2/layout/IconCircleList"/>
    <dgm:cxn modelId="{51848962-65EC-4055-82A5-37338021AA7F}" type="presParOf" srcId="{938E699D-6966-4BBF-B4DF-1A9DBDC5A4DF}" destId="{11E39401-345E-4ED3-9DD0-4E4B9BC1EEC8}" srcOrd="0" destOrd="0" presId="urn:microsoft.com/office/officeart/2018/2/layout/IconCircleList"/>
    <dgm:cxn modelId="{51276A6B-5FF9-448D-BB3C-733E4D85F37F}" type="presParOf" srcId="{938E699D-6966-4BBF-B4DF-1A9DBDC5A4DF}" destId="{29F70826-07D7-4FE6-84C4-A7961E4DC1EA}" srcOrd="1" destOrd="0" presId="urn:microsoft.com/office/officeart/2018/2/layout/IconCircleList"/>
    <dgm:cxn modelId="{0386B2E2-0133-4134-B5CD-A7E0B320AC45}" type="presParOf" srcId="{938E699D-6966-4BBF-B4DF-1A9DBDC5A4DF}" destId="{AB1412DF-E5D2-49B0-B31F-72BD2A8CEC55}" srcOrd="2" destOrd="0" presId="urn:microsoft.com/office/officeart/2018/2/layout/IconCircleList"/>
    <dgm:cxn modelId="{EA647636-8F4F-4634-A37F-835C84EB8FCF}" type="presParOf" srcId="{938E699D-6966-4BBF-B4DF-1A9DBDC5A4DF}" destId="{2EF86817-D71E-408F-8D74-81171BA3007A}" srcOrd="3" destOrd="0" presId="urn:microsoft.com/office/officeart/2018/2/layout/IconCircleList"/>
    <dgm:cxn modelId="{BAF727F4-FFE9-4D3F-8BA5-20F7D6911F59}" type="presParOf" srcId="{29B53CF0-589E-4951-BE9E-8C401D193A0D}" destId="{1998E4DA-E7C7-4602-BDD5-FAAA6A45638D}" srcOrd="7" destOrd="0" presId="urn:microsoft.com/office/officeart/2018/2/layout/IconCircleList"/>
    <dgm:cxn modelId="{22B7572E-5617-44E8-8B73-3D92BDB85815}" type="presParOf" srcId="{29B53CF0-589E-4951-BE9E-8C401D193A0D}" destId="{5929302D-DA37-4537-8D63-B819689F8755}" srcOrd="8" destOrd="0" presId="urn:microsoft.com/office/officeart/2018/2/layout/IconCircleList"/>
    <dgm:cxn modelId="{8AECD085-8CBC-431A-9F66-D7A6E814DEBA}" type="presParOf" srcId="{5929302D-DA37-4537-8D63-B819689F8755}" destId="{626317B1-7724-469E-AFCC-DF9C4A3A50FB}" srcOrd="0" destOrd="0" presId="urn:microsoft.com/office/officeart/2018/2/layout/IconCircleList"/>
    <dgm:cxn modelId="{EA8BE5B7-B9AF-4792-BAD4-22C1B762F62E}" type="presParOf" srcId="{5929302D-DA37-4537-8D63-B819689F8755}" destId="{5CEC3248-4B24-4C2A-B264-B610CE1B9003}" srcOrd="1" destOrd="0" presId="urn:microsoft.com/office/officeart/2018/2/layout/IconCircleList"/>
    <dgm:cxn modelId="{ADDBA64E-15E4-4C8F-BFB7-2AE2E9BAED18}" type="presParOf" srcId="{5929302D-DA37-4537-8D63-B819689F8755}" destId="{2EE576B6-37B4-4878-9ABA-B13EB82A4009}" srcOrd="2" destOrd="0" presId="urn:microsoft.com/office/officeart/2018/2/layout/IconCircleList"/>
    <dgm:cxn modelId="{0BA7EC7F-8E39-44B0-9643-C0A8EF6A1414}" type="presParOf" srcId="{5929302D-DA37-4537-8D63-B819689F8755}" destId="{D7799541-2CF1-4A64-B073-57BDFED59D8E}" srcOrd="3" destOrd="0" presId="urn:microsoft.com/office/officeart/2018/2/layout/IconCircleList"/>
    <dgm:cxn modelId="{B42CB884-0029-4211-AAD6-A9428D52BB76}" type="presParOf" srcId="{29B53CF0-589E-4951-BE9E-8C401D193A0D}" destId="{4BA3D816-110F-4A6D-A70B-4CD269845E45}" srcOrd="9" destOrd="0" presId="urn:microsoft.com/office/officeart/2018/2/layout/IconCircleList"/>
    <dgm:cxn modelId="{413CB94F-56BF-4051-8690-736517BF97E1}" type="presParOf" srcId="{29B53CF0-589E-4951-BE9E-8C401D193A0D}" destId="{5FCEEFC6-A37F-4372-A483-4AE8BB7557B2}" srcOrd="10" destOrd="0" presId="urn:microsoft.com/office/officeart/2018/2/layout/IconCircleList"/>
    <dgm:cxn modelId="{0C09AAF8-2B98-4FF0-80ED-EE1458C84952}" type="presParOf" srcId="{5FCEEFC6-A37F-4372-A483-4AE8BB7557B2}" destId="{87485AC8-0A87-498A-847B-9320DA7D61F0}" srcOrd="0" destOrd="0" presId="urn:microsoft.com/office/officeart/2018/2/layout/IconCircleList"/>
    <dgm:cxn modelId="{26003745-1A06-4A61-A4D8-93010A210C8D}" type="presParOf" srcId="{5FCEEFC6-A37F-4372-A483-4AE8BB7557B2}" destId="{4A4E8F15-141C-4C90-B4F2-59F1118C6091}" srcOrd="1" destOrd="0" presId="urn:microsoft.com/office/officeart/2018/2/layout/IconCircleList"/>
    <dgm:cxn modelId="{12BD82B8-C20F-4D0C-839C-EF0D9B0ACF84}" type="presParOf" srcId="{5FCEEFC6-A37F-4372-A483-4AE8BB7557B2}" destId="{C979D258-9E6B-4CAD-BA9C-AF89A36E56DA}" srcOrd="2" destOrd="0" presId="urn:microsoft.com/office/officeart/2018/2/layout/IconCircleList"/>
    <dgm:cxn modelId="{7D9035C5-060E-4788-87C5-49D8D09D1C61}" type="presParOf" srcId="{5FCEEFC6-A37F-4372-A483-4AE8BB7557B2}" destId="{D4F2FA42-12C1-49EB-B64D-3252D2C5D34C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A28BF32-2726-4215-B8A9-972652971B65}" type="doc">
      <dgm:prSet loTypeId="urn:microsoft.com/office/officeart/2008/layout/LinedList" loCatId="list" qsTypeId="urn:microsoft.com/office/officeart/2005/8/quickstyle/simple4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CC0F96BF-12C3-4F51-A73C-00FB57FEFF65}">
      <dgm:prSet/>
      <dgm:spPr/>
      <dgm:t>
        <a:bodyPr/>
        <a:lstStyle/>
        <a:p>
          <a:r>
            <a:rPr lang="en-GB" b="1"/>
            <a:t>Training needs                                                                                                          Digital confidence</a:t>
          </a:r>
          <a:endParaRPr lang="en-US"/>
        </a:p>
      </dgm:t>
    </dgm:pt>
    <dgm:pt modelId="{D8626DCE-0695-4F65-9B22-5099E5C9CBD5}" type="parTrans" cxnId="{8DA02532-9F95-47FB-8B5A-36D7B06747F0}">
      <dgm:prSet/>
      <dgm:spPr/>
      <dgm:t>
        <a:bodyPr/>
        <a:lstStyle/>
        <a:p>
          <a:endParaRPr lang="en-US"/>
        </a:p>
      </dgm:t>
    </dgm:pt>
    <dgm:pt modelId="{D29C1DD6-5157-4B9F-AB27-059DA52D4AC5}" type="sibTrans" cxnId="{8DA02532-9F95-47FB-8B5A-36D7B06747F0}">
      <dgm:prSet/>
      <dgm:spPr/>
      <dgm:t>
        <a:bodyPr/>
        <a:lstStyle/>
        <a:p>
          <a:endParaRPr lang="en-US"/>
        </a:p>
      </dgm:t>
    </dgm:pt>
    <dgm:pt modelId="{21174E43-2DB4-402B-A2FE-DBE66D71C2FF}">
      <dgm:prSet/>
      <dgm:spPr/>
      <dgm:t>
        <a:bodyPr/>
        <a:lstStyle/>
        <a:p>
          <a:r>
            <a:rPr lang="en-GB"/>
            <a:t>Some staff will need structured training and ongoing support.                 Staff may have different levels of digital skills.</a:t>
          </a:r>
          <a:endParaRPr lang="en-US"/>
        </a:p>
      </dgm:t>
    </dgm:pt>
    <dgm:pt modelId="{0DE586B1-706B-47A0-A57B-83494AAC11C4}" type="parTrans" cxnId="{4F1EDEC0-86C7-4F0E-B7BF-11080E0E1706}">
      <dgm:prSet/>
      <dgm:spPr/>
      <dgm:t>
        <a:bodyPr/>
        <a:lstStyle/>
        <a:p>
          <a:endParaRPr lang="en-US"/>
        </a:p>
      </dgm:t>
    </dgm:pt>
    <dgm:pt modelId="{424A6161-4572-47F1-A3E0-7AE224B07F32}" type="sibTrans" cxnId="{4F1EDEC0-86C7-4F0E-B7BF-11080E0E1706}">
      <dgm:prSet/>
      <dgm:spPr/>
      <dgm:t>
        <a:bodyPr/>
        <a:lstStyle/>
        <a:p>
          <a:endParaRPr lang="en-US"/>
        </a:p>
      </dgm:t>
    </dgm:pt>
    <dgm:pt modelId="{0BCF9ADF-75D5-406A-8C32-14463085E8B1}">
      <dgm:prSet/>
      <dgm:spPr/>
      <dgm:t>
        <a:bodyPr/>
        <a:lstStyle/>
        <a:p>
          <a:r>
            <a:rPr lang="en-GB" b="1"/>
            <a:t>Message overload                                                                                            Information governance</a:t>
          </a:r>
          <a:endParaRPr lang="en-US"/>
        </a:p>
      </dgm:t>
    </dgm:pt>
    <dgm:pt modelId="{E8A670D6-8854-4983-9F1F-0FA3CF96DA0B}" type="parTrans" cxnId="{9873CB28-E4F8-47F6-8957-1C78175E89EA}">
      <dgm:prSet/>
      <dgm:spPr/>
      <dgm:t>
        <a:bodyPr/>
        <a:lstStyle/>
        <a:p>
          <a:endParaRPr lang="en-US"/>
        </a:p>
      </dgm:t>
    </dgm:pt>
    <dgm:pt modelId="{FCAA00AC-4EF9-4B1C-9DAF-B6DEB6471FB6}" type="sibTrans" cxnId="{9873CB28-E4F8-47F6-8957-1C78175E89EA}">
      <dgm:prSet/>
      <dgm:spPr/>
      <dgm:t>
        <a:bodyPr/>
        <a:lstStyle/>
        <a:p>
          <a:endParaRPr lang="en-US"/>
        </a:p>
      </dgm:t>
    </dgm:pt>
    <dgm:pt modelId="{547D4D43-55B6-4DC8-B643-FB26DE0CD764}">
      <dgm:prSet/>
      <dgm:spPr/>
      <dgm:t>
        <a:bodyPr/>
        <a:lstStyle/>
        <a:p>
          <a:r>
            <a:rPr lang="en-GB"/>
            <a:t>To many notifications can make priorities unclear.            Confidential information must be handled appropriately.</a:t>
          </a:r>
          <a:endParaRPr lang="en-US"/>
        </a:p>
      </dgm:t>
    </dgm:pt>
    <dgm:pt modelId="{DB7E88EF-3F22-48F7-89B8-EC0BFE04E647}" type="parTrans" cxnId="{81A2A0B1-06E0-4F89-8B06-5768F2B7F79A}">
      <dgm:prSet/>
      <dgm:spPr/>
      <dgm:t>
        <a:bodyPr/>
        <a:lstStyle/>
        <a:p>
          <a:endParaRPr lang="en-US"/>
        </a:p>
      </dgm:t>
    </dgm:pt>
    <dgm:pt modelId="{A66D786F-1888-4FE3-8029-ABE96B7B88EE}" type="sibTrans" cxnId="{81A2A0B1-06E0-4F89-8B06-5768F2B7F79A}">
      <dgm:prSet/>
      <dgm:spPr/>
      <dgm:t>
        <a:bodyPr/>
        <a:lstStyle/>
        <a:p>
          <a:endParaRPr lang="en-US"/>
        </a:p>
      </dgm:t>
    </dgm:pt>
    <dgm:pt modelId="{EE241F60-9B03-4E90-A76C-F1607A2D09B2}">
      <dgm:prSet/>
      <dgm:spPr/>
      <dgm:t>
        <a:bodyPr/>
        <a:lstStyle/>
        <a:p>
          <a:r>
            <a:rPr lang="en-GB" b="1"/>
            <a:t>Technical problems                                                                                           Change resistance</a:t>
          </a:r>
          <a:endParaRPr lang="en-US"/>
        </a:p>
      </dgm:t>
    </dgm:pt>
    <dgm:pt modelId="{EFEC69FA-F5E5-4534-A095-5AB1CAD7449D}" type="parTrans" cxnId="{6C27956B-4087-45AA-A5AD-35A4C5DA9277}">
      <dgm:prSet/>
      <dgm:spPr/>
      <dgm:t>
        <a:bodyPr/>
        <a:lstStyle/>
        <a:p>
          <a:endParaRPr lang="en-US"/>
        </a:p>
      </dgm:t>
    </dgm:pt>
    <dgm:pt modelId="{30338C0B-8E37-4F14-A48A-B859D41566EE}" type="sibTrans" cxnId="{6C27956B-4087-45AA-A5AD-35A4C5DA9277}">
      <dgm:prSet/>
      <dgm:spPr/>
      <dgm:t>
        <a:bodyPr/>
        <a:lstStyle/>
        <a:p>
          <a:endParaRPr lang="en-US"/>
        </a:p>
      </dgm:t>
    </dgm:pt>
    <dgm:pt modelId="{22CE11FD-97E9-4435-A4FC-C24BF2C1F926}">
      <dgm:prSet/>
      <dgm:spPr/>
      <dgm:t>
        <a:bodyPr/>
        <a:lstStyle/>
        <a:p>
          <a:r>
            <a:rPr lang="en-GB" b="1"/>
            <a:t>Devices, connectivity or access can interrupt communication.              Some staff may prefer familiar communication methods.</a:t>
          </a:r>
          <a:endParaRPr lang="en-US"/>
        </a:p>
      </dgm:t>
    </dgm:pt>
    <dgm:pt modelId="{1C767B7A-55F6-47A7-94F0-BBE3CAF20F62}" type="parTrans" cxnId="{37569066-1E28-4B7A-B3B7-704E5C8B01F5}">
      <dgm:prSet/>
      <dgm:spPr/>
      <dgm:t>
        <a:bodyPr/>
        <a:lstStyle/>
        <a:p>
          <a:endParaRPr lang="en-US"/>
        </a:p>
      </dgm:t>
    </dgm:pt>
    <dgm:pt modelId="{9D155A17-DEF9-4204-AF8D-CA853A5FE383}" type="sibTrans" cxnId="{37569066-1E28-4B7A-B3B7-704E5C8B01F5}">
      <dgm:prSet/>
      <dgm:spPr/>
      <dgm:t>
        <a:bodyPr/>
        <a:lstStyle/>
        <a:p>
          <a:endParaRPr lang="en-US"/>
        </a:p>
      </dgm:t>
    </dgm:pt>
    <dgm:pt modelId="{448612AB-5B2A-4AF4-AAE8-AA64BF398A02}" type="pres">
      <dgm:prSet presAssocID="{1A28BF32-2726-4215-B8A9-972652971B65}" presName="vert0" presStyleCnt="0">
        <dgm:presLayoutVars>
          <dgm:dir/>
          <dgm:animOne val="branch"/>
          <dgm:animLvl val="lvl"/>
        </dgm:presLayoutVars>
      </dgm:prSet>
      <dgm:spPr/>
    </dgm:pt>
    <dgm:pt modelId="{5B06D5E5-14F4-4967-9779-FAC60A4CE91B}" type="pres">
      <dgm:prSet presAssocID="{CC0F96BF-12C3-4F51-A73C-00FB57FEFF65}" presName="thickLine" presStyleLbl="alignNode1" presStyleIdx="0" presStyleCnt="6"/>
      <dgm:spPr/>
    </dgm:pt>
    <dgm:pt modelId="{256F19DA-D629-47C5-A74F-BE3213155384}" type="pres">
      <dgm:prSet presAssocID="{CC0F96BF-12C3-4F51-A73C-00FB57FEFF65}" presName="horz1" presStyleCnt="0"/>
      <dgm:spPr/>
    </dgm:pt>
    <dgm:pt modelId="{FA5F7E6B-4C26-441B-BEF9-7435497BA239}" type="pres">
      <dgm:prSet presAssocID="{CC0F96BF-12C3-4F51-A73C-00FB57FEFF65}" presName="tx1" presStyleLbl="revTx" presStyleIdx="0" presStyleCnt="6"/>
      <dgm:spPr/>
    </dgm:pt>
    <dgm:pt modelId="{86C0CE99-D0AD-4A6D-8E72-C83338DD3CD1}" type="pres">
      <dgm:prSet presAssocID="{CC0F96BF-12C3-4F51-A73C-00FB57FEFF65}" presName="vert1" presStyleCnt="0"/>
      <dgm:spPr/>
    </dgm:pt>
    <dgm:pt modelId="{E7035A23-78F1-4A2E-B5D9-6D97AF903BFE}" type="pres">
      <dgm:prSet presAssocID="{21174E43-2DB4-402B-A2FE-DBE66D71C2FF}" presName="thickLine" presStyleLbl="alignNode1" presStyleIdx="1" presStyleCnt="6"/>
      <dgm:spPr/>
    </dgm:pt>
    <dgm:pt modelId="{61E22F61-D44F-4D2B-8B9B-FB445ACEE158}" type="pres">
      <dgm:prSet presAssocID="{21174E43-2DB4-402B-A2FE-DBE66D71C2FF}" presName="horz1" presStyleCnt="0"/>
      <dgm:spPr/>
    </dgm:pt>
    <dgm:pt modelId="{8D980F26-EBB3-42DC-8CD9-C3472AEB9F47}" type="pres">
      <dgm:prSet presAssocID="{21174E43-2DB4-402B-A2FE-DBE66D71C2FF}" presName="tx1" presStyleLbl="revTx" presStyleIdx="1" presStyleCnt="6"/>
      <dgm:spPr/>
    </dgm:pt>
    <dgm:pt modelId="{4119680C-0BF6-4575-A90E-4C5BD4F5C05F}" type="pres">
      <dgm:prSet presAssocID="{21174E43-2DB4-402B-A2FE-DBE66D71C2FF}" presName="vert1" presStyleCnt="0"/>
      <dgm:spPr/>
    </dgm:pt>
    <dgm:pt modelId="{1B8BE118-8EDE-4A69-B754-259006BBFC9D}" type="pres">
      <dgm:prSet presAssocID="{0BCF9ADF-75D5-406A-8C32-14463085E8B1}" presName="thickLine" presStyleLbl="alignNode1" presStyleIdx="2" presStyleCnt="6"/>
      <dgm:spPr/>
    </dgm:pt>
    <dgm:pt modelId="{A615090A-53C9-4A83-9397-DB52A2C69C3E}" type="pres">
      <dgm:prSet presAssocID="{0BCF9ADF-75D5-406A-8C32-14463085E8B1}" presName="horz1" presStyleCnt="0"/>
      <dgm:spPr/>
    </dgm:pt>
    <dgm:pt modelId="{FA6D8985-B130-4C7F-A255-E2FE3F53B752}" type="pres">
      <dgm:prSet presAssocID="{0BCF9ADF-75D5-406A-8C32-14463085E8B1}" presName="tx1" presStyleLbl="revTx" presStyleIdx="2" presStyleCnt="6"/>
      <dgm:spPr/>
    </dgm:pt>
    <dgm:pt modelId="{A194043C-9972-410B-B4A5-090B1689CD96}" type="pres">
      <dgm:prSet presAssocID="{0BCF9ADF-75D5-406A-8C32-14463085E8B1}" presName="vert1" presStyleCnt="0"/>
      <dgm:spPr/>
    </dgm:pt>
    <dgm:pt modelId="{5BF2373E-E6BA-4A94-8B10-2A7983550C43}" type="pres">
      <dgm:prSet presAssocID="{547D4D43-55B6-4DC8-B643-FB26DE0CD764}" presName="thickLine" presStyleLbl="alignNode1" presStyleIdx="3" presStyleCnt="6"/>
      <dgm:spPr/>
    </dgm:pt>
    <dgm:pt modelId="{3076B253-AF48-4A2B-80D8-94AF3146F868}" type="pres">
      <dgm:prSet presAssocID="{547D4D43-55B6-4DC8-B643-FB26DE0CD764}" presName="horz1" presStyleCnt="0"/>
      <dgm:spPr/>
    </dgm:pt>
    <dgm:pt modelId="{24198A84-E816-4251-8262-431BE8250AE6}" type="pres">
      <dgm:prSet presAssocID="{547D4D43-55B6-4DC8-B643-FB26DE0CD764}" presName="tx1" presStyleLbl="revTx" presStyleIdx="3" presStyleCnt="6"/>
      <dgm:spPr/>
    </dgm:pt>
    <dgm:pt modelId="{6757B5EF-A3FF-4B9E-8096-05323D438AA5}" type="pres">
      <dgm:prSet presAssocID="{547D4D43-55B6-4DC8-B643-FB26DE0CD764}" presName="vert1" presStyleCnt="0"/>
      <dgm:spPr/>
    </dgm:pt>
    <dgm:pt modelId="{CCD1D4EA-2207-4B34-A21D-C62079DEB250}" type="pres">
      <dgm:prSet presAssocID="{EE241F60-9B03-4E90-A76C-F1607A2D09B2}" presName="thickLine" presStyleLbl="alignNode1" presStyleIdx="4" presStyleCnt="6"/>
      <dgm:spPr/>
    </dgm:pt>
    <dgm:pt modelId="{9F90A983-1806-418B-96BB-9AE5965F61A7}" type="pres">
      <dgm:prSet presAssocID="{EE241F60-9B03-4E90-A76C-F1607A2D09B2}" presName="horz1" presStyleCnt="0"/>
      <dgm:spPr/>
    </dgm:pt>
    <dgm:pt modelId="{8B922329-F10F-4493-90A2-8EAF0BE8BF31}" type="pres">
      <dgm:prSet presAssocID="{EE241F60-9B03-4E90-A76C-F1607A2D09B2}" presName="tx1" presStyleLbl="revTx" presStyleIdx="4" presStyleCnt="6"/>
      <dgm:spPr/>
    </dgm:pt>
    <dgm:pt modelId="{E1FF2A04-C803-4A20-B845-B2A3B91AE9AB}" type="pres">
      <dgm:prSet presAssocID="{EE241F60-9B03-4E90-A76C-F1607A2D09B2}" presName="vert1" presStyleCnt="0"/>
      <dgm:spPr/>
    </dgm:pt>
    <dgm:pt modelId="{1300EE7C-5A11-413A-B362-706F3A14EB51}" type="pres">
      <dgm:prSet presAssocID="{22CE11FD-97E9-4435-A4FC-C24BF2C1F926}" presName="thickLine" presStyleLbl="alignNode1" presStyleIdx="5" presStyleCnt="6"/>
      <dgm:spPr/>
    </dgm:pt>
    <dgm:pt modelId="{2E0DE324-CB1D-4776-989E-C1D44D349E76}" type="pres">
      <dgm:prSet presAssocID="{22CE11FD-97E9-4435-A4FC-C24BF2C1F926}" presName="horz1" presStyleCnt="0"/>
      <dgm:spPr/>
    </dgm:pt>
    <dgm:pt modelId="{B4E930EF-8119-4664-8202-3405A542D865}" type="pres">
      <dgm:prSet presAssocID="{22CE11FD-97E9-4435-A4FC-C24BF2C1F926}" presName="tx1" presStyleLbl="revTx" presStyleIdx="5" presStyleCnt="6"/>
      <dgm:spPr/>
    </dgm:pt>
    <dgm:pt modelId="{E027D3BC-F1AE-4B53-A75C-87336C336405}" type="pres">
      <dgm:prSet presAssocID="{22CE11FD-97E9-4435-A4FC-C24BF2C1F926}" presName="vert1" presStyleCnt="0"/>
      <dgm:spPr/>
    </dgm:pt>
  </dgm:ptLst>
  <dgm:cxnLst>
    <dgm:cxn modelId="{9873CB28-E4F8-47F6-8957-1C78175E89EA}" srcId="{1A28BF32-2726-4215-B8A9-972652971B65}" destId="{0BCF9ADF-75D5-406A-8C32-14463085E8B1}" srcOrd="2" destOrd="0" parTransId="{E8A670D6-8854-4983-9F1F-0FA3CF96DA0B}" sibTransId="{FCAA00AC-4EF9-4B1C-9DAF-B6DEB6471FB6}"/>
    <dgm:cxn modelId="{8DA02532-9F95-47FB-8B5A-36D7B06747F0}" srcId="{1A28BF32-2726-4215-B8A9-972652971B65}" destId="{CC0F96BF-12C3-4F51-A73C-00FB57FEFF65}" srcOrd="0" destOrd="0" parTransId="{D8626DCE-0695-4F65-9B22-5099E5C9CBD5}" sibTransId="{D29C1DD6-5157-4B9F-AB27-059DA52D4AC5}"/>
    <dgm:cxn modelId="{CE34AF3E-D26F-4964-929B-3C31AE9502D2}" type="presOf" srcId="{1A28BF32-2726-4215-B8A9-972652971B65}" destId="{448612AB-5B2A-4AF4-AAE8-AA64BF398A02}" srcOrd="0" destOrd="0" presId="urn:microsoft.com/office/officeart/2008/layout/LinedList"/>
    <dgm:cxn modelId="{37569066-1E28-4B7A-B3B7-704E5C8B01F5}" srcId="{1A28BF32-2726-4215-B8A9-972652971B65}" destId="{22CE11FD-97E9-4435-A4FC-C24BF2C1F926}" srcOrd="5" destOrd="0" parTransId="{1C767B7A-55F6-47A7-94F0-BBE3CAF20F62}" sibTransId="{9D155A17-DEF9-4204-AF8D-CA853A5FE383}"/>
    <dgm:cxn modelId="{6C27956B-4087-45AA-A5AD-35A4C5DA9277}" srcId="{1A28BF32-2726-4215-B8A9-972652971B65}" destId="{EE241F60-9B03-4E90-A76C-F1607A2D09B2}" srcOrd="4" destOrd="0" parTransId="{EFEC69FA-F5E5-4534-A095-5AB1CAD7449D}" sibTransId="{30338C0B-8E37-4F14-A48A-B859D41566EE}"/>
    <dgm:cxn modelId="{1346C858-A61F-433E-8C32-BB84F785C3AF}" type="presOf" srcId="{EE241F60-9B03-4E90-A76C-F1607A2D09B2}" destId="{8B922329-F10F-4493-90A2-8EAF0BE8BF31}" srcOrd="0" destOrd="0" presId="urn:microsoft.com/office/officeart/2008/layout/LinedList"/>
    <dgm:cxn modelId="{51AE148C-EA8F-44A2-85AC-F5D6C144AEBE}" type="presOf" srcId="{21174E43-2DB4-402B-A2FE-DBE66D71C2FF}" destId="{8D980F26-EBB3-42DC-8CD9-C3472AEB9F47}" srcOrd="0" destOrd="0" presId="urn:microsoft.com/office/officeart/2008/layout/LinedList"/>
    <dgm:cxn modelId="{D37ADCAF-80EE-467A-8FA9-DF851AFE890C}" type="presOf" srcId="{CC0F96BF-12C3-4F51-A73C-00FB57FEFF65}" destId="{FA5F7E6B-4C26-441B-BEF9-7435497BA239}" srcOrd="0" destOrd="0" presId="urn:microsoft.com/office/officeart/2008/layout/LinedList"/>
    <dgm:cxn modelId="{81A2A0B1-06E0-4F89-8B06-5768F2B7F79A}" srcId="{1A28BF32-2726-4215-B8A9-972652971B65}" destId="{547D4D43-55B6-4DC8-B643-FB26DE0CD764}" srcOrd="3" destOrd="0" parTransId="{DB7E88EF-3F22-48F7-89B8-EC0BFE04E647}" sibTransId="{A66D786F-1888-4FE3-8029-ABE96B7B88EE}"/>
    <dgm:cxn modelId="{D0C259BF-26D5-4A0F-8830-DDA68B2EE298}" type="presOf" srcId="{0BCF9ADF-75D5-406A-8C32-14463085E8B1}" destId="{FA6D8985-B130-4C7F-A255-E2FE3F53B752}" srcOrd="0" destOrd="0" presId="urn:microsoft.com/office/officeart/2008/layout/LinedList"/>
    <dgm:cxn modelId="{4F1EDEC0-86C7-4F0E-B7BF-11080E0E1706}" srcId="{1A28BF32-2726-4215-B8A9-972652971B65}" destId="{21174E43-2DB4-402B-A2FE-DBE66D71C2FF}" srcOrd="1" destOrd="0" parTransId="{0DE586B1-706B-47A0-A57B-83494AAC11C4}" sibTransId="{424A6161-4572-47F1-A3E0-7AE224B07F32}"/>
    <dgm:cxn modelId="{B70DDFD1-CD11-4B51-A325-88F7418FB4CF}" type="presOf" srcId="{547D4D43-55B6-4DC8-B643-FB26DE0CD764}" destId="{24198A84-E816-4251-8262-431BE8250AE6}" srcOrd="0" destOrd="0" presId="urn:microsoft.com/office/officeart/2008/layout/LinedList"/>
    <dgm:cxn modelId="{E94A26DD-1EE8-4946-A29E-AFFBBAB7C932}" type="presOf" srcId="{22CE11FD-97E9-4435-A4FC-C24BF2C1F926}" destId="{B4E930EF-8119-4664-8202-3405A542D865}" srcOrd="0" destOrd="0" presId="urn:microsoft.com/office/officeart/2008/layout/LinedList"/>
    <dgm:cxn modelId="{2613AF2B-3891-4061-BFD6-BBDB3EC83718}" type="presParOf" srcId="{448612AB-5B2A-4AF4-AAE8-AA64BF398A02}" destId="{5B06D5E5-14F4-4967-9779-FAC60A4CE91B}" srcOrd="0" destOrd="0" presId="urn:microsoft.com/office/officeart/2008/layout/LinedList"/>
    <dgm:cxn modelId="{BA508F65-5389-4849-B0B8-2D9D97C0D73D}" type="presParOf" srcId="{448612AB-5B2A-4AF4-AAE8-AA64BF398A02}" destId="{256F19DA-D629-47C5-A74F-BE3213155384}" srcOrd="1" destOrd="0" presId="urn:microsoft.com/office/officeart/2008/layout/LinedList"/>
    <dgm:cxn modelId="{7A40242F-994B-472B-A26C-266C789A5669}" type="presParOf" srcId="{256F19DA-D629-47C5-A74F-BE3213155384}" destId="{FA5F7E6B-4C26-441B-BEF9-7435497BA239}" srcOrd="0" destOrd="0" presId="urn:microsoft.com/office/officeart/2008/layout/LinedList"/>
    <dgm:cxn modelId="{6524DD31-9173-49B6-824A-016BCDCCE31B}" type="presParOf" srcId="{256F19DA-D629-47C5-A74F-BE3213155384}" destId="{86C0CE99-D0AD-4A6D-8E72-C83338DD3CD1}" srcOrd="1" destOrd="0" presId="urn:microsoft.com/office/officeart/2008/layout/LinedList"/>
    <dgm:cxn modelId="{AEE674FA-F643-4739-BB04-2EFC212E101C}" type="presParOf" srcId="{448612AB-5B2A-4AF4-AAE8-AA64BF398A02}" destId="{E7035A23-78F1-4A2E-B5D9-6D97AF903BFE}" srcOrd="2" destOrd="0" presId="urn:microsoft.com/office/officeart/2008/layout/LinedList"/>
    <dgm:cxn modelId="{B83975C5-A9D6-49A7-AA91-F5FD85709A6F}" type="presParOf" srcId="{448612AB-5B2A-4AF4-AAE8-AA64BF398A02}" destId="{61E22F61-D44F-4D2B-8B9B-FB445ACEE158}" srcOrd="3" destOrd="0" presId="urn:microsoft.com/office/officeart/2008/layout/LinedList"/>
    <dgm:cxn modelId="{1A1D4DC2-0DBA-421C-A045-BAA42F876746}" type="presParOf" srcId="{61E22F61-D44F-4D2B-8B9B-FB445ACEE158}" destId="{8D980F26-EBB3-42DC-8CD9-C3472AEB9F47}" srcOrd="0" destOrd="0" presId="urn:microsoft.com/office/officeart/2008/layout/LinedList"/>
    <dgm:cxn modelId="{B3CAE3C6-8516-4CAC-BCC2-906E9CC87A36}" type="presParOf" srcId="{61E22F61-D44F-4D2B-8B9B-FB445ACEE158}" destId="{4119680C-0BF6-4575-A90E-4C5BD4F5C05F}" srcOrd="1" destOrd="0" presId="urn:microsoft.com/office/officeart/2008/layout/LinedList"/>
    <dgm:cxn modelId="{735570FC-F49B-45DA-8E60-69511BE76DC3}" type="presParOf" srcId="{448612AB-5B2A-4AF4-AAE8-AA64BF398A02}" destId="{1B8BE118-8EDE-4A69-B754-259006BBFC9D}" srcOrd="4" destOrd="0" presId="urn:microsoft.com/office/officeart/2008/layout/LinedList"/>
    <dgm:cxn modelId="{F59280A5-93C3-4C94-9FCD-C49820ABA6CB}" type="presParOf" srcId="{448612AB-5B2A-4AF4-AAE8-AA64BF398A02}" destId="{A615090A-53C9-4A83-9397-DB52A2C69C3E}" srcOrd="5" destOrd="0" presId="urn:microsoft.com/office/officeart/2008/layout/LinedList"/>
    <dgm:cxn modelId="{B02C8738-5F52-486A-A410-337A2E19694C}" type="presParOf" srcId="{A615090A-53C9-4A83-9397-DB52A2C69C3E}" destId="{FA6D8985-B130-4C7F-A255-E2FE3F53B752}" srcOrd="0" destOrd="0" presId="urn:microsoft.com/office/officeart/2008/layout/LinedList"/>
    <dgm:cxn modelId="{0FFCE282-7659-432F-BDEC-24AC4A7BAB81}" type="presParOf" srcId="{A615090A-53C9-4A83-9397-DB52A2C69C3E}" destId="{A194043C-9972-410B-B4A5-090B1689CD96}" srcOrd="1" destOrd="0" presId="urn:microsoft.com/office/officeart/2008/layout/LinedList"/>
    <dgm:cxn modelId="{561EA572-72D5-4179-AB56-10DCB7D1DFE6}" type="presParOf" srcId="{448612AB-5B2A-4AF4-AAE8-AA64BF398A02}" destId="{5BF2373E-E6BA-4A94-8B10-2A7983550C43}" srcOrd="6" destOrd="0" presId="urn:microsoft.com/office/officeart/2008/layout/LinedList"/>
    <dgm:cxn modelId="{8D7F9927-8E52-4A47-8A03-1CB99A07D574}" type="presParOf" srcId="{448612AB-5B2A-4AF4-AAE8-AA64BF398A02}" destId="{3076B253-AF48-4A2B-80D8-94AF3146F868}" srcOrd="7" destOrd="0" presId="urn:microsoft.com/office/officeart/2008/layout/LinedList"/>
    <dgm:cxn modelId="{B28A40DD-C956-453A-AF25-92CB592A7354}" type="presParOf" srcId="{3076B253-AF48-4A2B-80D8-94AF3146F868}" destId="{24198A84-E816-4251-8262-431BE8250AE6}" srcOrd="0" destOrd="0" presId="urn:microsoft.com/office/officeart/2008/layout/LinedList"/>
    <dgm:cxn modelId="{F1B13F1B-C894-42C0-83E6-F1780A1D0880}" type="presParOf" srcId="{3076B253-AF48-4A2B-80D8-94AF3146F868}" destId="{6757B5EF-A3FF-4B9E-8096-05323D438AA5}" srcOrd="1" destOrd="0" presId="urn:microsoft.com/office/officeart/2008/layout/LinedList"/>
    <dgm:cxn modelId="{0AFAE4CA-2C44-4A5D-912C-27AE37E2E4BB}" type="presParOf" srcId="{448612AB-5B2A-4AF4-AAE8-AA64BF398A02}" destId="{CCD1D4EA-2207-4B34-A21D-C62079DEB250}" srcOrd="8" destOrd="0" presId="urn:microsoft.com/office/officeart/2008/layout/LinedList"/>
    <dgm:cxn modelId="{E0C262BE-48EE-43B6-AFD9-6116413CD387}" type="presParOf" srcId="{448612AB-5B2A-4AF4-AAE8-AA64BF398A02}" destId="{9F90A983-1806-418B-96BB-9AE5965F61A7}" srcOrd="9" destOrd="0" presId="urn:microsoft.com/office/officeart/2008/layout/LinedList"/>
    <dgm:cxn modelId="{D3138599-DDAD-40D1-8C5E-1B9F3B6B327D}" type="presParOf" srcId="{9F90A983-1806-418B-96BB-9AE5965F61A7}" destId="{8B922329-F10F-4493-90A2-8EAF0BE8BF31}" srcOrd="0" destOrd="0" presId="urn:microsoft.com/office/officeart/2008/layout/LinedList"/>
    <dgm:cxn modelId="{A0F29878-04ED-4530-81E5-9608EF752E46}" type="presParOf" srcId="{9F90A983-1806-418B-96BB-9AE5965F61A7}" destId="{E1FF2A04-C803-4A20-B845-B2A3B91AE9AB}" srcOrd="1" destOrd="0" presId="urn:microsoft.com/office/officeart/2008/layout/LinedList"/>
    <dgm:cxn modelId="{AA17E6DF-3A7B-42AB-83FE-162684AAE03E}" type="presParOf" srcId="{448612AB-5B2A-4AF4-AAE8-AA64BF398A02}" destId="{1300EE7C-5A11-413A-B362-706F3A14EB51}" srcOrd="10" destOrd="0" presId="urn:microsoft.com/office/officeart/2008/layout/LinedList"/>
    <dgm:cxn modelId="{137F8571-6727-48CF-BFC6-2ABEF8FCABF2}" type="presParOf" srcId="{448612AB-5B2A-4AF4-AAE8-AA64BF398A02}" destId="{2E0DE324-CB1D-4776-989E-C1D44D349E76}" srcOrd="11" destOrd="0" presId="urn:microsoft.com/office/officeart/2008/layout/LinedList"/>
    <dgm:cxn modelId="{862E9ECD-158F-4F5F-8F5E-D5E1DC138820}" type="presParOf" srcId="{2E0DE324-CB1D-4776-989E-C1D44D349E76}" destId="{B4E930EF-8119-4664-8202-3405A542D865}" srcOrd="0" destOrd="0" presId="urn:microsoft.com/office/officeart/2008/layout/LinedList"/>
    <dgm:cxn modelId="{533598A7-6ED3-467C-BC14-F939148905C0}" type="presParOf" srcId="{2E0DE324-CB1D-4776-989E-C1D44D349E76}" destId="{E027D3BC-F1AE-4B53-A75C-87336C336405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35E491C-6BA6-43EF-B9C0-45BD57A173A1}" type="doc">
      <dgm:prSet loTypeId="urn:microsoft.com/office/officeart/2008/layout/LinedList" loCatId="list" qsTypeId="urn:microsoft.com/office/officeart/2005/8/quickstyle/simple4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73F24807-1C4C-4402-8693-141947A4C573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Hargreaves, C., Clarke, A. and Lester, K.R.  (2022) ‘Microsoft Teams and team performance in the COVID-19 pandemic within an NHS Trust community Service in North –West England’ </a:t>
          </a:r>
          <a:endParaRPr lang="en-US"/>
        </a:p>
      </dgm:t>
    </dgm:pt>
    <dgm:pt modelId="{7F8077AC-8A63-4A8C-B4FD-0936B571ED43}" type="parTrans" cxnId="{3526657A-8722-4505-95B7-BA34294DF79C}">
      <dgm:prSet/>
      <dgm:spPr/>
      <dgm:t>
        <a:bodyPr/>
        <a:lstStyle/>
        <a:p>
          <a:endParaRPr lang="en-US"/>
        </a:p>
      </dgm:t>
    </dgm:pt>
    <dgm:pt modelId="{261CA01A-645D-4FD2-B1FA-40BE72025FCC}" type="sibTrans" cxnId="{3526657A-8722-4505-95B7-BA34294DF79C}">
      <dgm:prSet/>
      <dgm:spPr/>
      <dgm:t>
        <a:bodyPr/>
        <a:lstStyle/>
        <a:p>
          <a:endParaRPr lang="en-US"/>
        </a:p>
      </dgm:t>
    </dgm:pt>
    <dgm:pt modelId="{B7171E7B-922F-4E16-9429-4C8728BBAA9B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Digital, General Practice(2023,2025)Microsoft Teams and remote working, Available at NHS Microsoft Teams and remote work. </a:t>
          </a:r>
          <a:endParaRPr lang="en-US"/>
        </a:p>
      </dgm:t>
    </dgm:pt>
    <dgm:pt modelId="{DD88542C-7DF3-4246-A2F7-7C4EC579300D}" type="parTrans" cxnId="{F26E27FA-D338-440F-B98B-5D975A03EC59}">
      <dgm:prSet/>
      <dgm:spPr/>
      <dgm:t>
        <a:bodyPr/>
        <a:lstStyle/>
        <a:p>
          <a:endParaRPr lang="en-US"/>
        </a:p>
      </dgm:t>
    </dgm:pt>
    <dgm:pt modelId="{27DEBD17-BD94-4E89-B8AC-AC7C964C5CEF}" type="sibTrans" cxnId="{F26E27FA-D338-440F-B98B-5D975A03EC59}">
      <dgm:prSet/>
      <dgm:spPr/>
      <dgm:t>
        <a:bodyPr/>
        <a:lstStyle/>
        <a:p>
          <a:endParaRPr lang="en-US"/>
        </a:p>
      </dgm:t>
    </dgm:pt>
    <dgm:pt modelId="{592A7142-DEC7-4306-9CE0-946CF85750D8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Microsoft (2026)get started with Microsoft 365 for healthcare organizations.    </a:t>
          </a:r>
          <a:endParaRPr lang="en-US"/>
        </a:p>
      </dgm:t>
    </dgm:pt>
    <dgm:pt modelId="{91D9597F-AD89-4865-AE99-319A51E38377}" type="parTrans" cxnId="{A351913A-7F3D-4C2B-B4D0-DB10DCC44486}">
      <dgm:prSet/>
      <dgm:spPr/>
      <dgm:t>
        <a:bodyPr/>
        <a:lstStyle/>
        <a:p>
          <a:endParaRPr lang="en-US"/>
        </a:p>
      </dgm:t>
    </dgm:pt>
    <dgm:pt modelId="{A18D074F-8B2B-4CBB-A549-7CD99E10971F}" type="sibTrans" cxnId="{A351913A-7F3D-4C2B-B4D0-DB10DCC44486}">
      <dgm:prSet/>
      <dgm:spPr/>
      <dgm:t>
        <a:bodyPr/>
        <a:lstStyle/>
        <a:p>
          <a:endParaRPr lang="en-US"/>
        </a:p>
      </dgm:t>
    </dgm:pt>
    <dgm:pt modelId="{25BEC6AE-4812-4FFC-B0C8-441C8F7925DE}">
      <dgm:prSet/>
      <dgm:spPr/>
      <dgm:t>
        <a:bodyPr/>
        <a:lstStyle/>
        <a:p>
          <a:pPr>
            <a:lnSpc>
              <a:spcPct val="100000"/>
            </a:lnSpc>
          </a:pPr>
          <a:r>
            <a:rPr lang="en-GB">
              <a:hlinkClick xmlns:r="http://schemas.openxmlformats.org/officeDocument/2006/relationships" r:id="rId1"/>
            </a:rPr>
            <a:t>https://browzine.com/libraries/1422/articles/688591403?sort=title</a:t>
          </a:r>
          <a:endParaRPr lang="en-US"/>
        </a:p>
      </dgm:t>
    </dgm:pt>
    <dgm:pt modelId="{9AF2F4FB-FD7F-4500-998A-CD303D00128E}" type="parTrans" cxnId="{5EDE9517-1EC9-47EB-AED9-BFD4303BE507}">
      <dgm:prSet/>
      <dgm:spPr/>
      <dgm:t>
        <a:bodyPr/>
        <a:lstStyle/>
        <a:p>
          <a:endParaRPr lang="en-US"/>
        </a:p>
      </dgm:t>
    </dgm:pt>
    <dgm:pt modelId="{7FF1EA04-1AAA-4D42-8E39-25EF3F737BA9}" type="sibTrans" cxnId="{5EDE9517-1EC9-47EB-AED9-BFD4303BE507}">
      <dgm:prSet/>
      <dgm:spPr/>
      <dgm:t>
        <a:bodyPr/>
        <a:lstStyle/>
        <a:p>
          <a:endParaRPr lang="en-US"/>
        </a:p>
      </dgm:t>
    </dgm:pt>
    <dgm:pt modelId="{EDCEABB2-CDE8-4007-83E6-615A1A043996}" type="pres">
      <dgm:prSet presAssocID="{635E491C-6BA6-43EF-B9C0-45BD57A173A1}" presName="vert0" presStyleCnt="0">
        <dgm:presLayoutVars>
          <dgm:dir/>
          <dgm:animOne val="branch"/>
          <dgm:animLvl val="lvl"/>
        </dgm:presLayoutVars>
      </dgm:prSet>
      <dgm:spPr/>
    </dgm:pt>
    <dgm:pt modelId="{D88634CE-FF98-41DB-B2E9-F2DFAE68A444}" type="pres">
      <dgm:prSet presAssocID="{B7171E7B-922F-4E16-9429-4C8728BBAA9B}" presName="thickLine" presStyleLbl="alignNode1" presStyleIdx="0" presStyleCnt="4"/>
      <dgm:spPr/>
    </dgm:pt>
    <dgm:pt modelId="{C788D146-601F-4896-9DE5-E9805A67234D}" type="pres">
      <dgm:prSet presAssocID="{B7171E7B-922F-4E16-9429-4C8728BBAA9B}" presName="horz1" presStyleCnt="0"/>
      <dgm:spPr/>
    </dgm:pt>
    <dgm:pt modelId="{88ACEA5A-8B05-4B68-9B7E-488386833898}" type="pres">
      <dgm:prSet presAssocID="{B7171E7B-922F-4E16-9429-4C8728BBAA9B}" presName="tx1" presStyleLbl="revTx" presStyleIdx="0" presStyleCnt="4"/>
      <dgm:spPr/>
    </dgm:pt>
    <dgm:pt modelId="{9B2461C9-7CC6-4595-9251-0DD0CEDA72F8}" type="pres">
      <dgm:prSet presAssocID="{B7171E7B-922F-4E16-9429-4C8728BBAA9B}" presName="vert1" presStyleCnt="0"/>
      <dgm:spPr/>
    </dgm:pt>
    <dgm:pt modelId="{BEE49237-C285-44E9-9888-303225C4886C}" type="pres">
      <dgm:prSet presAssocID="{73F24807-1C4C-4402-8693-141947A4C573}" presName="thickLine" presStyleLbl="alignNode1" presStyleIdx="1" presStyleCnt="4"/>
      <dgm:spPr/>
    </dgm:pt>
    <dgm:pt modelId="{897D773D-2CC2-4A0F-9C53-530C80437BE6}" type="pres">
      <dgm:prSet presAssocID="{73F24807-1C4C-4402-8693-141947A4C573}" presName="horz1" presStyleCnt="0"/>
      <dgm:spPr/>
    </dgm:pt>
    <dgm:pt modelId="{5D06DF95-3B04-4BA3-96CD-9BEBFDBECA9A}" type="pres">
      <dgm:prSet presAssocID="{73F24807-1C4C-4402-8693-141947A4C573}" presName="tx1" presStyleLbl="revTx" presStyleIdx="1" presStyleCnt="4"/>
      <dgm:spPr/>
    </dgm:pt>
    <dgm:pt modelId="{31A39AC7-4850-4DB3-B61E-AD3A589885B1}" type="pres">
      <dgm:prSet presAssocID="{73F24807-1C4C-4402-8693-141947A4C573}" presName="vert1" presStyleCnt="0"/>
      <dgm:spPr/>
    </dgm:pt>
    <dgm:pt modelId="{50181A63-AFFB-4B7D-A722-CEBA97409344}" type="pres">
      <dgm:prSet presAssocID="{592A7142-DEC7-4306-9CE0-946CF85750D8}" presName="thickLine" presStyleLbl="alignNode1" presStyleIdx="2" presStyleCnt="4"/>
      <dgm:spPr/>
    </dgm:pt>
    <dgm:pt modelId="{01080044-EC03-421A-92A3-72A02F31027A}" type="pres">
      <dgm:prSet presAssocID="{592A7142-DEC7-4306-9CE0-946CF85750D8}" presName="horz1" presStyleCnt="0"/>
      <dgm:spPr/>
    </dgm:pt>
    <dgm:pt modelId="{F45F10CC-D955-4295-8345-10C16721AC28}" type="pres">
      <dgm:prSet presAssocID="{592A7142-DEC7-4306-9CE0-946CF85750D8}" presName="tx1" presStyleLbl="revTx" presStyleIdx="2" presStyleCnt="4"/>
      <dgm:spPr/>
    </dgm:pt>
    <dgm:pt modelId="{330A2297-55EB-433B-90B6-540849592C63}" type="pres">
      <dgm:prSet presAssocID="{592A7142-DEC7-4306-9CE0-946CF85750D8}" presName="vert1" presStyleCnt="0"/>
      <dgm:spPr/>
    </dgm:pt>
    <dgm:pt modelId="{13E3DEB5-2A0B-41D7-88D6-2329736911DA}" type="pres">
      <dgm:prSet presAssocID="{25BEC6AE-4812-4FFC-B0C8-441C8F7925DE}" presName="thickLine" presStyleLbl="alignNode1" presStyleIdx="3" presStyleCnt="4"/>
      <dgm:spPr/>
    </dgm:pt>
    <dgm:pt modelId="{412614D8-2946-460D-ADA4-423CF1A9D387}" type="pres">
      <dgm:prSet presAssocID="{25BEC6AE-4812-4FFC-B0C8-441C8F7925DE}" presName="horz1" presStyleCnt="0"/>
      <dgm:spPr/>
    </dgm:pt>
    <dgm:pt modelId="{AF37AEF1-66D2-4472-B4AE-059B399DAF17}" type="pres">
      <dgm:prSet presAssocID="{25BEC6AE-4812-4FFC-B0C8-441C8F7925DE}" presName="tx1" presStyleLbl="revTx" presStyleIdx="3" presStyleCnt="4"/>
      <dgm:spPr/>
    </dgm:pt>
    <dgm:pt modelId="{293EA2DD-DED1-45CD-945F-A16ECCB4AD08}" type="pres">
      <dgm:prSet presAssocID="{25BEC6AE-4812-4FFC-B0C8-441C8F7925DE}" presName="vert1" presStyleCnt="0"/>
      <dgm:spPr/>
    </dgm:pt>
  </dgm:ptLst>
  <dgm:cxnLst>
    <dgm:cxn modelId="{9A5D2806-5C43-4F09-91A2-800C7CC82620}" type="presOf" srcId="{73F24807-1C4C-4402-8693-141947A4C573}" destId="{5D06DF95-3B04-4BA3-96CD-9BEBFDBECA9A}" srcOrd="0" destOrd="0" presId="urn:microsoft.com/office/officeart/2008/layout/LinedList"/>
    <dgm:cxn modelId="{5EDE9517-1EC9-47EB-AED9-BFD4303BE507}" srcId="{635E491C-6BA6-43EF-B9C0-45BD57A173A1}" destId="{25BEC6AE-4812-4FFC-B0C8-441C8F7925DE}" srcOrd="3" destOrd="0" parTransId="{9AF2F4FB-FD7F-4500-998A-CD303D00128E}" sibTransId="{7FF1EA04-1AAA-4D42-8E39-25EF3F737BA9}"/>
    <dgm:cxn modelId="{A351913A-7F3D-4C2B-B4D0-DB10DCC44486}" srcId="{635E491C-6BA6-43EF-B9C0-45BD57A173A1}" destId="{592A7142-DEC7-4306-9CE0-946CF85750D8}" srcOrd="2" destOrd="0" parTransId="{91D9597F-AD89-4865-AE99-319A51E38377}" sibTransId="{A18D074F-8B2B-4CBB-A549-7CD99E10971F}"/>
    <dgm:cxn modelId="{3526657A-8722-4505-95B7-BA34294DF79C}" srcId="{635E491C-6BA6-43EF-B9C0-45BD57A173A1}" destId="{73F24807-1C4C-4402-8693-141947A4C573}" srcOrd="1" destOrd="0" parTransId="{7F8077AC-8A63-4A8C-B4FD-0936B571ED43}" sibTransId="{261CA01A-645D-4FD2-B1FA-40BE72025FCC}"/>
    <dgm:cxn modelId="{226F9A81-1431-4DF6-9486-9AB5112D9DED}" type="presOf" srcId="{635E491C-6BA6-43EF-B9C0-45BD57A173A1}" destId="{EDCEABB2-CDE8-4007-83E6-615A1A043996}" srcOrd="0" destOrd="0" presId="urn:microsoft.com/office/officeart/2008/layout/LinedList"/>
    <dgm:cxn modelId="{20338C99-2C0D-4693-85D7-F6704AFCA4A3}" type="presOf" srcId="{25BEC6AE-4812-4FFC-B0C8-441C8F7925DE}" destId="{AF37AEF1-66D2-4472-B4AE-059B399DAF17}" srcOrd="0" destOrd="0" presId="urn:microsoft.com/office/officeart/2008/layout/LinedList"/>
    <dgm:cxn modelId="{6C8D59C0-CEA0-4B61-B1F2-20726D575DC8}" type="presOf" srcId="{592A7142-DEC7-4306-9CE0-946CF85750D8}" destId="{F45F10CC-D955-4295-8345-10C16721AC28}" srcOrd="0" destOrd="0" presId="urn:microsoft.com/office/officeart/2008/layout/LinedList"/>
    <dgm:cxn modelId="{4B0D31E8-610E-40C6-864C-3063D0578332}" type="presOf" srcId="{B7171E7B-922F-4E16-9429-4C8728BBAA9B}" destId="{88ACEA5A-8B05-4B68-9B7E-488386833898}" srcOrd="0" destOrd="0" presId="urn:microsoft.com/office/officeart/2008/layout/LinedList"/>
    <dgm:cxn modelId="{F26E27FA-D338-440F-B98B-5D975A03EC59}" srcId="{635E491C-6BA6-43EF-B9C0-45BD57A173A1}" destId="{B7171E7B-922F-4E16-9429-4C8728BBAA9B}" srcOrd="0" destOrd="0" parTransId="{DD88542C-7DF3-4246-A2F7-7C4EC579300D}" sibTransId="{27DEBD17-BD94-4E89-B8AC-AC7C964C5CEF}"/>
    <dgm:cxn modelId="{A13751B2-7C58-4ECB-BFDA-A2FE71DA33F5}" type="presParOf" srcId="{EDCEABB2-CDE8-4007-83E6-615A1A043996}" destId="{D88634CE-FF98-41DB-B2E9-F2DFAE68A444}" srcOrd="0" destOrd="0" presId="urn:microsoft.com/office/officeart/2008/layout/LinedList"/>
    <dgm:cxn modelId="{65E6C6D7-2F34-46DC-917D-3DD4391B3BDB}" type="presParOf" srcId="{EDCEABB2-CDE8-4007-83E6-615A1A043996}" destId="{C788D146-601F-4896-9DE5-E9805A67234D}" srcOrd="1" destOrd="0" presId="urn:microsoft.com/office/officeart/2008/layout/LinedList"/>
    <dgm:cxn modelId="{475D3F06-BBF8-47F0-AB7B-09D4701992DE}" type="presParOf" srcId="{C788D146-601F-4896-9DE5-E9805A67234D}" destId="{88ACEA5A-8B05-4B68-9B7E-488386833898}" srcOrd="0" destOrd="0" presId="urn:microsoft.com/office/officeart/2008/layout/LinedList"/>
    <dgm:cxn modelId="{A942ADCB-ACD0-4320-BD66-6FEEBA690FBA}" type="presParOf" srcId="{C788D146-601F-4896-9DE5-E9805A67234D}" destId="{9B2461C9-7CC6-4595-9251-0DD0CEDA72F8}" srcOrd="1" destOrd="0" presId="urn:microsoft.com/office/officeart/2008/layout/LinedList"/>
    <dgm:cxn modelId="{FFBAAE37-F377-46F3-82E3-6F6B50BDBA17}" type="presParOf" srcId="{EDCEABB2-CDE8-4007-83E6-615A1A043996}" destId="{BEE49237-C285-44E9-9888-303225C4886C}" srcOrd="2" destOrd="0" presId="urn:microsoft.com/office/officeart/2008/layout/LinedList"/>
    <dgm:cxn modelId="{78955A63-C6B7-44F6-A18A-62CB3287A5ED}" type="presParOf" srcId="{EDCEABB2-CDE8-4007-83E6-615A1A043996}" destId="{897D773D-2CC2-4A0F-9C53-530C80437BE6}" srcOrd="3" destOrd="0" presId="urn:microsoft.com/office/officeart/2008/layout/LinedList"/>
    <dgm:cxn modelId="{E95352DF-A3A5-420D-A7DE-68A932CAC628}" type="presParOf" srcId="{897D773D-2CC2-4A0F-9C53-530C80437BE6}" destId="{5D06DF95-3B04-4BA3-96CD-9BEBFDBECA9A}" srcOrd="0" destOrd="0" presId="urn:microsoft.com/office/officeart/2008/layout/LinedList"/>
    <dgm:cxn modelId="{BA67C9A6-E3F9-44C4-BC86-438E981E1E4A}" type="presParOf" srcId="{897D773D-2CC2-4A0F-9C53-530C80437BE6}" destId="{31A39AC7-4850-4DB3-B61E-AD3A589885B1}" srcOrd="1" destOrd="0" presId="urn:microsoft.com/office/officeart/2008/layout/LinedList"/>
    <dgm:cxn modelId="{51D8FB77-597F-46B3-AB6D-F73F312FD86E}" type="presParOf" srcId="{EDCEABB2-CDE8-4007-83E6-615A1A043996}" destId="{50181A63-AFFB-4B7D-A722-CEBA97409344}" srcOrd="4" destOrd="0" presId="urn:microsoft.com/office/officeart/2008/layout/LinedList"/>
    <dgm:cxn modelId="{7AFB8180-5918-43C1-9DE1-B12B618F7A1C}" type="presParOf" srcId="{EDCEABB2-CDE8-4007-83E6-615A1A043996}" destId="{01080044-EC03-421A-92A3-72A02F31027A}" srcOrd="5" destOrd="0" presId="urn:microsoft.com/office/officeart/2008/layout/LinedList"/>
    <dgm:cxn modelId="{0A524609-E533-49D1-A873-ECF0CEF4E36D}" type="presParOf" srcId="{01080044-EC03-421A-92A3-72A02F31027A}" destId="{F45F10CC-D955-4295-8345-10C16721AC28}" srcOrd="0" destOrd="0" presId="urn:microsoft.com/office/officeart/2008/layout/LinedList"/>
    <dgm:cxn modelId="{E4E5D8FB-2320-4E8D-A7EA-FD16CDFC32C1}" type="presParOf" srcId="{01080044-EC03-421A-92A3-72A02F31027A}" destId="{330A2297-55EB-433B-90B6-540849592C63}" srcOrd="1" destOrd="0" presId="urn:microsoft.com/office/officeart/2008/layout/LinedList"/>
    <dgm:cxn modelId="{6D496E2F-7FC3-4B16-8F6C-D5AC2C005250}" type="presParOf" srcId="{EDCEABB2-CDE8-4007-83E6-615A1A043996}" destId="{13E3DEB5-2A0B-41D7-88D6-2329736911DA}" srcOrd="6" destOrd="0" presId="urn:microsoft.com/office/officeart/2008/layout/LinedList"/>
    <dgm:cxn modelId="{3CC0E076-58EE-482F-AF01-5EC002D4579D}" type="presParOf" srcId="{EDCEABB2-CDE8-4007-83E6-615A1A043996}" destId="{412614D8-2946-460D-ADA4-423CF1A9D387}" srcOrd="7" destOrd="0" presId="urn:microsoft.com/office/officeart/2008/layout/LinedList"/>
    <dgm:cxn modelId="{AE4FA9C2-6713-4116-AF82-655AA22DE319}" type="presParOf" srcId="{412614D8-2946-460D-ADA4-423CF1A9D387}" destId="{AF37AEF1-66D2-4472-B4AE-059B399DAF17}" srcOrd="0" destOrd="0" presId="urn:microsoft.com/office/officeart/2008/layout/LinedList"/>
    <dgm:cxn modelId="{1A9DCB8A-FBA2-4017-9882-5115F896CACC}" type="presParOf" srcId="{412614D8-2946-460D-ADA4-423CF1A9D387}" destId="{293EA2DD-DED1-45CD-945F-A16ECCB4AD08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E7FE800-83A7-4D88-B48A-FAA0DC92BFD2}">
      <dsp:nvSpPr>
        <dsp:cNvPr id="0" name=""/>
        <dsp:cNvSpPr/>
      </dsp:nvSpPr>
      <dsp:spPr>
        <a:xfrm>
          <a:off x="0" y="36767"/>
          <a:ext cx="6045390" cy="117971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000" b="1" i="0" kern="1200">
              <a:solidFill>
                <a:schemeClr val="tx1"/>
              </a:solidFill>
            </a:rPr>
            <a:t>What is Microsoft (MS) Teams?</a:t>
          </a:r>
          <a:endParaRPr lang="en-US" sz="2000" kern="1200">
            <a:solidFill>
              <a:schemeClr val="tx1"/>
            </a:solidFill>
          </a:endParaRPr>
        </a:p>
      </dsp:txBody>
      <dsp:txXfrm>
        <a:off x="57589" y="94356"/>
        <a:ext cx="5930212" cy="1064533"/>
      </dsp:txXfrm>
    </dsp:sp>
    <dsp:sp modelId="{71A32C8A-812F-408A-A79C-D1464499F7CF}">
      <dsp:nvSpPr>
        <dsp:cNvPr id="0" name=""/>
        <dsp:cNvSpPr/>
      </dsp:nvSpPr>
      <dsp:spPr>
        <a:xfrm>
          <a:off x="0" y="1256799"/>
          <a:ext cx="6045390" cy="117971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400" b="0" i="0" kern="1200"/>
            <a:t>MS Teams is a secure communications platform which can be protected and monitored within the NHS secure boundary when accessed via secure NHS networks. </a:t>
          </a:r>
          <a:endParaRPr lang="en-US" sz="1400" kern="1200"/>
        </a:p>
      </dsp:txBody>
      <dsp:txXfrm>
        <a:off x="57589" y="1314388"/>
        <a:ext cx="5930212" cy="1064533"/>
      </dsp:txXfrm>
    </dsp:sp>
    <dsp:sp modelId="{B480F8AC-3E74-4294-8274-C7CEE52B7119}">
      <dsp:nvSpPr>
        <dsp:cNvPr id="0" name=""/>
        <dsp:cNvSpPr/>
      </dsp:nvSpPr>
      <dsp:spPr>
        <a:xfrm>
          <a:off x="0" y="2476831"/>
          <a:ext cx="6045390" cy="117971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400" b="0" i="0" kern="1200"/>
            <a:t>It is a collaboration tool, providing the technology for people to work together remotely and share information easily.</a:t>
          </a:r>
          <a:endParaRPr lang="en-US" sz="1400" kern="1200"/>
        </a:p>
      </dsp:txBody>
      <dsp:txXfrm>
        <a:off x="57589" y="2534420"/>
        <a:ext cx="5930212" cy="1064533"/>
      </dsp:txXfrm>
    </dsp:sp>
    <dsp:sp modelId="{0751B55A-2832-4E21-A4EF-505D8BD97A0D}">
      <dsp:nvSpPr>
        <dsp:cNvPr id="0" name=""/>
        <dsp:cNvSpPr/>
      </dsp:nvSpPr>
      <dsp:spPr>
        <a:xfrm>
          <a:off x="0" y="3696863"/>
          <a:ext cx="6045390" cy="117971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400" b="0" i="0" kern="1200"/>
            <a:t>It is a virtual hub for teamwork which allows people to chat, call, and work together on shared files, sharing information with everyone across different locations.  It can support on-site, remote, and mobile working, allowing NHS staff to continue to deliver care and advice.</a:t>
          </a:r>
          <a:endParaRPr lang="en-US" sz="1400" kern="1200"/>
        </a:p>
      </dsp:txBody>
      <dsp:txXfrm>
        <a:off x="57589" y="3754452"/>
        <a:ext cx="5930212" cy="106453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94A57E0-FED8-4B7A-B97B-4046611109BD}">
      <dsp:nvSpPr>
        <dsp:cNvPr id="0" name=""/>
        <dsp:cNvSpPr/>
      </dsp:nvSpPr>
      <dsp:spPr>
        <a:xfrm>
          <a:off x="1602533" y="39299"/>
          <a:ext cx="971607" cy="971607"/>
        </a:xfrm>
        <a:prstGeom prst="ellipse">
          <a:avLst/>
        </a:prstGeom>
        <a:solidFill>
          <a:schemeClr val="accent3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9EC8E69-6777-431C-98C2-28FFEB9E7F6F}">
      <dsp:nvSpPr>
        <dsp:cNvPr id="0" name=""/>
        <dsp:cNvSpPr/>
      </dsp:nvSpPr>
      <dsp:spPr>
        <a:xfrm>
          <a:off x="1806571" y="243336"/>
          <a:ext cx="563532" cy="563532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C721A21-5F02-4E54-999A-30BE6798F12C}">
      <dsp:nvSpPr>
        <dsp:cNvPr id="0" name=""/>
        <dsp:cNvSpPr/>
      </dsp:nvSpPr>
      <dsp:spPr>
        <a:xfrm>
          <a:off x="2782342" y="39299"/>
          <a:ext cx="2290218" cy="97160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b="1" kern="1200"/>
            <a:t>Ashford community Care Service</a:t>
          </a:r>
          <a:endParaRPr lang="en-US" sz="1700" kern="1200"/>
        </a:p>
      </dsp:txBody>
      <dsp:txXfrm>
        <a:off x="2782342" y="39299"/>
        <a:ext cx="2290218" cy="971607"/>
      </dsp:txXfrm>
    </dsp:sp>
    <dsp:sp modelId="{F5FF20AC-B5F7-496D-97ED-87C009AFAB98}">
      <dsp:nvSpPr>
        <dsp:cNvPr id="0" name=""/>
        <dsp:cNvSpPr/>
      </dsp:nvSpPr>
      <dsp:spPr>
        <a:xfrm>
          <a:off x="5471614" y="39299"/>
          <a:ext cx="971607" cy="971607"/>
        </a:xfrm>
        <a:prstGeom prst="ellipse">
          <a:avLst/>
        </a:prstGeom>
        <a:solidFill>
          <a:schemeClr val="accent3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DA4551E-4037-4E3E-8155-87A0C97E730B}">
      <dsp:nvSpPr>
        <dsp:cNvPr id="0" name=""/>
        <dsp:cNvSpPr/>
      </dsp:nvSpPr>
      <dsp:spPr>
        <a:xfrm>
          <a:off x="5675651" y="243336"/>
          <a:ext cx="563532" cy="563532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653BCDF-6C8A-4065-A3B1-58E4BE654CEE}">
      <dsp:nvSpPr>
        <dsp:cNvPr id="0" name=""/>
        <dsp:cNvSpPr/>
      </dsp:nvSpPr>
      <dsp:spPr>
        <a:xfrm>
          <a:off x="6651423" y="39299"/>
          <a:ext cx="2290218" cy="97160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b="1" kern="1200"/>
            <a:t>General  </a:t>
          </a:r>
          <a:r>
            <a:rPr lang="en-GB" sz="1700" kern="1200"/>
            <a:t>                                                                                                     </a:t>
          </a:r>
          <a:r>
            <a:rPr lang="en-GB" sz="1700" b="1" kern="1200"/>
            <a:t>Management</a:t>
          </a:r>
          <a:endParaRPr lang="en-US" sz="1700" kern="1200"/>
        </a:p>
      </dsp:txBody>
      <dsp:txXfrm>
        <a:off x="6651423" y="39299"/>
        <a:ext cx="2290218" cy="971607"/>
      </dsp:txXfrm>
    </dsp:sp>
    <dsp:sp modelId="{A5FF7B77-B859-446B-8A85-3BB4401F4704}">
      <dsp:nvSpPr>
        <dsp:cNvPr id="0" name=""/>
        <dsp:cNvSpPr/>
      </dsp:nvSpPr>
      <dsp:spPr>
        <a:xfrm>
          <a:off x="1602533" y="1781939"/>
          <a:ext cx="971607" cy="971607"/>
        </a:xfrm>
        <a:prstGeom prst="ellipse">
          <a:avLst/>
        </a:prstGeom>
        <a:solidFill>
          <a:schemeClr val="accent3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B1B789F-9C00-454F-A6F9-A0FFA566972E}">
      <dsp:nvSpPr>
        <dsp:cNvPr id="0" name=""/>
        <dsp:cNvSpPr/>
      </dsp:nvSpPr>
      <dsp:spPr>
        <a:xfrm>
          <a:off x="1806571" y="1985977"/>
          <a:ext cx="563532" cy="563532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1109901-EEF4-41DA-BD83-2D80B3FAB794}">
      <dsp:nvSpPr>
        <dsp:cNvPr id="0" name=""/>
        <dsp:cNvSpPr/>
      </dsp:nvSpPr>
      <dsp:spPr>
        <a:xfrm>
          <a:off x="2782342" y="1781939"/>
          <a:ext cx="2290218" cy="97160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Service-wide announcements                                                                    Planning and meetings</a:t>
          </a:r>
          <a:endParaRPr lang="en-US" sz="1700" kern="1200"/>
        </a:p>
      </dsp:txBody>
      <dsp:txXfrm>
        <a:off x="2782342" y="1781939"/>
        <a:ext cx="2290218" cy="971607"/>
      </dsp:txXfrm>
    </dsp:sp>
    <dsp:sp modelId="{11E39401-345E-4ED3-9DD0-4E4B9BC1EEC8}">
      <dsp:nvSpPr>
        <dsp:cNvPr id="0" name=""/>
        <dsp:cNvSpPr/>
      </dsp:nvSpPr>
      <dsp:spPr>
        <a:xfrm>
          <a:off x="5471614" y="1781939"/>
          <a:ext cx="971607" cy="971607"/>
        </a:xfrm>
        <a:prstGeom prst="ellipse">
          <a:avLst/>
        </a:prstGeom>
        <a:solidFill>
          <a:schemeClr val="accent3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9F70826-07D7-4FE6-84C4-A7961E4DC1EA}">
      <dsp:nvSpPr>
        <dsp:cNvPr id="0" name=""/>
        <dsp:cNvSpPr/>
      </dsp:nvSpPr>
      <dsp:spPr>
        <a:xfrm>
          <a:off x="5675651" y="1985977"/>
          <a:ext cx="563532" cy="563532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EF86817-D71E-408F-8D74-81171BA3007A}">
      <dsp:nvSpPr>
        <dsp:cNvPr id="0" name=""/>
        <dsp:cNvSpPr/>
      </dsp:nvSpPr>
      <dsp:spPr>
        <a:xfrm>
          <a:off x="6651423" y="1781939"/>
          <a:ext cx="2290218" cy="97160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b="1" kern="1200"/>
            <a:t>Care staff                                                                                                   Training</a:t>
          </a:r>
          <a:endParaRPr lang="en-US" sz="1700" kern="1200"/>
        </a:p>
      </dsp:txBody>
      <dsp:txXfrm>
        <a:off x="6651423" y="1781939"/>
        <a:ext cx="2290218" cy="971607"/>
      </dsp:txXfrm>
    </dsp:sp>
    <dsp:sp modelId="{626317B1-7724-469E-AFCC-DF9C4A3A50FB}">
      <dsp:nvSpPr>
        <dsp:cNvPr id="0" name=""/>
        <dsp:cNvSpPr/>
      </dsp:nvSpPr>
      <dsp:spPr>
        <a:xfrm>
          <a:off x="1602533" y="3524580"/>
          <a:ext cx="971607" cy="971607"/>
        </a:xfrm>
        <a:prstGeom prst="ellipse">
          <a:avLst/>
        </a:prstGeom>
        <a:solidFill>
          <a:schemeClr val="accent3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CEC3248-4B24-4C2A-B264-B610CE1B9003}">
      <dsp:nvSpPr>
        <dsp:cNvPr id="0" name=""/>
        <dsp:cNvSpPr/>
      </dsp:nvSpPr>
      <dsp:spPr>
        <a:xfrm>
          <a:off x="1806571" y="3728617"/>
          <a:ext cx="563532" cy="563532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7799541-2CF1-4A64-B073-57BDFED59D8E}">
      <dsp:nvSpPr>
        <dsp:cNvPr id="0" name=""/>
        <dsp:cNvSpPr/>
      </dsp:nvSpPr>
      <dsp:spPr>
        <a:xfrm>
          <a:off x="2782342" y="3524580"/>
          <a:ext cx="2290218" cy="97160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Operational communication                                                                     Learning materials</a:t>
          </a:r>
          <a:endParaRPr lang="en-US" sz="1700" kern="1200"/>
        </a:p>
      </dsp:txBody>
      <dsp:txXfrm>
        <a:off x="2782342" y="3524580"/>
        <a:ext cx="2290218" cy="971607"/>
      </dsp:txXfrm>
    </dsp:sp>
    <dsp:sp modelId="{87485AC8-0A87-498A-847B-9320DA7D61F0}">
      <dsp:nvSpPr>
        <dsp:cNvPr id="0" name=""/>
        <dsp:cNvSpPr/>
      </dsp:nvSpPr>
      <dsp:spPr>
        <a:xfrm>
          <a:off x="5471614" y="3524580"/>
          <a:ext cx="971607" cy="971607"/>
        </a:xfrm>
        <a:prstGeom prst="ellipse">
          <a:avLst/>
        </a:prstGeom>
        <a:solidFill>
          <a:schemeClr val="accent3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A4E8F15-141C-4C90-B4F2-59F1118C6091}">
      <dsp:nvSpPr>
        <dsp:cNvPr id="0" name=""/>
        <dsp:cNvSpPr/>
      </dsp:nvSpPr>
      <dsp:spPr>
        <a:xfrm>
          <a:off x="5675651" y="3728617"/>
          <a:ext cx="563532" cy="563532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4F2FA42-12C1-49EB-B64D-3252D2C5D34C}">
      <dsp:nvSpPr>
        <dsp:cNvPr id="0" name=""/>
        <dsp:cNvSpPr/>
      </dsp:nvSpPr>
      <dsp:spPr>
        <a:xfrm>
          <a:off x="6651423" y="3524580"/>
          <a:ext cx="2290218" cy="97160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700" b="1" kern="1200"/>
            <a:t>Use channels to organise conversations and files by purpose.</a:t>
          </a:r>
          <a:endParaRPr lang="en-US" sz="1700" kern="1200"/>
        </a:p>
      </dsp:txBody>
      <dsp:txXfrm>
        <a:off x="6651423" y="3524580"/>
        <a:ext cx="2290218" cy="97160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B06D5E5-14F4-4967-9779-FAC60A4CE91B}">
      <dsp:nvSpPr>
        <dsp:cNvPr id="0" name=""/>
        <dsp:cNvSpPr/>
      </dsp:nvSpPr>
      <dsp:spPr>
        <a:xfrm>
          <a:off x="0" y="2248"/>
          <a:ext cx="6046132" cy="0"/>
        </a:xfrm>
        <a:prstGeom prst="lin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84000"/>
                <a:lumMod val="84000"/>
              </a:schemeClr>
            </a:gs>
          </a:gsLst>
          <a:lin ang="5400000" scaled="0"/>
        </a:gradFill>
        <a:ln w="9525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innerShdw blurRad="50800" dist="25400" dir="13500000">
            <a:srgbClr val="000000">
              <a:alpha val="55000"/>
            </a:srgbClr>
          </a:inn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A5F7E6B-4C26-441B-BEF9-7435497BA239}">
      <dsp:nvSpPr>
        <dsp:cNvPr id="0" name=""/>
        <dsp:cNvSpPr/>
      </dsp:nvSpPr>
      <dsp:spPr>
        <a:xfrm>
          <a:off x="0" y="2248"/>
          <a:ext cx="6046132" cy="76689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t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b="1" kern="1200"/>
            <a:t>Training needs                                                                                                          Digital confidence</a:t>
          </a:r>
          <a:endParaRPr lang="en-US" sz="1500" kern="1200"/>
        </a:p>
      </dsp:txBody>
      <dsp:txXfrm>
        <a:off x="0" y="2248"/>
        <a:ext cx="6046132" cy="766894"/>
      </dsp:txXfrm>
    </dsp:sp>
    <dsp:sp modelId="{E7035A23-78F1-4A2E-B5D9-6D97AF903BFE}">
      <dsp:nvSpPr>
        <dsp:cNvPr id="0" name=""/>
        <dsp:cNvSpPr/>
      </dsp:nvSpPr>
      <dsp:spPr>
        <a:xfrm>
          <a:off x="0" y="769143"/>
          <a:ext cx="6046132" cy="0"/>
        </a:xfrm>
        <a:prstGeom prst="line">
          <a:avLst/>
        </a:prstGeom>
        <a:gradFill rotWithShape="0">
          <a:gsLst>
            <a:gs pos="0">
              <a:schemeClr val="accent2">
                <a:hueOff val="-98175"/>
                <a:satOff val="7762"/>
                <a:lumOff val="-157"/>
                <a:alphaOff val="0"/>
                <a:tint val="96000"/>
                <a:lumMod val="104000"/>
              </a:schemeClr>
            </a:gs>
            <a:gs pos="100000">
              <a:schemeClr val="accent2">
                <a:hueOff val="-98175"/>
                <a:satOff val="7762"/>
                <a:lumOff val="-157"/>
                <a:alphaOff val="0"/>
                <a:shade val="84000"/>
                <a:lumMod val="84000"/>
              </a:schemeClr>
            </a:gs>
          </a:gsLst>
          <a:lin ang="5400000" scaled="0"/>
        </a:gradFill>
        <a:ln w="9525" cap="rnd" cmpd="sng" algn="ctr">
          <a:solidFill>
            <a:schemeClr val="accent2">
              <a:hueOff val="-98175"/>
              <a:satOff val="7762"/>
              <a:lumOff val="-157"/>
              <a:alphaOff val="0"/>
            </a:schemeClr>
          </a:solidFill>
          <a:prstDash val="solid"/>
        </a:ln>
        <a:effectLst>
          <a:innerShdw blurRad="50800" dist="25400" dir="13500000">
            <a:srgbClr val="000000">
              <a:alpha val="55000"/>
            </a:srgbClr>
          </a:inn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D980F26-EBB3-42DC-8CD9-C3472AEB9F47}">
      <dsp:nvSpPr>
        <dsp:cNvPr id="0" name=""/>
        <dsp:cNvSpPr/>
      </dsp:nvSpPr>
      <dsp:spPr>
        <a:xfrm>
          <a:off x="0" y="769143"/>
          <a:ext cx="6046132" cy="76689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t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Some staff will need structured training and ongoing support.                 Staff may have different levels of digital skills.</a:t>
          </a:r>
          <a:endParaRPr lang="en-US" sz="1500" kern="1200"/>
        </a:p>
      </dsp:txBody>
      <dsp:txXfrm>
        <a:off x="0" y="769143"/>
        <a:ext cx="6046132" cy="766894"/>
      </dsp:txXfrm>
    </dsp:sp>
    <dsp:sp modelId="{1B8BE118-8EDE-4A69-B754-259006BBFC9D}">
      <dsp:nvSpPr>
        <dsp:cNvPr id="0" name=""/>
        <dsp:cNvSpPr/>
      </dsp:nvSpPr>
      <dsp:spPr>
        <a:xfrm>
          <a:off x="0" y="1536038"/>
          <a:ext cx="6046132" cy="0"/>
        </a:xfrm>
        <a:prstGeom prst="line">
          <a:avLst/>
        </a:prstGeom>
        <a:gradFill rotWithShape="0">
          <a:gsLst>
            <a:gs pos="0">
              <a:schemeClr val="accent2">
                <a:hueOff val="-196350"/>
                <a:satOff val="15525"/>
                <a:lumOff val="-314"/>
                <a:alphaOff val="0"/>
                <a:tint val="96000"/>
                <a:lumMod val="104000"/>
              </a:schemeClr>
            </a:gs>
            <a:gs pos="100000">
              <a:schemeClr val="accent2">
                <a:hueOff val="-196350"/>
                <a:satOff val="15525"/>
                <a:lumOff val="-314"/>
                <a:alphaOff val="0"/>
                <a:shade val="84000"/>
                <a:lumMod val="84000"/>
              </a:schemeClr>
            </a:gs>
          </a:gsLst>
          <a:lin ang="5400000" scaled="0"/>
        </a:gradFill>
        <a:ln w="9525" cap="rnd" cmpd="sng" algn="ctr">
          <a:solidFill>
            <a:schemeClr val="accent2">
              <a:hueOff val="-196350"/>
              <a:satOff val="15525"/>
              <a:lumOff val="-314"/>
              <a:alphaOff val="0"/>
            </a:schemeClr>
          </a:solidFill>
          <a:prstDash val="solid"/>
        </a:ln>
        <a:effectLst>
          <a:innerShdw blurRad="50800" dist="25400" dir="13500000">
            <a:srgbClr val="000000">
              <a:alpha val="55000"/>
            </a:srgbClr>
          </a:inn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A6D8985-B130-4C7F-A255-E2FE3F53B752}">
      <dsp:nvSpPr>
        <dsp:cNvPr id="0" name=""/>
        <dsp:cNvSpPr/>
      </dsp:nvSpPr>
      <dsp:spPr>
        <a:xfrm>
          <a:off x="0" y="1536038"/>
          <a:ext cx="6046132" cy="76689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t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b="1" kern="1200"/>
            <a:t>Message overload                                                                                            Information governance</a:t>
          </a:r>
          <a:endParaRPr lang="en-US" sz="1500" kern="1200"/>
        </a:p>
      </dsp:txBody>
      <dsp:txXfrm>
        <a:off x="0" y="1536038"/>
        <a:ext cx="6046132" cy="766894"/>
      </dsp:txXfrm>
    </dsp:sp>
    <dsp:sp modelId="{5BF2373E-E6BA-4A94-8B10-2A7983550C43}">
      <dsp:nvSpPr>
        <dsp:cNvPr id="0" name=""/>
        <dsp:cNvSpPr/>
      </dsp:nvSpPr>
      <dsp:spPr>
        <a:xfrm>
          <a:off x="0" y="2302932"/>
          <a:ext cx="6046132" cy="0"/>
        </a:xfrm>
        <a:prstGeom prst="line">
          <a:avLst/>
        </a:prstGeom>
        <a:gradFill rotWithShape="0">
          <a:gsLst>
            <a:gs pos="0">
              <a:schemeClr val="accent2">
                <a:hueOff val="-294525"/>
                <a:satOff val="23287"/>
                <a:lumOff val="-470"/>
                <a:alphaOff val="0"/>
                <a:tint val="96000"/>
                <a:lumMod val="104000"/>
              </a:schemeClr>
            </a:gs>
            <a:gs pos="100000">
              <a:schemeClr val="accent2">
                <a:hueOff val="-294525"/>
                <a:satOff val="23287"/>
                <a:lumOff val="-470"/>
                <a:alphaOff val="0"/>
                <a:shade val="84000"/>
                <a:lumMod val="84000"/>
              </a:schemeClr>
            </a:gs>
          </a:gsLst>
          <a:lin ang="5400000" scaled="0"/>
        </a:gradFill>
        <a:ln w="9525" cap="rnd" cmpd="sng" algn="ctr">
          <a:solidFill>
            <a:schemeClr val="accent2">
              <a:hueOff val="-294525"/>
              <a:satOff val="23287"/>
              <a:lumOff val="-470"/>
              <a:alphaOff val="0"/>
            </a:schemeClr>
          </a:solidFill>
          <a:prstDash val="solid"/>
        </a:ln>
        <a:effectLst>
          <a:innerShdw blurRad="50800" dist="25400" dir="13500000">
            <a:srgbClr val="000000">
              <a:alpha val="55000"/>
            </a:srgbClr>
          </a:inn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4198A84-E816-4251-8262-431BE8250AE6}">
      <dsp:nvSpPr>
        <dsp:cNvPr id="0" name=""/>
        <dsp:cNvSpPr/>
      </dsp:nvSpPr>
      <dsp:spPr>
        <a:xfrm>
          <a:off x="0" y="2302932"/>
          <a:ext cx="6046132" cy="76689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t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To many notifications can make priorities unclear.            Confidential information must be handled appropriately.</a:t>
          </a:r>
          <a:endParaRPr lang="en-US" sz="1500" kern="1200"/>
        </a:p>
      </dsp:txBody>
      <dsp:txXfrm>
        <a:off x="0" y="2302932"/>
        <a:ext cx="6046132" cy="766894"/>
      </dsp:txXfrm>
    </dsp:sp>
    <dsp:sp modelId="{CCD1D4EA-2207-4B34-A21D-C62079DEB250}">
      <dsp:nvSpPr>
        <dsp:cNvPr id="0" name=""/>
        <dsp:cNvSpPr/>
      </dsp:nvSpPr>
      <dsp:spPr>
        <a:xfrm>
          <a:off x="0" y="3069827"/>
          <a:ext cx="6046132" cy="0"/>
        </a:xfrm>
        <a:prstGeom prst="line">
          <a:avLst/>
        </a:prstGeom>
        <a:gradFill rotWithShape="0">
          <a:gsLst>
            <a:gs pos="0">
              <a:schemeClr val="accent2">
                <a:hueOff val="-392700"/>
                <a:satOff val="31050"/>
                <a:lumOff val="-627"/>
                <a:alphaOff val="0"/>
                <a:tint val="96000"/>
                <a:lumMod val="104000"/>
              </a:schemeClr>
            </a:gs>
            <a:gs pos="100000">
              <a:schemeClr val="accent2">
                <a:hueOff val="-392700"/>
                <a:satOff val="31050"/>
                <a:lumOff val="-627"/>
                <a:alphaOff val="0"/>
                <a:shade val="84000"/>
                <a:lumMod val="84000"/>
              </a:schemeClr>
            </a:gs>
          </a:gsLst>
          <a:lin ang="5400000" scaled="0"/>
        </a:gradFill>
        <a:ln w="9525" cap="rnd" cmpd="sng" algn="ctr">
          <a:solidFill>
            <a:schemeClr val="accent2">
              <a:hueOff val="-392700"/>
              <a:satOff val="31050"/>
              <a:lumOff val="-627"/>
              <a:alphaOff val="0"/>
            </a:schemeClr>
          </a:solidFill>
          <a:prstDash val="solid"/>
        </a:ln>
        <a:effectLst>
          <a:innerShdw blurRad="50800" dist="25400" dir="13500000">
            <a:srgbClr val="000000">
              <a:alpha val="55000"/>
            </a:srgbClr>
          </a:inn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B922329-F10F-4493-90A2-8EAF0BE8BF31}">
      <dsp:nvSpPr>
        <dsp:cNvPr id="0" name=""/>
        <dsp:cNvSpPr/>
      </dsp:nvSpPr>
      <dsp:spPr>
        <a:xfrm>
          <a:off x="0" y="3069827"/>
          <a:ext cx="6046132" cy="76689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t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b="1" kern="1200"/>
            <a:t>Technical problems                                                                                           Change resistance</a:t>
          </a:r>
          <a:endParaRPr lang="en-US" sz="1500" kern="1200"/>
        </a:p>
      </dsp:txBody>
      <dsp:txXfrm>
        <a:off x="0" y="3069827"/>
        <a:ext cx="6046132" cy="766894"/>
      </dsp:txXfrm>
    </dsp:sp>
    <dsp:sp modelId="{1300EE7C-5A11-413A-B362-706F3A14EB51}">
      <dsp:nvSpPr>
        <dsp:cNvPr id="0" name=""/>
        <dsp:cNvSpPr/>
      </dsp:nvSpPr>
      <dsp:spPr>
        <a:xfrm>
          <a:off x="0" y="3836722"/>
          <a:ext cx="6046132" cy="0"/>
        </a:xfrm>
        <a:prstGeom prst="line">
          <a:avLst/>
        </a:prstGeom>
        <a:gradFill rotWithShape="0">
          <a:gsLst>
            <a:gs pos="0">
              <a:schemeClr val="accent2">
                <a:hueOff val="-490875"/>
                <a:satOff val="38812"/>
                <a:lumOff val="-784"/>
                <a:alphaOff val="0"/>
                <a:tint val="96000"/>
                <a:lumMod val="104000"/>
              </a:schemeClr>
            </a:gs>
            <a:gs pos="100000">
              <a:schemeClr val="accent2">
                <a:hueOff val="-490875"/>
                <a:satOff val="38812"/>
                <a:lumOff val="-784"/>
                <a:alphaOff val="0"/>
                <a:shade val="84000"/>
                <a:lumMod val="84000"/>
              </a:schemeClr>
            </a:gs>
          </a:gsLst>
          <a:lin ang="5400000" scaled="0"/>
        </a:gradFill>
        <a:ln w="9525" cap="rnd" cmpd="sng" algn="ctr">
          <a:solidFill>
            <a:schemeClr val="accent2">
              <a:hueOff val="-490875"/>
              <a:satOff val="38812"/>
              <a:lumOff val="-784"/>
              <a:alphaOff val="0"/>
            </a:schemeClr>
          </a:solidFill>
          <a:prstDash val="solid"/>
        </a:ln>
        <a:effectLst>
          <a:innerShdw blurRad="50800" dist="25400" dir="13500000">
            <a:srgbClr val="000000">
              <a:alpha val="55000"/>
            </a:srgbClr>
          </a:inn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4E930EF-8119-4664-8202-3405A542D865}">
      <dsp:nvSpPr>
        <dsp:cNvPr id="0" name=""/>
        <dsp:cNvSpPr/>
      </dsp:nvSpPr>
      <dsp:spPr>
        <a:xfrm>
          <a:off x="0" y="3836722"/>
          <a:ext cx="6046132" cy="76689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t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b="1" kern="1200"/>
            <a:t>Devices, connectivity or access can interrupt communication.              Some staff may prefer familiar communication methods.</a:t>
          </a:r>
          <a:endParaRPr lang="en-US" sz="1500" kern="1200"/>
        </a:p>
      </dsp:txBody>
      <dsp:txXfrm>
        <a:off x="0" y="3836722"/>
        <a:ext cx="6046132" cy="766894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88634CE-FF98-41DB-B2E9-F2DFAE68A444}">
      <dsp:nvSpPr>
        <dsp:cNvPr id="0" name=""/>
        <dsp:cNvSpPr/>
      </dsp:nvSpPr>
      <dsp:spPr>
        <a:xfrm>
          <a:off x="0" y="0"/>
          <a:ext cx="6697698" cy="0"/>
        </a:xfrm>
        <a:prstGeom prst="lin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84000"/>
                <a:lumMod val="84000"/>
              </a:schemeClr>
            </a:gs>
          </a:gsLst>
          <a:lin ang="5400000" scaled="0"/>
        </a:gradFill>
        <a:ln w="9525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innerShdw blurRad="50800" dist="25400" dir="13500000">
            <a:srgbClr val="000000">
              <a:alpha val="55000"/>
            </a:srgbClr>
          </a:inn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8ACEA5A-8B05-4B68-9B7E-488386833898}">
      <dsp:nvSpPr>
        <dsp:cNvPr id="0" name=""/>
        <dsp:cNvSpPr/>
      </dsp:nvSpPr>
      <dsp:spPr>
        <a:xfrm>
          <a:off x="0" y="0"/>
          <a:ext cx="6697698" cy="8726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Digital, General Practice(2023,2025)Microsoft Teams and remote working, Available at NHS Microsoft Teams and remote work. </a:t>
          </a:r>
          <a:endParaRPr lang="en-US" sz="1600" kern="1200"/>
        </a:p>
      </dsp:txBody>
      <dsp:txXfrm>
        <a:off x="0" y="0"/>
        <a:ext cx="6697698" cy="872618"/>
      </dsp:txXfrm>
    </dsp:sp>
    <dsp:sp modelId="{BEE49237-C285-44E9-9888-303225C4886C}">
      <dsp:nvSpPr>
        <dsp:cNvPr id="0" name=""/>
        <dsp:cNvSpPr/>
      </dsp:nvSpPr>
      <dsp:spPr>
        <a:xfrm>
          <a:off x="0" y="872618"/>
          <a:ext cx="6697698" cy="0"/>
        </a:xfrm>
        <a:prstGeom prst="lin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84000"/>
                <a:lumMod val="84000"/>
              </a:schemeClr>
            </a:gs>
          </a:gsLst>
          <a:lin ang="5400000" scaled="0"/>
        </a:gradFill>
        <a:ln w="952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innerShdw blurRad="50800" dist="25400" dir="13500000">
            <a:srgbClr val="000000">
              <a:alpha val="55000"/>
            </a:srgbClr>
          </a:inn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D06DF95-3B04-4BA3-96CD-9BEBFDBECA9A}">
      <dsp:nvSpPr>
        <dsp:cNvPr id="0" name=""/>
        <dsp:cNvSpPr/>
      </dsp:nvSpPr>
      <dsp:spPr>
        <a:xfrm>
          <a:off x="0" y="872618"/>
          <a:ext cx="6697698" cy="8726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Hargreaves, C., Clarke, A. and Lester, K.R.  (2022) ‘Microsoft Teams and team performance in the COVID-19 pandemic within an NHS Trust community Service in North –West England’ </a:t>
          </a:r>
          <a:endParaRPr lang="en-US" sz="1600" kern="1200"/>
        </a:p>
      </dsp:txBody>
      <dsp:txXfrm>
        <a:off x="0" y="872618"/>
        <a:ext cx="6697698" cy="872618"/>
      </dsp:txXfrm>
    </dsp:sp>
    <dsp:sp modelId="{50181A63-AFFB-4B7D-A722-CEBA97409344}">
      <dsp:nvSpPr>
        <dsp:cNvPr id="0" name=""/>
        <dsp:cNvSpPr/>
      </dsp:nvSpPr>
      <dsp:spPr>
        <a:xfrm>
          <a:off x="0" y="1745237"/>
          <a:ext cx="6697698" cy="0"/>
        </a:xfrm>
        <a:prstGeom prst="lin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84000"/>
                <a:lumMod val="84000"/>
              </a:schemeClr>
            </a:gs>
          </a:gsLst>
          <a:lin ang="5400000" scaled="0"/>
        </a:gradFill>
        <a:ln w="952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innerShdw blurRad="50800" dist="25400" dir="13500000">
            <a:srgbClr val="000000">
              <a:alpha val="55000"/>
            </a:srgbClr>
          </a:inn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45F10CC-D955-4295-8345-10C16721AC28}">
      <dsp:nvSpPr>
        <dsp:cNvPr id="0" name=""/>
        <dsp:cNvSpPr/>
      </dsp:nvSpPr>
      <dsp:spPr>
        <a:xfrm>
          <a:off x="0" y="1745237"/>
          <a:ext cx="6697698" cy="8726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Microsoft (2026)get started with Microsoft 365 for healthcare organizations.    </a:t>
          </a:r>
          <a:endParaRPr lang="en-US" sz="1600" kern="1200"/>
        </a:p>
      </dsp:txBody>
      <dsp:txXfrm>
        <a:off x="0" y="1745237"/>
        <a:ext cx="6697698" cy="872618"/>
      </dsp:txXfrm>
    </dsp:sp>
    <dsp:sp modelId="{13E3DEB5-2A0B-41D7-88D6-2329736911DA}">
      <dsp:nvSpPr>
        <dsp:cNvPr id="0" name=""/>
        <dsp:cNvSpPr/>
      </dsp:nvSpPr>
      <dsp:spPr>
        <a:xfrm>
          <a:off x="0" y="2617856"/>
          <a:ext cx="6697698" cy="0"/>
        </a:xfrm>
        <a:prstGeom prst="lin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84000"/>
                <a:lumMod val="84000"/>
              </a:schemeClr>
            </a:gs>
          </a:gsLst>
          <a:lin ang="5400000" scaled="0"/>
        </a:gradFill>
        <a:ln w="952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innerShdw blurRad="50800" dist="25400" dir="13500000">
            <a:srgbClr val="000000">
              <a:alpha val="55000"/>
            </a:srgbClr>
          </a:inn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F37AEF1-66D2-4472-B4AE-059B399DAF17}">
      <dsp:nvSpPr>
        <dsp:cNvPr id="0" name=""/>
        <dsp:cNvSpPr/>
      </dsp:nvSpPr>
      <dsp:spPr>
        <a:xfrm>
          <a:off x="0" y="2617856"/>
          <a:ext cx="6697698" cy="8726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>
              <a:hlinkClick xmlns:r="http://schemas.openxmlformats.org/officeDocument/2006/relationships" r:id="rId1"/>
            </a:rPr>
            <a:t>https://browzine.com/libraries/1422/articles/688591403?sort=title</a:t>
          </a:r>
          <a:endParaRPr lang="en-US" sz="1600" kern="1200"/>
        </a:p>
      </dsp:txBody>
      <dsp:txXfrm>
        <a:off x="0" y="2617856"/>
        <a:ext cx="6697698" cy="87261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BAEE1C-8C3A-4C98-97B1-3BF3D0ED09B3}" type="datetimeFigureOut">
              <a:rPr lang="es-ES" smtClean="0"/>
              <a:t>12/10/2026</a:t>
            </a:fld>
            <a:endParaRPr lang="es-E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30BD2F-0284-45C7-BF9B-DB53B5945754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831912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609601"/>
            <a:ext cx="8676222" cy="3200400"/>
          </a:xfrm>
        </p:spPr>
        <p:txBody>
          <a:bodyPr anchor="b">
            <a:normAutofit/>
          </a:bodyPr>
          <a:lstStyle>
            <a:lvl1pPr algn="ctr">
              <a:defRPr sz="4800">
                <a:effectLst>
                  <a:glow rad="38100">
                    <a:schemeClr val="bg1">
                      <a:lumMod val="65000"/>
                      <a:lumOff val="35000"/>
                      <a:alpha val="50000"/>
                    </a:schemeClr>
                  </a:glow>
                  <a:outerShdw blurRad="28575" dist="31750" dir="132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76222" cy="1905000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D0EEB-05C8-4FDA-8E9E-8A326200E5E6}" type="datetime1">
              <a:rPr lang="es-ES" smtClean="0"/>
              <a:t>12/10/2026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2F9BB5-F47C-416B-A069-AED5BA7B6217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75932942"/>
      </p:ext>
    </p:extLst>
  </p:cSld>
  <p:clrMapOvr>
    <a:masterClrMapping/>
  </p:clrMapOvr>
  <p:hf sldNum="0" hd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D0EEB-05C8-4FDA-8E9E-8A326200E5E6}" type="datetime1">
              <a:rPr lang="es-ES" smtClean="0"/>
              <a:t>12/10/2026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2F9BB5-F47C-416B-A069-AED5BA7B6217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93932537"/>
      </p:ext>
    </p:extLst>
  </p:cSld>
  <p:clrMapOvr>
    <a:masterClrMapping/>
  </p:clrMapOvr>
  <p:hf sldNum="0" hd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1013" y="3308581"/>
            <a:ext cx="8686800" cy="1468800"/>
          </a:xfrm>
        </p:spPr>
        <p:txBody>
          <a:bodyPr anchor="b"/>
          <a:lstStyle>
            <a:lvl1pPr algn="r">
              <a:defRPr sz="4000" b="0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51011" y="4777381"/>
            <a:ext cx="8686801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D0EEB-05C8-4FDA-8E9E-8A326200E5E6}" type="datetime1">
              <a:rPr lang="es-ES" smtClean="0"/>
              <a:t>12/10/2026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2F9BB5-F47C-416B-A069-AED5BA7B6217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45514853"/>
      </p:ext>
    </p:extLst>
  </p:cSld>
  <p:clrMapOvr>
    <a:masterClrMapping/>
  </p:clrMapOvr>
  <p:hf sldNum="0" hd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2" y="2666999"/>
            <a:ext cx="4876800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0612" y="2667000"/>
            <a:ext cx="4876800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D0EEB-05C8-4FDA-8E9E-8A326200E5E6}" type="datetime1">
              <a:rPr lang="es-ES" smtClean="0"/>
              <a:t>12/10/2026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2F9BB5-F47C-416B-A069-AED5BA7B6217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0820713"/>
      </p:ext>
    </p:extLst>
  </p:cSld>
  <p:clrMapOvr>
    <a:masterClrMapping/>
  </p:clrMapOvr>
  <p:hf sldNum="0" hd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29280" y="2658533"/>
            <a:ext cx="4588931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2" y="3243262"/>
            <a:ext cx="4876800" cy="2547937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43133" y="2667000"/>
            <a:ext cx="4604280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0612" y="3243262"/>
            <a:ext cx="4876801" cy="2547937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D0EEB-05C8-4FDA-8E9E-8A326200E5E6}" type="datetime1">
              <a:rPr lang="es-ES" smtClean="0"/>
              <a:t>12/10/2026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2F9BB5-F47C-416B-A069-AED5BA7B6217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93085340"/>
      </p:ext>
    </p:extLst>
  </p:cSld>
  <p:clrMapOvr>
    <a:masterClrMapping/>
  </p:clrMapOvr>
  <p:hf sldNum="0" hd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505A6-F00B-4041-B3C8-C0EDD210F2D1}" type="datetime1">
              <a:rPr lang="es-ES" smtClean="0"/>
              <a:t>12/10/2026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2F9BB5-F47C-416B-A069-AED5BA7B6217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418785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D0EEB-05C8-4FDA-8E9E-8A326200E5E6}" type="datetime1">
              <a:rPr lang="es-ES" smtClean="0"/>
              <a:t>12/10/2026</a:t>
            </a:fld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2F9BB5-F47C-416B-A069-AED5BA7B6217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6344628"/>
      </p:ext>
    </p:extLst>
  </p:cSld>
  <p:clrMapOvr>
    <a:masterClrMapping/>
  </p:clrMapOvr>
  <p:hf sldNum="0" hd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600200"/>
            <a:ext cx="3549121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3812" y="609601"/>
            <a:ext cx="5943601" cy="51816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2971800"/>
            <a:ext cx="3549121" cy="182880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D0EEB-05C8-4FDA-8E9E-8A326200E5E6}" type="datetime1">
              <a:rPr lang="es-ES" smtClean="0"/>
              <a:t>12/10/2026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2F9BB5-F47C-416B-A069-AED5BA7B6217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8298605"/>
      </p:ext>
    </p:extLst>
  </p:cSld>
  <p:clrMapOvr>
    <a:masterClrMapping/>
  </p:clrMapOvr>
  <p:hf sldNum="0" hd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600200"/>
            <a:ext cx="5334001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33733" y="-18288"/>
            <a:ext cx="3276599" cy="6903720"/>
          </a:xfr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080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2971800"/>
            <a:ext cx="5334001" cy="182880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399212" y="5883275"/>
            <a:ext cx="914400" cy="365125"/>
          </a:xfrm>
        </p:spPr>
        <p:txBody>
          <a:bodyPr/>
          <a:lstStyle/>
          <a:p>
            <a:fld id="{AC2D0EEB-05C8-4FDA-8E9E-8A326200E5E6}" type="datetime1">
              <a:rPr lang="es-ES" smtClean="0"/>
              <a:t>12/10/2026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41412" y="5883275"/>
            <a:ext cx="5105400" cy="365125"/>
          </a:xfrm>
        </p:spPr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42612" y="5883275"/>
            <a:ext cx="322567" cy="365125"/>
          </a:xfrm>
        </p:spPr>
        <p:txBody>
          <a:bodyPr/>
          <a:lstStyle/>
          <a:p>
            <a:fld id="{CF2F9BB5-F47C-416B-A069-AED5BA7B6217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58834169"/>
      </p:ext>
    </p:extLst>
  </p:cSld>
  <p:clrMapOvr>
    <a:masterClrMapping/>
  </p:clrMapOvr>
  <p:hf sldNum="0" hd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4732865"/>
            <a:ext cx="99060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796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3" y="5299603"/>
            <a:ext cx="9906000" cy="493712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D0EEB-05C8-4FDA-8E9E-8A326200E5E6}" type="datetime1">
              <a:rPr lang="es-ES" smtClean="0"/>
              <a:t>12/10/2026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2F9BB5-F47C-416B-A069-AED5BA7B6217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85491604"/>
      </p:ext>
    </p:extLst>
  </p:cSld>
  <p:clrMapOvr>
    <a:masterClrMapping/>
  </p:clrMapOvr>
  <p:hf sldNum="0"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609601"/>
            <a:ext cx="9905999" cy="3124199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D0EEB-05C8-4FDA-8E9E-8A326200E5E6}" type="datetime1">
              <a:rPr lang="es-ES" smtClean="0"/>
              <a:t>12/10/2026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2F9BB5-F47C-416B-A069-AED5BA7B6217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29107904"/>
      </p:ext>
    </p:extLst>
  </p:cSld>
  <p:clrMapOvr>
    <a:masterClrMapping/>
  </p:clrMapOvr>
  <p:hf sldNum="0" hd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836612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609601"/>
            <a:ext cx="9296398" cy="2743199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buNone/>
              <a:defRPr lang="en-US"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pPr marL="0" lvl="0" indent="0">
              <a:buNone/>
            </a:pPr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D0EEB-05C8-4FDA-8E9E-8A326200E5E6}" type="datetime1">
              <a:rPr lang="es-ES" smtClean="0"/>
              <a:t>12/10/2026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2F9BB5-F47C-416B-A069-AED5BA7B6217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26991631"/>
      </p:ext>
    </p:extLst>
  </p:cSld>
  <p:clrMapOvr>
    <a:masterClrMapping/>
  </p:clrMapOvr>
  <p:hf sldNum="0" hd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3308581"/>
            <a:ext cx="9906000" cy="14688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0" y="4777381"/>
            <a:ext cx="9906001" cy="860400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pPr marL="0" lvl="0" indent="0">
              <a:buNone/>
            </a:pPr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D0EEB-05C8-4FDA-8E9E-8A326200E5E6}" type="datetime1">
              <a:rPr lang="es-ES" smtClean="0"/>
              <a:t>12/10/2026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2F9BB5-F47C-416B-A069-AED5BA7B6217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26382657"/>
      </p:ext>
    </p:extLst>
  </p:cSld>
  <p:clrMapOvr>
    <a:masterClrMapping/>
  </p:clrMapOvr>
  <p:hf sldNum="0" hd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836612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609601"/>
            <a:ext cx="9296398" cy="2743199"/>
          </a:xfrm>
        </p:spPr>
        <p:txBody>
          <a:bodyPr anchor="ctr">
            <a:normAutofit/>
          </a:bodyPr>
          <a:lstStyle>
            <a:lvl1pPr algn="l">
              <a:defRPr sz="3200" b="0" cap="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41412" y="3886200"/>
            <a:ext cx="9906000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775200"/>
            <a:ext cx="9906000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D0EEB-05C8-4FDA-8E9E-8A326200E5E6}" type="datetime1">
              <a:rPr lang="es-ES" smtClean="0"/>
              <a:t>12/10/2026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2F9BB5-F47C-416B-A069-AED5BA7B6217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7319989"/>
      </p:ext>
    </p:extLst>
  </p:cSld>
  <p:clrMapOvr>
    <a:masterClrMapping/>
  </p:clrMapOvr>
  <p:hf sldNum="0" hd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609601"/>
            <a:ext cx="9905999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41412" y="3505200"/>
            <a:ext cx="99060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all" dirty="0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D0EEB-05C8-4FDA-8E9E-8A326200E5E6}" type="datetime1">
              <a:rPr lang="es-ES" smtClean="0"/>
              <a:t>12/10/2026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2F9BB5-F47C-416B-A069-AED5BA7B6217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00889351"/>
      </p:ext>
    </p:extLst>
  </p:cSld>
  <p:clrMapOvr>
    <a:masterClrMapping/>
  </p:clrMapOvr>
  <p:hf sldNum="0" hd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D0EEB-05C8-4FDA-8E9E-8A326200E5E6}" type="datetime1">
              <a:rPr lang="es-ES" smtClean="0"/>
              <a:t>12/10/2026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2F9BB5-F47C-416B-A069-AED5BA7B6217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0417665"/>
      </p:ext>
    </p:extLst>
  </p:cSld>
  <p:clrMapOvr>
    <a:masterClrMapping/>
  </p:clrMapOvr>
  <p:hf sldNum="0" hd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6898" y="609599"/>
            <a:ext cx="2210514" cy="5181601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2" y="609600"/>
            <a:ext cx="7543800" cy="5181600"/>
          </a:xfrm>
        </p:spPr>
        <p:txBody>
          <a:bodyPr vert="eaVert"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D0EEB-05C8-4FDA-8E9E-8A326200E5E6}" type="datetime1">
              <a:rPr lang="es-ES" smtClean="0"/>
              <a:t>12/10/2026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2F9BB5-F47C-416B-A069-AED5BA7B6217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52698092"/>
      </p:ext>
    </p:extLst>
  </p:cSld>
  <p:clrMapOvr>
    <a:masterClrMapping/>
  </p:clrMapOvr>
  <p:hf sldNum="0" hdr="0" dt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ontent with Pictur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5697" y="429768"/>
            <a:ext cx="3657600" cy="166722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en-US" dirty="0"/>
            </a:lvl1pPr>
          </a:lstStyle>
          <a:p>
            <a:pPr lvl="0"/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47AED59-1A26-9C13-8482-7857E7DEFE52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15823" y="2315569"/>
            <a:ext cx="3657600" cy="3814887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B09198F5-FF38-389C-E060-120AC6301809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615697" y="6343955"/>
            <a:ext cx="1637337" cy="365125"/>
          </a:xfrm>
        </p:spPr>
        <p:txBody>
          <a:bodyPr/>
          <a:lstStyle/>
          <a:p>
            <a:endParaRPr lang="es-E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305F20-8340-4F06-2EA5-4D05FFED4587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>
            <a:off x="2703447" y="6343955"/>
            <a:ext cx="949766" cy="365125"/>
          </a:xfrm>
        </p:spPr>
        <p:txBody>
          <a:bodyPr/>
          <a:lstStyle/>
          <a:p>
            <a:fld id="{1AFCD65F-3C2F-4847-B9B6-CCF7DE9B654A}" type="datetime1">
              <a:rPr lang="es-ES" smtClean="0"/>
              <a:t>12/10/2026</a:t>
            </a:fld>
            <a:endParaRPr lang="es-ES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4963CA08-6B63-DC1E-8CB3-C323C9040122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3653213" y="6343955"/>
            <a:ext cx="429207" cy="365125"/>
          </a:xfrm>
        </p:spPr>
        <p:txBody>
          <a:bodyPr/>
          <a:lstStyle/>
          <a:p>
            <a:fld id="{CF2F9BB5-F47C-416B-A069-AED5BA7B6217}" type="slidenum">
              <a:rPr lang="es-ES" smtClean="0"/>
              <a:t>‹#›</a:t>
            </a:fld>
            <a:endParaRPr lang="es-ES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4895088" y="0"/>
            <a:ext cx="7296912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56605652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onten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4678" y="1388700"/>
            <a:ext cx="3923455" cy="4083580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dirty="0"/>
            </a:lvl1pPr>
          </a:lstStyle>
          <a:p>
            <a:pPr lvl="0"/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FB4667A-FE47-8556-FD3A-55FDBA801D76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156011" y="1389134"/>
            <a:ext cx="6045390" cy="4083579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7E1B4-EBEB-4D85-ADFD-8D85C6861FCB}" type="datetime1">
              <a:rPr lang="es-ES" smtClean="0"/>
              <a:t>12/10/2026</a:t>
            </a:fld>
            <a:endParaRPr lang="es-E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2F9BB5-F47C-416B-A069-AED5BA7B6217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9675212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12064"/>
            <a:ext cx="10741152" cy="969264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en-US" dirty="0"/>
            </a:lvl1pPr>
          </a:lstStyle>
          <a:p>
            <a:pPr lvl="0"/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627D5A5-84C3-7EDE-A8EB-2DE057DE46AB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612775" y="1825625"/>
            <a:ext cx="507492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D54150AE-A7C6-D328-35D7-F5B840930E3B}"/>
              </a:ext>
            </a:extLst>
          </p:cNvPr>
          <p:cNvSpPr>
            <a:spLocks noGrp="1"/>
          </p:cNvSpPr>
          <p:nvPr>
            <p:ph sz="quarter" idx="16"/>
          </p:nvPr>
        </p:nvSpPr>
        <p:spPr>
          <a:xfrm>
            <a:off x="6278563" y="1825625"/>
            <a:ext cx="5075237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B71DA-FE14-4DFD-BD20-CB40B51EAF47}" type="datetime1">
              <a:rPr lang="es-ES" smtClean="0"/>
              <a:t>12/10/2026</a:t>
            </a:fld>
            <a:endParaRPr lang="es-E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2F9BB5-F47C-416B-A069-AED5BA7B6217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6780330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Number Larg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56306E-B77F-CE22-FA8C-F08F17B5E9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9199" y="4893733"/>
            <a:ext cx="9762068" cy="1059806"/>
          </a:xfrm>
        </p:spPr>
        <p:txBody>
          <a:bodyPr anchor="ctr">
            <a:normAutofit/>
          </a:bodyPr>
          <a:lstStyle>
            <a:lvl1pPr algn="ctr">
              <a:lnSpc>
                <a:spcPct val="110000"/>
              </a:lnSpc>
              <a:defRPr sz="2600" b="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E418DF0B-1F85-2BB3-D241-A3A14BF72908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822960" y="484094"/>
            <a:ext cx="10543032" cy="4536141"/>
          </a:xfrm>
        </p:spPr>
        <p:txBody>
          <a:bodyPr anchor="b">
            <a:normAutofit/>
          </a:bodyPr>
          <a:lstStyle>
            <a:lvl1pPr marL="0" indent="0" algn="ctr">
              <a:lnSpc>
                <a:spcPct val="90000"/>
              </a:lnSpc>
              <a:buNone/>
              <a:defRPr sz="27000" b="1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US"/>
              <a:t>##%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394E47C-0C77-0005-1755-14F7739DF2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s-E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A591E5F-EDEF-7D02-30E6-B960B5E459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D7F515C5-951C-43AF-A304-2DB99E35AC54}" type="datetime1">
              <a:rPr lang="es-ES" smtClean="0"/>
              <a:t>12/10/2026</a:t>
            </a:fld>
            <a:endParaRPr lang="es-E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A0528A9-0729-B0FB-328C-3C96994AAB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F2F9BB5-F47C-416B-A069-AED5BA7B6217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0378317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ontent with Pictur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6" y="4162318"/>
            <a:ext cx="3044954" cy="1892808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2500" dirty="0"/>
            </a:lvl1pPr>
          </a:lstStyle>
          <a:p>
            <a:pPr lvl="0"/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-1" y="0"/>
            <a:ext cx="12192000" cy="377827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 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3D15418-1E32-0501-0E66-54FC2DD08E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122370" y="4162318"/>
            <a:ext cx="7460029" cy="2091525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lang="en-US" dirty="0"/>
            </a:lvl1pPr>
            <a:lvl2pPr marL="228600" indent="0">
              <a:buNone/>
              <a:defRPr lang="en-US" dirty="0"/>
            </a:lvl2pPr>
            <a:lvl3pPr marL="457200" indent="0">
              <a:buNone/>
              <a:defRPr lang="en-US" dirty="0"/>
            </a:lvl3pPr>
            <a:lvl4pPr marL="685800" indent="0">
              <a:buNone/>
              <a:defRPr lang="en-US" dirty="0"/>
            </a:lvl4pPr>
            <a:lvl5pPr marL="914400" indent="0">
              <a:buNone/>
              <a:defRPr lang="en-US" dirty="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DFF26-BC8F-4257-9675-05015E39120F}" type="datetime1">
              <a:rPr lang="es-ES" smtClean="0"/>
              <a:t>12/10/2026</a:t>
            </a:fld>
            <a:endParaRPr lang="es-E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2F9BB5-F47C-416B-A069-AED5BA7B6217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524836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Agenda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4019F8-742E-9EEF-F591-C9666AC32AF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641011" y="73742"/>
            <a:ext cx="6863496" cy="2220726"/>
          </a:xfrm>
        </p:spPr>
        <p:txBody>
          <a:bodyPr anchor="t">
            <a:normAutofit/>
          </a:bodyPr>
          <a:lstStyle>
            <a:lvl1pPr>
              <a:defRPr sz="7200"/>
            </a:lvl1pPr>
          </a:lstStyle>
          <a:p>
            <a:r>
              <a:rPr lang="en-US"/>
              <a:t>Agenda</a:t>
            </a:r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DD26684C-23E4-F6A1-5A03-70AE7BEA72CA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1" y="0"/>
            <a:ext cx="4565591" cy="6858000"/>
          </a:xfrm>
          <a:custGeom>
            <a:avLst/>
            <a:gdLst>
              <a:gd name="connsiteX0" fmla="*/ 0 w 4565591"/>
              <a:gd name="connsiteY0" fmla="*/ 0 h 6858000"/>
              <a:gd name="connsiteX1" fmla="*/ 4565591 w 4565591"/>
              <a:gd name="connsiteY1" fmla="*/ 0 h 6858000"/>
              <a:gd name="connsiteX2" fmla="*/ 4565591 w 4565591"/>
              <a:gd name="connsiteY2" fmla="*/ 6858000 h 6858000"/>
              <a:gd name="connsiteX3" fmla="*/ 0 w 4565591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65591" h="6858000">
                <a:moveTo>
                  <a:pt x="0" y="0"/>
                </a:moveTo>
                <a:lnTo>
                  <a:pt x="4565591" y="0"/>
                </a:lnTo>
                <a:lnTo>
                  <a:pt x="4565591" y="6858000"/>
                </a:lnTo>
                <a:lnTo>
                  <a:pt x="0" y="6858000"/>
                </a:lnTo>
                <a:close/>
              </a:path>
            </a:pathLst>
          </a:custGeo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r>
              <a:rPr lang="en-US"/>
              <a:t> 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28C8B19A-6FC1-2B71-0BFB-9274CBF396B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588000" y="2726267"/>
            <a:ext cx="5916507" cy="3436789"/>
          </a:xfrm>
        </p:spPr>
        <p:txBody>
          <a:bodyPr>
            <a:normAutofit/>
          </a:bodyPr>
          <a:lstStyle>
            <a:lvl1pPr marL="457200" indent="-457200">
              <a:buFont typeface="+mj-lt"/>
              <a:buAutoNum type="arabicPeriod"/>
              <a:defRPr sz="2000"/>
            </a:lvl1pPr>
            <a:lvl2pPr marL="571500" indent="-342900">
              <a:buFont typeface="+mj-lt"/>
              <a:buAutoNum type="arabicPeriod"/>
              <a:defRPr sz="1800"/>
            </a:lvl2pPr>
            <a:lvl3pPr marL="800100" indent="-342900">
              <a:buFont typeface="+mj-lt"/>
              <a:buAutoNum type="arabicPeriod"/>
              <a:defRPr sz="1600"/>
            </a:lvl3pPr>
            <a:lvl4pPr marL="1028700" indent="-342900">
              <a:buFont typeface="+mj-lt"/>
              <a:buAutoNum type="arabicPeriod"/>
              <a:defRPr sz="1400"/>
            </a:lvl4pPr>
            <a:lvl5pPr>
              <a:buFont typeface="+mj-lt"/>
              <a:buAutoNum type="arabicPeriod"/>
              <a:defRPr sz="140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B12CFE6-D05E-5478-B3A4-81DC4DCD74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588000" y="6343955"/>
            <a:ext cx="2985400" cy="365125"/>
          </a:xfrm>
        </p:spPr>
        <p:txBody>
          <a:bodyPr/>
          <a:lstStyle/>
          <a:p>
            <a:endParaRPr lang="es-E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CC77F2D-39D2-22F7-CF0B-39D63EBF00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535886" y="6343955"/>
            <a:ext cx="1553108" cy="365125"/>
          </a:xfrm>
        </p:spPr>
        <p:txBody>
          <a:bodyPr/>
          <a:lstStyle/>
          <a:p>
            <a:fld id="{0B8AE274-EBC6-40D4-85C1-E203566D8A05}" type="datetime1">
              <a:rPr lang="es-ES" smtClean="0"/>
              <a:t>12/10/2026</a:t>
            </a:fld>
            <a:endParaRPr lang="es-E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6B86D3-24E1-029E-BA22-9F17F9517D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47096" y="6343955"/>
            <a:ext cx="429207" cy="365125"/>
          </a:xfrm>
        </p:spPr>
        <p:txBody>
          <a:bodyPr/>
          <a:lstStyle/>
          <a:p>
            <a:fld id="{CF2F9BB5-F47C-416B-A069-AED5BA7B6217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326005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3" y="2666999"/>
            <a:ext cx="9905998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37612" y="5883275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fld id="{AC2D0EEB-05C8-4FDA-8E9E-8A326200E5E6}" type="datetime1">
              <a:rPr lang="es-ES" smtClean="0"/>
              <a:t>12/10/2026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2" y="5883275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2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fld id="{CF2F9BB5-F47C-416B-A069-AED5BA7B6217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0038529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35" r:id="rId1"/>
    <p:sldLayoutId id="2147483736" r:id="rId2"/>
    <p:sldLayoutId id="2147483737" r:id="rId3"/>
    <p:sldLayoutId id="2147483738" r:id="rId4"/>
    <p:sldLayoutId id="2147483739" r:id="rId5"/>
    <p:sldLayoutId id="2147483740" r:id="rId6"/>
    <p:sldLayoutId id="2147483741" r:id="rId7"/>
    <p:sldLayoutId id="2147483742" r:id="rId8"/>
    <p:sldLayoutId id="2147483743" r:id="rId9"/>
    <p:sldLayoutId id="2147483744" r:id="rId10"/>
    <p:sldLayoutId id="2147483745" r:id="rId11"/>
    <p:sldLayoutId id="2147483746" r:id="rId12"/>
    <p:sldLayoutId id="2147483747" r:id="rId13"/>
    <p:sldLayoutId id="2147483748" r:id="rId14"/>
    <p:sldLayoutId id="2147483749" r:id="rId15"/>
    <p:sldLayoutId id="2147483750" r:id="rId16"/>
    <p:sldLayoutId id="2147483751" r:id="rId17"/>
    <p:sldLayoutId id="2147483752" r:id="rId18"/>
    <p:sldLayoutId id="2147483753" r:id="rId19"/>
    <p:sldLayoutId id="2147483754" r:id="rId20"/>
    <p:sldLayoutId id="2147483755" r:id="rId21"/>
    <p:sldLayoutId id="2147483756" r:id="rId22"/>
    <p:sldLayoutId id="2147483757" r:id="rId23"/>
  </p:sldLayoutIdLst>
  <p:hf sldNum="0" hdr="0" dt="0"/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gradFill flip="none" rotWithShape="1">
            <a:gsLst>
              <a:gs pos="0">
                <a:schemeClr val="tx1"/>
              </a:gs>
              <a:gs pos="100000">
                <a:schemeClr val="tx1">
                  <a:lumMod val="6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65000"/>
                <a:lumOff val="35000"/>
                <a:alpha val="40000"/>
              </a:schemeClr>
            </a:glow>
            <a:outerShdw blurRad="28575" dist="38100" dir="1404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20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8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6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4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4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9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1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3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AA2F4B-847A-41CA-8C18-754393262B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b">
            <a:normAutofit/>
          </a:bodyPr>
          <a:lstStyle/>
          <a:p>
            <a:r>
              <a:rPr lang="en-GB" sz="2000"/>
              <a:t>Module title :</a:t>
            </a:r>
            <a:br>
              <a:rPr lang="en-GB" sz="2000"/>
            </a:br>
            <a:r>
              <a:rPr lang="en-GB" sz="2000"/>
              <a:t>                     Digitals Skills and Research Methods</a:t>
            </a:r>
            <a:br>
              <a:rPr lang="en-GB" sz="2000"/>
            </a:br>
            <a:br>
              <a:rPr lang="en-GB" sz="2000"/>
            </a:br>
            <a:r>
              <a:rPr lang="en-GB" sz="2000"/>
              <a:t>Code: LCHS4007</a:t>
            </a:r>
            <a:endParaRPr lang="es-ES" sz="2000"/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5ACC2A47-D973-891E-4869-EDDA7F0B8787}"/>
              </a:ext>
            </a:extLst>
          </p:cNvPr>
          <p:cNvSpPr>
            <a:spLocks noGrp="1"/>
          </p:cNvSpPr>
          <p:nvPr>
            <p:ph sz="quarter" idx="14"/>
          </p:nvPr>
        </p:nvSpPr>
        <p:spPr/>
        <p:txBody>
          <a:bodyPr>
            <a:normAutofit/>
          </a:bodyPr>
          <a:lstStyle/>
          <a:p>
            <a:r>
              <a:rPr lang="en-US" b="1" u="sng"/>
              <a:t>Group members and student number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/>
              <a:t>Adaku Thomas  2606784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/>
              <a:t>Laura Argueta  2606424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/>
              <a:t>Venus </a:t>
            </a:r>
            <a:r>
              <a:rPr lang="en-US" err="1"/>
              <a:t>morris</a:t>
            </a:r>
            <a:r>
              <a:rPr lang="en-US"/>
              <a:t>     2536772</a:t>
            </a:r>
          </a:p>
          <a:p>
            <a:endParaRPr lang="en-US"/>
          </a:p>
          <a:p>
            <a:r>
              <a:rPr lang="en-US" b="1"/>
              <a:t>Lecture’s name</a:t>
            </a:r>
            <a:r>
              <a:rPr lang="en-US"/>
              <a:t>: Bianca Dodgen</a:t>
            </a:r>
          </a:p>
          <a:p>
            <a:endParaRPr lang="en-US"/>
          </a:p>
        </p:txBody>
      </p:sp>
      <p:pic>
        <p:nvPicPr>
          <p:cNvPr id="5" name="Picture 4" descr="Doctor using digital tablet in a hospital corridor">
            <a:extLst>
              <a:ext uri="{FF2B5EF4-FFF2-40B4-BE49-F238E27FC236}">
                <a16:creationId xmlns:a16="http://schemas.microsoft.com/office/drawing/2014/main" id="{3AF2B8AF-8A69-815E-713E-4A5048D5E2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359" r="618" b="-1"/>
          <a:stretch>
            <a:fillRect/>
          </a:stretch>
        </p:blipFill>
        <p:spPr>
          <a:xfrm>
            <a:off x="4895088" y="10"/>
            <a:ext cx="7296912" cy="685799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0374137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8815B4-20F3-5E9F-9C36-EBAA8925FD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4172" y="247054"/>
            <a:ext cx="10963656" cy="5997677"/>
          </a:xfrm>
        </p:spPr>
        <p:txBody>
          <a:bodyPr>
            <a:normAutofit/>
          </a:bodyPr>
          <a:lstStyle/>
          <a:p>
            <a:pPr algn="ctr"/>
            <a:r>
              <a:rPr lang="en-GB" b="1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</a:rPr>
              <a:t>  </a:t>
            </a:r>
            <a:br>
              <a:rPr lang="en-GB" b="1" dirty="0"/>
            </a:br>
            <a:r>
              <a:rPr lang="en-GB" b="1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</a:rPr>
              <a:t> </a:t>
            </a:r>
            <a:r>
              <a:rPr lang="en-GB" sz="4400" b="1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latin typeface="Aptos Display"/>
              </a:rPr>
              <a:t>Improving Staff  Communication and  Daily                                                                                      </a:t>
            </a:r>
            <a:r>
              <a:rPr lang="en-GB" sz="4900" b="1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latin typeface="Aptos Display"/>
              </a:rPr>
              <a:t>Updates </a:t>
            </a:r>
            <a:r>
              <a:rPr lang="en-GB" sz="4000" b="1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latin typeface="Aptos Display"/>
              </a:rPr>
              <a:t>                      </a:t>
            </a:r>
            <a:br>
              <a:rPr lang="en-GB" sz="4000" b="1" dirty="0">
                <a:latin typeface="Aptos Display"/>
              </a:rPr>
            </a:br>
            <a:r>
              <a:rPr lang="en-GB" sz="4000" b="1" dirty="0">
                <a:solidFill>
                  <a:schemeClr val="accent3"/>
                </a:solidFill>
                <a:latin typeface="Aptos Display"/>
              </a:rPr>
              <a:t>Ashford Community Care Service</a:t>
            </a:r>
            <a:br>
              <a:rPr lang="en-GB" sz="4000" b="1" dirty="0">
                <a:latin typeface="Aptos Display"/>
              </a:rPr>
            </a:br>
            <a:br>
              <a:rPr lang="en-GB" sz="4000" b="1" dirty="0">
                <a:latin typeface="Aptos Display"/>
              </a:rPr>
            </a:br>
            <a:r>
              <a:rPr lang="en-GB" sz="4000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latin typeface="Aptos Display"/>
              </a:rPr>
              <a:t>Tool </a:t>
            </a:r>
            <a:r>
              <a:rPr lang="en-GB" sz="4000" b="1" dirty="0">
                <a:solidFill>
                  <a:schemeClr val="accent1"/>
                </a:solidFill>
                <a:latin typeface="Aptos Display"/>
              </a:rPr>
              <a:t>Microsoft Teams </a:t>
            </a:r>
            <a:br>
              <a:rPr lang="en-GB" sz="4000" b="1" dirty="0">
                <a:latin typeface="Aptos Display"/>
              </a:rPr>
            </a:br>
            <a:endParaRPr lang="es-ES" sz="4000" b="1" dirty="0">
              <a:solidFill>
                <a:schemeClr val="accent1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EE076D3-D974-4CAA-6BBD-FDD0084CB7D5}"/>
              </a:ext>
            </a:extLst>
          </p:cNvPr>
          <p:cNvSpPr>
            <a:spLocks noGrp="1"/>
          </p:cNvSpPr>
          <p:nvPr>
            <p:ph type="subTitle" idx="4294967295"/>
          </p:nvPr>
        </p:nvSpPr>
        <p:spPr>
          <a:xfrm>
            <a:off x="4963727" y="-450536"/>
            <a:ext cx="10642600" cy="3000375"/>
          </a:xfrm>
        </p:spPr>
        <p:txBody>
          <a:bodyPr>
            <a:normAutofit/>
          </a:bodyPr>
          <a:lstStyle/>
          <a:p>
            <a:endParaRPr lang="en-GB" dirty="0"/>
          </a:p>
          <a:p>
            <a:pPr marL="0" indent="0">
              <a:buNone/>
            </a:pPr>
            <a:r>
              <a:rPr lang="en-GB" dirty="0"/>
              <a:t>                                        </a:t>
            </a:r>
          </a:p>
          <a:p>
            <a:pPr marL="0" indent="0">
              <a:buNone/>
            </a:pPr>
            <a:r>
              <a:rPr lang="en-GB" dirty="0"/>
              <a:t>                          </a:t>
            </a:r>
          </a:p>
        </p:txBody>
      </p:sp>
    </p:spTree>
    <p:extLst>
      <p:ext uri="{BB962C8B-B14F-4D97-AF65-F5344CB8AC3E}">
        <p14:creationId xmlns:p14="http://schemas.microsoft.com/office/powerpoint/2010/main" val="2643943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DEAE08-2D54-C8B8-8392-17387F4FB7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cap="none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effectLst>
                  <a:glow rad="38100">
                    <a:prstClr val="black">
                      <a:lumMod val="65000"/>
                      <a:lumOff val="35000"/>
                      <a:alpha val="40000"/>
                    </a:prst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Aptos Display"/>
              </a:rPr>
              <a:t>The  Workplace Task</a:t>
            </a:r>
            <a:br>
              <a:rPr lang="en-GB" cap="none" dirty="0">
                <a:effectLst>
                  <a:glow rad="38100">
                    <a:prstClr val="black">
                      <a:lumMod val="65000"/>
                      <a:lumOff val="35000"/>
                      <a:alpha val="40000"/>
                    </a:prst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Aptos Display"/>
              </a:rPr>
            </a:br>
            <a:r>
              <a:rPr lang="en-GB" sz="3600" cap="none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effectLst>
                  <a:glow rad="38100">
                    <a:prstClr val="black">
                      <a:lumMod val="65000"/>
                      <a:lumOff val="35000"/>
                      <a:alpha val="40000"/>
                    </a:prst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Aptos Display"/>
              </a:rPr>
              <a:t>Staff Communication and Daily Updates</a:t>
            </a:r>
            <a:br>
              <a:rPr lang="en-US" cap="none" dirty="0">
                <a:latin typeface="Aptos Display"/>
              </a:rPr>
            </a:br>
            <a:r>
              <a:rPr lang="en-GB" sz="3600" cap="none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effectLst>
                  <a:glow rad="38100">
                    <a:prstClr val="black">
                      <a:lumMod val="65000"/>
                      <a:lumOff val="35000"/>
                      <a:alpha val="40000"/>
                    </a:prst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Aptos Display"/>
              </a:rPr>
              <a:t>What does this task involve?</a:t>
            </a:r>
            <a:br>
              <a:rPr lang="en-GB" sz="3600" cap="none" dirty="0">
                <a:effectLst>
                  <a:glow rad="38100">
                    <a:prstClr val="black">
                      <a:lumMod val="65000"/>
                      <a:lumOff val="35000"/>
                      <a:alpha val="40000"/>
                    </a:prst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Aptos Display"/>
              </a:rPr>
            </a:br>
            <a:endParaRPr lang="en-GB" sz="3600">
              <a:gradFill flip="none"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580000" scaled="0"/>
                <a:tileRect/>
              </a:gradFill>
              <a:effectLst>
                <a:glow rad="38100">
                  <a:prstClr val="black">
                    <a:lumMod val="65000"/>
                    <a:lumOff val="35000"/>
                    <a:alpha val="40000"/>
                  </a:prstClr>
                </a:glow>
                <a:outerShdw blurRad="28575" dist="38100" dir="14040000" algn="tl" rotWithShape="0">
                  <a:srgbClr val="000000">
                    <a:alpha val="25000"/>
                  </a:srgbClr>
                </a:outerShdw>
              </a:effectLst>
              <a:latin typeface="Aptos Display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7B6378-45BF-2F1A-0B92-3EFDA5CF85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48512" y="2180051"/>
            <a:ext cx="10156519" cy="436636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>
              <a:gradFill flip="none"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580000" scaled="0"/>
                <a:tileRect/>
              </a:gradFill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</a:endParaRPr>
          </a:p>
          <a:p>
            <a:pPr marL="457200" indent="-457200">
              <a:buClr>
                <a:srgbClr val="FFFFFF"/>
              </a:buClr>
              <a:buAutoNum type="arabicPeriod"/>
            </a:pPr>
            <a:r>
              <a:rPr lang="en-GB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effectLst>
                  <a:glow rad="38100">
                    <a:prstClr val="black">
                      <a:lumMod val="50000"/>
                      <a:lumOff val="50000"/>
                      <a:alpha val="20000"/>
                    </a:prst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Aptos Display"/>
              </a:rPr>
              <a:t>sharing</a:t>
            </a:r>
            <a:r>
              <a:rPr lang="en-GB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latin typeface="Aptos Display"/>
              </a:rPr>
              <a:t> important information between care staff and managers</a:t>
            </a:r>
            <a:endParaRPr lang="en-GB">
              <a:gradFill flip="none"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580000" scaled="0"/>
                <a:tileRect/>
              </a:gradFill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  <a:latin typeface="Aptos Display"/>
            </a:endParaRPr>
          </a:p>
          <a:p>
            <a:pPr marL="457200" indent="-457200">
              <a:buClr>
                <a:srgbClr val="FFFFFF"/>
              </a:buClr>
              <a:buAutoNum type="arabicPeriod"/>
            </a:pPr>
            <a:r>
              <a:rPr lang="en-GB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latin typeface="Aptos Display"/>
              </a:rPr>
              <a:t>providing daily operational updates</a:t>
            </a:r>
            <a:endParaRPr lang="en-GB">
              <a:gradFill flip="none"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580000" scaled="0"/>
                <a:tileRect/>
              </a:gradFill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  <a:latin typeface="Aptos Display"/>
            </a:endParaRPr>
          </a:p>
          <a:p>
            <a:pPr marL="457200" indent="-457200">
              <a:buClr>
                <a:srgbClr val="FFFFFF"/>
              </a:buClr>
              <a:buAutoNum type="arabicPeriod"/>
            </a:pPr>
            <a:r>
              <a:rPr lang="en-GB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latin typeface="Aptos Display"/>
              </a:rPr>
              <a:t>communicating changes to staff</a:t>
            </a:r>
            <a:endParaRPr lang="en-GB">
              <a:gradFill flip="none"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580000" scaled="0"/>
                <a:tileRect/>
              </a:gradFill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  <a:latin typeface="Aptos Display"/>
            </a:endParaRPr>
          </a:p>
          <a:p>
            <a:pPr marL="457200" indent="-457200">
              <a:buClr>
                <a:srgbClr val="FFFFFF"/>
              </a:buClr>
              <a:buAutoNum type="arabicPeriod"/>
            </a:pPr>
            <a:r>
              <a:rPr lang="en-GB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effectLst>
                  <a:glow rad="38100">
                    <a:prstClr val="black">
                      <a:lumMod val="50000"/>
                      <a:lumOff val="50000"/>
                      <a:alpha val="20000"/>
                    </a:prst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Aptos Display"/>
              </a:rPr>
              <a:t>supporting communication between staff working different shifts or location</a:t>
            </a:r>
          </a:p>
          <a:p>
            <a:pPr marL="457200" indent="-457200">
              <a:buClr>
                <a:srgbClr val="FFFFFF"/>
              </a:buClr>
              <a:buAutoNum type="arabicPeriod"/>
            </a:pPr>
            <a:r>
              <a:rPr lang="en-GB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effectLst>
                  <a:glow rad="38100">
                    <a:prstClr val="black">
                      <a:lumMod val="50000"/>
                      <a:lumOff val="50000"/>
                      <a:alpha val="20000"/>
                    </a:prst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Aptos Display"/>
              </a:rPr>
              <a:t>ensuring staff can access relevant information when required</a:t>
            </a:r>
          </a:p>
          <a:p>
            <a:pPr marL="457200" indent="-457200">
              <a:buClr>
                <a:srgbClr val="FFFFFF"/>
              </a:buClr>
              <a:buAutoNum type="arabicPeriod"/>
            </a:pPr>
            <a:r>
              <a:rPr lang="en-GB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effectLst>
                  <a:glow rad="38100">
                    <a:prstClr val="black">
                      <a:lumMod val="50000"/>
                      <a:lumOff val="50000"/>
                      <a:alpha val="20000"/>
                    </a:prst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Aptos Display"/>
              </a:rPr>
              <a:t>supporting teamwork across the care service </a:t>
            </a:r>
          </a:p>
          <a:p>
            <a:pPr marL="457200" indent="-457200">
              <a:buClr>
                <a:srgbClr val="FFFFFF"/>
              </a:buClr>
              <a:buAutoNum type="arabicPeriod"/>
            </a:pPr>
            <a:endParaRPr lang="en-GB" dirty="0">
              <a:gradFill flip="none"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580000" scaled="0"/>
                <a:tileRect/>
              </a:gradFill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  <a:latin typeface="Aptos Display"/>
            </a:endParaRPr>
          </a:p>
          <a:p>
            <a:pPr marL="0" indent="0">
              <a:buClr>
                <a:srgbClr val="FFFFFF"/>
              </a:buClr>
              <a:buNone/>
            </a:pPr>
            <a:r>
              <a:rPr lang="en-GB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effectLst>
                  <a:glow rad="38100">
                    <a:prstClr val="black">
                      <a:lumMod val="50000"/>
                      <a:lumOff val="50000"/>
                      <a:alpha val="20000"/>
                    </a:prst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Aptos Display"/>
              </a:rPr>
              <a:t>Efective communication and teamwork  are important for a healthcare teams and service delivery (</a:t>
            </a:r>
            <a:r>
              <a:rPr lang="en-GB" err="1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effectLst>
                  <a:glow rad="38100">
                    <a:prstClr val="black">
                      <a:lumMod val="50000"/>
                      <a:lumOff val="50000"/>
                      <a:alpha val="20000"/>
                    </a:prst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Aptos Display"/>
              </a:rPr>
              <a:t>weller</a:t>
            </a:r>
            <a:r>
              <a:rPr lang="en-GB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effectLst>
                  <a:glow rad="38100">
                    <a:prstClr val="black">
                      <a:lumMod val="50000"/>
                      <a:lumOff val="50000"/>
                      <a:alpha val="20000"/>
                    </a:prst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Aptos Display"/>
              </a:rPr>
              <a:t> ,</a:t>
            </a:r>
            <a:r>
              <a:rPr lang="en-GB" err="1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effectLst>
                  <a:glow rad="38100">
                    <a:prstClr val="black">
                      <a:lumMod val="50000"/>
                      <a:lumOff val="50000"/>
                      <a:alpha val="20000"/>
                    </a:prst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Aptos Display"/>
              </a:rPr>
              <a:t>boyd</a:t>
            </a:r>
            <a:r>
              <a:rPr lang="en-GB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effectLst>
                  <a:glow rad="38100">
                    <a:prstClr val="black">
                      <a:lumMod val="50000"/>
                      <a:lumOff val="50000"/>
                      <a:alpha val="20000"/>
                    </a:prst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Aptos Display"/>
              </a:rPr>
              <a:t> and cumin 2014)</a:t>
            </a:r>
          </a:p>
        </p:txBody>
      </p:sp>
    </p:spTree>
    <p:extLst>
      <p:ext uri="{BB962C8B-B14F-4D97-AF65-F5344CB8AC3E}">
        <p14:creationId xmlns:p14="http://schemas.microsoft.com/office/powerpoint/2010/main" val="23982699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extBox 3">
            <a:extLst>
              <a:ext uri="{FF2B5EF4-FFF2-40B4-BE49-F238E27FC236}">
                <a16:creationId xmlns:a16="http://schemas.microsoft.com/office/drawing/2014/main" id="{0CB0BB3C-AEA7-2888-F464-7E49A260336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709174830"/>
              </p:ext>
            </p:extLst>
          </p:nvPr>
        </p:nvGraphicFramePr>
        <p:xfrm>
          <a:off x="4388355" y="756081"/>
          <a:ext cx="6045390" cy="49133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Arrow: Right 1">
            <a:extLst>
              <a:ext uri="{FF2B5EF4-FFF2-40B4-BE49-F238E27FC236}">
                <a16:creationId xmlns:a16="http://schemas.microsoft.com/office/drawing/2014/main" id="{08E254F3-2466-E326-A57E-D0E57AD89434}"/>
              </a:ext>
            </a:extLst>
          </p:cNvPr>
          <p:cNvSpPr/>
          <p:nvPr/>
        </p:nvSpPr>
        <p:spPr>
          <a:xfrm>
            <a:off x="1189703" y="3077497"/>
            <a:ext cx="2133600" cy="983226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464320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D12628-7A93-3361-FE4E-A29ABC8DD3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409248"/>
          </a:xfrm>
        </p:spPr>
        <p:txBody>
          <a:bodyPr/>
          <a:lstStyle/>
          <a:p>
            <a:r>
              <a:rPr lang="en-US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effectLst>
                  <a:glow rad="38100">
                    <a:prstClr val="black">
                      <a:lumMod val="65000"/>
                      <a:lumOff val="35000"/>
                      <a:alpha val="40000"/>
                    </a:prst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Aptos Display"/>
              </a:rPr>
              <a:t>Why Microsoft teams? </a:t>
            </a:r>
            <a:br>
              <a:rPr lang="en-US" dirty="0">
                <a:effectLst>
                  <a:glow rad="38100">
                    <a:prstClr val="black">
                      <a:lumMod val="65000"/>
                      <a:lumOff val="35000"/>
                      <a:alpha val="40000"/>
                    </a:prst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Aptos Display"/>
              </a:rPr>
            </a:br>
            <a:r>
              <a:rPr lang="en-US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effectLst>
                  <a:glow rad="38100">
                    <a:prstClr val="black">
                      <a:lumMod val="65000"/>
                      <a:lumOff val="35000"/>
                      <a:alpha val="40000"/>
                    </a:prst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Aptos Display"/>
              </a:rPr>
              <a:t> 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E679F1C-61F2-DAD5-5846-0D4E8F0580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429280" y="2008293"/>
            <a:ext cx="4588931" cy="566102"/>
          </a:xfrm>
        </p:spPr>
        <p:txBody>
          <a:bodyPr/>
          <a:lstStyle/>
          <a:p>
            <a:r>
              <a:rPr lang="en-US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effectLst>
                  <a:glow rad="38100">
                    <a:prstClr val="black">
                      <a:lumMod val="50000"/>
                      <a:lumOff val="50000"/>
                      <a:alpha val="20000"/>
                    </a:prst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Aptos Display"/>
              </a:rPr>
              <a:t>communication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AC4FCED-906C-587E-498D-CAFC9FBAE92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41412" y="3243262"/>
            <a:ext cx="4866640" cy="2050097"/>
          </a:xfrm>
        </p:spPr>
        <p:txBody>
          <a:bodyPr/>
          <a:lstStyle/>
          <a:p>
            <a:r>
              <a:rPr lang="en-US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effectLst>
                  <a:glow rad="38100">
                    <a:prstClr val="black">
                      <a:lumMod val="50000"/>
                      <a:lumOff val="50000"/>
                      <a:alpha val="20000"/>
                    </a:prst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Aptos Display"/>
              </a:rPr>
              <a:t>Instant messaging</a:t>
            </a:r>
          </a:p>
          <a:p>
            <a:pPr>
              <a:buClr>
                <a:srgbClr val="FFFFFF"/>
              </a:buClr>
            </a:pPr>
            <a:r>
              <a:rPr lang="en-US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effectLst>
                  <a:glow rad="38100">
                    <a:prstClr val="black">
                      <a:lumMod val="50000"/>
                      <a:lumOff val="50000"/>
                      <a:alpha val="20000"/>
                    </a:prst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Aptos Display"/>
              </a:rPr>
              <a:t>Team conversations</a:t>
            </a:r>
          </a:p>
          <a:p>
            <a:pPr>
              <a:buClr>
                <a:srgbClr val="FFFFFF"/>
              </a:buClr>
            </a:pPr>
            <a:r>
              <a:rPr lang="en-US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effectLst>
                  <a:glow rad="38100">
                    <a:prstClr val="black">
                      <a:lumMod val="50000"/>
                      <a:lumOff val="50000"/>
                      <a:alpha val="20000"/>
                    </a:prst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Aptos Display"/>
              </a:rPr>
              <a:t>Announcements</a:t>
            </a:r>
          </a:p>
          <a:p>
            <a:pPr>
              <a:buClr>
                <a:srgbClr val="FFFFFF"/>
              </a:buClr>
            </a:pPr>
            <a:endParaRPr lang="en-US">
              <a:gradFill flip="none"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580000" scaled="0"/>
                <a:tileRect/>
              </a:gradFill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</a:endParaRP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58DC369-7FA3-4542-4B23-A6E2366E91F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443133" y="1996440"/>
            <a:ext cx="4604280" cy="566102"/>
          </a:xfrm>
        </p:spPr>
        <p:txBody>
          <a:bodyPr/>
          <a:lstStyle/>
          <a:p>
            <a:r>
              <a:rPr lang="en-US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effectLst>
                  <a:glow rad="38100">
                    <a:prstClr val="black">
                      <a:lumMod val="50000"/>
                      <a:lumOff val="50000"/>
                      <a:alpha val="20000"/>
                    </a:prst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Aptos Display"/>
              </a:rPr>
              <a:t>meetings</a:t>
            </a:r>
            <a:endParaRPr lang="en-US">
              <a:latin typeface="Aptos Display"/>
            </a:endParaRP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BD670A0-6E7A-4CD7-F88C-8D8150C5CB75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US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effectLst>
                  <a:glow rad="38100">
                    <a:prstClr val="black">
                      <a:lumMod val="50000"/>
                      <a:lumOff val="50000"/>
                      <a:alpha val="20000"/>
                    </a:prst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Aptos Display"/>
              </a:rPr>
              <a:t>Video meeting </a:t>
            </a:r>
          </a:p>
          <a:p>
            <a:pPr>
              <a:buClr>
                <a:srgbClr val="FFFFFF"/>
              </a:buClr>
            </a:pPr>
            <a:r>
              <a:rPr lang="en-US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effectLst>
                  <a:glow rad="38100">
                    <a:prstClr val="black">
                      <a:lumMod val="50000"/>
                      <a:lumOff val="50000"/>
                      <a:alpha val="20000"/>
                    </a:prst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Aptos Display"/>
              </a:rPr>
              <a:t>Audio calls</a:t>
            </a:r>
          </a:p>
          <a:p>
            <a:pPr>
              <a:buClr>
                <a:srgbClr val="FFFFFF"/>
              </a:buClr>
            </a:pPr>
            <a:r>
              <a:rPr lang="en-US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effectLst>
                  <a:glow rad="38100">
                    <a:prstClr val="black">
                      <a:lumMod val="50000"/>
                      <a:lumOff val="50000"/>
                      <a:alpha val="20000"/>
                    </a:prst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Aptos Display"/>
              </a:rPr>
              <a:t>Online team meetings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8A339593-65AE-0378-369C-1717E71F5A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251354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227726C-7B91-3EA7-9EB2-AB67D589891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429280" y="920895"/>
            <a:ext cx="4588931" cy="972502"/>
          </a:xfrm>
        </p:spPr>
        <p:txBody>
          <a:bodyPr/>
          <a:lstStyle/>
          <a:p>
            <a:r>
              <a:rPr lang="en-US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effectLst>
                  <a:glow rad="38100">
                    <a:prstClr val="black">
                      <a:lumMod val="50000"/>
                      <a:lumOff val="50000"/>
                      <a:alpha val="20000"/>
                    </a:prst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Aptos Display"/>
              </a:rPr>
              <a:t>collaboration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9AC1ED5-8BC0-5D04-5B49-49E0AC81B25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41412" y="3243262"/>
            <a:ext cx="4866640" cy="1928177"/>
          </a:xfrm>
        </p:spPr>
        <p:txBody>
          <a:bodyPr>
            <a:normAutofit/>
          </a:bodyPr>
          <a:lstStyle/>
          <a:p>
            <a:r>
              <a:rPr lang="en-US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effectLst>
                  <a:glow rad="38100">
                    <a:prstClr val="black">
                      <a:lumMod val="50000"/>
                      <a:lumOff val="50000"/>
                      <a:alpha val="20000"/>
                    </a:prst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Aptos Display"/>
              </a:rPr>
              <a:t>Fi</a:t>
            </a:r>
            <a:r>
              <a:rPr lang="en-US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effectLst>
                  <a:glow rad="38100">
                    <a:prstClr val="black">
                      <a:lumMod val="50000"/>
                      <a:lumOff val="50000"/>
                      <a:alpha val="20000"/>
                    </a:prst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Aptos Display"/>
                <a:ea typeface="Calibri"/>
                <a:cs typeface="Calibri"/>
              </a:rPr>
              <a:t>le sharing </a:t>
            </a:r>
          </a:p>
          <a:p>
            <a:pPr>
              <a:buClr>
                <a:srgbClr val="FFFFFF"/>
              </a:buClr>
            </a:pPr>
            <a:r>
              <a:rPr lang="en-US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effectLst>
                  <a:glow rad="38100">
                    <a:prstClr val="black">
                      <a:lumMod val="50000"/>
                      <a:lumOff val="50000"/>
                      <a:alpha val="20000"/>
                    </a:prst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Aptos Display"/>
                <a:ea typeface="Calibri"/>
                <a:cs typeface="Calibri"/>
              </a:rPr>
              <a:t>Shared documents</a:t>
            </a:r>
          </a:p>
          <a:p>
            <a:pPr>
              <a:buClr>
                <a:srgbClr val="FFFFFF"/>
              </a:buClr>
            </a:pPr>
            <a:r>
              <a:rPr lang="en-US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effectLst>
                  <a:glow rad="38100">
                    <a:prstClr val="black">
                      <a:lumMod val="50000"/>
                      <a:lumOff val="50000"/>
                      <a:alpha val="20000"/>
                    </a:prst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Aptos Display"/>
                <a:ea typeface="Calibri"/>
                <a:cs typeface="Calibri"/>
              </a:rPr>
              <a:t>Collaborative working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2680BE9-D76C-685E-143D-F0C28A85A7B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443133" y="919480"/>
            <a:ext cx="4604280" cy="972502"/>
          </a:xfrm>
        </p:spPr>
        <p:txBody>
          <a:bodyPr/>
          <a:lstStyle/>
          <a:p>
            <a:r>
              <a:rPr lang="en-US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effectLst>
                  <a:glow rad="38100">
                    <a:prstClr val="black">
                      <a:lumMod val="50000"/>
                      <a:lumOff val="50000"/>
                      <a:alpha val="20000"/>
                    </a:prst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Aptos Display"/>
              </a:rPr>
              <a:t>accessibility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05F6B60-187D-4C7B-C4D8-866E6981418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7146685" y="3352871"/>
            <a:ext cx="3853011" cy="892735"/>
          </a:xfrm>
        </p:spPr>
        <p:txBody>
          <a:bodyPr>
            <a:normAutofit/>
          </a:bodyPr>
          <a:lstStyle/>
          <a:p>
            <a:pPr>
              <a:buClr>
                <a:srgbClr val="FFFFFF"/>
              </a:buClr>
            </a:pPr>
            <a:r>
              <a:rPr lang="en-US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effectLst>
                  <a:glow rad="38100">
                    <a:prstClr val="black">
                      <a:lumMod val="50000"/>
                      <a:lumOff val="50000"/>
                      <a:alpha val="20000"/>
                    </a:prst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Aptos Display"/>
              </a:rPr>
              <a:t>Can be access from different devices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84324BC7-BC45-8445-A506-00AC56590A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141412" y="4826635"/>
            <a:ext cx="7594600" cy="1421765"/>
          </a:xfrm>
        </p:spPr>
        <p:txBody>
          <a:bodyPr/>
          <a:lstStyle/>
          <a:p>
            <a:r>
              <a:rPr lang="es-ES" sz="1100">
                <a:latin typeface="Aptos Display"/>
              </a:rPr>
              <a:t>Microsoft specifically identifies messaging meetings, file sharing and collaboration as uses of teams for health care organizations'</a:t>
            </a:r>
            <a:endParaRPr lang="en-US" sz="1100">
              <a:latin typeface="Aptos Display"/>
            </a:endParaRPr>
          </a:p>
          <a:p>
            <a:endParaRPr lang="es-ES" sz="1100" dirty="0">
              <a:latin typeface="Aptos Display"/>
            </a:endParaRPr>
          </a:p>
          <a:p>
            <a:endParaRPr lang="es-ES" dirty="0">
              <a:latin typeface="Aptos Display"/>
            </a:endParaRPr>
          </a:p>
          <a:p>
            <a:r>
              <a:rPr lang="es-ES">
                <a:latin typeface="Aptos Display"/>
              </a:rPr>
              <a:t>(Microsoft 2026)</a:t>
            </a:r>
            <a:endParaRPr lang="es-ES" dirty="0">
              <a:latin typeface="Aptos Display"/>
            </a:endParaRPr>
          </a:p>
        </p:txBody>
      </p:sp>
    </p:spTree>
    <p:extLst>
      <p:ext uri="{BB962C8B-B14F-4D97-AF65-F5344CB8AC3E}">
        <p14:creationId xmlns:p14="http://schemas.microsoft.com/office/powerpoint/2010/main" val="37007418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474907-4342-E8CD-83BD-775C0506D0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1"/>
            <a:ext cx="10963655" cy="2408902"/>
          </a:xfrm>
        </p:spPr>
        <p:txBody>
          <a:bodyPr>
            <a:normAutofit/>
          </a:bodyPr>
          <a:lstStyle/>
          <a:p>
            <a:r>
              <a:rPr lang="en-GB"/>
              <a:t>How Teams can improve efficiency</a:t>
            </a:r>
            <a:br>
              <a:rPr lang="en-GB"/>
            </a:br>
            <a:br>
              <a:rPr lang="en-GB"/>
            </a:br>
            <a:br>
              <a:rPr lang="en-GB"/>
            </a:br>
            <a:r>
              <a:rPr lang="en-GB"/>
              <a:t>          </a:t>
            </a:r>
            <a:endParaRPr lang="es-ES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8AFFD4C5-0EA9-90EB-53D6-8726ABAC7D7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46713298"/>
              </p:ext>
            </p:extLst>
          </p:nvPr>
        </p:nvGraphicFramePr>
        <p:xfrm>
          <a:off x="366588" y="1662144"/>
          <a:ext cx="10963656" cy="35337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81828">
                  <a:extLst>
                    <a:ext uri="{9D8B030D-6E8A-4147-A177-3AD203B41FA5}">
                      <a16:colId xmlns:a16="http://schemas.microsoft.com/office/drawing/2014/main" val="281554812"/>
                    </a:ext>
                  </a:extLst>
                </a:gridCol>
                <a:gridCol w="5481828">
                  <a:extLst>
                    <a:ext uri="{9D8B030D-6E8A-4147-A177-3AD203B41FA5}">
                      <a16:colId xmlns:a16="http://schemas.microsoft.com/office/drawing/2014/main" val="1241005073"/>
                    </a:ext>
                  </a:extLst>
                </a:gridCol>
              </a:tblGrid>
              <a:tr h="654828">
                <a:tc>
                  <a:txBody>
                    <a:bodyPr/>
                    <a:lstStyle/>
                    <a:p>
                      <a:r>
                        <a:rPr lang="en-GB" b="0">
                          <a:solidFill>
                            <a:schemeClr val="tx1"/>
                          </a:solidFill>
                          <a:latin typeface="Aptos Display"/>
                        </a:rPr>
                        <a:t>Workplace challenge </a:t>
                      </a:r>
                      <a:endParaRPr lang="es-ES">
                        <a:latin typeface="Aptos Display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0">
                          <a:solidFill>
                            <a:schemeClr val="tx1"/>
                          </a:solidFill>
                          <a:latin typeface="Aptos Display"/>
                        </a:rPr>
                        <a:t>Potential Teams response         </a:t>
                      </a:r>
                      <a:br>
                        <a:rPr lang="en-GB" b="0" dirty="0">
                          <a:solidFill>
                            <a:srgbClr val="FFFFFF"/>
                          </a:solidFill>
                          <a:latin typeface="Aptos Display"/>
                        </a:rPr>
                      </a:br>
                      <a:br>
                        <a:rPr lang="en-GB" b="0" dirty="0">
                          <a:solidFill>
                            <a:srgbClr val="FFFFFF"/>
                          </a:solidFill>
                          <a:latin typeface="Aptos Display"/>
                        </a:rPr>
                      </a:br>
                      <a:endParaRPr lang="es-ES" b="0" dirty="0">
                        <a:solidFill>
                          <a:srgbClr val="FFFFFF"/>
                        </a:solidFill>
                        <a:latin typeface="Aptos Display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48325590"/>
                  </a:ext>
                </a:extLst>
              </a:tr>
              <a:tr h="654828">
                <a:tc>
                  <a:txBody>
                    <a:bodyPr/>
                    <a:lstStyle/>
                    <a:p>
                      <a:r>
                        <a:rPr lang="en-GB">
                          <a:latin typeface="Aptos Display"/>
                        </a:rPr>
                        <a:t>Communication is fragmented</a:t>
                      </a:r>
                      <a:endParaRPr lang="es-ES">
                        <a:latin typeface="Aptos Display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>
                          <a:latin typeface="Aptos Display"/>
                        </a:rPr>
                        <a:t>Use organised team conversations and announcements</a:t>
                      </a:r>
                      <a:endParaRPr lang="es-ES">
                        <a:latin typeface="Aptos Display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50499537"/>
                  </a:ext>
                </a:extLst>
              </a:tr>
              <a:tr h="654828">
                <a:tc>
                  <a:txBody>
                    <a:bodyPr/>
                    <a:lstStyle/>
                    <a:p>
                      <a:r>
                        <a:rPr lang="en-GB">
                          <a:latin typeface="Aptos Display"/>
                        </a:rPr>
                        <a:t>Staff may miss updates</a:t>
                      </a:r>
                      <a:endParaRPr lang="es-ES">
                        <a:latin typeface="Aptos Display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>
                          <a:latin typeface="Aptos Display"/>
                        </a:rPr>
                        <a:t>Keep relevant updates in a central Team/channel</a:t>
                      </a:r>
                      <a:endParaRPr lang="es-ES">
                        <a:latin typeface="Aptos Display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07783899"/>
                  </a:ext>
                </a:extLst>
              </a:tr>
              <a:tr h="654828">
                <a:tc>
                  <a:txBody>
                    <a:bodyPr/>
                    <a:lstStyle/>
                    <a:p>
                      <a:r>
                        <a:rPr lang="en-GB">
                          <a:latin typeface="Aptos Display"/>
                        </a:rPr>
                        <a:t>Different work locations</a:t>
                      </a:r>
                      <a:endParaRPr lang="es-ES">
                        <a:latin typeface="Aptos Display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>
                          <a:latin typeface="Aptos Display"/>
                        </a:rPr>
                        <a:t>Use Teams messaging and meetings</a:t>
                      </a:r>
                      <a:endParaRPr lang="es-ES">
                        <a:latin typeface="Aptos Display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65262677"/>
                  </a:ext>
                </a:extLst>
              </a:tr>
              <a:tr h="654828">
                <a:tc>
                  <a:txBody>
                    <a:bodyPr/>
                    <a:lstStyle/>
                    <a:p>
                      <a:r>
                        <a:rPr lang="en-GB">
                          <a:latin typeface="Aptos Display"/>
                        </a:rPr>
                        <a:t>Meetings are difficult to coordinate</a:t>
                      </a:r>
                    </a:p>
                    <a:p>
                      <a:r>
                        <a:rPr lang="en-GB">
                          <a:latin typeface="Aptos Display"/>
                        </a:rPr>
                        <a:t>Documents are hard to share</a:t>
                      </a:r>
                      <a:endParaRPr lang="es-ES">
                        <a:latin typeface="Aptos Display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>
                          <a:latin typeface="Aptos Display"/>
                        </a:rPr>
                        <a:t>Use online meetings and calendar integration</a:t>
                      </a:r>
                    </a:p>
                    <a:p>
                      <a:r>
                        <a:rPr lang="en-GB">
                          <a:latin typeface="Aptos Display"/>
                        </a:rPr>
                        <a:t>Share appropriate files within Teams</a:t>
                      </a:r>
                      <a:endParaRPr lang="es-ES">
                        <a:latin typeface="Aptos Display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29780924"/>
                  </a:ext>
                </a:extLst>
              </a:tr>
            </a:tbl>
          </a:graphicData>
        </a:graphic>
      </p:graphicFrame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BAD2A994-16E9-1A28-694D-0ED1EC9DF7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Microsoft, 2026: NHS England,2025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492608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B76F4C-16EF-3D67-1008-442CC0F4D9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r>
              <a:rPr lang="en-GB"/>
              <a:t> Proposed Teams structure for Ashford</a:t>
            </a:r>
            <a:endParaRPr lang="es-ES"/>
          </a:p>
        </p:txBody>
      </p:sp>
      <p:graphicFrame>
        <p:nvGraphicFramePr>
          <p:cNvPr id="8" name="Content Placeholder 2">
            <a:extLst>
              <a:ext uri="{FF2B5EF4-FFF2-40B4-BE49-F238E27FC236}">
                <a16:creationId xmlns:a16="http://schemas.microsoft.com/office/drawing/2014/main" id="{2A730CEC-B4E5-55C3-F030-92B52245E53C}"/>
              </a:ext>
            </a:extLst>
          </p:cNvPr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2925179162"/>
              </p:ext>
            </p:extLst>
          </p:nvPr>
        </p:nvGraphicFramePr>
        <p:xfrm>
          <a:off x="822325" y="484188"/>
          <a:ext cx="10544175" cy="45354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072214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6D8F61-541B-FD8A-0187-A6E19A99F0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160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latin typeface="Aptos Display"/>
              </a:rPr>
              <a:t>Evidence from an NHS community service</a:t>
            </a:r>
            <a:br>
              <a:rPr lang="en-GB" sz="1600" dirty="0">
                <a:latin typeface="Aptos Display"/>
              </a:rPr>
            </a:br>
            <a:br>
              <a:rPr lang="en-GB" sz="1600" dirty="0">
                <a:latin typeface="Aptos Display"/>
              </a:rPr>
            </a:br>
            <a:r>
              <a:rPr lang="en-GB" sz="1600" b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latin typeface="Aptos Display"/>
              </a:rPr>
              <a:t>Hargreaves, Clarke and Lester(2022) studied Microsoft Teams in an NHS Trust Community Service.</a:t>
            </a:r>
            <a:endParaRPr lang="es-ES" sz="1600" b="0">
              <a:gradFill flip="none"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580000" scaled="0"/>
                <a:tileRect/>
              </a:gradFill>
              <a:effectLst>
                <a:glow rad="38100">
                  <a:prstClr val="black">
                    <a:lumMod val="65000"/>
                    <a:lumOff val="35000"/>
                    <a:alpha val="40000"/>
                  </a:prstClr>
                </a:glow>
                <a:outerShdw blurRad="28575" dist="38100" dir="14040000" algn="tl" rotWithShape="0">
                  <a:srgbClr val="000000">
                    <a:alpha val="25000"/>
                  </a:srgbClr>
                </a:outerShdw>
              </a:effectLst>
              <a:latin typeface="Aptos Display"/>
            </a:endParaRPr>
          </a:p>
        </p:txBody>
      </p:sp>
      <p:pic>
        <p:nvPicPr>
          <p:cNvPr id="6" name="Picture Placeholder 5" descr="Women and man planning in workplace">
            <a:extLst>
              <a:ext uri="{FF2B5EF4-FFF2-40B4-BE49-F238E27FC236}">
                <a16:creationId xmlns:a16="http://schemas.microsoft.com/office/drawing/2014/main" id="{6BF8F832-23FE-8D7E-3129-56F1B8A22B8D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769" b="26769"/>
          <a:stretch>
            <a:fillRect/>
          </a:stretch>
        </p:blipFill>
        <p:spPr>
          <a:noFill/>
        </p:spPr>
      </p:pic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AA75743-D46C-293B-181B-D6F7FCB7E9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r>
              <a:rPr lang="en-GB"/>
              <a:t>(Hargreaves ,Clarke and Lester, 2022)</a:t>
            </a:r>
            <a:endParaRPr lang="es-E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4CE7FE-D5D5-A894-EA25-AC344A9E15FB}"/>
              </a:ext>
            </a:extLst>
          </p:cNvPr>
          <p:cNvSpPr>
            <a:spLocks noGrp="1"/>
          </p:cNvSpPr>
          <p:nvPr>
            <p:ph sz="quarter" idx="14"/>
          </p:nvPr>
        </p:nvSpPr>
        <p:spPr/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GB" sz="1200" b="1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</a:rPr>
              <a:t>      </a:t>
            </a:r>
            <a:r>
              <a:rPr lang="en-GB" sz="1200" b="1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latin typeface="Aptos Display"/>
              </a:rPr>
              <a:t>Positive impact</a:t>
            </a:r>
            <a:endParaRPr lang="en-GB" sz="1200" b="1">
              <a:gradFill flip="none"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580000" scaled="0"/>
                <a:tileRect/>
              </a:gradFill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  <a:latin typeface="Aptos Display"/>
            </a:endParaRPr>
          </a:p>
          <a:p>
            <a:pPr>
              <a:lnSpc>
                <a:spcPct val="110000"/>
              </a:lnSpc>
            </a:pPr>
            <a:r>
              <a:rPr lang="en-GB" sz="120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latin typeface="Aptos Display"/>
              </a:rPr>
              <a:t>The study found that Teams made a positive impact on the team during heightened clinical pressures.</a:t>
            </a:r>
            <a:endParaRPr lang="en-GB" sz="1200" dirty="0">
              <a:gradFill flip="none"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580000" scaled="0"/>
                <a:tileRect/>
              </a:gradFill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  <a:latin typeface="Aptos Display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en-GB" sz="1200" b="1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latin typeface="Aptos Display"/>
              </a:rPr>
              <a:t>       Virtual teamwork</a:t>
            </a:r>
            <a:endParaRPr lang="en-GB" sz="1200" b="1">
              <a:gradFill flip="none"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580000" scaled="0"/>
                <a:tileRect/>
              </a:gradFill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  <a:latin typeface="Aptos Display"/>
            </a:endParaRPr>
          </a:p>
          <a:p>
            <a:pPr>
              <a:lnSpc>
                <a:spcPct val="110000"/>
              </a:lnSpc>
            </a:pPr>
            <a:r>
              <a:rPr lang="en-GB" sz="120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latin typeface="Aptos Display"/>
              </a:rPr>
              <a:t>Teams supported staff working in a more virtual environment when face-to-face contact was reduced.</a:t>
            </a:r>
            <a:endParaRPr lang="en-GB" sz="1200" dirty="0">
              <a:gradFill flip="none"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580000" scaled="0"/>
                <a:tileRect/>
              </a:gradFill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  <a:latin typeface="Aptos Display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en-GB" sz="1200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latin typeface="Aptos Display"/>
              </a:rPr>
              <a:t>      </a:t>
            </a:r>
            <a:r>
              <a:rPr lang="en-GB" sz="1200" b="1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latin typeface="Aptos Display"/>
              </a:rPr>
              <a:t>What still mattered</a:t>
            </a:r>
            <a:endParaRPr lang="en-GB" sz="1200" b="1">
              <a:gradFill flip="none"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580000" scaled="0"/>
                <a:tileRect/>
              </a:gradFill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  <a:latin typeface="Aptos Display"/>
            </a:endParaRPr>
          </a:p>
          <a:p>
            <a:pPr>
              <a:lnSpc>
                <a:spcPct val="110000"/>
              </a:lnSpc>
            </a:pPr>
            <a:r>
              <a:rPr lang="en-GB" sz="120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latin typeface="Aptos Display"/>
              </a:rPr>
              <a:t>Further work was needed around training, asynchronous communication, accessibility and leadership.</a:t>
            </a:r>
            <a:endParaRPr lang="es-ES" sz="1200">
              <a:gradFill flip="none"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580000" scaled="0"/>
                <a:tileRect/>
              </a:gradFill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  <a:latin typeface="Aptos Display"/>
            </a:endParaRPr>
          </a:p>
        </p:txBody>
      </p:sp>
    </p:spTree>
    <p:extLst>
      <p:ext uri="{BB962C8B-B14F-4D97-AF65-F5344CB8AC3E}">
        <p14:creationId xmlns:p14="http://schemas.microsoft.com/office/powerpoint/2010/main" val="261183855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548E3E-4588-5742-89EE-5BC31D24FD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Advantages for Ashford</a:t>
            </a:r>
            <a:endParaRPr lang="es-E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EB5D01-BF50-E7BA-3100-F594B9C82F0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GB" b="1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</a:rPr>
              <a:t>         </a:t>
            </a:r>
          </a:p>
          <a:p>
            <a:pPr marL="0" indent="0">
              <a:buNone/>
            </a:pPr>
            <a:r>
              <a:rPr lang="en-GB" sz="3300" b="1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</a:rPr>
              <a:t>    </a:t>
            </a:r>
            <a:r>
              <a:rPr lang="en-GB" sz="3300" b="1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latin typeface="Aptos Display"/>
              </a:rPr>
              <a:t>       Better communication                                        Teamwork</a:t>
            </a:r>
            <a:endParaRPr lang="en-GB" sz="3300" b="1">
              <a:gradFill flip="none"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580000" scaled="0"/>
                <a:tileRect/>
              </a:gradFill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  <a:latin typeface="Aptos Display"/>
            </a:endParaRPr>
          </a:p>
          <a:p>
            <a:r>
              <a:rPr lang="en-GB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latin typeface="Aptos Display"/>
              </a:rPr>
              <a:t>Faster access to appropriate staff updates.                                      Supports collaboration when staff are not together.</a:t>
            </a:r>
            <a:endParaRPr lang="en-GB">
              <a:gradFill flip="none"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580000" scaled="0"/>
                <a:tileRect/>
              </a:gradFill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  <a:latin typeface="Aptos Display"/>
            </a:endParaRPr>
          </a:p>
          <a:p>
            <a:endParaRPr lang="en-GB" dirty="0">
              <a:gradFill flip="none"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580000" scaled="0"/>
                <a:tileRect/>
              </a:gradFill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  <a:latin typeface="Aptos Display"/>
            </a:endParaRPr>
          </a:p>
          <a:p>
            <a:pPr marL="0" indent="0">
              <a:buNone/>
            </a:pPr>
            <a:r>
              <a:rPr lang="en-GB" b="1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latin typeface="Aptos Display"/>
              </a:rPr>
              <a:t>        Centralised information                                                                         Flexible working</a:t>
            </a:r>
            <a:endParaRPr lang="en-GB" b="1">
              <a:gradFill flip="none"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580000" scaled="0"/>
                <a:tileRect/>
              </a:gradFill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  <a:latin typeface="Aptos Display"/>
            </a:endParaRPr>
          </a:p>
          <a:p>
            <a:r>
              <a:rPr lang="en-GB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latin typeface="Aptos Display"/>
              </a:rPr>
              <a:t>Channels can organise conversations and files .                             Supports staff working across different locations.</a:t>
            </a:r>
            <a:endParaRPr lang="en-GB" dirty="0">
              <a:gradFill flip="none"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580000" scaled="0"/>
                <a:tileRect/>
              </a:gradFill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  <a:latin typeface="Aptos Display"/>
            </a:endParaRPr>
          </a:p>
          <a:p>
            <a:endParaRPr lang="en-GB" dirty="0">
              <a:gradFill flip="none"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580000" scaled="0"/>
                <a:tileRect/>
              </a:gradFill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  <a:latin typeface="Aptos Display"/>
            </a:endParaRPr>
          </a:p>
          <a:p>
            <a:endParaRPr lang="en-GB" dirty="0">
              <a:gradFill flip="none"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580000" scaled="0"/>
                <a:tileRect/>
              </a:gradFill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  <a:latin typeface="Aptos Display"/>
            </a:endParaRPr>
          </a:p>
          <a:p>
            <a:pPr marL="0" indent="0">
              <a:buNone/>
            </a:pPr>
            <a:r>
              <a:rPr lang="en-GB" b="1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latin typeface="Aptos Display"/>
              </a:rPr>
              <a:t>       Meetings                                                                                                       Collaboration</a:t>
            </a:r>
            <a:endParaRPr lang="en-GB" b="1">
              <a:gradFill flip="none"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580000" scaled="0"/>
                <a:tileRect/>
              </a:gradFill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  <a:latin typeface="Aptos Display"/>
            </a:endParaRPr>
          </a:p>
          <a:p>
            <a:r>
              <a:rPr lang="en-GB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latin typeface="Aptos Display"/>
              </a:rPr>
              <a:t>Enables online staff meetings and discussions.                               Supports shared working on appropriate documents.</a:t>
            </a:r>
            <a:endParaRPr lang="en-GB" dirty="0">
              <a:gradFill flip="none"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580000" scaled="0"/>
                <a:tileRect/>
              </a:gradFill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  <a:latin typeface="Aptos Display"/>
            </a:endParaRPr>
          </a:p>
          <a:p>
            <a:endParaRPr lang="en-GB" dirty="0">
              <a:gradFill flip="none"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580000" scaled="0"/>
                <a:tileRect/>
              </a:gradFill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  <a:latin typeface="Aptos Display"/>
            </a:endParaRPr>
          </a:p>
          <a:p>
            <a:endParaRPr lang="es-ES" dirty="0">
              <a:gradFill flip="none"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580000" scaled="0"/>
                <a:tileRect/>
              </a:gradFill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  <a:latin typeface="Aptos Display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D98FC62-7600-FB22-508E-1C15E8234C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(Microsoft, 2026: NHS England, 2025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274756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28000"/>
                <a:satMod val="94000"/>
                <a:lumMod val="20000"/>
              </a:schemeClr>
              <a:schemeClr val="bg2">
                <a:tint val="94000"/>
                <a:shade val="84000"/>
                <a:satMod val="148000"/>
                <a:lumMod val="114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A5ED03-4E68-BDD1-1B9A-F82711D684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9851" y="1430179"/>
            <a:ext cx="3029313" cy="3675908"/>
          </a:xfrm>
        </p:spPr>
        <p:txBody>
          <a:bodyPr anchor="ctr">
            <a:normAutofit/>
          </a:bodyPr>
          <a:lstStyle/>
          <a:p>
            <a:r>
              <a:rPr lang="en-GB" sz="3700"/>
              <a:t>Limitations and risks</a:t>
            </a:r>
            <a:endParaRPr lang="es-ES" sz="370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E475056-B0EB-44BE-8568-61ABEFB2E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59934" y="0"/>
            <a:ext cx="8132066" cy="6858000"/>
          </a:xfrm>
          <a:prstGeom prst="rect">
            <a:avLst/>
          </a:prstGeom>
          <a:solidFill>
            <a:schemeClr val="bg2"/>
          </a:solidFill>
          <a:ln>
            <a:noFill/>
          </a:ln>
          <a:effectLst>
            <a:innerShdw blurRad="63500" dist="50800" dir="108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3E3BB74-ABE7-C13D-8949-A9D944F99B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141412" y="5883275"/>
            <a:ext cx="7543800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r>
              <a:rPr lang="en-GB"/>
              <a:t>Hargreaves, Clarke and Letter, 2022: NHS England, 2025)</a:t>
            </a:r>
            <a:endParaRPr lang="es-ES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F2C8E2EC-73A4-48C2-B4D7-D7726BD908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069971" y="0"/>
            <a:ext cx="0" cy="6858000"/>
          </a:xfrm>
          <a:prstGeom prst="line">
            <a:avLst/>
          </a:prstGeom>
          <a:solidFill>
            <a:srgbClr val="FFFFFF"/>
          </a:solidFill>
          <a:ln w="38100" cap="flat">
            <a:gradFill flip="none" rotWithShape="1">
              <a:gsLst>
                <a:gs pos="0">
                  <a:srgbClr val="363D46"/>
                </a:gs>
                <a:gs pos="100000">
                  <a:srgbClr val="363D46">
                    <a:lumMod val="75000"/>
                  </a:srgbClr>
                </a:gs>
              </a:gsLst>
              <a:lin ang="5400000" scaled="0"/>
              <a:tileRect/>
            </a:gra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15" name="Rectangle 14">
            <a:extLst>
              <a:ext uri="{FF2B5EF4-FFF2-40B4-BE49-F238E27FC236}">
                <a16:creationId xmlns:a16="http://schemas.microsoft.com/office/drawing/2014/main" id="{E82ABBDC-7A44-4AE8-A04F-B5495481B9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894952" y="3195797"/>
            <a:ext cx="6858000" cy="466406"/>
          </a:xfrm>
          <a:prstGeom prst="rect">
            <a:avLst/>
          </a:prstGeom>
          <a:gradFill>
            <a:gsLst>
              <a:gs pos="0">
                <a:srgbClr val="363D46">
                  <a:alpha val="0"/>
                </a:srgbClr>
              </a:gs>
              <a:gs pos="100000">
                <a:srgbClr val="363D46">
                  <a:lumMod val="75000"/>
                </a:srgbClr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graphicFrame>
        <p:nvGraphicFramePr>
          <p:cNvPr id="6" name="Content Placeholder 2">
            <a:extLst>
              <a:ext uri="{FF2B5EF4-FFF2-40B4-BE49-F238E27FC236}">
                <a16:creationId xmlns:a16="http://schemas.microsoft.com/office/drawing/2014/main" id="{A39BFDB7-71F9-5566-160C-5620312F2ED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35920006"/>
              </p:ext>
            </p:extLst>
          </p:nvPr>
        </p:nvGraphicFramePr>
        <p:xfrm>
          <a:off x="5054375" y="965200"/>
          <a:ext cx="6046133" cy="46058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40991133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117302-0FB1-4DB2-B6B6-F4CBC2F648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500"/>
              <a:t>Confidentiality and information governance</a:t>
            </a:r>
            <a:endParaRPr lang="es-ES" sz="45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E99108-6A8A-4BA4-CB77-5757BFD61FEA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GB" sz="1100" b="1"/>
              <a:t>     Access control</a:t>
            </a:r>
          </a:p>
          <a:p>
            <a:pPr>
              <a:lnSpc>
                <a:spcPct val="110000"/>
              </a:lnSpc>
            </a:pPr>
            <a:r>
              <a:rPr lang="en-GB" sz="1100"/>
              <a:t>Only appropriate staff should have access to relevant teams, channels and files.</a:t>
            </a:r>
          </a:p>
          <a:p>
            <a:pPr>
              <a:lnSpc>
                <a:spcPct val="110000"/>
              </a:lnSpc>
            </a:pPr>
            <a:endParaRPr lang="en-GB" sz="1100"/>
          </a:p>
          <a:p>
            <a:pPr marL="0" indent="0">
              <a:lnSpc>
                <a:spcPct val="110000"/>
              </a:lnSpc>
              <a:buNone/>
            </a:pPr>
            <a:r>
              <a:rPr lang="en-GB" sz="1100" b="1"/>
              <a:t>      Clear rules</a:t>
            </a:r>
          </a:p>
          <a:p>
            <a:pPr>
              <a:lnSpc>
                <a:spcPct val="110000"/>
              </a:lnSpc>
            </a:pPr>
            <a:r>
              <a:rPr lang="en-GB" sz="1100"/>
              <a:t>Ashford should define what Teams is for, what mush be escalated urgently and what information must not be shared in general channels.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sz="1100" b="1"/>
              <a:t>      Training &amp; governance </a:t>
            </a:r>
          </a:p>
          <a:p>
            <a:pPr>
              <a:lnSpc>
                <a:spcPct val="110000"/>
              </a:lnSpc>
            </a:pPr>
            <a:r>
              <a:rPr lang="en-GB" sz="1100"/>
              <a:t>Staff should receive information-governance and Teams training, with procedures reviewed regularly.</a:t>
            </a:r>
          </a:p>
          <a:p>
            <a:pPr>
              <a:lnSpc>
                <a:spcPct val="110000"/>
              </a:lnSpc>
            </a:pPr>
            <a:endParaRPr lang="en-GB" sz="1100"/>
          </a:p>
          <a:p>
            <a:pPr marL="0" indent="0">
              <a:lnSpc>
                <a:spcPct val="110000"/>
              </a:lnSpc>
              <a:buNone/>
            </a:pPr>
            <a:r>
              <a:rPr lang="en-GB" sz="1100"/>
              <a:t>Teams should support communication- It should not replace Ashford’s formal care-record or information-governance systems.</a:t>
            </a:r>
            <a:endParaRPr lang="es-ES" sz="1100"/>
          </a:p>
        </p:txBody>
      </p:sp>
      <p:pic>
        <p:nvPicPr>
          <p:cNvPr id="11" name="Video 10" descr="People Discussing">
            <a:extLst>
              <a:ext uri="{FF2B5EF4-FFF2-40B4-BE49-F238E27FC236}">
                <a16:creationId xmlns:a16="http://schemas.microsoft.com/office/drawing/2014/main" id="{8AA5F3C8-4CC9-38AC-6188-E52BADE11253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22611" r="39834" b="-1"/>
          <a:stretch>
            <a:fillRect/>
          </a:stretch>
        </p:blipFill>
        <p:spPr>
          <a:xfrm>
            <a:off x="1" y="10"/>
            <a:ext cx="4565591" cy="6857990"/>
          </a:xfrm>
          <a:custGeom>
            <a:avLst/>
            <a:gdLst>
              <a:gd name="connsiteX0" fmla="*/ 0 w 4565591"/>
              <a:gd name="connsiteY0" fmla="*/ 0 h 6858000"/>
              <a:gd name="connsiteX1" fmla="*/ 4565591 w 4565591"/>
              <a:gd name="connsiteY1" fmla="*/ 0 h 6858000"/>
              <a:gd name="connsiteX2" fmla="*/ 4565591 w 4565591"/>
              <a:gd name="connsiteY2" fmla="*/ 6858000 h 6858000"/>
              <a:gd name="connsiteX3" fmla="*/ 0 w 4565591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65591" h="6858000">
                <a:moveTo>
                  <a:pt x="0" y="0"/>
                </a:moveTo>
                <a:lnTo>
                  <a:pt x="4565591" y="0"/>
                </a:lnTo>
                <a:lnTo>
                  <a:pt x="4565591" y="6858000"/>
                </a:lnTo>
                <a:lnTo>
                  <a:pt x="0" y="6858000"/>
                </a:lnTo>
                <a:close/>
              </a:path>
            </a:pathLst>
          </a:custGeom>
          <a:noFill/>
        </p:spPr>
      </p:pic>
    </p:spTree>
    <p:extLst>
      <p:ext uri="{BB962C8B-B14F-4D97-AF65-F5344CB8AC3E}">
        <p14:creationId xmlns:p14="http://schemas.microsoft.com/office/powerpoint/2010/main" val="36629792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13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video>
              <p:cMediaNode mute="1">
                <p:cTn id="12" repeatCount="indefinite" fill="hold" display="0">
                  <p:stCondLst>
                    <p:cond delay="indefinite"/>
                  </p:stCondLst>
                </p:cTn>
                <p:tgtEl>
                  <p:spTgt spid="11"/>
                </p:tgtEl>
              </p:cMediaNode>
            </p:vide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B03F56-34FA-3BFD-31B2-CA9D584EFF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Implementation plan</a:t>
            </a:r>
            <a:endParaRPr lang="es-E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E0D0C2-7F95-2C93-9969-D49F90955A0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342900" indent="-342900">
              <a:buFont typeface="+mj-lt"/>
              <a:buAutoNum type="arabicPeriod"/>
            </a:pPr>
            <a:r>
              <a:rPr lang="en-GB" b="1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latin typeface="Aptos Display"/>
              </a:rPr>
              <a:t>assess                                                                                                              5.train</a:t>
            </a:r>
            <a:endParaRPr lang="en-GB" b="1">
              <a:gradFill flip="none"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580000" scaled="0"/>
                <a:tileRect/>
              </a:gradFill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  <a:latin typeface="Aptos Display"/>
            </a:endParaRPr>
          </a:p>
          <a:p>
            <a:pPr marL="0" indent="0">
              <a:buNone/>
            </a:pPr>
            <a:r>
              <a:rPr lang="en-GB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latin typeface="Aptos Display"/>
              </a:rPr>
              <a:t> identify current communication problems.                                             train staff and provide ongoing support.</a:t>
            </a:r>
            <a:endParaRPr lang="en-GB">
              <a:gradFill flip="none"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580000" scaled="0"/>
                <a:tileRect/>
              </a:gradFill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  <a:latin typeface="Aptos Display"/>
            </a:endParaRPr>
          </a:p>
          <a:p>
            <a:pPr marL="0" indent="0">
              <a:buNone/>
            </a:pPr>
            <a:endParaRPr lang="en-GB" dirty="0">
              <a:gradFill flip="none"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580000" scaled="0"/>
                <a:tileRect/>
              </a:gradFill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  <a:latin typeface="Aptos Display"/>
            </a:endParaRPr>
          </a:p>
          <a:p>
            <a:pPr marL="0" indent="0">
              <a:buNone/>
            </a:pPr>
            <a:r>
              <a:rPr lang="en-GB" b="1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latin typeface="Aptos Display"/>
              </a:rPr>
              <a:t>2. plan                                                                                                                      6. pilot</a:t>
            </a:r>
            <a:endParaRPr lang="en-GB" b="1">
              <a:gradFill flip="none"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580000" scaled="0"/>
                <a:tileRect/>
              </a:gradFill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  <a:latin typeface="Aptos Display"/>
            </a:endParaRPr>
          </a:p>
          <a:p>
            <a:pPr marL="0" indent="0">
              <a:buNone/>
            </a:pPr>
            <a:r>
              <a:rPr lang="en-GB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latin typeface="Aptos Display"/>
              </a:rPr>
              <a:t>define what teams will and will not be used for.                                      test with small group before wider rollout</a:t>
            </a:r>
            <a:endParaRPr lang="en-GB">
              <a:gradFill flip="none"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580000" scaled="0"/>
                <a:tileRect/>
              </a:gradFill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  <a:latin typeface="Aptos Display"/>
            </a:endParaRPr>
          </a:p>
          <a:p>
            <a:pPr marL="0" indent="0">
              <a:buNone/>
            </a:pPr>
            <a:endParaRPr lang="en-GB" dirty="0">
              <a:gradFill flip="none"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580000" scaled="0"/>
                <a:tileRect/>
              </a:gradFill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  <a:latin typeface="Aptos Display"/>
            </a:endParaRPr>
          </a:p>
          <a:p>
            <a:pPr marL="0" indent="0">
              <a:buNone/>
            </a:pPr>
            <a:r>
              <a:rPr lang="en-GB" b="1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latin typeface="Aptos Display"/>
              </a:rPr>
              <a:t>3. create                                                                                                                  7. review</a:t>
            </a:r>
            <a:endParaRPr lang="en-GB" b="1">
              <a:gradFill flip="none"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580000" scaled="0"/>
                <a:tileRect/>
              </a:gradFill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  <a:latin typeface="Aptos Display"/>
            </a:endParaRPr>
          </a:p>
          <a:p>
            <a:pPr marL="342900" indent="-342900">
              <a:buFont typeface="+mj-lt"/>
              <a:buAutoNum type="arabicPeriod"/>
            </a:pPr>
            <a:r>
              <a:rPr lang="es-ES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latin typeface="Aptos Display"/>
              </a:rPr>
              <a:t>set up </a:t>
            </a:r>
            <a:r>
              <a:rPr lang="es-ES" dirty="0" err="1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latin typeface="Aptos Display"/>
              </a:rPr>
              <a:t>the</a:t>
            </a:r>
            <a:r>
              <a:rPr lang="es-ES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latin typeface="Aptos Display"/>
              </a:rPr>
              <a:t> </a:t>
            </a:r>
            <a:r>
              <a:rPr lang="es-ES" dirty="0" err="1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latin typeface="Aptos Display"/>
              </a:rPr>
              <a:t>team</a:t>
            </a:r>
            <a:r>
              <a:rPr lang="es-ES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latin typeface="Aptos Display"/>
              </a:rPr>
              <a:t> and </a:t>
            </a:r>
            <a:r>
              <a:rPr lang="es-ES" dirty="0" err="1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latin typeface="Aptos Display"/>
              </a:rPr>
              <a:t>appropiate</a:t>
            </a:r>
            <a:r>
              <a:rPr lang="es-ES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latin typeface="Aptos Display"/>
              </a:rPr>
              <a:t> </a:t>
            </a:r>
            <a:r>
              <a:rPr lang="es-ES" dirty="0" err="1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latin typeface="Aptos Display"/>
              </a:rPr>
              <a:t>channels</a:t>
            </a:r>
            <a:r>
              <a:rPr lang="es-ES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latin typeface="Aptos Display"/>
              </a:rPr>
              <a:t>.                                       </a:t>
            </a:r>
            <a:r>
              <a:rPr lang="es-ES" dirty="0" err="1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latin typeface="Aptos Display"/>
              </a:rPr>
              <a:t>collet</a:t>
            </a:r>
            <a:r>
              <a:rPr lang="es-ES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latin typeface="Aptos Display"/>
              </a:rPr>
              <a:t> </a:t>
            </a:r>
            <a:r>
              <a:rPr lang="es-ES" dirty="0" err="1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latin typeface="Aptos Display"/>
              </a:rPr>
              <a:t>feedback</a:t>
            </a:r>
            <a:r>
              <a:rPr lang="es-ES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latin typeface="Aptos Display"/>
              </a:rPr>
              <a:t> and </a:t>
            </a:r>
            <a:r>
              <a:rPr lang="es-ES" dirty="0" err="1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latin typeface="Aptos Display"/>
              </a:rPr>
              <a:t>improve</a:t>
            </a:r>
            <a:r>
              <a:rPr lang="es-ES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latin typeface="Aptos Display"/>
              </a:rPr>
              <a:t> </a:t>
            </a:r>
            <a:r>
              <a:rPr lang="es-ES" dirty="0" err="1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latin typeface="Aptos Display"/>
              </a:rPr>
              <a:t>the</a:t>
            </a:r>
            <a:r>
              <a:rPr lang="es-ES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latin typeface="Aptos Display"/>
              </a:rPr>
              <a:t> </a:t>
            </a:r>
            <a:r>
              <a:rPr lang="es-ES" dirty="0" err="1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latin typeface="Aptos Display"/>
              </a:rPr>
              <a:t>system</a:t>
            </a:r>
            <a:r>
              <a:rPr lang="es-ES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latin typeface="Aptos Display"/>
              </a:rPr>
              <a:t>.</a:t>
            </a:r>
            <a:endParaRPr lang="es-ES" dirty="0">
              <a:gradFill flip="none"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580000" scaled="0"/>
                <a:tileRect/>
              </a:gradFill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  <a:latin typeface="Aptos Display"/>
            </a:endParaRPr>
          </a:p>
          <a:p>
            <a:pPr marL="0" indent="0">
              <a:buNone/>
            </a:pPr>
            <a:endParaRPr lang="es-ES" dirty="0">
              <a:gradFill flip="none"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580000" scaled="0"/>
                <a:tileRect/>
              </a:gradFill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  <a:latin typeface="Aptos Display"/>
            </a:endParaRPr>
          </a:p>
          <a:p>
            <a:pPr marL="0" indent="0">
              <a:buNone/>
            </a:pPr>
            <a:r>
              <a:rPr lang="es-ES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latin typeface="Aptos Display"/>
              </a:rPr>
              <a:t>4. </a:t>
            </a:r>
            <a:r>
              <a:rPr lang="es-ES" b="1" dirty="0" err="1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latin typeface="Aptos Display"/>
              </a:rPr>
              <a:t>protect</a:t>
            </a:r>
            <a:endParaRPr lang="es-ES" b="1" dirty="0">
              <a:gradFill flip="none"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580000" scaled="0"/>
                <a:tileRect/>
              </a:gradFill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  <a:latin typeface="Aptos Display"/>
            </a:endParaRPr>
          </a:p>
          <a:p>
            <a:pPr marL="0" indent="0">
              <a:buNone/>
            </a:pPr>
            <a:r>
              <a:rPr lang="es-ES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latin typeface="Aptos Display"/>
              </a:rPr>
              <a:t>set </a:t>
            </a:r>
            <a:r>
              <a:rPr lang="es-ES" dirty="0" err="1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latin typeface="Aptos Display"/>
              </a:rPr>
              <a:t>permissions</a:t>
            </a:r>
            <a:r>
              <a:rPr lang="es-ES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latin typeface="Aptos Display"/>
              </a:rPr>
              <a:t> and </a:t>
            </a:r>
            <a:r>
              <a:rPr lang="es-ES" dirty="0" err="1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latin typeface="Aptos Display"/>
              </a:rPr>
              <a:t>information-governance</a:t>
            </a:r>
            <a:r>
              <a:rPr lang="es-ES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latin typeface="Aptos Display"/>
              </a:rPr>
              <a:t> rules.</a:t>
            </a:r>
            <a:endParaRPr lang="es-ES" dirty="0">
              <a:gradFill flip="none"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580000" scaled="0"/>
                <a:tileRect/>
              </a:gradFill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  <a:latin typeface="Aptos Display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3CFCABE-07FC-E2D3-B489-2969E9308A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Microsoft 2026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0608112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F499A3-BBAA-2248-1D39-69F05254B1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effectLst>
                  <a:glow rad="38100">
                    <a:prstClr val="black">
                      <a:lumMod val="65000"/>
                      <a:lumOff val="35000"/>
                      <a:alpha val="40000"/>
                    </a:prst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rPr>
              <a:t> </a:t>
            </a:r>
            <a:r>
              <a:rPr lang="en-US" cap="none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effectLst>
                  <a:glow rad="38100">
                    <a:prstClr val="black">
                      <a:lumMod val="65000"/>
                      <a:lumOff val="35000"/>
                      <a:alpha val="40000"/>
                    </a:prst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Aptos Display"/>
              </a:rPr>
              <a:t>Our </a:t>
            </a:r>
            <a:r>
              <a:rPr lang="en-US" cap="none" dirty="0" err="1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effectLst>
                  <a:glow rad="38100">
                    <a:prstClr val="black">
                      <a:lumMod val="65000"/>
                      <a:lumOff val="35000"/>
                      <a:alpha val="40000"/>
                    </a:prst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Aptos Display"/>
              </a:rPr>
              <a:t>Recomendation</a:t>
            </a:r>
            <a:br>
              <a:rPr lang="en-US" cap="none" dirty="0">
                <a:effectLst>
                  <a:glow rad="38100">
                    <a:prstClr val="black">
                      <a:lumMod val="65000"/>
                      <a:lumOff val="35000"/>
                      <a:alpha val="40000"/>
                    </a:prst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Aptos Display"/>
              </a:rPr>
            </a:br>
            <a:r>
              <a:rPr lang="en-US" cap="none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effectLst>
                  <a:glow rad="38100">
                    <a:prstClr val="black">
                      <a:lumMod val="65000"/>
                      <a:lumOff val="35000"/>
                      <a:alpha val="40000"/>
                    </a:prst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Aptos Display"/>
              </a:rPr>
              <a:t>We Recommended That Ashford Community Adopts Microsoft Teams For: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1B29D8-F9F6-1150-C1E1-5DAF1087434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/>
              <a:buChar char="q"/>
            </a:pPr>
            <a:r>
              <a:rPr lang="en-US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latin typeface="Aptos Display"/>
              </a:rPr>
              <a:t>staff</a:t>
            </a:r>
            <a:r>
              <a:rPr lang="en-US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latin typeface="Aptos Display"/>
              </a:rPr>
              <a:t> </a:t>
            </a:r>
            <a:r>
              <a:rPr lang="en-US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latin typeface="Aptos Display"/>
              </a:rPr>
              <a:t>communication</a:t>
            </a:r>
            <a:endParaRPr lang="en-US" dirty="0">
              <a:gradFill flip="none"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580000" scaled="0"/>
                <a:tileRect/>
              </a:gradFill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  <a:latin typeface="Aptos Display"/>
            </a:endParaRPr>
          </a:p>
          <a:p>
            <a:pPr>
              <a:buClr>
                <a:srgbClr val="FFFFFF"/>
              </a:buClr>
              <a:buFont typeface="Wingdings"/>
              <a:buChar char="q"/>
            </a:pPr>
            <a:r>
              <a:rPr lang="en-US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latin typeface="Aptos Display"/>
              </a:rPr>
              <a:t>daily</a:t>
            </a:r>
            <a:r>
              <a:rPr lang="en-US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latin typeface="Aptos Display"/>
              </a:rPr>
              <a:t> </a:t>
            </a:r>
            <a:r>
              <a:rPr lang="en-US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latin typeface="Aptos Display"/>
              </a:rPr>
              <a:t>operational</a:t>
            </a:r>
            <a:r>
              <a:rPr lang="en-US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latin typeface="Aptos Display"/>
              </a:rPr>
              <a:t> </a:t>
            </a:r>
            <a:r>
              <a:rPr lang="en-US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latin typeface="Aptos Display"/>
              </a:rPr>
              <a:t>updates</a:t>
            </a:r>
            <a:endParaRPr lang="en-US" dirty="0">
              <a:gradFill flip="none"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580000" scaled="0"/>
                <a:tileRect/>
              </a:gradFill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  <a:latin typeface="Aptos Display"/>
            </a:endParaRPr>
          </a:p>
          <a:p>
            <a:pPr>
              <a:buClr>
                <a:srgbClr val="FFFFFF"/>
              </a:buClr>
              <a:buFont typeface="Wingdings"/>
              <a:buChar char="q"/>
            </a:pPr>
            <a:r>
              <a:rPr lang="en-US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latin typeface="Aptos Display"/>
              </a:rPr>
              <a:t>team</a:t>
            </a:r>
            <a:r>
              <a:rPr lang="en-US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latin typeface="Aptos Display"/>
              </a:rPr>
              <a:t> </a:t>
            </a:r>
            <a:r>
              <a:rPr lang="en-US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latin typeface="Aptos Display"/>
              </a:rPr>
              <a:t>meetings</a:t>
            </a:r>
            <a:endParaRPr lang="en-US" dirty="0">
              <a:gradFill flip="none"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580000" scaled="0"/>
                <a:tileRect/>
              </a:gradFill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  <a:latin typeface="Aptos Display"/>
            </a:endParaRPr>
          </a:p>
          <a:p>
            <a:pPr>
              <a:buClr>
                <a:srgbClr val="FFFFFF"/>
              </a:buClr>
              <a:buFont typeface="Wingdings"/>
              <a:buChar char="q"/>
            </a:pPr>
            <a:r>
              <a:rPr lang="en-US" dirty="0" err="1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latin typeface="Aptos Display"/>
              </a:rPr>
              <a:t>appropiate</a:t>
            </a:r>
            <a:r>
              <a:rPr lang="en-US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latin typeface="Aptos Display"/>
              </a:rPr>
              <a:t> file sharing</a:t>
            </a:r>
            <a:endParaRPr lang="en-US" dirty="0">
              <a:gradFill flip="none"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580000" scaled="0"/>
                <a:tileRect/>
              </a:gradFill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  <a:latin typeface="Aptos Display"/>
            </a:endParaRPr>
          </a:p>
          <a:p>
            <a:pPr>
              <a:buClr>
                <a:srgbClr val="FFFFFF"/>
              </a:buClr>
              <a:buFont typeface="Wingdings"/>
              <a:buChar char="q"/>
            </a:pPr>
            <a:r>
              <a:rPr lang="en-US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latin typeface="Aptos Display"/>
              </a:rPr>
              <a:t>staff collaboration</a:t>
            </a:r>
            <a:endParaRPr lang="en-US">
              <a:gradFill flip="none"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580000" scaled="0"/>
                <a:tileRect/>
              </a:gradFill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  <a:latin typeface="Aptos Display"/>
            </a:endParaRPr>
          </a:p>
          <a:p>
            <a:pPr>
              <a:buClr>
                <a:srgbClr val="FFFFFF"/>
              </a:buClr>
              <a:buFont typeface="Wingdings"/>
              <a:buChar char="q"/>
            </a:pPr>
            <a:r>
              <a:rPr lang="en-US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latin typeface="Aptos Display"/>
              </a:rPr>
              <a:t>training communication</a:t>
            </a:r>
            <a:r>
              <a:rPr lang="en-US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</a:rPr>
              <a:t> </a:t>
            </a:r>
            <a:endParaRPr lang="en-US" dirty="0">
              <a:gradFill flip="none"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580000" scaled="0"/>
                <a:tileRect/>
              </a:gradFill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72173E4-2E9F-60EF-90DC-2F40F41F30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/>
              <a:t>   </a:t>
            </a:r>
          </a:p>
        </p:txBody>
      </p:sp>
    </p:spTree>
    <p:extLst>
      <p:ext uri="{BB962C8B-B14F-4D97-AF65-F5344CB8AC3E}">
        <p14:creationId xmlns:p14="http://schemas.microsoft.com/office/powerpoint/2010/main" val="256205790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8E1511-02B5-7213-ABE1-9C3674C9F7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effectLst>
                  <a:glow rad="38100">
                    <a:prstClr val="black">
                      <a:lumMod val="65000"/>
                      <a:lumOff val="35000"/>
                      <a:alpha val="40000"/>
                    </a:prst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rPr>
              <a:t>Conclusion</a:t>
            </a:r>
            <a:br>
              <a:rPr lang="en-US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effectLst>
                  <a:glow rad="38100">
                    <a:prstClr val="black">
                      <a:lumMod val="65000"/>
                      <a:lumOff val="35000"/>
                      <a:alpha val="40000"/>
                    </a:prst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rPr>
            </a:br>
            <a:r>
              <a:rPr lang="en-US" cap="none" err="1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effectLst>
                  <a:glow rad="38100">
                    <a:prstClr val="black">
                      <a:lumMod val="65000"/>
                      <a:lumOff val="35000"/>
                      <a:alpha val="40000"/>
                    </a:prst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rPr>
              <a:t>Microsoft</a:t>
            </a:r>
            <a:r>
              <a:rPr lang="en-US" cap="none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effectLst>
                  <a:glow rad="38100">
                    <a:prstClr val="black">
                      <a:lumMod val="65000"/>
                      <a:lumOff val="35000"/>
                      <a:alpha val="40000"/>
                    </a:prst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rPr>
              <a:t> Teams Can </a:t>
            </a:r>
            <a:r>
              <a:rPr lang="en-US" cap="none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effectLst>
                  <a:glow rad="38100">
                    <a:prstClr val="black">
                      <a:lumMod val="65000"/>
                      <a:lumOff val="35000"/>
                      <a:alpha val="40000"/>
                    </a:prst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rPr>
              <a:t>Help A</a:t>
            </a:r>
            <a:r>
              <a:rPr lang="en-US" cap="none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effectLst>
                  <a:glow rad="38100">
                    <a:prstClr val="black">
                      <a:lumMod val="65000"/>
                      <a:lumOff val="35000"/>
                      <a:alpha val="40000"/>
                    </a:prst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rPr>
              <a:t>shford To: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ED3464-FB5F-BBCC-2CB8-37C1D6EF639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err="1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effectLst>
                  <a:glow rad="38100">
                    <a:prstClr val="black">
                      <a:lumMod val="50000"/>
                      <a:lumOff val="50000"/>
                      <a:alpha val="20000"/>
                    </a:prst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</a:rPr>
              <a:t>Impfove</a:t>
            </a:r>
            <a:r>
              <a:rPr lang="en-US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effectLst>
                  <a:glow rad="38100">
                    <a:prstClr val="black">
                      <a:lumMod val="50000"/>
                      <a:lumOff val="50000"/>
                      <a:alpha val="20000"/>
                    </a:prst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</a:rPr>
              <a:t> staff communicat</a:t>
            </a:r>
            <a:r>
              <a:rPr lang="en-US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</a:rPr>
              <a:t>ion </a:t>
            </a:r>
          </a:p>
          <a:p>
            <a:pPr>
              <a:buClr>
                <a:srgbClr val="FFFFFF"/>
              </a:buClr>
            </a:pPr>
            <a:r>
              <a:rPr lang="en-US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effectLst>
                  <a:glow rad="38100">
                    <a:prstClr val="black">
                      <a:lumMod val="50000"/>
                      <a:lumOff val="50000"/>
                      <a:alpha val="20000"/>
                    </a:prst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</a:rPr>
              <a:t>Reduce fragmented communicat</a:t>
            </a:r>
            <a:r>
              <a:rPr lang="en-US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effectLst>
                  <a:glow rad="38100">
                    <a:prstClr val="black">
                      <a:lumMod val="50000"/>
                      <a:lumOff val="50000"/>
                      <a:alpha val="20000"/>
                    </a:prst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</a:rPr>
              <a:t>ion</a:t>
            </a:r>
          </a:p>
          <a:p>
            <a:pPr>
              <a:buClr>
                <a:srgbClr val="FFFFFF"/>
              </a:buClr>
            </a:pPr>
            <a:r>
              <a:rPr lang="en-US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effectLst>
                  <a:glow rad="38100">
                    <a:prstClr val="black">
                      <a:lumMod val="50000"/>
                      <a:lumOff val="50000"/>
                      <a:alpha val="20000"/>
                    </a:prst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</a:rPr>
              <a:t>Support staff working across different locatio</a:t>
            </a:r>
            <a:r>
              <a:rPr lang="en-US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effectLst>
                  <a:glow rad="38100">
                    <a:prstClr val="black">
                      <a:lumMod val="50000"/>
                      <a:lumOff val="50000"/>
                      <a:alpha val="20000"/>
                    </a:prst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</a:rPr>
              <a:t>ns</a:t>
            </a:r>
          </a:p>
          <a:p>
            <a:pPr>
              <a:buClr>
                <a:srgbClr val="FFFFFF"/>
              </a:buClr>
            </a:pPr>
            <a:r>
              <a:rPr lang="en-US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effectLst>
                  <a:glow rad="38100">
                    <a:prstClr val="black">
                      <a:lumMod val="50000"/>
                      <a:lumOff val="50000"/>
                      <a:alpha val="20000"/>
                    </a:prst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</a:rPr>
              <a:t>Organize dai</a:t>
            </a:r>
            <a:r>
              <a:rPr lang="en-US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effectLst>
                  <a:glow rad="38100">
                    <a:prstClr val="black">
                      <a:lumMod val="50000"/>
                      <a:lumOff val="50000"/>
                      <a:alpha val="20000"/>
                    </a:prst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</a:rPr>
              <a:t>ly updates</a:t>
            </a:r>
          </a:p>
          <a:p>
            <a:pPr>
              <a:buClr>
                <a:srgbClr val="FFFFFF"/>
              </a:buClr>
            </a:pPr>
            <a:r>
              <a:rPr lang="en-US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effectLst>
                  <a:glow rad="38100">
                    <a:prstClr val="black">
                      <a:lumMod val="50000"/>
                      <a:lumOff val="50000"/>
                      <a:alpha val="20000"/>
                    </a:prst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</a:rPr>
              <a:t>Facilitate virt</a:t>
            </a:r>
            <a:r>
              <a:rPr lang="en-US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effectLst>
                  <a:glow rad="38100">
                    <a:prstClr val="black">
                      <a:lumMod val="50000"/>
                      <a:lumOff val="50000"/>
                      <a:alpha val="20000"/>
                    </a:prst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</a:rPr>
              <a:t>ual meetings</a:t>
            </a:r>
            <a:endParaRPr lang="en-US" dirty="0">
              <a:gradFill flip="none"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580000" scaled="0"/>
                <a:tileRect/>
              </a:gradFill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</a:endParaRPr>
          </a:p>
          <a:p>
            <a:pPr>
              <a:buClr>
                <a:srgbClr val="FFFFFF"/>
              </a:buClr>
            </a:pPr>
            <a:r>
              <a:rPr lang="en-US" dirty="0" err="1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effectLst>
                  <a:glow rad="38100">
                    <a:prstClr val="black">
                      <a:lumMod val="50000"/>
                      <a:lumOff val="50000"/>
                      <a:alpha val="20000"/>
                    </a:prst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</a:rPr>
              <a:t>Suport</a:t>
            </a:r>
            <a:r>
              <a:rPr lang="en-US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effectLst>
                  <a:glow rad="38100">
                    <a:prstClr val="black">
                      <a:lumMod val="50000"/>
                      <a:lumOff val="50000"/>
                      <a:alpha val="20000"/>
                    </a:prst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</a:rPr>
              <a:t> collaboration</a:t>
            </a:r>
          </a:p>
          <a:p>
            <a:pPr marL="0" indent="0">
              <a:buClr>
                <a:srgbClr val="FFFFFF"/>
              </a:buClr>
              <a:buNone/>
            </a:pPr>
            <a:r>
              <a:rPr lang="en-US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effectLst>
                  <a:glow rad="38100">
                    <a:prstClr val="black">
                      <a:lumMod val="50000"/>
                      <a:lumOff val="50000"/>
                      <a:alpha val="20000"/>
                    </a:prst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</a:rPr>
              <a:t>However: </a:t>
            </a:r>
            <a:endParaRPr lang="en-US" dirty="0">
              <a:gradFill flip="none"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580000" scaled="0"/>
                <a:tileRect/>
              </a:gradFill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en-US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effectLst>
                  <a:glow rad="38100">
                    <a:prstClr val="black">
                      <a:lumMod val="50000"/>
                      <a:lumOff val="50000"/>
                      <a:alpha val="20000"/>
                    </a:prst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</a:rPr>
              <a:t>Technology alone will not improve communication. Successful implementation depends on staff training, clear procedures, appropriate access and </a:t>
            </a:r>
            <a:r>
              <a:rPr lang="en-US" dirty="0" err="1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effectLst>
                  <a:glow rad="38100">
                    <a:prstClr val="black">
                      <a:lumMod val="50000"/>
                      <a:lumOff val="50000"/>
                      <a:alpha val="20000"/>
                    </a:prst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</a:rPr>
              <a:t>and</a:t>
            </a:r>
            <a:r>
              <a:rPr lang="en-US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effectLst>
                  <a:glow rad="38100">
                    <a:prstClr val="black">
                      <a:lumMod val="50000"/>
                      <a:lumOff val="50000"/>
                      <a:alpha val="20000"/>
                    </a:prst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</a:rPr>
              <a:t> </a:t>
            </a:r>
            <a:r>
              <a:rPr lang="en-US" dirty="0" err="1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effectLst>
                  <a:glow rad="38100">
                    <a:prstClr val="black">
                      <a:lumMod val="50000"/>
                      <a:lumOff val="50000"/>
                      <a:alpha val="20000"/>
                    </a:prst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</a:rPr>
              <a:t>organisational</a:t>
            </a:r>
            <a:r>
              <a:rPr lang="en-US" dirty="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effectLst>
                  <a:glow rad="38100">
                    <a:prstClr val="black">
                      <a:lumMod val="50000"/>
                      <a:lumOff val="50000"/>
                      <a:alpha val="20000"/>
                    </a:prst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</a:rPr>
              <a:t> support.</a:t>
            </a:r>
          </a:p>
          <a:p>
            <a:pPr marL="0" indent="0">
              <a:buNone/>
            </a:pPr>
            <a:endParaRPr lang="en-US" dirty="0">
              <a:gradFill flip="none"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580000" scaled="0"/>
                <a:tileRect/>
              </a:gradFill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0D930D9-7AEE-BF17-73C8-108C49E535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4457787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28000"/>
                <a:satMod val="94000"/>
                <a:lumMod val="20000"/>
              </a:schemeClr>
              <a:schemeClr val="bg2">
                <a:tint val="94000"/>
                <a:shade val="84000"/>
                <a:satMod val="148000"/>
                <a:lumMod val="114000"/>
              </a:schemeClr>
            </a:duotone>
          </a:blip>
          <a:stretch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52046BC-E132-F782-A26F-4A863C7426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6B88C4-FD92-71F0-466D-B08E1DB9AE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9851" y="1430179"/>
            <a:ext cx="3029313" cy="3675908"/>
          </a:xfrm>
        </p:spPr>
        <p:txBody>
          <a:bodyPr anchor="ctr">
            <a:normAutofit/>
          </a:bodyPr>
          <a:lstStyle/>
          <a:p>
            <a:r>
              <a:rPr lang="en-GB" sz="3400"/>
              <a:t>References-UWTSD Harvard</a:t>
            </a:r>
            <a:endParaRPr lang="es-ES" sz="340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E475056-B0EB-44BE-8568-61ABEFB2E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59934" y="0"/>
            <a:ext cx="8132066" cy="6858000"/>
          </a:xfrm>
          <a:prstGeom prst="rect">
            <a:avLst/>
          </a:prstGeom>
          <a:solidFill>
            <a:schemeClr val="bg2"/>
          </a:solidFill>
          <a:ln>
            <a:noFill/>
          </a:ln>
          <a:effectLst>
            <a:innerShdw blurRad="63500" dist="50800" dir="108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F2C8E2EC-73A4-48C2-B4D7-D7726BD908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069971" y="0"/>
            <a:ext cx="0" cy="6858000"/>
          </a:xfrm>
          <a:prstGeom prst="line">
            <a:avLst/>
          </a:prstGeom>
          <a:solidFill>
            <a:srgbClr val="FFFFFF"/>
          </a:solidFill>
          <a:ln w="38100" cap="flat">
            <a:gradFill flip="none" rotWithShape="1">
              <a:gsLst>
                <a:gs pos="0">
                  <a:srgbClr val="363D46"/>
                </a:gs>
                <a:gs pos="100000">
                  <a:srgbClr val="363D46">
                    <a:lumMod val="75000"/>
                  </a:srgbClr>
                </a:gs>
              </a:gsLst>
              <a:lin ang="5400000" scaled="0"/>
              <a:tileRect/>
            </a:gra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15" name="Rectangle 14">
            <a:extLst>
              <a:ext uri="{FF2B5EF4-FFF2-40B4-BE49-F238E27FC236}">
                <a16:creationId xmlns:a16="http://schemas.microsoft.com/office/drawing/2014/main" id="{E82ABBDC-7A44-4AE8-A04F-B5495481B9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894952" y="3195797"/>
            <a:ext cx="6858000" cy="466406"/>
          </a:xfrm>
          <a:prstGeom prst="rect">
            <a:avLst/>
          </a:prstGeom>
          <a:gradFill>
            <a:gsLst>
              <a:gs pos="0">
                <a:srgbClr val="363D46">
                  <a:alpha val="0"/>
                </a:srgbClr>
              </a:gs>
              <a:gs pos="100000">
                <a:srgbClr val="363D46">
                  <a:lumMod val="75000"/>
                </a:srgbClr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graphicFrame>
        <p:nvGraphicFramePr>
          <p:cNvPr id="6" name="Content Placeholder 2">
            <a:extLst>
              <a:ext uri="{FF2B5EF4-FFF2-40B4-BE49-F238E27FC236}">
                <a16:creationId xmlns:a16="http://schemas.microsoft.com/office/drawing/2014/main" id="{0F33D764-BA17-4E1E-C9F1-C453555FD39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01223459"/>
              </p:ext>
            </p:extLst>
          </p:nvPr>
        </p:nvGraphicFramePr>
        <p:xfrm>
          <a:off x="4778289" y="1064591"/>
          <a:ext cx="6697698" cy="34904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75" name="Table 74">
            <a:extLst>
              <a:ext uri="{FF2B5EF4-FFF2-40B4-BE49-F238E27FC236}">
                <a16:creationId xmlns:a16="http://schemas.microsoft.com/office/drawing/2014/main" id="{0EB50D8D-8B08-70DC-058F-53580C149BC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284816"/>
              </p:ext>
            </p:extLst>
          </p:nvPr>
        </p:nvGraphicFramePr>
        <p:xfrm>
          <a:off x="4781826" y="5102087"/>
          <a:ext cx="6801677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801677">
                  <a:extLst>
                    <a:ext uri="{9D8B030D-6E8A-4147-A177-3AD203B41FA5}">
                      <a16:colId xmlns:a16="http://schemas.microsoft.com/office/drawing/2014/main" val="279844324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US"/>
                        <a:t>NHS England(2025) Microsoft Teams and remote working.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2533470"/>
                  </a:ext>
                </a:extLst>
              </a:tr>
            </a:tbl>
          </a:graphicData>
        </a:graphic>
      </p:graphicFrame>
      <p:graphicFrame>
        <p:nvGraphicFramePr>
          <p:cNvPr id="85" name="Table 84">
            <a:extLst>
              <a:ext uri="{FF2B5EF4-FFF2-40B4-BE49-F238E27FC236}">
                <a16:creationId xmlns:a16="http://schemas.microsoft.com/office/drawing/2014/main" id="{BA692485-9B3D-79E6-AAD7-F56F1FDAC4C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04545962"/>
              </p:ext>
            </p:extLst>
          </p:nvPr>
        </p:nvGraphicFramePr>
        <p:xfrm>
          <a:off x="4726757" y="5678586"/>
          <a:ext cx="6798703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98703">
                  <a:extLst>
                    <a:ext uri="{9D8B030D-6E8A-4147-A177-3AD203B41FA5}">
                      <a16:colId xmlns:a16="http://schemas.microsoft.com/office/drawing/2014/main" val="1034789416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US" dirty="0"/>
                        <a:t>University of Wales Trinity Saint David (2025) Referencing handbook: </a:t>
                      </a:r>
                      <a:r>
                        <a:rPr lang="en-US" dirty="0" err="1"/>
                        <a:t>Harvard.Swansea</a:t>
                      </a:r>
                      <a:r>
                        <a:rPr lang="en-US" dirty="0"/>
                        <a:t>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6246651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8320851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sh">
  <a:themeElements>
    <a:clrScheme name="Mesh">
      <a:dk1>
        <a:sysClr val="windowText" lastClr="000000"/>
      </a:dk1>
      <a:lt1>
        <a:sysClr val="window" lastClr="FFFFFF"/>
      </a:lt1>
      <a:dk2>
        <a:srgbClr val="363D46"/>
      </a:dk2>
      <a:lt2>
        <a:srgbClr val="EBEBEB"/>
      </a:lt2>
      <a:accent1>
        <a:srgbClr val="6F6F6F"/>
      </a:accent1>
      <a:accent2>
        <a:srgbClr val="BFBFA5"/>
      </a:accent2>
      <a:accent3>
        <a:srgbClr val="DCD084"/>
      </a:accent3>
      <a:accent4>
        <a:srgbClr val="E7BF5F"/>
      </a:accent4>
      <a:accent5>
        <a:srgbClr val="E9A039"/>
      </a:accent5>
      <a:accent6>
        <a:srgbClr val="CF7133"/>
      </a:accent6>
      <a:hlink>
        <a:srgbClr val="F28943"/>
      </a:hlink>
      <a:folHlink>
        <a:srgbClr val="F1B76C"/>
      </a:folHlink>
    </a:clrScheme>
    <a:fontScheme name="Mesh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Mesh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84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50800" dist="25400" dir="13500000">
              <a:srgbClr val="000000">
                <a:alpha val="5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>
            <a:bevelT w="25400" h="25400" prst="slope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28000"/>
                <a:satMod val="94000"/>
                <a:lumMod val="20000"/>
              </a:schemeClr>
              <a:schemeClr val="phClr">
                <a:tint val="94000"/>
                <a:shade val="84000"/>
                <a:satMod val="148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sh" id="{789EC3FE-34FD-429C-9918-760025E6C145}" vid="{B8BE45C0-8141-4D58-8C71-A009BC26FBBB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4EB4A572E33BD41B9E3BB45B6C4FE48" ma:contentTypeVersion="4" ma:contentTypeDescription="Create a new document." ma:contentTypeScope="" ma:versionID="9c9fa00ddc584878460fcfe68e88bf99">
  <xsd:schema xmlns:xsd="http://www.w3.org/2001/XMLSchema" xmlns:xs="http://www.w3.org/2001/XMLSchema" xmlns:p="http://schemas.microsoft.com/office/2006/metadata/properties" xmlns:ns3="577751d0-6084-4994-a202-0c32fc3287d3" targetNamespace="http://schemas.microsoft.com/office/2006/metadata/properties" ma:root="true" ma:fieldsID="eb98c962e6cad45132868959f05c37c0" ns3:_="">
    <xsd:import namespace="577751d0-6084-4994-a202-0c32fc3287d3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77751d0-6084-4994-a202-0c32fc3287d3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97D5006-36A2-41E2-A8DF-66032EE89EF5}">
  <ds:schemaRefs>
    <ds:schemaRef ds:uri="http://schemas.microsoft.com/office/2006/metadata/properties"/>
    <ds:schemaRef ds:uri="http://www.w3.org/2000/xmlns/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36F2757B-39B0-458B-8039-053E541B315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D64DE5C-5970-46FC-B101-367A237906A0}">
  <ds:schemaRefs>
    <ds:schemaRef ds:uri="http://schemas.microsoft.com/office/2006/metadata/contentType"/>
    <ds:schemaRef ds:uri="http://schemas.microsoft.com/office/2006/metadata/properties/metaAttributes"/>
    <ds:schemaRef ds:uri="http://www.w3.org/2000/xmlns/"/>
    <ds:schemaRef ds:uri="http://www.w3.org/2001/XMLSchema"/>
    <ds:schemaRef ds:uri="577751d0-6084-4994-a202-0c32fc3287d3"/>
    <ds:schemaRef ds:uri="http://schemas.microsoft.com/office/2006/metadata/properties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TM03457485[[fn=Mesh]]</Template>
  <Application>Microsoft Office PowerPoint</Application>
  <PresentationFormat>Widescreen</PresentationFormat>
  <Slides>16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Mesh</vt:lpstr>
      <vt:lpstr>Module title :                      Digitals Skills and Research Methods  Code: LCHS4007</vt:lpstr>
      <vt:lpstr>    Improving Staff  Communication and  Daily                                                                                      Updates                        Ashford Community Care Service  Tool Microsoft Teams  </vt:lpstr>
      <vt:lpstr>The  Workplace Task Staff Communication and Daily Updates What does this task involve? </vt:lpstr>
      <vt:lpstr>PowerPoint Presentation</vt:lpstr>
      <vt:lpstr>Why Microsoft teams?   </vt:lpstr>
      <vt:lpstr>PowerPoint Presentation</vt:lpstr>
      <vt:lpstr>How Teams can improve efficiency             </vt:lpstr>
      <vt:lpstr> Proposed Teams structure for Ashford</vt:lpstr>
      <vt:lpstr>Evidence from an NHS community service  Hargreaves, Clarke and Lester(2022) studied Microsoft Teams in an NHS Trust Community Service.</vt:lpstr>
      <vt:lpstr>Advantages for Ashford</vt:lpstr>
      <vt:lpstr>Limitations and risks</vt:lpstr>
      <vt:lpstr>Confidentiality and information governance</vt:lpstr>
      <vt:lpstr>Implementation plan</vt:lpstr>
      <vt:lpstr> Our Recomendation We Recommended That Ashford Community Adopts Microsoft Teams For:</vt:lpstr>
      <vt:lpstr>Conclusion Microsoft Teams Can Help Ashford To:</vt:lpstr>
      <vt:lpstr>References-UWTSD Harvard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Module title :                      Digitals Skills and Research Methods  Code: LCHS4007</dc:title>
  <dc:creator>Laura Mariela Argueta Tejeda (2606424)</dc:creator>
  <cp:lastModifiedBy>Adaku Ibeabuchi Thomas (2606784)</cp:lastModifiedBy>
  <cp:revision>191</cp:revision>
  <dcterms:created xsi:type="dcterms:W3CDTF">2026-10-04T17:43:16Z</dcterms:created>
  <dcterms:modified xsi:type="dcterms:W3CDTF">2026-10-12T07:53:11Z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0x01010044EB4A572E33BD41B9E3BB45B6C4FE48</vt:lpwstr>
  </property>
</Properties>
</file>