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8" r:id="rId2"/>
    <p:sldId id="261" r:id="rId3"/>
    <p:sldId id="262" r:id="rId4"/>
    <p:sldId id="256" r:id="rId5"/>
    <p:sldId id="263" r:id="rId6"/>
    <p:sldId id="265" r:id="rId7"/>
    <p:sldId id="266" r:id="rId8"/>
    <p:sldId id="267" r:id="rId9"/>
    <p:sldId id="257" r:id="rId10"/>
    <p:sldId id="259" r:id="rId11"/>
    <p:sldId id="260" r:id="rId12"/>
    <p:sldId id="268" r:id="rId13"/>
    <p:sldId id="269" r:id="rId14"/>
  </p:sldIdLst>
  <p:sldSz cx="10688638" cy="7562850"/>
  <p:notesSz cx="9774238" cy="672465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84" autoAdjust="0"/>
    <p:restoredTop sz="94660"/>
  </p:normalViewPr>
  <p:slideViewPr>
    <p:cSldViewPr snapToGrid="0">
      <p:cViewPr>
        <p:scale>
          <a:sx n="80" d="100"/>
          <a:sy n="80" d="100"/>
        </p:scale>
        <p:origin x="1476" y="49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01648" y="1237717"/>
            <a:ext cx="9085342" cy="2632992"/>
          </a:xfrm>
        </p:spPr>
        <p:txBody>
          <a:bodyPr anchor="b"/>
          <a:lstStyle>
            <a:lvl1pPr algn="ctr">
              <a:defRPr sz="6617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36080" y="3972247"/>
            <a:ext cx="8016479" cy="1825938"/>
          </a:xfrm>
        </p:spPr>
        <p:txBody>
          <a:bodyPr/>
          <a:lstStyle>
            <a:lvl1pPr marL="0" indent="0" algn="ctr">
              <a:buNone/>
              <a:defRPr sz="2647"/>
            </a:lvl1pPr>
            <a:lvl2pPr marL="504200" indent="0" algn="ctr">
              <a:buNone/>
              <a:defRPr sz="2206"/>
            </a:lvl2pPr>
            <a:lvl3pPr marL="1008400" indent="0" algn="ctr">
              <a:buNone/>
              <a:defRPr sz="1985"/>
            </a:lvl3pPr>
            <a:lvl4pPr marL="1512600" indent="0" algn="ctr">
              <a:buNone/>
              <a:defRPr sz="1764"/>
            </a:lvl4pPr>
            <a:lvl5pPr marL="2016801" indent="0" algn="ctr">
              <a:buNone/>
              <a:defRPr sz="1764"/>
            </a:lvl5pPr>
            <a:lvl6pPr marL="2521001" indent="0" algn="ctr">
              <a:buNone/>
              <a:defRPr sz="1764"/>
            </a:lvl6pPr>
            <a:lvl7pPr marL="3025201" indent="0" algn="ctr">
              <a:buNone/>
              <a:defRPr sz="1764"/>
            </a:lvl7pPr>
            <a:lvl8pPr marL="3529401" indent="0" algn="ctr">
              <a:buNone/>
              <a:defRPr sz="1764"/>
            </a:lvl8pPr>
            <a:lvl9pPr marL="4033601" indent="0" algn="ctr">
              <a:buNone/>
              <a:defRPr sz="1764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78D6ED-15E6-4001-B56C-DCB8D028DE7C}" type="datetimeFigureOut">
              <a:rPr lang="en-US" smtClean="0"/>
              <a:t>3/12/2020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67B022-EE7E-4BAC-A76C-5E5554B6854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189830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:checker/>
      </p:transition>
    </mc:Choice>
    <mc:Fallback>
      <p:transition spd="slow">
        <p:checker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78D6ED-15E6-4001-B56C-DCB8D028DE7C}" type="datetimeFigureOut">
              <a:rPr lang="en-US" smtClean="0"/>
              <a:t>3/12/2020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67B022-EE7E-4BAC-A76C-5E5554B6854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130019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:checker/>
      </p:transition>
    </mc:Choice>
    <mc:Fallback>
      <p:transition spd="slow">
        <p:checker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9278" y="1885463"/>
            <a:ext cx="9218950" cy="3145935"/>
          </a:xfrm>
        </p:spPr>
        <p:txBody>
          <a:bodyPr anchor="b"/>
          <a:lstStyle>
            <a:lvl1pPr>
              <a:defRPr sz="6617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9278" y="5061159"/>
            <a:ext cx="9218950" cy="1654373"/>
          </a:xfrm>
        </p:spPr>
        <p:txBody>
          <a:bodyPr/>
          <a:lstStyle>
            <a:lvl1pPr marL="0" indent="0">
              <a:buNone/>
              <a:defRPr sz="2647">
                <a:solidFill>
                  <a:schemeClr val="tx1"/>
                </a:solidFill>
              </a:defRPr>
            </a:lvl1pPr>
            <a:lvl2pPr marL="504200" indent="0">
              <a:buNone/>
              <a:defRPr sz="2206">
                <a:solidFill>
                  <a:schemeClr val="tx1">
                    <a:tint val="75000"/>
                  </a:schemeClr>
                </a:solidFill>
              </a:defRPr>
            </a:lvl2pPr>
            <a:lvl3pPr marL="1008400" indent="0">
              <a:buNone/>
              <a:defRPr sz="1985">
                <a:solidFill>
                  <a:schemeClr val="tx1">
                    <a:tint val="75000"/>
                  </a:schemeClr>
                </a:solidFill>
              </a:defRPr>
            </a:lvl3pPr>
            <a:lvl4pPr marL="1512600" indent="0">
              <a:buNone/>
              <a:defRPr sz="1764">
                <a:solidFill>
                  <a:schemeClr val="tx1">
                    <a:tint val="75000"/>
                  </a:schemeClr>
                </a:solidFill>
              </a:defRPr>
            </a:lvl4pPr>
            <a:lvl5pPr marL="2016801" indent="0">
              <a:buNone/>
              <a:defRPr sz="1764">
                <a:solidFill>
                  <a:schemeClr val="tx1">
                    <a:tint val="75000"/>
                  </a:schemeClr>
                </a:solidFill>
              </a:defRPr>
            </a:lvl5pPr>
            <a:lvl6pPr marL="2521001" indent="0">
              <a:buNone/>
              <a:defRPr sz="1764">
                <a:solidFill>
                  <a:schemeClr val="tx1">
                    <a:tint val="75000"/>
                  </a:schemeClr>
                </a:solidFill>
              </a:defRPr>
            </a:lvl6pPr>
            <a:lvl7pPr marL="3025201" indent="0">
              <a:buNone/>
              <a:defRPr sz="1764">
                <a:solidFill>
                  <a:schemeClr val="tx1">
                    <a:tint val="75000"/>
                  </a:schemeClr>
                </a:solidFill>
              </a:defRPr>
            </a:lvl7pPr>
            <a:lvl8pPr marL="3529401" indent="0">
              <a:buNone/>
              <a:defRPr sz="1764">
                <a:solidFill>
                  <a:schemeClr val="tx1">
                    <a:tint val="75000"/>
                  </a:schemeClr>
                </a:solidFill>
              </a:defRPr>
            </a:lvl8pPr>
            <a:lvl9pPr marL="4033601" indent="0">
              <a:buNone/>
              <a:defRPr sz="1764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78D6ED-15E6-4001-B56C-DCB8D028DE7C}" type="datetimeFigureOut">
              <a:rPr lang="en-US" smtClean="0"/>
              <a:t>3/12/2020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67B022-EE7E-4BAC-A76C-5E5554B6854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900867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:checker/>
      </p:transition>
    </mc:Choice>
    <mc:Fallback>
      <p:transition spd="slow">
        <p:checker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34844" y="2013259"/>
            <a:ext cx="4542671" cy="479855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411123" y="2013259"/>
            <a:ext cx="4542671" cy="479855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78D6ED-15E6-4001-B56C-DCB8D028DE7C}" type="datetimeFigureOut">
              <a:rPr lang="en-US" smtClean="0"/>
              <a:t>3/12/2020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67B022-EE7E-4BAC-A76C-5E5554B6854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261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:checker/>
      </p:transition>
    </mc:Choice>
    <mc:Fallback>
      <p:transition spd="slow">
        <p:checker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36236" y="402654"/>
            <a:ext cx="9218950" cy="1461801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36237" y="1853949"/>
            <a:ext cx="4521794" cy="908592"/>
          </a:xfrm>
        </p:spPr>
        <p:txBody>
          <a:bodyPr anchor="b"/>
          <a:lstStyle>
            <a:lvl1pPr marL="0" indent="0">
              <a:buNone/>
              <a:defRPr sz="2647" b="1"/>
            </a:lvl1pPr>
            <a:lvl2pPr marL="504200" indent="0">
              <a:buNone/>
              <a:defRPr sz="2206" b="1"/>
            </a:lvl2pPr>
            <a:lvl3pPr marL="1008400" indent="0">
              <a:buNone/>
              <a:defRPr sz="1985" b="1"/>
            </a:lvl3pPr>
            <a:lvl4pPr marL="1512600" indent="0">
              <a:buNone/>
              <a:defRPr sz="1764" b="1"/>
            </a:lvl4pPr>
            <a:lvl5pPr marL="2016801" indent="0">
              <a:buNone/>
              <a:defRPr sz="1764" b="1"/>
            </a:lvl5pPr>
            <a:lvl6pPr marL="2521001" indent="0">
              <a:buNone/>
              <a:defRPr sz="1764" b="1"/>
            </a:lvl6pPr>
            <a:lvl7pPr marL="3025201" indent="0">
              <a:buNone/>
              <a:defRPr sz="1764" b="1"/>
            </a:lvl7pPr>
            <a:lvl8pPr marL="3529401" indent="0">
              <a:buNone/>
              <a:defRPr sz="1764" b="1"/>
            </a:lvl8pPr>
            <a:lvl9pPr marL="4033601" indent="0">
              <a:buNone/>
              <a:defRPr sz="1764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36237" y="2762541"/>
            <a:ext cx="4521794" cy="406328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411124" y="1853949"/>
            <a:ext cx="4544063" cy="908592"/>
          </a:xfrm>
        </p:spPr>
        <p:txBody>
          <a:bodyPr anchor="b"/>
          <a:lstStyle>
            <a:lvl1pPr marL="0" indent="0">
              <a:buNone/>
              <a:defRPr sz="2647" b="1"/>
            </a:lvl1pPr>
            <a:lvl2pPr marL="504200" indent="0">
              <a:buNone/>
              <a:defRPr sz="2206" b="1"/>
            </a:lvl2pPr>
            <a:lvl3pPr marL="1008400" indent="0">
              <a:buNone/>
              <a:defRPr sz="1985" b="1"/>
            </a:lvl3pPr>
            <a:lvl4pPr marL="1512600" indent="0">
              <a:buNone/>
              <a:defRPr sz="1764" b="1"/>
            </a:lvl4pPr>
            <a:lvl5pPr marL="2016801" indent="0">
              <a:buNone/>
              <a:defRPr sz="1764" b="1"/>
            </a:lvl5pPr>
            <a:lvl6pPr marL="2521001" indent="0">
              <a:buNone/>
              <a:defRPr sz="1764" b="1"/>
            </a:lvl6pPr>
            <a:lvl7pPr marL="3025201" indent="0">
              <a:buNone/>
              <a:defRPr sz="1764" b="1"/>
            </a:lvl7pPr>
            <a:lvl8pPr marL="3529401" indent="0">
              <a:buNone/>
              <a:defRPr sz="1764" b="1"/>
            </a:lvl8pPr>
            <a:lvl9pPr marL="4033601" indent="0">
              <a:buNone/>
              <a:defRPr sz="1764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411124" y="2762541"/>
            <a:ext cx="4544063" cy="406328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78D6ED-15E6-4001-B56C-DCB8D028DE7C}" type="datetimeFigureOut">
              <a:rPr lang="en-US" smtClean="0"/>
              <a:t>3/12/2020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67B022-EE7E-4BAC-A76C-5E5554B6854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023553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:checker/>
      </p:transition>
    </mc:Choice>
    <mc:Fallback>
      <p:transition spd="slow">
        <p:checker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78D6ED-15E6-4001-B56C-DCB8D028DE7C}" type="datetimeFigureOut">
              <a:rPr lang="en-US" smtClean="0"/>
              <a:t>3/12/2020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67B022-EE7E-4BAC-A76C-5E5554B6854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255383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:checker/>
      </p:transition>
    </mc:Choice>
    <mc:Fallback>
      <p:transition spd="slow">
        <p:checker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78D6ED-15E6-4001-B56C-DCB8D028DE7C}" type="datetimeFigureOut">
              <a:rPr lang="en-US" smtClean="0"/>
              <a:t>3/12/2020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67B022-EE7E-4BAC-A76C-5E5554B6854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681930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:checker/>
      </p:transition>
    </mc:Choice>
    <mc:Fallback>
      <p:transition spd="slow">
        <p:checker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36236" y="504190"/>
            <a:ext cx="3447364" cy="1764665"/>
          </a:xfrm>
        </p:spPr>
        <p:txBody>
          <a:bodyPr anchor="b"/>
          <a:lstStyle>
            <a:lvl1pPr>
              <a:defRPr sz="3529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44063" y="1088912"/>
            <a:ext cx="5411123" cy="5374525"/>
          </a:xfrm>
        </p:spPr>
        <p:txBody>
          <a:bodyPr/>
          <a:lstStyle>
            <a:lvl1pPr>
              <a:defRPr sz="3529"/>
            </a:lvl1pPr>
            <a:lvl2pPr>
              <a:defRPr sz="3088"/>
            </a:lvl2pPr>
            <a:lvl3pPr>
              <a:defRPr sz="2647"/>
            </a:lvl3pPr>
            <a:lvl4pPr>
              <a:defRPr sz="2206"/>
            </a:lvl4pPr>
            <a:lvl5pPr>
              <a:defRPr sz="2206"/>
            </a:lvl5pPr>
            <a:lvl6pPr>
              <a:defRPr sz="2206"/>
            </a:lvl6pPr>
            <a:lvl7pPr>
              <a:defRPr sz="2206"/>
            </a:lvl7pPr>
            <a:lvl8pPr>
              <a:defRPr sz="2206"/>
            </a:lvl8pPr>
            <a:lvl9pPr>
              <a:defRPr sz="2206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36236" y="2268855"/>
            <a:ext cx="3447364" cy="4203335"/>
          </a:xfrm>
        </p:spPr>
        <p:txBody>
          <a:bodyPr/>
          <a:lstStyle>
            <a:lvl1pPr marL="0" indent="0">
              <a:buNone/>
              <a:defRPr sz="1764"/>
            </a:lvl1pPr>
            <a:lvl2pPr marL="504200" indent="0">
              <a:buNone/>
              <a:defRPr sz="1544"/>
            </a:lvl2pPr>
            <a:lvl3pPr marL="1008400" indent="0">
              <a:buNone/>
              <a:defRPr sz="1323"/>
            </a:lvl3pPr>
            <a:lvl4pPr marL="1512600" indent="0">
              <a:buNone/>
              <a:defRPr sz="1103"/>
            </a:lvl4pPr>
            <a:lvl5pPr marL="2016801" indent="0">
              <a:buNone/>
              <a:defRPr sz="1103"/>
            </a:lvl5pPr>
            <a:lvl6pPr marL="2521001" indent="0">
              <a:buNone/>
              <a:defRPr sz="1103"/>
            </a:lvl6pPr>
            <a:lvl7pPr marL="3025201" indent="0">
              <a:buNone/>
              <a:defRPr sz="1103"/>
            </a:lvl7pPr>
            <a:lvl8pPr marL="3529401" indent="0">
              <a:buNone/>
              <a:defRPr sz="1103"/>
            </a:lvl8pPr>
            <a:lvl9pPr marL="4033601" indent="0">
              <a:buNone/>
              <a:defRPr sz="1103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78D6ED-15E6-4001-B56C-DCB8D028DE7C}" type="datetimeFigureOut">
              <a:rPr lang="en-US" smtClean="0"/>
              <a:t>3/12/2020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67B022-EE7E-4BAC-A76C-5E5554B6854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789640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:checker/>
      </p:transition>
    </mc:Choice>
    <mc:Fallback>
      <p:transition spd="slow">
        <p:checker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36236" y="504190"/>
            <a:ext cx="3447364" cy="1764665"/>
          </a:xfrm>
        </p:spPr>
        <p:txBody>
          <a:bodyPr anchor="b"/>
          <a:lstStyle>
            <a:lvl1pPr>
              <a:defRPr sz="3529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544063" y="1088912"/>
            <a:ext cx="5411123" cy="5374525"/>
          </a:xfrm>
        </p:spPr>
        <p:txBody>
          <a:bodyPr anchor="t"/>
          <a:lstStyle>
            <a:lvl1pPr marL="0" indent="0">
              <a:buNone/>
              <a:defRPr sz="3529"/>
            </a:lvl1pPr>
            <a:lvl2pPr marL="504200" indent="0">
              <a:buNone/>
              <a:defRPr sz="3088"/>
            </a:lvl2pPr>
            <a:lvl3pPr marL="1008400" indent="0">
              <a:buNone/>
              <a:defRPr sz="2647"/>
            </a:lvl3pPr>
            <a:lvl4pPr marL="1512600" indent="0">
              <a:buNone/>
              <a:defRPr sz="2206"/>
            </a:lvl4pPr>
            <a:lvl5pPr marL="2016801" indent="0">
              <a:buNone/>
              <a:defRPr sz="2206"/>
            </a:lvl5pPr>
            <a:lvl6pPr marL="2521001" indent="0">
              <a:buNone/>
              <a:defRPr sz="2206"/>
            </a:lvl6pPr>
            <a:lvl7pPr marL="3025201" indent="0">
              <a:buNone/>
              <a:defRPr sz="2206"/>
            </a:lvl7pPr>
            <a:lvl8pPr marL="3529401" indent="0">
              <a:buNone/>
              <a:defRPr sz="2206"/>
            </a:lvl8pPr>
            <a:lvl9pPr marL="4033601" indent="0">
              <a:buNone/>
              <a:defRPr sz="2206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36236" y="2268855"/>
            <a:ext cx="3447364" cy="4203335"/>
          </a:xfrm>
        </p:spPr>
        <p:txBody>
          <a:bodyPr/>
          <a:lstStyle>
            <a:lvl1pPr marL="0" indent="0">
              <a:buNone/>
              <a:defRPr sz="1764"/>
            </a:lvl1pPr>
            <a:lvl2pPr marL="504200" indent="0">
              <a:buNone/>
              <a:defRPr sz="1544"/>
            </a:lvl2pPr>
            <a:lvl3pPr marL="1008400" indent="0">
              <a:buNone/>
              <a:defRPr sz="1323"/>
            </a:lvl3pPr>
            <a:lvl4pPr marL="1512600" indent="0">
              <a:buNone/>
              <a:defRPr sz="1103"/>
            </a:lvl4pPr>
            <a:lvl5pPr marL="2016801" indent="0">
              <a:buNone/>
              <a:defRPr sz="1103"/>
            </a:lvl5pPr>
            <a:lvl6pPr marL="2521001" indent="0">
              <a:buNone/>
              <a:defRPr sz="1103"/>
            </a:lvl6pPr>
            <a:lvl7pPr marL="3025201" indent="0">
              <a:buNone/>
              <a:defRPr sz="1103"/>
            </a:lvl7pPr>
            <a:lvl8pPr marL="3529401" indent="0">
              <a:buNone/>
              <a:defRPr sz="1103"/>
            </a:lvl8pPr>
            <a:lvl9pPr marL="4033601" indent="0">
              <a:buNone/>
              <a:defRPr sz="1103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78D6ED-15E6-4001-B56C-DCB8D028DE7C}" type="datetimeFigureOut">
              <a:rPr lang="en-US" smtClean="0"/>
              <a:t>3/12/2020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67B022-EE7E-4BAC-A76C-5E5554B6854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39274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:checker/>
      </p:transition>
    </mc:Choice>
    <mc:Fallback>
      <p:transition spd="slow">
        <p:checker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78D6ED-15E6-4001-B56C-DCB8D028DE7C}" type="datetimeFigureOut">
              <a:rPr lang="en-US" smtClean="0"/>
              <a:t>3/12/2020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67B022-EE7E-4BAC-A76C-5E5554B6854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495021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:checker/>
      </p:transition>
    </mc:Choice>
    <mc:Fallback>
      <p:transition spd="slow">
        <p:checker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649057" y="402652"/>
            <a:ext cx="2304738" cy="6409166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34844" y="402652"/>
            <a:ext cx="6780605" cy="640916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78D6ED-15E6-4001-B56C-DCB8D028DE7C}" type="datetimeFigureOut">
              <a:rPr lang="en-US" smtClean="0"/>
              <a:t>3/12/2020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67B022-EE7E-4BAC-A76C-5E5554B6854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553568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:checker/>
      </p:transition>
    </mc:Choice>
    <mc:Fallback>
      <p:transition spd="slow">
        <p:checker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34844" y="402654"/>
            <a:ext cx="9218950" cy="14618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34844" y="2013259"/>
            <a:ext cx="9218950" cy="479855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34844" y="7009643"/>
            <a:ext cx="2404944" cy="40265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323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678D6ED-15E6-4001-B56C-DCB8D028DE7C}" type="datetimeFigureOut">
              <a:rPr lang="en-US" smtClean="0"/>
              <a:t>3/12/2020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540612" y="7009643"/>
            <a:ext cx="3607415" cy="40265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323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548850" y="7009643"/>
            <a:ext cx="2404944" cy="40265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323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B67B022-EE7E-4BAC-A76C-5E5554B6854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42860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>
    <mc:Choice xmlns:p14="http://schemas.microsoft.com/office/powerpoint/2010/main" Requires="p14">
      <p:transition spd="slow" p14:dur="2500">
        <p:checker/>
      </p:transition>
    </mc:Choice>
    <mc:Fallback>
      <p:transition spd="slow">
        <p:checker/>
      </p:transition>
    </mc:Fallback>
  </mc:AlternateContent>
  <p:txStyles>
    <p:titleStyle>
      <a:lvl1pPr algn="l" defTabSz="1008400" rtl="0" eaLnBrk="1" latinLnBrk="0" hangingPunct="1">
        <a:lnSpc>
          <a:spcPct val="90000"/>
        </a:lnSpc>
        <a:spcBef>
          <a:spcPct val="0"/>
        </a:spcBef>
        <a:buNone/>
        <a:defRPr sz="4852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52100" indent="-252100" algn="l" defTabSz="1008400" rtl="0" eaLnBrk="1" latinLnBrk="0" hangingPunct="1">
        <a:lnSpc>
          <a:spcPct val="90000"/>
        </a:lnSpc>
        <a:spcBef>
          <a:spcPts val="1103"/>
        </a:spcBef>
        <a:buFont typeface="Arial" panose="020B0604020202020204" pitchFamily="34" charset="0"/>
        <a:buChar char="•"/>
        <a:defRPr sz="3088" kern="1200">
          <a:solidFill>
            <a:schemeClr val="tx1"/>
          </a:solidFill>
          <a:latin typeface="+mn-lt"/>
          <a:ea typeface="+mn-ea"/>
          <a:cs typeface="+mn-cs"/>
        </a:defRPr>
      </a:lvl1pPr>
      <a:lvl2pPr marL="756300" indent="-252100" algn="l" defTabSz="1008400" rtl="0" eaLnBrk="1" latinLnBrk="0" hangingPunct="1">
        <a:lnSpc>
          <a:spcPct val="90000"/>
        </a:lnSpc>
        <a:spcBef>
          <a:spcPts val="551"/>
        </a:spcBef>
        <a:buFont typeface="Arial" panose="020B0604020202020204" pitchFamily="34" charset="0"/>
        <a:buChar char="•"/>
        <a:defRPr sz="2647" kern="1200">
          <a:solidFill>
            <a:schemeClr val="tx1"/>
          </a:solidFill>
          <a:latin typeface="+mn-lt"/>
          <a:ea typeface="+mn-ea"/>
          <a:cs typeface="+mn-cs"/>
        </a:defRPr>
      </a:lvl2pPr>
      <a:lvl3pPr marL="1260500" indent="-252100" algn="l" defTabSz="1008400" rtl="0" eaLnBrk="1" latinLnBrk="0" hangingPunct="1">
        <a:lnSpc>
          <a:spcPct val="90000"/>
        </a:lnSpc>
        <a:spcBef>
          <a:spcPts val="551"/>
        </a:spcBef>
        <a:buFont typeface="Arial" panose="020B0604020202020204" pitchFamily="34" charset="0"/>
        <a:buChar char="•"/>
        <a:defRPr sz="2206" kern="1200">
          <a:solidFill>
            <a:schemeClr val="tx1"/>
          </a:solidFill>
          <a:latin typeface="+mn-lt"/>
          <a:ea typeface="+mn-ea"/>
          <a:cs typeface="+mn-cs"/>
        </a:defRPr>
      </a:lvl3pPr>
      <a:lvl4pPr marL="1764701" indent="-252100" algn="l" defTabSz="1008400" rtl="0" eaLnBrk="1" latinLnBrk="0" hangingPunct="1">
        <a:lnSpc>
          <a:spcPct val="90000"/>
        </a:lnSpc>
        <a:spcBef>
          <a:spcPts val="551"/>
        </a:spcBef>
        <a:buFont typeface="Arial" panose="020B0604020202020204" pitchFamily="34" charset="0"/>
        <a:buChar char="•"/>
        <a:defRPr sz="1985" kern="1200">
          <a:solidFill>
            <a:schemeClr val="tx1"/>
          </a:solidFill>
          <a:latin typeface="+mn-lt"/>
          <a:ea typeface="+mn-ea"/>
          <a:cs typeface="+mn-cs"/>
        </a:defRPr>
      </a:lvl4pPr>
      <a:lvl5pPr marL="2268901" indent="-252100" algn="l" defTabSz="1008400" rtl="0" eaLnBrk="1" latinLnBrk="0" hangingPunct="1">
        <a:lnSpc>
          <a:spcPct val="90000"/>
        </a:lnSpc>
        <a:spcBef>
          <a:spcPts val="551"/>
        </a:spcBef>
        <a:buFont typeface="Arial" panose="020B0604020202020204" pitchFamily="34" charset="0"/>
        <a:buChar char="•"/>
        <a:defRPr sz="1985" kern="1200">
          <a:solidFill>
            <a:schemeClr val="tx1"/>
          </a:solidFill>
          <a:latin typeface="+mn-lt"/>
          <a:ea typeface="+mn-ea"/>
          <a:cs typeface="+mn-cs"/>
        </a:defRPr>
      </a:lvl5pPr>
      <a:lvl6pPr marL="2773101" indent="-252100" algn="l" defTabSz="1008400" rtl="0" eaLnBrk="1" latinLnBrk="0" hangingPunct="1">
        <a:lnSpc>
          <a:spcPct val="90000"/>
        </a:lnSpc>
        <a:spcBef>
          <a:spcPts val="551"/>
        </a:spcBef>
        <a:buFont typeface="Arial" panose="020B0604020202020204" pitchFamily="34" charset="0"/>
        <a:buChar char="•"/>
        <a:defRPr sz="1985" kern="1200">
          <a:solidFill>
            <a:schemeClr val="tx1"/>
          </a:solidFill>
          <a:latin typeface="+mn-lt"/>
          <a:ea typeface="+mn-ea"/>
          <a:cs typeface="+mn-cs"/>
        </a:defRPr>
      </a:lvl6pPr>
      <a:lvl7pPr marL="3277301" indent="-252100" algn="l" defTabSz="1008400" rtl="0" eaLnBrk="1" latinLnBrk="0" hangingPunct="1">
        <a:lnSpc>
          <a:spcPct val="90000"/>
        </a:lnSpc>
        <a:spcBef>
          <a:spcPts val="551"/>
        </a:spcBef>
        <a:buFont typeface="Arial" panose="020B0604020202020204" pitchFamily="34" charset="0"/>
        <a:buChar char="•"/>
        <a:defRPr sz="1985" kern="1200">
          <a:solidFill>
            <a:schemeClr val="tx1"/>
          </a:solidFill>
          <a:latin typeface="+mn-lt"/>
          <a:ea typeface="+mn-ea"/>
          <a:cs typeface="+mn-cs"/>
        </a:defRPr>
      </a:lvl7pPr>
      <a:lvl8pPr marL="3781501" indent="-252100" algn="l" defTabSz="1008400" rtl="0" eaLnBrk="1" latinLnBrk="0" hangingPunct="1">
        <a:lnSpc>
          <a:spcPct val="90000"/>
        </a:lnSpc>
        <a:spcBef>
          <a:spcPts val="551"/>
        </a:spcBef>
        <a:buFont typeface="Arial" panose="020B0604020202020204" pitchFamily="34" charset="0"/>
        <a:buChar char="•"/>
        <a:defRPr sz="1985" kern="1200">
          <a:solidFill>
            <a:schemeClr val="tx1"/>
          </a:solidFill>
          <a:latin typeface="+mn-lt"/>
          <a:ea typeface="+mn-ea"/>
          <a:cs typeface="+mn-cs"/>
        </a:defRPr>
      </a:lvl8pPr>
      <a:lvl9pPr marL="4285701" indent="-252100" algn="l" defTabSz="1008400" rtl="0" eaLnBrk="1" latinLnBrk="0" hangingPunct="1">
        <a:lnSpc>
          <a:spcPct val="90000"/>
        </a:lnSpc>
        <a:spcBef>
          <a:spcPts val="551"/>
        </a:spcBef>
        <a:buFont typeface="Arial" panose="020B0604020202020204" pitchFamily="34" charset="0"/>
        <a:buChar char="•"/>
        <a:defRPr sz="1985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008400" rtl="0" eaLnBrk="1" latinLnBrk="0" hangingPunct="1">
        <a:defRPr sz="1985" kern="1200">
          <a:solidFill>
            <a:schemeClr val="tx1"/>
          </a:solidFill>
          <a:latin typeface="+mn-lt"/>
          <a:ea typeface="+mn-ea"/>
          <a:cs typeface="+mn-cs"/>
        </a:defRPr>
      </a:lvl1pPr>
      <a:lvl2pPr marL="504200" algn="l" defTabSz="1008400" rtl="0" eaLnBrk="1" latinLnBrk="0" hangingPunct="1">
        <a:defRPr sz="1985" kern="1200">
          <a:solidFill>
            <a:schemeClr val="tx1"/>
          </a:solidFill>
          <a:latin typeface="+mn-lt"/>
          <a:ea typeface="+mn-ea"/>
          <a:cs typeface="+mn-cs"/>
        </a:defRPr>
      </a:lvl2pPr>
      <a:lvl3pPr marL="1008400" algn="l" defTabSz="1008400" rtl="0" eaLnBrk="1" latinLnBrk="0" hangingPunct="1">
        <a:defRPr sz="1985" kern="1200">
          <a:solidFill>
            <a:schemeClr val="tx1"/>
          </a:solidFill>
          <a:latin typeface="+mn-lt"/>
          <a:ea typeface="+mn-ea"/>
          <a:cs typeface="+mn-cs"/>
        </a:defRPr>
      </a:lvl3pPr>
      <a:lvl4pPr marL="1512600" algn="l" defTabSz="1008400" rtl="0" eaLnBrk="1" latinLnBrk="0" hangingPunct="1">
        <a:defRPr sz="1985" kern="1200">
          <a:solidFill>
            <a:schemeClr val="tx1"/>
          </a:solidFill>
          <a:latin typeface="+mn-lt"/>
          <a:ea typeface="+mn-ea"/>
          <a:cs typeface="+mn-cs"/>
        </a:defRPr>
      </a:lvl4pPr>
      <a:lvl5pPr marL="2016801" algn="l" defTabSz="1008400" rtl="0" eaLnBrk="1" latinLnBrk="0" hangingPunct="1">
        <a:defRPr sz="1985" kern="1200">
          <a:solidFill>
            <a:schemeClr val="tx1"/>
          </a:solidFill>
          <a:latin typeface="+mn-lt"/>
          <a:ea typeface="+mn-ea"/>
          <a:cs typeface="+mn-cs"/>
        </a:defRPr>
      </a:lvl5pPr>
      <a:lvl6pPr marL="2521001" algn="l" defTabSz="1008400" rtl="0" eaLnBrk="1" latinLnBrk="0" hangingPunct="1">
        <a:defRPr sz="1985" kern="1200">
          <a:solidFill>
            <a:schemeClr val="tx1"/>
          </a:solidFill>
          <a:latin typeface="+mn-lt"/>
          <a:ea typeface="+mn-ea"/>
          <a:cs typeface="+mn-cs"/>
        </a:defRPr>
      </a:lvl6pPr>
      <a:lvl7pPr marL="3025201" algn="l" defTabSz="1008400" rtl="0" eaLnBrk="1" latinLnBrk="0" hangingPunct="1">
        <a:defRPr sz="1985" kern="1200">
          <a:solidFill>
            <a:schemeClr val="tx1"/>
          </a:solidFill>
          <a:latin typeface="+mn-lt"/>
          <a:ea typeface="+mn-ea"/>
          <a:cs typeface="+mn-cs"/>
        </a:defRPr>
      </a:lvl7pPr>
      <a:lvl8pPr marL="3529401" algn="l" defTabSz="1008400" rtl="0" eaLnBrk="1" latinLnBrk="0" hangingPunct="1">
        <a:defRPr sz="1985" kern="1200">
          <a:solidFill>
            <a:schemeClr val="tx1"/>
          </a:solidFill>
          <a:latin typeface="+mn-lt"/>
          <a:ea typeface="+mn-ea"/>
          <a:cs typeface="+mn-cs"/>
        </a:defRPr>
      </a:lvl8pPr>
      <a:lvl9pPr marL="4033601" algn="l" defTabSz="1008400" rtl="0" eaLnBrk="1" latinLnBrk="0" hangingPunct="1">
        <a:defRPr sz="1985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hyperlink" Target="https://boords.com/storyboard-creator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milanote.com/" TargetMode="External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slideLayout" Target="../slideLayouts/slideLayout4.xml"/><Relationship Id="rId1" Type="http://schemas.openxmlformats.org/officeDocument/2006/relationships/video" Target="https://www.youtube.com/embed/7cWVdK5xyTs?feature=oembed" TargetMode="Externa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anva.com/" TargetMode="External"/><Relationship Id="rId2" Type="http://schemas.openxmlformats.org/officeDocument/2006/relationships/slideLayout" Target="../slideLayouts/slideLayout4.xml"/><Relationship Id="rId1" Type="http://schemas.openxmlformats.org/officeDocument/2006/relationships/video" Target="https://www.youtube.com/embed/Gxzg0anCeAw?feature=oembed" TargetMode="External"/><Relationship Id="rId4" Type="http://schemas.openxmlformats.org/officeDocument/2006/relationships/image" Target="../media/image13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2" name="Rectangle 61">
            <a:extLst>
              <a:ext uri="{FF2B5EF4-FFF2-40B4-BE49-F238E27FC236}">
                <a16:creationId xmlns:a16="http://schemas.microsoft.com/office/drawing/2014/main" id="{E45B1D5C-0827-4AF0-8186-11FC5A8B8B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0688636" cy="756214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5E54E15-6902-481F-8A85-09EBC86EB9D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125108" y="2231040"/>
            <a:ext cx="2165101" cy="3138583"/>
          </a:xfrm>
        </p:spPr>
        <p:txBody>
          <a:bodyPr anchor="ctr">
            <a:normAutofit/>
          </a:bodyPr>
          <a:lstStyle/>
          <a:p>
            <a:r>
              <a:rPr lang="en-GB" sz="3600" b="1" dirty="0"/>
              <a:t>Mood Boards</a:t>
            </a:r>
            <a:br>
              <a:rPr lang="en-GB" sz="3600" b="1" dirty="0"/>
            </a:br>
            <a:r>
              <a:rPr lang="en-GB" sz="3600" b="1" dirty="0"/>
              <a:t>&amp;</a:t>
            </a:r>
            <a:br>
              <a:rPr lang="en-GB" sz="3600" b="1" dirty="0"/>
            </a:br>
            <a:r>
              <a:rPr lang="en-GB" sz="3600" b="1" dirty="0"/>
              <a:t>Story Boards</a:t>
            </a:r>
          </a:p>
        </p:txBody>
      </p:sp>
      <p:sp>
        <p:nvSpPr>
          <p:cNvPr id="64" name="Rectangle 63">
            <a:extLst>
              <a:ext uri="{FF2B5EF4-FFF2-40B4-BE49-F238E27FC236}">
                <a16:creationId xmlns:a16="http://schemas.microsoft.com/office/drawing/2014/main" id="{99413ED5-9ED4-4772-BCE4-2BCAE6B12E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2816617" y="58037"/>
            <a:ext cx="1891791" cy="7525023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6" name="Rectangle 65">
            <a:extLst>
              <a:ext uri="{FF2B5EF4-FFF2-40B4-BE49-F238E27FC236}">
                <a16:creationId xmlns:a16="http://schemas.microsoft.com/office/drawing/2014/main" id="{04357C93-F0CB-4A1C-8F77-4E90637898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64835" y="732584"/>
            <a:ext cx="7085985" cy="6175930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picture containing drawing&#10;&#10;Description automatically generated">
            <a:extLst>
              <a:ext uri="{FF2B5EF4-FFF2-40B4-BE49-F238E27FC236}">
                <a16:creationId xmlns:a16="http://schemas.microsoft.com/office/drawing/2014/main" id="{B5A7C32C-A805-4B82-94E8-EF05939E2D6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3909" r="24738" b="-1"/>
          <a:stretch/>
        </p:blipFill>
        <p:spPr>
          <a:xfrm>
            <a:off x="478006" y="946762"/>
            <a:ext cx="6670144" cy="5747574"/>
          </a:xfrm>
          <a:prstGeom prst="rect">
            <a:avLst/>
          </a:prstGeom>
        </p:spPr>
      </p:pic>
      <p:sp>
        <p:nvSpPr>
          <p:cNvPr id="68" name="Rectangle 67">
            <a:extLst>
              <a:ext uri="{FF2B5EF4-FFF2-40B4-BE49-F238E27FC236}">
                <a16:creationId xmlns:a16="http://schemas.microsoft.com/office/drawing/2014/main" id="{90F533E9-6690-41A8-A372-4C6C622D02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775771" y="3757955"/>
            <a:ext cx="1895754" cy="13359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8322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:checker/>
      </p:transition>
    </mc:Choice>
    <mc:Fallback>
      <p:transition spd="slow">
        <p:checker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1" name="Rectangle 50">
            <a:extLst>
              <a:ext uri="{FF2B5EF4-FFF2-40B4-BE49-F238E27FC236}">
                <a16:creationId xmlns:a16="http://schemas.microsoft.com/office/drawing/2014/main" id="{201CC55D-ED54-4C5C-95E6-10947BD110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0688636" cy="756214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DFC1EDE-2B4A-4E85-A6C8-BCB935D669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6862" y="944176"/>
            <a:ext cx="3998231" cy="1244008"/>
          </a:xfr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anchor="ctr">
            <a:normAutofit/>
          </a:bodyPr>
          <a:lstStyle/>
          <a:p>
            <a:r>
              <a:rPr lang="en-GB" sz="3900" b="1" dirty="0"/>
              <a:t>Story Boards</a:t>
            </a:r>
          </a:p>
        </p:txBody>
      </p:sp>
      <p:grpSp>
        <p:nvGrpSpPr>
          <p:cNvPr id="53" name="Group 52">
            <a:extLst>
              <a:ext uri="{FF2B5EF4-FFF2-40B4-BE49-F238E27FC236}">
                <a16:creationId xmlns:a16="http://schemas.microsoft.com/office/drawing/2014/main" id="{1DE889C7-FAD6-4397-98E2-05D5034844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194842"/>
            <a:ext cx="311396" cy="742676"/>
            <a:chOff x="0" y="823811"/>
            <a:chExt cx="355196" cy="673460"/>
          </a:xfrm>
        </p:grpSpPr>
        <p:sp>
          <p:nvSpPr>
            <p:cNvPr id="54" name="Rectangle 53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23811"/>
              <a:ext cx="87363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Rectangle 54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9341" y="823811"/>
              <a:ext cx="195855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57" name="Rectangle 56">
            <a:extLst>
              <a:ext uri="{FF2B5EF4-FFF2-40B4-BE49-F238E27FC236}">
                <a16:creationId xmlns:a16="http://schemas.microsoft.com/office/drawing/2014/main" id="{3873B707-463F-40B0-8227-E8CC6C67EB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83075" y="2305433"/>
            <a:ext cx="3767744" cy="3025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843700-5E07-4A91-84BC-2AB93D771C4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7879" y="2528196"/>
            <a:ext cx="3997214" cy="5111863"/>
          </a:xfrm>
        </p:spPr>
        <p:txBody>
          <a:bodyPr anchor="ctr">
            <a:normAutofit/>
          </a:bodyPr>
          <a:lstStyle/>
          <a:p>
            <a:pPr marL="285750" lvl="1" indent="-285750" algn="just"/>
            <a:r>
              <a:rPr lang="en-GB" sz="1700" b="1" dirty="0"/>
              <a:t>Are a different way of presenting ideas, </a:t>
            </a:r>
            <a:r>
              <a:rPr lang="en-GB" sz="1700" b="1" dirty="0">
                <a:solidFill>
                  <a:srgbClr val="FFC000"/>
                </a:solidFill>
              </a:rPr>
              <a:t>The Storyboard Method</a:t>
            </a:r>
            <a:r>
              <a:rPr lang="en-GB" sz="1700" b="1" dirty="0"/>
              <a:t> shows you how to focus, organize and present your ideas to impact and inspire your particular audience; it helps you shape information using the power of a story.</a:t>
            </a:r>
          </a:p>
          <a:p>
            <a:pPr marL="285750" lvl="1" indent="-285750" algn="just"/>
            <a:r>
              <a:rPr lang="en-GB" sz="1700" b="1" dirty="0"/>
              <a:t>A storyboard is a planning tool for visualizing and organizing ideas.</a:t>
            </a:r>
          </a:p>
          <a:p>
            <a:pPr marL="285750" lvl="1" indent="-285750" algn="just"/>
            <a:r>
              <a:rPr lang="en-GB" sz="1700" b="1" dirty="0"/>
              <a:t>Ideas are pictorially or verbally represented and displayed so that they can be developed, rearranged and discussed.</a:t>
            </a:r>
          </a:p>
          <a:p>
            <a:pPr marL="285750" lvl="1" indent="-285750" algn="just"/>
            <a:r>
              <a:rPr lang="en-GB" sz="1700" b="1" dirty="0"/>
              <a:t>It's a perfect tool for people who want to organize information for proposals, presentations or productions. Using a storyboard transforms your information into a visual story and allows people to experiment with changes in the sequence or storyline during the creative process.</a:t>
            </a:r>
          </a:p>
          <a:p>
            <a:pPr lvl="1"/>
            <a:endParaRPr lang="en-GB" sz="1700" b="1" dirty="0"/>
          </a:p>
        </p:txBody>
      </p:sp>
      <p:sp>
        <p:nvSpPr>
          <p:cNvPr id="59" name="Rectangle 58">
            <a:extLst>
              <a:ext uri="{FF2B5EF4-FFF2-40B4-BE49-F238E27FC236}">
                <a16:creationId xmlns:a16="http://schemas.microsoft.com/office/drawing/2014/main" id="{C13237C8-E62C-4F0D-A318-BD6FB6C2D1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9378569" y="0"/>
            <a:ext cx="1310068" cy="756285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" name="Rectangle 60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84708" y="566665"/>
            <a:ext cx="5268367" cy="643424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45CAE0A-4918-4534-934F-22E886A611E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8529" r="-2" b="9162"/>
          <a:stretch/>
        </p:blipFill>
        <p:spPr>
          <a:xfrm>
            <a:off x="5240683" y="881507"/>
            <a:ext cx="4756417" cy="57998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475575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:checker/>
      </p:transition>
    </mc:Choice>
    <mc:Fallback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" name="Rectangle 52">
            <a:extLst>
              <a:ext uri="{FF2B5EF4-FFF2-40B4-BE49-F238E27FC236}">
                <a16:creationId xmlns:a16="http://schemas.microsoft.com/office/drawing/2014/main" id="{823AC064-BC96-4F32-8AE1-B2FD387548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47943" y="309190"/>
            <a:ext cx="10028306" cy="2033804"/>
          </a:xfrm>
          <a:prstGeom prst="rect">
            <a:avLst/>
          </a:prstGeom>
          <a:solidFill>
            <a:srgbClr val="404040"/>
          </a:solidFill>
          <a:ln w="127000" cap="sq" cmpd="thinThick">
            <a:solidFill>
              <a:srgbClr val="40404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Title 2">
            <a:extLst>
              <a:ext uri="{FF2B5EF4-FFF2-40B4-BE49-F238E27FC236}">
                <a16:creationId xmlns:a16="http://schemas.microsoft.com/office/drawing/2014/main" id="{6DD01169-6E39-4F5C-B6D0-5BB779987F08}"/>
              </a:ext>
            </a:extLst>
          </p:cNvPr>
          <p:cNvSpPr txBox="1">
            <a:spLocks/>
          </p:cNvSpPr>
          <p:nvPr/>
        </p:nvSpPr>
        <p:spPr>
          <a:xfrm>
            <a:off x="478981" y="478103"/>
            <a:ext cx="9766229" cy="1026077"/>
          </a:xfrm>
          <a:prstGeom prst="ellipse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1008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852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 defTabSz="914400">
              <a:spcAft>
                <a:spcPts val="600"/>
              </a:spcAft>
            </a:pPr>
            <a:r>
              <a:rPr lang="en-US" sz="3300" b="1" dirty="0">
                <a:solidFill>
                  <a:srgbClr val="FFFFFF"/>
                </a:solidFill>
              </a:rPr>
              <a:t>Story Boards created for Experiences </a:t>
            </a:r>
          </a:p>
        </p:txBody>
      </p:sp>
      <p:cxnSp>
        <p:nvCxnSpPr>
          <p:cNvPr id="55" name="Straight Connector 54">
            <a:extLst>
              <a:ext uri="{FF2B5EF4-FFF2-40B4-BE49-F238E27FC236}">
                <a16:creationId xmlns:a16="http://schemas.microsoft.com/office/drawing/2014/main" id="{7E7C77BC-7138-40B1-A15B-20F57A4946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955093" y="1678749"/>
            <a:ext cx="6814006" cy="0"/>
          </a:xfrm>
          <a:prstGeom prst="line">
            <a:avLst/>
          </a:prstGeom>
          <a:ln w="22225">
            <a:solidFill>
              <a:srgbClr val="D9D9D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" name="Picture 1">
            <a:extLst>
              <a:ext uri="{FF2B5EF4-FFF2-40B4-BE49-F238E27FC236}">
                <a16:creationId xmlns:a16="http://schemas.microsoft.com/office/drawing/2014/main" id="{656D4CB9-8167-4565-ACA9-03CE7E1B9E2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0682" y="3380875"/>
            <a:ext cx="4783163" cy="2480166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cxnSp>
        <p:nvCxnSpPr>
          <p:cNvPr id="57" name="Straight Connector 56">
            <a:extLst>
              <a:ext uri="{FF2B5EF4-FFF2-40B4-BE49-F238E27FC236}">
                <a16:creationId xmlns:a16="http://schemas.microsoft.com/office/drawing/2014/main" id="{DB146403-F3D6-484B-B2ED-97F9565D03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362096" y="2863733"/>
            <a:ext cx="0" cy="4033520"/>
          </a:xfrm>
          <a:prstGeom prst="line">
            <a:avLst/>
          </a:prstGeom>
          <a:ln w="101600" cmpd="dbl">
            <a:solidFill>
              <a:srgbClr val="59595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" name="Picture 2">
            <a:extLst>
              <a:ext uri="{FF2B5EF4-FFF2-40B4-BE49-F238E27FC236}">
                <a16:creationId xmlns:a16="http://schemas.microsoft.com/office/drawing/2014/main" id="{B4B88680-627C-4118-BE7A-F19A139968C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0348" y="3380875"/>
            <a:ext cx="4783163" cy="2634914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61476205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:checker/>
      </p:transition>
    </mc:Choice>
    <mc:Fallback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ject 3"/>
          <p:cNvSpPr/>
          <p:nvPr/>
        </p:nvSpPr>
        <p:spPr>
          <a:xfrm>
            <a:off x="242570" y="3027045"/>
            <a:ext cx="3177540" cy="0"/>
          </a:xfrm>
          <a:custGeom>
            <a:avLst/>
            <a:gdLst/>
            <a:ahLst/>
            <a:cxnLst/>
            <a:rect l="l" t="t" r="r" b="b"/>
            <a:pathLst>
              <a:path w="3177540">
                <a:moveTo>
                  <a:pt x="0" y="0"/>
                </a:moveTo>
                <a:lnTo>
                  <a:pt x="3177295" y="0"/>
                </a:lnTo>
              </a:path>
            </a:pathLst>
          </a:custGeom>
          <a:ln w="12700">
            <a:solidFill>
              <a:schemeClr val="tx1"/>
            </a:solidFill>
          </a:ln>
        </p:spPr>
        <p:txBody>
          <a:bodyPr wrap="square" lIns="0" tIns="0" rIns="0" bIns="0" rtlCol="0"/>
          <a:lstStyle/>
          <a:p>
            <a:endParaRPr lang="en-US"/>
          </a:p>
        </p:txBody>
      </p:sp>
      <p:sp>
        <p:nvSpPr>
          <p:cNvPr id="5" name="object 4"/>
          <p:cNvSpPr/>
          <p:nvPr/>
        </p:nvSpPr>
        <p:spPr>
          <a:xfrm>
            <a:off x="242570" y="3234055"/>
            <a:ext cx="3177540" cy="0"/>
          </a:xfrm>
          <a:custGeom>
            <a:avLst/>
            <a:gdLst/>
            <a:ahLst/>
            <a:cxnLst/>
            <a:rect l="l" t="t" r="r" b="b"/>
            <a:pathLst>
              <a:path w="3177540">
                <a:moveTo>
                  <a:pt x="0" y="0"/>
                </a:moveTo>
                <a:lnTo>
                  <a:pt x="3177295" y="0"/>
                </a:lnTo>
              </a:path>
            </a:pathLst>
          </a:custGeom>
          <a:ln w="12700">
            <a:solidFill>
              <a:schemeClr val="tx1"/>
            </a:solidFill>
          </a:ln>
        </p:spPr>
        <p:txBody>
          <a:bodyPr wrap="square" lIns="0" tIns="0" rIns="0" bIns="0" rtlCol="0"/>
          <a:lstStyle/>
          <a:p>
            <a:endParaRPr lang="en-US"/>
          </a:p>
        </p:txBody>
      </p:sp>
      <p:sp>
        <p:nvSpPr>
          <p:cNvPr id="6" name="object 5"/>
          <p:cNvSpPr/>
          <p:nvPr/>
        </p:nvSpPr>
        <p:spPr>
          <a:xfrm>
            <a:off x="242570" y="3441700"/>
            <a:ext cx="3177540" cy="0"/>
          </a:xfrm>
          <a:custGeom>
            <a:avLst/>
            <a:gdLst/>
            <a:ahLst/>
            <a:cxnLst/>
            <a:rect l="l" t="t" r="r" b="b"/>
            <a:pathLst>
              <a:path w="3177540">
                <a:moveTo>
                  <a:pt x="0" y="0"/>
                </a:moveTo>
                <a:lnTo>
                  <a:pt x="3177295" y="0"/>
                </a:lnTo>
              </a:path>
            </a:pathLst>
          </a:custGeom>
          <a:ln w="12700">
            <a:solidFill>
              <a:schemeClr val="tx1"/>
            </a:solidFill>
          </a:ln>
        </p:spPr>
        <p:txBody>
          <a:bodyPr wrap="square" lIns="0" tIns="0" rIns="0" bIns="0" rtlCol="0"/>
          <a:lstStyle/>
          <a:p>
            <a:endParaRPr lang="en-US"/>
          </a:p>
        </p:txBody>
      </p:sp>
      <p:sp>
        <p:nvSpPr>
          <p:cNvPr id="7" name="object 6"/>
          <p:cNvSpPr/>
          <p:nvPr/>
        </p:nvSpPr>
        <p:spPr>
          <a:xfrm>
            <a:off x="242570" y="3649345"/>
            <a:ext cx="3177540" cy="0"/>
          </a:xfrm>
          <a:custGeom>
            <a:avLst/>
            <a:gdLst/>
            <a:ahLst/>
            <a:cxnLst/>
            <a:rect l="l" t="t" r="r" b="b"/>
            <a:pathLst>
              <a:path w="3177540">
                <a:moveTo>
                  <a:pt x="0" y="0"/>
                </a:moveTo>
                <a:lnTo>
                  <a:pt x="3177295" y="0"/>
                </a:lnTo>
              </a:path>
            </a:pathLst>
          </a:custGeom>
          <a:ln w="12700">
            <a:solidFill>
              <a:schemeClr val="tx1"/>
            </a:solidFill>
          </a:ln>
        </p:spPr>
        <p:txBody>
          <a:bodyPr wrap="square" lIns="0" tIns="0" rIns="0" bIns="0" rtlCol="0"/>
          <a:lstStyle/>
          <a:p>
            <a:endParaRPr lang="en-US"/>
          </a:p>
        </p:txBody>
      </p:sp>
      <p:sp>
        <p:nvSpPr>
          <p:cNvPr id="8" name="object 7"/>
          <p:cNvSpPr/>
          <p:nvPr/>
        </p:nvSpPr>
        <p:spPr>
          <a:xfrm>
            <a:off x="237490" y="696595"/>
            <a:ext cx="3187700" cy="2070100"/>
          </a:xfrm>
          <a:custGeom>
            <a:avLst/>
            <a:gdLst/>
            <a:ahLst/>
            <a:cxnLst/>
            <a:rect l="l" t="t" r="r" b="b"/>
            <a:pathLst>
              <a:path w="3187700" h="2070100">
                <a:moveTo>
                  <a:pt x="0" y="0"/>
                </a:moveTo>
                <a:lnTo>
                  <a:pt x="3187700" y="0"/>
                </a:lnTo>
                <a:lnTo>
                  <a:pt x="3187700" y="2070100"/>
                </a:lnTo>
                <a:lnTo>
                  <a:pt x="0" y="2070100"/>
                </a:lnTo>
                <a:lnTo>
                  <a:pt x="0" y="0"/>
                </a:lnTo>
                <a:close/>
              </a:path>
            </a:pathLst>
          </a:custGeom>
          <a:ln w="25400">
            <a:solidFill>
              <a:schemeClr val="tx1"/>
            </a:solidFill>
          </a:ln>
        </p:spPr>
        <p:txBody>
          <a:bodyPr wrap="square" lIns="0" tIns="0" rIns="0" bIns="0" rtlCol="0"/>
          <a:lstStyle/>
          <a:p>
            <a:endParaRPr lang="en-US"/>
          </a:p>
        </p:txBody>
      </p:sp>
      <p:sp>
        <p:nvSpPr>
          <p:cNvPr id="9" name="object 8"/>
          <p:cNvSpPr txBox="1"/>
          <p:nvPr/>
        </p:nvSpPr>
        <p:spPr>
          <a:xfrm>
            <a:off x="237490" y="696595"/>
            <a:ext cx="825500" cy="218008"/>
          </a:xfrm>
          <a:prstGeom prst="rect">
            <a:avLst/>
          </a:prstGeom>
          <a:ln w="25400">
            <a:solidFill>
              <a:schemeClr val="tx1"/>
            </a:solidFill>
          </a:ln>
        </p:spPr>
        <p:txBody>
          <a:bodyPr vert="horz" wrap="square" lIns="0" tIns="63500" rIns="0" bIns="0" rtlCol="0">
            <a:spAutoFit/>
          </a:bodyPr>
          <a:lstStyle/>
          <a:p>
            <a:pPr marL="118745" marR="0">
              <a:spcBef>
                <a:spcPts val="500"/>
              </a:spcBef>
              <a:spcAft>
                <a:spcPts val="0"/>
              </a:spcAft>
            </a:pPr>
            <a:r>
              <a:rPr lang="en-US" sz="1000" b="1" kern="1200" spc="-3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Scene</a:t>
            </a:r>
            <a:r>
              <a:rPr lang="en-US" sz="1000" b="1" kern="1200" spc="-2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r>
              <a:rPr lang="en-US" sz="1000" b="1" kern="1200" spc="35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No.</a:t>
            </a:r>
            <a:endParaRPr lang="en-US" sz="1200" b="1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10" name="object 9"/>
          <p:cNvSpPr txBox="1"/>
          <p:nvPr/>
        </p:nvSpPr>
        <p:spPr>
          <a:xfrm>
            <a:off x="1824990" y="696595"/>
            <a:ext cx="723900" cy="218008"/>
          </a:xfrm>
          <a:prstGeom prst="rect">
            <a:avLst/>
          </a:prstGeom>
          <a:ln w="25400">
            <a:solidFill>
              <a:schemeClr val="tx1"/>
            </a:solidFill>
          </a:ln>
        </p:spPr>
        <p:txBody>
          <a:bodyPr vert="horz" wrap="square" lIns="0" tIns="63500" rIns="0" bIns="0" rtlCol="0">
            <a:spAutoFit/>
          </a:bodyPr>
          <a:lstStyle/>
          <a:p>
            <a:pPr marL="118745" marR="0">
              <a:spcBef>
                <a:spcPts val="500"/>
              </a:spcBef>
              <a:spcAft>
                <a:spcPts val="0"/>
              </a:spcAft>
            </a:pPr>
            <a:r>
              <a:rPr lang="en-US" sz="1000" b="1" kern="1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Shot</a:t>
            </a:r>
            <a:r>
              <a:rPr lang="en-US" sz="1000" b="1" kern="1200" spc="-2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r>
              <a:rPr lang="en-US" sz="1000" b="1" kern="1200" spc="35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No</a:t>
            </a:r>
            <a:r>
              <a:rPr lang="en-US" sz="1000" kern="1200" spc="35" dirty="0">
                <a:solidFill>
                  <a:srgbClr val="9B9B9B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</a:t>
            </a:r>
            <a:endParaRPr lang="en-US" sz="1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11" name="object 10"/>
          <p:cNvSpPr/>
          <p:nvPr/>
        </p:nvSpPr>
        <p:spPr>
          <a:xfrm>
            <a:off x="237490" y="696594"/>
            <a:ext cx="3187700" cy="298451"/>
          </a:xfrm>
          <a:custGeom>
            <a:avLst/>
            <a:gdLst/>
            <a:ahLst/>
            <a:cxnLst/>
            <a:rect l="l" t="t" r="r" b="b"/>
            <a:pathLst>
              <a:path w="3187700" h="292100">
                <a:moveTo>
                  <a:pt x="0" y="0"/>
                </a:moveTo>
                <a:lnTo>
                  <a:pt x="3187700" y="0"/>
                </a:lnTo>
                <a:lnTo>
                  <a:pt x="3187700" y="292100"/>
                </a:lnTo>
                <a:lnTo>
                  <a:pt x="2527274" y="292100"/>
                </a:lnTo>
                <a:lnTo>
                  <a:pt x="0" y="292100"/>
                </a:lnTo>
                <a:lnTo>
                  <a:pt x="0" y="0"/>
                </a:lnTo>
                <a:close/>
              </a:path>
            </a:pathLst>
          </a:custGeom>
          <a:ln w="25400">
            <a:solidFill>
              <a:schemeClr val="tx1"/>
            </a:solidFill>
          </a:ln>
        </p:spPr>
        <p:txBody>
          <a:bodyPr wrap="square" lIns="0" tIns="0" rIns="0" bIns="0" rtlCol="0"/>
          <a:lstStyle/>
          <a:p>
            <a:endParaRPr lang="en-US"/>
          </a:p>
        </p:txBody>
      </p:sp>
      <p:sp>
        <p:nvSpPr>
          <p:cNvPr id="12" name="object 11"/>
          <p:cNvSpPr/>
          <p:nvPr/>
        </p:nvSpPr>
        <p:spPr>
          <a:xfrm>
            <a:off x="242570" y="6265545"/>
            <a:ext cx="3177540" cy="0"/>
          </a:xfrm>
          <a:custGeom>
            <a:avLst/>
            <a:gdLst/>
            <a:ahLst/>
            <a:cxnLst/>
            <a:rect l="l" t="t" r="r" b="b"/>
            <a:pathLst>
              <a:path w="3177540">
                <a:moveTo>
                  <a:pt x="0" y="0"/>
                </a:moveTo>
                <a:lnTo>
                  <a:pt x="3177295" y="0"/>
                </a:lnTo>
              </a:path>
            </a:pathLst>
          </a:custGeom>
          <a:ln w="12700">
            <a:solidFill>
              <a:schemeClr val="tx1"/>
            </a:solidFill>
          </a:ln>
        </p:spPr>
        <p:txBody>
          <a:bodyPr wrap="square" lIns="0" tIns="0" rIns="0" bIns="0" rtlCol="0"/>
          <a:lstStyle/>
          <a:p>
            <a:endParaRPr lang="en-US"/>
          </a:p>
        </p:txBody>
      </p:sp>
      <p:sp>
        <p:nvSpPr>
          <p:cNvPr id="13" name="object 12"/>
          <p:cNvSpPr/>
          <p:nvPr/>
        </p:nvSpPr>
        <p:spPr>
          <a:xfrm>
            <a:off x="242570" y="6472555"/>
            <a:ext cx="3177540" cy="0"/>
          </a:xfrm>
          <a:custGeom>
            <a:avLst/>
            <a:gdLst/>
            <a:ahLst/>
            <a:cxnLst/>
            <a:rect l="l" t="t" r="r" b="b"/>
            <a:pathLst>
              <a:path w="3177540">
                <a:moveTo>
                  <a:pt x="0" y="0"/>
                </a:moveTo>
                <a:lnTo>
                  <a:pt x="3177295" y="0"/>
                </a:lnTo>
              </a:path>
            </a:pathLst>
          </a:custGeom>
          <a:ln w="12700">
            <a:solidFill>
              <a:schemeClr val="tx1"/>
            </a:solidFill>
          </a:ln>
        </p:spPr>
        <p:txBody>
          <a:bodyPr wrap="square" lIns="0" tIns="0" rIns="0" bIns="0" rtlCol="0"/>
          <a:lstStyle/>
          <a:p>
            <a:endParaRPr lang="en-US"/>
          </a:p>
        </p:txBody>
      </p:sp>
      <p:sp>
        <p:nvSpPr>
          <p:cNvPr id="14" name="object 13"/>
          <p:cNvSpPr/>
          <p:nvPr/>
        </p:nvSpPr>
        <p:spPr>
          <a:xfrm>
            <a:off x="242570" y="6680200"/>
            <a:ext cx="3177540" cy="0"/>
          </a:xfrm>
          <a:custGeom>
            <a:avLst/>
            <a:gdLst/>
            <a:ahLst/>
            <a:cxnLst/>
            <a:rect l="l" t="t" r="r" b="b"/>
            <a:pathLst>
              <a:path w="3177540">
                <a:moveTo>
                  <a:pt x="0" y="0"/>
                </a:moveTo>
                <a:lnTo>
                  <a:pt x="3177295" y="0"/>
                </a:lnTo>
              </a:path>
            </a:pathLst>
          </a:custGeom>
          <a:ln w="12700">
            <a:solidFill>
              <a:schemeClr val="tx1"/>
            </a:solidFill>
          </a:ln>
        </p:spPr>
        <p:txBody>
          <a:bodyPr wrap="square" lIns="0" tIns="0" rIns="0" bIns="0" rtlCol="0"/>
          <a:lstStyle/>
          <a:p>
            <a:endParaRPr lang="en-US"/>
          </a:p>
        </p:txBody>
      </p:sp>
      <p:sp>
        <p:nvSpPr>
          <p:cNvPr id="15" name="object 15"/>
          <p:cNvSpPr/>
          <p:nvPr/>
        </p:nvSpPr>
        <p:spPr>
          <a:xfrm>
            <a:off x="237490" y="3935095"/>
            <a:ext cx="3187700" cy="2070100"/>
          </a:xfrm>
          <a:custGeom>
            <a:avLst/>
            <a:gdLst/>
            <a:ahLst/>
            <a:cxnLst/>
            <a:rect l="l" t="t" r="r" b="b"/>
            <a:pathLst>
              <a:path w="3187700" h="2070100">
                <a:moveTo>
                  <a:pt x="0" y="0"/>
                </a:moveTo>
                <a:lnTo>
                  <a:pt x="3187700" y="0"/>
                </a:lnTo>
                <a:lnTo>
                  <a:pt x="3187700" y="2070100"/>
                </a:lnTo>
                <a:lnTo>
                  <a:pt x="0" y="2070100"/>
                </a:lnTo>
                <a:lnTo>
                  <a:pt x="0" y="0"/>
                </a:lnTo>
                <a:close/>
              </a:path>
            </a:pathLst>
          </a:custGeom>
          <a:ln w="25400">
            <a:solidFill>
              <a:schemeClr val="tx1"/>
            </a:solidFill>
          </a:ln>
        </p:spPr>
        <p:txBody>
          <a:bodyPr wrap="square" lIns="0" tIns="0" rIns="0" bIns="0" rtlCol="0"/>
          <a:lstStyle/>
          <a:p>
            <a:endParaRPr lang="en-US"/>
          </a:p>
        </p:txBody>
      </p:sp>
      <p:sp>
        <p:nvSpPr>
          <p:cNvPr id="16" name="object 16"/>
          <p:cNvSpPr txBox="1"/>
          <p:nvPr/>
        </p:nvSpPr>
        <p:spPr>
          <a:xfrm>
            <a:off x="237490" y="3935095"/>
            <a:ext cx="825500" cy="218008"/>
          </a:xfrm>
          <a:prstGeom prst="rect">
            <a:avLst/>
          </a:prstGeom>
          <a:ln w="25400">
            <a:solidFill>
              <a:schemeClr val="tx1"/>
            </a:solidFill>
          </a:ln>
        </p:spPr>
        <p:txBody>
          <a:bodyPr vert="horz" wrap="square" lIns="0" tIns="63500" rIns="0" bIns="0" rtlCol="0">
            <a:spAutoFit/>
          </a:bodyPr>
          <a:lstStyle/>
          <a:p>
            <a:pPr marL="118745" marR="0">
              <a:spcBef>
                <a:spcPts val="500"/>
              </a:spcBef>
              <a:spcAft>
                <a:spcPts val="0"/>
              </a:spcAft>
            </a:pPr>
            <a:r>
              <a:rPr lang="en-US" sz="1000" b="1" kern="1200" spc="-3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Scene</a:t>
            </a:r>
            <a:r>
              <a:rPr lang="en-US" sz="1000" b="1" kern="1200" spc="-2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r>
              <a:rPr lang="en-US" sz="1000" b="1" kern="1200" spc="35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No.</a:t>
            </a:r>
            <a:endParaRPr lang="en-US" sz="1200" b="1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1824990" y="3935095"/>
            <a:ext cx="723900" cy="218008"/>
          </a:xfrm>
          <a:prstGeom prst="rect">
            <a:avLst/>
          </a:prstGeom>
          <a:ln w="25400">
            <a:solidFill>
              <a:schemeClr val="tx1"/>
            </a:solidFill>
          </a:ln>
        </p:spPr>
        <p:txBody>
          <a:bodyPr vert="horz" wrap="square" lIns="0" tIns="63500" rIns="0" bIns="0" rtlCol="0">
            <a:spAutoFit/>
          </a:bodyPr>
          <a:lstStyle/>
          <a:p>
            <a:pPr marL="118745" marR="0">
              <a:spcBef>
                <a:spcPts val="500"/>
              </a:spcBef>
              <a:spcAft>
                <a:spcPts val="0"/>
              </a:spcAft>
            </a:pPr>
            <a:r>
              <a:rPr lang="en-US" sz="1000" b="1" kern="1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Shot</a:t>
            </a:r>
            <a:r>
              <a:rPr lang="en-US" sz="1000" b="1" kern="1200" spc="-2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r>
              <a:rPr lang="en-US" sz="1000" b="1" kern="1200" spc="35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No.</a:t>
            </a:r>
            <a:endParaRPr lang="en-US" sz="1200" b="1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18" name="object 18"/>
          <p:cNvSpPr/>
          <p:nvPr/>
        </p:nvSpPr>
        <p:spPr>
          <a:xfrm>
            <a:off x="237490" y="3935095"/>
            <a:ext cx="3187700" cy="298450"/>
          </a:xfrm>
          <a:custGeom>
            <a:avLst/>
            <a:gdLst/>
            <a:ahLst/>
            <a:cxnLst/>
            <a:rect l="l" t="t" r="r" b="b"/>
            <a:pathLst>
              <a:path w="3187700" h="292100">
                <a:moveTo>
                  <a:pt x="0" y="0"/>
                </a:moveTo>
                <a:lnTo>
                  <a:pt x="3187700" y="0"/>
                </a:lnTo>
                <a:lnTo>
                  <a:pt x="3187700" y="292100"/>
                </a:lnTo>
                <a:lnTo>
                  <a:pt x="2527274" y="292100"/>
                </a:lnTo>
                <a:lnTo>
                  <a:pt x="0" y="292100"/>
                </a:lnTo>
                <a:lnTo>
                  <a:pt x="0" y="0"/>
                </a:lnTo>
                <a:close/>
              </a:path>
            </a:pathLst>
          </a:custGeom>
          <a:ln w="25400">
            <a:solidFill>
              <a:schemeClr val="tx1"/>
            </a:solidFill>
          </a:ln>
        </p:spPr>
        <p:txBody>
          <a:bodyPr wrap="square" lIns="0" tIns="0" rIns="0" bIns="0" rtlCol="0"/>
          <a:lstStyle/>
          <a:p>
            <a:endParaRPr lang="en-US"/>
          </a:p>
        </p:txBody>
      </p:sp>
      <p:sp>
        <p:nvSpPr>
          <p:cNvPr id="19" name="object 19"/>
          <p:cNvSpPr/>
          <p:nvPr/>
        </p:nvSpPr>
        <p:spPr>
          <a:xfrm>
            <a:off x="3735070" y="3027045"/>
            <a:ext cx="3177540" cy="0"/>
          </a:xfrm>
          <a:custGeom>
            <a:avLst/>
            <a:gdLst/>
            <a:ahLst/>
            <a:cxnLst/>
            <a:rect l="l" t="t" r="r" b="b"/>
            <a:pathLst>
              <a:path w="3177540">
                <a:moveTo>
                  <a:pt x="0" y="0"/>
                </a:moveTo>
                <a:lnTo>
                  <a:pt x="3177295" y="0"/>
                </a:lnTo>
              </a:path>
            </a:pathLst>
          </a:custGeom>
          <a:ln w="12700">
            <a:solidFill>
              <a:schemeClr val="tx1"/>
            </a:solidFill>
          </a:ln>
        </p:spPr>
        <p:txBody>
          <a:bodyPr wrap="square" lIns="0" tIns="0" rIns="0" bIns="0" rtlCol="0"/>
          <a:lstStyle/>
          <a:p>
            <a:endParaRPr lang="en-US"/>
          </a:p>
        </p:txBody>
      </p:sp>
      <p:sp>
        <p:nvSpPr>
          <p:cNvPr id="20" name="object 20"/>
          <p:cNvSpPr/>
          <p:nvPr/>
        </p:nvSpPr>
        <p:spPr>
          <a:xfrm>
            <a:off x="3735070" y="3234055"/>
            <a:ext cx="3177540" cy="0"/>
          </a:xfrm>
          <a:custGeom>
            <a:avLst/>
            <a:gdLst/>
            <a:ahLst/>
            <a:cxnLst/>
            <a:rect l="l" t="t" r="r" b="b"/>
            <a:pathLst>
              <a:path w="3177540">
                <a:moveTo>
                  <a:pt x="0" y="0"/>
                </a:moveTo>
                <a:lnTo>
                  <a:pt x="3177295" y="0"/>
                </a:lnTo>
              </a:path>
            </a:pathLst>
          </a:custGeom>
          <a:ln w="12700">
            <a:solidFill>
              <a:schemeClr val="tx1"/>
            </a:solidFill>
          </a:ln>
        </p:spPr>
        <p:txBody>
          <a:bodyPr wrap="square" lIns="0" tIns="0" rIns="0" bIns="0" rtlCol="0"/>
          <a:lstStyle/>
          <a:p>
            <a:endParaRPr lang="en-US"/>
          </a:p>
        </p:txBody>
      </p:sp>
      <p:sp>
        <p:nvSpPr>
          <p:cNvPr id="21" name="object 21"/>
          <p:cNvSpPr/>
          <p:nvPr/>
        </p:nvSpPr>
        <p:spPr>
          <a:xfrm>
            <a:off x="3735070" y="3441700"/>
            <a:ext cx="3177540" cy="0"/>
          </a:xfrm>
          <a:custGeom>
            <a:avLst/>
            <a:gdLst/>
            <a:ahLst/>
            <a:cxnLst/>
            <a:rect l="l" t="t" r="r" b="b"/>
            <a:pathLst>
              <a:path w="3177540">
                <a:moveTo>
                  <a:pt x="0" y="0"/>
                </a:moveTo>
                <a:lnTo>
                  <a:pt x="3177295" y="0"/>
                </a:lnTo>
              </a:path>
            </a:pathLst>
          </a:custGeom>
          <a:ln w="12700">
            <a:solidFill>
              <a:schemeClr val="tx1"/>
            </a:solidFill>
          </a:ln>
        </p:spPr>
        <p:txBody>
          <a:bodyPr wrap="square" lIns="0" tIns="0" rIns="0" bIns="0" rtlCol="0"/>
          <a:lstStyle/>
          <a:p>
            <a:endParaRPr lang="en-US"/>
          </a:p>
        </p:txBody>
      </p:sp>
      <p:sp>
        <p:nvSpPr>
          <p:cNvPr id="22" name="object 22"/>
          <p:cNvSpPr/>
          <p:nvPr/>
        </p:nvSpPr>
        <p:spPr>
          <a:xfrm>
            <a:off x="3735070" y="3649345"/>
            <a:ext cx="3177540" cy="0"/>
          </a:xfrm>
          <a:custGeom>
            <a:avLst/>
            <a:gdLst/>
            <a:ahLst/>
            <a:cxnLst/>
            <a:rect l="l" t="t" r="r" b="b"/>
            <a:pathLst>
              <a:path w="3177540">
                <a:moveTo>
                  <a:pt x="0" y="0"/>
                </a:moveTo>
                <a:lnTo>
                  <a:pt x="3177295" y="0"/>
                </a:lnTo>
              </a:path>
            </a:pathLst>
          </a:custGeom>
          <a:ln w="12700">
            <a:solidFill>
              <a:schemeClr val="tx1"/>
            </a:solidFill>
          </a:ln>
        </p:spPr>
        <p:txBody>
          <a:bodyPr wrap="square" lIns="0" tIns="0" rIns="0" bIns="0" rtlCol="0"/>
          <a:lstStyle/>
          <a:p>
            <a:endParaRPr lang="en-US"/>
          </a:p>
        </p:txBody>
      </p:sp>
      <p:sp>
        <p:nvSpPr>
          <p:cNvPr id="23" name="object 23"/>
          <p:cNvSpPr/>
          <p:nvPr/>
        </p:nvSpPr>
        <p:spPr>
          <a:xfrm>
            <a:off x="3729990" y="696595"/>
            <a:ext cx="3187700" cy="2070100"/>
          </a:xfrm>
          <a:custGeom>
            <a:avLst/>
            <a:gdLst/>
            <a:ahLst/>
            <a:cxnLst/>
            <a:rect l="l" t="t" r="r" b="b"/>
            <a:pathLst>
              <a:path w="3187700" h="2070100">
                <a:moveTo>
                  <a:pt x="0" y="0"/>
                </a:moveTo>
                <a:lnTo>
                  <a:pt x="3187700" y="0"/>
                </a:lnTo>
                <a:lnTo>
                  <a:pt x="3187700" y="2070100"/>
                </a:lnTo>
                <a:lnTo>
                  <a:pt x="0" y="2070100"/>
                </a:lnTo>
                <a:lnTo>
                  <a:pt x="0" y="0"/>
                </a:lnTo>
                <a:close/>
              </a:path>
            </a:pathLst>
          </a:custGeom>
          <a:ln w="25400">
            <a:solidFill>
              <a:schemeClr val="tx1"/>
            </a:solidFill>
          </a:ln>
        </p:spPr>
        <p:txBody>
          <a:bodyPr wrap="square" lIns="0" tIns="0" rIns="0" bIns="0" rtlCol="0"/>
          <a:lstStyle/>
          <a:p>
            <a:endParaRPr lang="en-US"/>
          </a:p>
        </p:txBody>
      </p:sp>
      <p:sp>
        <p:nvSpPr>
          <p:cNvPr id="24" name="object 24"/>
          <p:cNvSpPr txBox="1"/>
          <p:nvPr/>
        </p:nvSpPr>
        <p:spPr>
          <a:xfrm>
            <a:off x="3729990" y="696595"/>
            <a:ext cx="825500" cy="218008"/>
          </a:xfrm>
          <a:prstGeom prst="rect">
            <a:avLst/>
          </a:prstGeom>
          <a:ln w="25400">
            <a:solidFill>
              <a:schemeClr val="tx1"/>
            </a:solidFill>
          </a:ln>
        </p:spPr>
        <p:txBody>
          <a:bodyPr vert="horz" wrap="square" lIns="0" tIns="63500" rIns="0" bIns="0" rtlCol="0">
            <a:spAutoFit/>
          </a:bodyPr>
          <a:lstStyle/>
          <a:p>
            <a:pPr marL="118745" marR="0">
              <a:spcBef>
                <a:spcPts val="500"/>
              </a:spcBef>
              <a:spcAft>
                <a:spcPts val="0"/>
              </a:spcAft>
            </a:pPr>
            <a:r>
              <a:rPr lang="en-US" sz="1000" b="1" kern="1200" spc="-3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Scene</a:t>
            </a:r>
            <a:r>
              <a:rPr lang="en-US" sz="1000" b="1" kern="1200" spc="-2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r>
              <a:rPr lang="en-US" sz="1000" b="1" kern="1200" spc="35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No.</a:t>
            </a:r>
            <a:endParaRPr lang="en-US" sz="1200" b="1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25" name="object 25"/>
          <p:cNvSpPr txBox="1"/>
          <p:nvPr/>
        </p:nvSpPr>
        <p:spPr>
          <a:xfrm>
            <a:off x="5317490" y="696595"/>
            <a:ext cx="723900" cy="218008"/>
          </a:xfrm>
          <a:prstGeom prst="rect">
            <a:avLst/>
          </a:prstGeom>
          <a:ln w="25400">
            <a:solidFill>
              <a:schemeClr val="tx1"/>
            </a:solidFill>
          </a:ln>
        </p:spPr>
        <p:txBody>
          <a:bodyPr vert="horz" wrap="square" lIns="0" tIns="63500" rIns="0" bIns="0" rtlCol="0">
            <a:spAutoFit/>
          </a:bodyPr>
          <a:lstStyle/>
          <a:p>
            <a:pPr marL="118745" marR="0">
              <a:spcBef>
                <a:spcPts val="500"/>
              </a:spcBef>
              <a:spcAft>
                <a:spcPts val="0"/>
              </a:spcAft>
            </a:pPr>
            <a:r>
              <a:rPr lang="en-US" sz="1000" b="1" kern="1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Shot</a:t>
            </a:r>
            <a:r>
              <a:rPr lang="en-US" sz="1000" b="1" kern="1200" spc="-2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r>
              <a:rPr lang="en-US" sz="1000" b="1" kern="1200" spc="35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No</a:t>
            </a:r>
            <a:r>
              <a:rPr lang="en-US" sz="1000" kern="1200" spc="35" dirty="0">
                <a:solidFill>
                  <a:srgbClr val="9B9B9B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</a:t>
            </a:r>
            <a:endParaRPr lang="en-US" sz="1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26" name="object 26"/>
          <p:cNvSpPr/>
          <p:nvPr/>
        </p:nvSpPr>
        <p:spPr>
          <a:xfrm>
            <a:off x="3729990" y="696595"/>
            <a:ext cx="3187700" cy="298450"/>
          </a:xfrm>
          <a:custGeom>
            <a:avLst/>
            <a:gdLst/>
            <a:ahLst/>
            <a:cxnLst/>
            <a:rect l="l" t="t" r="r" b="b"/>
            <a:pathLst>
              <a:path w="3187700" h="292100">
                <a:moveTo>
                  <a:pt x="0" y="0"/>
                </a:moveTo>
                <a:lnTo>
                  <a:pt x="3187700" y="0"/>
                </a:lnTo>
                <a:lnTo>
                  <a:pt x="3187700" y="292100"/>
                </a:lnTo>
                <a:lnTo>
                  <a:pt x="2527274" y="292100"/>
                </a:lnTo>
                <a:lnTo>
                  <a:pt x="0" y="292100"/>
                </a:lnTo>
                <a:lnTo>
                  <a:pt x="0" y="0"/>
                </a:lnTo>
                <a:close/>
              </a:path>
            </a:pathLst>
          </a:custGeom>
          <a:ln w="25400">
            <a:solidFill>
              <a:schemeClr val="tx1"/>
            </a:solidFill>
          </a:ln>
        </p:spPr>
        <p:txBody>
          <a:bodyPr wrap="square" lIns="0" tIns="0" rIns="0" bIns="0" rtlCol="0"/>
          <a:lstStyle/>
          <a:p>
            <a:endParaRPr lang="en-US"/>
          </a:p>
        </p:txBody>
      </p:sp>
      <p:sp>
        <p:nvSpPr>
          <p:cNvPr id="27" name="object 27"/>
          <p:cNvSpPr/>
          <p:nvPr/>
        </p:nvSpPr>
        <p:spPr>
          <a:xfrm>
            <a:off x="3735070" y="6265545"/>
            <a:ext cx="3177540" cy="0"/>
          </a:xfrm>
          <a:custGeom>
            <a:avLst/>
            <a:gdLst/>
            <a:ahLst/>
            <a:cxnLst/>
            <a:rect l="l" t="t" r="r" b="b"/>
            <a:pathLst>
              <a:path w="3177540">
                <a:moveTo>
                  <a:pt x="0" y="0"/>
                </a:moveTo>
                <a:lnTo>
                  <a:pt x="3177295" y="0"/>
                </a:lnTo>
              </a:path>
            </a:pathLst>
          </a:custGeom>
          <a:ln w="12700">
            <a:solidFill>
              <a:schemeClr val="tx1"/>
            </a:solidFill>
          </a:ln>
        </p:spPr>
        <p:txBody>
          <a:bodyPr wrap="square" lIns="0" tIns="0" rIns="0" bIns="0" rtlCol="0"/>
          <a:lstStyle/>
          <a:p>
            <a:endParaRPr lang="en-US"/>
          </a:p>
        </p:txBody>
      </p:sp>
      <p:sp>
        <p:nvSpPr>
          <p:cNvPr id="28" name="object 28"/>
          <p:cNvSpPr/>
          <p:nvPr/>
        </p:nvSpPr>
        <p:spPr>
          <a:xfrm>
            <a:off x="3735070" y="6472555"/>
            <a:ext cx="3177540" cy="0"/>
          </a:xfrm>
          <a:custGeom>
            <a:avLst/>
            <a:gdLst/>
            <a:ahLst/>
            <a:cxnLst/>
            <a:rect l="l" t="t" r="r" b="b"/>
            <a:pathLst>
              <a:path w="3177540">
                <a:moveTo>
                  <a:pt x="0" y="0"/>
                </a:moveTo>
                <a:lnTo>
                  <a:pt x="3177295" y="0"/>
                </a:lnTo>
              </a:path>
            </a:pathLst>
          </a:custGeom>
          <a:ln w="12700">
            <a:solidFill>
              <a:schemeClr val="tx1"/>
            </a:solidFill>
          </a:ln>
        </p:spPr>
        <p:txBody>
          <a:bodyPr wrap="square" lIns="0" tIns="0" rIns="0" bIns="0" rtlCol="0"/>
          <a:lstStyle/>
          <a:p>
            <a:endParaRPr lang="en-US"/>
          </a:p>
        </p:txBody>
      </p:sp>
      <p:sp>
        <p:nvSpPr>
          <p:cNvPr id="29" name="object 29"/>
          <p:cNvSpPr/>
          <p:nvPr/>
        </p:nvSpPr>
        <p:spPr>
          <a:xfrm>
            <a:off x="3735070" y="6680200"/>
            <a:ext cx="3177540" cy="0"/>
          </a:xfrm>
          <a:custGeom>
            <a:avLst/>
            <a:gdLst/>
            <a:ahLst/>
            <a:cxnLst/>
            <a:rect l="l" t="t" r="r" b="b"/>
            <a:pathLst>
              <a:path w="3177540">
                <a:moveTo>
                  <a:pt x="0" y="0"/>
                </a:moveTo>
                <a:lnTo>
                  <a:pt x="3177295" y="0"/>
                </a:lnTo>
              </a:path>
            </a:pathLst>
          </a:custGeom>
          <a:ln w="12700">
            <a:solidFill>
              <a:schemeClr val="tx1"/>
            </a:solidFill>
          </a:ln>
        </p:spPr>
        <p:txBody>
          <a:bodyPr wrap="square" lIns="0" tIns="0" rIns="0" bIns="0" rtlCol="0"/>
          <a:lstStyle/>
          <a:p>
            <a:endParaRPr lang="en-US"/>
          </a:p>
        </p:txBody>
      </p:sp>
      <p:sp>
        <p:nvSpPr>
          <p:cNvPr id="30" name="object 30"/>
          <p:cNvSpPr/>
          <p:nvPr/>
        </p:nvSpPr>
        <p:spPr>
          <a:xfrm>
            <a:off x="3735070" y="6887845"/>
            <a:ext cx="3177540" cy="0"/>
          </a:xfrm>
          <a:custGeom>
            <a:avLst/>
            <a:gdLst/>
            <a:ahLst/>
            <a:cxnLst/>
            <a:rect l="l" t="t" r="r" b="b"/>
            <a:pathLst>
              <a:path w="3177540">
                <a:moveTo>
                  <a:pt x="0" y="0"/>
                </a:moveTo>
                <a:lnTo>
                  <a:pt x="3177295" y="0"/>
                </a:lnTo>
              </a:path>
            </a:pathLst>
          </a:custGeom>
          <a:ln w="12700">
            <a:solidFill>
              <a:schemeClr val="tx1"/>
            </a:solidFill>
          </a:ln>
        </p:spPr>
        <p:txBody>
          <a:bodyPr wrap="square" lIns="0" tIns="0" rIns="0" bIns="0" rtlCol="0"/>
          <a:lstStyle/>
          <a:p>
            <a:endParaRPr lang="en-US"/>
          </a:p>
        </p:txBody>
      </p:sp>
      <p:sp>
        <p:nvSpPr>
          <p:cNvPr id="31" name="object 31"/>
          <p:cNvSpPr/>
          <p:nvPr/>
        </p:nvSpPr>
        <p:spPr>
          <a:xfrm>
            <a:off x="3729990" y="3935095"/>
            <a:ext cx="3187700" cy="2070100"/>
          </a:xfrm>
          <a:custGeom>
            <a:avLst/>
            <a:gdLst/>
            <a:ahLst/>
            <a:cxnLst/>
            <a:rect l="l" t="t" r="r" b="b"/>
            <a:pathLst>
              <a:path w="3187700" h="2070100">
                <a:moveTo>
                  <a:pt x="0" y="0"/>
                </a:moveTo>
                <a:lnTo>
                  <a:pt x="3187700" y="0"/>
                </a:lnTo>
                <a:lnTo>
                  <a:pt x="3187700" y="2070100"/>
                </a:lnTo>
                <a:lnTo>
                  <a:pt x="0" y="2070100"/>
                </a:lnTo>
                <a:lnTo>
                  <a:pt x="0" y="0"/>
                </a:lnTo>
                <a:close/>
              </a:path>
            </a:pathLst>
          </a:custGeom>
          <a:ln w="25400">
            <a:solidFill>
              <a:schemeClr val="tx1"/>
            </a:solidFill>
          </a:ln>
        </p:spPr>
        <p:txBody>
          <a:bodyPr wrap="square" lIns="0" tIns="0" rIns="0" bIns="0" rtlCol="0"/>
          <a:lstStyle/>
          <a:p>
            <a:endParaRPr lang="en-US"/>
          </a:p>
        </p:txBody>
      </p:sp>
      <p:sp>
        <p:nvSpPr>
          <p:cNvPr id="32" name="object 32"/>
          <p:cNvSpPr txBox="1"/>
          <p:nvPr/>
        </p:nvSpPr>
        <p:spPr>
          <a:xfrm>
            <a:off x="3729990" y="3935095"/>
            <a:ext cx="825500" cy="218008"/>
          </a:xfrm>
          <a:prstGeom prst="rect">
            <a:avLst/>
          </a:prstGeom>
          <a:ln w="25400">
            <a:solidFill>
              <a:schemeClr val="tx1"/>
            </a:solidFill>
          </a:ln>
        </p:spPr>
        <p:txBody>
          <a:bodyPr vert="horz" wrap="square" lIns="0" tIns="63500" rIns="0" bIns="0" rtlCol="0">
            <a:spAutoFit/>
          </a:bodyPr>
          <a:lstStyle/>
          <a:p>
            <a:pPr marL="118745" marR="0">
              <a:spcBef>
                <a:spcPts val="500"/>
              </a:spcBef>
              <a:spcAft>
                <a:spcPts val="0"/>
              </a:spcAft>
            </a:pPr>
            <a:r>
              <a:rPr lang="en-US" sz="1000" b="1" kern="1200" spc="-3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Scene</a:t>
            </a:r>
            <a:r>
              <a:rPr lang="en-US" sz="1000" b="1" kern="1200" spc="-2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r>
              <a:rPr lang="en-US" sz="1000" b="1" kern="1200" spc="35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No.</a:t>
            </a:r>
            <a:endParaRPr lang="en-US" sz="1200" b="1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33" name="object 33"/>
          <p:cNvSpPr txBox="1"/>
          <p:nvPr/>
        </p:nvSpPr>
        <p:spPr>
          <a:xfrm>
            <a:off x="5317490" y="3935095"/>
            <a:ext cx="723900" cy="218008"/>
          </a:xfrm>
          <a:prstGeom prst="rect">
            <a:avLst/>
          </a:prstGeom>
          <a:ln w="25400">
            <a:solidFill>
              <a:schemeClr val="tx1"/>
            </a:solidFill>
          </a:ln>
        </p:spPr>
        <p:txBody>
          <a:bodyPr vert="horz" wrap="square" lIns="0" tIns="63500" rIns="0" bIns="0" rtlCol="0">
            <a:spAutoFit/>
          </a:bodyPr>
          <a:lstStyle/>
          <a:p>
            <a:pPr marL="118745" marR="0">
              <a:spcBef>
                <a:spcPts val="500"/>
              </a:spcBef>
              <a:spcAft>
                <a:spcPts val="0"/>
              </a:spcAft>
            </a:pPr>
            <a:r>
              <a:rPr lang="en-US" sz="1000" b="1" kern="1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Shot</a:t>
            </a:r>
            <a:r>
              <a:rPr lang="en-US" sz="1000" b="1" kern="1200" spc="-2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r>
              <a:rPr lang="en-US" sz="1000" b="1" kern="1200" spc="35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No.</a:t>
            </a:r>
            <a:endParaRPr lang="en-US" sz="1200" b="1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34" name="object 34"/>
          <p:cNvSpPr/>
          <p:nvPr/>
        </p:nvSpPr>
        <p:spPr>
          <a:xfrm>
            <a:off x="3729990" y="3935095"/>
            <a:ext cx="3187700" cy="298450"/>
          </a:xfrm>
          <a:custGeom>
            <a:avLst/>
            <a:gdLst/>
            <a:ahLst/>
            <a:cxnLst/>
            <a:rect l="l" t="t" r="r" b="b"/>
            <a:pathLst>
              <a:path w="3187700" h="292100">
                <a:moveTo>
                  <a:pt x="0" y="0"/>
                </a:moveTo>
                <a:lnTo>
                  <a:pt x="3187700" y="0"/>
                </a:lnTo>
                <a:lnTo>
                  <a:pt x="3187700" y="292100"/>
                </a:lnTo>
                <a:lnTo>
                  <a:pt x="2527274" y="292100"/>
                </a:lnTo>
                <a:lnTo>
                  <a:pt x="0" y="292100"/>
                </a:lnTo>
                <a:lnTo>
                  <a:pt x="0" y="0"/>
                </a:lnTo>
                <a:close/>
              </a:path>
            </a:pathLst>
          </a:custGeom>
          <a:ln w="25400">
            <a:solidFill>
              <a:schemeClr val="tx1"/>
            </a:solidFill>
          </a:ln>
        </p:spPr>
        <p:txBody>
          <a:bodyPr wrap="square" lIns="0" tIns="0" rIns="0" bIns="0" rtlCol="0"/>
          <a:lstStyle/>
          <a:p>
            <a:endParaRPr lang="en-US"/>
          </a:p>
        </p:txBody>
      </p:sp>
      <p:sp>
        <p:nvSpPr>
          <p:cNvPr id="35" name="object 35"/>
          <p:cNvSpPr/>
          <p:nvPr/>
        </p:nvSpPr>
        <p:spPr>
          <a:xfrm>
            <a:off x="7240270" y="3027045"/>
            <a:ext cx="3177540" cy="0"/>
          </a:xfrm>
          <a:custGeom>
            <a:avLst/>
            <a:gdLst/>
            <a:ahLst/>
            <a:cxnLst/>
            <a:rect l="l" t="t" r="r" b="b"/>
            <a:pathLst>
              <a:path w="3177540">
                <a:moveTo>
                  <a:pt x="0" y="0"/>
                </a:moveTo>
                <a:lnTo>
                  <a:pt x="3177295" y="0"/>
                </a:lnTo>
              </a:path>
            </a:pathLst>
          </a:custGeom>
          <a:ln w="12700">
            <a:solidFill>
              <a:schemeClr val="tx1"/>
            </a:solidFill>
          </a:ln>
        </p:spPr>
        <p:txBody>
          <a:bodyPr wrap="square" lIns="0" tIns="0" rIns="0" bIns="0" rtlCol="0"/>
          <a:lstStyle/>
          <a:p>
            <a:endParaRPr lang="en-US"/>
          </a:p>
        </p:txBody>
      </p:sp>
      <p:sp>
        <p:nvSpPr>
          <p:cNvPr id="36" name="object 36"/>
          <p:cNvSpPr/>
          <p:nvPr/>
        </p:nvSpPr>
        <p:spPr>
          <a:xfrm>
            <a:off x="7240270" y="3234055"/>
            <a:ext cx="3177540" cy="0"/>
          </a:xfrm>
          <a:custGeom>
            <a:avLst/>
            <a:gdLst/>
            <a:ahLst/>
            <a:cxnLst/>
            <a:rect l="l" t="t" r="r" b="b"/>
            <a:pathLst>
              <a:path w="3177540">
                <a:moveTo>
                  <a:pt x="0" y="0"/>
                </a:moveTo>
                <a:lnTo>
                  <a:pt x="3177295" y="0"/>
                </a:lnTo>
              </a:path>
            </a:pathLst>
          </a:custGeom>
          <a:ln w="12700">
            <a:solidFill>
              <a:schemeClr val="tx1"/>
            </a:solidFill>
          </a:ln>
        </p:spPr>
        <p:txBody>
          <a:bodyPr wrap="square" lIns="0" tIns="0" rIns="0" bIns="0" rtlCol="0"/>
          <a:lstStyle/>
          <a:p>
            <a:endParaRPr lang="en-US"/>
          </a:p>
        </p:txBody>
      </p:sp>
      <p:sp>
        <p:nvSpPr>
          <p:cNvPr id="37" name="object 37"/>
          <p:cNvSpPr/>
          <p:nvPr/>
        </p:nvSpPr>
        <p:spPr>
          <a:xfrm>
            <a:off x="7240270" y="3441700"/>
            <a:ext cx="3177540" cy="0"/>
          </a:xfrm>
          <a:custGeom>
            <a:avLst/>
            <a:gdLst/>
            <a:ahLst/>
            <a:cxnLst/>
            <a:rect l="l" t="t" r="r" b="b"/>
            <a:pathLst>
              <a:path w="3177540">
                <a:moveTo>
                  <a:pt x="0" y="0"/>
                </a:moveTo>
                <a:lnTo>
                  <a:pt x="3177295" y="0"/>
                </a:lnTo>
              </a:path>
            </a:pathLst>
          </a:custGeom>
          <a:ln w="12700">
            <a:solidFill>
              <a:schemeClr val="tx1"/>
            </a:solidFill>
          </a:ln>
        </p:spPr>
        <p:txBody>
          <a:bodyPr wrap="square" lIns="0" tIns="0" rIns="0" bIns="0" rtlCol="0"/>
          <a:lstStyle/>
          <a:p>
            <a:endParaRPr lang="en-US"/>
          </a:p>
        </p:txBody>
      </p:sp>
      <p:sp>
        <p:nvSpPr>
          <p:cNvPr id="38" name="object 38"/>
          <p:cNvSpPr/>
          <p:nvPr/>
        </p:nvSpPr>
        <p:spPr>
          <a:xfrm>
            <a:off x="7240270" y="3649345"/>
            <a:ext cx="3177540" cy="0"/>
          </a:xfrm>
          <a:custGeom>
            <a:avLst/>
            <a:gdLst/>
            <a:ahLst/>
            <a:cxnLst/>
            <a:rect l="l" t="t" r="r" b="b"/>
            <a:pathLst>
              <a:path w="3177540">
                <a:moveTo>
                  <a:pt x="0" y="0"/>
                </a:moveTo>
                <a:lnTo>
                  <a:pt x="3177295" y="0"/>
                </a:lnTo>
              </a:path>
            </a:pathLst>
          </a:custGeom>
          <a:ln w="12700">
            <a:solidFill>
              <a:schemeClr val="tx1"/>
            </a:solidFill>
          </a:ln>
        </p:spPr>
        <p:txBody>
          <a:bodyPr wrap="square" lIns="0" tIns="0" rIns="0" bIns="0" rtlCol="0"/>
          <a:lstStyle/>
          <a:p>
            <a:endParaRPr lang="en-US"/>
          </a:p>
        </p:txBody>
      </p:sp>
      <p:sp>
        <p:nvSpPr>
          <p:cNvPr id="39" name="object 39"/>
          <p:cNvSpPr/>
          <p:nvPr/>
        </p:nvSpPr>
        <p:spPr>
          <a:xfrm>
            <a:off x="7235190" y="696595"/>
            <a:ext cx="3187700" cy="2070100"/>
          </a:xfrm>
          <a:custGeom>
            <a:avLst/>
            <a:gdLst/>
            <a:ahLst/>
            <a:cxnLst/>
            <a:rect l="l" t="t" r="r" b="b"/>
            <a:pathLst>
              <a:path w="3187700" h="2070100">
                <a:moveTo>
                  <a:pt x="0" y="0"/>
                </a:moveTo>
                <a:lnTo>
                  <a:pt x="3187700" y="0"/>
                </a:lnTo>
                <a:lnTo>
                  <a:pt x="3187700" y="2070100"/>
                </a:lnTo>
                <a:lnTo>
                  <a:pt x="0" y="2070100"/>
                </a:lnTo>
                <a:lnTo>
                  <a:pt x="0" y="0"/>
                </a:lnTo>
                <a:close/>
              </a:path>
            </a:pathLst>
          </a:custGeom>
          <a:ln w="25400">
            <a:solidFill>
              <a:schemeClr val="tx1"/>
            </a:solidFill>
          </a:ln>
        </p:spPr>
        <p:txBody>
          <a:bodyPr wrap="square" lIns="0" tIns="0" rIns="0" bIns="0" rtlCol="0"/>
          <a:lstStyle/>
          <a:p>
            <a:endParaRPr lang="en-US"/>
          </a:p>
        </p:txBody>
      </p:sp>
      <p:sp>
        <p:nvSpPr>
          <p:cNvPr id="40" name="object 40"/>
          <p:cNvSpPr txBox="1"/>
          <p:nvPr/>
        </p:nvSpPr>
        <p:spPr>
          <a:xfrm>
            <a:off x="7235190" y="696595"/>
            <a:ext cx="825500" cy="218008"/>
          </a:xfrm>
          <a:prstGeom prst="rect">
            <a:avLst/>
          </a:prstGeom>
          <a:ln w="25400">
            <a:solidFill>
              <a:schemeClr val="tx1"/>
            </a:solidFill>
          </a:ln>
        </p:spPr>
        <p:txBody>
          <a:bodyPr vert="horz" wrap="square" lIns="0" tIns="63500" rIns="0" bIns="0" rtlCol="0">
            <a:spAutoFit/>
          </a:bodyPr>
          <a:lstStyle/>
          <a:p>
            <a:pPr marL="118745" marR="0">
              <a:spcBef>
                <a:spcPts val="500"/>
              </a:spcBef>
              <a:spcAft>
                <a:spcPts val="0"/>
              </a:spcAft>
            </a:pPr>
            <a:r>
              <a:rPr lang="en-US" sz="1000" b="1" kern="1200" spc="-3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Scene</a:t>
            </a:r>
            <a:r>
              <a:rPr lang="en-US" sz="1000" b="1" kern="1200" spc="-2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r>
              <a:rPr lang="en-US" sz="1000" b="1" kern="1200" spc="35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No</a:t>
            </a:r>
            <a:r>
              <a:rPr lang="en-US" sz="1000" kern="1200" spc="35" dirty="0">
                <a:solidFill>
                  <a:srgbClr val="9B9B9B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</a:t>
            </a:r>
            <a:endParaRPr lang="en-US" sz="1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41" name="object 41"/>
          <p:cNvSpPr txBox="1"/>
          <p:nvPr/>
        </p:nvSpPr>
        <p:spPr>
          <a:xfrm>
            <a:off x="8822690" y="696595"/>
            <a:ext cx="723900" cy="218008"/>
          </a:xfrm>
          <a:prstGeom prst="rect">
            <a:avLst/>
          </a:prstGeom>
          <a:ln w="25400">
            <a:solidFill>
              <a:schemeClr val="tx1"/>
            </a:solidFill>
          </a:ln>
        </p:spPr>
        <p:txBody>
          <a:bodyPr vert="horz" wrap="square" lIns="0" tIns="63500" rIns="0" bIns="0" rtlCol="0">
            <a:spAutoFit/>
          </a:bodyPr>
          <a:lstStyle/>
          <a:p>
            <a:pPr marL="118745" marR="0">
              <a:spcBef>
                <a:spcPts val="500"/>
              </a:spcBef>
              <a:spcAft>
                <a:spcPts val="0"/>
              </a:spcAft>
            </a:pPr>
            <a:r>
              <a:rPr lang="en-US" sz="1000" b="1" kern="1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Shot</a:t>
            </a:r>
            <a:r>
              <a:rPr lang="en-US" sz="1000" b="1" kern="1200" spc="-2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r>
              <a:rPr lang="en-US" sz="1000" b="1" kern="1200" spc="35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No.</a:t>
            </a:r>
            <a:endParaRPr lang="en-US" sz="1200" b="1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42" name="object 42"/>
          <p:cNvSpPr/>
          <p:nvPr/>
        </p:nvSpPr>
        <p:spPr>
          <a:xfrm>
            <a:off x="7235190" y="696595"/>
            <a:ext cx="3187700" cy="298450"/>
          </a:xfrm>
          <a:custGeom>
            <a:avLst/>
            <a:gdLst/>
            <a:ahLst/>
            <a:cxnLst/>
            <a:rect l="l" t="t" r="r" b="b"/>
            <a:pathLst>
              <a:path w="3187700" h="292100">
                <a:moveTo>
                  <a:pt x="0" y="0"/>
                </a:moveTo>
                <a:lnTo>
                  <a:pt x="3187700" y="0"/>
                </a:lnTo>
                <a:lnTo>
                  <a:pt x="3187700" y="292100"/>
                </a:lnTo>
                <a:lnTo>
                  <a:pt x="2527274" y="292100"/>
                </a:lnTo>
                <a:lnTo>
                  <a:pt x="0" y="292100"/>
                </a:lnTo>
                <a:lnTo>
                  <a:pt x="0" y="0"/>
                </a:lnTo>
                <a:close/>
              </a:path>
            </a:pathLst>
          </a:custGeom>
          <a:ln w="25400">
            <a:solidFill>
              <a:schemeClr val="tx1"/>
            </a:solidFill>
          </a:ln>
        </p:spPr>
        <p:txBody>
          <a:bodyPr wrap="square" lIns="0" tIns="0" rIns="0" bIns="0" rtlCol="0"/>
          <a:lstStyle/>
          <a:p>
            <a:endParaRPr lang="en-US"/>
          </a:p>
        </p:txBody>
      </p:sp>
      <p:sp>
        <p:nvSpPr>
          <p:cNvPr id="43" name="object 43"/>
          <p:cNvSpPr/>
          <p:nvPr/>
        </p:nvSpPr>
        <p:spPr>
          <a:xfrm>
            <a:off x="7240270" y="6265545"/>
            <a:ext cx="3177540" cy="0"/>
          </a:xfrm>
          <a:custGeom>
            <a:avLst/>
            <a:gdLst/>
            <a:ahLst/>
            <a:cxnLst/>
            <a:rect l="l" t="t" r="r" b="b"/>
            <a:pathLst>
              <a:path w="3177540">
                <a:moveTo>
                  <a:pt x="0" y="0"/>
                </a:moveTo>
                <a:lnTo>
                  <a:pt x="3177295" y="0"/>
                </a:lnTo>
              </a:path>
            </a:pathLst>
          </a:custGeom>
          <a:ln w="12700">
            <a:solidFill>
              <a:schemeClr val="tx1"/>
            </a:solidFill>
          </a:ln>
        </p:spPr>
        <p:txBody>
          <a:bodyPr wrap="square" lIns="0" tIns="0" rIns="0" bIns="0" rtlCol="0"/>
          <a:lstStyle/>
          <a:p>
            <a:endParaRPr lang="en-US"/>
          </a:p>
        </p:txBody>
      </p:sp>
      <p:sp>
        <p:nvSpPr>
          <p:cNvPr id="44" name="object 44"/>
          <p:cNvSpPr/>
          <p:nvPr/>
        </p:nvSpPr>
        <p:spPr>
          <a:xfrm>
            <a:off x="7240270" y="6472555"/>
            <a:ext cx="3177540" cy="0"/>
          </a:xfrm>
          <a:custGeom>
            <a:avLst/>
            <a:gdLst/>
            <a:ahLst/>
            <a:cxnLst/>
            <a:rect l="l" t="t" r="r" b="b"/>
            <a:pathLst>
              <a:path w="3177540">
                <a:moveTo>
                  <a:pt x="0" y="0"/>
                </a:moveTo>
                <a:lnTo>
                  <a:pt x="3177295" y="0"/>
                </a:lnTo>
              </a:path>
            </a:pathLst>
          </a:custGeom>
          <a:ln w="12700">
            <a:solidFill>
              <a:schemeClr val="tx1"/>
            </a:solidFill>
          </a:ln>
        </p:spPr>
        <p:txBody>
          <a:bodyPr wrap="square" lIns="0" tIns="0" rIns="0" bIns="0" rtlCol="0"/>
          <a:lstStyle/>
          <a:p>
            <a:endParaRPr lang="en-US"/>
          </a:p>
        </p:txBody>
      </p:sp>
      <p:sp>
        <p:nvSpPr>
          <p:cNvPr id="45" name="object 45"/>
          <p:cNvSpPr/>
          <p:nvPr/>
        </p:nvSpPr>
        <p:spPr>
          <a:xfrm>
            <a:off x="7240270" y="6680200"/>
            <a:ext cx="3177540" cy="0"/>
          </a:xfrm>
          <a:custGeom>
            <a:avLst/>
            <a:gdLst/>
            <a:ahLst/>
            <a:cxnLst/>
            <a:rect l="l" t="t" r="r" b="b"/>
            <a:pathLst>
              <a:path w="3177540">
                <a:moveTo>
                  <a:pt x="0" y="0"/>
                </a:moveTo>
                <a:lnTo>
                  <a:pt x="3177295" y="0"/>
                </a:lnTo>
              </a:path>
            </a:pathLst>
          </a:custGeom>
          <a:ln w="12700">
            <a:solidFill>
              <a:schemeClr val="tx1"/>
            </a:solidFill>
          </a:ln>
        </p:spPr>
        <p:txBody>
          <a:bodyPr wrap="square" lIns="0" tIns="0" rIns="0" bIns="0" rtlCol="0"/>
          <a:lstStyle/>
          <a:p>
            <a:endParaRPr lang="en-US"/>
          </a:p>
        </p:txBody>
      </p:sp>
      <p:sp>
        <p:nvSpPr>
          <p:cNvPr id="46" name="object 46"/>
          <p:cNvSpPr/>
          <p:nvPr/>
        </p:nvSpPr>
        <p:spPr>
          <a:xfrm>
            <a:off x="7240270" y="6887845"/>
            <a:ext cx="3177540" cy="0"/>
          </a:xfrm>
          <a:custGeom>
            <a:avLst/>
            <a:gdLst/>
            <a:ahLst/>
            <a:cxnLst/>
            <a:rect l="l" t="t" r="r" b="b"/>
            <a:pathLst>
              <a:path w="3177540">
                <a:moveTo>
                  <a:pt x="0" y="0"/>
                </a:moveTo>
                <a:lnTo>
                  <a:pt x="3177295" y="0"/>
                </a:lnTo>
              </a:path>
            </a:pathLst>
          </a:custGeom>
          <a:ln w="12700">
            <a:solidFill>
              <a:schemeClr val="tx1"/>
            </a:solidFill>
          </a:ln>
        </p:spPr>
        <p:txBody>
          <a:bodyPr wrap="square" lIns="0" tIns="0" rIns="0" bIns="0" rtlCol="0"/>
          <a:lstStyle/>
          <a:p>
            <a:endParaRPr lang="en-US"/>
          </a:p>
        </p:txBody>
      </p:sp>
      <p:sp>
        <p:nvSpPr>
          <p:cNvPr id="47" name="object 47"/>
          <p:cNvSpPr/>
          <p:nvPr/>
        </p:nvSpPr>
        <p:spPr>
          <a:xfrm>
            <a:off x="7235190" y="3935095"/>
            <a:ext cx="3187700" cy="2070100"/>
          </a:xfrm>
          <a:custGeom>
            <a:avLst/>
            <a:gdLst/>
            <a:ahLst/>
            <a:cxnLst/>
            <a:rect l="l" t="t" r="r" b="b"/>
            <a:pathLst>
              <a:path w="3187700" h="2070100">
                <a:moveTo>
                  <a:pt x="0" y="0"/>
                </a:moveTo>
                <a:lnTo>
                  <a:pt x="3187700" y="0"/>
                </a:lnTo>
                <a:lnTo>
                  <a:pt x="3187700" y="2070100"/>
                </a:lnTo>
                <a:lnTo>
                  <a:pt x="0" y="2070100"/>
                </a:lnTo>
                <a:lnTo>
                  <a:pt x="0" y="0"/>
                </a:lnTo>
                <a:close/>
              </a:path>
            </a:pathLst>
          </a:custGeom>
          <a:ln w="25400">
            <a:solidFill>
              <a:schemeClr val="tx1"/>
            </a:solidFill>
          </a:ln>
        </p:spPr>
        <p:txBody>
          <a:bodyPr wrap="square" lIns="0" tIns="0" rIns="0" bIns="0" rtlCol="0"/>
          <a:lstStyle/>
          <a:p>
            <a:endParaRPr lang="en-US"/>
          </a:p>
        </p:txBody>
      </p:sp>
      <p:sp>
        <p:nvSpPr>
          <p:cNvPr id="48" name="object 48"/>
          <p:cNvSpPr txBox="1"/>
          <p:nvPr/>
        </p:nvSpPr>
        <p:spPr>
          <a:xfrm>
            <a:off x="7235190" y="3935095"/>
            <a:ext cx="825500" cy="218008"/>
          </a:xfrm>
          <a:prstGeom prst="rect">
            <a:avLst/>
          </a:prstGeom>
          <a:ln w="25400">
            <a:solidFill>
              <a:schemeClr val="tx1"/>
            </a:solidFill>
          </a:ln>
        </p:spPr>
        <p:txBody>
          <a:bodyPr vert="horz" wrap="square" lIns="0" tIns="63500" rIns="0" bIns="0" rtlCol="0">
            <a:spAutoFit/>
          </a:bodyPr>
          <a:lstStyle/>
          <a:p>
            <a:pPr marL="118745" marR="0">
              <a:spcBef>
                <a:spcPts val="500"/>
              </a:spcBef>
              <a:spcAft>
                <a:spcPts val="0"/>
              </a:spcAft>
            </a:pPr>
            <a:r>
              <a:rPr lang="en-US" sz="1000" b="1" kern="1200" spc="-3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Scene</a:t>
            </a:r>
            <a:r>
              <a:rPr lang="en-US" sz="1000" b="1" kern="1200" spc="-2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r>
              <a:rPr lang="en-US" sz="1000" b="1" kern="1200" spc="35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No.</a:t>
            </a:r>
            <a:endParaRPr lang="en-US" sz="1200" b="1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49" name="object 49"/>
          <p:cNvSpPr txBox="1"/>
          <p:nvPr/>
        </p:nvSpPr>
        <p:spPr>
          <a:xfrm>
            <a:off x="8822690" y="3935095"/>
            <a:ext cx="723900" cy="218008"/>
          </a:xfrm>
          <a:prstGeom prst="rect">
            <a:avLst/>
          </a:prstGeom>
          <a:ln w="25400">
            <a:solidFill>
              <a:schemeClr val="tx1"/>
            </a:solidFill>
          </a:ln>
        </p:spPr>
        <p:txBody>
          <a:bodyPr vert="horz" wrap="square" lIns="0" tIns="63500" rIns="0" bIns="0" rtlCol="0">
            <a:spAutoFit/>
          </a:bodyPr>
          <a:lstStyle/>
          <a:p>
            <a:pPr marL="118745" marR="0">
              <a:spcBef>
                <a:spcPts val="500"/>
              </a:spcBef>
              <a:spcAft>
                <a:spcPts val="0"/>
              </a:spcAft>
            </a:pPr>
            <a:r>
              <a:rPr lang="en-US" sz="1000" b="1" kern="1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Shot</a:t>
            </a:r>
            <a:r>
              <a:rPr lang="en-US" sz="1000" b="1" kern="1200" spc="-2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r>
              <a:rPr lang="en-US" sz="1000" b="1" kern="1200" spc="35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No.</a:t>
            </a:r>
            <a:endParaRPr lang="en-US" sz="1200" b="1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50" name="object 50"/>
          <p:cNvSpPr/>
          <p:nvPr/>
        </p:nvSpPr>
        <p:spPr>
          <a:xfrm>
            <a:off x="7235190" y="3935095"/>
            <a:ext cx="3187700" cy="298450"/>
          </a:xfrm>
          <a:custGeom>
            <a:avLst/>
            <a:gdLst/>
            <a:ahLst/>
            <a:cxnLst/>
            <a:rect l="l" t="t" r="r" b="b"/>
            <a:pathLst>
              <a:path w="3187700" h="292100">
                <a:moveTo>
                  <a:pt x="0" y="0"/>
                </a:moveTo>
                <a:lnTo>
                  <a:pt x="3187700" y="0"/>
                </a:lnTo>
                <a:lnTo>
                  <a:pt x="3187700" y="292100"/>
                </a:lnTo>
                <a:lnTo>
                  <a:pt x="2527274" y="292100"/>
                </a:lnTo>
                <a:lnTo>
                  <a:pt x="0" y="292100"/>
                </a:lnTo>
                <a:lnTo>
                  <a:pt x="0" y="0"/>
                </a:lnTo>
                <a:close/>
              </a:path>
            </a:pathLst>
          </a:custGeom>
          <a:ln w="25400">
            <a:solidFill>
              <a:schemeClr val="tx1"/>
            </a:solidFill>
          </a:ln>
        </p:spPr>
        <p:txBody>
          <a:bodyPr wrap="square" lIns="0" tIns="0" rIns="0" bIns="0" rtlCol="0"/>
          <a:lstStyle/>
          <a:p>
            <a:endParaRPr lang="en-US"/>
          </a:p>
        </p:txBody>
      </p:sp>
      <p:sp>
        <p:nvSpPr>
          <p:cNvPr id="54" name="object 13"/>
          <p:cNvSpPr/>
          <p:nvPr/>
        </p:nvSpPr>
        <p:spPr>
          <a:xfrm>
            <a:off x="240665" y="6894830"/>
            <a:ext cx="3177540" cy="0"/>
          </a:xfrm>
          <a:custGeom>
            <a:avLst/>
            <a:gdLst/>
            <a:ahLst/>
            <a:cxnLst/>
            <a:rect l="l" t="t" r="r" b="b"/>
            <a:pathLst>
              <a:path w="3177540">
                <a:moveTo>
                  <a:pt x="0" y="0"/>
                </a:moveTo>
                <a:lnTo>
                  <a:pt x="3177295" y="0"/>
                </a:lnTo>
              </a:path>
            </a:pathLst>
          </a:custGeom>
          <a:ln w="12700">
            <a:solidFill>
              <a:schemeClr val="tx1"/>
            </a:solidFill>
          </a:ln>
        </p:spPr>
        <p:txBody>
          <a:bodyPr wrap="square" lIns="0" tIns="0" rIns="0" bIns="0" rtlCol="0"/>
          <a:lstStyle/>
          <a:p>
            <a:endParaRPr lang="en-US"/>
          </a:p>
        </p:txBody>
      </p:sp>
      <p:sp>
        <p:nvSpPr>
          <p:cNvPr id="61" name="object 3">
            <a:extLst>
              <a:ext uri="{FF2B5EF4-FFF2-40B4-BE49-F238E27FC236}">
                <a16:creationId xmlns:a16="http://schemas.microsoft.com/office/drawing/2014/main" id="{C50C7CF4-8939-6A42-B825-3F0086ADAABC}"/>
              </a:ext>
            </a:extLst>
          </p:cNvPr>
          <p:cNvSpPr/>
          <p:nvPr/>
        </p:nvSpPr>
        <p:spPr>
          <a:xfrm>
            <a:off x="252765" y="198387"/>
            <a:ext cx="10165045" cy="292100"/>
          </a:xfrm>
          <a:custGeom>
            <a:avLst/>
            <a:gdLst/>
            <a:ahLst/>
            <a:cxnLst/>
            <a:rect l="l" t="t" r="r" b="b"/>
            <a:pathLst>
              <a:path w="10198100" h="292100">
                <a:moveTo>
                  <a:pt x="0" y="0"/>
                </a:moveTo>
                <a:lnTo>
                  <a:pt x="10198100" y="0"/>
                </a:lnTo>
                <a:lnTo>
                  <a:pt x="10198100" y="292100"/>
                </a:lnTo>
                <a:lnTo>
                  <a:pt x="0" y="292100"/>
                </a:lnTo>
                <a:lnTo>
                  <a:pt x="0" y="0"/>
                </a:lnTo>
                <a:close/>
              </a:path>
            </a:pathLst>
          </a:cu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lIns="0" tIns="0" rIns="0" bIns="0" rtlCol="0"/>
          <a:lstStyle/>
          <a:p>
            <a:endParaRPr lang="en-US"/>
          </a:p>
        </p:txBody>
      </p:sp>
      <p:sp>
        <p:nvSpPr>
          <p:cNvPr id="62" name="object 4">
            <a:extLst>
              <a:ext uri="{FF2B5EF4-FFF2-40B4-BE49-F238E27FC236}">
                <a16:creationId xmlns:a16="http://schemas.microsoft.com/office/drawing/2014/main" id="{946EC202-0A31-544B-A5EB-E6236CEC5C32}"/>
              </a:ext>
            </a:extLst>
          </p:cNvPr>
          <p:cNvSpPr/>
          <p:nvPr/>
        </p:nvSpPr>
        <p:spPr>
          <a:xfrm>
            <a:off x="9373270" y="190839"/>
            <a:ext cx="45719" cy="299648"/>
          </a:xfrm>
          <a:custGeom>
            <a:avLst/>
            <a:gdLst/>
            <a:ahLst/>
            <a:cxnLst/>
            <a:rect l="l" t="t" r="r" b="b"/>
            <a:pathLst>
              <a:path h="255270">
                <a:moveTo>
                  <a:pt x="0" y="0"/>
                </a:moveTo>
                <a:lnTo>
                  <a:pt x="0" y="255143"/>
                </a:lnTo>
              </a:path>
            </a:pathLst>
          </a:custGeom>
          <a:ln w="25400">
            <a:solidFill>
              <a:srgbClr val="CCCCCC"/>
            </a:solidFill>
          </a:ln>
        </p:spPr>
        <p:txBody>
          <a:bodyPr wrap="square" lIns="0" tIns="0" rIns="0" bIns="0" rtlCol="0"/>
          <a:lstStyle/>
          <a:p>
            <a:endParaRPr lang="en-US"/>
          </a:p>
        </p:txBody>
      </p:sp>
      <p:sp>
        <p:nvSpPr>
          <p:cNvPr id="63" name="object 6">
            <a:extLst>
              <a:ext uri="{FF2B5EF4-FFF2-40B4-BE49-F238E27FC236}">
                <a16:creationId xmlns:a16="http://schemas.microsoft.com/office/drawing/2014/main" id="{A92A90AF-5BC5-164C-BAE0-15271A672BC8}"/>
              </a:ext>
            </a:extLst>
          </p:cNvPr>
          <p:cNvSpPr txBox="1"/>
          <p:nvPr/>
        </p:nvSpPr>
        <p:spPr>
          <a:xfrm>
            <a:off x="365811" y="239475"/>
            <a:ext cx="328295" cy="18732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0" marR="0">
              <a:spcBef>
                <a:spcPts val="100"/>
              </a:spcBef>
              <a:spcAft>
                <a:spcPts val="0"/>
              </a:spcAft>
            </a:pPr>
            <a:r>
              <a:rPr lang="en-US" sz="1100" b="1" kern="1200" spc="-4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Title:</a:t>
            </a:r>
            <a:endParaRPr lang="en-US" sz="1100" b="1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</p:txBody>
      </p:sp>
      <p:sp>
        <p:nvSpPr>
          <p:cNvPr id="64" name="object 5">
            <a:extLst>
              <a:ext uri="{FF2B5EF4-FFF2-40B4-BE49-F238E27FC236}">
                <a16:creationId xmlns:a16="http://schemas.microsoft.com/office/drawing/2014/main" id="{E6CC7FE7-E316-B44C-A800-2DE6E459D268}"/>
              </a:ext>
            </a:extLst>
          </p:cNvPr>
          <p:cNvSpPr txBox="1"/>
          <p:nvPr/>
        </p:nvSpPr>
        <p:spPr>
          <a:xfrm>
            <a:off x="9376410" y="247564"/>
            <a:ext cx="1041400" cy="18732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91440" marR="0">
              <a:spcBef>
                <a:spcPts val="100"/>
              </a:spcBef>
              <a:spcAft>
                <a:spcPts val="0"/>
              </a:spcAft>
            </a:pPr>
            <a:r>
              <a:rPr lang="en-US" sz="1100" b="1" kern="1200" spc="1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Page:</a:t>
            </a:r>
            <a:endParaRPr lang="en-US" sz="1100" b="1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</p:txBody>
      </p:sp>
      <p:sp>
        <p:nvSpPr>
          <p:cNvPr id="57" name="Title 2">
            <a:extLst>
              <a:ext uri="{FF2B5EF4-FFF2-40B4-BE49-F238E27FC236}">
                <a16:creationId xmlns:a16="http://schemas.microsoft.com/office/drawing/2014/main" id="{61046620-F5F3-45EB-9CD5-DDF1454CDF81}"/>
              </a:ext>
            </a:extLst>
          </p:cNvPr>
          <p:cNvSpPr txBox="1">
            <a:spLocks/>
          </p:cNvSpPr>
          <p:nvPr/>
        </p:nvSpPr>
        <p:spPr>
          <a:xfrm>
            <a:off x="234967" y="6991831"/>
            <a:ext cx="10165045" cy="525293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vert="horz" lIns="91440" tIns="45720" rIns="91440" bIns="45720" rtlCol="0" anchor="b">
            <a:normAutofit fontScale="75000" lnSpcReduction="20000"/>
          </a:bodyPr>
          <a:lstStyle>
            <a:lvl1pPr algn="ctr" defTabSz="1008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17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defTabSz="914400"/>
            <a:r>
              <a:rPr lang="en-US" sz="4700" b="1" dirty="0"/>
              <a:t>Story Board Template</a:t>
            </a:r>
          </a:p>
        </p:txBody>
      </p:sp>
    </p:spTree>
    <p:extLst>
      <p:ext uri="{BB962C8B-B14F-4D97-AF65-F5344CB8AC3E}">
        <p14:creationId xmlns:p14="http://schemas.microsoft.com/office/powerpoint/2010/main" val="172289657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:checker/>
      </p:transition>
    </mc:Choice>
    <mc:Fallback>
      <p:transition spd="slow">
        <p:checker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FEAE179-C525-48F3-AD47-0E9E2B6F2E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0688636" cy="756214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FB7A149-CA42-42D4-B0D4-E148769E6C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4029" y="5385463"/>
            <a:ext cx="3398136" cy="1716923"/>
          </a:xfr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anchor="ctr">
            <a:normAutofit/>
          </a:bodyPr>
          <a:lstStyle/>
          <a:p>
            <a:pPr algn="ctr"/>
            <a:r>
              <a:rPr lang="en-GB" sz="3100" b="1" dirty="0"/>
              <a:t>Useful Websites 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5C8260E-968F-44E8-A823-ABB4313119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0688637" cy="954837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2C1BBA94-3F40-40AA-8BB9-E69E25E537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4029" y="0"/>
            <a:ext cx="9846789" cy="5059747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FE43805F-24A6-46A4-B19B-54F2834735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3342356" y="6248139"/>
            <a:ext cx="1613408" cy="400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8422B7-0CB3-47A9-95A8-D2345112E5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26118" y="5385463"/>
            <a:ext cx="5774700" cy="1716923"/>
          </a:xfrm>
        </p:spPr>
        <p:txBody>
          <a:bodyPr anchor="ctr">
            <a:normAutofit/>
          </a:bodyPr>
          <a:lstStyle/>
          <a:p>
            <a:r>
              <a:rPr lang="en-GB" sz="2000" b="1" dirty="0"/>
              <a:t>Online Story Board Creator:</a:t>
            </a:r>
          </a:p>
          <a:p>
            <a:pPr lvl="1"/>
            <a:r>
              <a:rPr lang="en-GB" sz="2000" dirty="0">
                <a:hlinkClick r:id="rId2"/>
              </a:rPr>
              <a:t>https://boords.com/storyboard-creator</a:t>
            </a:r>
            <a:endParaRPr lang="en-GB" sz="2000" dirty="0"/>
          </a:p>
          <a:p>
            <a:pPr marL="504200" lvl="1" indent="0">
              <a:buNone/>
            </a:pPr>
            <a:endParaRPr lang="en-GB" sz="20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89A79CA-F6CD-4783-996F-3F645D8F0A2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7213" y="660479"/>
            <a:ext cx="9727175" cy="34182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152088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:checker/>
      </p:transition>
    </mc:Choice>
    <mc:Fallback>
      <p:transition spd="slow">
        <p:checker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7FEAE179-C525-48F3-AD47-0E9E2B6F2E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0688636" cy="756214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FB7A149-CA42-42D4-B0D4-E148769E6C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4029" y="5385463"/>
            <a:ext cx="3398136" cy="1716923"/>
          </a:xfr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anchor="ctr">
            <a:normAutofit/>
          </a:bodyPr>
          <a:lstStyle/>
          <a:p>
            <a:pPr algn="ctr"/>
            <a:r>
              <a:rPr lang="en-GB" sz="3100" b="1" dirty="0"/>
              <a:t>Useful Websites 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95C8260E-968F-44E8-A823-ABB4313119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0688637" cy="954837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2C1BBA94-3F40-40AA-8BB9-E69E25E537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4029" y="0"/>
            <a:ext cx="9846789" cy="5059747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9FB61EB-890E-4990-82FF-B37E25C9BF8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8832" r="-2" b="11396"/>
          <a:stretch/>
        </p:blipFill>
        <p:spPr>
          <a:xfrm>
            <a:off x="840928" y="401567"/>
            <a:ext cx="9090992" cy="4265537"/>
          </a:xfrm>
          <a:prstGeom prst="rect">
            <a:avLst/>
          </a:prstGeom>
        </p:spPr>
      </p:pic>
      <p:sp>
        <p:nvSpPr>
          <p:cNvPr id="26" name="Rectangle 25">
            <a:extLst>
              <a:ext uri="{FF2B5EF4-FFF2-40B4-BE49-F238E27FC236}">
                <a16:creationId xmlns:a16="http://schemas.microsoft.com/office/drawing/2014/main" id="{FE43805F-24A6-46A4-B19B-54F2834735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3342356" y="6248139"/>
            <a:ext cx="1613408" cy="400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8422B7-0CB3-47A9-95A8-D2345112E5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26118" y="5385463"/>
            <a:ext cx="5774700" cy="1716923"/>
          </a:xfrm>
        </p:spPr>
        <p:txBody>
          <a:bodyPr anchor="ctr">
            <a:normAutofit/>
          </a:bodyPr>
          <a:lstStyle/>
          <a:p>
            <a:r>
              <a:rPr lang="en-GB" sz="2000" b="1" dirty="0"/>
              <a:t>Mood Boarding &amp; Story Boarding:</a:t>
            </a:r>
          </a:p>
          <a:p>
            <a:pPr lvl="1"/>
            <a:r>
              <a:rPr lang="en-GB" sz="2000" dirty="0">
                <a:hlinkClick r:id="rId3"/>
              </a:rPr>
              <a:t>https://milanote.com/</a:t>
            </a:r>
            <a:endParaRPr lang="en-GB" sz="2000" dirty="0"/>
          </a:p>
          <a:p>
            <a:pPr marL="504200" lvl="1" indent="0">
              <a:buNone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00106814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:checker/>
      </p:transition>
    </mc:Choice>
    <mc:Fallback>
      <p:transition spd="slow">
        <p:checker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nline Media 1" title="How to Make and Use Storyboards">
            <a:hlinkClick r:id="" action="ppaction://media"/>
            <a:extLst>
              <a:ext uri="{FF2B5EF4-FFF2-40B4-BE49-F238E27FC236}">
                <a16:creationId xmlns:a16="http://schemas.microsoft.com/office/drawing/2014/main" id="{7687EC9F-4F43-4E0D-B2BC-5442115E64E0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310260" y="2292391"/>
            <a:ext cx="4494017" cy="2527885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259A1683-63FF-4443-AE1A-39D02F188F6B}"/>
              </a:ext>
            </a:extLst>
          </p:cNvPr>
          <p:cNvSpPr>
            <a:spLocks noGrp="1"/>
          </p:cNvSpPr>
          <p:nvPr>
            <p:ph type="title"/>
          </p:nvPr>
        </p:nvSpPr>
        <p:spPr/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/>
          <a:p>
            <a:r>
              <a:rPr lang="en-GB" b="1" dirty="0"/>
              <a:t>How To Make &amp; Use Storyboards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28ED1BAC-FB21-49B1-A91D-546A3D753C4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495344" y="4999120"/>
            <a:ext cx="4542671" cy="1914274"/>
          </a:xfrm>
          <a:ln w="38100"/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/>
          <a:lstStyle/>
          <a:p>
            <a:pPr marL="0" indent="0" algn="just">
              <a:buNone/>
            </a:pPr>
            <a:r>
              <a:rPr lang="en-GB" b="1" dirty="0"/>
              <a:t>This YouTube Tutorial provides some really good hints and tips on creating Storyboards.</a:t>
            </a:r>
          </a:p>
        </p:txBody>
      </p:sp>
      <p:sp>
        <p:nvSpPr>
          <p:cNvPr id="8" name="Arrow: Bent-Up 7">
            <a:extLst>
              <a:ext uri="{FF2B5EF4-FFF2-40B4-BE49-F238E27FC236}">
                <a16:creationId xmlns:a16="http://schemas.microsoft.com/office/drawing/2014/main" id="{23EC81CC-4EE1-4B44-A781-7C59D9D6AA12}"/>
              </a:ext>
            </a:extLst>
          </p:cNvPr>
          <p:cNvSpPr/>
          <p:nvPr/>
        </p:nvSpPr>
        <p:spPr>
          <a:xfrm rot="16200000">
            <a:off x="6188913" y="866023"/>
            <a:ext cx="2527884" cy="5001877"/>
          </a:xfrm>
          <a:prstGeom prst="bentUpArrow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50067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:checker/>
      </p:transition>
    </mc:Choice>
    <mc:Fallback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58C349-BFDD-490C-890E-1196C94D37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4514" y="402651"/>
            <a:ext cx="4488766" cy="1866776"/>
          </a:xfr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algn="ctr"/>
            <a:r>
              <a:rPr lang="en-GB" b="1" dirty="0"/>
              <a:t>Mood Boards</a:t>
            </a:r>
          </a:p>
        </p:txBody>
      </p: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E4A809D5-3600-46D4-A466-67F2349A54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74514" y="2554562"/>
            <a:ext cx="4008239" cy="0"/>
          </a:xfrm>
          <a:prstGeom prst="straightConnector1">
            <a:avLst/>
          </a:prstGeom>
          <a:ln w="19050" cap="sq">
            <a:solidFill>
              <a:schemeClr val="tx1"/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0370A8-2C7F-41DF-8140-6D2EB6A64D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4515" y="2839689"/>
            <a:ext cx="4488765" cy="4499573"/>
          </a:xfrm>
        </p:spPr>
        <p:txBody>
          <a:bodyPr>
            <a:normAutofit/>
          </a:bodyPr>
          <a:lstStyle/>
          <a:p>
            <a:pPr algn="ctr"/>
            <a:r>
              <a:rPr lang="en-GB" sz="2400" b="1" dirty="0"/>
              <a:t>Mood boards are visually stunning collections of ideas, full of textures and images that communicate the vision of a designer at the start of a project. </a:t>
            </a:r>
          </a:p>
          <a:p>
            <a:pPr algn="ctr"/>
            <a:r>
              <a:rPr lang="en-GB" sz="2400" b="1" dirty="0"/>
              <a:t>Words are often not enough to paint a full picture during a pitch, and a mood board is the closest thing to letting someone climb inside the mind of a designer.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3974FFC-512E-4DFF-9618-C97088F7000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7090" r="27841" b="1"/>
          <a:stretch/>
        </p:blipFill>
        <p:spPr>
          <a:xfrm>
            <a:off x="5153944" y="10"/>
            <a:ext cx="5534692" cy="7562836"/>
          </a:xfrm>
          <a:custGeom>
            <a:avLst/>
            <a:gdLst/>
            <a:ahLst/>
            <a:cxnLst/>
            <a:rect l="l" t="t" r="r" b="b"/>
            <a:pathLst>
              <a:path w="6313150" h="6857997">
                <a:moveTo>
                  <a:pt x="65565" y="0"/>
                </a:moveTo>
                <a:lnTo>
                  <a:pt x="6313150" y="0"/>
                </a:lnTo>
                <a:lnTo>
                  <a:pt x="6313150" y="6857997"/>
                </a:lnTo>
                <a:lnTo>
                  <a:pt x="3293946" y="6857997"/>
                </a:lnTo>
                <a:lnTo>
                  <a:pt x="3235857" y="6823061"/>
                </a:lnTo>
                <a:cubicBezTo>
                  <a:pt x="1291240" y="5592803"/>
                  <a:pt x="0" y="3423096"/>
                  <a:pt x="0" y="951803"/>
                </a:cubicBezTo>
                <a:cubicBezTo>
                  <a:pt x="0" y="727140"/>
                  <a:pt x="10673" y="504970"/>
                  <a:pt x="31536" y="285771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8322863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:checker/>
      </p:transition>
    </mc:Choice>
    <mc:Fallback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E91DC736-0EF8-4F87-9146-EBF1D2EE4D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0688637" cy="756285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1D9E706E-9DC3-4B24-8169-0D3D4E445A0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8216" r="9092" b="13481"/>
          <a:stretch/>
        </p:blipFill>
        <p:spPr>
          <a:xfrm>
            <a:off x="3089016" y="10"/>
            <a:ext cx="7599621" cy="7562840"/>
          </a:xfrm>
          <a:prstGeom prst="rect">
            <a:avLst/>
          </a:prstGeom>
        </p:spPr>
      </p:pic>
      <p:sp>
        <p:nvSpPr>
          <p:cNvPr id="23" name="Rectangle 22">
            <a:extLst>
              <a:ext uri="{FF2B5EF4-FFF2-40B4-BE49-F238E27FC236}">
                <a16:creationId xmlns:a16="http://schemas.microsoft.com/office/drawing/2014/main" id="{097CD68E-23E3-4007-8847-CD0944C4F7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8553540" cy="7562850"/>
          </a:xfrm>
          <a:prstGeom prst="rect">
            <a:avLst/>
          </a:prstGeom>
          <a:gradFill>
            <a:gsLst>
              <a:gs pos="58000">
                <a:schemeClr val="bg1"/>
              </a:gs>
              <a:gs pos="35000">
                <a:schemeClr val="bg1">
                  <a:alpha val="79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E0EB148E-8B90-4EBE-8064-47C2723C6B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4658" y="1237716"/>
            <a:ext cx="3527250" cy="3533448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 algn="ctr" defTabSz="914400"/>
            <a:r>
              <a:rPr lang="en-US" sz="4700" b="1" dirty="0"/>
              <a:t>A Mood Board created which was inspired by The Met Gala Fashion</a:t>
            </a: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49679" y="462025"/>
            <a:ext cx="161341" cy="61726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1714" y="5014242"/>
            <a:ext cx="3487168" cy="20167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96317821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:checker/>
      </p:transition>
    </mc:Choice>
    <mc:Fallback>
      <p:transition spd="slow">
        <p:checker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D70E7092-101E-40D3-8453-35D30002A0E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6482" b="20628"/>
          <a:stretch/>
        </p:blipFill>
        <p:spPr>
          <a:xfrm>
            <a:off x="20" y="10"/>
            <a:ext cx="10688617" cy="7562840"/>
          </a:xfrm>
          <a:prstGeom prst="rect">
            <a:avLst/>
          </a:prstGeom>
        </p:spPr>
      </p:pic>
      <p:sp>
        <p:nvSpPr>
          <p:cNvPr id="40" name="Freeform 5">
            <a:extLst>
              <a:ext uri="{FF2B5EF4-FFF2-40B4-BE49-F238E27FC236}">
                <a16:creationId xmlns:a16="http://schemas.microsoft.com/office/drawing/2014/main" id="{87CC2527-562A-4F69-B487-4371E5B243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6565219" y="2511701"/>
            <a:ext cx="4123418" cy="5051149"/>
          </a:xfrm>
          <a:custGeom>
            <a:avLst/>
            <a:gdLst>
              <a:gd name="T0" fmla="*/ 1333 w 1333"/>
              <a:gd name="T1" fmla="*/ 1031 h 1298"/>
              <a:gd name="T2" fmla="*/ 1333 w 1333"/>
              <a:gd name="T3" fmla="*/ 380 h 1298"/>
              <a:gd name="T4" fmla="*/ 706 w 1333"/>
              <a:gd name="T5" fmla="*/ 0 h 1298"/>
              <a:gd name="T6" fmla="*/ 0 w 1333"/>
              <a:gd name="T7" fmla="*/ 706 h 1298"/>
              <a:gd name="T8" fmla="*/ 323 w 1333"/>
              <a:gd name="T9" fmla="*/ 1298 h 1298"/>
              <a:gd name="T10" fmla="*/ 1090 w 1333"/>
              <a:gd name="T11" fmla="*/ 1298 h 1298"/>
              <a:gd name="T12" fmla="*/ 1333 w 1333"/>
              <a:gd name="T13" fmla="*/ 1031 h 129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333" h="1298">
                <a:moveTo>
                  <a:pt x="1333" y="1031"/>
                </a:moveTo>
                <a:cubicBezTo>
                  <a:pt x="1333" y="380"/>
                  <a:pt x="1333" y="380"/>
                  <a:pt x="1333" y="380"/>
                </a:cubicBezTo>
                <a:cubicBezTo>
                  <a:pt x="1215" y="154"/>
                  <a:pt x="979" y="0"/>
                  <a:pt x="706" y="0"/>
                </a:cubicBezTo>
                <a:cubicBezTo>
                  <a:pt x="317" y="0"/>
                  <a:pt x="0" y="316"/>
                  <a:pt x="0" y="706"/>
                </a:cubicBezTo>
                <a:cubicBezTo>
                  <a:pt x="0" y="954"/>
                  <a:pt x="129" y="1172"/>
                  <a:pt x="323" y="1298"/>
                </a:cubicBezTo>
                <a:cubicBezTo>
                  <a:pt x="1090" y="1298"/>
                  <a:pt x="1090" y="1298"/>
                  <a:pt x="1090" y="1298"/>
                </a:cubicBezTo>
                <a:cubicBezTo>
                  <a:pt x="1193" y="1232"/>
                  <a:pt x="1276" y="1140"/>
                  <a:pt x="1333" y="1031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 w="50800" cap="sq" cmpd="dbl">
            <a:noFill/>
            <a:miter lim="800000"/>
          </a:ln>
          <a:effectLst/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</a:pPr>
            <a:endParaRPr lang="en-US" sz="1600" cap="all"/>
          </a:p>
        </p:txBody>
      </p:sp>
      <p:sp>
        <p:nvSpPr>
          <p:cNvPr id="14" name="Title 2">
            <a:extLst>
              <a:ext uri="{FF2B5EF4-FFF2-40B4-BE49-F238E27FC236}">
                <a16:creationId xmlns:a16="http://schemas.microsoft.com/office/drawing/2014/main" id="{0B41AE28-82B4-4BCA-B2E7-4496D2317B28}"/>
              </a:ext>
            </a:extLst>
          </p:cNvPr>
          <p:cNvSpPr txBox="1">
            <a:spLocks/>
          </p:cNvSpPr>
          <p:nvPr/>
        </p:nvSpPr>
        <p:spPr>
          <a:xfrm>
            <a:off x="7032847" y="3564101"/>
            <a:ext cx="3377056" cy="202255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1008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852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 defTabSz="914400">
              <a:spcAft>
                <a:spcPts val="600"/>
              </a:spcAft>
            </a:pPr>
            <a:r>
              <a:rPr lang="en-US" sz="3900" b="1" dirty="0"/>
              <a:t>Example of a Wedding Mood Board </a:t>
            </a:r>
          </a:p>
        </p:txBody>
      </p:sp>
      <p:cxnSp>
        <p:nvCxnSpPr>
          <p:cNvPr id="42" name="Straight Connector 41">
            <a:extLst>
              <a:ext uri="{FF2B5EF4-FFF2-40B4-BE49-F238E27FC236}">
                <a16:creationId xmlns:a16="http://schemas.microsoft.com/office/drawing/2014/main" id="{BCDAEC91-5BCE-4B55-9CC0-43EF94CB73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311337" y="5650405"/>
            <a:ext cx="820075" cy="0"/>
          </a:xfrm>
          <a:prstGeom prst="line">
            <a:avLst/>
          </a:prstGeom>
          <a:ln w="25400" cap="sq">
            <a:solidFill>
              <a:schemeClr val="tx1">
                <a:lumMod val="85000"/>
                <a:lumOff val="15000"/>
              </a:schemeClr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233540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:checker/>
      </p:transition>
    </mc:Choice>
    <mc:Fallback>
      <p:transition spd="slow">
        <p:checker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A061BA2E-A388-41C5-B73A-B0FEB6B102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0688637" cy="756285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CD546DFF-79F0-4AB3-A17A-675B143E24C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128" r="25492" b="-1"/>
          <a:stretch/>
        </p:blipFill>
        <p:spPr>
          <a:xfrm>
            <a:off x="20" y="10"/>
            <a:ext cx="5344298" cy="756284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DAE8B12B-CE05-4CB7-BF7B-A7FB3056B5F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3665" r="2" b="8932"/>
          <a:stretch/>
        </p:blipFill>
        <p:spPr>
          <a:xfrm>
            <a:off x="5342982" y="10"/>
            <a:ext cx="5342984" cy="7562840"/>
          </a:xfrm>
          <a:prstGeom prst="rect">
            <a:avLst/>
          </a:prstGeom>
        </p:spPr>
      </p:pic>
      <p:sp>
        <p:nvSpPr>
          <p:cNvPr id="21" name="Rectangle 20">
            <a:extLst>
              <a:ext uri="{FF2B5EF4-FFF2-40B4-BE49-F238E27FC236}">
                <a16:creationId xmlns:a16="http://schemas.microsoft.com/office/drawing/2014/main" id="{76E192A2-3ED3-4081-8A86-A22B511417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3201513" y="75723"/>
            <a:ext cx="4285615" cy="10688638"/>
          </a:xfrm>
          <a:prstGeom prst="rect">
            <a:avLst/>
          </a:prstGeom>
          <a:gradFill>
            <a:gsLst>
              <a:gs pos="41000">
                <a:schemeClr val="tx1">
                  <a:alpha val="46000"/>
                </a:schemeClr>
              </a:gs>
              <a:gs pos="21000">
                <a:schemeClr val="tx1">
                  <a:alpha val="30000"/>
                </a:schemeClr>
              </a:gs>
              <a:gs pos="0">
                <a:schemeClr val="tx1">
                  <a:alpha val="0"/>
                </a:schemeClr>
              </a:gs>
              <a:gs pos="100000">
                <a:schemeClr val="tx1">
                  <a:alpha val="9000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79F40191-0F44-4FD1-82CC-ACB507C14B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148029"/>
            <a:ext cx="8577630" cy="756285"/>
          </a:xfrm>
          <a:prstGeom prst="roundRect">
            <a:avLst>
              <a:gd name="adj" fmla="val 0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Avenir Next LT Pro"/>
            </a:endParaRPr>
          </a:p>
        </p:txBody>
      </p:sp>
      <p:sp>
        <p:nvSpPr>
          <p:cNvPr id="9" name="Title 2">
            <a:extLst>
              <a:ext uri="{FF2B5EF4-FFF2-40B4-BE49-F238E27FC236}">
                <a16:creationId xmlns:a16="http://schemas.microsoft.com/office/drawing/2014/main" id="{1ACF8019-0743-4AB8-9589-3991F9D3DBE7}"/>
              </a:ext>
            </a:extLst>
          </p:cNvPr>
          <p:cNvSpPr txBox="1">
            <a:spLocks/>
          </p:cNvSpPr>
          <p:nvPr/>
        </p:nvSpPr>
        <p:spPr>
          <a:xfrm>
            <a:off x="197466" y="4286470"/>
            <a:ext cx="7960362" cy="263299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1008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852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defTabSz="914400">
              <a:spcAft>
                <a:spcPts val="600"/>
              </a:spcAft>
            </a:pPr>
            <a:r>
              <a:rPr lang="en-US" sz="5000" b="1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Room Ideas – Mood Board  </a:t>
            </a:r>
          </a:p>
        </p:txBody>
      </p:sp>
    </p:spTree>
    <p:extLst>
      <p:ext uri="{BB962C8B-B14F-4D97-AF65-F5344CB8AC3E}">
        <p14:creationId xmlns:p14="http://schemas.microsoft.com/office/powerpoint/2010/main" val="16516351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:checker/>
      </p:transition>
    </mc:Choice>
    <mc:Fallback>
      <p:transition spd="slow">
        <p:checker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C83F9D7D-8B7D-49DF-AA94-0A9A8D6710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0688637" cy="756285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5707F116-8EC0-4822-9067-186AC8C96E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5517727" y="1941743"/>
            <a:ext cx="4659386" cy="3704144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600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49F1A7E4-819D-4D21-8E8B-32671A9F98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5500585" y="830806"/>
            <a:ext cx="4693668" cy="5904090"/>
          </a:xfrm>
          <a:custGeom>
            <a:avLst/>
            <a:gdLst>
              <a:gd name="connsiteX0" fmla="*/ 690507 w 5353835"/>
              <a:gd name="connsiteY0" fmla="*/ 5273742 h 5353835"/>
              <a:gd name="connsiteX1" fmla="*/ 4938299 w 5353835"/>
              <a:gd name="connsiteY1" fmla="*/ 5273742 h 5353835"/>
              <a:gd name="connsiteX2" fmla="*/ 4858206 w 5353835"/>
              <a:gd name="connsiteY2" fmla="*/ 5353835 h 5353835"/>
              <a:gd name="connsiteX3" fmla="*/ 770600 w 5353835"/>
              <a:gd name="connsiteY3" fmla="*/ 5353835 h 5353835"/>
              <a:gd name="connsiteX4" fmla="*/ 433255 w 5353835"/>
              <a:gd name="connsiteY4" fmla="*/ 80093 h 5353835"/>
              <a:gd name="connsiteX5" fmla="*/ 513348 w 5353835"/>
              <a:gd name="connsiteY5" fmla="*/ 0 h 5353835"/>
              <a:gd name="connsiteX6" fmla="*/ 5353835 w 5353835"/>
              <a:gd name="connsiteY6" fmla="*/ 0 h 5353835"/>
              <a:gd name="connsiteX7" fmla="*/ 5353835 w 5353835"/>
              <a:gd name="connsiteY7" fmla="*/ 4858206 h 5353835"/>
              <a:gd name="connsiteX8" fmla="*/ 5273742 w 5353835"/>
              <a:gd name="connsiteY8" fmla="*/ 4938299 h 5353835"/>
              <a:gd name="connsiteX9" fmla="*/ 5273742 w 5353835"/>
              <a:gd name="connsiteY9" fmla="*/ 80093 h 5353835"/>
              <a:gd name="connsiteX10" fmla="*/ 0 w 5353835"/>
              <a:gd name="connsiteY10" fmla="*/ 513348 h 5353835"/>
              <a:gd name="connsiteX11" fmla="*/ 80093 w 5353835"/>
              <a:gd name="connsiteY11" fmla="*/ 433255 h 5353835"/>
              <a:gd name="connsiteX12" fmla="*/ 80093 w 5353835"/>
              <a:gd name="connsiteY12" fmla="*/ 4663328 h 5353835"/>
              <a:gd name="connsiteX13" fmla="*/ 0 w 5353835"/>
              <a:gd name="connsiteY13" fmla="*/ 4583235 h 535383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353835" h="5353835">
                <a:moveTo>
                  <a:pt x="690507" y="5273742"/>
                </a:moveTo>
                <a:lnTo>
                  <a:pt x="4938299" y="5273742"/>
                </a:lnTo>
                <a:lnTo>
                  <a:pt x="4858206" y="5353835"/>
                </a:lnTo>
                <a:lnTo>
                  <a:pt x="770600" y="5353835"/>
                </a:lnTo>
                <a:close/>
                <a:moveTo>
                  <a:pt x="433255" y="80093"/>
                </a:moveTo>
                <a:lnTo>
                  <a:pt x="513348" y="0"/>
                </a:lnTo>
                <a:lnTo>
                  <a:pt x="5353835" y="0"/>
                </a:lnTo>
                <a:lnTo>
                  <a:pt x="5353835" y="4858206"/>
                </a:lnTo>
                <a:lnTo>
                  <a:pt x="5273742" y="4938299"/>
                </a:lnTo>
                <a:lnTo>
                  <a:pt x="5273742" y="80093"/>
                </a:lnTo>
                <a:close/>
                <a:moveTo>
                  <a:pt x="0" y="513348"/>
                </a:moveTo>
                <a:lnTo>
                  <a:pt x="80093" y="433255"/>
                </a:lnTo>
                <a:lnTo>
                  <a:pt x="80093" y="4663328"/>
                </a:lnTo>
                <a:lnTo>
                  <a:pt x="0" y="4583235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259A1683-63FF-4443-AE1A-39D02F188F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85164" y="2704591"/>
            <a:ext cx="3724469" cy="2153666"/>
          </a:xfrm>
          <a:noFill/>
          <a:ln w="38100"/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rmAutofit/>
          </a:bodyPr>
          <a:lstStyle/>
          <a:p>
            <a:pPr algn="ctr" defTabSz="914400"/>
            <a:r>
              <a:rPr lang="en-US" sz="3500" b="1" kern="1200" dirty="0">
                <a:solidFill>
                  <a:srgbClr val="080808"/>
                </a:solidFill>
                <a:latin typeface="+mj-lt"/>
                <a:ea typeface="+mj-ea"/>
                <a:cs typeface="+mj-cs"/>
              </a:rPr>
              <a:t>Design Your Own Mood Board Using Canva</a:t>
            </a:r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6D6E3EFD-925A-40CD-8E14-FDD4E6DDC6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-1"/>
            <a:ext cx="6286183" cy="5582495"/>
          </a:xfrm>
          <a:custGeom>
            <a:avLst/>
            <a:gdLst>
              <a:gd name="connsiteX0" fmla="*/ 7170340 w 7170340"/>
              <a:gd name="connsiteY0" fmla="*/ 0 h 5062213"/>
              <a:gd name="connsiteX1" fmla="*/ 7170340 w 7170340"/>
              <a:gd name="connsiteY1" fmla="*/ 2954084 h 5062213"/>
              <a:gd name="connsiteX2" fmla="*/ 5062211 w 7170340"/>
              <a:gd name="connsiteY2" fmla="*/ 5062213 h 5062213"/>
              <a:gd name="connsiteX3" fmla="*/ 0 w 7170340"/>
              <a:gd name="connsiteY3" fmla="*/ 2 h 506221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170340" h="5062213">
                <a:moveTo>
                  <a:pt x="7170340" y="0"/>
                </a:moveTo>
                <a:lnTo>
                  <a:pt x="7170340" y="2954084"/>
                </a:lnTo>
                <a:lnTo>
                  <a:pt x="5062211" y="5062213"/>
                </a:lnTo>
                <a:lnTo>
                  <a:pt x="0" y="2"/>
                </a:lnTo>
                <a:close/>
              </a:path>
            </a:pathLst>
          </a:custGeom>
          <a:solidFill>
            <a:srgbClr val="FFFFFF"/>
          </a:solidFill>
          <a:ln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3A91C067-F707-44D1-A9C2-9913E6ADC6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876288" y="4521642"/>
            <a:ext cx="960396" cy="763501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52329D9A-3D48-4B69-939D-2A480F1478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2323947" y="6045611"/>
            <a:ext cx="944130" cy="750570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2D5CC4CB-7B78-480A-A0AE-A8A35C08E1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2862637" y="5996168"/>
            <a:ext cx="420665" cy="334422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DC580C66-5435-4F00-873E-679D3D5049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4018398" y="6530182"/>
            <a:ext cx="788462" cy="626816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Isosceles Triangle 31">
            <a:extLst>
              <a:ext uri="{FF2B5EF4-FFF2-40B4-BE49-F238E27FC236}">
                <a16:creationId xmlns:a16="http://schemas.microsoft.com/office/drawing/2014/main" id="{B4AFD177-1A38-4FAE-87D4-840AE22C86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50960" y="6037147"/>
            <a:ext cx="2425824" cy="1525703"/>
          </a:xfrm>
          <a:prstGeom prst="triangle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57C278E4-9F8F-4977-AD83-E40960A8DA15}"/>
              </a:ext>
            </a:extLst>
          </p:cNvPr>
          <p:cNvSpPr/>
          <p:nvPr/>
        </p:nvSpPr>
        <p:spPr>
          <a:xfrm>
            <a:off x="787522" y="5688223"/>
            <a:ext cx="5197642" cy="938463"/>
          </a:xfrm>
          <a:prstGeom prst="roundRect">
            <a:avLst/>
          </a:prstGeom>
          <a:ln w="38100"/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>
              <a:spcAft>
                <a:spcPts val="600"/>
              </a:spcAft>
            </a:pPr>
            <a:r>
              <a:rPr lang="en-GB" sz="3000" b="1">
                <a:hlinkClick r:id="rId3"/>
              </a:rPr>
              <a:t>https://www.canva.com/</a:t>
            </a:r>
            <a:endParaRPr lang="en-GB" sz="3000" b="1"/>
          </a:p>
        </p:txBody>
      </p:sp>
      <p:sp>
        <p:nvSpPr>
          <p:cNvPr id="11" name="Callout: Left Arrow 10">
            <a:extLst>
              <a:ext uri="{FF2B5EF4-FFF2-40B4-BE49-F238E27FC236}">
                <a16:creationId xmlns:a16="http://schemas.microsoft.com/office/drawing/2014/main" id="{360A102E-8965-45E2-AD54-AD9F782101E4}"/>
              </a:ext>
            </a:extLst>
          </p:cNvPr>
          <p:cNvSpPr/>
          <p:nvPr/>
        </p:nvSpPr>
        <p:spPr>
          <a:xfrm>
            <a:off x="6262251" y="5211650"/>
            <a:ext cx="3457637" cy="1732885"/>
          </a:xfrm>
          <a:prstGeom prst="leftArrowCallou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b="1" dirty="0">
                <a:solidFill>
                  <a:schemeClr val="tx1"/>
                </a:solidFill>
              </a:rPr>
              <a:t>Link to the Canva website </a:t>
            </a:r>
          </a:p>
        </p:txBody>
      </p:sp>
      <p:pic>
        <p:nvPicPr>
          <p:cNvPr id="14" name="Online Media 13" title="How To Design Your Own Mood Board If You're Not a Designer | Step by Step Easy Tutorial Using Canva">
            <a:hlinkClick r:id="" action="ppaction://media"/>
            <a:extLst>
              <a:ext uri="{FF2B5EF4-FFF2-40B4-BE49-F238E27FC236}">
                <a16:creationId xmlns:a16="http://schemas.microsoft.com/office/drawing/2014/main" id="{3FC0D389-4669-4EC2-812B-2FD582C87CB4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382204" y="759343"/>
            <a:ext cx="3464411" cy="1948731"/>
          </a:xfrm>
          <a:prstGeom prst="roundRect">
            <a:avLst>
              <a:gd name="adj" fmla="val 5439"/>
            </a:avLst>
          </a:prstGeom>
          <a:ln>
            <a:noFill/>
          </a:ln>
          <a:effectLst>
            <a:innerShdw blurRad="114300" dist="50800">
              <a:srgbClr val="000000">
                <a:alpha val="0"/>
              </a:srgbClr>
            </a:innerShdw>
          </a:effectLst>
        </p:spPr>
      </p:pic>
      <p:sp>
        <p:nvSpPr>
          <p:cNvPr id="25" name="Callout: Left Arrow 24">
            <a:extLst>
              <a:ext uri="{FF2B5EF4-FFF2-40B4-BE49-F238E27FC236}">
                <a16:creationId xmlns:a16="http://schemas.microsoft.com/office/drawing/2014/main" id="{AD1EBC3F-9816-4A3A-999F-BCC22F01A00A}"/>
              </a:ext>
            </a:extLst>
          </p:cNvPr>
          <p:cNvSpPr/>
          <p:nvPr/>
        </p:nvSpPr>
        <p:spPr>
          <a:xfrm>
            <a:off x="4096200" y="759343"/>
            <a:ext cx="5623688" cy="1534460"/>
          </a:xfrm>
          <a:prstGeom prst="leftArrowCallou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b="1" dirty="0">
                <a:solidFill>
                  <a:schemeClr val="tx1"/>
                </a:solidFill>
              </a:rPr>
              <a:t>This Tutorial provides a good example on how to use Canva</a:t>
            </a:r>
          </a:p>
        </p:txBody>
      </p:sp>
    </p:spTree>
    <p:extLst>
      <p:ext uri="{BB962C8B-B14F-4D97-AF65-F5344CB8AC3E}">
        <p14:creationId xmlns:p14="http://schemas.microsoft.com/office/powerpoint/2010/main" val="35214614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:checker/>
      </p:transition>
    </mc:Choice>
    <mc:Fallback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" name="Rectangle 69">
            <a:extLst>
              <a:ext uri="{FF2B5EF4-FFF2-40B4-BE49-F238E27FC236}">
                <a16:creationId xmlns:a16="http://schemas.microsoft.com/office/drawing/2014/main" id="{B05E4F47-B148-49E0-B472-BBF1493155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5629875" cy="7562850"/>
          </a:xfrm>
          <a:prstGeom prst="rect">
            <a:avLst/>
          </a:prstGeom>
          <a:gradFill>
            <a:gsLst>
              <a:gs pos="0">
                <a:schemeClr val="accent1">
                  <a:lumMod val="100000"/>
                  <a:alpha val="82000"/>
                </a:schemeClr>
              </a:gs>
              <a:gs pos="25000">
                <a:schemeClr val="accent1">
                  <a:alpha val="60000"/>
                </a:schemeClr>
              </a:gs>
              <a:gs pos="94000">
                <a:schemeClr val="bg2">
                  <a:lumMod val="75000"/>
                </a:schemeClr>
              </a:gs>
              <a:gs pos="100000">
                <a:schemeClr val="bg2">
                  <a:lumMod val="7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7" name="Picture 71">
            <a:extLst>
              <a:ext uri="{FF2B5EF4-FFF2-40B4-BE49-F238E27FC236}">
                <a16:creationId xmlns:a16="http://schemas.microsoft.com/office/drawing/2014/main" id="{7A2CE8EB-F719-4F84-9E91-F538438CAC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0688637" cy="75628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87A593D-CEBA-4A25-8254-F630478986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04645" y="389163"/>
            <a:ext cx="4178607" cy="1603496"/>
          </a:xfrm>
          <a:solidFill>
            <a:srgbClr val="FF00FF"/>
          </a:solidFill>
          <a:ln w="57150">
            <a:solidFill>
              <a:schemeClr val="tx1"/>
            </a:solidFill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algn="ctr"/>
            <a:r>
              <a:rPr lang="en-GB" sz="3500" b="1" dirty="0">
                <a:solidFill>
                  <a:srgbClr val="000000"/>
                </a:solidFill>
              </a:rPr>
              <a:t>Activity </a:t>
            </a:r>
          </a:p>
        </p:txBody>
      </p:sp>
      <p:sp>
        <p:nvSpPr>
          <p:cNvPr id="78" name="Freeform 50">
            <a:extLst>
              <a:ext uri="{FF2B5EF4-FFF2-40B4-BE49-F238E27FC236}">
                <a16:creationId xmlns:a16="http://schemas.microsoft.com/office/drawing/2014/main" id="{684BF3E1-C321-4F38-85CF-FEBBEEC15E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640889"/>
            <a:ext cx="4791019" cy="6921961"/>
          </a:xfrm>
          <a:custGeom>
            <a:avLst/>
            <a:gdLst>
              <a:gd name="connsiteX0" fmla="*/ 3299930 w 5464879"/>
              <a:gd name="connsiteY0" fmla="*/ 0 h 6276841"/>
              <a:gd name="connsiteX1" fmla="*/ 5398992 w 5464879"/>
              <a:gd name="connsiteY1" fmla="*/ 753544 h 6276841"/>
              <a:gd name="connsiteX2" fmla="*/ 5464879 w 5464879"/>
              <a:gd name="connsiteY2" fmla="*/ 813426 h 6276841"/>
              <a:gd name="connsiteX3" fmla="*/ 5464879 w 5464879"/>
              <a:gd name="connsiteY3" fmla="*/ 5786434 h 6276841"/>
              <a:gd name="connsiteX4" fmla="*/ 5398992 w 5464879"/>
              <a:gd name="connsiteY4" fmla="*/ 5846317 h 6276841"/>
              <a:gd name="connsiteX5" fmla="*/ 4872873 w 5464879"/>
              <a:gd name="connsiteY5" fmla="*/ 6201577 h 6276841"/>
              <a:gd name="connsiteX6" fmla="*/ 4716632 w 5464879"/>
              <a:gd name="connsiteY6" fmla="*/ 6276841 h 6276841"/>
              <a:gd name="connsiteX7" fmla="*/ 1883227 w 5464879"/>
              <a:gd name="connsiteY7" fmla="*/ 6276841 h 6276841"/>
              <a:gd name="connsiteX8" fmla="*/ 1726987 w 5464879"/>
              <a:gd name="connsiteY8" fmla="*/ 6201577 h 6276841"/>
              <a:gd name="connsiteX9" fmla="*/ 0 w 5464879"/>
              <a:gd name="connsiteY9" fmla="*/ 3299930 h 6276841"/>
              <a:gd name="connsiteX10" fmla="*/ 3299930 w 5464879"/>
              <a:gd name="connsiteY10" fmla="*/ 0 h 62768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5464879" h="6276841">
                <a:moveTo>
                  <a:pt x="3299930" y="0"/>
                </a:moveTo>
                <a:cubicBezTo>
                  <a:pt x="4097274" y="0"/>
                  <a:pt x="4828569" y="282789"/>
                  <a:pt x="5398992" y="753544"/>
                </a:cubicBezTo>
                <a:lnTo>
                  <a:pt x="5464879" y="813426"/>
                </a:lnTo>
                <a:lnTo>
                  <a:pt x="5464879" y="5786434"/>
                </a:lnTo>
                <a:lnTo>
                  <a:pt x="5398992" y="5846317"/>
                </a:lnTo>
                <a:cubicBezTo>
                  <a:pt x="5236014" y="5980818"/>
                  <a:pt x="5059904" y="6099975"/>
                  <a:pt x="4872873" y="6201577"/>
                </a:cubicBezTo>
                <a:lnTo>
                  <a:pt x="4716632" y="6276841"/>
                </a:lnTo>
                <a:lnTo>
                  <a:pt x="1883227" y="6276841"/>
                </a:lnTo>
                <a:lnTo>
                  <a:pt x="1726987" y="6201577"/>
                </a:lnTo>
                <a:cubicBezTo>
                  <a:pt x="698316" y="5642769"/>
                  <a:pt x="0" y="4552900"/>
                  <a:pt x="0" y="3299930"/>
                </a:cubicBezTo>
                <a:cubicBezTo>
                  <a:pt x="0" y="1477429"/>
                  <a:pt x="1477429" y="0"/>
                  <a:pt x="3299930" y="0"/>
                </a:cubicBezTo>
                <a:close/>
              </a:path>
            </a:pathLst>
          </a:custGeom>
          <a:solidFill>
            <a:srgbClr val="FFFFFF"/>
          </a:solidFill>
          <a:ln>
            <a:gradFill>
              <a:gsLst>
                <a:gs pos="0">
                  <a:schemeClr val="accent1">
                    <a:lumMod val="40000"/>
                    <a:lumOff val="60000"/>
                  </a:schemeClr>
                </a:gs>
                <a:gs pos="23000">
                  <a:schemeClr val="accent1">
                    <a:lumMod val="45000"/>
                    <a:lumOff val="55000"/>
                  </a:schemeClr>
                </a:gs>
                <a:gs pos="83000">
                  <a:schemeClr val="bg2">
                    <a:lumMod val="75000"/>
                  </a:schemeClr>
                </a:gs>
                <a:gs pos="100000">
                  <a:schemeClr val="bg2">
                    <a:lumMod val="75000"/>
                  </a:schemeClr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4" name="Picture 3" descr="A picture containing drawing&#10;&#10;Description automatically generated">
            <a:extLst>
              <a:ext uri="{FF2B5EF4-FFF2-40B4-BE49-F238E27FC236}">
                <a16:creationId xmlns:a16="http://schemas.microsoft.com/office/drawing/2014/main" id="{CCBEE42F-623B-4E05-9FCA-9ED7D32619DA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2899" r="21400" b="-1"/>
          <a:stretch/>
        </p:blipFill>
        <p:spPr>
          <a:xfrm>
            <a:off x="1" y="1509620"/>
            <a:ext cx="3928074" cy="5171567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18CA6C-DE9D-478A-AB8C-87F976B9AA3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04645" y="2381822"/>
            <a:ext cx="4178273" cy="4644622"/>
          </a:xfrm>
        </p:spPr>
        <p:txBody>
          <a:bodyPr anchor="t">
            <a:noAutofit/>
          </a:bodyPr>
          <a:lstStyle/>
          <a:p>
            <a:r>
              <a:rPr lang="en-GB" sz="2000" b="1" dirty="0">
                <a:solidFill>
                  <a:srgbClr val="000000"/>
                </a:solidFill>
              </a:rPr>
              <a:t>In pairs, you should select one of your creative event report ideas (assignment one) and develop this to pitch the idea to your client, ‘</a:t>
            </a:r>
            <a:r>
              <a:rPr lang="en-GB" sz="2000" b="1" dirty="0">
                <a:solidFill>
                  <a:srgbClr val="FF00FF"/>
                </a:solidFill>
              </a:rPr>
              <a:t>Creative Bubble</a:t>
            </a:r>
            <a:r>
              <a:rPr lang="en-GB" sz="2000" b="1" dirty="0">
                <a:solidFill>
                  <a:srgbClr val="000000"/>
                </a:solidFill>
              </a:rPr>
              <a:t>’. </a:t>
            </a:r>
          </a:p>
          <a:p>
            <a:r>
              <a:rPr lang="en-GB" sz="2000" b="1" dirty="0">
                <a:solidFill>
                  <a:srgbClr val="000000"/>
                </a:solidFill>
              </a:rPr>
              <a:t>You should be able to confidently ‘sell’ your event idea to the client.</a:t>
            </a:r>
          </a:p>
          <a:p>
            <a:r>
              <a:rPr lang="en-GB" sz="2000" b="1" dirty="0">
                <a:solidFill>
                  <a:srgbClr val="000000"/>
                </a:solidFill>
              </a:rPr>
              <a:t>Your pitch should include a Mood board/Story Board and this should provide images and examples which represent your ideas.</a:t>
            </a:r>
          </a:p>
          <a:p>
            <a:r>
              <a:rPr lang="en-GB" sz="2000" b="1" dirty="0">
                <a:solidFill>
                  <a:srgbClr val="000000"/>
                </a:solidFill>
              </a:rPr>
              <a:t>Therefore, working in pairs, decide on one event idea, and together create a Story Board and a Mood Board to reflect your Creative Event. </a:t>
            </a:r>
          </a:p>
          <a:p>
            <a:endParaRPr lang="en-GB" sz="2000" b="1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736985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:checker/>
      </p:transition>
    </mc:Choice>
    <mc:Fallback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78</TotalTime>
  <Words>269</Words>
  <Application>Microsoft Office PowerPoint</Application>
  <PresentationFormat>Custom</PresentationFormat>
  <Paragraphs>45</Paragraphs>
  <Slides>13</Slides>
  <Notes>0</Notes>
  <HiddenSlides>0</HiddenSlides>
  <MMClips>2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9" baseType="lpstr">
      <vt:lpstr>Arial</vt:lpstr>
      <vt:lpstr>Avenir Next LT Pro</vt:lpstr>
      <vt:lpstr>Calibri</vt:lpstr>
      <vt:lpstr>Calibri Light</vt:lpstr>
      <vt:lpstr>Times New Roman</vt:lpstr>
      <vt:lpstr>Office Theme</vt:lpstr>
      <vt:lpstr>Mood Boards &amp; Story Boards</vt:lpstr>
      <vt:lpstr>Story Boards</vt:lpstr>
      <vt:lpstr>PowerPoint Presentation</vt:lpstr>
      <vt:lpstr>PowerPoint Presentation</vt:lpstr>
      <vt:lpstr>Useful Websites </vt:lpstr>
      <vt:lpstr>Useful Websites </vt:lpstr>
      <vt:lpstr>How To Make &amp; Use Storyboards</vt:lpstr>
      <vt:lpstr>Mood Boards</vt:lpstr>
      <vt:lpstr>A Mood Board created which was inspired by The Met Gala Fashion</vt:lpstr>
      <vt:lpstr>PowerPoint Presentation</vt:lpstr>
      <vt:lpstr>PowerPoint Presentation</vt:lpstr>
      <vt:lpstr>Design Your Own Mood Board Using Canva</vt:lpstr>
      <vt:lpstr>Activity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Mood Boards &amp; Story Boards</dc:title>
  <dc:creator>Davina Wyn Evans</dc:creator>
  <cp:lastModifiedBy>Davina Wyn Evans</cp:lastModifiedBy>
  <cp:revision>2</cp:revision>
  <dcterms:created xsi:type="dcterms:W3CDTF">2020-03-12T14:43:16Z</dcterms:created>
  <dcterms:modified xsi:type="dcterms:W3CDTF">2020-03-12T16:01:23Z</dcterms:modified>
</cp:coreProperties>
</file>