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15522C3-9708-4AA5-A445-C4893A58F8E5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8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C97DF7-1060-4197-B11D-9DAF2BBC1DF1}" v="184" dt="2025-12-13T01:16:33.4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51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pa Alexandru" userId="5c7b35d08b0a97c2" providerId="LiveId" clId="{AAB76939-56B7-4FAE-B161-0B45F165C9AB}"/>
    <pc:docChg chg="undo custSel addSld delSld modSld addSection delSection modSection">
      <pc:chgData name="Clapa Alexandru" userId="5c7b35d08b0a97c2" providerId="LiveId" clId="{AAB76939-56B7-4FAE-B161-0B45F165C9AB}" dt="2025-12-13T01:16:33.496" v="7463" actId="20577"/>
      <pc:docMkLst>
        <pc:docMk/>
      </pc:docMkLst>
      <pc:sldChg chg="addSp delSp modSp new mod setBg modAnim">
        <pc:chgData name="Clapa Alexandru" userId="5c7b35d08b0a97c2" providerId="LiveId" clId="{AAB76939-56B7-4FAE-B161-0B45F165C9AB}" dt="2025-12-13T01:04:38.242" v="7323"/>
        <pc:sldMkLst>
          <pc:docMk/>
          <pc:sldMk cId="2376216611" sldId="256"/>
        </pc:sldMkLst>
        <pc:spChg chg="mod">
          <ac:chgData name="Clapa Alexandru" userId="5c7b35d08b0a97c2" providerId="LiveId" clId="{AAB76939-56B7-4FAE-B161-0B45F165C9AB}" dt="2025-12-12T22:18:51.387" v="215" actId="255"/>
          <ac:spMkLst>
            <pc:docMk/>
            <pc:sldMk cId="2376216611" sldId="256"/>
            <ac:spMk id="2" creationId="{594B869B-7A03-0ED1-DFA4-7AB3342544B2}"/>
          </ac:spMkLst>
        </pc:spChg>
        <pc:spChg chg="del mod">
          <ac:chgData name="Clapa Alexandru" userId="5c7b35d08b0a97c2" providerId="LiveId" clId="{AAB76939-56B7-4FAE-B161-0B45F165C9AB}" dt="2025-12-12T22:14:05.865" v="39" actId="478"/>
          <ac:spMkLst>
            <pc:docMk/>
            <pc:sldMk cId="2376216611" sldId="256"/>
            <ac:spMk id="3" creationId="{9F774807-C10A-B403-A10C-4D6D51C166F7}"/>
          </ac:spMkLst>
        </pc:spChg>
        <pc:spChg chg="add del">
          <ac:chgData name="Clapa Alexandru" userId="5c7b35d08b0a97c2" providerId="LiveId" clId="{AAB76939-56B7-4FAE-B161-0B45F165C9AB}" dt="2025-12-12T22:13:13.752" v="5" actId="26606"/>
          <ac:spMkLst>
            <pc:docMk/>
            <pc:sldMk cId="2376216611" sldId="256"/>
            <ac:spMk id="10" creationId="{0671A8AE-40A1-4631-A6B8-581AFF065482}"/>
          </ac:spMkLst>
        </pc:spChg>
        <pc:spChg chg="add del">
          <ac:chgData name="Clapa Alexandru" userId="5c7b35d08b0a97c2" providerId="LiveId" clId="{AAB76939-56B7-4FAE-B161-0B45F165C9AB}" dt="2025-12-12T22:13:13.752" v="5" actId="26606"/>
          <ac:spMkLst>
            <pc:docMk/>
            <pc:sldMk cId="2376216611" sldId="256"/>
            <ac:spMk id="12" creationId="{AB58EF07-17C2-48CF-ABB0-EEF1F17CB8F0}"/>
          </ac:spMkLst>
        </pc:spChg>
        <pc:spChg chg="add del">
          <ac:chgData name="Clapa Alexandru" userId="5c7b35d08b0a97c2" providerId="LiveId" clId="{AAB76939-56B7-4FAE-B161-0B45F165C9AB}" dt="2025-12-12T22:13:13.752" v="5" actId="26606"/>
          <ac:spMkLst>
            <pc:docMk/>
            <pc:sldMk cId="2376216611" sldId="256"/>
            <ac:spMk id="14" creationId="{AF2F604E-43BE-4DC3-B983-E071523364F8}"/>
          </ac:spMkLst>
        </pc:spChg>
        <pc:spChg chg="add del">
          <ac:chgData name="Clapa Alexandru" userId="5c7b35d08b0a97c2" providerId="LiveId" clId="{AAB76939-56B7-4FAE-B161-0B45F165C9AB}" dt="2025-12-12T22:13:13.752" v="5" actId="26606"/>
          <ac:spMkLst>
            <pc:docMk/>
            <pc:sldMk cId="2376216611" sldId="256"/>
            <ac:spMk id="16" creationId="{08C9B587-E65E-4B52-B37C-ABEBB6E87928}"/>
          </ac:spMkLst>
        </pc:spChg>
        <pc:spChg chg="add del">
          <ac:chgData name="Clapa Alexandru" userId="5c7b35d08b0a97c2" providerId="LiveId" clId="{AAB76939-56B7-4FAE-B161-0B45F165C9AB}" dt="2025-12-12T22:13:19.571" v="9" actId="26606"/>
          <ac:spMkLst>
            <pc:docMk/>
            <pc:sldMk cId="2376216611" sldId="256"/>
            <ac:spMk id="17" creationId="{B81933D1-5615-42C7-9C0B-4EB7105CCE2D}"/>
          </ac:spMkLst>
        </pc:spChg>
        <pc:spChg chg="add del">
          <ac:chgData name="Clapa Alexandru" userId="5c7b35d08b0a97c2" providerId="LiveId" clId="{AAB76939-56B7-4FAE-B161-0B45F165C9AB}" dt="2025-12-12T22:13:18.894" v="7" actId="26606"/>
          <ac:spMkLst>
            <pc:docMk/>
            <pc:sldMk cId="2376216611" sldId="256"/>
            <ac:spMk id="18" creationId="{8D0D6D3E-D7F9-4591-9CA9-DDF4DB1F73DA}"/>
          </ac:spMkLst>
        </pc:spChg>
        <pc:spChg chg="add del">
          <ac:chgData name="Clapa Alexandru" userId="5c7b35d08b0a97c2" providerId="LiveId" clId="{AAB76939-56B7-4FAE-B161-0B45F165C9AB}" dt="2025-12-12T22:13:18.894" v="7" actId="26606"/>
          <ac:spMkLst>
            <pc:docMk/>
            <pc:sldMk cId="2376216611" sldId="256"/>
            <ac:spMk id="19" creationId="{C4C9F2B0-1044-46EB-8AEB-C3BFFDE6C2CC}"/>
          </ac:spMkLst>
        </pc:spChg>
        <pc:spChg chg="add del">
          <ac:chgData name="Clapa Alexandru" userId="5c7b35d08b0a97c2" providerId="LiveId" clId="{AAB76939-56B7-4FAE-B161-0B45F165C9AB}" dt="2025-12-12T22:13:18.894" v="7" actId="26606"/>
          <ac:spMkLst>
            <pc:docMk/>
            <pc:sldMk cId="2376216611" sldId="256"/>
            <ac:spMk id="20" creationId="{D28B54C3-B57B-472A-B96E-1FCB67093DC2}"/>
          </ac:spMkLst>
        </pc:spChg>
        <pc:spChg chg="add del">
          <ac:chgData name="Clapa Alexandru" userId="5c7b35d08b0a97c2" providerId="LiveId" clId="{AAB76939-56B7-4FAE-B161-0B45F165C9AB}" dt="2025-12-12T22:13:18.894" v="7" actId="26606"/>
          <ac:spMkLst>
            <pc:docMk/>
            <pc:sldMk cId="2376216611" sldId="256"/>
            <ac:spMk id="21" creationId="{7DB3C429-F8DA-49B9-AF84-21996FCF78B5}"/>
          </ac:spMkLst>
        </pc:spChg>
        <pc:spChg chg="add del">
          <ac:chgData name="Clapa Alexandru" userId="5c7b35d08b0a97c2" providerId="LiveId" clId="{AAB76939-56B7-4FAE-B161-0B45F165C9AB}" dt="2025-12-12T22:13:19.571" v="9" actId="26606"/>
          <ac:spMkLst>
            <pc:docMk/>
            <pc:sldMk cId="2376216611" sldId="256"/>
            <ac:spMk id="23" creationId="{47942995-B07F-4636-9A06-C6A104B260A8}"/>
          </ac:spMkLst>
        </pc:spChg>
        <pc:spChg chg="add del">
          <ac:chgData name="Clapa Alexandru" userId="5c7b35d08b0a97c2" providerId="LiveId" clId="{AAB76939-56B7-4FAE-B161-0B45F165C9AB}" dt="2025-12-12T22:13:19.571" v="9" actId="26606"/>
          <ac:spMkLst>
            <pc:docMk/>
            <pc:sldMk cId="2376216611" sldId="256"/>
            <ac:spMk id="26" creationId="{19C9EAEA-39D0-4B0E-A0EB-51E7B26740B1}"/>
          </ac:spMkLst>
        </pc:spChg>
        <pc:spChg chg="add del">
          <ac:chgData name="Clapa Alexandru" userId="5c7b35d08b0a97c2" providerId="LiveId" clId="{AAB76939-56B7-4FAE-B161-0B45F165C9AB}" dt="2025-12-12T22:16:56.226" v="205" actId="26606"/>
          <ac:spMkLst>
            <pc:docMk/>
            <pc:sldMk cId="2376216611" sldId="256"/>
            <ac:spMk id="28" creationId="{8D0D6D3E-D7F9-4591-9CA9-DDF4DB1F73DA}"/>
          </ac:spMkLst>
        </pc:spChg>
        <pc:spChg chg="add del">
          <ac:chgData name="Clapa Alexandru" userId="5c7b35d08b0a97c2" providerId="LiveId" clId="{AAB76939-56B7-4FAE-B161-0B45F165C9AB}" dt="2025-12-12T22:16:56.226" v="205" actId="26606"/>
          <ac:spMkLst>
            <pc:docMk/>
            <pc:sldMk cId="2376216611" sldId="256"/>
            <ac:spMk id="29" creationId="{C4C9F2B0-1044-46EB-8AEB-C3BFFDE6C2CC}"/>
          </ac:spMkLst>
        </pc:spChg>
        <pc:spChg chg="add del">
          <ac:chgData name="Clapa Alexandru" userId="5c7b35d08b0a97c2" providerId="LiveId" clId="{AAB76939-56B7-4FAE-B161-0B45F165C9AB}" dt="2025-12-12T22:16:56.226" v="205" actId="26606"/>
          <ac:spMkLst>
            <pc:docMk/>
            <pc:sldMk cId="2376216611" sldId="256"/>
            <ac:spMk id="30" creationId="{D28B54C3-B57B-472A-B96E-1FCB67093DC2}"/>
          </ac:spMkLst>
        </pc:spChg>
        <pc:spChg chg="add del">
          <ac:chgData name="Clapa Alexandru" userId="5c7b35d08b0a97c2" providerId="LiveId" clId="{AAB76939-56B7-4FAE-B161-0B45F165C9AB}" dt="2025-12-12T22:16:56.226" v="205" actId="26606"/>
          <ac:spMkLst>
            <pc:docMk/>
            <pc:sldMk cId="2376216611" sldId="256"/>
            <ac:spMk id="31" creationId="{7DB3C429-F8DA-49B9-AF84-21996FCF78B5}"/>
          </ac:spMkLst>
        </pc:spChg>
        <pc:spChg chg="add">
          <ac:chgData name="Clapa Alexandru" userId="5c7b35d08b0a97c2" providerId="LiveId" clId="{AAB76939-56B7-4FAE-B161-0B45F165C9AB}" dt="2025-12-12T22:16:56.226" v="205" actId="26606"/>
          <ac:spMkLst>
            <pc:docMk/>
            <pc:sldMk cId="2376216611" sldId="256"/>
            <ac:spMk id="36" creationId="{06DA9DF9-31F7-4056-B42E-878CC92417B8}"/>
          </ac:spMkLst>
        </pc:spChg>
        <pc:grpChg chg="add del">
          <ac:chgData name="Clapa Alexandru" userId="5c7b35d08b0a97c2" providerId="LiveId" clId="{AAB76939-56B7-4FAE-B161-0B45F165C9AB}" dt="2025-12-12T22:13:19.571" v="9" actId="26606"/>
          <ac:grpSpMkLst>
            <pc:docMk/>
            <pc:sldMk cId="2376216611" sldId="256"/>
            <ac:grpSpMk id="24" creationId="{032D8612-31EB-44CF-A1D0-14FD4C705424}"/>
          </ac:grpSpMkLst>
        </pc:grpChg>
        <pc:picChg chg="add mod ord">
          <ac:chgData name="Clapa Alexandru" userId="5c7b35d08b0a97c2" providerId="LiveId" clId="{AAB76939-56B7-4FAE-B161-0B45F165C9AB}" dt="2025-12-12T22:20:04.517" v="274" actId="1076"/>
          <ac:picMkLst>
            <pc:docMk/>
            <pc:sldMk cId="2376216611" sldId="256"/>
            <ac:picMk id="5" creationId="{75BE71F5-DCF8-61C8-32D1-21915CE6BAE6}"/>
          </ac:picMkLst>
        </pc:picChg>
      </pc:sldChg>
      <pc:sldChg chg="addSp delSp modSp new mod setBg modAnim">
        <pc:chgData name="Clapa Alexandru" userId="5c7b35d08b0a97c2" providerId="LiveId" clId="{AAB76939-56B7-4FAE-B161-0B45F165C9AB}" dt="2025-12-13T01:05:41.760" v="7334"/>
        <pc:sldMkLst>
          <pc:docMk/>
          <pc:sldMk cId="933228922" sldId="257"/>
        </pc:sldMkLst>
        <pc:spChg chg="add mod">
          <ac:chgData name="Clapa Alexandru" userId="5c7b35d08b0a97c2" providerId="LiveId" clId="{AAB76939-56B7-4FAE-B161-0B45F165C9AB}" dt="2025-12-13T00:53:46.478" v="7096" actId="20577"/>
          <ac:spMkLst>
            <pc:docMk/>
            <pc:sldMk cId="933228922" sldId="257"/>
            <ac:spMk id="4" creationId="{B0ED47EC-1540-2779-7D9D-85509759CFA5}"/>
          </ac:spMkLst>
        </pc:spChg>
        <pc:spChg chg="add del">
          <ac:chgData name="Clapa Alexandru" userId="5c7b35d08b0a97c2" providerId="LiveId" clId="{AAB76939-56B7-4FAE-B161-0B45F165C9AB}" dt="2025-12-12T22:42:19.656" v="743" actId="26606"/>
          <ac:spMkLst>
            <pc:docMk/>
            <pc:sldMk cId="933228922" sldId="257"/>
            <ac:spMk id="9" creationId="{F13C74B1-5B17-4795-BED0-7140497B445A}"/>
          </ac:spMkLst>
        </pc:spChg>
        <pc:spChg chg="add del">
          <ac:chgData name="Clapa Alexandru" userId="5c7b35d08b0a97c2" providerId="LiveId" clId="{AAB76939-56B7-4FAE-B161-0B45F165C9AB}" dt="2025-12-12T22:42:19.656" v="743" actId="26606"/>
          <ac:spMkLst>
            <pc:docMk/>
            <pc:sldMk cId="933228922" sldId="257"/>
            <ac:spMk id="11" creationId="{D4974D33-8DC5-464E-8C6D-BE58F0669C17}"/>
          </ac:spMkLst>
        </pc:spChg>
        <pc:spChg chg="add del">
          <ac:chgData name="Clapa Alexandru" userId="5c7b35d08b0a97c2" providerId="LiveId" clId="{AAB76939-56B7-4FAE-B161-0B45F165C9AB}" dt="2025-12-12T22:42:43.066" v="745" actId="26606"/>
          <ac:spMkLst>
            <pc:docMk/>
            <pc:sldMk cId="933228922" sldId="257"/>
            <ac:spMk id="13" creationId="{9F79630B-0F0B-446E-A637-38FA8F61D10E}"/>
          </ac:spMkLst>
        </pc:spChg>
        <pc:spChg chg="add del">
          <ac:chgData name="Clapa Alexandru" userId="5c7b35d08b0a97c2" providerId="LiveId" clId="{AAB76939-56B7-4FAE-B161-0B45F165C9AB}" dt="2025-12-12T22:42:43.066" v="745" actId="26606"/>
          <ac:spMkLst>
            <pc:docMk/>
            <pc:sldMk cId="933228922" sldId="257"/>
            <ac:spMk id="14" creationId="{B3437C99-FC8E-4311-B48A-F0C4C329B154}"/>
          </ac:spMkLst>
        </pc:spChg>
        <pc:spChg chg="add">
          <ac:chgData name="Clapa Alexandru" userId="5c7b35d08b0a97c2" providerId="LiveId" clId="{AAB76939-56B7-4FAE-B161-0B45F165C9AB}" dt="2025-12-12T22:42:43.072" v="746" actId="26606"/>
          <ac:spMkLst>
            <pc:docMk/>
            <pc:sldMk cId="933228922" sldId="257"/>
            <ac:spMk id="16" creationId="{D009D6D5-DAC2-4A8B-A17A-E206B9012D09}"/>
          </ac:spMkLst>
        </pc:spChg>
        <pc:picChg chg="add mod ord">
          <ac:chgData name="Clapa Alexandru" userId="5c7b35d08b0a97c2" providerId="LiveId" clId="{AAB76939-56B7-4FAE-B161-0B45F165C9AB}" dt="2025-12-12T22:42:43.072" v="746" actId="26606"/>
          <ac:picMkLst>
            <pc:docMk/>
            <pc:sldMk cId="933228922" sldId="257"/>
            <ac:picMk id="3" creationId="{FB27B317-1F20-4513-6EE4-88BB52324F76}"/>
          </ac:picMkLst>
        </pc:picChg>
      </pc:sldChg>
      <pc:sldChg chg="new del">
        <pc:chgData name="Clapa Alexandru" userId="5c7b35d08b0a97c2" providerId="LiveId" clId="{AAB76939-56B7-4FAE-B161-0B45F165C9AB}" dt="2025-12-12T22:17:29.421" v="206" actId="2696"/>
        <pc:sldMkLst>
          <pc:docMk/>
          <pc:sldMk cId="2285513084" sldId="257"/>
        </pc:sldMkLst>
      </pc:sldChg>
      <pc:sldChg chg="modSp add del mod">
        <pc:chgData name="Clapa Alexandru" userId="5c7b35d08b0a97c2" providerId="LiveId" clId="{AAB76939-56B7-4FAE-B161-0B45F165C9AB}" dt="2025-12-12T22:19:47.138" v="272" actId="2696"/>
        <pc:sldMkLst>
          <pc:docMk/>
          <pc:sldMk cId="3341107512" sldId="257"/>
        </pc:sldMkLst>
        <pc:spChg chg="mod">
          <ac:chgData name="Clapa Alexandru" userId="5c7b35d08b0a97c2" providerId="LiveId" clId="{AAB76939-56B7-4FAE-B161-0B45F165C9AB}" dt="2025-12-12T22:19:41.463" v="271" actId="12"/>
          <ac:spMkLst>
            <pc:docMk/>
            <pc:sldMk cId="3341107512" sldId="257"/>
            <ac:spMk id="2" creationId="{A7E33F7C-C227-B98C-52F9-BCF300723F2D}"/>
          </ac:spMkLst>
        </pc:spChg>
      </pc:sldChg>
      <pc:sldChg chg="new del">
        <pc:chgData name="Clapa Alexandru" userId="5c7b35d08b0a97c2" providerId="LiveId" clId="{AAB76939-56B7-4FAE-B161-0B45F165C9AB}" dt="2025-12-12T22:18:07.655" v="208" actId="2696"/>
        <pc:sldMkLst>
          <pc:docMk/>
          <pc:sldMk cId="3675279990" sldId="257"/>
        </pc:sldMkLst>
      </pc:sldChg>
      <pc:sldChg chg="addSp delSp modSp add del mod modClrScheme delDesignElem chgLayout">
        <pc:chgData name="Clapa Alexandru" userId="5c7b35d08b0a97c2" providerId="LiveId" clId="{AAB76939-56B7-4FAE-B161-0B45F165C9AB}" dt="2025-12-12T22:48:34.890" v="783" actId="2696"/>
        <pc:sldMkLst>
          <pc:docMk/>
          <pc:sldMk cId="1372076548" sldId="258"/>
        </pc:sldMkLst>
        <pc:spChg chg="add del mod ord">
          <ac:chgData name="Clapa Alexandru" userId="5c7b35d08b0a97c2" providerId="LiveId" clId="{AAB76939-56B7-4FAE-B161-0B45F165C9AB}" dt="2025-12-12T22:46:31.440" v="765" actId="478"/>
          <ac:spMkLst>
            <pc:docMk/>
            <pc:sldMk cId="1372076548" sldId="258"/>
            <ac:spMk id="2" creationId="{E256DD77-CB06-9FF0-C73D-F47B3497FC9F}"/>
          </ac:spMkLst>
        </pc:spChg>
        <pc:spChg chg="del mod">
          <ac:chgData name="Clapa Alexandru" userId="5c7b35d08b0a97c2" providerId="LiveId" clId="{AAB76939-56B7-4FAE-B161-0B45F165C9AB}" dt="2025-12-12T22:47:04.251" v="767" actId="478"/>
          <ac:spMkLst>
            <pc:docMk/>
            <pc:sldMk cId="1372076548" sldId="258"/>
            <ac:spMk id="4" creationId="{ABADEFB1-08E4-5D58-29AC-B55010C5EABA}"/>
          </ac:spMkLst>
        </pc:spChg>
        <pc:spChg chg="add del mod ord">
          <ac:chgData name="Clapa Alexandru" userId="5c7b35d08b0a97c2" providerId="LiveId" clId="{AAB76939-56B7-4FAE-B161-0B45F165C9AB}" dt="2025-12-12T22:46:35.740" v="766" actId="478"/>
          <ac:spMkLst>
            <pc:docMk/>
            <pc:sldMk cId="1372076548" sldId="258"/>
            <ac:spMk id="5" creationId="{4A3D6EE2-7B5B-3C4B-46A2-36C88BC41B3F}"/>
          </ac:spMkLst>
        </pc:spChg>
        <pc:spChg chg="add del mod ord">
          <ac:chgData name="Clapa Alexandru" userId="5c7b35d08b0a97c2" providerId="LiveId" clId="{AAB76939-56B7-4FAE-B161-0B45F165C9AB}" dt="2025-12-12T22:46:30.101" v="764" actId="478"/>
          <ac:spMkLst>
            <pc:docMk/>
            <pc:sldMk cId="1372076548" sldId="258"/>
            <ac:spMk id="6" creationId="{6E5941A3-9E35-0FC8-389D-E82A1A7AD551}"/>
          </ac:spMkLst>
        </pc:spChg>
        <pc:spChg chg="del">
          <ac:chgData name="Clapa Alexandru" userId="5c7b35d08b0a97c2" providerId="LiveId" clId="{AAB76939-56B7-4FAE-B161-0B45F165C9AB}" dt="2025-12-12T22:45:44.179" v="760" actId="700"/>
          <ac:spMkLst>
            <pc:docMk/>
            <pc:sldMk cId="1372076548" sldId="258"/>
            <ac:spMk id="16" creationId="{FE804C1B-C275-A221-3B2F-CAD983E3CDDC}"/>
          </ac:spMkLst>
        </pc:spChg>
        <pc:picChg chg="del">
          <ac:chgData name="Clapa Alexandru" userId="5c7b35d08b0a97c2" providerId="LiveId" clId="{AAB76939-56B7-4FAE-B161-0B45F165C9AB}" dt="2025-12-12T22:47:10.756" v="768" actId="478"/>
          <ac:picMkLst>
            <pc:docMk/>
            <pc:sldMk cId="1372076548" sldId="258"/>
            <ac:picMk id="3" creationId="{831C395B-1A80-E3C8-758A-BEFE1ECDFD39}"/>
          </ac:picMkLst>
        </pc:picChg>
        <pc:picChg chg="add del mod">
          <ac:chgData name="Clapa Alexandru" userId="5c7b35d08b0a97c2" providerId="LiveId" clId="{AAB76939-56B7-4FAE-B161-0B45F165C9AB}" dt="2025-12-12T22:48:30.817" v="782" actId="478"/>
          <ac:picMkLst>
            <pc:docMk/>
            <pc:sldMk cId="1372076548" sldId="258"/>
            <ac:picMk id="8" creationId="{61076D52-78DC-3ECA-2CF4-37A2B3E11285}"/>
          </ac:picMkLst>
        </pc:picChg>
      </pc:sldChg>
      <pc:sldChg chg="addSp modSp new mod setBg modClrScheme modAnim chgLayout">
        <pc:chgData name="Clapa Alexandru" userId="5c7b35d08b0a97c2" providerId="LiveId" clId="{AAB76939-56B7-4FAE-B161-0B45F165C9AB}" dt="2025-12-13T01:07:03.338" v="7348"/>
        <pc:sldMkLst>
          <pc:docMk/>
          <pc:sldMk cId="2598599792" sldId="258"/>
        </pc:sldMkLst>
        <pc:spChg chg="add mod">
          <ac:chgData name="Clapa Alexandru" userId="5c7b35d08b0a97c2" providerId="LiveId" clId="{AAB76939-56B7-4FAE-B161-0B45F165C9AB}" dt="2025-12-12T22:50:50.209" v="827" actId="20577"/>
          <ac:spMkLst>
            <pc:docMk/>
            <pc:sldMk cId="2598599792" sldId="258"/>
            <ac:spMk id="2" creationId="{A85B90E1-1EA4-880D-CD45-4BE9C99CC1EF}"/>
          </ac:spMkLst>
        </pc:spChg>
        <pc:spChg chg="add mod">
          <ac:chgData name="Clapa Alexandru" userId="5c7b35d08b0a97c2" providerId="LiveId" clId="{AAB76939-56B7-4FAE-B161-0B45F165C9AB}" dt="2025-12-12T23:02:14.278" v="1295" actId="27636"/>
          <ac:spMkLst>
            <pc:docMk/>
            <pc:sldMk cId="2598599792" sldId="258"/>
            <ac:spMk id="3" creationId="{B808F480-0F64-B065-503E-7124FC9F2C86}"/>
          </ac:spMkLst>
        </pc:spChg>
        <pc:spChg chg="add mod">
          <ac:chgData name="Clapa Alexandru" userId="5c7b35d08b0a97c2" providerId="LiveId" clId="{AAB76939-56B7-4FAE-B161-0B45F165C9AB}" dt="2025-12-12T23:02:14.278" v="1296" actId="27636"/>
          <ac:spMkLst>
            <pc:docMk/>
            <pc:sldMk cId="2598599792" sldId="258"/>
            <ac:spMk id="4" creationId="{DAFDFC12-B9E5-4062-B99A-BB9C0B26EA26}"/>
          </ac:spMkLst>
        </pc:spChg>
        <pc:spChg chg="add mod">
          <ac:chgData name="Clapa Alexandru" userId="5c7b35d08b0a97c2" providerId="LiveId" clId="{AAB76939-56B7-4FAE-B161-0B45F165C9AB}" dt="2025-12-12T23:04:54.945" v="1653" actId="20577"/>
          <ac:spMkLst>
            <pc:docMk/>
            <pc:sldMk cId="2598599792" sldId="258"/>
            <ac:spMk id="5" creationId="{2A974E6F-3F17-D7B4-DF81-05140F30817A}"/>
          </ac:spMkLst>
        </pc:spChg>
        <pc:picChg chg="add mod ord">
          <ac:chgData name="Clapa Alexandru" userId="5c7b35d08b0a97c2" providerId="LiveId" clId="{AAB76939-56B7-4FAE-B161-0B45F165C9AB}" dt="2025-12-12T23:09:15.988" v="1693" actId="29295"/>
          <ac:picMkLst>
            <pc:docMk/>
            <pc:sldMk cId="2598599792" sldId="258"/>
            <ac:picMk id="7" creationId="{E6E2D50D-B92B-C78C-AB00-AD4D4B413178}"/>
          </ac:picMkLst>
        </pc:picChg>
      </pc:sldChg>
      <pc:sldChg chg="addSp delSp modSp add mod modAnim">
        <pc:chgData name="Clapa Alexandru" userId="5c7b35d08b0a97c2" providerId="LiveId" clId="{AAB76939-56B7-4FAE-B161-0B45F165C9AB}" dt="2025-12-13T01:16:33.496" v="7463" actId="20577"/>
        <pc:sldMkLst>
          <pc:docMk/>
          <pc:sldMk cId="635556072" sldId="259"/>
        </pc:sldMkLst>
        <pc:spChg chg="mod">
          <ac:chgData name="Clapa Alexandru" userId="5c7b35d08b0a97c2" providerId="LiveId" clId="{AAB76939-56B7-4FAE-B161-0B45F165C9AB}" dt="2025-12-12T23:11:57.859" v="1809" actId="27636"/>
          <ac:spMkLst>
            <pc:docMk/>
            <pc:sldMk cId="635556072" sldId="259"/>
            <ac:spMk id="2" creationId="{60AF3E34-EEAB-A17B-B30C-24E62C2F5DC5}"/>
          </ac:spMkLst>
        </pc:spChg>
        <pc:spChg chg="del">
          <ac:chgData name="Clapa Alexandru" userId="5c7b35d08b0a97c2" providerId="LiveId" clId="{AAB76939-56B7-4FAE-B161-0B45F165C9AB}" dt="2025-12-12T23:11:14.302" v="1799" actId="478"/>
          <ac:spMkLst>
            <pc:docMk/>
            <pc:sldMk cId="635556072" sldId="259"/>
            <ac:spMk id="3" creationId="{B005E34F-098A-8922-8193-E7C2D93E0C0D}"/>
          </ac:spMkLst>
        </pc:spChg>
        <pc:spChg chg="del">
          <ac:chgData name="Clapa Alexandru" userId="5c7b35d08b0a97c2" providerId="LiveId" clId="{AAB76939-56B7-4FAE-B161-0B45F165C9AB}" dt="2025-12-12T23:11:16.475" v="1800" actId="478"/>
          <ac:spMkLst>
            <pc:docMk/>
            <pc:sldMk cId="635556072" sldId="259"/>
            <ac:spMk id="4" creationId="{1B9060D1-58E1-E558-A1B4-65D45D77CCF4}"/>
          </ac:spMkLst>
        </pc:spChg>
        <pc:spChg chg="del">
          <ac:chgData name="Clapa Alexandru" userId="5c7b35d08b0a97c2" providerId="LiveId" clId="{AAB76939-56B7-4FAE-B161-0B45F165C9AB}" dt="2025-12-12T23:11:21.047" v="1801" actId="478"/>
          <ac:spMkLst>
            <pc:docMk/>
            <pc:sldMk cId="635556072" sldId="259"/>
            <ac:spMk id="5" creationId="{E5DF809D-C5B9-B678-0CA7-788D84E29AE8}"/>
          </ac:spMkLst>
        </pc:spChg>
        <pc:spChg chg="add del mod">
          <ac:chgData name="Clapa Alexandru" userId="5c7b35d08b0a97c2" providerId="LiveId" clId="{AAB76939-56B7-4FAE-B161-0B45F165C9AB}" dt="2025-12-12T23:11:30.428" v="1805" actId="478"/>
          <ac:spMkLst>
            <pc:docMk/>
            <pc:sldMk cId="635556072" sldId="259"/>
            <ac:spMk id="8" creationId="{AD02D022-22CB-4F0B-04D7-5EE59CA8F746}"/>
          </ac:spMkLst>
        </pc:spChg>
        <pc:spChg chg="add del mod">
          <ac:chgData name="Clapa Alexandru" userId="5c7b35d08b0a97c2" providerId="LiveId" clId="{AAB76939-56B7-4FAE-B161-0B45F165C9AB}" dt="2025-12-12T23:11:24.795" v="1802" actId="478"/>
          <ac:spMkLst>
            <pc:docMk/>
            <pc:sldMk cId="635556072" sldId="259"/>
            <ac:spMk id="10" creationId="{165C2D68-43DF-4AE8-B325-5C42334978DD}"/>
          </ac:spMkLst>
        </pc:spChg>
        <pc:spChg chg="add mod">
          <ac:chgData name="Clapa Alexandru" userId="5c7b35d08b0a97c2" providerId="LiveId" clId="{AAB76939-56B7-4FAE-B161-0B45F165C9AB}" dt="2025-12-12T23:13:23.585" v="1893" actId="1076"/>
          <ac:spMkLst>
            <pc:docMk/>
            <pc:sldMk cId="635556072" sldId="259"/>
            <ac:spMk id="11" creationId="{F2720D03-F0F2-9E3A-60BA-8F2567B3F0B8}"/>
          </ac:spMkLst>
        </pc:spChg>
        <pc:spChg chg="add mod">
          <ac:chgData name="Clapa Alexandru" userId="5c7b35d08b0a97c2" providerId="LiveId" clId="{AAB76939-56B7-4FAE-B161-0B45F165C9AB}" dt="2025-12-13T01:16:33.496" v="7463" actId="20577"/>
          <ac:spMkLst>
            <pc:docMk/>
            <pc:sldMk cId="635556072" sldId="259"/>
            <ac:spMk id="12" creationId="{1A9278C4-EE38-1C57-1EE2-B1577B2BF052}"/>
          </ac:spMkLst>
        </pc:spChg>
        <pc:picChg chg="add del mod">
          <ac:chgData name="Clapa Alexandru" userId="5c7b35d08b0a97c2" providerId="LiveId" clId="{AAB76939-56B7-4FAE-B161-0B45F165C9AB}" dt="2025-12-12T23:13:14.937" v="1892" actId="1076"/>
          <ac:picMkLst>
            <pc:docMk/>
            <pc:sldMk cId="635556072" sldId="259"/>
            <ac:picMk id="7" creationId="{447DCDC1-BF36-0F3D-5D30-A3E8C494038A}"/>
          </ac:picMkLst>
        </pc:picChg>
      </pc:sldChg>
      <pc:sldChg chg="addSp modSp add mod modAnim">
        <pc:chgData name="Clapa Alexandru" userId="5c7b35d08b0a97c2" providerId="LiveId" clId="{AAB76939-56B7-4FAE-B161-0B45F165C9AB}" dt="2025-12-13T01:09:55.221" v="7378"/>
        <pc:sldMkLst>
          <pc:docMk/>
          <pc:sldMk cId="2803123442" sldId="260"/>
        </pc:sldMkLst>
        <pc:spChg chg="add mod">
          <ac:chgData name="Clapa Alexandru" userId="5c7b35d08b0a97c2" providerId="LiveId" clId="{AAB76939-56B7-4FAE-B161-0B45F165C9AB}" dt="2025-12-12T23:48:04.697" v="3469" actId="20577"/>
          <ac:spMkLst>
            <pc:docMk/>
            <pc:sldMk cId="2803123442" sldId="260"/>
            <ac:spMk id="5" creationId="{865FDBA9-F140-C3D3-3091-8FCF6953C371}"/>
          </ac:spMkLst>
        </pc:spChg>
        <pc:spChg chg="add mod">
          <ac:chgData name="Clapa Alexandru" userId="5c7b35d08b0a97c2" providerId="LiveId" clId="{AAB76939-56B7-4FAE-B161-0B45F165C9AB}" dt="2025-12-12T23:50:14.371" v="3672" actId="20577"/>
          <ac:spMkLst>
            <pc:docMk/>
            <pc:sldMk cId="2803123442" sldId="260"/>
            <ac:spMk id="6" creationId="{9EDDE912-E46D-334F-5236-F795F6599C7C}"/>
          </ac:spMkLst>
        </pc:spChg>
        <pc:spChg chg="add mod">
          <ac:chgData name="Clapa Alexandru" userId="5c7b35d08b0a97c2" providerId="LiveId" clId="{AAB76939-56B7-4FAE-B161-0B45F165C9AB}" dt="2025-12-12T23:52:06.635" v="3867" actId="20577"/>
          <ac:spMkLst>
            <pc:docMk/>
            <pc:sldMk cId="2803123442" sldId="260"/>
            <ac:spMk id="8" creationId="{956B90E0-06AC-8918-2E38-79C300A5FC97}"/>
          </ac:spMkLst>
        </pc:spChg>
        <pc:spChg chg="mod">
          <ac:chgData name="Clapa Alexandru" userId="5c7b35d08b0a97c2" providerId="LiveId" clId="{AAB76939-56B7-4FAE-B161-0B45F165C9AB}" dt="2025-12-12T23:40:55.577" v="2943" actId="20577"/>
          <ac:spMkLst>
            <pc:docMk/>
            <pc:sldMk cId="2803123442" sldId="260"/>
            <ac:spMk id="11" creationId="{31B95A16-D40A-CC90-BFF5-0ED7F36EFABE}"/>
          </ac:spMkLst>
        </pc:spChg>
        <pc:spChg chg="mod">
          <ac:chgData name="Clapa Alexandru" userId="5c7b35d08b0a97c2" providerId="LiveId" clId="{AAB76939-56B7-4FAE-B161-0B45F165C9AB}" dt="2025-12-12T23:45:42.223" v="3174" actId="20577"/>
          <ac:spMkLst>
            <pc:docMk/>
            <pc:sldMk cId="2803123442" sldId="260"/>
            <ac:spMk id="12" creationId="{0CFA4B3E-4469-C5A9-01F7-F3148BBC9AD4}"/>
          </ac:spMkLst>
        </pc:spChg>
        <pc:picChg chg="add mod">
          <ac:chgData name="Clapa Alexandru" userId="5c7b35d08b0a97c2" providerId="LiveId" clId="{AAB76939-56B7-4FAE-B161-0B45F165C9AB}" dt="2025-12-12T23:41:32.256" v="2947" actId="931"/>
          <ac:picMkLst>
            <pc:docMk/>
            <pc:sldMk cId="2803123442" sldId="260"/>
            <ac:picMk id="4" creationId="{3EAA5962-A096-3067-36B0-F7CD0739A780}"/>
          </ac:picMkLst>
        </pc:picChg>
      </pc:sldChg>
      <pc:sldChg chg="addSp delSp modSp add mod modAnim">
        <pc:chgData name="Clapa Alexandru" userId="5c7b35d08b0a97c2" providerId="LiveId" clId="{AAB76939-56B7-4FAE-B161-0B45F165C9AB}" dt="2025-12-13T01:10:50.042" v="7387"/>
        <pc:sldMkLst>
          <pc:docMk/>
          <pc:sldMk cId="4091861186" sldId="261"/>
        </pc:sldMkLst>
        <pc:spChg chg="del">
          <ac:chgData name="Clapa Alexandru" userId="5c7b35d08b0a97c2" providerId="LiveId" clId="{AAB76939-56B7-4FAE-B161-0B45F165C9AB}" dt="2025-12-12T23:57:26.402" v="3907" actId="478"/>
          <ac:spMkLst>
            <pc:docMk/>
            <pc:sldMk cId="4091861186" sldId="261"/>
            <ac:spMk id="5" creationId="{745159A1-B572-03E4-01A7-4D584DF84CE0}"/>
          </ac:spMkLst>
        </pc:spChg>
        <pc:spChg chg="del">
          <ac:chgData name="Clapa Alexandru" userId="5c7b35d08b0a97c2" providerId="LiveId" clId="{AAB76939-56B7-4FAE-B161-0B45F165C9AB}" dt="2025-12-12T23:57:30.961" v="3909" actId="478"/>
          <ac:spMkLst>
            <pc:docMk/>
            <pc:sldMk cId="4091861186" sldId="261"/>
            <ac:spMk id="6" creationId="{98748870-CE88-324D-9D54-6F1FBF39506C}"/>
          </ac:spMkLst>
        </pc:spChg>
        <pc:spChg chg="del">
          <ac:chgData name="Clapa Alexandru" userId="5c7b35d08b0a97c2" providerId="LiveId" clId="{AAB76939-56B7-4FAE-B161-0B45F165C9AB}" dt="2025-12-12T23:57:24.314" v="3906" actId="478"/>
          <ac:spMkLst>
            <pc:docMk/>
            <pc:sldMk cId="4091861186" sldId="261"/>
            <ac:spMk id="8" creationId="{C31F059F-F481-0319-00C9-6379FACAEE01}"/>
          </ac:spMkLst>
        </pc:spChg>
        <pc:spChg chg="add mod">
          <ac:chgData name="Clapa Alexandru" userId="5c7b35d08b0a97c2" providerId="LiveId" clId="{AAB76939-56B7-4FAE-B161-0B45F165C9AB}" dt="2025-12-13T00:16:11.833" v="4718" actId="403"/>
          <ac:spMkLst>
            <pc:docMk/>
            <pc:sldMk cId="4091861186" sldId="261"/>
            <ac:spMk id="9" creationId="{93050B4F-AFA5-2530-05DD-1EAFA0EDFECF}"/>
          </ac:spMkLst>
        </pc:spChg>
        <pc:spChg chg="mod">
          <ac:chgData name="Clapa Alexandru" userId="5c7b35d08b0a97c2" providerId="LiveId" clId="{AAB76939-56B7-4FAE-B161-0B45F165C9AB}" dt="2025-12-12T23:53:04.751" v="3902" actId="20577"/>
          <ac:spMkLst>
            <pc:docMk/>
            <pc:sldMk cId="4091861186" sldId="261"/>
            <ac:spMk id="11" creationId="{5E66CA49-7C60-A443-C9BD-15D0364A6073}"/>
          </ac:spMkLst>
        </pc:spChg>
        <pc:spChg chg="del">
          <ac:chgData name="Clapa Alexandru" userId="5c7b35d08b0a97c2" providerId="LiveId" clId="{AAB76939-56B7-4FAE-B161-0B45F165C9AB}" dt="2025-12-12T23:57:29.004" v="3908" actId="478"/>
          <ac:spMkLst>
            <pc:docMk/>
            <pc:sldMk cId="4091861186" sldId="261"/>
            <ac:spMk id="12" creationId="{B30D5D4B-2374-CCAF-ED8F-037E9DC7E11A}"/>
          </ac:spMkLst>
        </pc:spChg>
        <pc:graphicFrameChg chg="add del mod modGraphic">
          <ac:chgData name="Clapa Alexandru" userId="5c7b35d08b0a97c2" providerId="LiveId" clId="{AAB76939-56B7-4FAE-B161-0B45F165C9AB}" dt="2025-12-12T23:59:29.022" v="3997" actId="3680"/>
          <ac:graphicFrameMkLst>
            <pc:docMk/>
            <pc:sldMk cId="4091861186" sldId="261"/>
            <ac:graphicFrameMk id="3" creationId="{3C4A746E-2A54-0261-89D2-2849138C381F}"/>
          </ac:graphicFrameMkLst>
        </pc:graphicFrameChg>
        <pc:graphicFrameChg chg="add del mod modGraphic">
          <ac:chgData name="Clapa Alexandru" userId="5c7b35d08b0a97c2" providerId="LiveId" clId="{AAB76939-56B7-4FAE-B161-0B45F165C9AB}" dt="2025-12-13T00:00:05.163" v="4001" actId="478"/>
          <ac:graphicFrameMkLst>
            <pc:docMk/>
            <pc:sldMk cId="4091861186" sldId="261"/>
            <ac:graphicFrameMk id="4" creationId="{0B1CA193-772A-0C4A-D19B-C1F39638E7B9}"/>
          </ac:graphicFrameMkLst>
        </pc:graphicFrameChg>
      </pc:sldChg>
      <pc:sldChg chg="addSp delSp modSp add mod modAnim">
        <pc:chgData name="Clapa Alexandru" userId="5c7b35d08b0a97c2" providerId="LiveId" clId="{AAB76939-56B7-4FAE-B161-0B45F165C9AB}" dt="2025-12-13T01:11:30.630" v="7396"/>
        <pc:sldMkLst>
          <pc:docMk/>
          <pc:sldMk cId="3721095937" sldId="262"/>
        </pc:sldMkLst>
        <pc:spChg chg="mod">
          <ac:chgData name="Clapa Alexandru" userId="5c7b35d08b0a97c2" providerId="LiveId" clId="{AAB76939-56B7-4FAE-B161-0B45F165C9AB}" dt="2025-12-13T00:17:30.382" v="4788" actId="20577"/>
          <ac:spMkLst>
            <pc:docMk/>
            <pc:sldMk cId="3721095937" sldId="262"/>
            <ac:spMk id="2" creationId="{D40F3091-A3D7-DF2C-C313-281ED0DC7642}"/>
          </ac:spMkLst>
        </pc:spChg>
        <pc:spChg chg="add mod">
          <ac:chgData name="Clapa Alexandru" userId="5c7b35d08b0a97c2" providerId="LiveId" clId="{AAB76939-56B7-4FAE-B161-0B45F165C9AB}" dt="2025-12-13T00:23:20.007" v="5185" actId="404"/>
          <ac:spMkLst>
            <pc:docMk/>
            <pc:sldMk cId="3721095937" sldId="262"/>
            <ac:spMk id="3" creationId="{187E897B-3B09-9108-8C50-0731E30D9184}"/>
          </ac:spMkLst>
        </pc:spChg>
        <pc:spChg chg="del">
          <ac:chgData name="Clapa Alexandru" userId="5c7b35d08b0a97c2" providerId="LiveId" clId="{AAB76939-56B7-4FAE-B161-0B45F165C9AB}" dt="2025-12-13T00:17:18.459" v="4721" actId="478"/>
          <ac:spMkLst>
            <pc:docMk/>
            <pc:sldMk cId="3721095937" sldId="262"/>
            <ac:spMk id="9" creationId="{869FE6DF-F8AB-678C-CD8D-FC1041128944}"/>
          </ac:spMkLst>
        </pc:spChg>
        <pc:spChg chg="del">
          <ac:chgData name="Clapa Alexandru" userId="5c7b35d08b0a97c2" providerId="LiveId" clId="{AAB76939-56B7-4FAE-B161-0B45F165C9AB}" dt="2025-12-13T00:17:13.882" v="4720" actId="478"/>
          <ac:spMkLst>
            <pc:docMk/>
            <pc:sldMk cId="3721095937" sldId="262"/>
            <ac:spMk id="11" creationId="{B5317440-5A85-20BE-E723-2A093D97702E}"/>
          </ac:spMkLst>
        </pc:spChg>
      </pc:sldChg>
      <pc:sldChg chg="modSp add mod modAnim">
        <pc:chgData name="Clapa Alexandru" userId="5c7b35d08b0a97c2" providerId="LiveId" clId="{AAB76939-56B7-4FAE-B161-0B45F165C9AB}" dt="2025-12-13T01:12:03.840" v="7405"/>
        <pc:sldMkLst>
          <pc:docMk/>
          <pc:sldMk cId="550058600" sldId="263"/>
        </pc:sldMkLst>
        <pc:spChg chg="mod">
          <ac:chgData name="Clapa Alexandru" userId="5c7b35d08b0a97c2" providerId="LiveId" clId="{AAB76939-56B7-4FAE-B161-0B45F165C9AB}" dt="2025-12-13T00:23:48.129" v="5224" actId="20577"/>
          <ac:spMkLst>
            <pc:docMk/>
            <pc:sldMk cId="550058600" sldId="263"/>
            <ac:spMk id="2" creationId="{EDA7C4E4-0232-C675-0C75-7073755BC1C6}"/>
          </ac:spMkLst>
        </pc:spChg>
        <pc:spChg chg="mod">
          <ac:chgData name="Clapa Alexandru" userId="5c7b35d08b0a97c2" providerId="LiveId" clId="{AAB76939-56B7-4FAE-B161-0B45F165C9AB}" dt="2025-12-13T00:31:03" v="6060" actId="20577"/>
          <ac:spMkLst>
            <pc:docMk/>
            <pc:sldMk cId="550058600" sldId="263"/>
            <ac:spMk id="3" creationId="{10F98803-4B65-2096-E05E-B5EFAA09EB7F}"/>
          </ac:spMkLst>
        </pc:spChg>
      </pc:sldChg>
      <pc:sldChg chg="addSp delSp modSp add mod modAnim">
        <pc:chgData name="Clapa Alexandru" userId="5c7b35d08b0a97c2" providerId="LiveId" clId="{AAB76939-56B7-4FAE-B161-0B45F165C9AB}" dt="2025-12-13T01:12:39.372" v="7410"/>
        <pc:sldMkLst>
          <pc:docMk/>
          <pc:sldMk cId="1818444444" sldId="264"/>
        </pc:sldMkLst>
        <pc:spChg chg="mod">
          <ac:chgData name="Clapa Alexandru" userId="5c7b35d08b0a97c2" providerId="LiveId" clId="{AAB76939-56B7-4FAE-B161-0B45F165C9AB}" dt="2025-12-13T00:33:57.080" v="6163" actId="20577"/>
          <ac:spMkLst>
            <pc:docMk/>
            <pc:sldMk cId="1818444444" sldId="264"/>
            <ac:spMk id="2" creationId="{71B36926-3964-0229-D513-7E22E3A5E542}"/>
          </ac:spMkLst>
        </pc:spChg>
        <pc:spChg chg="del mod">
          <ac:chgData name="Clapa Alexandru" userId="5c7b35d08b0a97c2" providerId="LiveId" clId="{AAB76939-56B7-4FAE-B161-0B45F165C9AB}" dt="2025-12-13T00:33:44.093" v="6135"/>
          <ac:spMkLst>
            <pc:docMk/>
            <pc:sldMk cId="1818444444" sldId="264"/>
            <ac:spMk id="3" creationId="{4C5FAB3F-B0DF-5948-C75B-F523F845A13F}"/>
          </ac:spMkLst>
        </pc:spChg>
        <pc:spChg chg="add mod">
          <ac:chgData name="Clapa Alexandru" userId="5c7b35d08b0a97c2" providerId="LiveId" clId="{AAB76939-56B7-4FAE-B161-0B45F165C9AB}" dt="2025-12-13T01:03:10.442" v="7316" actId="20577"/>
          <ac:spMkLst>
            <pc:docMk/>
            <pc:sldMk cId="1818444444" sldId="264"/>
            <ac:spMk id="4" creationId="{7F11D9BD-3EE6-C4EE-835F-550D333ED649}"/>
          </ac:spMkLst>
        </pc:spChg>
        <pc:spChg chg="add mod">
          <ac:chgData name="Clapa Alexandru" userId="5c7b35d08b0a97c2" providerId="LiveId" clId="{AAB76939-56B7-4FAE-B161-0B45F165C9AB}" dt="2025-12-13T00:39:24.911" v="6424" actId="20577"/>
          <ac:spMkLst>
            <pc:docMk/>
            <pc:sldMk cId="1818444444" sldId="264"/>
            <ac:spMk id="9" creationId="{8238B742-9E56-37B9-0DA6-E1F8DF67A7B2}"/>
          </ac:spMkLst>
        </pc:spChg>
        <pc:graphicFrameChg chg="add mod modGraphic">
          <ac:chgData name="Clapa Alexandru" userId="5c7b35d08b0a97c2" providerId="LiveId" clId="{AAB76939-56B7-4FAE-B161-0B45F165C9AB}" dt="2025-12-13T00:41:36.926" v="6632" actId="1076"/>
          <ac:graphicFrameMkLst>
            <pc:docMk/>
            <pc:sldMk cId="1818444444" sldId="264"/>
            <ac:graphicFrameMk id="8" creationId="{EB40DA09-B151-F173-A3D1-708FD1BCB2BB}"/>
          </ac:graphicFrameMkLst>
        </pc:graphicFrameChg>
      </pc:sldChg>
      <pc:sldChg chg="new del">
        <pc:chgData name="Clapa Alexandru" userId="5c7b35d08b0a97c2" providerId="LiveId" clId="{AAB76939-56B7-4FAE-B161-0B45F165C9AB}" dt="2025-12-13T00:43:53.332" v="6634" actId="47"/>
        <pc:sldMkLst>
          <pc:docMk/>
          <pc:sldMk cId="140668229" sldId="265"/>
        </pc:sldMkLst>
      </pc:sldChg>
      <pc:sldChg chg="addSp delSp modSp add mod modAnim">
        <pc:chgData name="Clapa Alexandru" userId="5c7b35d08b0a97c2" providerId="LiveId" clId="{AAB76939-56B7-4FAE-B161-0B45F165C9AB}" dt="2025-12-13T01:13:14.562" v="7418"/>
        <pc:sldMkLst>
          <pc:docMk/>
          <pc:sldMk cId="1559272833" sldId="265"/>
        </pc:sldMkLst>
        <pc:spChg chg="mod">
          <ac:chgData name="Clapa Alexandru" userId="5c7b35d08b0a97c2" providerId="LiveId" clId="{AAB76939-56B7-4FAE-B161-0B45F165C9AB}" dt="2025-12-13T00:44:25.707" v="6692" actId="20577"/>
          <ac:spMkLst>
            <pc:docMk/>
            <pc:sldMk cId="1559272833" sldId="265"/>
            <ac:spMk id="2" creationId="{B81730E1-0BA8-9351-464B-AB0AB2D10AD4}"/>
          </ac:spMkLst>
        </pc:spChg>
        <pc:spChg chg="add mod">
          <ac:chgData name="Clapa Alexandru" userId="5c7b35d08b0a97c2" providerId="LiveId" clId="{AAB76939-56B7-4FAE-B161-0B45F165C9AB}" dt="2025-12-13T00:50:44.433" v="7067" actId="403"/>
          <ac:spMkLst>
            <pc:docMk/>
            <pc:sldMk cId="1559272833" sldId="265"/>
            <ac:spMk id="3" creationId="{CF3E58C0-A281-4D6E-2D54-088CF3E46054}"/>
          </ac:spMkLst>
        </pc:spChg>
        <pc:spChg chg="del">
          <ac:chgData name="Clapa Alexandru" userId="5c7b35d08b0a97c2" providerId="LiveId" clId="{AAB76939-56B7-4FAE-B161-0B45F165C9AB}" dt="2025-12-13T00:44:08.799" v="6639" actId="478"/>
          <ac:spMkLst>
            <pc:docMk/>
            <pc:sldMk cId="1559272833" sldId="265"/>
            <ac:spMk id="4" creationId="{2E8A4D4F-745D-02ED-7703-FFB50FCA48C1}"/>
          </ac:spMkLst>
        </pc:spChg>
        <pc:spChg chg="del mod">
          <ac:chgData name="Clapa Alexandru" userId="5c7b35d08b0a97c2" providerId="LiveId" clId="{AAB76939-56B7-4FAE-B161-0B45F165C9AB}" dt="2025-12-13T00:44:05.929" v="6638" actId="478"/>
          <ac:spMkLst>
            <pc:docMk/>
            <pc:sldMk cId="1559272833" sldId="265"/>
            <ac:spMk id="9" creationId="{14B26A6C-49C6-A845-738F-29552BB3D788}"/>
          </ac:spMkLst>
        </pc:spChg>
        <pc:graphicFrameChg chg="del">
          <ac:chgData name="Clapa Alexandru" userId="5c7b35d08b0a97c2" providerId="LiveId" clId="{AAB76939-56B7-4FAE-B161-0B45F165C9AB}" dt="2025-12-13T00:44:02.747" v="6636" actId="478"/>
          <ac:graphicFrameMkLst>
            <pc:docMk/>
            <pc:sldMk cId="1559272833" sldId="265"/>
            <ac:graphicFrameMk id="8" creationId="{BA5CEF6E-8373-9CB6-4D96-BF6CC10BFD09}"/>
          </ac:graphicFrameMkLst>
        </pc:graphicFrameChg>
      </pc:sldChg>
      <pc:sldChg chg="addSp delSp modSp add mod modAnim">
        <pc:chgData name="Clapa Alexandru" userId="5c7b35d08b0a97c2" providerId="LiveId" clId="{AAB76939-56B7-4FAE-B161-0B45F165C9AB}" dt="2025-12-13T01:13:30.255" v="7420"/>
        <pc:sldMkLst>
          <pc:docMk/>
          <pc:sldMk cId="1086755228" sldId="266"/>
        </pc:sldMkLst>
        <pc:spChg chg="mod">
          <ac:chgData name="Clapa Alexandru" userId="5c7b35d08b0a97c2" providerId="LiveId" clId="{AAB76939-56B7-4FAE-B161-0B45F165C9AB}" dt="2025-12-13T00:54:08.343" v="7143" actId="20577"/>
          <ac:spMkLst>
            <pc:docMk/>
            <pc:sldMk cId="1086755228" sldId="266"/>
            <ac:spMk id="2" creationId="{FE3C63EA-DE40-A0CD-CF5C-E4AC5D8E6D76}"/>
          </ac:spMkLst>
        </pc:spChg>
        <pc:spChg chg="del mod">
          <ac:chgData name="Clapa Alexandru" userId="5c7b35d08b0a97c2" providerId="LiveId" clId="{AAB76939-56B7-4FAE-B161-0B45F165C9AB}" dt="2025-12-13T00:55:18.329" v="7151"/>
          <ac:spMkLst>
            <pc:docMk/>
            <pc:sldMk cId="1086755228" sldId="266"/>
            <ac:spMk id="3" creationId="{56A80ADD-8740-7BF4-8C85-60D1C60EC49B}"/>
          </ac:spMkLst>
        </pc:spChg>
        <pc:graphicFrameChg chg="add mod modGraphic">
          <ac:chgData name="Clapa Alexandru" userId="5c7b35d08b0a97c2" providerId="LiveId" clId="{AAB76939-56B7-4FAE-B161-0B45F165C9AB}" dt="2025-12-13T00:55:12.744" v="7149" actId="14734"/>
          <ac:graphicFrameMkLst>
            <pc:docMk/>
            <pc:sldMk cId="1086755228" sldId="266"/>
            <ac:graphicFrameMk id="4" creationId="{90E353A5-54F8-6678-C1DE-D25DB8FF4DE2}"/>
          </ac:graphicFrameMkLst>
        </pc:graphicFrameChg>
      </pc:sldChg>
      <pc:sldChg chg="addSp delSp modSp add mod">
        <pc:chgData name="Clapa Alexandru" userId="5c7b35d08b0a97c2" providerId="LiveId" clId="{AAB76939-56B7-4FAE-B161-0B45F165C9AB}" dt="2025-12-13T01:03:26.172" v="7317"/>
        <pc:sldMkLst>
          <pc:docMk/>
          <pc:sldMk cId="736300058" sldId="267"/>
        </pc:sldMkLst>
        <pc:spChg chg="mod">
          <ac:chgData name="Clapa Alexandru" userId="5c7b35d08b0a97c2" providerId="LiveId" clId="{AAB76939-56B7-4FAE-B161-0B45F165C9AB}" dt="2025-12-13T00:57:00.410" v="7184" actId="20577"/>
          <ac:spMkLst>
            <pc:docMk/>
            <pc:sldMk cId="736300058" sldId="267"/>
            <ac:spMk id="2" creationId="{6F61025B-D701-2240-AD05-A651E26F17C7}"/>
          </ac:spMkLst>
        </pc:spChg>
        <pc:spChg chg="add del mod">
          <ac:chgData name="Clapa Alexandru" userId="5c7b35d08b0a97c2" providerId="LiveId" clId="{AAB76939-56B7-4FAE-B161-0B45F165C9AB}" dt="2025-12-13T00:57:22.508" v="7190"/>
          <ac:spMkLst>
            <pc:docMk/>
            <pc:sldMk cId="736300058" sldId="267"/>
            <ac:spMk id="3" creationId="{5F86C88B-07F9-8049-82F0-D182A23066B1}"/>
          </ac:spMkLst>
        </pc:spChg>
        <pc:spChg chg="add mod">
          <ac:chgData name="Clapa Alexandru" userId="5c7b35d08b0a97c2" providerId="LiveId" clId="{AAB76939-56B7-4FAE-B161-0B45F165C9AB}" dt="2025-12-13T01:03:26.172" v="7317"/>
          <ac:spMkLst>
            <pc:docMk/>
            <pc:sldMk cId="736300058" sldId="267"/>
            <ac:spMk id="5" creationId="{90E84E82-79E5-5C98-47B8-941A7042A9F9}"/>
          </ac:spMkLst>
        </pc:spChg>
        <pc:graphicFrameChg chg="del modGraphic">
          <ac:chgData name="Clapa Alexandru" userId="5c7b35d08b0a97c2" providerId="LiveId" clId="{AAB76939-56B7-4FAE-B161-0B45F165C9AB}" dt="2025-12-13T00:57:05.882" v="7186" actId="478"/>
          <ac:graphicFrameMkLst>
            <pc:docMk/>
            <pc:sldMk cId="736300058" sldId="267"/>
            <ac:graphicFrameMk id="4" creationId="{023608C4-F91F-B664-719D-01F34969C0FC}"/>
          </ac:graphicFrameMkLst>
        </pc:graphicFrameChg>
      </pc:sldChg>
      <pc:sldChg chg="addSp delSp modSp add mod modAnim">
        <pc:chgData name="Clapa Alexandru" userId="5c7b35d08b0a97c2" providerId="LiveId" clId="{AAB76939-56B7-4FAE-B161-0B45F165C9AB}" dt="2025-12-13T01:13:59.354" v="7423"/>
        <pc:sldMkLst>
          <pc:docMk/>
          <pc:sldMk cId="1165678807" sldId="268"/>
        </pc:sldMkLst>
        <pc:spChg chg="mod">
          <ac:chgData name="Clapa Alexandru" userId="5c7b35d08b0a97c2" providerId="LiveId" clId="{AAB76939-56B7-4FAE-B161-0B45F165C9AB}" dt="2025-12-13T00:57:43.386" v="7219" actId="20577"/>
          <ac:spMkLst>
            <pc:docMk/>
            <pc:sldMk cId="1165678807" sldId="268"/>
            <ac:spMk id="2" creationId="{0176462A-01E9-8860-3B99-D2E35DBD2933}"/>
          </ac:spMkLst>
        </pc:spChg>
        <pc:spChg chg="add mod">
          <ac:chgData name="Clapa Alexandru" userId="5c7b35d08b0a97c2" providerId="LiveId" clId="{AAB76939-56B7-4FAE-B161-0B45F165C9AB}" dt="2025-12-13T00:58:33.221" v="7264" actId="1076"/>
          <ac:spMkLst>
            <pc:docMk/>
            <pc:sldMk cId="1165678807" sldId="268"/>
            <ac:spMk id="3" creationId="{FB82B96C-960A-7C8D-81DA-0DA6E7C44E6C}"/>
          </ac:spMkLst>
        </pc:spChg>
        <pc:graphicFrameChg chg="del">
          <ac:chgData name="Clapa Alexandru" userId="5c7b35d08b0a97c2" providerId="LiveId" clId="{AAB76939-56B7-4FAE-B161-0B45F165C9AB}" dt="2025-12-13T00:57:47.449" v="7220" actId="478"/>
          <ac:graphicFrameMkLst>
            <pc:docMk/>
            <pc:sldMk cId="1165678807" sldId="268"/>
            <ac:graphicFrameMk id="4" creationId="{1DFC0CD6-E3C5-946A-640E-66829CBD0FE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E3C13C-4A2B-4946-A722-C9CBFB00539D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C9308B1-0488-4E81-9712-13C87A169B7C}">
      <dgm:prSet phldrT="[Text]" phldr="0"/>
      <dgm:spPr/>
      <dgm:t>
        <a:bodyPr/>
        <a:lstStyle/>
        <a:p>
          <a:r>
            <a:rPr lang="en-GB" dirty="0"/>
            <a:t>Managing Director (Alexandru Clapa)</a:t>
          </a:r>
        </a:p>
      </dgm:t>
    </dgm:pt>
    <dgm:pt modelId="{7824F021-B944-401E-A5EE-4B07F6571162}" type="parTrans" cxnId="{F2078DAF-DF48-4166-99D8-FE1230407DFD}">
      <dgm:prSet/>
      <dgm:spPr/>
      <dgm:t>
        <a:bodyPr/>
        <a:lstStyle/>
        <a:p>
          <a:endParaRPr lang="en-GB"/>
        </a:p>
      </dgm:t>
    </dgm:pt>
    <dgm:pt modelId="{DDA9165A-EC76-4082-9A07-47FC2F7E006A}" type="sibTrans" cxnId="{F2078DAF-DF48-4166-99D8-FE1230407DFD}">
      <dgm:prSet/>
      <dgm:spPr/>
      <dgm:t>
        <a:bodyPr/>
        <a:lstStyle/>
        <a:p>
          <a:endParaRPr lang="en-GB"/>
        </a:p>
      </dgm:t>
    </dgm:pt>
    <dgm:pt modelId="{19315FF1-98F1-471B-A010-249BCE619DC2}">
      <dgm:prSet phldrT="[Text]" phldr="0"/>
      <dgm:spPr/>
      <dgm:t>
        <a:bodyPr/>
        <a:lstStyle/>
        <a:p>
          <a:r>
            <a:rPr lang="en-GB" dirty="0"/>
            <a:t>Operations and Marketing Manager</a:t>
          </a:r>
        </a:p>
      </dgm:t>
    </dgm:pt>
    <dgm:pt modelId="{E4BFA9C2-9A2A-4432-9D04-52C25595EBA7}" type="parTrans" cxnId="{F6D2BC4D-06D1-41DE-B136-06FE40D5A73F}">
      <dgm:prSet/>
      <dgm:spPr/>
      <dgm:t>
        <a:bodyPr/>
        <a:lstStyle/>
        <a:p>
          <a:endParaRPr lang="en-GB"/>
        </a:p>
      </dgm:t>
    </dgm:pt>
    <dgm:pt modelId="{DA41ED9A-D1FD-4876-9B06-491A7ACEC17A}" type="sibTrans" cxnId="{F6D2BC4D-06D1-41DE-B136-06FE40D5A73F}">
      <dgm:prSet/>
      <dgm:spPr/>
      <dgm:t>
        <a:bodyPr/>
        <a:lstStyle/>
        <a:p>
          <a:endParaRPr lang="en-GB"/>
        </a:p>
      </dgm:t>
    </dgm:pt>
    <dgm:pt modelId="{091A89D8-9AC2-4FD2-AB09-2055676C29FE}">
      <dgm:prSet phldrT="[Text]" phldr="0"/>
      <dgm:spPr/>
      <dgm:t>
        <a:bodyPr/>
        <a:lstStyle/>
        <a:p>
          <a:r>
            <a:rPr lang="en-GB" dirty="0"/>
            <a:t>Senior Recruitment Consultant (Aviation)</a:t>
          </a:r>
        </a:p>
      </dgm:t>
    </dgm:pt>
    <dgm:pt modelId="{F6E30546-E688-4E3E-995D-8F29BA7A465F}" type="parTrans" cxnId="{D304C9C0-84E4-437E-A5EE-F6AF65245672}">
      <dgm:prSet/>
      <dgm:spPr/>
      <dgm:t>
        <a:bodyPr/>
        <a:lstStyle/>
        <a:p>
          <a:endParaRPr lang="en-GB"/>
        </a:p>
      </dgm:t>
    </dgm:pt>
    <dgm:pt modelId="{CE06343A-3ADC-42E3-B3C6-BA955984CD33}" type="sibTrans" cxnId="{D304C9C0-84E4-437E-A5EE-F6AF65245672}">
      <dgm:prSet/>
      <dgm:spPr/>
      <dgm:t>
        <a:bodyPr/>
        <a:lstStyle/>
        <a:p>
          <a:endParaRPr lang="en-GB"/>
        </a:p>
      </dgm:t>
    </dgm:pt>
    <dgm:pt modelId="{50184111-0E29-4CCB-82B8-F9CE42736539}">
      <dgm:prSet phldrT="[Text]" phldr="0"/>
      <dgm:spPr/>
      <dgm:t>
        <a:bodyPr/>
        <a:lstStyle/>
        <a:p>
          <a:r>
            <a:rPr lang="en-GB" dirty="0"/>
            <a:t>Recruitment Consultant (Driving and Industrial)</a:t>
          </a:r>
        </a:p>
      </dgm:t>
    </dgm:pt>
    <dgm:pt modelId="{0C4A3410-17CD-47D6-AE0F-F8B15770E654}" type="parTrans" cxnId="{EC5C6AFC-125B-4027-9FCD-76992C6581F3}">
      <dgm:prSet/>
      <dgm:spPr/>
      <dgm:t>
        <a:bodyPr/>
        <a:lstStyle/>
        <a:p>
          <a:endParaRPr lang="en-GB"/>
        </a:p>
      </dgm:t>
    </dgm:pt>
    <dgm:pt modelId="{16EDFA98-D953-4202-A5C4-F1800407303D}" type="sibTrans" cxnId="{EC5C6AFC-125B-4027-9FCD-76992C6581F3}">
      <dgm:prSet/>
      <dgm:spPr/>
      <dgm:t>
        <a:bodyPr/>
        <a:lstStyle/>
        <a:p>
          <a:endParaRPr lang="en-GB"/>
        </a:p>
      </dgm:t>
    </dgm:pt>
    <dgm:pt modelId="{3542645F-880F-4093-938E-F7E60A89F1C2}">
      <dgm:prSet phldrT="[Text]" phldr="0"/>
      <dgm:spPr/>
      <dgm:t>
        <a:bodyPr/>
        <a:lstStyle/>
        <a:p>
          <a:r>
            <a:rPr lang="en-GB" dirty="0"/>
            <a:t>Finance Manager</a:t>
          </a:r>
        </a:p>
      </dgm:t>
    </dgm:pt>
    <dgm:pt modelId="{A6537A82-F7C2-4AD3-970C-5FBD54BF5BB0}" type="parTrans" cxnId="{682F4C68-8F40-4782-9AD0-2FEC5ABE3EAF}">
      <dgm:prSet/>
      <dgm:spPr/>
      <dgm:t>
        <a:bodyPr/>
        <a:lstStyle/>
        <a:p>
          <a:endParaRPr lang="en-GB"/>
        </a:p>
      </dgm:t>
    </dgm:pt>
    <dgm:pt modelId="{EB260581-467F-4C49-B371-CDEE23C61B2D}" type="sibTrans" cxnId="{682F4C68-8F40-4782-9AD0-2FEC5ABE3EAF}">
      <dgm:prSet/>
      <dgm:spPr/>
      <dgm:t>
        <a:bodyPr/>
        <a:lstStyle/>
        <a:p>
          <a:endParaRPr lang="en-GB"/>
        </a:p>
      </dgm:t>
    </dgm:pt>
    <dgm:pt modelId="{1C41CBDB-7823-4A83-8BB8-A13371FD7E2C}">
      <dgm:prSet phldrT="[Text]" phldr="0"/>
      <dgm:spPr/>
      <dgm:t>
        <a:bodyPr/>
        <a:lstStyle/>
        <a:p>
          <a:r>
            <a:rPr lang="en-GB" dirty="0"/>
            <a:t>Administrator</a:t>
          </a:r>
        </a:p>
      </dgm:t>
    </dgm:pt>
    <dgm:pt modelId="{3D810635-DFFA-43EA-8F10-C7900C6E0C1B}" type="parTrans" cxnId="{4DE33357-F787-4BBA-9DB5-1E33D87937CB}">
      <dgm:prSet/>
      <dgm:spPr/>
      <dgm:t>
        <a:bodyPr/>
        <a:lstStyle/>
        <a:p>
          <a:endParaRPr lang="en-GB"/>
        </a:p>
      </dgm:t>
    </dgm:pt>
    <dgm:pt modelId="{09036518-0324-46D2-A8A7-7912154BF54A}" type="sibTrans" cxnId="{4DE33357-F787-4BBA-9DB5-1E33D87937CB}">
      <dgm:prSet/>
      <dgm:spPr/>
      <dgm:t>
        <a:bodyPr/>
        <a:lstStyle/>
        <a:p>
          <a:endParaRPr lang="en-GB"/>
        </a:p>
      </dgm:t>
    </dgm:pt>
    <dgm:pt modelId="{20036867-4E87-4606-9C6A-6C924C463159}" type="pres">
      <dgm:prSet presAssocID="{77E3C13C-4A2B-4946-A722-C9CBFB00539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90521CFC-9A36-49B5-811B-5296C57CF874}" type="pres">
      <dgm:prSet presAssocID="{6C9308B1-0488-4E81-9712-13C87A169B7C}" presName="root1" presStyleCnt="0"/>
      <dgm:spPr/>
    </dgm:pt>
    <dgm:pt modelId="{548DD10A-676A-46A3-94F8-3690CB0D3772}" type="pres">
      <dgm:prSet presAssocID="{6C9308B1-0488-4E81-9712-13C87A169B7C}" presName="LevelOneTextNode" presStyleLbl="node0" presStyleIdx="0" presStyleCnt="1" custScaleX="114442" custScaleY="120937" custLinFactX="-100000" custLinFactNeighborX="-179473" custLinFactNeighborY="-3178">
        <dgm:presLayoutVars>
          <dgm:chPref val="3"/>
        </dgm:presLayoutVars>
      </dgm:prSet>
      <dgm:spPr/>
    </dgm:pt>
    <dgm:pt modelId="{0ACB7970-22C1-4445-BF2A-D8EC4CA59B8D}" type="pres">
      <dgm:prSet presAssocID="{6C9308B1-0488-4E81-9712-13C87A169B7C}" presName="level2hierChild" presStyleCnt="0"/>
      <dgm:spPr/>
    </dgm:pt>
    <dgm:pt modelId="{F7193BA8-DD60-4877-AFF0-56A7E82C5130}" type="pres">
      <dgm:prSet presAssocID="{E4BFA9C2-9A2A-4432-9D04-52C25595EBA7}" presName="conn2-1" presStyleLbl="parChTrans1D2" presStyleIdx="0" presStyleCnt="2"/>
      <dgm:spPr/>
    </dgm:pt>
    <dgm:pt modelId="{7EAE2F62-7B49-4926-91E0-BD2E0658F2AC}" type="pres">
      <dgm:prSet presAssocID="{E4BFA9C2-9A2A-4432-9D04-52C25595EBA7}" presName="connTx" presStyleLbl="parChTrans1D2" presStyleIdx="0" presStyleCnt="2"/>
      <dgm:spPr/>
    </dgm:pt>
    <dgm:pt modelId="{D381586F-4011-4DEB-8AF1-F3FE8DCC5E10}" type="pres">
      <dgm:prSet presAssocID="{19315FF1-98F1-471B-A010-249BCE619DC2}" presName="root2" presStyleCnt="0"/>
      <dgm:spPr/>
    </dgm:pt>
    <dgm:pt modelId="{AC2FE7DB-B51E-41D9-82A6-2CF273CC7681}" type="pres">
      <dgm:prSet presAssocID="{19315FF1-98F1-471B-A010-249BCE619DC2}" presName="LevelTwoTextNode" presStyleLbl="node2" presStyleIdx="0" presStyleCnt="2">
        <dgm:presLayoutVars>
          <dgm:chPref val="3"/>
        </dgm:presLayoutVars>
      </dgm:prSet>
      <dgm:spPr/>
    </dgm:pt>
    <dgm:pt modelId="{C82EA5E6-668C-4EE3-985E-193505EA4BFD}" type="pres">
      <dgm:prSet presAssocID="{19315FF1-98F1-471B-A010-249BCE619DC2}" presName="level3hierChild" presStyleCnt="0"/>
      <dgm:spPr/>
    </dgm:pt>
    <dgm:pt modelId="{31A63002-761A-4E3C-9C3C-F3499780C4EC}" type="pres">
      <dgm:prSet presAssocID="{F6E30546-E688-4E3E-995D-8F29BA7A465F}" presName="conn2-1" presStyleLbl="parChTrans1D3" presStyleIdx="0" presStyleCnt="3"/>
      <dgm:spPr/>
    </dgm:pt>
    <dgm:pt modelId="{1C502E78-7F84-4E92-90FF-A7CED3A3300A}" type="pres">
      <dgm:prSet presAssocID="{F6E30546-E688-4E3E-995D-8F29BA7A465F}" presName="connTx" presStyleLbl="parChTrans1D3" presStyleIdx="0" presStyleCnt="3"/>
      <dgm:spPr/>
    </dgm:pt>
    <dgm:pt modelId="{96519327-5C3A-49A8-990C-47549EC4D77F}" type="pres">
      <dgm:prSet presAssocID="{091A89D8-9AC2-4FD2-AB09-2055676C29FE}" presName="root2" presStyleCnt="0"/>
      <dgm:spPr/>
    </dgm:pt>
    <dgm:pt modelId="{3A85A679-FC6B-43DF-BD60-A48B482D9931}" type="pres">
      <dgm:prSet presAssocID="{091A89D8-9AC2-4FD2-AB09-2055676C29FE}" presName="LevelTwoTextNode" presStyleLbl="node3" presStyleIdx="0" presStyleCnt="3">
        <dgm:presLayoutVars>
          <dgm:chPref val="3"/>
        </dgm:presLayoutVars>
      </dgm:prSet>
      <dgm:spPr/>
    </dgm:pt>
    <dgm:pt modelId="{0385C99F-6A42-4405-A8DC-F5F3DF809AB9}" type="pres">
      <dgm:prSet presAssocID="{091A89D8-9AC2-4FD2-AB09-2055676C29FE}" presName="level3hierChild" presStyleCnt="0"/>
      <dgm:spPr/>
    </dgm:pt>
    <dgm:pt modelId="{C4207537-8457-4A53-86F4-3C7E8EF31E55}" type="pres">
      <dgm:prSet presAssocID="{0C4A3410-17CD-47D6-AE0F-F8B15770E654}" presName="conn2-1" presStyleLbl="parChTrans1D3" presStyleIdx="1" presStyleCnt="3"/>
      <dgm:spPr/>
    </dgm:pt>
    <dgm:pt modelId="{BF75061F-3960-4FBF-8CD3-D3876239C243}" type="pres">
      <dgm:prSet presAssocID="{0C4A3410-17CD-47D6-AE0F-F8B15770E654}" presName="connTx" presStyleLbl="parChTrans1D3" presStyleIdx="1" presStyleCnt="3"/>
      <dgm:spPr/>
    </dgm:pt>
    <dgm:pt modelId="{301B1DC0-8E4E-4AFA-B0EC-4C761F383F6E}" type="pres">
      <dgm:prSet presAssocID="{50184111-0E29-4CCB-82B8-F9CE42736539}" presName="root2" presStyleCnt="0"/>
      <dgm:spPr/>
    </dgm:pt>
    <dgm:pt modelId="{134E3EB7-C3A4-4E06-A80B-974541E9D48B}" type="pres">
      <dgm:prSet presAssocID="{50184111-0E29-4CCB-82B8-F9CE42736539}" presName="LevelTwoTextNode" presStyleLbl="node3" presStyleIdx="1" presStyleCnt="3">
        <dgm:presLayoutVars>
          <dgm:chPref val="3"/>
        </dgm:presLayoutVars>
      </dgm:prSet>
      <dgm:spPr/>
    </dgm:pt>
    <dgm:pt modelId="{A0D5AA1A-BA65-44B2-8A4C-C72B0DC83D31}" type="pres">
      <dgm:prSet presAssocID="{50184111-0E29-4CCB-82B8-F9CE42736539}" presName="level3hierChild" presStyleCnt="0"/>
      <dgm:spPr/>
    </dgm:pt>
    <dgm:pt modelId="{F458C07D-F38F-4045-9CDA-13BB3760D562}" type="pres">
      <dgm:prSet presAssocID="{A6537A82-F7C2-4AD3-970C-5FBD54BF5BB0}" presName="conn2-1" presStyleLbl="parChTrans1D2" presStyleIdx="1" presStyleCnt="2"/>
      <dgm:spPr/>
    </dgm:pt>
    <dgm:pt modelId="{8CED79DA-6E8F-4C21-806D-401F44F24E70}" type="pres">
      <dgm:prSet presAssocID="{A6537A82-F7C2-4AD3-970C-5FBD54BF5BB0}" presName="connTx" presStyleLbl="parChTrans1D2" presStyleIdx="1" presStyleCnt="2"/>
      <dgm:spPr/>
    </dgm:pt>
    <dgm:pt modelId="{193842C0-D3CA-451D-A57B-BD60BC2CFC41}" type="pres">
      <dgm:prSet presAssocID="{3542645F-880F-4093-938E-F7E60A89F1C2}" presName="root2" presStyleCnt="0"/>
      <dgm:spPr/>
    </dgm:pt>
    <dgm:pt modelId="{7A6108CD-1AA2-4CEF-B578-C60AAC63A0CB}" type="pres">
      <dgm:prSet presAssocID="{3542645F-880F-4093-938E-F7E60A89F1C2}" presName="LevelTwoTextNode" presStyleLbl="node2" presStyleIdx="1" presStyleCnt="2">
        <dgm:presLayoutVars>
          <dgm:chPref val="3"/>
        </dgm:presLayoutVars>
      </dgm:prSet>
      <dgm:spPr/>
    </dgm:pt>
    <dgm:pt modelId="{5D3840DC-50C9-4D25-B125-7AEE7F3116A3}" type="pres">
      <dgm:prSet presAssocID="{3542645F-880F-4093-938E-F7E60A89F1C2}" presName="level3hierChild" presStyleCnt="0"/>
      <dgm:spPr/>
    </dgm:pt>
    <dgm:pt modelId="{112FBB31-102B-4FCD-9B6D-EEBDD34C5A60}" type="pres">
      <dgm:prSet presAssocID="{3D810635-DFFA-43EA-8F10-C7900C6E0C1B}" presName="conn2-1" presStyleLbl="parChTrans1D3" presStyleIdx="2" presStyleCnt="3"/>
      <dgm:spPr/>
    </dgm:pt>
    <dgm:pt modelId="{06F14E30-0023-4737-B926-8B9A3B9C2DB3}" type="pres">
      <dgm:prSet presAssocID="{3D810635-DFFA-43EA-8F10-C7900C6E0C1B}" presName="connTx" presStyleLbl="parChTrans1D3" presStyleIdx="2" presStyleCnt="3"/>
      <dgm:spPr/>
    </dgm:pt>
    <dgm:pt modelId="{145E304A-0C9C-4941-92E6-E7F94F7E322B}" type="pres">
      <dgm:prSet presAssocID="{1C41CBDB-7823-4A83-8BB8-A13371FD7E2C}" presName="root2" presStyleCnt="0"/>
      <dgm:spPr/>
    </dgm:pt>
    <dgm:pt modelId="{37D34BE8-78BD-4A1E-BCF3-669578F7A194}" type="pres">
      <dgm:prSet presAssocID="{1C41CBDB-7823-4A83-8BB8-A13371FD7E2C}" presName="LevelTwoTextNode" presStyleLbl="node3" presStyleIdx="2" presStyleCnt="3">
        <dgm:presLayoutVars>
          <dgm:chPref val="3"/>
        </dgm:presLayoutVars>
      </dgm:prSet>
      <dgm:spPr/>
    </dgm:pt>
    <dgm:pt modelId="{E328A030-B1A0-4943-B0CE-6B8FD39625DA}" type="pres">
      <dgm:prSet presAssocID="{1C41CBDB-7823-4A83-8BB8-A13371FD7E2C}" presName="level3hierChild" presStyleCnt="0"/>
      <dgm:spPr/>
    </dgm:pt>
  </dgm:ptLst>
  <dgm:cxnLst>
    <dgm:cxn modelId="{C807B414-F16F-4E02-91FA-039E2E7FEA9F}" type="presOf" srcId="{091A89D8-9AC2-4FD2-AB09-2055676C29FE}" destId="{3A85A679-FC6B-43DF-BD60-A48B482D9931}" srcOrd="0" destOrd="0" presId="urn:microsoft.com/office/officeart/2005/8/layout/hierarchy2"/>
    <dgm:cxn modelId="{E3CD1133-4A04-43BF-B32D-2899F667BDF1}" type="presOf" srcId="{E4BFA9C2-9A2A-4432-9D04-52C25595EBA7}" destId="{F7193BA8-DD60-4877-AFF0-56A7E82C5130}" srcOrd="0" destOrd="0" presId="urn:microsoft.com/office/officeart/2005/8/layout/hierarchy2"/>
    <dgm:cxn modelId="{682F4C68-8F40-4782-9AD0-2FEC5ABE3EAF}" srcId="{6C9308B1-0488-4E81-9712-13C87A169B7C}" destId="{3542645F-880F-4093-938E-F7E60A89F1C2}" srcOrd="1" destOrd="0" parTransId="{A6537A82-F7C2-4AD3-970C-5FBD54BF5BB0}" sibTransId="{EB260581-467F-4C49-B371-CDEE23C61B2D}"/>
    <dgm:cxn modelId="{91DAFA4B-6338-473B-880E-B1D569EDF6D6}" type="presOf" srcId="{50184111-0E29-4CCB-82B8-F9CE42736539}" destId="{134E3EB7-C3A4-4E06-A80B-974541E9D48B}" srcOrd="0" destOrd="0" presId="urn:microsoft.com/office/officeart/2005/8/layout/hierarchy2"/>
    <dgm:cxn modelId="{F6D2BC4D-06D1-41DE-B136-06FE40D5A73F}" srcId="{6C9308B1-0488-4E81-9712-13C87A169B7C}" destId="{19315FF1-98F1-471B-A010-249BCE619DC2}" srcOrd="0" destOrd="0" parTransId="{E4BFA9C2-9A2A-4432-9D04-52C25595EBA7}" sibTransId="{DA41ED9A-D1FD-4876-9B06-491A7ACEC17A}"/>
    <dgm:cxn modelId="{3AC6A54F-41C2-425D-9601-61C2F27DEB46}" type="presOf" srcId="{3D810635-DFFA-43EA-8F10-C7900C6E0C1B}" destId="{06F14E30-0023-4737-B926-8B9A3B9C2DB3}" srcOrd="1" destOrd="0" presId="urn:microsoft.com/office/officeart/2005/8/layout/hierarchy2"/>
    <dgm:cxn modelId="{19C9FC74-91B2-437D-B098-FDC71D57D674}" type="presOf" srcId="{A6537A82-F7C2-4AD3-970C-5FBD54BF5BB0}" destId="{F458C07D-F38F-4045-9CDA-13BB3760D562}" srcOrd="0" destOrd="0" presId="urn:microsoft.com/office/officeart/2005/8/layout/hierarchy2"/>
    <dgm:cxn modelId="{4DE33357-F787-4BBA-9DB5-1E33D87937CB}" srcId="{3542645F-880F-4093-938E-F7E60A89F1C2}" destId="{1C41CBDB-7823-4A83-8BB8-A13371FD7E2C}" srcOrd="0" destOrd="0" parTransId="{3D810635-DFFA-43EA-8F10-C7900C6E0C1B}" sibTransId="{09036518-0324-46D2-A8A7-7912154BF54A}"/>
    <dgm:cxn modelId="{EE773B8B-5948-4138-B492-05E27EBF97C5}" type="presOf" srcId="{1C41CBDB-7823-4A83-8BB8-A13371FD7E2C}" destId="{37D34BE8-78BD-4A1E-BCF3-669578F7A194}" srcOrd="0" destOrd="0" presId="urn:microsoft.com/office/officeart/2005/8/layout/hierarchy2"/>
    <dgm:cxn modelId="{696AA48E-9738-4708-AE0A-0043FB8F806F}" type="presOf" srcId="{6C9308B1-0488-4E81-9712-13C87A169B7C}" destId="{548DD10A-676A-46A3-94F8-3690CB0D3772}" srcOrd="0" destOrd="0" presId="urn:microsoft.com/office/officeart/2005/8/layout/hierarchy2"/>
    <dgm:cxn modelId="{F2078DAF-DF48-4166-99D8-FE1230407DFD}" srcId="{77E3C13C-4A2B-4946-A722-C9CBFB00539D}" destId="{6C9308B1-0488-4E81-9712-13C87A169B7C}" srcOrd="0" destOrd="0" parTransId="{7824F021-B944-401E-A5EE-4B07F6571162}" sibTransId="{DDA9165A-EC76-4082-9A07-47FC2F7E006A}"/>
    <dgm:cxn modelId="{FB2D43B4-6B4D-454D-980A-8D9CDC02D8D6}" type="presOf" srcId="{3D810635-DFFA-43EA-8F10-C7900C6E0C1B}" destId="{112FBB31-102B-4FCD-9B6D-EEBDD34C5A60}" srcOrd="0" destOrd="0" presId="urn:microsoft.com/office/officeart/2005/8/layout/hierarchy2"/>
    <dgm:cxn modelId="{946345B7-AE1D-4810-9731-6EC3A12F09EF}" type="presOf" srcId="{E4BFA9C2-9A2A-4432-9D04-52C25595EBA7}" destId="{7EAE2F62-7B49-4926-91E0-BD2E0658F2AC}" srcOrd="1" destOrd="0" presId="urn:microsoft.com/office/officeart/2005/8/layout/hierarchy2"/>
    <dgm:cxn modelId="{12FAC8BD-BC4F-48DD-9851-E0AAAAC8406E}" type="presOf" srcId="{77E3C13C-4A2B-4946-A722-C9CBFB00539D}" destId="{20036867-4E87-4606-9C6A-6C924C463159}" srcOrd="0" destOrd="0" presId="urn:microsoft.com/office/officeart/2005/8/layout/hierarchy2"/>
    <dgm:cxn modelId="{D304C9C0-84E4-437E-A5EE-F6AF65245672}" srcId="{19315FF1-98F1-471B-A010-249BCE619DC2}" destId="{091A89D8-9AC2-4FD2-AB09-2055676C29FE}" srcOrd="0" destOrd="0" parTransId="{F6E30546-E688-4E3E-995D-8F29BA7A465F}" sibTransId="{CE06343A-3ADC-42E3-B3C6-BA955984CD33}"/>
    <dgm:cxn modelId="{E4E2F8C5-DBFD-442D-AAF5-98526DC6FD2D}" type="presOf" srcId="{F6E30546-E688-4E3E-995D-8F29BA7A465F}" destId="{31A63002-761A-4E3C-9C3C-F3499780C4EC}" srcOrd="0" destOrd="0" presId="urn:microsoft.com/office/officeart/2005/8/layout/hierarchy2"/>
    <dgm:cxn modelId="{8DFBA4D6-45F7-4A5C-8485-3012469EFAD2}" type="presOf" srcId="{0C4A3410-17CD-47D6-AE0F-F8B15770E654}" destId="{C4207537-8457-4A53-86F4-3C7E8EF31E55}" srcOrd="0" destOrd="0" presId="urn:microsoft.com/office/officeart/2005/8/layout/hierarchy2"/>
    <dgm:cxn modelId="{6F8801DC-31DD-407C-AAEE-ACD0BED5AB39}" type="presOf" srcId="{3542645F-880F-4093-938E-F7E60A89F1C2}" destId="{7A6108CD-1AA2-4CEF-B578-C60AAC63A0CB}" srcOrd="0" destOrd="0" presId="urn:microsoft.com/office/officeart/2005/8/layout/hierarchy2"/>
    <dgm:cxn modelId="{6D8015E9-E562-444B-A580-74B3838D1713}" type="presOf" srcId="{F6E30546-E688-4E3E-995D-8F29BA7A465F}" destId="{1C502E78-7F84-4E92-90FF-A7CED3A3300A}" srcOrd="1" destOrd="0" presId="urn:microsoft.com/office/officeart/2005/8/layout/hierarchy2"/>
    <dgm:cxn modelId="{83DEA2ED-D865-4BE8-AE1A-FD4B7DE4DD12}" type="presOf" srcId="{19315FF1-98F1-471B-A010-249BCE619DC2}" destId="{AC2FE7DB-B51E-41D9-82A6-2CF273CC7681}" srcOrd="0" destOrd="0" presId="urn:microsoft.com/office/officeart/2005/8/layout/hierarchy2"/>
    <dgm:cxn modelId="{6195C0F0-1BC1-4FFD-82B8-99F4B1BF3458}" type="presOf" srcId="{0C4A3410-17CD-47D6-AE0F-F8B15770E654}" destId="{BF75061F-3960-4FBF-8CD3-D3876239C243}" srcOrd="1" destOrd="0" presId="urn:microsoft.com/office/officeart/2005/8/layout/hierarchy2"/>
    <dgm:cxn modelId="{EC5C6AFC-125B-4027-9FCD-76992C6581F3}" srcId="{19315FF1-98F1-471B-A010-249BCE619DC2}" destId="{50184111-0E29-4CCB-82B8-F9CE42736539}" srcOrd="1" destOrd="0" parTransId="{0C4A3410-17CD-47D6-AE0F-F8B15770E654}" sibTransId="{16EDFA98-D953-4202-A5C4-F1800407303D}"/>
    <dgm:cxn modelId="{66C9B3FE-FA11-4D68-B2AC-64DC0104C1B7}" type="presOf" srcId="{A6537A82-F7C2-4AD3-970C-5FBD54BF5BB0}" destId="{8CED79DA-6E8F-4C21-806D-401F44F24E70}" srcOrd="1" destOrd="0" presId="urn:microsoft.com/office/officeart/2005/8/layout/hierarchy2"/>
    <dgm:cxn modelId="{35E8CE73-45AE-40C9-A106-9EB02096C165}" type="presParOf" srcId="{20036867-4E87-4606-9C6A-6C924C463159}" destId="{90521CFC-9A36-49B5-811B-5296C57CF874}" srcOrd="0" destOrd="0" presId="urn:microsoft.com/office/officeart/2005/8/layout/hierarchy2"/>
    <dgm:cxn modelId="{AAF2948B-8758-43B0-BEDE-32A9C111F1DA}" type="presParOf" srcId="{90521CFC-9A36-49B5-811B-5296C57CF874}" destId="{548DD10A-676A-46A3-94F8-3690CB0D3772}" srcOrd="0" destOrd="0" presId="urn:microsoft.com/office/officeart/2005/8/layout/hierarchy2"/>
    <dgm:cxn modelId="{953B9EFB-B11C-412E-8629-DC94418B4CC9}" type="presParOf" srcId="{90521CFC-9A36-49B5-811B-5296C57CF874}" destId="{0ACB7970-22C1-4445-BF2A-D8EC4CA59B8D}" srcOrd="1" destOrd="0" presId="urn:microsoft.com/office/officeart/2005/8/layout/hierarchy2"/>
    <dgm:cxn modelId="{FD79655E-EE14-4712-A777-62B26944ACD0}" type="presParOf" srcId="{0ACB7970-22C1-4445-BF2A-D8EC4CA59B8D}" destId="{F7193BA8-DD60-4877-AFF0-56A7E82C5130}" srcOrd="0" destOrd="0" presId="urn:microsoft.com/office/officeart/2005/8/layout/hierarchy2"/>
    <dgm:cxn modelId="{A4DA1454-A9F2-4C49-888D-1D73BADCF6F5}" type="presParOf" srcId="{F7193BA8-DD60-4877-AFF0-56A7E82C5130}" destId="{7EAE2F62-7B49-4926-91E0-BD2E0658F2AC}" srcOrd="0" destOrd="0" presId="urn:microsoft.com/office/officeart/2005/8/layout/hierarchy2"/>
    <dgm:cxn modelId="{500E798F-631E-4D74-AE14-0D2B2BDD112C}" type="presParOf" srcId="{0ACB7970-22C1-4445-BF2A-D8EC4CA59B8D}" destId="{D381586F-4011-4DEB-8AF1-F3FE8DCC5E10}" srcOrd="1" destOrd="0" presId="urn:microsoft.com/office/officeart/2005/8/layout/hierarchy2"/>
    <dgm:cxn modelId="{E05895A5-AA60-4739-BF71-6939AF14D851}" type="presParOf" srcId="{D381586F-4011-4DEB-8AF1-F3FE8DCC5E10}" destId="{AC2FE7DB-B51E-41D9-82A6-2CF273CC7681}" srcOrd="0" destOrd="0" presId="urn:microsoft.com/office/officeart/2005/8/layout/hierarchy2"/>
    <dgm:cxn modelId="{CB20A5CF-816C-4AE5-A01B-535E2F402DB3}" type="presParOf" srcId="{D381586F-4011-4DEB-8AF1-F3FE8DCC5E10}" destId="{C82EA5E6-668C-4EE3-985E-193505EA4BFD}" srcOrd="1" destOrd="0" presId="urn:microsoft.com/office/officeart/2005/8/layout/hierarchy2"/>
    <dgm:cxn modelId="{E9CB3D12-151C-4286-9D67-90AFDB62563A}" type="presParOf" srcId="{C82EA5E6-668C-4EE3-985E-193505EA4BFD}" destId="{31A63002-761A-4E3C-9C3C-F3499780C4EC}" srcOrd="0" destOrd="0" presId="urn:microsoft.com/office/officeart/2005/8/layout/hierarchy2"/>
    <dgm:cxn modelId="{DD72F0F7-5C3A-4F8B-A7EA-D155B0DC28A9}" type="presParOf" srcId="{31A63002-761A-4E3C-9C3C-F3499780C4EC}" destId="{1C502E78-7F84-4E92-90FF-A7CED3A3300A}" srcOrd="0" destOrd="0" presId="urn:microsoft.com/office/officeart/2005/8/layout/hierarchy2"/>
    <dgm:cxn modelId="{D3436F17-9BC4-467E-BA70-F2EE1B7B41AA}" type="presParOf" srcId="{C82EA5E6-668C-4EE3-985E-193505EA4BFD}" destId="{96519327-5C3A-49A8-990C-47549EC4D77F}" srcOrd="1" destOrd="0" presId="urn:microsoft.com/office/officeart/2005/8/layout/hierarchy2"/>
    <dgm:cxn modelId="{A13D375D-AA1D-4F84-8640-81A2BBA79926}" type="presParOf" srcId="{96519327-5C3A-49A8-990C-47549EC4D77F}" destId="{3A85A679-FC6B-43DF-BD60-A48B482D9931}" srcOrd="0" destOrd="0" presId="urn:microsoft.com/office/officeart/2005/8/layout/hierarchy2"/>
    <dgm:cxn modelId="{0BF99EB4-3E99-43A2-9CE5-3B869A9DA669}" type="presParOf" srcId="{96519327-5C3A-49A8-990C-47549EC4D77F}" destId="{0385C99F-6A42-4405-A8DC-F5F3DF809AB9}" srcOrd="1" destOrd="0" presId="urn:microsoft.com/office/officeart/2005/8/layout/hierarchy2"/>
    <dgm:cxn modelId="{6692FEB5-7C7F-43F4-8CCF-6A7697234AD7}" type="presParOf" srcId="{C82EA5E6-668C-4EE3-985E-193505EA4BFD}" destId="{C4207537-8457-4A53-86F4-3C7E8EF31E55}" srcOrd="2" destOrd="0" presId="urn:microsoft.com/office/officeart/2005/8/layout/hierarchy2"/>
    <dgm:cxn modelId="{C58FBC46-01CA-4E08-A9FF-F2427FB36BDB}" type="presParOf" srcId="{C4207537-8457-4A53-86F4-3C7E8EF31E55}" destId="{BF75061F-3960-4FBF-8CD3-D3876239C243}" srcOrd="0" destOrd="0" presId="urn:microsoft.com/office/officeart/2005/8/layout/hierarchy2"/>
    <dgm:cxn modelId="{374D0715-7F06-49AA-930B-D3C2631443AC}" type="presParOf" srcId="{C82EA5E6-668C-4EE3-985E-193505EA4BFD}" destId="{301B1DC0-8E4E-4AFA-B0EC-4C761F383F6E}" srcOrd="3" destOrd="0" presId="urn:microsoft.com/office/officeart/2005/8/layout/hierarchy2"/>
    <dgm:cxn modelId="{689F40F6-0346-454A-8114-9ABA3F047DC2}" type="presParOf" srcId="{301B1DC0-8E4E-4AFA-B0EC-4C761F383F6E}" destId="{134E3EB7-C3A4-4E06-A80B-974541E9D48B}" srcOrd="0" destOrd="0" presId="urn:microsoft.com/office/officeart/2005/8/layout/hierarchy2"/>
    <dgm:cxn modelId="{63EF01CE-B661-4731-9E0D-716583EA1C31}" type="presParOf" srcId="{301B1DC0-8E4E-4AFA-B0EC-4C761F383F6E}" destId="{A0D5AA1A-BA65-44B2-8A4C-C72B0DC83D31}" srcOrd="1" destOrd="0" presId="urn:microsoft.com/office/officeart/2005/8/layout/hierarchy2"/>
    <dgm:cxn modelId="{92581F78-36E2-4733-A64B-E03B4A107CC2}" type="presParOf" srcId="{0ACB7970-22C1-4445-BF2A-D8EC4CA59B8D}" destId="{F458C07D-F38F-4045-9CDA-13BB3760D562}" srcOrd="2" destOrd="0" presId="urn:microsoft.com/office/officeart/2005/8/layout/hierarchy2"/>
    <dgm:cxn modelId="{DAF55CC0-989B-400D-B3B1-01A8E790C674}" type="presParOf" srcId="{F458C07D-F38F-4045-9CDA-13BB3760D562}" destId="{8CED79DA-6E8F-4C21-806D-401F44F24E70}" srcOrd="0" destOrd="0" presId="urn:microsoft.com/office/officeart/2005/8/layout/hierarchy2"/>
    <dgm:cxn modelId="{E830D7BD-0254-458D-913F-3DF763F5EB58}" type="presParOf" srcId="{0ACB7970-22C1-4445-BF2A-D8EC4CA59B8D}" destId="{193842C0-D3CA-451D-A57B-BD60BC2CFC41}" srcOrd="3" destOrd="0" presId="urn:microsoft.com/office/officeart/2005/8/layout/hierarchy2"/>
    <dgm:cxn modelId="{4D5172E4-C91A-448E-8201-27919668BB8A}" type="presParOf" srcId="{193842C0-D3CA-451D-A57B-BD60BC2CFC41}" destId="{7A6108CD-1AA2-4CEF-B578-C60AAC63A0CB}" srcOrd="0" destOrd="0" presId="urn:microsoft.com/office/officeart/2005/8/layout/hierarchy2"/>
    <dgm:cxn modelId="{7E4DAF39-0D7F-43D0-9D59-B027D57D5D9F}" type="presParOf" srcId="{193842C0-D3CA-451D-A57B-BD60BC2CFC41}" destId="{5D3840DC-50C9-4D25-B125-7AEE7F3116A3}" srcOrd="1" destOrd="0" presId="urn:microsoft.com/office/officeart/2005/8/layout/hierarchy2"/>
    <dgm:cxn modelId="{03CA7834-7E1D-4239-BDDE-A0F2F4D1B565}" type="presParOf" srcId="{5D3840DC-50C9-4D25-B125-7AEE7F3116A3}" destId="{112FBB31-102B-4FCD-9B6D-EEBDD34C5A60}" srcOrd="0" destOrd="0" presId="urn:microsoft.com/office/officeart/2005/8/layout/hierarchy2"/>
    <dgm:cxn modelId="{2889C542-DE00-46B5-AD8C-30DA995C9416}" type="presParOf" srcId="{112FBB31-102B-4FCD-9B6D-EEBDD34C5A60}" destId="{06F14E30-0023-4737-B926-8B9A3B9C2DB3}" srcOrd="0" destOrd="0" presId="urn:microsoft.com/office/officeart/2005/8/layout/hierarchy2"/>
    <dgm:cxn modelId="{C1105134-1291-4BA6-BACC-17AD9FD026D7}" type="presParOf" srcId="{5D3840DC-50C9-4D25-B125-7AEE7F3116A3}" destId="{145E304A-0C9C-4941-92E6-E7F94F7E322B}" srcOrd="1" destOrd="0" presId="urn:microsoft.com/office/officeart/2005/8/layout/hierarchy2"/>
    <dgm:cxn modelId="{A0C6D225-077C-463B-8840-2C55D7EFE170}" type="presParOf" srcId="{145E304A-0C9C-4941-92E6-E7F94F7E322B}" destId="{37D34BE8-78BD-4A1E-BCF3-669578F7A194}" srcOrd="0" destOrd="0" presId="urn:microsoft.com/office/officeart/2005/8/layout/hierarchy2"/>
    <dgm:cxn modelId="{D646D83B-8F88-4004-9D75-C6886D67BA35}" type="presParOf" srcId="{145E304A-0C9C-4941-92E6-E7F94F7E322B}" destId="{E328A030-B1A0-4943-B0CE-6B8FD39625D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8DD10A-676A-46A3-94F8-3690CB0D3772}">
      <dsp:nvSpPr>
        <dsp:cNvPr id="0" name=""/>
        <dsp:cNvSpPr/>
      </dsp:nvSpPr>
      <dsp:spPr>
        <a:xfrm>
          <a:off x="0" y="1179816"/>
          <a:ext cx="2073016" cy="10953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Managing Director (Alexandru Clapa)</a:t>
          </a:r>
        </a:p>
      </dsp:txBody>
      <dsp:txXfrm>
        <a:off x="32081" y="1211897"/>
        <a:ext cx="2008854" cy="1031171"/>
      </dsp:txXfrm>
    </dsp:sp>
    <dsp:sp modelId="{F7193BA8-DD60-4877-AFF0-56A7E82C5130}">
      <dsp:nvSpPr>
        <dsp:cNvPr id="0" name=""/>
        <dsp:cNvSpPr/>
      </dsp:nvSpPr>
      <dsp:spPr>
        <a:xfrm rot="20559667">
          <a:off x="2015656" y="1324042"/>
          <a:ext cx="2524600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2524600" y="2724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214841" y="1288174"/>
        <a:ext cx="126230" cy="126230"/>
      </dsp:txXfrm>
    </dsp:sp>
    <dsp:sp modelId="{AC2FE7DB-B51E-41D9-82A6-2CF273CC7681}">
      <dsp:nvSpPr>
        <dsp:cNvPr id="0" name=""/>
        <dsp:cNvSpPr/>
      </dsp:nvSpPr>
      <dsp:spPr>
        <a:xfrm>
          <a:off x="4482896" y="522241"/>
          <a:ext cx="1811412" cy="9057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Operations and Marketing Manager</a:t>
          </a:r>
        </a:p>
      </dsp:txBody>
      <dsp:txXfrm>
        <a:off x="4509423" y="548768"/>
        <a:ext cx="1758358" cy="852652"/>
      </dsp:txXfrm>
    </dsp:sp>
    <dsp:sp modelId="{31A63002-761A-4E3C-9C3C-F3499780C4EC}">
      <dsp:nvSpPr>
        <dsp:cNvPr id="0" name=""/>
        <dsp:cNvSpPr/>
      </dsp:nvSpPr>
      <dsp:spPr>
        <a:xfrm rot="19457599">
          <a:off x="6210438" y="687458"/>
          <a:ext cx="892304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892304" y="27246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634283" y="692396"/>
        <a:ext cx="44615" cy="44615"/>
      </dsp:txXfrm>
    </dsp:sp>
    <dsp:sp modelId="{3A85A679-FC6B-43DF-BD60-A48B482D9931}">
      <dsp:nvSpPr>
        <dsp:cNvPr id="0" name=""/>
        <dsp:cNvSpPr/>
      </dsp:nvSpPr>
      <dsp:spPr>
        <a:xfrm>
          <a:off x="7018873" y="1460"/>
          <a:ext cx="1811412" cy="9057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Senior Recruitment Consultant (Aviation)</a:t>
          </a:r>
        </a:p>
      </dsp:txBody>
      <dsp:txXfrm>
        <a:off x="7045400" y="27987"/>
        <a:ext cx="1758358" cy="852652"/>
      </dsp:txXfrm>
    </dsp:sp>
    <dsp:sp modelId="{C4207537-8457-4A53-86F4-3C7E8EF31E55}">
      <dsp:nvSpPr>
        <dsp:cNvPr id="0" name=""/>
        <dsp:cNvSpPr/>
      </dsp:nvSpPr>
      <dsp:spPr>
        <a:xfrm rot="2142401">
          <a:off x="6210438" y="1208239"/>
          <a:ext cx="892304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892304" y="27246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634283" y="1213177"/>
        <a:ext cx="44615" cy="44615"/>
      </dsp:txXfrm>
    </dsp:sp>
    <dsp:sp modelId="{134E3EB7-C3A4-4E06-A80B-974541E9D48B}">
      <dsp:nvSpPr>
        <dsp:cNvPr id="0" name=""/>
        <dsp:cNvSpPr/>
      </dsp:nvSpPr>
      <dsp:spPr>
        <a:xfrm>
          <a:off x="7018873" y="1043022"/>
          <a:ext cx="1811412" cy="9057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Recruitment Consultant (Driving and Industrial)</a:t>
          </a:r>
        </a:p>
      </dsp:txBody>
      <dsp:txXfrm>
        <a:off x="7045400" y="1069549"/>
        <a:ext cx="1758358" cy="852652"/>
      </dsp:txXfrm>
    </dsp:sp>
    <dsp:sp modelId="{F458C07D-F38F-4045-9CDA-13BB3760D562}">
      <dsp:nvSpPr>
        <dsp:cNvPr id="0" name=""/>
        <dsp:cNvSpPr/>
      </dsp:nvSpPr>
      <dsp:spPr>
        <a:xfrm rot="1114642">
          <a:off x="2006781" y="2105214"/>
          <a:ext cx="2542350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2542350" y="2724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214397" y="2068901"/>
        <a:ext cx="127117" cy="127117"/>
      </dsp:txXfrm>
    </dsp:sp>
    <dsp:sp modelId="{7A6108CD-1AA2-4CEF-B578-C60AAC63A0CB}">
      <dsp:nvSpPr>
        <dsp:cNvPr id="0" name=""/>
        <dsp:cNvSpPr/>
      </dsp:nvSpPr>
      <dsp:spPr>
        <a:xfrm>
          <a:off x="4482896" y="2084585"/>
          <a:ext cx="1811412" cy="9057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Finance Manager</a:t>
          </a:r>
        </a:p>
      </dsp:txBody>
      <dsp:txXfrm>
        <a:off x="4509423" y="2111112"/>
        <a:ext cx="1758358" cy="852652"/>
      </dsp:txXfrm>
    </dsp:sp>
    <dsp:sp modelId="{112FBB31-102B-4FCD-9B6D-EEBDD34C5A60}">
      <dsp:nvSpPr>
        <dsp:cNvPr id="0" name=""/>
        <dsp:cNvSpPr/>
      </dsp:nvSpPr>
      <dsp:spPr>
        <a:xfrm>
          <a:off x="6294308" y="2510192"/>
          <a:ext cx="724564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24564" y="27246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638477" y="2519323"/>
        <a:ext cx="36228" cy="36228"/>
      </dsp:txXfrm>
    </dsp:sp>
    <dsp:sp modelId="{37D34BE8-78BD-4A1E-BCF3-669578F7A194}">
      <dsp:nvSpPr>
        <dsp:cNvPr id="0" name=""/>
        <dsp:cNvSpPr/>
      </dsp:nvSpPr>
      <dsp:spPr>
        <a:xfrm>
          <a:off x="7018873" y="2084585"/>
          <a:ext cx="1811412" cy="9057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Administrator</a:t>
          </a:r>
        </a:p>
      </dsp:txBody>
      <dsp:txXfrm>
        <a:off x="7045400" y="2111112"/>
        <a:ext cx="1758358" cy="8526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4AF44-4BF8-C1F4-0BF6-01846ABA55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696BE6-9A53-A141-4F72-471DA6393C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E1C6F-FCEB-095E-7717-E9CE4383C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0D9D79-935F-BEF1-8C7C-5C79DC77E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20DA9-F925-C277-44F7-1604C7005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495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8C901-8909-CE31-83ED-71797057E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AA233-0BCE-B30A-424F-C3B7C4E229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DEED6-0046-BECC-BEBF-E39DE1A75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9787E1-BF9E-003C-A054-B76028FF7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37DE0-3E2F-0778-D02B-206D909EC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068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BE347-CB25-0402-7613-DF2B6C721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414D55-18B2-FE22-6981-4A1321E103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FC975-EB7B-0AA9-B3EA-59BE695AF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6A3991-F870-BF5A-B3AE-EF61C8C60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42CED-FD4C-3233-C59F-8B59FF51E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36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07998-B949-C356-74EF-5D51D1904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5DB1C-845F-29AE-5781-97C569912D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6735F7-147D-A846-A803-1FDA94617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12217-2619-CA51-C6C8-62E780F93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0E9ED0-DE3E-EFBC-866E-B6AFE326A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D2B5D0-7A7B-C58E-04D9-7D2763FDB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285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F40F1-D816-6AF4-9431-B2C989899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4A7A36-F719-A7B5-71D1-99D111B824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DFFC4E-E0D6-BA61-4AA0-13FD36D122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724497-CBF3-13D9-49EA-410F3566D8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67A855-5ACF-E9E7-6281-189F516E13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807587-AF0A-E222-C900-D353C0F62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9B4411-3AA8-74A2-A046-1284AB1B0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25CD13-F012-A640-B704-B82CB2067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015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80873-E0DC-D44D-F59B-BD2BC01F6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8781C9-0CAF-E2D5-5850-E5E920618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AC4DE2-86CB-B741-B1BB-44411991B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E0DD79-6251-B9DC-11FA-C47109AE4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445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5C46F1-8CD9-E267-8E5D-7A04907E2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78AB6B-61B4-833A-48D8-5F0F3AD76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496F1-361B-D106-61F4-3D0F0A403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128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E7FC-E965-8B98-C877-CCE64FF74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88A0B-61BE-B077-5702-5CCFECF41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3E5A83-69F5-F0CB-1876-AC1D74B8B6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2C3518-2A8F-689E-8EDA-1E1EF1C34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B7701B-6B30-A510-6027-40F6BED4F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55189C-1B6B-04EB-9AD7-98CB9B2FF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547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D1EF1-1520-3382-D9DC-5EB5CD9C5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2F743-3C79-EA2C-1386-8424A69C55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83145A-A912-B2F4-3167-E19268E5FC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784D64-E301-820A-690F-411FAF5B9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18F8E-B470-B3A4-CB7E-B69ED19E4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AD822B-43E4-195A-9928-3B2100740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16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46FD3-FF3F-9140-8BAD-BF16E0057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D3495E-39D3-4BA1-61A5-1F94597094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E6443-D1DD-10AA-BDAA-59308E07A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023C3C-199F-A670-663A-CF2885411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85FB4-3B2E-D343-236C-E639BC656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176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C191B3-C014-C38F-1B49-BDFB89645C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018E36-FD68-9225-AF8A-DFC9B7D777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5DB59-546F-06AD-A592-5EF8AFC5FC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51366E-4C97-BE0A-4D7A-3CFEC8F42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38217-152B-DE7A-792F-F7C78C1C4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642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C9DC66-79E7-4516-31EB-DC18C0FCD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18806-DB4D-D1B8-12F6-F7ED26736A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55B1D-BA17-B22E-31E7-20AACC4508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2649F5-90F4-4CA3-A049-46FAC7C34E3C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673EF3-E33A-CE61-25D7-572AF939F3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03CA6-44BB-3555-67F9-3397912022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86AA8C-EC69-4469-9A34-588ECD2DF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92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B869B-7A03-0ED1-DFA4-7AB3342544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/>
              <a:t>Business Plan Presentation</a:t>
            </a:r>
            <a:br>
              <a:rPr lang="en-GB" sz="3100" dirty="0"/>
            </a:br>
            <a:br>
              <a:rPr lang="en-GB" sz="3100" dirty="0"/>
            </a:br>
            <a:r>
              <a:rPr lang="en-GB" sz="3100" dirty="0"/>
              <a:t>Student Name: Alexandru-George Clapa</a:t>
            </a:r>
            <a:br>
              <a:rPr lang="en-GB" sz="3100" dirty="0"/>
            </a:br>
            <a:r>
              <a:rPr lang="en-GB" sz="3100" dirty="0"/>
              <a:t>Student ID: 2243448</a:t>
            </a:r>
            <a:br>
              <a:rPr lang="en-GB" sz="3100" dirty="0"/>
            </a:br>
            <a:r>
              <a:rPr lang="en-GB" sz="3100" dirty="0"/>
              <a:t>Module Code: LCBB5013</a:t>
            </a:r>
            <a:br>
              <a:rPr lang="en-GB" sz="3100" dirty="0"/>
            </a:br>
            <a:r>
              <a:rPr lang="en-GB" sz="3100" dirty="0"/>
              <a:t>Module name: Entrepreneurship</a:t>
            </a:r>
            <a:br>
              <a:rPr lang="en-GB" sz="3100" dirty="0"/>
            </a:br>
            <a:r>
              <a:rPr lang="en-GB" sz="3100" dirty="0"/>
              <a:t>Lecturer name: Dr Amer Kareem</a:t>
            </a:r>
          </a:p>
        </p:txBody>
      </p:sp>
      <p:pic>
        <p:nvPicPr>
          <p:cNvPr id="5" name="Picture 4" descr="A logo for a company&#10;&#10;AI-generated content may be incorrect.">
            <a:extLst>
              <a:ext uri="{FF2B5EF4-FFF2-40B4-BE49-F238E27FC236}">
                <a16:creationId xmlns:a16="http://schemas.microsoft.com/office/drawing/2014/main" id="{75BE71F5-DCF8-61C8-32D1-21915CE6BA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6" r="5757"/>
          <a:stretch>
            <a:fillRect/>
          </a:stretch>
        </p:blipFill>
        <p:spPr>
          <a:xfrm>
            <a:off x="6229215" y="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621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D47EC-1540-2779-7D9D-85509759CFA5}"/>
              </a:ext>
            </a:extLst>
          </p:cNvPr>
          <p:cNvSpPr txBox="1"/>
          <p:nvPr/>
        </p:nvSpPr>
        <p:spPr>
          <a:xfrm>
            <a:off x="838200" y="470263"/>
            <a:ext cx="5257800" cy="570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dirty="0"/>
              <a:t>Table of Contents: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 dirty="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Introduction of the business, its objective, and unique selling point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Business Environment and Competitor analysis:</a:t>
            </a:r>
          </a:p>
          <a:p>
            <a:pPr marL="9144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PESTLE Analysis </a:t>
            </a:r>
          </a:p>
          <a:p>
            <a:pPr marL="9144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SWOT Analysis</a:t>
            </a:r>
          </a:p>
          <a:p>
            <a:pPr marL="9144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Porter’s Five Forces Analysis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Market Segmentation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4P’s of Marketing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Legal structure and Management Team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Financial Planning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12-Month Cash-Flow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References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3" name="Picture 2" descr="A logo for a company&#10;&#10;AI-generated content may be incorrect.">
            <a:extLst>
              <a:ext uri="{FF2B5EF4-FFF2-40B4-BE49-F238E27FC236}">
                <a16:creationId xmlns:a16="http://schemas.microsoft.com/office/drawing/2014/main" id="{FB27B317-1F20-4513-6EE4-88BB52324F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6" r="5757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33228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E6E2D50D-B92B-C78C-AB00-AD4D4B41317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0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5B90E1-1EA4-880D-CD45-4BE9C99CC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TITAN RECRUITMENT LTD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8F480-0F64-B065-503E-7124FC9F2C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699483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Introduction:</a:t>
            </a:r>
          </a:p>
          <a:p>
            <a:pPr lvl="1"/>
            <a:r>
              <a:rPr lang="en-GB" dirty="0"/>
              <a:t>UK-based specialist recruitment agency</a:t>
            </a:r>
          </a:p>
          <a:p>
            <a:pPr lvl="1"/>
            <a:r>
              <a:rPr lang="en-GB" dirty="0"/>
              <a:t>Focused on driving, aviation, and industrial sectors</a:t>
            </a:r>
          </a:p>
          <a:p>
            <a:pPr lvl="1"/>
            <a:r>
              <a:rPr lang="en-GB" dirty="0"/>
              <a:t>Founded from 8 years of recruitment industry experience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FDFC12-B9E5-4062-B99A-BB9C0B26E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098067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Objectives:</a:t>
            </a:r>
          </a:p>
          <a:p>
            <a:pPr lvl="1"/>
            <a:r>
              <a:rPr lang="en-GB" dirty="0"/>
              <a:t>Short-term:</a:t>
            </a:r>
          </a:p>
          <a:p>
            <a:pPr lvl="2"/>
            <a:r>
              <a:rPr lang="en-GB" dirty="0"/>
              <a:t>Open within London</a:t>
            </a:r>
          </a:p>
          <a:p>
            <a:pPr lvl="2"/>
            <a:r>
              <a:rPr lang="en-GB" dirty="0"/>
              <a:t>Establish presence on the market</a:t>
            </a:r>
          </a:p>
          <a:p>
            <a:pPr lvl="2"/>
            <a:r>
              <a:rPr lang="en-GB" dirty="0"/>
              <a:t>Secure a client base of 40 SME’s</a:t>
            </a:r>
          </a:p>
          <a:p>
            <a:pPr lvl="1"/>
            <a:r>
              <a:rPr lang="en-GB" dirty="0"/>
              <a:t>Long-term:</a:t>
            </a:r>
          </a:p>
          <a:p>
            <a:pPr lvl="2"/>
            <a:r>
              <a:rPr lang="en-GB" dirty="0"/>
              <a:t>Expand activities national</a:t>
            </a:r>
          </a:p>
          <a:p>
            <a:pPr lvl="2"/>
            <a:r>
              <a:rPr lang="en-GB" dirty="0"/>
              <a:t>Achieve a minimum £2.5m turnover</a:t>
            </a:r>
          </a:p>
          <a:p>
            <a:pPr lvl="2"/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A974E6F-3F17-D7B4-DF81-05140F30817A}"/>
              </a:ext>
            </a:extLst>
          </p:cNvPr>
          <p:cNvSpPr txBox="1">
            <a:spLocks/>
          </p:cNvSpPr>
          <p:nvPr/>
        </p:nvSpPr>
        <p:spPr>
          <a:xfrm>
            <a:off x="838200" y="4923692"/>
            <a:ext cx="10515600" cy="156918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/>
              <a:t>Unique Selling Point:</a:t>
            </a:r>
          </a:p>
          <a:p>
            <a:pPr algn="ctr"/>
            <a:r>
              <a:rPr lang="en-GB" dirty="0"/>
              <a:t>Sector Expertise </a:t>
            </a:r>
          </a:p>
          <a:p>
            <a:pPr algn="ctr"/>
            <a:r>
              <a:rPr lang="en-GB" dirty="0"/>
              <a:t>Compliance-led recruitment</a:t>
            </a:r>
          </a:p>
          <a:p>
            <a:pPr algn="ctr"/>
            <a:r>
              <a:rPr lang="en-GB" dirty="0"/>
              <a:t>Technology-driven screening and transparency</a:t>
            </a:r>
          </a:p>
        </p:txBody>
      </p:sp>
    </p:spTree>
    <p:extLst>
      <p:ext uri="{BB962C8B-B14F-4D97-AF65-F5344CB8AC3E}">
        <p14:creationId xmlns:p14="http://schemas.microsoft.com/office/powerpoint/2010/main" val="259859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506900-4C91-EE64-21F6-D7132B875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447DCDC1-BF36-0F3D-5D30-A3E8C494038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-39328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AF3E34-EEAB-A17B-B30C-24E62C2F5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62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Business environment and Competitor analysis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2720D03-F0F2-9E3A-60BA-8F2567B3F0B8}"/>
              </a:ext>
            </a:extLst>
          </p:cNvPr>
          <p:cNvSpPr txBox="1">
            <a:spLocks/>
          </p:cNvSpPr>
          <p:nvPr/>
        </p:nvSpPr>
        <p:spPr>
          <a:xfrm>
            <a:off x="4160273" y="1091382"/>
            <a:ext cx="3871452" cy="4536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PESTLE Analysis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A9278C4-EE38-1C57-1EE2-B1577B2BF052}"/>
              </a:ext>
            </a:extLst>
          </p:cNvPr>
          <p:cNvSpPr txBox="1"/>
          <p:nvPr/>
        </p:nvSpPr>
        <p:spPr>
          <a:xfrm>
            <a:off x="1022555" y="1700981"/>
            <a:ext cx="10087897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Political: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400" dirty="0"/>
              <a:t>Post Brexit Environment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400" dirty="0"/>
              <a:t>Restrictions imposed on EU workforce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400" dirty="0"/>
              <a:t>Campbell (2025) underlined that the reliance on agencies has increased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Economic: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sz="1400" dirty="0"/>
              <a:t>Following Logistics UK (2025), the logistics sector alone contributes approximately £170 billion a year to the UK economy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sz="1400" dirty="0"/>
              <a:t>Labour shortage influenced the negotiation ability of agencies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Social: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sz="1400" dirty="0"/>
              <a:t>Ageing workforce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sz="1400" dirty="0"/>
              <a:t>Unexperienced candidates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Technological: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1400" dirty="0"/>
              <a:t>AI powered CV selection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1400" dirty="0"/>
              <a:t>Automated platforms for compliance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Legal: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sz="1400" dirty="0"/>
              <a:t>Employment Agencies Act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sz="1400" dirty="0"/>
              <a:t>GDPR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sz="1400" dirty="0"/>
              <a:t>IR35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Environmental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400" dirty="0"/>
              <a:t>UK Government aims to reduce CO2 emissions by businesses to reach “net-zero” before 2050 (Indeed Employer Content Team, 2024)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400" dirty="0"/>
              <a:t>Consultancy services to clients that become more eco-friendly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556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B633D2-D45C-1042-CA54-413AB948B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36AF6202-0F62-8D78-200E-DA5ECE805EB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-39328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6DFFE8-E992-BA7F-FA49-BACD13F75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62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Business environment and Competitor analysis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1B95A16-D40A-CC90-BFF5-0ED7F36EFABE}"/>
              </a:ext>
            </a:extLst>
          </p:cNvPr>
          <p:cNvSpPr txBox="1">
            <a:spLocks/>
          </p:cNvSpPr>
          <p:nvPr/>
        </p:nvSpPr>
        <p:spPr>
          <a:xfrm>
            <a:off x="4160273" y="1091382"/>
            <a:ext cx="3871452" cy="4536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SWOT Analysis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CFA4B3E-4469-C5A9-01F7-F3148BBC9AD4}"/>
              </a:ext>
            </a:extLst>
          </p:cNvPr>
          <p:cNvSpPr txBox="1"/>
          <p:nvPr/>
        </p:nvSpPr>
        <p:spPr>
          <a:xfrm>
            <a:off x="1022555" y="1700981"/>
            <a:ext cx="38714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Strengths: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/>
              <a:t>Founder’s 8-year hands-on experience in recruitment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/>
              <a:t>Deep understanding of compliance in driving and aviation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/>
              <a:t>AI implemented CV sorting platform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5FDBA9-F140-C3D3-3091-8FCF6953C371}"/>
              </a:ext>
            </a:extLst>
          </p:cNvPr>
          <p:cNvSpPr txBox="1"/>
          <p:nvPr/>
        </p:nvSpPr>
        <p:spPr>
          <a:xfrm>
            <a:off x="7297994" y="1646702"/>
            <a:ext cx="38714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Weaknesses: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dirty="0"/>
              <a:t>New name on the market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dirty="0"/>
              <a:t>High early-stage cost for compliance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dirty="0"/>
              <a:t>Dependence on sectoral demands and fluctuations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dirty="0"/>
              <a:t>Substantial investment in marketing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DDE912-E46D-334F-5236-F795F6599C7C}"/>
              </a:ext>
            </a:extLst>
          </p:cNvPr>
          <p:cNvSpPr txBox="1"/>
          <p:nvPr/>
        </p:nvSpPr>
        <p:spPr>
          <a:xfrm>
            <a:off x="1022555" y="4165287"/>
            <a:ext cx="38714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/>
              <a:t>Opportunities: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/>
              <a:t>National shortage of qualified drivers and aviation trained staff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/>
              <a:t>Rising employer focus on compliance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/>
              <a:t>Expansion in training and workforce consultancy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6B90E0-06AC-8918-2E38-79C300A5FC97}"/>
              </a:ext>
            </a:extLst>
          </p:cNvPr>
          <p:cNvSpPr txBox="1"/>
          <p:nvPr/>
        </p:nvSpPr>
        <p:spPr>
          <a:xfrm>
            <a:off x="7297992" y="4165287"/>
            <a:ext cx="387145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b="1" dirty="0"/>
              <a:t>Threats: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/>
              <a:t>Intense competition from larger agencies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/>
              <a:t>Legal and regulatory changes impacting candidate eligibility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/>
              <a:t>Rapid technological evolution increasing software costs</a:t>
            </a:r>
          </a:p>
        </p:txBody>
      </p:sp>
    </p:spTree>
    <p:extLst>
      <p:ext uri="{BB962C8B-B14F-4D97-AF65-F5344CB8AC3E}">
        <p14:creationId xmlns:p14="http://schemas.microsoft.com/office/powerpoint/2010/main" val="2803123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4E2925-F12B-D679-75BF-CD8E533B7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380610A4-7E53-3964-719E-057D5D79AF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-39328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433309-9B8B-CB64-37A8-AD7E00D24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62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Business environment and Competitor analysis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5E66CA49-7C60-A443-C9BD-15D0364A6073}"/>
              </a:ext>
            </a:extLst>
          </p:cNvPr>
          <p:cNvSpPr txBox="1">
            <a:spLocks/>
          </p:cNvSpPr>
          <p:nvPr/>
        </p:nvSpPr>
        <p:spPr>
          <a:xfrm>
            <a:off x="4160273" y="1091382"/>
            <a:ext cx="3871452" cy="4536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Porter’s Five Forces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050B4F-AFA5-2530-05DD-1EAFA0EDFECF}"/>
              </a:ext>
            </a:extLst>
          </p:cNvPr>
          <p:cNvSpPr txBox="1"/>
          <p:nvPr/>
        </p:nvSpPr>
        <p:spPr>
          <a:xfrm>
            <a:off x="1074821" y="1544999"/>
            <a:ext cx="996214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/>
              <a:t>Threat of New Entrants – </a:t>
            </a:r>
            <a:r>
              <a:rPr lang="en-GB" sz="2400" dirty="0"/>
              <a:t>High – In the recruitment industry, there are low barriers to entry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/>
              <a:t>Bargaining power of suppliers – </a:t>
            </a:r>
            <a:r>
              <a:rPr lang="en-GB" sz="2400" dirty="0"/>
              <a:t>Low – Having a wide range to choose from leaves room for negotiation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/>
              <a:t>Bargaining power of buyers – </a:t>
            </a:r>
            <a:r>
              <a:rPr lang="en-GB" sz="2400" dirty="0"/>
              <a:t>High – Multiple options to choose from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/>
              <a:t>Threat of Substitution – </a:t>
            </a:r>
            <a:r>
              <a:rPr lang="en-GB" sz="2400" dirty="0"/>
              <a:t>Moderate – Expertise cannot be substituted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/>
              <a:t>Competitive rivalry – </a:t>
            </a:r>
            <a:r>
              <a:rPr lang="en-GB" sz="2400" dirty="0"/>
              <a:t>High – Certain sectors and areas are dominated by longer established agencies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09186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980CE5-4791-4E52-D377-98C88CA3E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D748F783-EC17-1F59-F32C-27119397802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-39328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0F3091-A3D7-DF2C-C313-281ED0DC7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625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Market Segmentation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E897B-3B09-9108-8C50-0731E30D9184}"/>
              </a:ext>
            </a:extLst>
          </p:cNvPr>
          <p:cNvSpPr txBox="1"/>
          <p:nvPr/>
        </p:nvSpPr>
        <p:spPr>
          <a:xfrm>
            <a:off x="272716" y="1219200"/>
            <a:ext cx="1174282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1" dirty="0"/>
              <a:t>Industries: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000" b="1" dirty="0"/>
              <a:t>Transport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000" b="1" dirty="0"/>
              <a:t>Aviation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000" b="1" dirty="0"/>
              <a:t>Industrial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Clients: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SME’s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Large Logistics Firms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Aviation Hubs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b="1" dirty="0"/>
              <a:t>Geography: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GB" sz="2000" b="1" dirty="0"/>
              <a:t>London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GB" sz="2000" b="1" dirty="0"/>
              <a:t>Midlands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GB" sz="2000" b="1" dirty="0"/>
              <a:t>National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b="1" dirty="0"/>
              <a:t>Candidates: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2000" b="1" dirty="0"/>
              <a:t>Experienced and Certified Drivers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2000" b="1" dirty="0"/>
              <a:t>Aviation Security Trained Staff Members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2000" b="1" dirty="0"/>
              <a:t>Industrial Operatives</a:t>
            </a:r>
          </a:p>
        </p:txBody>
      </p:sp>
    </p:spTree>
    <p:extLst>
      <p:ext uri="{BB962C8B-B14F-4D97-AF65-F5344CB8AC3E}">
        <p14:creationId xmlns:p14="http://schemas.microsoft.com/office/powerpoint/2010/main" val="372109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F391BE-A337-36CC-11B5-9321825014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978C7CF2-579B-F078-664D-99022DB925F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-39328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A7C4E4-0232-C675-0C75-7073755BC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625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4P’s of Marketing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F98803-4B65-2096-E05E-B5EFAA09EB7F}"/>
              </a:ext>
            </a:extLst>
          </p:cNvPr>
          <p:cNvSpPr txBox="1"/>
          <p:nvPr/>
        </p:nvSpPr>
        <p:spPr>
          <a:xfrm>
            <a:off x="272716" y="1219200"/>
            <a:ext cx="1174282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1" dirty="0"/>
              <a:t>Product: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000" b="1" dirty="0"/>
              <a:t>Permanent staff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000" b="1" dirty="0"/>
              <a:t>Temporary staff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000" b="1" dirty="0"/>
              <a:t>Contractual based staff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Price: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10%-15% Permanent Placement – Finder’s Fee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Hourly Margin – Percentage added on cost of employment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Fixed Cost per Contract – Fixed sum at the end of contracted period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b="1" dirty="0"/>
              <a:t>Place: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GB" sz="2000" b="1" dirty="0"/>
              <a:t>Digital platform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GB" sz="2000" b="1" dirty="0"/>
              <a:t>Offices based regionally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b="1" dirty="0"/>
              <a:t>Promotion: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2000" b="1" dirty="0"/>
              <a:t>Digital – LinkedIn, Facebook, Totaljobs, CV Library, Indeed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2000" b="1" dirty="0"/>
              <a:t>Physical – Leaflets in local shops, attendance to job fairs, partnership with 3</a:t>
            </a:r>
            <a:r>
              <a:rPr lang="en-GB" sz="2000" b="1" baseline="30000" dirty="0"/>
              <a:t>rd</a:t>
            </a:r>
            <a:r>
              <a:rPr lang="en-GB" sz="2000" b="1" dirty="0"/>
              <a:t> party training companies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2000" b="1" dirty="0"/>
              <a:t>Referrals – Incentives offered to candidates to recommend our services</a:t>
            </a:r>
          </a:p>
        </p:txBody>
      </p:sp>
    </p:spTree>
    <p:extLst>
      <p:ext uri="{BB962C8B-B14F-4D97-AF65-F5344CB8AC3E}">
        <p14:creationId xmlns:p14="http://schemas.microsoft.com/office/powerpoint/2010/main" val="55005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A11589-18DB-2BCE-CD43-BF0802D46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DDD01B95-2EC8-99DD-5D0B-384CA15178D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-39328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B36926-3964-0229-D513-7E22E3A5E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625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Legal Structure and Management Team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11D9BD-3EE6-C4EE-835F-550D333ED649}"/>
              </a:ext>
            </a:extLst>
          </p:cNvPr>
          <p:cNvSpPr txBox="1"/>
          <p:nvPr/>
        </p:nvSpPr>
        <p:spPr>
          <a:xfrm>
            <a:off x="529389" y="1091382"/>
            <a:ext cx="1130968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Titan Recruitment will operate as a Limited Company within UK: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400" dirty="0"/>
              <a:t>Protecting the owner’s income and separate assets (Government of UK, 2024)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400" dirty="0"/>
              <a:t>Limited liability protection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400" dirty="0"/>
              <a:t>Flexibility in financial management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B40DA09-B151-F173-A3D1-708FD1BCB2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9358244"/>
              </p:ext>
            </p:extLst>
          </p:nvPr>
        </p:nvGraphicFramePr>
        <p:xfrm>
          <a:off x="838198" y="3577322"/>
          <a:ext cx="10515601" cy="2991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238B742-9E56-37B9-0DA6-E1F8DF67A7B2}"/>
              </a:ext>
            </a:extLst>
          </p:cNvPr>
          <p:cNvSpPr txBox="1"/>
          <p:nvPr/>
        </p:nvSpPr>
        <p:spPr>
          <a:xfrm>
            <a:off x="549442" y="2949568"/>
            <a:ext cx="6031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Management Team: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8444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EA07C1-3FC0-8631-B623-70B4ED3C0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5F0526EF-159D-0FA7-5CAA-DE6723DF4E6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-39328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1730E1-0BA8-9351-464B-AB0AB2D10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625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Financial Planning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3E58C0-A281-4D6E-2D54-088CF3E46054}"/>
              </a:ext>
            </a:extLst>
          </p:cNvPr>
          <p:cNvSpPr txBox="1"/>
          <p:nvPr/>
        </p:nvSpPr>
        <p:spPr>
          <a:xfrm>
            <a:off x="1026695" y="1091382"/>
            <a:ext cx="1007444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Titan Recruitment LTD requires an initial investment of </a:t>
            </a:r>
            <a:r>
              <a:rPr lang="en-GB" sz="3200" b="1" dirty="0"/>
              <a:t>£75,000</a:t>
            </a:r>
            <a:r>
              <a:rPr lang="en-GB" sz="3200" dirty="0"/>
              <a:t> as a start up, following the below breakdown: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Office setup and equipment - £10,000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Website and Applicant Tracking System - £10,000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Marketing and Advertising - £8,000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Salaries (3 Months) - £40,000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Legal and Registration - £2,000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Contingency - £5,000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27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2BF7A2-CAB1-4289-51CF-9E6F1C11C7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ED3993ED-1071-6775-07B2-94CCAF44BF2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-39328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3C63EA-DE40-A0CD-CF5C-E4AC5D8E6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625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12-Month Cash-Flow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E353A5-54F8-6678-C1DE-D25DB8FF4D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2227582"/>
              </p:ext>
            </p:extLst>
          </p:nvPr>
        </p:nvGraphicFramePr>
        <p:xfrm>
          <a:off x="1383630" y="1091382"/>
          <a:ext cx="9717507" cy="4269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43286">
                  <a:extLst>
                    <a:ext uri="{9D8B030D-6E8A-4147-A177-3AD203B41FA5}">
                      <a16:colId xmlns:a16="http://schemas.microsoft.com/office/drawing/2014/main" val="3329957124"/>
                    </a:ext>
                  </a:extLst>
                </a:gridCol>
                <a:gridCol w="1943286">
                  <a:extLst>
                    <a:ext uri="{9D8B030D-6E8A-4147-A177-3AD203B41FA5}">
                      <a16:colId xmlns:a16="http://schemas.microsoft.com/office/drawing/2014/main" val="2977902828"/>
                    </a:ext>
                  </a:extLst>
                </a:gridCol>
                <a:gridCol w="1943286">
                  <a:extLst>
                    <a:ext uri="{9D8B030D-6E8A-4147-A177-3AD203B41FA5}">
                      <a16:colId xmlns:a16="http://schemas.microsoft.com/office/drawing/2014/main" val="4135516020"/>
                    </a:ext>
                  </a:extLst>
                </a:gridCol>
                <a:gridCol w="1943286">
                  <a:extLst>
                    <a:ext uri="{9D8B030D-6E8A-4147-A177-3AD203B41FA5}">
                      <a16:colId xmlns:a16="http://schemas.microsoft.com/office/drawing/2014/main" val="1669649778"/>
                    </a:ext>
                  </a:extLst>
                </a:gridCol>
                <a:gridCol w="1944363">
                  <a:extLst>
                    <a:ext uri="{9D8B030D-6E8A-4147-A177-3AD203B41FA5}">
                      <a16:colId xmlns:a16="http://schemas.microsoft.com/office/drawing/2014/main" val="413532694"/>
                    </a:ext>
                  </a:extLst>
                </a:gridCol>
              </a:tblGrid>
              <a:tr h="2721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Month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Cash In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Cash Out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Net Cash Flow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Cumulative Cash Position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25178097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1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£18,000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-£18,000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£57,000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94711526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2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£8,000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£15,000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-£7,000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£50,000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76002024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3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£15,000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£15,000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£50,000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0930338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4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£20,000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£16,000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£4,000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£54,000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953840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5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£25,000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£16,500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£8,500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£62,500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2509423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6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£30,000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£17,000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£13,000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£75,500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92282690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7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£32,000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£18,500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£13,500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£89,000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20752752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8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£35,000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£19,000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£16,000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£105,000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6786655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9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£38,000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£19,500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£18,500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£123,500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36311420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10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£40,000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£20,000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£20,000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£143,500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5980363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11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£45,000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£20,500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£24,500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£168,000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21951954"/>
                  </a:ext>
                </a:extLst>
              </a:tr>
              <a:tr h="3330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Month 12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£50,000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£21,000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£29,000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£197,000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973297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755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3C91E0-69DC-F55B-F149-7437D74E90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01803F41-E416-EA50-3E30-974983C10BD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-39328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76462A-01E9-8860-3B99-D2E35DBD2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625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THANK YOU!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82B96C-960A-7C8D-81DA-0DA6E7C44E6C}"/>
              </a:ext>
            </a:extLst>
          </p:cNvPr>
          <p:cNvSpPr txBox="1"/>
          <p:nvPr/>
        </p:nvSpPr>
        <p:spPr>
          <a:xfrm>
            <a:off x="2703094" y="5708044"/>
            <a:ext cx="678581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TITAN RECRUITMENT LTD</a:t>
            </a:r>
          </a:p>
        </p:txBody>
      </p:sp>
    </p:spTree>
    <p:extLst>
      <p:ext uri="{BB962C8B-B14F-4D97-AF65-F5344CB8AC3E}">
        <p14:creationId xmlns:p14="http://schemas.microsoft.com/office/powerpoint/2010/main" val="116567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94D6A3-72AA-3832-1542-9D92530ED6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9A324E5E-7124-FD01-F2D7-B9DF70468E8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-39328"/>
            <a:ext cx="105156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61025B-D701-2240-AD05-A651E26F1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625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Reference List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E84E82-79E5-5C98-47B8-941A7042A9F9}"/>
              </a:ext>
            </a:extLst>
          </p:cNvPr>
          <p:cNvSpPr txBox="1"/>
          <p:nvPr/>
        </p:nvSpPr>
        <p:spPr>
          <a:xfrm>
            <a:off x="838200" y="1091382"/>
            <a:ext cx="105156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Campbell, D. (2025). </a:t>
            </a:r>
            <a:r>
              <a:rPr lang="en-GB" i="1" dirty="0"/>
              <a:t>Post-Brexit reliance on NHS staff from ‘red list’ countries is unethical, Streeting says</a:t>
            </a:r>
            <a:r>
              <a:rPr lang="en-GB" dirty="0"/>
              <a:t>. [online] the Guardian. Available at: https://www.theguardian.com/society/2025/mar/21/post-brexit-reliance-on-nhs-staff-from-red-list-countries-is-unethical-streeting-says [Accessed 9 Nov. 2025]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Government of UK (2024). </a:t>
            </a:r>
            <a:r>
              <a:rPr lang="en-GB" i="1" dirty="0"/>
              <a:t>Set up a private limited company</a:t>
            </a:r>
            <a:r>
              <a:rPr lang="en-GB" dirty="0"/>
              <a:t>. [online] GOV.UK. Available at: https://www.gov.uk/limited-company-formation [Accessed 23 Nov. 2025]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Indeed Employer Content Team (2024). </a:t>
            </a:r>
            <a:r>
              <a:rPr lang="en-GB" i="1" dirty="0"/>
              <a:t>Five impactful sustainability initiatives for a better business</a:t>
            </a:r>
            <a:r>
              <a:rPr lang="en-GB" dirty="0"/>
              <a:t>. [online] Indeed.com. Available at: https://uk.indeed.com/hire/c/info/sustainability-initiatives-business?gad_source=1&amp;gclid=Cj0KCQiAiebIBhDmARIsAE8PGNJJLrYBt6ps3m3uV7uAYNCxOKHb1wYteBGUUW0UkLXbddE3RLGjPJ0aAtnHEALw_wcB&amp;gad_campaignid=18718456701&amp;aceid=&amp;gclsrc=aw.ds [Accessed 16 Nov.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Logistics UK (2025). </a:t>
            </a:r>
            <a:r>
              <a:rPr lang="en-GB" i="1" dirty="0"/>
              <a:t>UK’s £170 billion logistics sector is unsung hero of the economy, says Logistics UK | Logistics UK</a:t>
            </a:r>
            <a:r>
              <a:rPr lang="en-GB" dirty="0"/>
              <a:t>. [online] Logistics.org.uk. Available at: https://logistics.org.uk/media/press-releases/2025/june/uk-s-170-billion-logistics-sector-is-unsung-hero-o [Accessed 9 Nov.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3000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1060</Words>
  <Application>Microsoft Office PowerPoint</Application>
  <PresentationFormat>Widescreen</PresentationFormat>
  <Paragraphs>205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Courier New</vt:lpstr>
      <vt:lpstr>Wingdings</vt:lpstr>
      <vt:lpstr>Office Theme</vt:lpstr>
      <vt:lpstr>Business Plan Presentation  Student Name: Alexandru-George Clapa Student ID: 2243448 Module Code: LCBB5013 Module name: Entrepreneurship Lecturer name: Dr Amer Kareem</vt:lpstr>
      <vt:lpstr>PowerPoint Presentation</vt:lpstr>
      <vt:lpstr>TITAN RECRUITMENT LTD</vt:lpstr>
      <vt:lpstr>Business environment and Competitor analysis </vt:lpstr>
      <vt:lpstr>Business environment and Competitor analysis </vt:lpstr>
      <vt:lpstr>Business environment and Competitor analysis </vt:lpstr>
      <vt:lpstr>Market Segmentation </vt:lpstr>
      <vt:lpstr>4P’s of Marketing</vt:lpstr>
      <vt:lpstr>Legal Structure and Management Team </vt:lpstr>
      <vt:lpstr>Financial Planning </vt:lpstr>
      <vt:lpstr>12-Month Cash-Flow </vt:lpstr>
      <vt:lpstr>THANK YOU!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Clapa Alexandru</dc:creator>
  <cp:lastModifiedBy>Clapa Alexandru</cp:lastModifiedBy>
  <cp:revision>1</cp:revision>
  <dcterms:created xsi:type="dcterms:W3CDTF">2025-12-12T22:10:05Z</dcterms:created>
  <dcterms:modified xsi:type="dcterms:W3CDTF">2025-12-13T01:16:40Z</dcterms:modified>
</cp:coreProperties>
</file>