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7" r:id="rId5"/>
    <p:sldId id="256" r:id="rId6"/>
    <p:sldId id="25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FC93D-9812-4DE6-AFCF-5905E49C1F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103789-8FF4-43B4-A09E-EF85000163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464A48-0899-4F4B-A926-BFA9537BDC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F4EEF-8FB6-4486-B020-275DD2557F0D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825D3E-FDB2-4B6F-9E1E-429F979B48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64C70D-1405-4E90-BFF8-0030A33ED1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D8DAC-DAD9-4739-AB8E-8DDAE6AB2A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442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322B0-8051-48B7-9BDC-03EC94D4D2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B62906-CF4A-47E1-8305-E8B489C566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529E04-80EB-4EF7-B8FA-6A3DCB24D9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F4EEF-8FB6-4486-B020-275DD2557F0D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5D9C68-624D-420F-BF59-35B5906E16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F12C56-CAF9-42F2-BE3E-FB4BC423DD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D8DAC-DAD9-4739-AB8E-8DDAE6AB2A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2754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5BCC2-1873-4BF5-A031-B55793CA3B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4AB01E-70DD-4B06-B1F7-ED82A17C6A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A78CEB-F866-4725-8056-4BB1CF25EA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F4EEF-8FB6-4486-B020-275DD2557F0D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5CED0B-160B-4CA8-9F85-E147DF7A9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E823C5-B2A5-47AA-987A-8F3BEFA3D8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D8DAC-DAD9-4739-AB8E-8DDAE6AB2A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6629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E1A1D7-C4F1-46E1-8B58-DD6E805FAF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66F4F-7F9D-4531-B742-93366CD31A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9C9292-C8BD-4E8F-B2B3-571B78D42A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0F06DD-7BEC-4124-BDE5-D08D71A5E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F4EEF-8FB6-4486-B020-275DD2557F0D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CE107B-CC1D-453D-B6B4-C04636175E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A3EEFF-EFD3-4F1C-8779-1D1D973044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D8DAC-DAD9-4739-AB8E-8DDAE6AB2A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5288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7DB2C5-1A16-4B78-9CAC-E4771C79B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2EBCD2-17FA-4803-B77E-36D5BBCAA6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395A8C-F0A6-4D0F-AD5D-BB538BD241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85E46A3-2373-420A-A9A0-6EC246076AB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573D420-E009-4578-BC6C-C8BC0557F3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F56037-D9AD-461F-983A-F2A89C5C89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F4EEF-8FB6-4486-B020-275DD2557F0D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0C19D3-9F6D-41D9-A219-A810C191AC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146CB79-71D7-4FC2-8F80-30FA124FF0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D8DAC-DAD9-4739-AB8E-8DDAE6AB2A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5017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4D298-5479-4CE1-957B-E0063B7D5E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0FF847-9C3E-439A-823E-6B0331238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F4EEF-8FB6-4486-B020-275DD2557F0D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F7CFA9-5534-473A-BFCC-F53A1CFF11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D9BBB2-8B3F-4502-BA60-5548C05114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D8DAC-DAD9-4739-AB8E-8DDAE6AB2A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884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4F4586-8989-4C9A-A8EE-EA82ABC65D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F4EEF-8FB6-4486-B020-275DD2557F0D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3BDCECA-4AB4-4C18-BE0D-703E7D2A4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FE2450-ECC3-44F6-82B9-4AFFB5B340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D8DAC-DAD9-4739-AB8E-8DDAE6AB2A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3995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C9137-71DC-45A7-949F-2776A2823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D9A0A9-1F24-4F23-BE32-A388B9E402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6F3785-2AB2-4DFF-A15D-978A7F86DA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DEB7EC-4D14-48BA-8803-1572BC9AA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F4EEF-8FB6-4486-B020-275DD2557F0D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00B29F-A070-4469-A0D3-3361957482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D170A-E700-4E86-A368-29FF4DFE7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D8DAC-DAD9-4739-AB8E-8DDAE6AB2A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9070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EDB97-622B-41F3-9D50-23EEE8BC1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BD330E-47E7-4691-8EFF-2E9C11E5B80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B28980-1E0D-4CF6-BED5-0ABC89FAAC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B5EE45-4E57-4407-95A0-7624022D4F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F4EEF-8FB6-4486-B020-275DD2557F0D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1BE7A6-240A-47F4-8113-53455B60D9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9B4D2F-1619-4A49-9067-34BACD3EF5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D8DAC-DAD9-4739-AB8E-8DDAE6AB2A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75547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9835B-1BA5-4EA5-A15E-66CC7A1C6F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BD0D5F-CD1A-45F6-916B-E5CDD1FD64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32F956-10C3-4019-8CC1-77F23EB8EA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F4EEF-8FB6-4486-B020-275DD2557F0D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20E7B0-D5C4-49D6-B23E-64A47F985E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CCD6F6-C5B3-4573-9B30-61B8C1ACEE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D8DAC-DAD9-4739-AB8E-8DDAE6AB2A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3600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38D6E1F-DD43-4EEB-8EFD-8BFBA85DEC0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92A1CC-C260-474C-B3CA-5E294D01F7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717BE6-13B0-4A83-9090-C71BDFEF4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F4EEF-8FB6-4486-B020-275DD2557F0D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1E181A-B444-4FB8-864F-0CBE0A15EF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921C36-FF0A-45AA-8A76-07C3A3370E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D8DAC-DAD9-4739-AB8E-8DDAE6AB2A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11095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C580299-1E74-42EC-B9E4-FF486FEB02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39800E-2ADB-4850-B986-727E7C20C0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442489-0F79-486A-BCD3-39FB46D390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1F4EEF-8FB6-4486-B020-275DD2557F0D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9BEA15-EC70-4852-A14E-8451E6B4AA0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8CD089-E76A-45F4-AFA4-C2543ECB7B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5D8DAC-DAD9-4739-AB8E-8DDAE6AB2A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0781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180E05-4581-AEB4-637A-7FA9696D4A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837" y="587829"/>
            <a:ext cx="10793963" cy="5589134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 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89D2A02-6921-8A69-7B64-0C990DB60719}"/>
              </a:ext>
            </a:extLst>
          </p:cNvPr>
          <p:cNvSpPr txBox="1"/>
          <p:nvPr/>
        </p:nvSpPr>
        <p:spPr>
          <a:xfrm>
            <a:off x="3048778" y="2161506"/>
            <a:ext cx="6097554" cy="22677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Name: Jahangir Ali-Khan</a:t>
            </a: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Number: 2029152</a:t>
            </a: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Lecturer: Rodrigo F. Aguilera</a:t>
            </a: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Module: BMIH5003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Foreign Languages and Cultural Awareness</a:t>
            </a: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Spanish Exam :- </a:t>
            </a:r>
            <a:r>
              <a:rPr lang="en-GB" b="1" dirty="0"/>
              <a:t>Dialogue - Questions and Answer</a:t>
            </a:r>
            <a:endParaRPr lang="en-GB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10927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E8C2EEC-A480-411A-A416-AD777F13B083}"/>
              </a:ext>
            </a:extLst>
          </p:cNvPr>
          <p:cNvSpPr txBox="1"/>
          <p:nvPr/>
        </p:nvSpPr>
        <p:spPr>
          <a:xfrm>
            <a:off x="1127759" y="-901340"/>
            <a:ext cx="10498183" cy="79494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tabLst>
                <a:tab pos="2865755" algn="ctr"/>
                <a:tab pos="5069205" algn="l"/>
              </a:tabLs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2865755" algn="ctr"/>
                <a:tab pos="5069205" algn="l"/>
              </a:tabLs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2865755" algn="ctr"/>
                <a:tab pos="5069205" algn="l"/>
              </a:tabLs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  <a:tabLst>
                <a:tab pos="2865755" algn="ctr"/>
                <a:tab pos="5069205" algn="l"/>
              </a:tabLst>
            </a:pPr>
            <a:r>
              <a:rPr lang="en-GB" sz="18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Reserva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de un </a:t>
            </a:r>
            <a:r>
              <a:rPr lang="en-GB" sz="18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Billete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 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  <a:tabLst>
                <a:tab pos="2865755" algn="ctr"/>
                <a:tab pos="5069205" algn="l"/>
              </a:tabLs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2865755" algn="ctr"/>
                <a:tab pos="5069205" algn="l"/>
              </a:tabLst>
            </a:pP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: Buenos Dias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Beinvenidos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Como le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pudo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de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ayuder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2865755" algn="ctr"/>
                <a:tab pos="5069205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Hola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como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estas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2865755" algn="ctr"/>
                <a:tab pos="5069205" algn="l"/>
              </a:tabLst>
            </a:pPr>
            <a:r>
              <a:rPr lang="es-ES" sz="18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: Estoy</a:t>
            </a:r>
            <a:r>
              <a:rPr lang="en-US" sz="18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bien. </a:t>
            </a:r>
            <a:r>
              <a:rPr lang="en-GB" sz="18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¿y </a:t>
            </a:r>
            <a:r>
              <a:rPr lang="en-GB" sz="1800" i="1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tú</a:t>
            </a:r>
            <a:r>
              <a:rPr lang="en-GB" sz="18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  <a:endParaRPr lang="en-GB" sz="1800" i="1" dirty="0">
              <a:solidFill>
                <a:srgbClr val="0070C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2865755" algn="ctr"/>
                <a:tab pos="5069205" algn="l"/>
              </a:tabLst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 :  </a:t>
            </a:r>
            <a:r>
              <a:rPr lang="en-US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Estoy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bien. Gracias.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:Me </a:t>
            </a:r>
            <a:r>
              <a:rPr lang="en-GB" sz="1800" i="1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gustaría</a:t>
            </a:r>
            <a:r>
              <a:rPr lang="en-GB" sz="18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i="1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reservar</a:t>
            </a:r>
            <a:r>
              <a:rPr lang="en-GB" sz="18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i="1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tres</a:t>
            </a:r>
            <a:r>
              <a:rPr lang="en-GB" sz="18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i="1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billetes</a:t>
            </a:r>
            <a:r>
              <a:rPr lang="en-GB" sz="18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para </a:t>
            </a:r>
            <a:r>
              <a:rPr lang="en-GB" sz="1800" i="1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</a:t>
            </a:r>
            <a:r>
              <a:rPr lang="en-GB" sz="18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i="1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tren</a:t>
            </a:r>
            <a:r>
              <a:rPr lang="en-GB" sz="18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son las </a:t>
            </a:r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seis</a:t>
            </a:r>
            <a:r>
              <a:rPr lang="en-GB" sz="18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media de la </a:t>
            </a:r>
            <a:r>
              <a:rPr lang="en-GB" sz="1800" i="1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tarde</a:t>
            </a:r>
            <a:r>
              <a:rPr lang="en-GB" sz="18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(18:30)  a Franca. </a:t>
            </a:r>
            <a:endParaRPr lang="en-GB" sz="1800" i="1" dirty="0">
              <a:solidFill>
                <a:srgbClr val="0070C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Como se llama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usted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 </a:t>
            </a:r>
            <a:r>
              <a:rPr lang="en-GB" sz="1800" i="1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llamo</a:t>
            </a:r>
            <a:r>
              <a:rPr lang="en-GB" sz="18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jahangir Ali-Khan</a:t>
            </a:r>
            <a:r>
              <a:rPr lang="en-GB" sz="18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800" i="1" dirty="0">
              <a:solidFill>
                <a:srgbClr val="0070C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Muy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Bien.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Señor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Jahangir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Como le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gustaría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pagar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Me </a:t>
            </a:r>
            <a:r>
              <a:rPr lang="en-GB" sz="1800" i="1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gustaria</a:t>
            </a:r>
            <a:r>
              <a:rPr lang="en-GB" sz="18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i="1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pagar</a:t>
            </a:r>
            <a:r>
              <a:rPr lang="en-GB" sz="18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con </a:t>
            </a:r>
            <a:r>
              <a:rPr lang="en-GB" sz="1800" i="1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tarjeta</a:t>
            </a:r>
            <a:r>
              <a:rPr lang="en-GB" sz="18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. </a:t>
            </a:r>
            <a:r>
              <a:rPr lang="en-GB" sz="1800" i="1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Cuánto</a:t>
            </a:r>
            <a:r>
              <a:rPr lang="en-GB" sz="18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i="1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cuestan</a:t>
            </a:r>
            <a:r>
              <a:rPr lang="en-GB" sz="18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i="1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los</a:t>
            </a:r>
            <a:r>
              <a:rPr lang="en-GB" sz="18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i="1" dirty="0" err="1">
                <a:solidFill>
                  <a:srgbClr val="0070C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Billete</a:t>
            </a:r>
            <a:r>
              <a:rPr lang="en-GB" sz="18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  <a:endParaRPr lang="en-GB" sz="1800" i="1" dirty="0">
              <a:solidFill>
                <a:srgbClr val="0070C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Los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Billete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cuesta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cien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olares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($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100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cada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uno.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Vale, </a:t>
            </a:r>
            <a:r>
              <a:rPr lang="en-GB" sz="1800" i="1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muy</a:t>
            </a:r>
            <a:r>
              <a:rPr lang="en-GB" sz="18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bien. Nos </a:t>
            </a:r>
            <a:r>
              <a:rPr lang="en-GB" sz="1800" i="1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vemos</a:t>
            </a:r>
            <a:r>
              <a:rPr lang="en-GB" sz="18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800" i="1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muchas</a:t>
            </a:r>
            <a:r>
              <a:rPr lang="en-GB" sz="18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gracias.</a:t>
            </a:r>
            <a:endParaRPr lang="en-GB" sz="1800" i="1" dirty="0">
              <a:solidFill>
                <a:srgbClr val="0070C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De nada.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Muchas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gracias.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800" i="1" dirty="0" err="1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Adiós</a:t>
            </a:r>
            <a:r>
              <a:rPr lang="en-GB" sz="1800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! </a:t>
            </a:r>
            <a:endParaRPr lang="en-GB" sz="1800" i="1" dirty="0">
              <a:solidFill>
                <a:srgbClr val="0070C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Adiós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!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3759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0D4F67-47AB-45DB-6815-468D222EA9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6780" y="731520"/>
            <a:ext cx="10447020" cy="54454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1. Que le </a:t>
            </a:r>
            <a:r>
              <a:rPr lang="en-US" sz="2000" dirty="0" err="1"/>
              <a:t>gustaria</a:t>
            </a:r>
            <a:r>
              <a:rPr lang="en-US" sz="2000" dirty="0"/>
              <a:t> </a:t>
            </a:r>
            <a:r>
              <a:rPr lang="en-US" sz="2000" dirty="0" err="1"/>
              <a:t>reservar</a:t>
            </a:r>
            <a:r>
              <a:rPr lang="en-US" sz="2000" dirty="0"/>
              <a:t> al </a:t>
            </a:r>
            <a:r>
              <a:rPr lang="en-US" sz="2000" dirty="0" err="1"/>
              <a:t>cliente</a:t>
            </a:r>
            <a:r>
              <a:rPr lang="en-US" sz="2000" dirty="0"/>
              <a:t>?</a:t>
            </a:r>
          </a:p>
          <a:p>
            <a:pPr marL="0" indent="0">
              <a:buNone/>
            </a:pPr>
            <a:r>
              <a:rPr lang="en-US" sz="2000" i="1" dirty="0">
                <a:solidFill>
                  <a:srgbClr val="0070C0"/>
                </a:solidFill>
              </a:rPr>
              <a:t>Ans: </a:t>
            </a:r>
            <a:r>
              <a:rPr lang="en-US" sz="2000" i="1" dirty="0" err="1">
                <a:solidFill>
                  <a:srgbClr val="0070C0"/>
                </a:solidFill>
              </a:rPr>
              <a:t>Billete</a:t>
            </a:r>
            <a:endParaRPr lang="en-US" sz="2000" i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US" sz="2000" dirty="0"/>
              <a:t>2. </a:t>
            </a:r>
            <a:r>
              <a:rPr lang="en-US" sz="2000" dirty="0" err="1"/>
              <a:t>Cuanto</a:t>
            </a:r>
            <a:r>
              <a:rPr lang="en-US" sz="2000" dirty="0"/>
              <a:t> </a:t>
            </a:r>
            <a:r>
              <a:rPr lang="en-US" sz="2000" dirty="0" err="1"/>
              <a:t>cuestan</a:t>
            </a:r>
            <a:r>
              <a:rPr lang="en-US" sz="2000" dirty="0"/>
              <a:t> </a:t>
            </a:r>
            <a:r>
              <a:rPr lang="en-US" sz="2000" dirty="0" err="1"/>
              <a:t>los</a:t>
            </a:r>
            <a:r>
              <a:rPr lang="en-US" sz="2000" dirty="0"/>
              <a:t> tickets?</a:t>
            </a:r>
          </a:p>
          <a:p>
            <a:pPr marL="0" indent="0">
              <a:buNone/>
            </a:pPr>
            <a:r>
              <a:rPr lang="en-US" sz="2000" i="1" dirty="0">
                <a:solidFill>
                  <a:srgbClr val="0070C0"/>
                </a:solidFill>
              </a:rPr>
              <a:t>Ans: </a:t>
            </a:r>
            <a:r>
              <a:rPr lang="en-US" sz="2000" i="1" dirty="0" err="1">
                <a:solidFill>
                  <a:srgbClr val="0070C0"/>
                </a:solidFill>
              </a:rPr>
              <a:t>Ciento</a:t>
            </a:r>
            <a:r>
              <a:rPr lang="en-US" sz="2000" i="1" dirty="0">
                <a:solidFill>
                  <a:srgbClr val="0070C0"/>
                </a:solidFill>
              </a:rPr>
              <a:t> </a:t>
            </a:r>
            <a:r>
              <a:rPr lang="en-US" sz="2000" i="1" dirty="0" err="1">
                <a:solidFill>
                  <a:srgbClr val="0070C0"/>
                </a:solidFill>
              </a:rPr>
              <a:t>dolares</a:t>
            </a:r>
            <a:r>
              <a:rPr lang="en-US" sz="2000" i="1" dirty="0">
                <a:solidFill>
                  <a:srgbClr val="0070C0"/>
                </a:solidFill>
              </a:rPr>
              <a:t> ($100)</a:t>
            </a:r>
          </a:p>
          <a:p>
            <a:pPr marL="0" indent="0">
              <a:buNone/>
            </a:pPr>
            <a:r>
              <a:rPr lang="en-US" sz="2000" dirty="0"/>
              <a:t>3. </a:t>
            </a:r>
            <a:r>
              <a:rPr lang="en-US" sz="2000" dirty="0" err="1"/>
              <a:t>Donde</a:t>
            </a:r>
            <a:r>
              <a:rPr lang="en-US" sz="2000" dirty="0"/>
              <a:t> le </a:t>
            </a:r>
            <a:r>
              <a:rPr lang="en-US" sz="2000" dirty="0" err="1"/>
              <a:t>gustaria</a:t>
            </a:r>
            <a:r>
              <a:rPr lang="en-US" sz="2000" dirty="0"/>
              <a:t> </a:t>
            </a:r>
            <a:r>
              <a:rPr lang="en-US" sz="2000" dirty="0" err="1"/>
              <a:t>viajar</a:t>
            </a:r>
            <a:r>
              <a:rPr lang="en-US" sz="2000" dirty="0"/>
              <a:t> al </a:t>
            </a:r>
            <a:r>
              <a:rPr lang="en-US" sz="2000" dirty="0" err="1"/>
              <a:t>cliente</a:t>
            </a:r>
            <a:r>
              <a:rPr lang="en-US" sz="2000" dirty="0"/>
              <a:t>?</a:t>
            </a:r>
          </a:p>
          <a:p>
            <a:pPr marL="0" indent="0">
              <a:buNone/>
            </a:pPr>
            <a:r>
              <a:rPr lang="en-US" sz="2000" i="1" dirty="0" err="1">
                <a:solidFill>
                  <a:srgbClr val="0070C0"/>
                </a:solidFill>
              </a:rPr>
              <a:t>Ans:Francia</a:t>
            </a:r>
            <a:endParaRPr lang="en-US" sz="2000" i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US" sz="2000" dirty="0"/>
              <a:t>4.Que </a:t>
            </a:r>
            <a:r>
              <a:rPr lang="en-US" sz="2000" dirty="0" err="1"/>
              <a:t>trasnporte</a:t>
            </a:r>
            <a:r>
              <a:rPr lang="en-US" sz="2000" dirty="0"/>
              <a:t> le </a:t>
            </a:r>
            <a:r>
              <a:rPr lang="en-US" sz="2000" dirty="0" err="1"/>
              <a:t>gustaria</a:t>
            </a:r>
            <a:r>
              <a:rPr lang="en-US" sz="2000" dirty="0"/>
              <a:t> </a:t>
            </a:r>
            <a:r>
              <a:rPr lang="en-US" sz="2000" dirty="0" err="1"/>
              <a:t>viajar</a:t>
            </a:r>
            <a:r>
              <a:rPr lang="en-US" sz="2000" dirty="0"/>
              <a:t> al </a:t>
            </a:r>
            <a:r>
              <a:rPr lang="en-US" sz="2000" dirty="0" err="1"/>
              <a:t>cliente</a:t>
            </a:r>
            <a:r>
              <a:rPr lang="en-US" sz="2000" dirty="0"/>
              <a:t>?</a:t>
            </a:r>
          </a:p>
          <a:p>
            <a:pPr marL="0" indent="0">
              <a:buNone/>
            </a:pPr>
            <a:r>
              <a:rPr lang="en-US" sz="2000" i="1" dirty="0" err="1">
                <a:solidFill>
                  <a:srgbClr val="0070C0"/>
                </a:solidFill>
              </a:rPr>
              <a:t>Ans:Un</a:t>
            </a:r>
            <a:r>
              <a:rPr lang="en-US" sz="2000" i="1" dirty="0">
                <a:solidFill>
                  <a:srgbClr val="0070C0"/>
                </a:solidFill>
              </a:rPr>
              <a:t> avion</a:t>
            </a:r>
          </a:p>
          <a:p>
            <a:pPr marL="0" indent="0">
              <a:buNone/>
            </a:pPr>
            <a:r>
              <a:rPr lang="en-US" sz="2000" dirty="0"/>
              <a:t>5. Como se </a:t>
            </a:r>
            <a:r>
              <a:rPr lang="en-US" sz="2000" dirty="0" err="1"/>
              <a:t>iiama</a:t>
            </a:r>
            <a:r>
              <a:rPr lang="en-US" sz="2000" dirty="0"/>
              <a:t> </a:t>
            </a:r>
            <a:r>
              <a:rPr lang="en-US" sz="2000" dirty="0" err="1"/>
              <a:t>el</a:t>
            </a:r>
            <a:r>
              <a:rPr lang="en-US" sz="2000" dirty="0"/>
              <a:t> </a:t>
            </a:r>
            <a:r>
              <a:rPr lang="en-US" sz="2000" dirty="0" err="1"/>
              <a:t>clienta</a:t>
            </a:r>
            <a:r>
              <a:rPr lang="en-US" sz="2000" dirty="0"/>
              <a:t>?</a:t>
            </a:r>
          </a:p>
          <a:p>
            <a:pPr marL="0" indent="0">
              <a:buNone/>
            </a:pPr>
            <a:r>
              <a:rPr lang="en-US" sz="2000" i="1" dirty="0">
                <a:solidFill>
                  <a:srgbClr val="0070C0"/>
                </a:solidFill>
              </a:rPr>
              <a:t>Ans: Jahangir Ali-Khan</a:t>
            </a:r>
            <a:endParaRPr lang="en-GB" sz="2000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47581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3" ma:contentTypeDescription="Create a new document." ma:contentTypeScope="" ma:versionID="9797b0b54587c9418ca54956aab32832">
  <xsd:schema xmlns:xsd="http://www.w3.org/2001/XMLSchema" xmlns:xs="http://www.w3.org/2001/XMLSchema" xmlns:p="http://schemas.microsoft.com/office/2006/metadata/properties" xmlns:ns3="95817cb9-f0eb-4f4d-892c-47ab9f8957c0" targetNamespace="http://schemas.microsoft.com/office/2006/metadata/properties" ma:root="true" ma:fieldsID="f5f7c54c668d4590a640a39ad5a06123" ns3:_="">
    <xsd:import namespace="95817cb9-f0eb-4f4d-892c-47ab9f8957c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8BAC407-5095-4F4B-A981-CAAD2E05B4E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83F877A-F0DD-474C-AC6E-BC31C8007C4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817cb9-f0eb-4f4d-892c-47ab9f8957c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75FF859-13C6-4546-AD88-F65A761779EE}">
  <ds:schemaRefs>
    <ds:schemaRef ds:uri="95817cb9-f0eb-4f4d-892c-47ab9f8957c0"/>
    <ds:schemaRef ds:uri="http://schemas.microsoft.com/office/2006/documentManagement/types"/>
    <ds:schemaRef ds:uri="http://www.w3.org/XML/1998/namespace"/>
    <ds:schemaRef ds:uri="http://purl.org/dc/terms/"/>
    <ds:schemaRef ds:uri="http://schemas.microsoft.com/office/2006/metadata/properties"/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234</Words>
  <Application>Microsoft Office PowerPoint</Application>
  <PresentationFormat>Widescreen</PresentationFormat>
  <Paragraphs>35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Muhammed</dc:creator>
  <cp:lastModifiedBy>Jahangir Ali-Khan (2029152)</cp:lastModifiedBy>
  <cp:revision>6</cp:revision>
  <dcterms:created xsi:type="dcterms:W3CDTF">2022-12-06T02:04:25Z</dcterms:created>
  <dcterms:modified xsi:type="dcterms:W3CDTF">2022-12-06T12:56:41Z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</Properties>
</file>