
<file path=[Content_Types].xml><?xml version="1.0" encoding="utf-8"?>
<Types xmlns="http://schemas.openxmlformats.org/package/2006/content-types">
  <Default Extension="fntdata" ContentType="application/x-fontdata"/>
  <Default Extension="jpg" ContentType="image/jpeg"/>
  <Default Extension="m4a" ContentType="audio/mp4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changesInfos/changesInfo1.xml" ContentType="application/vnd.ms-powerpoint.changesinfo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ppt/presentation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trictFirstAndLastChars="0" embedTrueTypeFonts="1" saveSubsetFonts="1" autoCompressPictures="0">
  <p:sldMasterIdLst>
    <p:sldMasterId id="2147483659" r:id="rId1"/>
  </p:sldMasterIdLst>
  <p:notesMasterIdLst>
    <p:notesMasterId r:id="rId20"/>
  </p:notes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</p:sldIdLst>
  <p:sldSz cx="9144000" cy="5143500" type="screen16x9"/>
  <p:notesSz cx="6858000" cy="9144000"/>
  <p:embeddedFontLst>
    <p:embeddedFont>
      <p:font typeface="DM Sans" pitchFamily="2" charset="77"/>
      <p:regular r:id="rId21"/>
      <p:bold r:id="rId22"/>
      <p:italic r:id="rId23"/>
      <p:boldItalic r:id="rId24"/>
    </p:embeddedFont>
    <p:embeddedFont>
      <p:font typeface="Roboto" panose="02000000000000000000" pitchFamily="2" charset="0"/>
      <p:regular r:id="rId25"/>
      <p:bold r:id="rId26"/>
      <p:italic r:id="rId27"/>
      <p:boldItalic r:id="rId28"/>
    </p:embeddedFont>
  </p:embeddedFontLst>
  <p:defaultTextStyle>
    <a:defPPr marR="0" lvl="0" algn="l" rtl="0">
      <a:lnSpc>
        <a:spcPct val="100000"/>
      </a:lnSpc>
      <a:spcBef>
        <a:spcPts val="0"/>
      </a:spcBef>
      <a:spcAft>
        <a:spcPts val="0"/>
      </a:spcAft>
    </a:defPPr>
    <a:lvl1pPr marR="0" lvl="0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1pPr>
    <a:lvl2pPr marR="0" lvl="1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2pPr>
    <a:lvl3pPr marR="0" lvl="2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3pPr>
    <a:lvl4pPr marR="0" lvl="3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4pPr>
    <a:lvl5pPr marR="0" lvl="4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5pPr>
    <a:lvl6pPr marR="0" lvl="5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6pPr>
    <a:lvl7pPr marR="0" lvl="6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7pPr>
    <a:lvl8pPr marR="0" lvl="7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8pPr>
    <a:lvl9pPr marR="0" lvl="8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9pPr>
  </p:defaultTextStyle>
  <p:extLst>
    <p:ext uri="{EFAFB233-063F-42B5-8137-9DF3F51BA10A}">
      <p15:sldGuideLst xmlns:p15="http://schemas.microsoft.com/office/powerpoint/2012/main">
        <p15:guide id="1" orient="horz" pos="1620">
          <p15:clr>
            <a:srgbClr val="747775"/>
          </p15:clr>
        </p15:guide>
        <p15:guide id="2" pos="2880">
          <p15:clr>
            <a:srgbClr val="747775"/>
          </p15:clr>
        </p15:guide>
      </p15:sld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ACD601F8-C843-BD42-8C78-2C4C670BB71A}" v="30" dt="2026-02-25T20:20:18.109"/>
  </p1510:revLst>
</p1510:revInfo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7367"/>
    <p:restoredTop sz="94728"/>
  </p:normalViewPr>
  <p:slideViewPr>
    <p:cSldViewPr snapToGrid="0">
      <p:cViewPr varScale="1">
        <p:scale>
          <a:sx n="136" d="100"/>
          <a:sy n="136" d="100"/>
        </p:scale>
        <p:origin x="752" y="144"/>
      </p:cViewPr>
      <p:guideLst>
        <p:guide orient="horz" pos="162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openxmlformats.org/officeDocument/2006/relationships/font" Target="fonts/font6.fntdata"/><Relationship Id="rId3" Type="http://schemas.openxmlformats.org/officeDocument/2006/relationships/slide" Target="slides/slide2.xml"/><Relationship Id="rId21" Type="http://schemas.openxmlformats.org/officeDocument/2006/relationships/font" Target="fonts/font1.fntdata"/><Relationship Id="rId34" Type="http://schemas.microsoft.com/office/2015/10/relationships/revisionInfo" Target="revisionInfo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font" Target="fonts/font5.fntdata"/><Relationship Id="rId33" Type="http://schemas.microsoft.com/office/2016/11/relationships/changesInfo" Target="changesInfos/changesInfo1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notesMaster" Target="notesMasters/notesMaster1.xml"/><Relationship Id="rId29" Type="http://schemas.openxmlformats.org/officeDocument/2006/relationships/presProps" Target="pres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font" Target="fonts/font4.fntdata"/><Relationship Id="rId32" Type="http://schemas.openxmlformats.org/officeDocument/2006/relationships/tableStyles" Target="tableStyles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font" Target="fonts/font3.fntdata"/><Relationship Id="rId28" Type="http://schemas.openxmlformats.org/officeDocument/2006/relationships/font" Target="fonts/font8.fntdata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31" Type="http://schemas.openxmlformats.org/officeDocument/2006/relationships/theme" Target="theme/theme1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font" Target="fonts/font2.fntdata"/><Relationship Id="rId27" Type="http://schemas.openxmlformats.org/officeDocument/2006/relationships/font" Target="fonts/font7.fntdata"/><Relationship Id="rId30" Type="http://schemas.openxmlformats.org/officeDocument/2006/relationships/viewProps" Target="viewProps.xml"/><Relationship Id="rId8" Type="http://schemas.openxmlformats.org/officeDocument/2006/relationships/slide" Target="slides/slide7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Racheal Becker (2310797)" userId="S::2310797@student.uwtsd.ac.uk::8b306f6f-1a7e-4b04-bd13-320ba89c15f1" providerId="AD" clId="Web-{7BD9936D-8EDE-BE30-D9F9-E1E0ED8150D7}"/>
    <pc:docChg chg="modSld">
      <pc:chgData name="Racheal Becker (2310797)" userId="S::2310797@student.uwtsd.ac.uk::8b306f6f-1a7e-4b04-bd13-320ba89c15f1" providerId="AD" clId="Web-{7BD9936D-8EDE-BE30-D9F9-E1E0ED8150D7}" dt="2026-02-21T06:45:52.772" v="0" actId="20577"/>
      <pc:docMkLst>
        <pc:docMk/>
      </pc:docMkLst>
      <pc:sldChg chg="modSp">
        <pc:chgData name="Racheal Becker (2310797)" userId="S::2310797@student.uwtsd.ac.uk::8b306f6f-1a7e-4b04-bd13-320ba89c15f1" providerId="AD" clId="Web-{7BD9936D-8EDE-BE30-D9F9-E1E0ED8150D7}" dt="2026-02-21T06:45:52.772" v="0" actId="20577"/>
        <pc:sldMkLst>
          <pc:docMk/>
          <pc:sldMk cId="0" sldId="256"/>
        </pc:sldMkLst>
        <pc:spChg chg="mod">
          <ac:chgData name="Racheal Becker (2310797)" userId="S::2310797@student.uwtsd.ac.uk::8b306f6f-1a7e-4b04-bd13-320ba89c15f1" providerId="AD" clId="Web-{7BD9936D-8EDE-BE30-D9F9-E1E0ED8150D7}" dt="2026-02-21T06:45:52.772" v="0" actId="20577"/>
          <ac:spMkLst>
            <pc:docMk/>
            <pc:sldMk cId="0" sldId="256"/>
            <ac:spMk id="86" creationId="{00000000-0000-0000-0000-000000000000}"/>
          </ac:spMkLst>
        </pc:spChg>
      </pc:sldChg>
    </pc:docChg>
  </pc:docChgLst>
  <pc:docChgLst>
    <pc:chgData name="Racheal Becker (2310797)" userId="8b306f6f-1a7e-4b04-bd13-320ba89c15f1" providerId="ADAL" clId="{04D103F7-C8AF-5EA5-9616-2DF2F2701CB3}"/>
    <pc:docChg chg="modSld">
      <pc:chgData name="Racheal Becker (2310797)" userId="8b306f6f-1a7e-4b04-bd13-320ba89c15f1" providerId="ADAL" clId="{04D103F7-C8AF-5EA5-9616-2DF2F2701CB3}" dt="2026-02-25T21:34:31.426" v="43" actId="20577"/>
      <pc:docMkLst>
        <pc:docMk/>
      </pc:docMkLst>
      <pc:sldChg chg="addSp delSp modSp modTransition modAnim modNotes">
        <pc:chgData name="Racheal Becker (2310797)" userId="8b306f6f-1a7e-4b04-bd13-320ba89c15f1" providerId="ADAL" clId="{04D103F7-C8AF-5EA5-9616-2DF2F2701CB3}" dt="2026-02-25T20:20:18.109" v="34"/>
        <pc:sldMkLst>
          <pc:docMk/>
          <pc:sldMk cId="0" sldId="256"/>
        </pc:sldMkLst>
        <pc:picChg chg="add del mod">
          <ac:chgData name="Racheal Becker (2310797)" userId="8b306f6f-1a7e-4b04-bd13-320ba89c15f1" providerId="ADAL" clId="{04D103F7-C8AF-5EA5-9616-2DF2F2701CB3}" dt="2026-02-25T20:03:45.783" v="31"/>
          <ac:picMkLst>
            <pc:docMk/>
            <pc:sldMk cId="0" sldId="256"/>
            <ac:picMk id="5" creationId="{8AC78AF0-4AB8-7B84-2DC9-9B089872C755}"/>
          </ac:picMkLst>
        </pc:picChg>
        <pc:picChg chg="add del mod">
          <ac:chgData name="Racheal Becker (2310797)" userId="8b306f6f-1a7e-4b04-bd13-320ba89c15f1" providerId="ADAL" clId="{04D103F7-C8AF-5EA5-9616-2DF2F2701CB3}" dt="2026-02-25T20:04:29.362" v="33"/>
          <ac:picMkLst>
            <pc:docMk/>
            <pc:sldMk cId="0" sldId="256"/>
            <ac:picMk id="9" creationId="{2607E53F-6EF2-DEC0-A9BE-F38A123FEAD3}"/>
          </ac:picMkLst>
        </pc:picChg>
        <pc:picChg chg="add mod">
          <ac:chgData name="Racheal Becker (2310797)" userId="8b306f6f-1a7e-4b04-bd13-320ba89c15f1" providerId="ADAL" clId="{04D103F7-C8AF-5EA5-9616-2DF2F2701CB3}" dt="2026-02-25T20:20:18.109" v="34"/>
          <ac:picMkLst>
            <pc:docMk/>
            <pc:sldMk cId="0" sldId="256"/>
            <ac:picMk id="13" creationId="{76BCDB78-B6A9-C7CD-39FC-27CAA334680C}"/>
          </ac:picMkLst>
        </pc:picChg>
      </pc:sldChg>
      <pc:sldChg chg="addSp delSp modSp mod modTransition modAnim">
        <pc:chgData name="Racheal Becker (2310797)" userId="8b306f6f-1a7e-4b04-bd13-320ba89c15f1" providerId="ADAL" clId="{04D103F7-C8AF-5EA5-9616-2DF2F2701CB3}" dt="2026-02-25T20:20:18.109" v="34"/>
        <pc:sldMkLst>
          <pc:docMk/>
          <pc:sldMk cId="0" sldId="257"/>
        </pc:sldMkLst>
        <pc:spChg chg="mod">
          <ac:chgData name="Racheal Becker (2310797)" userId="8b306f6f-1a7e-4b04-bd13-320ba89c15f1" providerId="ADAL" clId="{04D103F7-C8AF-5EA5-9616-2DF2F2701CB3}" dt="2026-02-23T22:06:18.512" v="5" actId="20577"/>
          <ac:spMkLst>
            <pc:docMk/>
            <pc:sldMk cId="0" sldId="257"/>
            <ac:spMk id="91" creationId="{00000000-0000-0000-0000-000000000000}"/>
          </ac:spMkLst>
        </pc:spChg>
        <pc:picChg chg="add mod">
          <ac:chgData name="Racheal Becker (2310797)" userId="8b306f6f-1a7e-4b04-bd13-320ba89c15f1" providerId="ADAL" clId="{04D103F7-C8AF-5EA5-9616-2DF2F2701CB3}" dt="2026-02-25T20:20:18.109" v="34"/>
          <ac:picMkLst>
            <pc:docMk/>
            <pc:sldMk cId="0" sldId="257"/>
            <ac:picMk id="3" creationId="{7C9035BA-63B3-CE0B-24B7-5043826EEA7C}"/>
          </ac:picMkLst>
        </pc:picChg>
      </pc:sldChg>
      <pc:sldChg chg="addSp delSp modSp modTransition modAnim modNotes">
        <pc:chgData name="Racheal Becker (2310797)" userId="8b306f6f-1a7e-4b04-bd13-320ba89c15f1" providerId="ADAL" clId="{04D103F7-C8AF-5EA5-9616-2DF2F2701CB3}" dt="2026-02-25T20:20:18.109" v="34"/>
        <pc:sldMkLst>
          <pc:docMk/>
          <pc:sldMk cId="0" sldId="258"/>
        </pc:sldMkLst>
        <pc:picChg chg="add mod">
          <ac:chgData name="Racheal Becker (2310797)" userId="8b306f6f-1a7e-4b04-bd13-320ba89c15f1" providerId="ADAL" clId="{04D103F7-C8AF-5EA5-9616-2DF2F2701CB3}" dt="2026-02-25T20:20:18.109" v="34"/>
          <ac:picMkLst>
            <pc:docMk/>
            <pc:sldMk cId="0" sldId="258"/>
            <ac:picMk id="3" creationId="{C4BFDC2D-6D23-DDD0-5552-7F23741DAE81}"/>
          </ac:picMkLst>
        </pc:picChg>
      </pc:sldChg>
      <pc:sldChg chg="addSp delSp modSp modTransition modAnim modNotes">
        <pc:chgData name="Racheal Becker (2310797)" userId="8b306f6f-1a7e-4b04-bd13-320ba89c15f1" providerId="ADAL" clId="{04D103F7-C8AF-5EA5-9616-2DF2F2701CB3}" dt="2026-02-25T20:20:18.109" v="34"/>
        <pc:sldMkLst>
          <pc:docMk/>
          <pc:sldMk cId="0" sldId="259"/>
        </pc:sldMkLst>
        <pc:picChg chg="add mod">
          <ac:chgData name="Racheal Becker (2310797)" userId="8b306f6f-1a7e-4b04-bd13-320ba89c15f1" providerId="ADAL" clId="{04D103F7-C8AF-5EA5-9616-2DF2F2701CB3}" dt="2026-02-25T20:20:18.109" v="34"/>
          <ac:picMkLst>
            <pc:docMk/>
            <pc:sldMk cId="0" sldId="259"/>
            <ac:picMk id="3" creationId="{2AF64434-F326-3FF0-1CE8-62B6AC2E7548}"/>
          </ac:picMkLst>
        </pc:picChg>
      </pc:sldChg>
      <pc:sldChg chg="addSp delSp modSp modTransition modAnim modNotes">
        <pc:chgData name="Racheal Becker (2310797)" userId="8b306f6f-1a7e-4b04-bd13-320ba89c15f1" providerId="ADAL" clId="{04D103F7-C8AF-5EA5-9616-2DF2F2701CB3}" dt="2026-02-25T20:20:18.109" v="34"/>
        <pc:sldMkLst>
          <pc:docMk/>
          <pc:sldMk cId="0" sldId="260"/>
        </pc:sldMkLst>
        <pc:picChg chg="add mod">
          <ac:chgData name="Racheal Becker (2310797)" userId="8b306f6f-1a7e-4b04-bd13-320ba89c15f1" providerId="ADAL" clId="{04D103F7-C8AF-5EA5-9616-2DF2F2701CB3}" dt="2026-02-25T20:20:18.109" v="34"/>
          <ac:picMkLst>
            <pc:docMk/>
            <pc:sldMk cId="0" sldId="260"/>
            <ac:picMk id="3" creationId="{07CC56A7-7D0A-4EF8-C5A4-A3C309766F5E}"/>
          </ac:picMkLst>
        </pc:picChg>
      </pc:sldChg>
      <pc:sldChg chg="addSp delSp modSp modTransition modAnim modNotes">
        <pc:chgData name="Racheal Becker (2310797)" userId="8b306f6f-1a7e-4b04-bd13-320ba89c15f1" providerId="ADAL" clId="{04D103F7-C8AF-5EA5-9616-2DF2F2701CB3}" dt="2026-02-25T20:20:18.109" v="34"/>
        <pc:sldMkLst>
          <pc:docMk/>
          <pc:sldMk cId="0" sldId="261"/>
        </pc:sldMkLst>
        <pc:picChg chg="add mod">
          <ac:chgData name="Racheal Becker (2310797)" userId="8b306f6f-1a7e-4b04-bd13-320ba89c15f1" providerId="ADAL" clId="{04D103F7-C8AF-5EA5-9616-2DF2F2701CB3}" dt="2026-02-25T20:20:18.109" v="34"/>
          <ac:picMkLst>
            <pc:docMk/>
            <pc:sldMk cId="0" sldId="261"/>
            <ac:picMk id="3" creationId="{84D98365-B30A-88E2-F24B-E9B5EBE7AEE2}"/>
          </ac:picMkLst>
        </pc:picChg>
      </pc:sldChg>
      <pc:sldChg chg="addSp delSp modSp modTransition modAnim modNotes">
        <pc:chgData name="Racheal Becker (2310797)" userId="8b306f6f-1a7e-4b04-bd13-320ba89c15f1" providerId="ADAL" clId="{04D103F7-C8AF-5EA5-9616-2DF2F2701CB3}" dt="2026-02-25T20:20:18.109" v="34"/>
        <pc:sldMkLst>
          <pc:docMk/>
          <pc:sldMk cId="0" sldId="262"/>
        </pc:sldMkLst>
        <pc:picChg chg="add mod">
          <ac:chgData name="Racheal Becker (2310797)" userId="8b306f6f-1a7e-4b04-bd13-320ba89c15f1" providerId="ADAL" clId="{04D103F7-C8AF-5EA5-9616-2DF2F2701CB3}" dt="2026-02-25T20:20:18.109" v="34"/>
          <ac:picMkLst>
            <pc:docMk/>
            <pc:sldMk cId="0" sldId="262"/>
            <ac:picMk id="3" creationId="{1D56CFB7-1F61-75F1-3BAC-066EF7596003}"/>
          </ac:picMkLst>
        </pc:picChg>
      </pc:sldChg>
      <pc:sldChg chg="addSp delSp modSp modTransition modAnim modNotes">
        <pc:chgData name="Racheal Becker (2310797)" userId="8b306f6f-1a7e-4b04-bd13-320ba89c15f1" providerId="ADAL" clId="{04D103F7-C8AF-5EA5-9616-2DF2F2701CB3}" dt="2026-02-25T20:20:18.109" v="34"/>
        <pc:sldMkLst>
          <pc:docMk/>
          <pc:sldMk cId="0" sldId="263"/>
        </pc:sldMkLst>
        <pc:picChg chg="add mod">
          <ac:chgData name="Racheal Becker (2310797)" userId="8b306f6f-1a7e-4b04-bd13-320ba89c15f1" providerId="ADAL" clId="{04D103F7-C8AF-5EA5-9616-2DF2F2701CB3}" dt="2026-02-25T20:20:18.109" v="34"/>
          <ac:picMkLst>
            <pc:docMk/>
            <pc:sldMk cId="0" sldId="263"/>
            <ac:picMk id="3" creationId="{BD1E4C2E-B89A-E3E1-B2BE-D8E8B19B3D42}"/>
          </ac:picMkLst>
        </pc:picChg>
      </pc:sldChg>
      <pc:sldChg chg="addSp delSp modSp modTransition modAnim modNotes">
        <pc:chgData name="Racheal Becker (2310797)" userId="8b306f6f-1a7e-4b04-bd13-320ba89c15f1" providerId="ADAL" clId="{04D103F7-C8AF-5EA5-9616-2DF2F2701CB3}" dt="2026-02-25T20:20:18.109" v="34"/>
        <pc:sldMkLst>
          <pc:docMk/>
          <pc:sldMk cId="0" sldId="264"/>
        </pc:sldMkLst>
        <pc:picChg chg="add mod">
          <ac:chgData name="Racheal Becker (2310797)" userId="8b306f6f-1a7e-4b04-bd13-320ba89c15f1" providerId="ADAL" clId="{04D103F7-C8AF-5EA5-9616-2DF2F2701CB3}" dt="2026-02-25T20:20:18.109" v="34"/>
          <ac:picMkLst>
            <pc:docMk/>
            <pc:sldMk cId="0" sldId="264"/>
            <ac:picMk id="3" creationId="{205825EA-6DB3-1E79-9E26-272DFA519B6D}"/>
          </ac:picMkLst>
        </pc:picChg>
      </pc:sldChg>
      <pc:sldChg chg="addSp delSp modSp modTransition modAnim modNotes">
        <pc:chgData name="Racheal Becker (2310797)" userId="8b306f6f-1a7e-4b04-bd13-320ba89c15f1" providerId="ADAL" clId="{04D103F7-C8AF-5EA5-9616-2DF2F2701CB3}" dt="2026-02-25T20:20:18.109" v="34"/>
        <pc:sldMkLst>
          <pc:docMk/>
          <pc:sldMk cId="0" sldId="265"/>
        </pc:sldMkLst>
        <pc:picChg chg="add mod">
          <ac:chgData name="Racheal Becker (2310797)" userId="8b306f6f-1a7e-4b04-bd13-320ba89c15f1" providerId="ADAL" clId="{04D103F7-C8AF-5EA5-9616-2DF2F2701CB3}" dt="2026-02-25T20:20:18.109" v="34"/>
          <ac:picMkLst>
            <pc:docMk/>
            <pc:sldMk cId="0" sldId="265"/>
            <ac:picMk id="3" creationId="{98A543EA-0E37-F36D-2B50-2F952651EB7C}"/>
          </ac:picMkLst>
        </pc:picChg>
      </pc:sldChg>
      <pc:sldChg chg="addSp delSp modSp modTransition modAnim modNotes">
        <pc:chgData name="Racheal Becker (2310797)" userId="8b306f6f-1a7e-4b04-bd13-320ba89c15f1" providerId="ADAL" clId="{04D103F7-C8AF-5EA5-9616-2DF2F2701CB3}" dt="2026-02-25T20:20:18.109" v="34"/>
        <pc:sldMkLst>
          <pc:docMk/>
          <pc:sldMk cId="0" sldId="266"/>
        </pc:sldMkLst>
        <pc:picChg chg="add mod">
          <ac:chgData name="Racheal Becker (2310797)" userId="8b306f6f-1a7e-4b04-bd13-320ba89c15f1" providerId="ADAL" clId="{04D103F7-C8AF-5EA5-9616-2DF2F2701CB3}" dt="2026-02-25T20:20:18.109" v="34"/>
          <ac:picMkLst>
            <pc:docMk/>
            <pc:sldMk cId="0" sldId="266"/>
            <ac:picMk id="3" creationId="{A5BE53B3-56FF-0B8A-EC30-BA8638F7DF64}"/>
          </ac:picMkLst>
        </pc:picChg>
      </pc:sldChg>
      <pc:sldChg chg="addSp delSp modSp mod modTransition modAnim modNotes">
        <pc:chgData name="Racheal Becker (2310797)" userId="8b306f6f-1a7e-4b04-bd13-320ba89c15f1" providerId="ADAL" clId="{04D103F7-C8AF-5EA5-9616-2DF2F2701CB3}" dt="2026-02-25T21:34:31.426" v="43" actId="20577"/>
        <pc:sldMkLst>
          <pc:docMk/>
          <pc:sldMk cId="0" sldId="267"/>
        </pc:sldMkLst>
        <pc:spChg chg="mod">
          <ac:chgData name="Racheal Becker (2310797)" userId="8b306f6f-1a7e-4b04-bd13-320ba89c15f1" providerId="ADAL" clId="{04D103F7-C8AF-5EA5-9616-2DF2F2701CB3}" dt="2026-02-25T21:34:31.426" v="43" actId="20577"/>
          <ac:spMkLst>
            <pc:docMk/>
            <pc:sldMk cId="0" sldId="267"/>
            <ac:spMk id="149" creationId="{00000000-0000-0000-0000-000000000000}"/>
          </ac:spMkLst>
        </pc:spChg>
        <pc:picChg chg="add mod">
          <ac:chgData name="Racheal Becker (2310797)" userId="8b306f6f-1a7e-4b04-bd13-320ba89c15f1" providerId="ADAL" clId="{04D103F7-C8AF-5EA5-9616-2DF2F2701CB3}" dt="2026-02-25T20:20:18.109" v="34"/>
          <ac:picMkLst>
            <pc:docMk/>
            <pc:sldMk cId="0" sldId="267"/>
            <ac:picMk id="3" creationId="{43632A38-EFC8-7610-3E6B-138CF4B64EA4}"/>
          </ac:picMkLst>
        </pc:picChg>
      </pc:sldChg>
      <pc:sldChg chg="addSp delSp modSp modTransition modAnim modNotes">
        <pc:chgData name="Racheal Becker (2310797)" userId="8b306f6f-1a7e-4b04-bd13-320ba89c15f1" providerId="ADAL" clId="{04D103F7-C8AF-5EA5-9616-2DF2F2701CB3}" dt="2026-02-25T20:20:18.109" v="34"/>
        <pc:sldMkLst>
          <pc:docMk/>
          <pc:sldMk cId="0" sldId="268"/>
        </pc:sldMkLst>
        <pc:picChg chg="add mod">
          <ac:chgData name="Racheal Becker (2310797)" userId="8b306f6f-1a7e-4b04-bd13-320ba89c15f1" providerId="ADAL" clId="{04D103F7-C8AF-5EA5-9616-2DF2F2701CB3}" dt="2026-02-25T20:20:18.109" v="34"/>
          <ac:picMkLst>
            <pc:docMk/>
            <pc:sldMk cId="0" sldId="268"/>
            <ac:picMk id="3" creationId="{D8DD19BA-B1F9-DB4E-B344-F44574EC368D}"/>
          </ac:picMkLst>
        </pc:picChg>
      </pc:sldChg>
      <pc:sldChg chg="addSp delSp modSp modTransition modAnim modNotes">
        <pc:chgData name="Racheal Becker (2310797)" userId="8b306f6f-1a7e-4b04-bd13-320ba89c15f1" providerId="ADAL" clId="{04D103F7-C8AF-5EA5-9616-2DF2F2701CB3}" dt="2026-02-25T20:20:18.109" v="34"/>
        <pc:sldMkLst>
          <pc:docMk/>
          <pc:sldMk cId="0" sldId="269"/>
        </pc:sldMkLst>
        <pc:picChg chg="add mod">
          <ac:chgData name="Racheal Becker (2310797)" userId="8b306f6f-1a7e-4b04-bd13-320ba89c15f1" providerId="ADAL" clId="{04D103F7-C8AF-5EA5-9616-2DF2F2701CB3}" dt="2026-02-25T20:20:18.109" v="34"/>
          <ac:picMkLst>
            <pc:docMk/>
            <pc:sldMk cId="0" sldId="269"/>
            <ac:picMk id="3" creationId="{8A55CD7A-36E2-9F30-06F3-1B7C0C0E7B2D}"/>
          </ac:picMkLst>
        </pc:picChg>
      </pc:sldChg>
      <pc:sldChg chg="addSp delSp modSp modTransition modAnim modNotes">
        <pc:chgData name="Racheal Becker (2310797)" userId="8b306f6f-1a7e-4b04-bd13-320ba89c15f1" providerId="ADAL" clId="{04D103F7-C8AF-5EA5-9616-2DF2F2701CB3}" dt="2026-02-25T20:20:18.109" v="34"/>
        <pc:sldMkLst>
          <pc:docMk/>
          <pc:sldMk cId="0" sldId="270"/>
        </pc:sldMkLst>
        <pc:picChg chg="add mod">
          <ac:chgData name="Racheal Becker (2310797)" userId="8b306f6f-1a7e-4b04-bd13-320ba89c15f1" providerId="ADAL" clId="{04D103F7-C8AF-5EA5-9616-2DF2F2701CB3}" dt="2026-02-25T20:20:18.109" v="34"/>
          <ac:picMkLst>
            <pc:docMk/>
            <pc:sldMk cId="0" sldId="270"/>
            <ac:picMk id="3" creationId="{695292C5-07E9-B282-ED88-C9FD291BCEF3}"/>
          </ac:picMkLst>
        </pc:picChg>
      </pc:sldChg>
      <pc:sldChg chg="addSp delSp modSp modTransition modAnim modNotes">
        <pc:chgData name="Racheal Becker (2310797)" userId="8b306f6f-1a7e-4b04-bd13-320ba89c15f1" providerId="ADAL" clId="{04D103F7-C8AF-5EA5-9616-2DF2F2701CB3}" dt="2026-02-25T20:20:18.109" v="34"/>
        <pc:sldMkLst>
          <pc:docMk/>
          <pc:sldMk cId="0" sldId="271"/>
        </pc:sldMkLst>
        <pc:picChg chg="add mod">
          <ac:chgData name="Racheal Becker (2310797)" userId="8b306f6f-1a7e-4b04-bd13-320ba89c15f1" providerId="ADAL" clId="{04D103F7-C8AF-5EA5-9616-2DF2F2701CB3}" dt="2026-02-25T20:20:18.109" v="34"/>
          <ac:picMkLst>
            <pc:docMk/>
            <pc:sldMk cId="0" sldId="271"/>
            <ac:picMk id="3" creationId="{157EBDB7-2C54-C38B-D03A-91C1C58ACCDA}"/>
          </ac:picMkLst>
        </pc:picChg>
      </pc:sldChg>
      <pc:sldChg chg="addSp delSp modSp modTransition modAnim modNotes">
        <pc:chgData name="Racheal Becker (2310797)" userId="8b306f6f-1a7e-4b04-bd13-320ba89c15f1" providerId="ADAL" clId="{04D103F7-C8AF-5EA5-9616-2DF2F2701CB3}" dt="2026-02-25T20:20:18.109" v="34"/>
        <pc:sldMkLst>
          <pc:docMk/>
          <pc:sldMk cId="0" sldId="272"/>
        </pc:sldMkLst>
        <pc:picChg chg="add mod">
          <ac:chgData name="Racheal Becker (2310797)" userId="8b306f6f-1a7e-4b04-bd13-320ba89c15f1" providerId="ADAL" clId="{04D103F7-C8AF-5EA5-9616-2DF2F2701CB3}" dt="2026-02-25T20:20:18.109" v="34"/>
          <ac:picMkLst>
            <pc:docMk/>
            <pc:sldMk cId="0" sldId="272"/>
            <ac:picMk id="3" creationId="{43623D61-FEDD-6B6C-7B37-F23BEF0A4DA5}"/>
          </ac:picMkLst>
        </pc:picChg>
      </pc:sldChg>
      <pc:sldChg chg="addSp delSp modSp modTransition modAnim modNotes">
        <pc:chgData name="Racheal Becker (2310797)" userId="8b306f6f-1a7e-4b04-bd13-320ba89c15f1" providerId="ADAL" clId="{04D103F7-C8AF-5EA5-9616-2DF2F2701CB3}" dt="2026-02-25T20:20:18.109" v="34"/>
        <pc:sldMkLst>
          <pc:docMk/>
          <pc:sldMk cId="0" sldId="273"/>
        </pc:sldMkLst>
        <pc:picChg chg="add mod">
          <ac:chgData name="Racheal Becker (2310797)" userId="8b306f6f-1a7e-4b04-bd13-320ba89c15f1" providerId="ADAL" clId="{04D103F7-C8AF-5EA5-9616-2DF2F2701CB3}" dt="2026-02-25T20:20:18.109" v="34"/>
          <ac:picMkLst>
            <pc:docMk/>
            <pc:sldMk cId="0" sldId="273"/>
            <ac:picMk id="3" creationId="{F1A960BE-FEB3-E709-BE40-5CABCBFB640F}"/>
          </ac:picMkLst>
        </pc:picChg>
      </pc:sldChg>
    </pc:docChg>
  </pc:docChgLst>
  <pc:docChgLst>
    <pc:chgData name="Racheal Becker (2310797)" userId="S::2310797@student.uwtsd.ac.uk::8b306f6f-1a7e-4b04-bd13-320ba89c15f1" providerId="AD" clId="Web-{5672D123-10C6-8DA3-50CB-DCDA77903C2C}"/>
    <pc:docChg chg="modSld">
      <pc:chgData name="Racheal Becker (2310797)" userId="S::2310797@student.uwtsd.ac.uk::8b306f6f-1a7e-4b04-bd13-320ba89c15f1" providerId="AD" clId="Web-{5672D123-10C6-8DA3-50CB-DCDA77903C2C}" dt="2026-02-21T06:44:58.095" v="25" actId="20577"/>
      <pc:docMkLst>
        <pc:docMk/>
      </pc:docMkLst>
      <pc:sldChg chg="modSp">
        <pc:chgData name="Racheal Becker (2310797)" userId="S::2310797@student.uwtsd.ac.uk::8b306f6f-1a7e-4b04-bd13-320ba89c15f1" providerId="AD" clId="Web-{5672D123-10C6-8DA3-50CB-DCDA77903C2C}" dt="2026-02-21T06:44:58.095" v="25" actId="20577"/>
        <pc:sldMkLst>
          <pc:docMk/>
          <pc:sldMk cId="0" sldId="256"/>
        </pc:sldMkLst>
        <pc:spChg chg="mod">
          <ac:chgData name="Racheal Becker (2310797)" userId="S::2310797@student.uwtsd.ac.uk::8b306f6f-1a7e-4b04-bd13-320ba89c15f1" providerId="AD" clId="Web-{5672D123-10C6-8DA3-50CB-DCDA77903C2C}" dt="2026-02-21T06:44:58.095" v="25" actId="20577"/>
          <ac:spMkLst>
            <pc:docMk/>
            <pc:sldMk cId="0" sldId="256"/>
            <ac:spMk id="86" creationId="{00000000-0000-0000-0000-000000000000}"/>
          </ac:spMkLst>
        </pc:spChg>
      </pc:sldChg>
    </pc:docChg>
  </pc:docChgLst>
</pc:chgInfo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Shape 2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Google Shape;3;n"/>
          <p:cNvSpPr>
            <a:spLocks noGrp="1" noRot="1" noChangeAspect="1"/>
          </p:cNvSpPr>
          <p:nvPr>
            <p:ph type="sldImg" idx="2"/>
          </p:nvPr>
        </p:nvSpPr>
        <p:spPr>
          <a:xfrm>
            <a:off x="381300" y="685800"/>
            <a:ext cx="6096075" cy="34290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  <a:noFill/>
          <a:ln w="9525" cap="flat" cmpd="sng">
            <a:solidFill>
              <a:srgbClr val="000000"/>
            </a:solidFill>
            <a:prstDash val="solid"/>
            <a:round/>
            <a:headEnd type="none" w="sm" len="sm"/>
            <a:tailEnd type="none" w="sm" len="sm"/>
          </a:ln>
        </p:spPr>
      </p:sp>
      <p:sp>
        <p:nvSpPr>
          <p:cNvPr id="4" name="Google Shape;4;n"/>
          <p:cNvSpPr txBox="1">
            <a:spLocks noGrp="1"/>
          </p:cNvSpPr>
          <p:nvPr>
            <p:ph type="body" idx="1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91425" rIns="91425" bIns="91425" anchor="t" anchorCtr="0">
            <a:noAutofit/>
          </a:bodyPr>
          <a:lstStyle>
            <a:lvl1pPr marL="457200" lvl="0" indent="-317500">
              <a:spcBef>
                <a:spcPts val="0"/>
              </a:spcBef>
              <a:spcAft>
                <a:spcPts val="0"/>
              </a:spcAft>
              <a:buSzPts val="1400"/>
              <a:buChar char="●"/>
              <a:defRPr sz="1100"/>
            </a:lvl1pPr>
            <a:lvl2pPr marL="914400" lvl="1" indent="-317500">
              <a:spcBef>
                <a:spcPts val="0"/>
              </a:spcBef>
              <a:spcAft>
                <a:spcPts val="0"/>
              </a:spcAft>
              <a:buSzPts val="1400"/>
              <a:buChar char="○"/>
              <a:defRPr sz="1100"/>
            </a:lvl2pPr>
            <a:lvl3pPr marL="1371600" lvl="2" indent="-317500">
              <a:spcBef>
                <a:spcPts val="0"/>
              </a:spcBef>
              <a:spcAft>
                <a:spcPts val="0"/>
              </a:spcAft>
              <a:buSzPts val="1400"/>
              <a:buChar char="■"/>
              <a:defRPr sz="1100"/>
            </a:lvl3pPr>
            <a:lvl4pPr marL="1828800" lvl="3" indent="-317500">
              <a:spcBef>
                <a:spcPts val="0"/>
              </a:spcBef>
              <a:spcAft>
                <a:spcPts val="0"/>
              </a:spcAft>
              <a:buSzPts val="1400"/>
              <a:buChar char="●"/>
              <a:defRPr sz="1100"/>
            </a:lvl4pPr>
            <a:lvl5pPr marL="2286000" lvl="4" indent="-317500">
              <a:spcBef>
                <a:spcPts val="0"/>
              </a:spcBef>
              <a:spcAft>
                <a:spcPts val="0"/>
              </a:spcAft>
              <a:buSzPts val="1400"/>
              <a:buChar char="○"/>
              <a:defRPr sz="1100"/>
            </a:lvl5pPr>
            <a:lvl6pPr marL="2743200" lvl="5" indent="-317500">
              <a:spcBef>
                <a:spcPts val="0"/>
              </a:spcBef>
              <a:spcAft>
                <a:spcPts val="0"/>
              </a:spcAft>
              <a:buSzPts val="1400"/>
              <a:buChar char="■"/>
              <a:defRPr sz="1100"/>
            </a:lvl6pPr>
            <a:lvl7pPr marL="3200400" lvl="6" indent="-317500">
              <a:spcBef>
                <a:spcPts val="0"/>
              </a:spcBef>
              <a:spcAft>
                <a:spcPts val="0"/>
              </a:spcAft>
              <a:buSzPts val="1400"/>
              <a:buChar char="●"/>
              <a:defRPr sz="1100"/>
            </a:lvl7pPr>
            <a:lvl8pPr marL="3657600" lvl="7" indent="-317500">
              <a:spcBef>
                <a:spcPts val="0"/>
              </a:spcBef>
              <a:spcAft>
                <a:spcPts val="0"/>
              </a:spcAft>
              <a:buSzPts val="1400"/>
              <a:buChar char="○"/>
              <a:defRPr sz="1100"/>
            </a:lvl8pPr>
            <a:lvl9pPr marL="4114800" lvl="8" indent="-317500">
              <a:spcBef>
                <a:spcPts val="0"/>
              </a:spcBef>
              <a:spcAft>
                <a:spcPts val="0"/>
              </a:spcAft>
              <a:buSzPts val="1400"/>
              <a:buChar char="■"/>
              <a:defRPr sz="1100"/>
            </a:lvl9pPr>
          </a:lstStyle>
          <a:p>
            <a:endParaRPr/>
          </a:p>
        </p:txBody>
      </p:sp>
    </p:spTree>
  </p:cSld>
  <p:clrMap bg1="lt1" tx1="dk1" bg2="dk2" tx2="lt2" accent1="accent1" accent2="accent2" accent3="accent3" accent4="accent4" accent5="accent5" accent6="accent6" hlink="hlink" folHlink="folHlink"/>
  <p:notesStyle>
    <a:defPPr marR="0" lvl="0" algn="l" rtl="0">
      <a:lnSpc>
        <a:spcPct val="100000"/>
      </a:lnSpc>
      <a:spcBef>
        <a:spcPts val="0"/>
      </a:spcBef>
      <a:spcAft>
        <a:spcPts val="0"/>
      </a:spcAft>
    </a:defPPr>
    <a:lvl1pPr marR="0" lvl="0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1pPr>
    <a:lvl2pPr marR="0" lvl="1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2pPr>
    <a:lvl3pPr marR="0" lvl="2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3pPr>
    <a:lvl4pPr marR="0" lvl="3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4pPr>
    <a:lvl5pPr marR="0" lvl="4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5pPr>
    <a:lvl6pPr marR="0" lvl="5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6pPr>
    <a:lvl7pPr marR="0" lvl="6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7pPr>
    <a:lvl8pPr marR="0" lvl="7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8pPr>
    <a:lvl9pPr marR="0" lvl="8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_rels/notesSlide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.xml"/><Relationship Id="rId1" Type="http://schemas.openxmlformats.org/officeDocument/2006/relationships/notesMaster" Target="../notesMasters/notesMaster1.xml"/></Relationships>
</file>

<file path=ppt/notesSlides/_rels/notesSlide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9.xml"/><Relationship Id="rId1" Type="http://schemas.openxmlformats.org/officeDocument/2006/relationships/notesMaster" Target="../notesMasters/notesMaster1.xml"/></Relationships>
</file>

<file path=ppt/notesSlides/_rels/notesSlide1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0.xml"/><Relationship Id="rId1" Type="http://schemas.openxmlformats.org/officeDocument/2006/relationships/notesMaster" Target="../notesMasters/notesMaster1.xml"/></Relationships>
</file>

<file path=ppt/notesSlides/_rels/notesSlide1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1.xml"/><Relationship Id="rId1" Type="http://schemas.openxmlformats.org/officeDocument/2006/relationships/notesMaster" Target="../notesMasters/notesMaster1.xml"/></Relationships>
</file>

<file path=ppt/notesSlides/_rels/notesSlide1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2.xml"/><Relationship Id="rId1" Type="http://schemas.openxmlformats.org/officeDocument/2006/relationships/notesMaster" Target="../notesMasters/notesMaster1.xml"/></Relationships>
</file>

<file path=ppt/notesSlides/_rels/notesSlide1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3.xml"/><Relationship Id="rId1" Type="http://schemas.openxmlformats.org/officeDocument/2006/relationships/notesMaster" Target="../notesMasters/notesMaster1.xml"/></Relationships>
</file>

<file path=ppt/notesSlides/_rels/notesSlide1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4.xml"/><Relationship Id="rId1" Type="http://schemas.openxmlformats.org/officeDocument/2006/relationships/notesMaster" Target="../notesMasters/notesMaster1.xml"/></Relationships>
</file>

<file path=ppt/notesSlides/_rels/notesSlide1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5.xml"/><Relationship Id="rId1" Type="http://schemas.openxmlformats.org/officeDocument/2006/relationships/notesMaster" Target="../notesMasters/notesMaster1.xml"/></Relationships>
</file>

<file path=ppt/notesSlides/_rels/notesSlide1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6.xml"/><Relationship Id="rId1" Type="http://schemas.openxmlformats.org/officeDocument/2006/relationships/notesMaster" Target="../notesMasters/notesMaster1.xml"/></Relationships>
</file>

<file path=ppt/notesSlides/_rels/notesSlide1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7.xml"/><Relationship Id="rId1" Type="http://schemas.openxmlformats.org/officeDocument/2006/relationships/notesMaster" Target="../notesMasters/notesMaster1.xml"/></Relationships>
</file>

<file path=ppt/notesSlides/_rels/notesSlide1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8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81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2" name="Google Shape;82;gc6f9e470d_0_0:notes"/>
          <p:cNvSpPr>
            <a:spLocks noGrp="1" noRot="1" noChangeAspect="1"/>
          </p:cNvSpPr>
          <p:nvPr>
            <p:ph type="sldImg" idx="2"/>
          </p:nvPr>
        </p:nvSpPr>
        <p:spPr>
          <a:xfrm>
            <a:off x="381000" y="685800"/>
            <a:ext cx="6096000" cy="34290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  <p:sp>
        <p:nvSpPr>
          <p:cNvPr id="83" name="Google Shape;83;gc6f9e470d_0_0:notes"/>
          <p:cNvSpPr txBox="1">
            <a:spLocks noGrp="1"/>
          </p:cNvSpPr>
          <p:nvPr>
            <p:ph type="body" idx="1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87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8" name="Google Shape;88;gc6f9e470d_0_5:notes"/>
          <p:cNvSpPr>
            <a:spLocks noGrp="1" noRot="1" noChangeAspect="1"/>
          </p:cNvSpPr>
          <p:nvPr>
            <p:ph type="sldImg" idx="2"/>
          </p:nvPr>
        </p:nvSpPr>
        <p:spPr>
          <a:xfrm>
            <a:off x="381000" y="685800"/>
            <a:ext cx="6096000" cy="34290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  <p:sp>
        <p:nvSpPr>
          <p:cNvPr id="89" name="Google Shape;89;gc6f9e470d_0_5:notes"/>
          <p:cNvSpPr txBox="1">
            <a:spLocks noGrp="1"/>
          </p:cNvSpPr>
          <p:nvPr>
            <p:ph type="body" idx="1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</p:spTree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93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4" name="Google Shape;94;gc6f9e470d_0_24:notes"/>
          <p:cNvSpPr>
            <a:spLocks noGrp="1" noRot="1" noChangeAspect="1"/>
          </p:cNvSpPr>
          <p:nvPr>
            <p:ph type="sldImg" idx="2"/>
          </p:nvPr>
        </p:nvSpPr>
        <p:spPr>
          <a:xfrm>
            <a:off x="381000" y="685800"/>
            <a:ext cx="6096000" cy="34290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  <p:sp>
        <p:nvSpPr>
          <p:cNvPr id="95" name="Google Shape;95;gc6f9e470d_0_24:notes"/>
          <p:cNvSpPr txBox="1">
            <a:spLocks noGrp="1"/>
          </p:cNvSpPr>
          <p:nvPr>
            <p:ph type="body" idx="1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</p:spTree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101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" name="Google Shape;102;g218bc77e9368cae8_7:notes"/>
          <p:cNvSpPr>
            <a:spLocks noGrp="1" noRot="1" noChangeAspect="1"/>
          </p:cNvSpPr>
          <p:nvPr>
            <p:ph type="sldImg" idx="2"/>
          </p:nvPr>
        </p:nvSpPr>
        <p:spPr>
          <a:xfrm>
            <a:off x="381000" y="685800"/>
            <a:ext cx="6096000" cy="34290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  <p:sp>
        <p:nvSpPr>
          <p:cNvPr id="103" name="Google Shape;103;g218bc77e9368cae8_7:notes"/>
          <p:cNvSpPr txBox="1">
            <a:spLocks noGrp="1"/>
          </p:cNvSpPr>
          <p:nvPr>
            <p:ph type="body" idx="1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</p:spTree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106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7" name="Google Shape;107;gc6f9e470d_0_43:notes"/>
          <p:cNvSpPr>
            <a:spLocks noGrp="1" noRot="1" noChangeAspect="1"/>
          </p:cNvSpPr>
          <p:nvPr>
            <p:ph type="sldImg" idx="2"/>
          </p:nvPr>
        </p:nvSpPr>
        <p:spPr>
          <a:xfrm>
            <a:off x="381000" y="685800"/>
            <a:ext cx="6096000" cy="34290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  <p:sp>
        <p:nvSpPr>
          <p:cNvPr id="108" name="Google Shape;108;gc6f9e470d_0_43:notes"/>
          <p:cNvSpPr txBox="1">
            <a:spLocks noGrp="1"/>
          </p:cNvSpPr>
          <p:nvPr>
            <p:ph type="body" idx="1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 dirty="0"/>
          </a:p>
        </p:txBody>
      </p:sp>
    </p:spTree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111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2" name="Google Shape;112;g218bc77e9368cae8_16:notes"/>
          <p:cNvSpPr>
            <a:spLocks noGrp="1" noRot="1" noChangeAspect="1"/>
          </p:cNvSpPr>
          <p:nvPr>
            <p:ph type="sldImg" idx="2"/>
          </p:nvPr>
        </p:nvSpPr>
        <p:spPr>
          <a:xfrm>
            <a:off x="381000" y="685800"/>
            <a:ext cx="6096000" cy="34290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  <p:sp>
        <p:nvSpPr>
          <p:cNvPr id="113" name="Google Shape;113;g218bc77e9368cae8_16:notes"/>
          <p:cNvSpPr txBox="1">
            <a:spLocks noGrp="1"/>
          </p:cNvSpPr>
          <p:nvPr>
            <p:ph type="body" idx="1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</p:spTree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116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7" name="Google Shape;117;g218bc77e9368cae8_20:notes"/>
          <p:cNvSpPr>
            <a:spLocks noGrp="1" noRot="1" noChangeAspect="1"/>
          </p:cNvSpPr>
          <p:nvPr>
            <p:ph type="sldImg" idx="2"/>
          </p:nvPr>
        </p:nvSpPr>
        <p:spPr>
          <a:xfrm>
            <a:off x="381000" y="685800"/>
            <a:ext cx="6096000" cy="34290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  <p:sp>
        <p:nvSpPr>
          <p:cNvPr id="118" name="Google Shape;118;g218bc77e9368cae8_20:notes"/>
          <p:cNvSpPr txBox="1">
            <a:spLocks noGrp="1"/>
          </p:cNvSpPr>
          <p:nvPr>
            <p:ph type="body" idx="1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</p:spTree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122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3" name="Google Shape;123;g218bc77e9368cae8_26:notes"/>
          <p:cNvSpPr>
            <a:spLocks noGrp="1" noRot="1" noChangeAspect="1"/>
          </p:cNvSpPr>
          <p:nvPr>
            <p:ph type="sldImg" idx="2"/>
          </p:nvPr>
        </p:nvSpPr>
        <p:spPr>
          <a:xfrm>
            <a:off x="381000" y="685800"/>
            <a:ext cx="6096000" cy="34290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  <p:sp>
        <p:nvSpPr>
          <p:cNvPr id="124" name="Google Shape;124;g218bc77e9368cae8_26:notes"/>
          <p:cNvSpPr txBox="1">
            <a:spLocks noGrp="1"/>
          </p:cNvSpPr>
          <p:nvPr>
            <p:ph type="body" idx="1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</p:spTree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127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8" name="Google Shape;128;g218bc77e9368cae8_34:notes"/>
          <p:cNvSpPr>
            <a:spLocks noGrp="1" noRot="1" noChangeAspect="1"/>
          </p:cNvSpPr>
          <p:nvPr>
            <p:ph type="sldImg" idx="2"/>
          </p:nvPr>
        </p:nvSpPr>
        <p:spPr>
          <a:xfrm>
            <a:off x="381000" y="685800"/>
            <a:ext cx="6096000" cy="34290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  <p:sp>
        <p:nvSpPr>
          <p:cNvPr id="129" name="Google Shape;129;g218bc77e9368cae8_34:notes"/>
          <p:cNvSpPr txBox="1">
            <a:spLocks noGrp="1"/>
          </p:cNvSpPr>
          <p:nvPr>
            <p:ph type="body" idx="1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</p:spTree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133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4" name="Google Shape;134;g218bc77e9368cae8_30:notes"/>
          <p:cNvSpPr>
            <a:spLocks noGrp="1" noRot="1" noChangeAspect="1"/>
          </p:cNvSpPr>
          <p:nvPr>
            <p:ph type="sldImg" idx="2"/>
          </p:nvPr>
        </p:nvSpPr>
        <p:spPr>
          <a:xfrm>
            <a:off x="381000" y="685800"/>
            <a:ext cx="6096000" cy="34290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  <p:sp>
        <p:nvSpPr>
          <p:cNvPr id="135" name="Google Shape;135;g218bc77e9368cae8_30:notes"/>
          <p:cNvSpPr txBox="1">
            <a:spLocks noGrp="1"/>
          </p:cNvSpPr>
          <p:nvPr>
            <p:ph type="body" idx="1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</p:spTree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139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0" name="Google Shape;140;g1e4c906ca4ae920e_2:notes"/>
          <p:cNvSpPr>
            <a:spLocks noGrp="1" noRot="1" noChangeAspect="1"/>
          </p:cNvSpPr>
          <p:nvPr>
            <p:ph type="sldImg" idx="2"/>
          </p:nvPr>
        </p:nvSpPr>
        <p:spPr>
          <a:xfrm>
            <a:off x="381000" y="685800"/>
            <a:ext cx="6096000" cy="34290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  <p:sp>
        <p:nvSpPr>
          <p:cNvPr id="141" name="Google Shape;141;g1e4c906ca4ae920e_2:notes"/>
          <p:cNvSpPr txBox="1">
            <a:spLocks noGrp="1"/>
          </p:cNvSpPr>
          <p:nvPr>
            <p:ph type="body" idx="1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</p:spTree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145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6" name="Google Shape;146;g1e4c906ca4ae920e_7:notes"/>
          <p:cNvSpPr>
            <a:spLocks noGrp="1" noRot="1" noChangeAspect="1"/>
          </p:cNvSpPr>
          <p:nvPr>
            <p:ph type="sldImg" idx="2"/>
          </p:nvPr>
        </p:nvSpPr>
        <p:spPr>
          <a:xfrm>
            <a:off x="381000" y="685800"/>
            <a:ext cx="6096000" cy="34290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  <p:sp>
        <p:nvSpPr>
          <p:cNvPr id="147" name="Google Shape;147;g1e4c906ca4ae920e_7:notes"/>
          <p:cNvSpPr txBox="1">
            <a:spLocks noGrp="1"/>
          </p:cNvSpPr>
          <p:nvPr>
            <p:ph type="body" idx="1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</p:spTree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150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1" name="Google Shape;151;g5595d5bf2f4e6984_0:notes"/>
          <p:cNvSpPr>
            <a:spLocks noGrp="1" noRot="1" noChangeAspect="1"/>
          </p:cNvSpPr>
          <p:nvPr>
            <p:ph type="sldImg" idx="2"/>
          </p:nvPr>
        </p:nvSpPr>
        <p:spPr>
          <a:xfrm>
            <a:off x="381000" y="685800"/>
            <a:ext cx="6096000" cy="34290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  <p:sp>
        <p:nvSpPr>
          <p:cNvPr id="152" name="Google Shape;152;g5595d5bf2f4e6984_0:notes"/>
          <p:cNvSpPr txBox="1">
            <a:spLocks noGrp="1"/>
          </p:cNvSpPr>
          <p:nvPr>
            <p:ph type="body" idx="1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</p:spTree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155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6" name="Google Shape;156;g5595d5bf2f4e6984_4:notes"/>
          <p:cNvSpPr>
            <a:spLocks noGrp="1" noRot="1" noChangeAspect="1"/>
          </p:cNvSpPr>
          <p:nvPr>
            <p:ph type="sldImg" idx="2"/>
          </p:nvPr>
        </p:nvSpPr>
        <p:spPr>
          <a:xfrm>
            <a:off x="381000" y="685800"/>
            <a:ext cx="6096000" cy="34290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  <p:sp>
        <p:nvSpPr>
          <p:cNvPr id="157" name="Google Shape;157;g5595d5bf2f4e6984_4:notes"/>
          <p:cNvSpPr txBox="1">
            <a:spLocks noGrp="1"/>
          </p:cNvSpPr>
          <p:nvPr>
            <p:ph type="body" idx="1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</p:spTree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160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1" name="Google Shape;161;g5595d5bf2f4e6984_8:notes"/>
          <p:cNvSpPr>
            <a:spLocks noGrp="1" noRot="1" noChangeAspect="1"/>
          </p:cNvSpPr>
          <p:nvPr>
            <p:ph type="sldImg" idx="2"/>
          </p:nvPr>
        </p:nvSpPr>
        <p:spPr>
          <a:xfrm>
            <a:off x="381000" y="685800"/>
            <a:ext cx="6096000" cy="34290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  <p:sp>
        <p:nvSpPr>
          <p:cNvPr id="162" name="Google Shape;162;g5595d5bf2f4e6984_8:notes"/>
          <p:cNvSpPr txBox="1">
            <a:spLocks noGrp="1"/>
          </p:cNvSpPr>
          <p:nvPr>
            <p:ph type="body" idx="1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</p:spTree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165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6" name="Google Shape;166;g5595d5bf2f4e6984_12:notes"/>
          <p:cNvSpPr>
            <a:spLocks noGrp="1" noRot="1" noChangeAspect="1"/>
          </p:cNvSpPr>
          <p:nvPr>
            <p:ph type="sldImg" idx="2"/>
          </p:nvPr>
        </p:nvSpPr>
        <p:spPr>
          <a:xfrm>
            <a:off x="381000" y="685800"/>
            <a:ext cx="6096000" cy="34290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  <p:sp>
        <p:nvSpPr>
          <p:cNvPr id="167" name="Google Shape;167;g5595d5bf2f4e6984_12:notes"/>
          <p:cNvSpPr txBox="1">
            <a:spLocks noGrp="1"/>
          </p:cNvSpPr>
          <p:nvPr>
            <p:ph type="body" idx="1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</p:spTree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170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71" name="Google Shape;171;g5703cf005bf3d80e_0:notes"/>
          <p:cNvSpPr>
            <a:spLocks noGrp="1" noRot="1" noChangeAspect="1"/>
          </p:cNvSpPr>
          <p:nvPr>
            <p:ph type="sldImg" idx="2"/>
          </p:nvPr>
        </p:nvSpPr>
        <p:spPr>
          <a:xfrm>
            <a:off x="381000" y="685800"/>
            <a:ext cx="6096000" cy="34290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  <p:sp>
        <p:nvSpPr>
          <p:cNvPr id="172" name="Google Shape;172;g5703cf005bf3d80e_0:notes"/>
          <p:cNvSpPr txBox="1">
            <a:spLocks noGrp="1"/>
          </p:cNvSpPr>
          <p:nvPr>
            <p:ph type="body" idx="1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</p:spTree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175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76" name="Google Shape;176;g5703cf005bf3d80e_4:notes"/>
          <p:cNvSpPr>
            <a:spLocks noGrp="1" noRot="1" noChangeAspect="1"/>
          </p:cNvSpPr>
          <p:nvPr>
            <p:ph type="sldImg" idx="2"/>
          </p:nvPr>
        </p:nvSpPr>
        <p:spPr>
          <a:xfrm>
            <a:off x="381000" y="685800"/>
            <a:ext cx="6096000" cy="34290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  <p:sp>
        <p:nvSpPr>
          <p:cNvPr id="177" name="Google Shape;177;g5703cf005bf3d80e_4:notes"/>
          <p:cNvSpPr txBox="1">
            <a:spLocks noGrp="1"/>
          </p:cNvSpPr>
          <p:nvPr>
            <p:ph type="body" idx="1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</p:spTree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matchingName="Title slide" type="title">
  <p:cSld name="TITLE">
    <p:bg>
      <p:bgPr>
        <a:solidFill>
          <a:schemeClr val="dk1"/>
        </a:solidFill>
        <a:effectLst/>
      </p:bgPr>
    </p:bg>
    <p:spTree>
      <p:nvGrpSpPr>
        <p:cNvPr id="1" name="Shape 9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10" name="Google Shape;10;p2"/>
          <p:cNvGrpSpPr/>
          <p:nvPr/>
        </p:nvGrpSpPr>
        <p:grpSpPr>
          <a:xfrm>
            <a:off x="6098378" y="5"/>
            <a:ext cx="3045625" cy="2030570"/>
            <a:chOff x="6098378" y="5"/>
            <a:chExt cx="3045625" cy="2030570"/>
          </a:xfrm>
        </p:grpSpPr>
        <p:sp>
          <p:nvSpPr>
            <p:cNvPr id="11" name="Google Shape;11;p2"/>
            <p:cNvSpPr/>
            <p:nvPr/>
          </p:nvSpPr>
          <p:spPr>
            <a:xfrm>
              <a:off x="8128803" y="16"/>
              <a:ext cx="1015200" cy="1015200"/>
            </a:xfrm>
            <a:prstGeom prst="rect">
              <a:avLst/>
            </a:prstGeom>
            <a:solidFill>
              <a:schemeClr val="accent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2" name="Google Shape;12;p2"/>
            <p:cNvSpPr/>
            <p:nvPr/>
          </p:nvSpPr>
          <p:spPr>
            <a:xfrm flipH="1">
              <a:off x="7113463" y="5"/>
              <a:ext cx="1015200" cy="1015200"/>
            </a:xfrm>
            <a:prstGeom prst="rtTriangle">
              <a:avLst/>
            </a:pr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3" name="Google Shape;13;p2"/>
            <p:cNvSpPr/>
            <p:nvPr/>
          </p:nvSpPr>
          <p:spPr>
            <a:xfrm rot="10800000" flipH="1">
              <a:off x="7113588" y="107"/>
              <a:ext cx="1015200" cy="1015200"/>
            </a:xfrm>
            <a:prstGeom prst="rtTriangle">
              <a:avLst/>
            </a:prstGeom>
            <a:solidFill>
              <a:schemeClr val="accent6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4" name="Google Shape;14;p2"/>
            <p:cNvSpPr/>
            <p:nvPr/>
          </p:nvSpPr>
          <p:spPr>
            <a:xfrm rot="10800000">
              <a:off x="6098378" y="97"/>
              <a:ext cx="1015200" cy="1015200"/>
            </a:xfrm>
            <a:prstGeom prst="rtTriangle">
              <a:avLst/>
            </a:prstGeom>
            <a:solidFill>
              <a:schemeClr val="accent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5" name="Google Shape;15;p2"/>
            <p:cNvSpPr/>
            <p:nvPr/>
          </p:nvSpPr>
          <p:spPr>
            <a:xfrm rot="10800000">
              <a:off x="8128789" y="1015375"/>
              <a:ext cx="1015200" cy="1015200"/>
            </a:xfrm>
            <a:prstGeom prst="rtTriangle">
              <a:avLst/>
            </a:prstGeom>
            <a:solidFill>
              <a:schemeClr val="accent6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</p:grpSp>
      <p:sp>
        <p:nvSpPr>
          <p:cNvPr id="16" name="Google Shape;16;p2"/>
          <p:cNvSpPr txBox="1">
            <a:spLocks noGrp="1"/>
          </p:cNvSpPr>
          <p:nvPr>
            <p:ph type="ctrTitle"/>
          </p:nvPr>
        </p:nvSpPr>
        <p:spPr>
          <a:xfrm>
            <a:off x="598100" y="1775222"/>
            <a:ext cx="8222100" cy="838800"/>
          </a:xfrm>
          <a:prstGeom prst="rect">
            <a:avLst/>
          </a:prstGeom>
        </p:spPr>
        <p:txBody>
          <a:bodyPr spcFirstLastPara="1" wrap="square" lIns="91425" tIns="91425" rIns="91425" bIns="91425" anchor="b" anchorCtr="0">
            <a:noAutofit/>
          </a:bodyPr>
          <a:lstStyle>
            <a:lvl1pPr lvl="0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4200"/>
              <a:buNone/>
              <a:defRPr sz="4200">
                <a:solidFill>
                  <a:schemeClr val="lt1"/>
                </a:solidFill>
              </a:defRPr>
            </a:lvl1pPr>
            <a:lvl2pPr lvl="1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4200"/>
              <a:buNone/>
              <a:defRPr sz="4200">
                <a:solidFill>
                  <a:schemeClr val="lt1"/>
                </a:solidFill>
              </a:defRPr>
            </a:lvl2pPr>
            <a:lvl3pPr lvl="2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4200"/>
              <a:buNone/>
              <a:defRPr sz="4200">
                <a:solidFill>
                  <a:schemeClr val="lt1"/>
                </a:solidFill>
              </a:defRPr>
            </a:lvl3pPr>
            <a:lvl4pPr lvl="3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4200"/>
              <a:buNone/>
              <a:defRPr sz="4200">
                <a:solidFill>
                  <a:schemeClr val="lt1"/>
                </a:solidFill>
              </a:defRPr>
            </a:lvl4pPr>
            <a:lvl5pPr lvl="4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4200"/>
              <a:buNone/>
              <a:defRPr sz="4200">
                <a:solidFill>
                  <a:schemeClr val="lt1"/>
                </a:solidFill>
              </a:defRPr>
            </a:lvl5pPr>
            <a:lvl6pPr lvl="5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4200"/>
              <a:buNone/>
              <a:defRPr sz="4200">
                <a:solidFill>
                  <a:schemeClr val="lt1"/>
                </a:solidFill>
              </a:defRPr>
            </a:lvl6pPr>
            <a:lvl7pPr lvl="6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4200"/>
              <a:buNone/>
              <a:defRPr sz="4200">
                <a:solidFill>
                  <a:schemeClr val="lt1"/>
                </a:solidFill>
              </a:defRPr>
            </a:lvl7pPr>
            <a:lvl8pPr lvl="7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4200"/>
              <a:buNone/>
              <a:defRPr sz="4200">
                <a:solidFill>
                  <a:schemeClr val="lt1"/>
                </a:solidFill>
              </a:defRPr>
            </a:lvl8pPr>
            <a:lvl9pPr lvl="8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4200"/>
              <a:buNone/>
              <a:defRPr sz="4200">
                <a:solidFill>
                  <a:schemeClr val="lt1"/>
                </a:solidFill>
              </a:defRPr>
            </a:lvl9pPr>
          </a:lstStyle>
          <a:p>
            <a:endParaRPr/>
          </a:p>
        </p:txBody>
      </p:sp>
      <p:sp>
        <p:nvSpPr>
          <p:cNvPr id="17" name="Google Shape;17;p2"/>
          <p:cNvSpPr txBox="1">
            <a:spLocks noGrp="1"/>
          </p:cNvSpPr>
          <p:nvPr>
            <p:ph type="subTitle" idx="1"/>
          </p:nvPr>
        </p:nvSpPr>
        <p:spPr>
          <a:xfrm>
            <a:off x="598088" y="2715913"/>
            <a:ext cx="8222100" cy="4329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>
            <a:lvl1pPr lv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2100"/>
              <a:buNone/>
              <a:defRPr sz="2100">
                <a:solidFill>
                  <a:schemeClr val="lt1"/>
                </a:solidFill>
              </a:defRPr>
            </a:lvl1pPr>
            <a:lvl2pPr lvl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2100"/>
              <a:buNone/>
              <a:defRPr sz="2100">
                <a:solidFill>
                  <a:schemeClr val="lt1"/>
                </a:solidFill>
              </a:defRPr>
            </a:lvl2pPr>
            <a:lvl3pPr lvl="2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2100"/>
              <a:buNone/>
              <a:defRPr sz="2100">
                <a:solidFill>
                  <a:schemeClr val="lt1"/>
                </a:solidFill>
              </a:defRPr>
            </a:lvl3pPr>
            <a:lvl4pPr lvl="3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2100"/>
              <a:buNone/>
              <a:defRPr sz="2100">
                <a:solidFill>
                  <a:schemeClr val="lt1"/>
                </a:solidFill>
              </a:defRPr>
            </a:lvl4pPr>
            <a:lvl5pPr lvl="4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2100"/>
              <a:buNone/>
              <a:defRPr sz="2100">
                <a:solidFill>
                  <a:schemeClr val="lt1"/>
                </a:solidFill>
              </a:defRPr>
            </a:lvl5pPr>
            <a:lvl6pPr lvl="5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2100"/>
              <a:buNone/>
              <a:defRPr sz="2100">
                <a:solidFill>
                  <a:schemeClr val="lt1"/>
                </a:solidFill>
              </a:defRPr>
            </a:lvl6pPr>
            <a:lvl7pPr lvl="6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2100"/>
              <a:buNone/>
              <a:defRPr sz="2100">
                <a:solidFill>
                  <a:schemeClr val="lt1"/>
                </a:solidFill>
              </a:defRPr>
            </a:lvl7pPr>
            <a:lvl8pPr lvl="7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2100"/>
              <a:buNone/>
              <a:defRPr sz="2100">
                <a:solidFill>
                  <a:schemeClr val="lt1"/>
                </a:solidFill>
              </a:defRPr>
            </a:lvl8pPr>
            <a:lvl9pPr lvl="8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2100"/>
              <a:buNone/>
              <a:defRPr sz="2100">
                <a:solidFill>
                  <a:schemeClr val="lt1"/>
                </a:solidFill>
              </a:defRPr>
            </a:lvl9pPr>
          </a:lstStyle>
          <a:p>
            <a:endParaRPr/>
          </a:p>
        </p:txBody>
      </p:sp>
      <p:sp>
        <p:nvSpPr>
          <p:cNvPr id="18" name="Google Shape;18;p2"/>
          <p:cNvSpPr txBox="1">
            <a:spLocks noGrp="1"/>
          </p:cNvSpPr>
          <p:nvPr>
            <p:ph type="sldNum" idx="12"/>
          </p:nvPr>
        </p:nvSpPr>
        <p:spPr>
          <a:xfrm>
            <a:off x="8460431" y="4651190"/>
            <a:ext cx="548700" cy="393600"/>
          </a:xfrm>
          <a:prstGeom prst="rect">
            <a:avLst/>
          </a:prstGeom>
        </p:spPr>
        <p:txBody>
          <a:bodyPr spcFirstLastPara="1" wrap="square" lIns="91425" tIns="91425" rIns="91425" bIns="91425" anchor="ctr" anchorCtr="0">
            <a:noAutofit/>
          </a:bodyPr>
          <a:lstStyle>
            <a:lvl1pPr lvl="0">
              <a:buNone/>
              <a:defRPr/>
            </a:lvl1pPr>
            <a:lvl2pPr lvl="1">
              <a:buNone/>
              <a:defRPr/>
            </a:lvl2pPr>
            <a:lvl3pPr lvl="2">
              <a:buNone/>
              <a:defRPr/>
            </a:lvl3pPr>
            <a:lvl4pPr lvl="3">
              <a:buNone/>
              <a:defRPr/>
            </a:lvl4pPr>
            <a:lvl5pPr lvl="4">
              <a:buNone/>
              <a:defRPr/>
            </a:lvl5pPr>
            <a:lvl6pPr lvl="5">
              <a:buNone/>
              <a:defRPr/>
            </a:lvl6pPr>
            <a:lvl7pPr lvl="6">
              <a:buNone/>
              <a:defRPr/>
            </a:lvl7pPr>
            <a:lvl8pPr lvl="7">
              <a:buNone/>
              <a:defRPr/>
            </a:lvl8pPr>
            <a:lvl9pPr lvl="8">
              <a:buNone/>
              <a:defRPr/>
            </a:lvl9pPr>
          </a:lstStyle>
          <a:p>
            <a:pPr marL="0" lvl="0" indent="0" algn="r" rtl="0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"/>
              <a:t>‹#›</a:t>
            </a:fld>
            <a:endParaRPr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matchingName="Section header" type="secHead">
  <p:cSld name="SECTION_HEADER">
    <p:bg>
      <p:bgPr>
        <a:solidFill>
          <a:schemeClr val="dk1"/>
        </a:solidFill>
        <a:effectLst/>
      </p:bgPr>
    </p:bg>
    <p:spTree>
      <p:nvGrpSpPr>
        <p:cNvPr id="1" name="Shape 19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20" name="Google Shape;20;p3"/>
          <p:cNvGrpSpPr/>
          <p:nvPr/>
        </p:nvGrpSpPr>
        <p:grpSpPr>
          <a:xfrm>
            <a:off x="6098378" y="5"/>
            <a:ext cx="3045625" cy="2030570"/>
            <a:chOff x="6098378" y="5"/>
            <a:chExt cx="3045625" cy="2030570"/>
          </a:xfrm>
        </p:grpSpPr>
        <p:sp>
          <p:nvSpPr>
            <p:cNvPr id="21" name="Google Shape;21;p3"/>
            <p:cNvSpPr/>
            <p:nvPr/>
          </p:nvSpPr>
          <p:spPr>
            <a:xfrm>
              <a:off x="8128803" y="16"/>
              <a:ext cx="1015200" cy="1015200"/>
            </a:xfrm>
            <a:prstGeom prst="rect">
              <a:avLst/>
            </a:prstGeom>
            <a:solidFill>
              <a:schemeClr val="accent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2" name="Google Shape;22;p3"/>
            <p:cNvSpPr/>
            <p:nvPr/>
          </p:nvSpPr>
          <p:spPr>
            <a:xfrm flipH="1">
              <a:off x="7113463" y="5"/>
              <a:ext cx="1015200" cy="1015200"/>
            </a:xfrm>
            <a:prstGeom prst="rtTriangle">
              <a:avLst/>
            </a:pr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3" name="Google Shape;23;p3"/>
            <p:cNvSpPr/>
            <p:nvPr/>
          </p:nvSpPr>
          <p:spPr>
            <a:xfrm rot="10800000" flipH="1">
              <a:off x="7113588" y="107"/>
              <a:ext cx="1015200" cy="1015200"/>
            </a:xfrm>
            <a:prstGeom prst="rtTriangle">
              <a:avLst/>
            </a:prstGeom>
            <a:solidFill>
              <a:schemeClr val="accent6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4" name="Google Shape;24;p3"/>
            <p:cNvSpPr/>
            <p:nvPr/>
          </p:nvSpPr>
          <p:spPr>
            <a:xfrm rot="10800000">
              <a:off x="6098378" y="97"/>
              <a:ext cx="1015200" cy="1015200"/>
            </a:xfrm>
            <a:prstGeom prst="rtTriangle">
              <a:avLst/>
            </a:prstGeom>
            <a:solidFill>
              <a:schemeClr val="accent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5" name="Google Shape;25;p3"/>
            <p:cNvSpPr/>
            <p:nvPr/>
          </p:nvSpPr>
          <p:spPr>
            <a:xfrm rot="10800000">
              <a:off x="8128789" y="1015375"/>
              <a:ext cx="1015200" cy="1015200"/>
            </a:xfrm>
            <a:prstGeom prst="rtTriangle">
              <a:avLst/>
            </a:prstGeom>
            <a:solidFill>
              <a:schemeClr val="accent6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</p:grpSp>
      <p:sp>
        <p:nvSpPr>
          <p:cNvPr id="26" name="Google Shape;26;p3"/>
          <p:cNvSpPr txBox="1">
            <a:spLocks noGrp="1"/>
          </p:cNvSpPr>
          <p:nvPr>
            <p:ph type="title"/>
          </p:nvPr>
        </p:nvSpPr>
        <p:spPr>
          <a:xfrm>
            <a:off x="598100" y="2152347"/>
            <a:ext cx="8222100" cy="838800"/>
          </a:xfrm>
          <a:prstGeom prst="rect">
            <a:avLst/>
          </a:prstGeom>
        </p:spPr>
        <p:txBody>
          <a:bodyPr spcFirstLastPara="1" wrap="square" lIns="91425" tIns="91425" rIns="91425" bIns="91425" anchor="ctr" anchorCtr="0">
            <a:noAutofit/>
          </a:bodyPr>
          <a:lstStyle>
            <a:lvl1pPr lvl="0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4200"/>
              <a:buNone/>
              <a:defRPr sz="4200">
                <a:solidFill>
                  <a:schemeClr val="lt1"/>
                </a:solidFill>
              </a:defRPr>
            </a:lvl1pPr>
            <a:lvl2pPr lvl="1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4200"/>
              <a:buNone/>
              <a:defRPr sz="4200">
                <a:solidFill>
                  <a:schemeClr val="lt1"/>
                </a:solidFill>
              </a:defRPr>
            </a:lvl2pPr>
            <a:lvl3pPr lvl="2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4200"/>
              <a:buNone/>
              <a:defRPr sz="4200">
                <a:solidFill>
                  <a:schemeClr val="lt1"/>
                </a:solidFill>
              </a:defRPr>
            </a:lvl3pPr>
            <a:lvl4pPr lvl="3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4200"/>
              <a:buNone/>
              <a:defRPr sz="4200">
                <a:solidFill>
                  <a:schemeClr val="lt1"/>
                </a:solidFill>
              </a:defRPr>
            </a:lvl4pPr>
            <a:lvl5pPr lvl="4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4200"/>
              <a:buNone/>
              <a:defRPr sz="4200">
                <a:solidFill>
                  <a:schemeClr val="lt1"/>
                </a:solidFill>
              </a:defRPr>
            </a:lvl5pPr>
            <a:lvl6pPr lvl="5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4200"/>
              <a:buNone/>
              <a:defRPr sz="4200">
                <a:solidFill>
                  <a:schemeClr val="lt1"/>
                </a:solidFill>
              </a:defRPr>
            </a:lvl6pPr>
            <a:lvl7pPr lvl="6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4200"/>
              <a:buNone/>
              <a:defRPr sz="4200">
                <a:solidFill>
                  <a:schemeClr val="lt1"/>
                </a:solidFill>
              </a:defRPr>
            </a:lvl7pPr>
            <a:lvl8pPr lvl="7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4200"/>
              <a:buNone/>
              <a:defRPr sz="4200">
                <a:solidFill>
                  <a:schemeClr val="lt1"/>
                </a:solidFill>
              </a:defRPr>
            </a:lvl8pPr>
            <a:lvl9pPr lvl="8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4200"/>
              <a:buNone/>
              <a:defRPr sz="4200">
                <a:solidFill>
                  <a:schemeClr val="lt1"/>
                </a:solidFill>
              </a:defRPr>
            </a:lvl9pPr>
          </a:lstStyle>
          <a:p>
            <a:endParaRPr/>
          </a:p>
        </p:txBody>
      </p:sp>
      <p:sp>
        <p:nvSpPr>
          <p:cNvPr id="27" name="Google Shape;27;p3"/>
          <p:cNvSpPr txBox="1">
            <a:spLocks noGrp="1"/>
          </p:cNvSpPr>
          <p:nvPr>
            <p:ph type="sldNum" idx="12"/>
          </p:nvPr>
        </p:nvSpPr>
        <p:spPr>
          <a:xfrm>
            <a:off x="8460431" y="4651190"/>
            <a:ext cx="548700" cy="393600"/>
          </a:xfrm>
          <a:prstGeom prst="rect">
            <a:avLst/>
          </a:prstGeom>
        </p:spPr>
        <p:txBody>
          <a:bodyPr spcFirstLastPara="1" wrap="square" lIns="91425" tIns="91425" rIns="91425" bIns="91425" anchor="ctr" anchorCtr="0">
            <a:noAutofit/>
          </a:bodyPr>
          <a:lstStyle>
            <a:lvl1pPr lvl="0">
              <a:buNone/>
              <a:defRPr/>
            </a:lvl1pPr>
            <a:lvl2pPr lvl="1">
              <a:buNone/>
              <a:defRPr/>
            </a:lvl2pPr>
            <a:lvl3pPr lvl="2">
              <a:buNone/>
              <a:defRPr/>
            </a:lvl3pPr>
            <a:lvl4pPr lvl="3">
              <a:buNone/>
              <a:defRPr/>
            </a:lvl4pPr>
            <a:lvl5pPr lvl="4">
              <a:buNone/>
              <a:defRPr/>
            </a:lvl5pPr>
            <a:lvl6pPr lvl="5">
              <a:buNone/>
              <a:defRPr/>
            </a:lvl6pPr>
            <a:lvl7pPr lvl="6">
              <a:buNone/>
              <a:defRPr/>
            </a:lvl7pPr>
            <a:lvl8pPr lvl="7">
              <a:buNone/>
              <a:defRPr/>
            </a:lvl8pPr>
            <a:lvl9pPr lvl="8">
              <a:buNone/>
              <a:defRPr/>
            </a:lvl9pPr>
          </a:lstStyle>
          <a:p>
            <a:pPr marL="0" lvl="0" indent="0" algn="r" rtl="0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"/>
              <a:t>‹#›</a:t>
            </a:fld>
            <a:endParaRPr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matchingName="Title and body" type="tx">
  <p:cSld name="TITLE_AND_BODY">
    <p:spTree>
      <p:nvGrpSpPr>
        <p:cNvPr id="1" name="Shape 28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29" name="Google Shape;29;p4"/>
          <p:cNvGrpSpPr/>
          <p:nvPr/>
        </p:nvGrpSpPr>
        <p:grpSpPr>
          <a:xfrm>
            <a:off x="0" y="3903669"/>
            <a:ext cx="9144000" cy="1239925"/>
            <a:chOff x="0" y="3903669"/>
            <a:chExt cx="9144000" cy="1239925"/>
          </a:xfrm>
        </p:grpSpPr>
        <p:sp>
          <p:nvSpPr>
            <p:cNvPr id="30" name="Google Shape;30;p4"/>
            <p:cNvSpPr/>
            <p:nvPr/>
          </p:nvSpPr>
          <p:spPr>
            <a:xfrm>
              <a:off x="8154895" y="3903669"/>
              <a:ext cx="989100" cy="987900"/>
            </a:xfrm>
            <a:prstGeom prst="rtTriangle">
              <a:avLst/>
            </a:prstGeom>
            <a:solidFill>
              <a:schemeClr val="accent5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1" name="Google Shape;31;p4"/>
            <p:cNvSpPr/>
            <p:nvPr/>
          </p:nvSpPr>
          <p:spPr>
            <a:xfrm flipH="1">
              <a:off x="6181163" y="3903669"/>
              <a:ext cx="989100" cy="987900"/>
            </a:xfrm>
            <a:prstGeom prst="rtTriangle">
              <a:avLst/>
            </a:prstGeom>
            <a:solidFill>
              <a:schemeClr val="accent5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2" name="Google Shape;32;p4"/>
            <p:cNvSpPr/>
            <p:nvPr/>
          </p:nvSpPr>
          <p:spPr>
            <a:xfrm>
              <a:off x="7170274" y="3903669"/>
              <a:ext cx="989100" cy="987900"/>
            </a:xfrm>
            <a:prstGeom prst="rect">
              <a:avLst/>
            </a:prstGeom>
            <a:solidFill>
              <a:schemeClr val="accent4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3" name="Google Shape;33;p4"/>
            <p:cNvSpPr/>
            <p:nvPr/>
          </p:nvSpPr>
          <p:spPr>
            <a:xfrm rot="10800000">
              <a:off x="8154757" y="3903682"/>
              <a:ext cx="989100" cy="987900"/>
            </a:xfrm>
            <a:prstGeom prst="rtTriangle">
              <a:avLst/>
            </a:pr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4" name="Google Shape;34;p4"/>
            <p:cNvSpPr/>
            <p:nvPr/>
          </p:nvSpPr>
          <p:spPr>
            <a:xfrm>
              <a:off x="0" y="4891594"/>
              <a:ext cx="9144000" cy="252000"/>
            </a:xfrm>
            <a:prstGeom prst="rect">
              <a:avLst/>
            </a:pr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</p:grpSp>
      <p:sp>
        <p:nvSpPr>
          <p:cNvPr id="35" name="Google Shape;35;p4"/>
          <p:cNvSpPr txBox="1">
            <a:spLocks noGrp="1"/>
          </p:cNvSpPr>
          <p:nvPr>
            <p:ph type="title"/>
          </p:nvPr>
        </p:nvSpPr>
        <p:spPr>
          <a:xfrm>
            <a:off x="311700" y="410000"/>
            <a:ext cx="8520600" cy="6078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>
            <a:lvl1pPr lvl="0">
              <a:spcBef>
                <a:spcPts val="0"/>
              </a:spcBef>
              <a:spcAft>
                <a:spcPts val="0"/>
              </a:spcAft>
              <a:buSzPts val="3000"/>
              <a:buNone/>
              <a:defRPr/>
            </a:lvl1pPr>
            <a:lvl2pPr lvl="1">
              <a:spcBef>
                <a:spcPts val="0"/>
              </a:spcBef>
              <a:spcAft>
                <a:spcPts val="0"/>
              </a:spcAft>
              <a:buSzPts val="3000"/>
              <a:buNone/>
              <a:defRPr/>
            </a:lvl2pPr>
            <a:lvl3pPr lvl="2">
              <a:spcBef>
                <a:spcPts val="0"/>
              </a:spcBef>
              <a:spcAft>
                <a:spcPts val="0"/>
              </a:spcAft>
              <a:buSzPts val="3000"/>
              <a:buNone/>
              <a:defRPr/>
            </a:lvl3pPr>
            <a:lvl4pPr lvl="3">
              <a:spcBef>
                <a:spcPts val="0"/>
              </a:spcBef>
              <a:spcAft>
                <a:spcPts val="0"/>
              </a:spcAft>
              <a:buSzPts val="3000"/>
              <a:buNone/>
              <a:defRPr/>
            </a:lvl4pPr>
            <a:lvl5pPr lvl="4">
              <a:spcBef>
                <a:spcPts val="0"/>
              </a:spcBef>
              <a:spcAft>
                <a:spcPts val="0"/>
              </a:spcAft>
              <a:buSzPts val="3000"/>
              <a:buNone/>
              <a:defRPr/>
            </a:lvl5pPr>
            <a:lvl6pPr lvl="5">
              <a:spcBef>
                <a:spcPts val="0"/>
              </a:spcBef>
              <a:spcAft>
                <a:spcPts val="0"/>
              </a:spcAft>
              <a:buSzPts val="3000"/>
              <a:buNone/>
              <a:defRPr/>
            </a:lvl6pPr>
            <a:lvl7pPr lvl="6">
              <a:spcBef>
                <a:spcPts val="0"/>
              </a:spcBef>
              <a:spcAft>
                <a:spcPts val="0"/>
              </a:spcAft>
              <a:buSzPts val="3000"/>
              <a:buNone/>
              <a:defRPr/>
            </a:lvl7pPr>
            <a:lvl8pPr lvl="7">
              <a:spcBef>
                <a:spcPts val="0"/>
              </a:spcBef>
              <a:spcAft>
                <a:spcPts val="0"/>
              </a:spcAft>
              <a:buSzPts val="3000"/>
              <a:buNone/>
              <a:defRPr/>
            </a:lvl8pPr>
            <a:lvl9pPr lvl="8">
              <a:spcBef>
                <a:spcPts val="0"/>
              </a:spcBef>
              <a:spcAft>
                <a:spcPts val="0"/>
              </a:spcAft>
              <a:buSzPts val="3000"/>
              <a:buNone/>
              <a:defRPr/>
            </a:lvl9pPr>
          </a:lstStyle>
          <a:p>
            <a:endParaRPr/>
          </a:p>
        </p:txBody>
      </p:sp>
      <p:sp>
        <p:nvSpPr>
          <p:cNvPr id="36" name="Google Shape;36;p4"/>
          <p:cNvSpPr txBox="1">
            <a:spLocks noGrp="1"/>
          </p:cNvSpPr>
          <p:nvPr>
            <p:ph type="body" idx="1"/>
          </p:nvPr>
        </p:nvSpPr>
        <p:spPr>
          <a:xfrm>
            <a:off x="311700" y="1229875"/>
            <a:ext cx="8520600" cy="33390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>
            <a:lvl1pPr marL="457200" lvl="0" indent="-342900">
              <a:spcBef>
                <a:spcPts val="0"/>
              </a:spcBef>
              <a:spcAft>
                <a:spcPts val="0"/>
              </a:spcAft>
              <a:buSzPts val="1800"/>
              <a:buChar char="●"/>
              <a:defRPr/>
            </a:lvl1pPr>
            <a:lvl2pPr marL="914400" lvl="1" indent="-317500">
              <a:spcBef>
                <a:spcPts val="1600"/>
              </a:spcBef>
              <a:spcAft>
                <a:spcPts val="0"/>
              </a:spcAft>
              <a:buSzPts val="1400"/>
              <a:buChar char="○"/>
              <a:defRPr/>
            </a:lvl2pPr>
            <a:lvl3pPr marL="1371600" lvl="2" indent="-317500">
              <a:spcBef>
                <a:spcPts val="1600"/>
              </a:spcBef>
              <a:spcAft>
                <a:spcPts val="0"/>
              </a:spcAft>
              <a:buSzPts val="1400"/>
              <a:buChar char="■"/>
              <a:defRPr/>
            </a:lvl3pPr>
            <a:lvl4pPr marL="1828800" lvl="3" indent="-317500">
              <a:spcBef>
                <a:spcPts val="1600"/>
              </a:spcBef>
              <a:spcAft>
                <a:spcPts val="0"/>
              </a:spcAft>
              <a:buSzPts val="1400"/>
              <a:buChar char="●"/>
              <a:defRPr/>
            </a:lvl4pPr>
            <a:lvl5pPr marL="2286000" lvl="4" indent="-317500">
              <a:spcBef>
                <a:spcPts val="1600"/>
              </a:spcBef>
              <a:spcAft>
                <a:spcPts val="0"/>
              </a:spcAft>
              <a:buSzPts val="1400"/>
              <a:buChar char="○"/>
              <a:defRPr/>
            </a:lvl5pPr>
            <a:lvl6pPr marL="2743200" lvl="5" indent="-317500">
              <a:spcBef>
                <a:spcPts val="1600"/>
              </a:spcBef>
              <a:spcAft>
                <a:spcPts val="0"/>
              </a:spcAft>
              <a:buSzPts val="1400"/>
              <a:buChar char="■"/>
              <a:defRPr/>
            </a:lvl6pPr>
            <a:lvl7pPr marL="3200400" lvl="6" indent="-317500">
              <a:spcBef>
                <a:spcPts val="1600"/>
              </a:spcBef>
              <a:spcAft>
                <a:spcPts val="0"/>
              </a:spcAft>
              <a:buSzPts val="1400"/>
              <a:buChar char="●"/>
              <a:defRPr/>
            </a:lvl7pPr>
            <a:lvl8pPr marL="3657600" lvl="7" indent="-317500">
              <a:spcBef>
                <a:spcPts val="1600"/>
              </a:spcBef>
              <a:spcAft>
                <a:spcPts val="0"/>
              </a:spcAft>
              <a:buSzPts val="1400"/>
              <a:buChar char="○"/>
              <a:defRPr/>
            </a:lvl8pPr>
            <a:lvl9pPr marL="4114800" lvl="8" indent="-317500">
              <a:spcBef>
                <a:spcPts val="1600"/>
              </a:spcBef>
              <a:spcAft>
                <a:spcPts val="1600"/>
              </a:spcAft>
              <a:buSzPts val="1400"/>
              <a:buChar char="■"/>
              <a:defRPr/>
            </a:lvl9pPr>
          </a:lstStyle>
          <a:p>
            <a:endParaRPr/>
          </a:p>
        </p:txBody>
      </p:sp>
      <p:sp>
        <p:nvSpPr>
          <p:cNvPr id="37" name="Google Shape;37;p4"/>
          <p:cNvSpPr txBox="1">
            <a:spLocks noGrp="1"/>
          </p:cNvSpPr>
          <p:nvPr>
            <p:ph type="sldNum" idx="12"/>
          </p:nvPr>
        </p:nvSpPr>
        <p:spPr>
          <a:xfrm>
            <a:off x="8460431" y="4651190"/>
            <a:ext cx="548700" cy="393600"/>
          </a:xfrm>
          <a:prstGeom prst="rect">
            <a:avLst/>
          </a:prstGeom>
        </p:spPr>
        <p:txBody>
          <a:bodyPr spcFirstLastPara="1" wrap="square" lIns="91425" tIns="91425" rIns="91425" bIns="91425" anchor="ctr" anchorCtr="0">
            <a:noAutofit/>
          </a:bodyPr>
          <a:lstStyle>
            <a:lvl1pPr lvl="0">
              <a:buNone/>
              <a:defRPr/>
            </a:lvl1pPr>
            <a:lvl2pPr lvl="1">
              <a:buNone/>
              <a:defRPr/>
            </a:lvl2pPr>
            <a:lvl3pPr lvl="2">
              <a:buNone/>
              <a:defRPr/>
            </a:lvl3pPr>
            <a:lvl4pPr lvl="3">
              <a:buNone/>
              <a:defRPr/>
            </a:lvl4pPr>
            <a:lvl5pPr lvl="4">
              <a:buNone/>
              <a:defRPr/>
            </a:lvl5pPr>
            <a:lvl6pPr lvl="5">
              <a:buNone/>
              <a:defRPr/>
            </a:lvl6pPr>
            <a:lvl7pPr lvl="6">
              <a:buNone/>
              <a:defRPr/>
            </a:lvl7pPr>
            <a:lvl8pPr lvl="7">
              <a:buNone/>
              <a:defRPr/>
            </a:lvl8pPr>
            <a:lvl9pPr lvl="8">
              <a:buNone/>
              <a:defRPr/>
            </a:lvl9pPr>
          </a:lstStyle>
          <a:p>
            <a:pPr marL="0" lvl="0" indent="0" algn="r" rtl="0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"/>
              <a:t>‹#›</a:t>
            </a:fld>
            <a:endParaRPr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matchingName="Title and two columns" type="twoColTx">
  <p:cSld name="TITLE_AND_TWO_COLUMNS">
    <p:spTree>
      <p:nvGrpSpPr>
        <p:cNvPr id="1" name="Shape 38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9" name="Google Shape;39;p5"/>
          <p:cNvSpPr txBox="1">
            <a:spLocks noGrp="1"/>
          </p:cNvSpPr>
          <p:nvPr>
            <p:ph type="title"/>
          </p:nvPr>
        </p:nvSpPr>
        <p:spPr>
          <a:xfrm>
            <a:off x="311700" y="410000"/>
            <a:ext cx="8520600" cy="6078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>
            <a:lvl1pPr lvl="0">
              <a:spcBef>
                <a:spcPts val="0"/>
              </a:spcBef>
              <a:spcAft>
                <a:spcPts val="0"/>
              </a:spcAft>
              <a:buSzPts val="3000"/>
              <a:buNone/>
              <a:defRPr/>
            </a:lvl1pPr>
            <a:lvl2pPr lvl="1">
              <a:spcBef>
                <a:spcPts val="0"/>
              </a:spcBef>
              <a:spcAft>
                <a:spcPts val="0"/>
              </a:spcAft>
              <a:buSzPts val="3000"/>
              <a:buNone/>
              <a:defRPr/>
            </a:lvl2pPr>
            <a:lvl3pPr lvl="2">
              <a:spcBef>
                <a:spcPts val="0"/>
              </a:spcBef>
              <a:spcAft>
                <a:spcPts val="0"/>
              </a:spcAft>
              <a:buSzPts val="3000"/>
              <a:buNone/>
              <a:defRPr/>
            </a:lvl3pPr>
            <a:lvl4pPr lvl="3">
              <a:spcBef>
                <a:spcPts val="0"/>
              </a:spcBef>
              <a:spcAft>
                <a:spcPts val="0"/>
              </a:spcAft>
              <a:buSzPts val="3000"/>
              <a:buNone/>
              <a:defRPr/>
            </a:lvl4pPr>
            <a:lvl5pPr lvl="4">
              <a:spcBef>
                <a:spcPts val="0"/>
              </a:spcBef>
              <a:spcAft>
                <a:spcPts val="0"/>
              </a:spcAft>
              <a:buSzPts val="3000"/>
              <a:buNone/>
              <a:defRPr/>
            </a:lvl5pPr>
            <a:lvl6pPr lvl="5">
              <a:spcBef>
                <a:spcPts val="0"/>
              </a:spcBef>
              <a:spcAft>
                <a:spcPts val="0"/>
              </a:spcAft>
              <a:buSzPts val="3000"/>
              <a:buNone/>
              <a:defRPr/>
            </a:lvl6pPr>
            <a:lvl7pPr lvl="6">
              <a:spcBef>
                <a:spcPts val="0"/>
              </a:spcBef>
              <a:spcAft>
                <a:spcPts val="0"/>
              </a:spcAft>
              <a:buSzPts val="3000"/>
              <a:buNone/>
              <a:defRPr/>
            </a:lvl7pPr>
            <a:lvl8pPr lvl="7">
              <a:spcBef>
                <a:spcPts val="0"/>
              </a:spcBef>
              <a:spcAft>
                <a:spcPts val="0"/>
              </a:spcAft>
              <a:buSzPts val="3000"/>
              <a:buNone/>
              <a:defRPr/>
            </a:lvl8pPr>
            <a:lvl9pPr lvl="8">
              <a:spcBef>
                <a:spcPts val="0"/>
              </a:spcBef>
              <a:spcAft>
                <a:spcPts val="0"/>
              </a:spcAft>
              <a:buSzPts val="3000"/>
              <a:buNone/>
              <a:defRPr/>
            </a:lvl9pPr>
          </a:lstStyle>
          <a:p>
            <a:endParaRPr/>
          </a:p>
        </p:txBody>
      </p:sp>
      <p:sp>
        <p:nvSpPr>
          <p:cNvPr id="40" name="Google Shape;40;p5"/>
          <p:cNvSpPr txBox="1">
            <a:spLocks noGrp="1"/>
          </p:cNvSpPr>
          <p:nvPr>
            <p:ph type="body" idx="1"/>
          </p:nvPr>
        </p:nvSpPr>
        <p:spPr>
          <a:xfrm>
            <a:off x="311700" y="1229975"/>
            <a:ext cx="3999900" cy="33390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>
            <a:lvl1pPr marL="457200" lvl="0" indent="-317500">
              <a:spcBef>
                <a:spcPts val="0"/>
              </a:spcBef>
              <a:spcAft>
                <a:spcPts val="0"/>
              </a:spcAft>
              <a:buSzPts val="1400"/>
              <a:buChar char="●"/>
              <a:defRPr sz="1400"/>
            </a:lvl1pPr>
            <a:lvl2pPr marL="914400" lvl="1" indent="-304800">
              <a:spcBef>
                <a:spcPts val="1600"/>
              </a:spcBef>
              <a:spcAft>
                <a:spcPts val="0"/>
              </a:spcAft>
              <a:buSzPts val="1200"/>
              <a:buChar char="○"/>
              <a:defRPr sz="1200"/>
            </a:lvl2pPr>
            <a:lvl3pPr marL="1371600" lvl="2" indent="-304800">
              <a:spcBef>
                <a:spcPts val="1600"/>
              </a:spcBef>
              <a:spcAft>
                <a:spcPts val="0"/>
              </a:spcAft>
              <a:buSzPts val="1200"/>
              <a:buChar char="■"/>
              <a:defRPr sz="1200"/>
            </a:lvl3pPr>
            <a:lvl4pPr marL="1828800" lvl="3" indent="-304800">
              <a:spcBef>
                <a:spcPts val="1600"/>
              </a:spcBef>
              <a:spcAft>
                <a:spcPts val="0"/>
              </a:spcAft>
              <a:buSzPts val="1200"/>
              <a:buChar char="●"/>
              <a:defRPr sz="1200"/>
            </a:lvl4pPr>
            <a:lvl5pPr marL="2286000" lvl="4" indent="-304800">
              <a:spcBef>
                <a:spcPts val="1600"/>
              </a:spcBef>
              <a:spcAft>
                <a:spcPts val="0"/>
              </a:spcAft>
              <a:buSzPts val="1200"/>
              <a:buChar char="○"/>
              <a:defRPr sz="1200"/>
            </a:lvl5pPr>
            <a:lvl6pPr marL="2743200" lvl="5" indent="-304800">
              <a:spcBef>
                <a:spcPts val="1600"/>
              </a:spcBef>
              <a:spcAft>
                <a:spcPts val="0"/>
              </a:spcAft>
              <a:buSzPts val="1200"/>
              <a:buChar char="■"/>
              <a:defRPr sz="1200"/>
            </a:lvl6pPr>
            <a:lvl7pPr marL="3200400" lvl="6" indent="-304800">
              <a:spcBef>
                <a:spcPts val="1600"/>
              </a:spcBef>
              <a:spcAft>
                <a:spcPts val="0"/>
              </a:spcAft>
              <a:buSzPts val="1200"/>
              <a:buChar char="●"/>
              <a:defRPr sz="1200"/>
            </a:lvl7pPr>
            <a:lvl8pPr marL="3657600" lvl="7" indent="-304800">
              <a:spcBef>
                <a:spcPts val="1600"/>
              </a:spcBef>
              <a:spcAft>
                <a:spcPts val="0"/>
              </a:spcAft>
              <a:buSzPts val="1200"/>
              <a:buChar char="○"/>
              <a:defRPr sz="1200"/>
            </a:lvl8pPr>
            <a:lvl9pPr marL="4114800" lvl="8" indent="-304800">
              <a:spcBef>
                <a:spcPts val="1600"/>
              </a:spcBef>
              <a:spcAft>
                <a:spcPts val="1600"/>
              </a:spcAft>
              <a:buSzPts val="1200"/>
              <a:buChar char="■"/>
              <a:defRPr sz="1200"/>
            </a:lvl9pPr>
          </a:lstStyle>
          <a:p>
            <a:endParaRPr/>
          </a:p>
        </p:txBody>
      </p:sp>
      <p:sp>
        <p:nvSpPr>
          <p:cNvPr id="41" name="Google Shape;41;p5"/>
          <p:cNvSpPr txBox="1">
            <a:spLocks noGrp="1"/>
          </p:cNvSpPr>
          <p:nvPr>
            <p:ph type="body" idx="2"/>
          </p:nvPr>
        </p:nvSpPr>
        <p:spPr>
          <a:xfrm>
            <a:off x="4832400" y="1229975"/>
            <a:ext cx="3999900" cy="33390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>
            <a:lvl1pPr marL="457200" lvl="0" indent="-317500">
              <a:spcBef>
                <a:spcPts val="0"/>
              </a:spcBef>
              <a:spcAft>
                <a:spcPts val="0"/>
              </a:spcAft>
              <a:buSzPts val="1400"/>
              <a:buChar char="●"/>
              <a:defRPr sz="1400"/>
            </a:lvl1pPr>
            <a:lvl2pPr marL="914400" lvl="1" indent="-304800">
              <a:spcBef>
                <a:spcPts val="1600"/>
              </a:spcBef>
              <a:spcAft>
                <a:spcPts val="0"/>
              </a:spcAft>
              <a:buSzPts val="1200"/>
              <a:buChar char="○"/>
              <a:defRPr sz="1200"/>
            </a:lvl2pPr>
            <a:lvl3pPr marL="1371600" lvl="2" indent="-304800">
              <a:spcBef>
                <a:spcPts val="1600"/>
              </a:spcBef>
              <a:spcAft>
                <a:spcPts val="0"/>
              </a:spcAft>
              <a:buSzPts val="1200"/>
              <a:buChar char="■"/>
              <a:defRPr sz="1200"/>
            </a:lvl3pPr>
            <a:lvl4pPr marL="1828800" lvl="3" indent="-304800">
              <a:spcBef>
                <a:spcPts val="1600"/>
              </a:spcBef>
              <a:spcAft>
                <a:spcPts val="0"/>
              </a:spcAft>
              <a:buSzPts val="1200"/>
              <a:buChar char="●"/>
              <a:defRPr sz="1200"/>
            </a:lvl4pPr>
            <a:lvl5pPr marL="2286000" lvl="4" indent="-304800">
              <a:spcBef>
                <a:spcPts val="1600"/>
              </a:spcBef>
              <a:spcAft>
                <a:spcPts val="0"/>
              </a:spcAft>
              <a:buSzPts val="1200"/>
              <a:buChar char="○"/>
              <a:defRPr sz="1200"/>
            </a:lvl5pPr>
            <a:lvl6pPr marL="2743200" lvl="5" indent="-304800">
              <a:spcBef>
                <a:spcPts val="1600"/>
              </a:spcBef>
              <a:spcAft>
                <a:spcPts val="0"/>
              </a:spcAft>
              <a:buSzPts val="1200"/>
              <a:buChar char="■"/>
              <a:defRPr sz="1200"/>
            </a:lvl6pPr>
            <a:lvl7pPr marL="3200400" lvl="6" indent="-304800">
              <a:spcBef>
                <a:spcPts val="1600"/>
              </a:spcBef>
              <a:spcAft>
                <a:spcPts val="0"/>
              </a:spcAft>
              <a:buSzPts val="1200"/>
              <a:buChar char="●"/>
              <a:defRPr sz="1200"/>
            </a:lvl7pPr>
            <a:lvl8pPr marL="3657600" lvl="7" indent="-304800">
              <a:spcBef>
                <a:spcPts val="1600"/>
              </a:spcBef>
              <a:spcAft>
                <a:spcPts val="0"/>
              </a:spcAft>
              <a:buSzPts val="1200"/>
              <a:buChar char="○"/>
              <a:defRPr sz="1200"/>
            </a:lvl8pPr>
            <a:lvl9pPr marL="4114800" lvl="8" indent="-304800">
              <a:spcBef>
                <a:spcPts val="1600"/>
              </a:spcBef>
              <a:spcAft>
                <a:spcPts val="1600"/>
              </a:spcAft>
              <a:buSzPts val="1200"/>
              <a:buChar char="■"/>
              <a:defRPr sz="1200"/>
            </a:lvl9pPr>
          </a:lstStyle>
          <a:p>
            <a:endParaRPr/>
          </a:p>
        </p:txBody>
      </p:sp>
      <p:sp>
        <p:nvSpPr>
          <p:cNvPr id="42" name="Google Shape;42;p5"/>
          <p:cNvSpPr txBox="1">
            <a:spLocks noGrp="1"/>
          </p:cNvSpPr>
          <p:nvPr>
            <p:ph type="sldNum" idx="12"/>
          </p:nvPr>
        </p:nvSpPr>
        <p:spPr>
          <a:xfrm>
            <a:off x="8460431" y="4651190"/>
            <a:ext cx="548700" cy="393600"/>
          </a:xfrm>
          <a:prstGeom prst="rect">
            <a:avLst/>
          </a:prstGeom>
        </p:spPr>
        <p:txBody>
          <a:bodyPr spcFirstLastPara="1" wrap="square" lIns="91425" tIns="91425" rIns="91425" bIns="91425" anchor="ctr" anchorCtr="0">
            <a:noAutofit/>
          </a:bodyPr>
          <a:lstStyle>
            <a:lvl1pPr lvl="0">
              <a:buNone/>
              <a:defRPr>
                <a:solidFill>
                  <a:schemeClr val="dk2"/>
                </a:solidFill>
              </a:defRPr>
            </a:lvl1pPr>
            <a:lvl2pPr lvl="1">
              <a:buNone/>
              <a:defRPr>
                <a:solidFill>
                  <a:schemeClr val="dk2"/>
                </a:solidFill>
              </a:defRPr>
            </a:lvl2pPr>
            <a:lvl3pPr lvl="2">
              <a:buNone/>
              <a:defRPr>
                <a:solidFill>
                  <a:schemeClr val="dk2"/>
                </a:solidFill>
              </a:defRPr>
            </a:lvl3pPr>
            <a:lvl4pPr lvl="3">
              <a:buNone/>
              <a:defRPr>
                <a:solidFill>
                  <a:schemeClr val="dk2"/>
                </a:solidFill>
              </a:defRPr>
            </a:lvl4pPr>
            <a:lvl5pPr lvl="4">
              <a:buNone/>
              <a:defRPr>
                <a:solidFill>
                  <a:schemeClr val="dk2"/>
                </a:solidFill>
              </a:defRPr>
            </a:lvl5pPr>
            <a:lvl6pPr lvl="5">
              <a:buNone/>
              <a:defRPr>
                <a:solidFill>
                  <a:schemeClr val="dk2"/>
                </a:solidFill>
              </a:defRPr>
            </a:lvl6pPr>
            <a:lvl7pPr lvl="6">
              <a:buNone/>
              <a:defRPr>
                <a:solidFill>
                  <a:schemeClr val="dk2"/>
                </a:solidFill>
              </a:defRPr>
            </a:lvl7pPr>
            <a:lvl8pPr lvl="7">
              <a:buNone/>
              <a:defRPr>
                <a:solidFill>
                  <a:schemeClr val="dk2"/>
                </a:solidFill>
              </a:defRPr>
            </a:lvl8pPr>
            <a:lvl9pPr lvl="8">
              <a:buNone/>
              <a:defRPr>
                <a:solidFill>
                  <a:schemeClr val="dk2"/>
                </a:solidFill>
              </a:defRPr>
            </a:lvl9pPr>
          </a:lstStyle>
          <a:p>
            <a:pPr marL="0" lvl="0" indent="0" algn="r" rtl="0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"/>
              <a:t>‹#›</a:t>
            </a:fld>
            <a:endParaRPr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matchingName="Title only" type="titleOnly">
  <p:cSld name="TITLE_ONLY">
    <p:spTree>
      <p:nvGrpSpPr>
        <p:cNvPr id="1" name="Shape 43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4" name="Google Shape;44;p6"/>
          <p:cNvSpPr txBox="1">
            <a:spLocks noGrp="1"/>
          </p:cNvSpPr>
          <p:nvPr>
            <p:ph type="title"/>
          </p:nvPr>
        </p:nvSpPr>
        <p:spPr>
          <a:xfrm>
            <a:off x="311700" y="410000"/>
            <a:ext cx="8520600" cy="6078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>
            <a:lvl1pPr lvl="0">
              <a:spcBef>
                <a:spcPts val="0"/>
              </a:spcBef>
              <a:spcAft>
                <a:spcPts val="0"/>
              </a:spcAft>
              <a:buSzPts val="3000"/>
              <a:buNone/>
              <a:defRPr/>
            </a:lvl1pPr>
            <a:lvl2pPr lvl="1">
              <a:spcBef>
                <a:spcPts val="0"/>
              </a:spcBef>
              <a:spcAft>
                <a:spcPts val="0"/>
              </a:spcAft>
              <a:buSzPts val="3000"/>
              <a:buNone/>
              <a:defRPr/>
            </a:lvl2pPr>
            <a:lvl3pPr lvl="2">
              <a:spcBef>
                <a:spcPts val="0"/>
              </a:spcBef>
              <a:spcAft>
                <a:spcPts val="0"/>
              </a:spcAft>
              <a:buSzPts val="3000"/>
              <a:buNone/>
              <a:defRPr/>
            </a:lvl3pPr>
            <a:lvl4pPr lvl="3">
              <a:spcBef>
                <a:spcPts val="0"/>
              </a:spcBef>
              <a:spcAft>
                <a:spcPts val="0"/>
              </a:spcAft>
              <a:buSzPts val="3000"/>
              <a:buNone/>
              <a:defRPr/>
            </a:lvl4pPr>
            <a:lvl5pPr lvl="4">
              <a:spcBef>
                <a:spcPts val="0"/>
              </a:spcBef>
              <a:spcAft>
                <a:spcPts val="0"/>
              </a:spcAft>
              <a:buSzPts val="3000"/>
              <a:buNone/>
              <a:defRPr/>
            </a:lvl5pPr>
            <a:lvl6pPr lvl="5">
              <a:spcBef>
                <a:spcPts val="0"/>
              </a:spcBef>
              <a:spcAft>
                <a:spcPts val="0"/>
              </a:spcAft>
              <a:buSzPts val="3000"/>
              <a:buNone/>
              <a:defRPr/>
            </a:lvl6pPr>
            <a:lvl7pPr lvl="6">
              <a:spcBef>
                <a:spcPts val="0"/>
              </a:spcBef>
              <a:spcAft>
                <a:spcPts val="0"/>
              </a:spcAft>
              <a:buSzPts val="3000"/>
              <a:buNone/>
              <a:defRPr/>
            </a:lvl7pPr>
            <a:lvl8pPr lvl="7">
              <a:spcBef>
                <a:spcPts val="0"/>
              </a:spcBef>
              <a:spcAft>
                <a:spcPts val="0"/>
              </a:spcAft>
              <a:buSzPts val="3000"/>
              <a:buNone/>
              <a:defRPr/>
            </a:lvl8pPr>
            <a:lvl9pPr lvl="8">
              <a:spcBef>
                <a:spcPts val="0"/>
              </a:spcBef>
              <a:spcAft>
                <a:spcPts val="0"/>
              </a:spcAft>
              <a:buSzPts val="3000"/>
              <a:buNone/>
              <a:defRPr/>
            </a:lvl9pPr>
          </a:lstStyle>
          <a:p>
            <a:endParaRPr/>
          </a:p>
        </p:txBody>
      </p:sp>
      <p:sp>
        <p:nvSpPr>
          <p:cNvPr id="45" name="Google Shape;45;p6"/>
          <p:cNvSpPr txBox="1">
            <a:spLocks noGrp="1"/>
          </p:cNvSpPr>
          <p:nvPr>
            <p:ph type="sldNum" idx="12"/>
          </p:nvPr>
        </p:nvSpPr>
        <p:spPr>
          <a:xfrm>
            <a:off x="8460431" y="4651190"/>
            <a:ext cx="548700" cy="393600"/>
          </a:xfrm>
          <a:prstGeom prst="rect">
            <a:avLst/>
          </a:prstGeom>
        </p:spPr>
        <p:txBody>
          <a:bodyPr spcFirstLastPara="1" wrap="square" lIns="91425" tIns="91425" rIns="91425" bIns="91425" anchor="ctr" anchorCtr="0">
            <a:noAutofit/>
          </a:bodyPr>
          <a:lstStyle>
            <a:lvl1pPr lvl="0">
              <a:buNone/>
              <a:defRPr>
                <a:solidFill>
                  <a:schemeClr val="dk2"/>
                </a:solidFill>
              </a:defRPr>
            </a:lvl1pPr>
            <a:lvl2pPr lvl="1">
              <a:buNone/>
              <a:defRPr>
                <a:solidFill>
                  <a:schemeClr val="dk2"/>
                </a:solidFill>
              </a:defRPr>
            </a:lvl2pPr>
            <a:lvl3pPr lvl="2">
              <a:buNone/>
              <a:defRPr>
                <a:solidFill>
                  <a:schemeClr val="dk2"/>
                </a:solidFill>
              </a:defRPr>
            </a:lvl3pPr>
            <a:lvl4pPr lvl="3">
              <a:buNone/>
              <a:defRPr>
                <a:solidFill>
                  <a:schemeClr val="dk2"/>
                </a:solidFill>
              </a:defRPr>
            </a:lvl4pPr>
            <a:lvl5pPr lvl="4">
              <a:buNone/>
              <a:defRPr>
                <a:solidFill>
                  <a:schemeClr val="dk2"/>
                </a:solidFill>
              </a:defRPr>
            </a:lvl5pPr>
            <a:lvl6pPr lvl="5">
              <a:buNone/>
              <a:defRPr>
                <a:solidFill>
                  <a:schemeClr val="dk2"/>
                </a:solidFill>
              </a:defRPr>
            </a:lvl6pPr>
            <a:lvl7pPr lvl="6">
              <a:buNone/>
              <a:defRPr>
                <a:solidFill>
                  <a:schemeClr val="dk2"/>
                </a:solidFill>
              </a:defRPr>
            </a:lvl7pPr>
            <a:lvl8pPr lvl="7">
              <a:buNone/>
              <a:defRPr>
                <a:solidFill>
                  <a:schemeClr val="dk2"/>
                </a:solidFill>
              </a:defRPr>
            </a:lvl8pPr>
            <a:lvl9pPr lvl="8">
              <a:buNone/>
              <a:defRPr>
                <a:solidFill>
                  <a:schemeClr val="dk2"/>
                </a:solidFill>
              </a:defRPr>
            </a:lvl9pPr>
          </a:lstStyle>
          <a:p>
            <a:pPr marL="0" lvl="0" indent="0" algn="r" rtl="0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"/>
              <a:t>‹#›</a:t>
            </a:fld>
            <a:endParaRPr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matchingName="One column text">
  <p:cSld name="ONE_COLUMN_TEXT">
    <p:spTree>
      <p:nvGrpSpPr>
        <p:cNvPr id="1" name="Shape 46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7" name="Google Shape;47;p7"/>
          <p:cNvSpPr txBox="1">
            <a:spLocks noGrp="1"/>
          </p:cNvSpPr>
          <p:nvPr>
            <p:ph type="title"/>
          </p:nvPr>
        </p:nvSpPr>
        <p:spPr>
          <a:xfrm>
            <a:off x="311700" y="555600"/>
            <a:ext cx="2808000" cy="755700"/>
          </a:xfrm>
          <a:prstGeom prst="rect">
            <a:avLst/>
          </a:prstGeom>
        </p:spPr>
        <p:txBody>
          <a:bodyPr spcFirstLastPara="1" wrap="square" lIns="91425" tIns="91425" rIns="91425" bIns="91425" anchor="b" anchorCtr="0">
            <a:noAutofit/>
          </a:bodyPr>
          <a:lstStyle>
            <a:lvl1pPr lvl="0">
              <a:spcBef>
                <a:spcPts val="0"/>
              </a:spcBef>
              <a:spcAft>
                <a:spcPts val="0"/>
              </a:spcAft>
              <a:buSzPts val="2400"/>
              <a:buNone/>
              <a:defRPr sz="2400"/>
            </a:lvl1pPr>
            <a:lvl2pPr lvl="1">
              <a:spcBef>
                <a:spcPts val="0"/>
              </a:spcBef>
              <a:spcAft>
                <a:spcPts val="0"/>
              </a:spcAft>
              <a:buSzPts val="2400"/>
              <a:buNone/>
              <a:defRPr sz="2400"/>
            </a:lvl2pPr>
            <a:lvl3pPr lvl="2">
              <a:spcBef>
                <a:spcPts val="0"/>
              </a:spcBef>
              <a:spcAft>
                <a:spcPts val="0"/>
              </a:spcAft>
              <a:buSzPts val="2400"/>
              <a:buNone/>
              <a:defRPr sz="2400"/>
            </a:lvl3pPr>
            <a:lvl4pPr lvl="3">
              <a:spcBef>
                <a:spcPts val="0"/>
              </a:spcBef>
              <a:spcAft>
                <a:spcPts val="0"/>
              </a:spcAft>
              <a:buSzPts val="2400"/>
              <a:buNone/>
              <a:defRPr sz="2400"/>
            </a:lvl4pPr>
            <a:lvl5pPr lvl="4">
              <a:spcBef>
                <a:spcPts val="0"/>
              </a:spcBef>
              <a:spcAft>
                <a:spcPts val="0"/>
              </a:spcAft>
              <a:buSzPts val="2400"/>
              <a:buNone/>
              <a:defRPr sz="2400"/>
            </a:lvl5pPr>
            <a:lvl6pPr lvl="5">
              <a:spcBef>
                <a:spcPts val="0"/>
              </a:spcBef>
              <a:spcAft>
                <a:spcPts val="0"/>
              </a:spcAft>
              <a:buSzPts val="2400"/>
              <a:buNone/>
              <a:defRPr sz="2400"/>
            </a:lvl6pPr>
            <a:lvl7pPr lvl="6">
              <a:spcBef>
                <a:spcPts val="0"/>
              </a:spcBef>
              <a:spcAft>
                <a:spcPts val="0"/>
              </a:spcAft>
              <a:buSzPts val="2400"/>
              <a:buNone/>
              <a:defRPr sz="2400"/>
            </a:lvl7pPr>
            <a:lvl8pPr lvl="7">
              <a:spcBef>
                <a:spcPts val="0"/>
              </a:spcBef>
              <a:spcAft>
                <a:spcPts val="0"/>
              </a:spcAft>
              <a:buSzPts val="2400"/>
              <a:buNone/>
              <a:defRPr sz="2400"/>
            </a:lvl8pPr>
            <a:lvl9pPr lvl="8">
              <a:spcBef>
                <a:spcPts val="0"/>
              </a:spcBef>
              <a:spcAft>
                <a:spcPts val="0"/>
              </a:spcAft>
              <a:buSzPts val="2400"/>
              <a:buNone/>
              <a:defRPr sz="2400"/>
            </a:lvl9pPr>
          </a:lstStyle>
          <a:p>
            <a:endParaRPr/>
          </a:p>
        </p:txBody>
      </p:sp>
      <p:sp>
        <p:nvSpPr>
          <p:cNvPr id="48" name="Google Shape;48;p7"/>
          <p:cNvSpPr txBox="1">
            <a:spLocks noGrp="1"/>
          </p:cNvSpPr>
          <p:nvPr>
            <p:ph type="body" idx="1"/>
          </p:nvPr>
        </p:nvSpPr>
        <p:spPr>
          <a:xfrm>
            <a:off x="311700" y="1465804"/>
            <a:ext cx="2808000" cy="31032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>
            <a:lvl1pPr marL="457200" lvl="0" indent="-304800">
              <a:spcBef>
                <a:spcPts val="0"/>
              </a:spcBef>
              <a:spcAft>
                <a:spcPts val="0"/>
              </a:spcAft>
              <a:buSzPts val="1200"/>
              <a:buChar char="●"/>
              <a:defRPr sz="1200"/>
            </a:lvl1pPr>
            <a:lvl2pPr marL="914400" lvl="1" indent="-304800">
              <a:spcBef>
                <a:spcPts val="1600"/>
              </a:spcBef>
              <a:spcAft>
                <a:spcPts val="0"/>
              </a:spcAft>
              <a:buSzPts val="1200"/>
              <a:buChar char="○"/>
              <a:defRPr sz="1200"/>
            </a:lvl2pPr>
            <a:lvl3pPr marL="1371600" lvl="2" indent="-304800">
              <a:spcBef>
                <a:spcPts val="1600"/>
              </a:spcBef>
              <a:spcAft>
                <a:spcPts val="0"/>
              </a:spcAft>
              <a:buSzPts val="1200"/>
              <a:buChar char="■"/>
              <a:defRPr sz="1200"/>
            </a:lvl3pPr>
            <a:lvl4pPr marL="1828800" lvl="3" indent="-304800">
              <a:spcBef>
                <a:spcPts val="1600"/>
              </a:spcBef>
              <a:spcAft>
                <a:spcPts val="0"/>
              </a:spcAft>
              <a:buSzPts val="1200"/>
              <a:buChar char="●"/>
              <a:defRPr sz="1200"/>
            </a:lvl4pPr>
            <a:lvl5pPr marL="2286000" lvl="4" indent="-304800">
              <a:spcBef>
                <a:spcPts val="1600"/>
              </a:spcBef>
              <a:spcAft>
                <a:spcPts val="0"/>
              </a:spcAft>
              <a:buSzPts val="1200"/>
              <a:buChar char="○"/>
              <a:defRPr sz="1200"/>
            </a:lvl5pPr>
            <a:lvl6pPr marL="2743200" lvl="5" indent="-304800">
              <a:spcBef>
                <a:spcPts val="1600"/>
              </a:spcBef>
              <a:spcAft>
                <a:spcPts val="0"/>
              </a:spcAft>
              <a:buSzPts val="1200"/>
              <a:buChar char="■"/>
              <a:defRPr sz="1200"/>
            </a:lvl6pPr>
            <a:lvl7pPr marL="3200400" lvl="6" indent="-304800">
              <a:spcBef>
                <a:spcPts val="1600"/>
              </a:spcBef>
              <a:spcAft>
                <a:spcPts val="0"/>
              </a:spcAft>
              <a:buSzPts val="1200"/>
              <a:buChar char="●"/>
              <a:defRPr sz="1200"/>
            </a:lvl7pPr>
            <a:lvl8pPr marL="3657600" lvl="7" indent="-304800">
              <a:spcBef>
                <a:spcPts val="1600"/>
              </a:spcBef>
              <a:spcAft>
                <a:spcPts val="0"/>
              </a:spcAft>
              <a:buSzPts val="1200"/>
              <a:buChar char="○"/>
              <a:defRPr sz="1200"/>
            </a:lvl8pPr>
            <a:lvl9pPr marL="4114800" lvl="8" indent="-304800">
              <a:spcBef>
                <a:spcPts val="1600"/>
              </a:spcBef>
              <a:spcAft>
                <a:spcPts val="1600"/>
              </a:spcAft>
              <a:buSzPts val="1200"/>
              <a:buChar char="■"/>
              <a:defRPr sz="1200"/>
            </a:lvl9pPr>
          </a:lstStyle>
          <a:p>
            <a:endParaRPr/>
          </a:p>
        </p:txBody>
      </p:sp>
      <p:sp>
        <p:nvSpPr>
          <p:cNvPr id="49" name="Google Shape;49;p7"/>
          <p:cNvSpPr txBox="1">
            <a:spLocks noGrp="1"/>
          </p:cNvSpPr>
          <p:nvPr>
            <p:ph type="sldNum" idx="12"/>
          </p:nvPr>
        </p:nvSpPr>
        <p:spPr>
          <a:xfrm>
            <a:off x="8460431" y="4651190"/>
            <a:ext cx="548700" cy="393600"/>
          </a:xfrm>
          <a:prstGeom prst="rect">
            <a:avLst/>
          </a:prstGeom>
        </p:spPr>
        <p:txBody>
          <a:bodyPr spcFirstLastPara="1" wrap="square" lIns="91425" tIns="91425" rIns="91425" bIns="91425" anchor="ctr" anchorCtr="0">
            <a:noAutofit/>
          </a:bodyPr>
          <a:lstStyle>
            <a:lvl1pPr lvl="0">
              <a:buNone/>
              <a:defRPr>
                <a:solidFill>
                  <a:schemeClr val="dk2"/>
                </a:solidFill>
              </a:defRPr>
            </a:lvl1pPr>
            <a:lvl2pPr lvl="1">
              <a:buNone/>
              <a:defRPr>
                <a:solidFill>
                  <a:schemeClr val="dk2"/>
                </a:solidFill>
              </a:defRPr>
            </a:lvl2pPr>
            <a:lvl3pPr lvl="2">
              <a:buNone/>
              <a:defRPr>
                <a:solidFill>
                  <a:schemeClr val="dk2"/>
                </a:solidFill>
              </a:defRPr>
            </a:lvl3pPr>
            <a:lvl4pPr lvl="3">
              <a:buNone/>
              <a:defRPr>
                <a:solidFill>
                  <a:schemeClr val="dk2"/>
                </a:solidFill>
              </a:defRPr>
            </a:lvl4pPr>
            <a:lvl5pPr lvl="4">
              <a:buNone/>
              <a:defRPr>
                <a:solidFill>
                  <a:schemeClr val="dk2"/>
                </a:solidFill>
              </a:defRPr>
            </a:lvl5pPr>
            <a:lvl6pPr lvl="5">
              <a:buNone/>
              <a:defRPr>
                <a:solidFill>
                  <a:schemeClr val="dk2"/>
                </a:solidFill>
              </a:defRPr>
            </a:lvl6pPr>
            <a:lvl7pPr lvl="6">
              <a:buNone/>
              <a:defRPr>
                <a:solidFill>
                  <a:schemeClr val="dk2"/>
                </a:solidFill>
              </a:defRPr>
            </a:lvl7pPr>
            <a:lvl8pPr lvl="7">
              <a:buNone/>
              <a:defRPr>
                <a:solidFill>
                  <a:schemeClr val="dk2"/>
                </a:solidFill>
              </a:defRPr>
            </a:lvl8pPr>
            <a:lvl9pPr lvl="8">
              <a:buNone/>
              <a:defRPr>
                <a:solidFill>
                  <a:schemeClr val="dk2"/>
                </a:solidFill>
              </a:defRPr>
            </a:lvl9pPr>
          </a:lstStyle>
          <a:p>
            <a:pPr marL="0" lvl="0" indent="0" algn="r" rtl="0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"/>
              <a:t>‹#›</a:t>
            </a:fld>
            <a:endParaRPr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matchingName="Main point">
  <p:cSld name="MAIN_POINT">
    <p:bg>
      <p:bgPr>
        <a:solidFill>
          <a:schemeClr val="accent4"/>
        </a:solidFill>
        <a:effectLst/>
      </p:bgPr>
    </p:bg>
    <p:spTree>
      <p:nvGrpSpPr>
        <p:cNvPr id="1" name="Shape 50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51" name="Google Shape;51;p8"/>
          <p:cNvGrpSpPr/>
          <p:nvPr/>
        </p:nvGrpSpPr>
        <p:grpSpPr>
          <a:xfrm>
            <a:off x="6098378" y="5"/>
            <a:ext cx="3045625" cy="2030570"/>
            <a:chOff x="6098378" y="5"/>
            <a:chExt cx="3045625" cy="2030570"/>
          </a:xfrm>
        </p:grpSpPr>
        <p:sp>
          <p:nvSpPr>
            <p:cNvPr id="52" name="Google Shape;52;p8"/>
            <p:cNvSpPr/>
            <p:nvPr/>
          </p:nvSpPr>
          <p:spPr>
            <a:xfrm>
              <a:off x="8128803" y="16"/>
              <a:ext cx="1015200" cy="1015200"/>
            </a:xfrm>
            <a:prstGeom prst="rect">
              <a:avLst/>
            </a:pr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53" name="Google Shape;53;p8"/>
            <p:cNvSpPr/>
            <p:nvPr/>
          </p:nvSpPr>
          <p:spPr>
            <a:xfrm flipH="1">
              <a:off x="7113463" y="5"/>
              <a:ext cx="1015200" cy="1015200"/>
            </a:xfrm>
            <a:prstGeom prst="rtTriangle">
              <a:avLst/>
            </a:prstGeom>
            <a:solidFill>
              <a:schemeClr val="accent5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54" name="Google Shape;54;p8"/>
            <p:cNvSpPr/>
            <p:nvPr/>
          </p:nvSpPr>
          <p:spPr>
            <a:xfrm rot="10800000" flipH="1">
              <a:off x="7113588" y="107"/>
              <a:ext cx="1015200" cy="1015200"/>
            </a:xfrm>
            <a:prstGeom prst="rtTriangle">
              <a:avLst/>
            </a:pr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55" name="Google Shape;55;p8"/>
            <p:cNvSpPr/>
            <p:nvPr/>
          </p:nvSpPr>
          <p:spPr>
            <a:xfrm rot="10800000">
              <a:off x="6098378" y="97"/>
              <a:ext cx="1015200" cy="1015200"/>
            </a:xfrm>
            <a:prstGeom prst="rtTriangle">
              <a:avLst/>
            </a:prstGeom>
            <a:solidFill>
              <a:schemeClr val="accent5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56" name="Google Shape;56;p8"/>
            <p:cNvSpPr/>
            <p:nvPr/>
          </p:nvSpPr>
          <p:spPr>
            <a:xfrm rot="10800000">
              <a:off x="8128789" y="1015375"/>
              <a:ext cx="1015200" cy="1015200"/>
            </a:xfrm>
            <a:prstGeom prst="rtTriangle">
              <a:avLst/>
            </a:prstGeom>
            <a:solidFill>
              <a:schemeClr val="accent5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</p:grpSp>
      <p:sp>
        <p:nvSpPr>
          <p:cNvPr id="57" name="Google Shape;57;p8"/>
          <p:cNvSpPr txBox="1">
            <a:spLocks noGrp="1"/>
          </p:cNvSpPr>
          <p:nvPr>
            <p:ph type="title"/>
          </p:nvPr>
        </p:nvSpPr>
        <p:spPr>
          <a:xfrm>
            <a:off x="490250" y="526350"/>
            <a:ext cx="5618700" cy="4090800"/>
          </a:xfrm>
          <a:prstGeom prst="rect">
            <a:avLst/>
          </a:prstGeom>
        </p:spPr>
        <p:txBody>
          <a:bodyPr spcFirstLastPara="1" wrap="square" lIns="91425" tIns="91425" rIns="91425" bIns="91425" anchor="ctr" anchorCtr="0">
            <a:noAutofit/>
          </a:bodyPr>
          <a:lstStyle>
            <a:lvl1pPr lvl="0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4800"/>
              <a:buNone/>
              <a:defRPr sz="4800">
                <a:solidFill>
                  <a:schemeClr val="lt1"/>
                </a:solidFill>
              </a:defRPr>
            </a:lvl1pPr>
            <a:lvl2pPr lvl="1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4800"/>
              <a:buNone/>
              <a:defRPr sz="4800">
                <a:solidFill>
                  <a:schemeClr val="lt1"/>
                </a:solidFill>
              </a:defRPr>
            </a:lvl2pPr>
            <a:lvl3pPr lvl="2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4800"/>
              <a:buNone/>
              <a:defRPr sz="4800">
                <a:solidFill>
                  <a:schemeClr val="lt1"/>
                </a:solidFill>
              </a:defRPr>
            </a:lvl3pPr>
            <a:lvl4pPr lvl="3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4800"/>
              <a:buNone/>
              <a:defRPr sz="4800">
                <a:solidFill>
                  <a:schemeClr val="lt1"/>
                </a:solidFill>
              </a:defRPr>
            </a:lvl4pPr>
            <a:lvl5pPr lvl="4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4800"/>
              <a:buNone/>
              <a:defRPr sz="4800">
                <a:solidFill>
                  <a:schemeClr val="lt1"/>
                </a:solidFill>
              </a:defRPr>
            </a:lvl5pPr>
            <a:lvl6pPr lvl="5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4800"/>
              <a:buNone/>
              <a:defRPr sz="4800">
                <a:solidFill>
                  <a:schemeClr val="lt1"/>
                </a:solidFill>
              </a:defRPr>
            </a:lvl6pPr>
            <a:lvl7pPr lvl="6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4800"/>
              <a:buNone/>
              <a:defRPr sz="4800">
                <a:solidFill>
                  <a:schemeClr val="lt1"/>
                </a:solidFill>
              </a:defRPr>
            </a:lvl7pPr>
            <a:lvl8pPr lvl="7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4800"/>
              <a:buNone/>
              <a:defRPr sz="4800">
                <a:solidFill>
                  <a:schemeClr val="lt1"/>
                </a:solidFill>
              </a:defRPr>
            </a:lvl8pPr>
            <a:lvl9pPr lvl="8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4800"/>
              <a:buNone/>
              <a:defRPr sz="4800">
                <a:solidFill>
                  <a:schemeClr val="lt1"/>
                </a:solidFill>
              </a:defRPr>
            </a:lvl9pPr>
          </a:lstStyle>
          <a:p>
            <a:endParaRPr/>
          </a:p>
        </p:txBody>
      </p:sp>
      <p:sp>
        <p:nvSpPr>
          <p:cNvPr id="58" name="Google Shape;58;p8"/>
          <p:cNvSpPr txBox="1">
            <a:spLocks noGrp="1"/>
          </p:cNvSpPr>
          <p:nvPr>
            <p:ph type="sldNum" idx="12"/>
          </p:nvPr>
        </p:nvSpPr>
        <p:spPr>
          <a:xfrm>
            <a:off x="8460431" y="4651190"/>
            <a:ext cx="548700" cy="393600"/>
          </a:xfrm>
          <a:prstGeom prst="rect">
            <a:avLst/>
          </a:prstGeom>
        </p:spPr>
        <p:txBody>
          <a:bodyPr spcFirstLastPara="1" wrap="square" lIns="91425" tIns="91425" rIns="91425" bIns="91425" anchor="ctr" anchorCtr="0">
            <a:noAutofit/>
          </a:bodyPr>
          <a:lstStyle>
            <a:lvl1pPr lvl="0">
              <a:buNone/>
              <a:defRPr/>
            </a:lvl1pPr>
            <a:lvl2pPr lvl="1">
              <a:buNone/>
              <a:defRPr/>
            </a:lvl2pPr>
            <a:lvl3pPr lvl="2">
              <a:buNone/>
              <a:defRPr/>
            </a:lvl3pPr>
            <a:lvl4pPr lvl="3">
              <a:buNone/>
              <a:defRPr/>
            </a:lvl4pPr>
            <a:lvl5pPr lvl="4">
              <a:buNone/>
              <a:defRPr/>
            </a:lvl5pPr>
            <a:lvl6pPr lvl="5">
              <a:buNone/>
              <a:defRPr/>
            </a:lvl6pPr>
            <a:lvl7pPr lvl="6">
              <a:buNone/>
              <a:defRPr/>
            </a:lvl7pPr>
            <a:lvl8pPr lvl="7">
              <a:buNone/>
              <a:defRPr/>
            </a:lvl8pPr>
            <a:lvl9pPr lvl="8">
              <a:buNone/>
              <a:defRPr/>
            </a:lvl9pPr>
          </a:lstStyle>
          <a:p>
            <a:pPr marL="0" lvl="0" indent="0" algn="r" rtl="0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"/>
              <a:t>‹#›</a:t>
            </a:fld>
            <a:endParaRPr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matchingName="Section title and description">
  <p:cSld name="SECTION_TITLE_AND_DESCRIPTION">
    <p:spTree>
      <p:nvGrpSpPr>
        <p:cNvPr id="1" name="Shape 59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0" name="Google Shape;60;p9"/>
          <p:cNvSpPr/>
          <p:nvPr/>
        </p:nvSpPr>
        <p:spPr>
          <a:xfrm>
            <a:off x="4572000" y="-175"/>
            <a:ext cx="4572000" cy="5143500"/>
          </a:xfrm>
          <a:prstGeom prst="rect">
            <a:avLst/>
          </a:prstGeom>
          <a:solidFill>
            <a:schemeClr val="dk1"/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cxnSp>
        <p:nvCxnSpPr>
          <p:cNvPr id="61" name="Google Shape;61;p9"/>
          <p:cNvCxnSpPr/>
          <p:nvPr/>
        </p:nvCxnSpPr>
        <p:spPr>
          <a:xfrm>
            <a:off x="5029675" y="4495500"/>
            <a:ext cx="468300" cy="0"/>
          </a:xfrm>
          <a:prstGeom prst="straightConnector1">
            <a:avLst/>
          </a:prstGeom>
          <a:noFill/>
          <a:ln w="19050" cap="flat" cmpd="sng">
            <a:solidFill>
              <a:schemeClr val="lt1"/>
            </a:solidFill>
            <a:prstDash val="solid"/>
            <a:round/>
            <a:headEnd type="none" w="sm" len="sm"/>
            <a:tailEnd type="none" w="sm" len="sm"/>
          </a:ln>
        </p:spPr>
      </p:cxnSp>
      <p:sp>
        <p:nvSpPr>
          <p:cNvPr id="62" name="Google Shape;62;p9"/>
          <p:cNvSpPr txBox="1">
            <a:spLocks noGrp="1"/>
          </p:cNvSpPr>
          <p:nvPr>
            <p:ph type="title"/>
          </p:nvPr>
        </p:nvSpPr>
        <p:spPr>
          <a:xfrm>
            <a:off x="265500" y="1151100"/>
            <a:ext cx="4045200" cy="1564500"/>
          </a:xfrm>
          <a:prstGeom prst="rect">
            <a:avLst/>
          </a:prstGeom>
        </p:spPr>
        <p:txBody>
          <a:bodyPr spcFirstLastPara="1" wrap="square" lIns="91425" tIns="91425" rIns="91425" bIns="91425" anchor="b" anchorCtr="0">
            <a:noAutofit/>
          </a:bodyPr>
          <a:lstStyle>
            <a:lvl1pPr lvl="0" algn="ctr">
              <a:spcBef>
                <a:spcPts val="0"/>
              </a:spcBef>
              <a:spcAft>
                <a:spcPts val="0"/>
              </a:spcAft>
              <a:buSzPts val="4200"/>
              <a:buNone/>
              <a:defRPr sz="4200"/>
            </a:lvl1pPr>
            <a:lvl2pPr lvl="1" algn="ctr">
              <a:spcBef>
                <a:spcPts val="0"/>
              </a:spcBef>
              <a:spcAft>
                <a:spcPts val="0"/>
              </a:spcAft>
              <a:buSzPts val="4200"/>
              <a:buNone/>
              <a:defRPr sz="4200"/>
            </a:lvl2pPr>
            <a:lvl3pPr lvl="2" algn="ctr">
              <a:spcBef>
                <a:spcPts val="0"/>
              </a:spcBef>
              <a:spcAft>
                <a:spcPts val="0"/>
              </a:spcAft>
              <a:buSzPts val="4200"/>
              <a:buNone/>
              <a:defRPr sz="4200"/>
            </a:lvl3pPr>
            <a:lvl4pPr lvl="3" algn="ctr">
              <a:spcBef>
                <a:spcPts val="0"/>
              </a:spcBef>
              <a:spcAft>
                <a:spcPts val="0"/>
              </a:spcAft>
              <a:buSzPts val="4200"/>
              <a:buNone/>
              <a:defRPr sz="4200"/>
            </a:lvl4pPr>
            <a:lvl5pPr lvl="4" algn="ctr">
              <a:spcBef>
                <a:spcPts val="0"/>
              </a:spcBef>
              <a:spcAft>
                <a:spcPts val="0"/>
              </a:spcAft>
              <a:buSzPts val="4200"/>
              <a:buNone/>
              <a:defRPr sz="4200"/>
            </a:lvl5pPr>
            <a:lvl6pPr lvl="5" algn="ctr">
              <a:spcBef>
                <a:spcPts val="0"/>
              </a:spcBef>
              <a:spcAft>
                <a:spcPts val="0"/>
              </a:spcAft>
              <a:buSzPts val="4200"/>
              <a:buNone/>
              <a:defRPr sz="4200"/>
            </a:lvl6pPr>
            <a:lvl7pPr lvl="6" algn="ctr">
              <a:spcBef>
                <a:spcPts val="0"/>
              </a:spcBef>
              <a:spcAft>
                <a:spcPts val="0"/>
              </a:spcAft>
              <a:buSzPts val="4200"/>
              <a:buNone/>
              <a:defRPr sz="4200"/>
            </a:lvl7pPr>
            <a:lvl8pPr lvl="7" algn="ctr">
              <a:spcBef>
                <a:spcPts val="0"/>
              </a:spcBef>
              <a:spcAft>
                <a:spcPts val="0"/>
              </a:spcAft>
              <a:buSzPts val="4200"/>
              <a:buNone/>
              <a:defRPr sz="4200"/>
            </a:lvl8pPr>
            <a:lvl9pPr lvl="8" algn="ctr">
              <a:spcBef>
                <a:spcPts val="0"/>
              </a:spcBef>
              <a:spcAft>
                <a:spcPts val="0"/>
              </a:spcAft>
              <a:buSzPts val="4200"/>
              <a:buNone/>
              <a:defRPr sz="4200"/>
            </a:lvl9pPr>
          </a:lstStyle>
          <a:p>
            <a:endParaRPr/>
          </a:p>
        </p:txBody>
      </p:sp>
      <p:sp>
        <p:nvSpPr>
          <p:cNvPr id="63" name="Google Shape;63;p9"/>
          <p:cNvSpPr txBox="1">
            <a:spLocks noGrp="1"/>
          </p:cNvSpPr>
          <p:nvPr>
            <p:ph type="subTitle" idx="1"/>
          </p:nvPr>
        </p:nvSpPr>
        <p:spPr>
          <a:xfrm>
            <a:off x="265500" y="2769001"/>
            <a:ext cx="4045200" cy="12693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>
            <a:lvl1pPr lvl="0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100"/>
              <a:buNone/>
              <a:defRPr sz="2100"/>
            </a:lvl1pPr>
            <a:lvl2pPr lvl="1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100"/>
              <a:buNone/>
              <a:defRPr sz="2100"/>
            </a:lvl2pPr>
            <a:lvl3pPr lvl="2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100"/>
              <a:buNone/>
              <a:defRPr sz="2100"/>
            </a:lvl3pPr>
            <a:lvl4pPr lvl="3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100"/>
              <a:buNone/>
              <a:defRPr sz="2100"/>
            </a:lvl4pPr>
            <a:lvl5pPr lvl="4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100"/>
              <a:buNone/>
              <a:defRPr sz="2100"/>
            </a:lvl5pPr>
            <a:lvl6pPr lvl="5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100"/>
              <a:buNone/>
              <a:defRPr sz="2100"/>
            </a:lvl6pPr>
            <a:lvl7pPr lvl="6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100"/>
              <a:buNone/>
              <a:defRPr sz="2100"/>
            </a:lvl7pPr>
            <a:lvl8pPr lvl="7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100"/>
              <a:buNone/>
              <a:defRPr sz="2100"/>
            </a:lvl8pPr>
            <a:lvl9pPr lvl="8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100"/>
              <a:buNone/>
              <a:defRPr sz="2100"/>
            </a:lvl9pPr>
          </a:lstStyle>
          <a:p>
            <a:endParaRPr/>
          </a:p>
        </p:txBody>
      </p:sp>
      <p:sp>
        <p:nvSpPr>
          <p:cNvPr id="64" name="Google Shape;64;p9"/>
          <p:cNvSpPr txBox="1">
            <a:spLocks noGrp="1"/>
          </p:cNvSpPr>
          <p:nvPr>
            <p:ph type="body" idx="2"/>
          </p:nvPr>
        </p:nvSpPr>
        <p:spPr>
          <a:xfrm>
            <a:off x="4939500" y="724200"/>
            <a:ext cx="3837000" cy="3695100"/>
          </a:xfrm>
          <a:prstGeom prst="rect">
            <a:avLst/>
          </a:prstGeom>
        </p:spPr>
        <p:txBody>
          <a:bodyPr spcFirstLastPara="1" wrap="square" lIns="91425" tIns="91425" rIns="91425" bIns="91425" anchor="ctr" anchorCtr="0">
            <a:noAutofit/>
          </a:bodyPr>
          <a:lstStyle>
            <a:lvl1pPr marL="457200" lvl="0" indent="-342900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1800"/>
              <a:buChar char="●"/>
              <a:defRPr>
                <a:solidFill>
                  <a:schemeClr val="lt1"/>
                </a:solidFill>
              </a:defRPr>
            </a:lvl1pPr>
            <a:lvl2pPr marL="914400" lvl="1" indent="-317500">
              <a:spcBef>
                <a:spcPts val="1600"/>
              </a:spcBef>
              <a:spcAft>
                <a:spcPts val="0"/>
              </a:spcAft>
              <a:buClr>
                <a:schemeClr val="lt1"/>
              </a:buClr>
              <a:buSzPts val="1400"/>
              <a:buChar char="○"/>
              <a:defRPr>
                <a:solidFill>
                  <a:schemeClr val="lt1"/>
                </a:solidFill>
              </a:defRPr>
            </a:lvl2pPr>
            <a:lvl3pPr marL="1371600" lvl="2" indent="-317500">
              <a:spcBef>
                <a:spcPts val="1600"/>
              </a:spcBef>
              <a:spcAft>
                <a:spcPts val="0"/>
              </a:spcAft>
              <a:buClr>
                <a:schemeClr val="lt1"/>
              </a:buClr>
              <a:buSzPts val="1400"/>
              <a:buChar char="■"/>
              <a:defRPr>
                <a:solidFill>
                  <a:schemeClr val="lt1"/>
                </a:solidFill>
              </a:defRPr>
            </a:lvl3pPr>
            <a:lvl4pPr marL="1828800" lvl="3" indent="-317500">
              <a:spcBef>
                <a:spcPts val="1600"/>
              </a:spcBef>
              <a:spcAft>
                <a:spcPts val="0"/>
              </a:spcAft>
              <a:buClr>
                <a:schemeClr val="lt1"/>
              </a:buClr>
              <a:buSzPts val="1400"/>
              <a:buChar char="●"/>
              <a:defRPr>
                <a:solidFill>
                  <a:schemeClr val="lt1"/>
                </a:solidFill>
              </a:defRPr>
            </a:lvl4pPr>
            <a:lvl5pPr marL="2286000" lvl="4" indent="-317500">
              <a:spcBef>
                <a:spcPts val="1600"/>
              </a:spcBef>
              <a:spcAft>
                <a:spcPts val="0"/>
              </a:spcAft>
              <a:buClr>
                <a:schemeClr val="lt1"/>
              </a:buClr>
              <a:buSzPts val="1400"/>
              <a:buChar char="○"/>
              <a:defRPr>
                <a:solidFill>
                  <a:schemeClr val="lt1"/>
                </a:solidFill>
              </a:defRPr>
            </a:lvl5pPr>
            <a:lvl6pPr marL="2743200" lvl="5" indent="-317500">
              <a:spcBef>
                <a:spcPts val="1600"/>
              </a:spcBef>
              <a:spcAft>
                <a:spcPts val="0"/>
              </a:spcAft>
              <a:buClr>
                <a:schemeClr val="lt1"/>
              </a:buClr>
              <a:buSzPts val="1400"/>
              <a:buChar char="■"/>
              <a:defRPr>
                <a:solidFill>
                  <a:schemeClr val="lt1"/>
                </a:solidFill>
              </a:defRPr>
            </a:lvl6pPr>
            <a:lvl7pPr marL="3200400" lvl="6" indent="-317500">
              <a:spcBef>
                <a:spcPts val="1600"/>
              </a:spcBef>
              <a:spcAft>
                <a:spcPts val="0"/>
              </a:spcAft>
              <a:buClr>
                <a:schemeClr val="lt1"/>
              </a:buClr>
              <a:buSzPts val="1400"/>
              <a:buChar char="●"/>
              <a:defRPr>
                <a:solidFill>
                  <a:schemeClr val="lt1"/>
                </a:solidFill>
              </a:defRPr>
            </a:lvl7pPr>
            <a:lvl8pPr marL="3657600" lvl="7" indent="-317500">
              <a:spcBef>
                <a:spcPts val="1600"/>
              </a:spcBef>
              <a:spcAft>
                <a:spcPts val="0"/>
              </a:spcAft>
              <a:buClr>
                <a:schemeClr val="lt1"/>
              </a:buClr>
              <a:buSzPts val="1400"/>
              <a:buChar char="○"/>
              <a:defRPr>
                <a:solidFill>
                  <a:schemeClr val="lt1"/>
                </a:solidFill>
              </a:defRPr>
            </a:lvl8pPr>
            <a:lvl9pPr marL="4114800" lvl="8" indent="-317500">
              <a:spcBef>
                <a:spcPts val="1600"/>
              </a:spcBef>
              <a:spcAft>
                <a:spcPts val="1600"/>
              </a:spcAft>
              <a:buClr>
                <a:schemeClr val="lt1"/>
              </a:buClr>
              <a:buSzPts val="1400"/>
              <a:buChar char="■"/>
              <a:defRPr>
                <a:solidFill>
                  <a:schemeClr val="lt1"/>
                </a:solidFill>
              </a:defRPr>
            </a:lvl9pPr>
          </a:lstStyle>
          <a:p>
            <a:endParaRPr/>
          </a:p>
        </p:txBody>
      </p:sp>
      <p:sp>
        <p:nvSpPr>
          <p:cNvPr id="65" name="Google Shape;65;p9"/>
          <p:cNvSpPr txBox="1">
            <a:spLocks noGrp="1"/>
          </p:cNvSpPr>
          <p:nvPr>
            <p:ph type="sldNum" idx="12"/>
          </p:nvPr>
        </p:nvSpPr>
        <p:spPr>
          <a:xfrm>
            <a:off x="8460431" y="4651190"/>
            <a:ext cx="548700" cy="393600"/>
          </a:xfrm>
          <a:prstGeom prst="rect">
            <a:avLst/>
          </a:prstGeom>
        </p:spPr>
        <p:txBody>
          <a:bodyPr spcFirstLastPara="1" wrap="square" lIns="91425" tIns="91425" rIns="91425" bIns="91425" anchor="ctr" anchorCtr="0">
            <a:noAutofit/>
          </a:bodyPr>
          <a:lstStyle>
            <a:lvl1pPr lvl="0">
              <a:buNone/>
              <a:defRPr/>
            </a:lvl1pPr>
            <a:lvl2pPr lvl="1">
              <a:buNone/>
              <a:defRPr/>
            </a:lvl2pPr>
            <a:lvl3pPr lvl="2">
              <a:buNone/>
              <a:defRPr/>
            </a:lvl3pPr>
            <a:lvl4pPr lvl="3">
              <a:buNone/>
              <a:defRPr/>
            </a:lvl4pPr>
            <a:lvl5pPr lvl="4">
              <a:buNone/>
              <a:defRPr/>
            </a:lvl5pPr>
            <a:lvl6pPr lvl="5">
              <a:buNone/>
              <a:defRPr/>
            </a:lvl6pPr>
            <a:lvl7pPr lvl="6">
              <a:buNone/>
              <a:defRPr/>
            </a:lvl7pPr>
            <a:lvl8pPr lvl="7">
              <a:buNone/>
              <a:defRPr/>
            </a:lvl8pPr>
            <a:lvl9pPr lvl="8">
              <a:buNone/>
              <a:defRPr/>
            </a:lvl9pPr>
          </a:lstStyle>
          <a:p>
            <a:pPr marL="0" lvl="0" indent="0" algn="r" rtl="0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"/>
              <a:t>‹#›</a:t>
            </a:fld>
            <a:endParaRPr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matchingName="Caption">
  <p:cSld name="CAPTION_ONLY">
    <p:spTree>
      <p:nvGrpSpPr>
        <p:cNvPr id="1" name="Shape 66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7" name="Google Shape;67;p10"/>
          <p:cNvSpPr txBox="1">
            <a:spLocks noGrp="1"/>
          </p:cNvSpPr>
          <p:nvPr>
            <p:ph type="body" idx="1"/>
          </p:nvPr>
        </p:nvSpPr>
        <p:spPr>
          <a:xfrm>
            <a:off x="319500" y="4230575"/>
            <a:ext cx="5998800" cy="598800"/>
          </a:xfrm>
          <a:prstGeom prst="rect">
            <a:avLst/>
          </a:prstGeom>
        </p:spPr>
        <p:txBody>
          <a:bodyPr spcFirstLastPara="1" wrap="square" lIns="91425" tIns="91425" rIns="91425" bIns="91425" anchor="ctr" anchorCtr="0">
            <a:noAutofit/>
          </a:bodyPr>
          <a:lstStyle>
            <a:lvl1pPr marL="457200" lvl="0" indent="-22860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800"/>
              <a:buNone/>
              <a:defRPr/>
            </a:lvl1pPr>
          </a:lstStyle>
          <a:p>
            <a:endParaRPr/>
          </a:p>
        </p:txBody>
      </p:sp>
      <p:sp>
        <p:nvSpPr>
          <p:cNvPr id="68" name="Google Shape;68;p10"/>
          <p:cNvSpPr txBox="1">
            <a:spLocks noGrp="1"/>
          </p:cNvSpPr>
          <p:nvPr>
            <p:ph type="sldNum" idx="12"/>
          </p:nvPr>
        </p:nvSpPr>
        <p:spPr>
          <a:xfrm>
            <a:off x="8460431" y="4651190"/>
            <a:ext cx="548700" cy="393600"/>
          </a:xfrm>
          <a:prstGeom prst="rect">
            <a:avLst/>
          </a:prstGeom>
        </p:spPr>
        <p:txBody>
          <a:bodyPr spcFirstLastPara="1" wrap="square" lIns="91425" tIns="91425" rIns="91425" bIns="91425" anchor="ctr" anchorCtr="0">
            <a:noAutofit/>
          </a:bodyPr>
          <a:lstStyle>
            <a:lvl1pPr lvl="0">
              <a:buNone/>
              <a:defRPr>
                <a:solidFill>
                  <a:schemeClr val="dk2"/>
                </a:solidFill>
              </a:defRPr>
            </a:lvl1pPr>
            <a:lvl2pPr lvl="1">
              <a:buNone/>
              <a:defRPr>
                <a:solidFill>
                  <a:schemeClr val="dk2"/>
                </a:solidFill>
              </a:defRPr>
            </a:lvl2pPr>
            <a:lvl3pPr lvl="2">
              <a:buNone/>
              <a:defRPr>
                <a:solidFill>
                  <a:schemeClr val="dk2"/>
                </a:solidFill>
              </a:defRPr>
            </a:lvl3pPr>
            <a:lvl4pPr lvl="3">
              <a:buNone/>
              <a:defRPr>
                <a:solidFill>
                  <a:schemeClr val="dk2"/>
                </a:solidFill>
              </a:defRPr>
            </a:lvl4pPr>
            <a:lvl5pPr lvl="4">
              <a:buNone/>
              <a:defRPr>
                <a:solidFill>
                  <a:schemeClr val="dk2"/>
                </a:solidFill>
              </a:defRPr>
            </a:lvl5pPr>
            <a:lvl6pPr lvl="5">
              <a:buNone/>
              <a:defRPr>
                <a:solidFill>
                  <a:schemeClr val="dk2"/>
                </a:solidFill>
              </a:defRPr>
            </a:lvl6pPr>
            <a:lvl7pPr lvl="6">
              <a:buNone/>
              <a:defRPr>
                <a:solidFill>
                  <a:schemeClr val="dk2"/>
                </a:solidFill>
              </a:defRPr>
            </a:lvl7pPr>
            <a:lvl8pPr lvl="7">
              <a:buNone/>
              <a:defRPr>
                <a:solidFill>
                  <a:schemeClr val="dk2"/>
                </a:solidFill>
              </a:defRPr>
            </a:lvl8pPr>
            <a:lvl9pPr lvl="8">
              <a:buNone/>
              <a:defRPr>
                <a:solidFill>
                  <a:schemeClr val="dk2"/>
                </a:solidFill>
              </a:defRPr>
            </a:lvl9pPr>
          </a:lstStyle>
          <a:p>
            <a:pPr marL="0" lvl="0" indent="0" algn="r" rtl="0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"/>
              <a:t>‹#›</a:t>
            </a:fld>
            <a:endParaRPr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matchingName="Big number">
  <p:cSld name="BIG_NUMBER">
    <p:bg>
      <p:bgPr>
        <a:solidFill>
          <a:schemeClr val="dk1"/>
        </a:solidFill>
        <a:effectLst/>
      </p:bgPr>
    </p:bg>
    <p:spTree>
      <p:nvGrpSpPr>
        <p:cNvPr id="1" name="Shape 69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70" name="Google Shape;70;p11"/>
          <p:cNvGrpSpPr/>
          <p:nvPr/>
        </p:nvGrpSpPr>
        <p:grpSpPr>
          <a:xfrm>
            <a:off x="6098378" y="5"/>
            <a:ext cx="3045625" cy="2030570"/>
            <a:chOff x="6098378" y="5"/>
            <a:chExt cx="3045625" cy="2030570"/>
          </a:xfrm>
        </p:grpSpPr>
        <p:sp>
          <p:nvSpPr>
            <p:cNvPr id="71" name="Google Shape;71;p11"/>
            <p:cNvSpPr/>
            <p:nvPr/>
          </p:nvSpPr>
          <p:spPr>
            <a:xfrm>
              <a:off x="8128803" y="16"/>
              <a:ext cx="1015200" cy="1015200"/>
            </a:xfrm>
            <a:prstGeom prst="rect">
              <a:avLst/>
            </a:prstGeom>
            <a:solidFill>
              <a:schemeClr val="accent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72" name="Google Shape;72;p11"/>
            <p:cNvSpPr/>
            <p:nvPr/>
          </p:nvSpPr>
          <p:spPr>
            <a:xfrm flipH="1">
              <a:off x="7113463" y="5"/>
              <a:ext cx="1015200" cy="1015200"/>
            </a:xfrm>
            <a:prstGeom prst="rtTriangle">
              <a:avLst/>
            </a:pr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73" name="Google Shape;73;p11"/>
            <p:cNvSpPr/>
            <p:nvPr/>
          </p:nvSpPr>
          <p:spPr>
            <a:xfrm rot="10800000" flipH="1">
              <a:off x="7113588" y="107"/>
              <a:ext cx="1015200" cy="1015200"/>
            </a:xfrm>
            <a:prstGeom prst="rtTriangle">
              <a:avLst/>
            </a:prstGeom>
            <a:solidFill>
              <a:schemeClr val="accent6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74" name="Google Shape;74;p11"/>
            <p:cNvSpPr/>
            <p:nvPr/>
          </p:nvSpPr>
          <p:spPr>
            <a:xfrm rot="10800000">
              <a:off x="6098378" y="97"/>
              <a:ext cx="1015200" cy="1015200"/>
            </a:xfrm>
            <a:prstGeom prst="rtTriangle">
              <a:avLst/>
            </a:prstGeom>
            <a:solidFill>
              <a:schemeClr val="accent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75" name="Google Shape;75;p11"/>
            <p:cNvSpPr/>
            <p:nvPr/>
          </p:nvSpPr>
          <p:spPr>
            <a:xfrm rot="10800000">
              <a:off x="8128789" y="1015375"/>
              <a:ext cx="1015200" cy="1015200"/>
            </a:xfrm>
            <a:prstGeom prst="rtTriangle">
              <a:avLst/>
            </a:prstGeom>
            <a:solidFill>
              <a:schemeClr val="accent6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</p:grpSp>
      <p:sp>
        <p:nvSpPr>
          <p:cNvPr id="76" name="Google Shape;76;p11"/>
          <p:cNvSpPr txBox="1">
            <a:spLocks noGrp="1"/>
          </p:cNvSpPr>
          <p:nvPr>
            <p:ph type="title" hasCustomPrompt="1"/>
          </p:nvPr>
        </p:nvSpPr>
        <p:spPr>
          <a:xfrm>
            <a:off x="311700" y="1256050"/>
            <a:ext cx="8520600" cy="2030700"/>
          </a:xfrm>
          <a:prstGeom prst="rect">
            <a:avLst/>
          </a:prstGeom>
        </p:spPr>
        <p:txBody>
          <a:bodyPr spcFirstLastPara="1" wrap="square" lIns="91425" tIns="91425" rIns="91425" bIns="91425" anchor="b" anchorCtr="0">
            <a:noAutofit/>
          </a:bodyPr>
          <a:lstStyle>
            <a:lvl1pPr lvl="0" algn="ctr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12000"/>
              <a:buNone/>
              <a:defRPr sz="12000">
                <a:solidFill>
                  <a:schemeClr val="lt1"/>
                </a:solidFill>
              </a:defRPr>
            </a:lvl1pPr>
            <a:lvl2pPr lvl="1" algn="ctr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12000"/>
              <a:buNone/>
              <a:defRPr sz="12000">
                <a:solidFill>
                  <a:schemeClr val="lt1"/>
                </a:solidFill>
              </a:defRPr>
            </a:lvl2pPr>
            <a:lvl3pPr lvl="2" algn="ctr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12000"/>
              <a:buNone/>
              <a:defRPr sz="12000">
                <a:solidFill>
                  <a:schemeClr val="lt1"/>
                </a:solidFill>
              </a:defRPr>
            </a:lvl3pPr>
            <a:lvl4pPr lvl="3" algn="ctr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12000"/>
              <a:buNone/>
              <a:defRPr sz="12000">
                <a:solidFill>
                  <a:schemeClr val="lt1"/>
                </a:solidFill>
              </a:defRPr>
            </a:lvl4pPr>
            <a:lvl5pPr lvl="4" algn="ctr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12000"/>
              <a:buNone/>
              <a:defRPr sz="12000">
                <a:solidFill>
                  <a:schemeClr val="lt1"/>
                </a:solidFill>
              </a:defRPr>
            </a:lvl5pPr>
            <a:lvl6pPr lvl="5" algn="ctr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12000"/>
              <a:buNone/>
              <a:defRPr sz="12000">
                <a:solidFill>
                  <a:schemeClr val="lt1"/>
                </a:solidFill>
              </a:defRPr>
            </a:lvl6pPr>
            <a:lvl7pPr lvl="6" algn="ctr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12000"/>
              <a:buNone/>
              <a:defRPr sz="12000">
                <a:solidFill>
                  <a:schemeClr val="lt1"/>
                </a:solidFill>
              </a:defRPr>
            </a:lvl7pPr>
            <a:lvl8pPr lvl="7" algn="ctr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12000"/>
              <a:buNone/>
              <a:defRPr sz="12000">
                <a:solidFill>
                  <a:schemeClr val="lt1"/>
                </a:solidFill>
              </a:defRPr>
            </a:lvl8pPr>
            <a:lvl9pPr lvl="8" algn="ctr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12000"/>
              <a:buNone/>
              <a:defRPr sz="12000">
                <a:solidFill>
                  <a:schemeClr val="lt1"/>
                </a:solidFill>
              </a:defRPr>
            </a:lvl9pPr>
          </a:lstStyle>
          <a:p>
            <a:r>
              <a:t>xx%</a:t>
            </a:r>
          </a:p>
        </p:txBody>
      </p:sp>
      <p:sp>
        <p:nvSpPr>
          <p:cNvPr id="77" name="Google Shape;77;p11"/>
          <p:cNvSpPr txBox="1">
            <a:spLocks noGrp="1"/>
          </p:cNvSpPr>
          <p:nvPr>
            <p:ph type="body" idx="1"/>
          </p:nvPr>
        </p:nvSpPr>
        <p:spPr>
          <a:xfrm>
            <a:off x="311700" y="3369225"/>
            <a:ext cx="8520600" cy="12819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>
            <a:lvl1pPr marL="457200" lvl="0" indent="-342900" algn="ctr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1800"/>
              <a:buChar char="●"/>
              <a:defRPr>
                <a:solidFill>
                  <a:schemeClr val="lt1"/>
                </a:solidFill>
              </a:defRPr>
            </a:lvl1pPr>
            <a:lvl2pPr marL="914400" lvl="1" indent="-317500" algn="ctr">
              <a:spcBef>
                <a:spcPts val="1600"/>
              </a:spcBef>
              <a:spcAft>
                <a:spcPts val="0"/>
              </a:spcAft>
              <a:buClr>
                <a:schemeClr val="lt1"/>
              </a:buClr>
              <a:buSzPts val="1400"/>
              <a:buChar char="○"/>
              <a:defRPr>
                <a:solidFill>
                  <a:schemeClr val="lt1"/>
                </a:solidFill>
              </a:defRPr>
            </a:lvl2pPr>
            <a:lvl3pPr marL="1371600" lvl="2" indent="-317500" algn="ctr">
              <a:spcBef>
                <a:spcPts val="1600"/>
              </a:spcBef>
              <a:spcAft>
                <a:spcPts val="0"/>
              </a:spcAft>
              <a:buClr>
                <a:schemeClr val="lt1"/>
              </a:buClr>
              <a:buSzPts val="1400"/>
              <a:buChar char="■"/>
              <a:defRPr>
                <a:solidFill>
                  <a:schemeClr val="lt1"/>
                </a:solidFill>
              </a:defRPr>
            </a:lvl3pPr>
            <a:lvl4pPr marL="1828800" lvl="3" indent="-317500" algn="ctr">
              <a:spcBef>
                <a:spcPts val="1600"/>
              </a:spcBef>
              <a:spcAft>
                <a:spcPts val="0"/>
              </a:spcAft>
              <a:buClr>
                <a:schemeClr val="lt1"/>
              </a:buClr>
              <a:buSzPts val="1400"/>
              <a:buChar char="●"/>
              <a:defRPr>
                <a:solidFill>
                  <a:schemeClr val="lt1"/>
                </a:solidFill>
              </a:defRPr>
            </a:lvl4pPr>
            <a:lvl5pPr marL="2286000" lvl="4" indent="-317500" algn="ctr">
              <a:spcBef>
                <a:spcPts val="1600"/>
              </a:spcBef>
              <a:spcAft>
                <a:spcPts val="0"/>
              </a:spcAft>
              <a:buClr>
                <a:schemeClr val="lt1"/>
              </a:buClr>
              <a:buSzPts val="1400"/>
              <a:buChar char="○"/>
              <a:defRPr>
                <a:solidFill>
                  <a:schemeClr val="lt1"/>
                </a:solidFill>
              </a:defRPr>
            </a:lvl5pPr>
            <a:lvl6pPr marL="2743200" lvl="5" indent="-317500" algn="ctr">
              <a:spcBef>
                <a:spcPts val="1600"/>
              </a:spcBef>
              <a:spcAft>
                <a:spcPts val="0"/>
              </a:spcAft>
              <a:buClr>
                <a:schemeClr val="lt1"/>
              </a:buClr>
              <a:buSzPts val="1400"/>
              <a:buChar char="■"/>
              <a:defRPr>
                <a:solidFill>
                  <a:schemeClr val="lt1"/>
                </a:solidFill>
              </a:defRPr>
            </a:lvl6pPr>
            <a:lvl7pPr marL="3200400" lvl="6" indent="-317500" algn="ctr">
              <a:spcBef>
                <a:spcPts val="1600"/>
              </a:spcBef>
              <a:spcAft>
                <a:spcPts val="0"/>
              </a:spcAft>
              <a:buClr>
                <a:schemeClr val="lt1"/>
              </a:buClr>
              <a:buSzPts val="1400"/>
              <a:buChar char="●"/>
              <a:defRPr>
                <a:solidFill>
                  <a:schemeClr val="lt1"/>
                </a:solidFill>
              </a:defRPr>
            </a:lvl7pPr>
            <a:lvl8pPr marL="3657600" lvl="7" indent="-317500" algn="ctr">
              <a:spcBef>
                <a:spcPts val="1600"/>
              </a:spcBef>
              <a:spcAft>
                <a:spcPts val="0"/>
              </a:spcAft>
              <a:buClr>
                <a:schemeClr val="lt1"/>
              </a:buClr>
              <a:buSzPts val="1400"/>
              <a:buChar char="○"/>
              <a:defRPr>
                <a:solidFill>
                  <a:schemeClr val="lt1"/>
                </a:solidFill>
              </a:defRPr>
            </a:lvl8pPr>
            <a:lvl9pPr marL="4114800" lvl="8" indent="-317500" algn="ctr">
              <a:spcBef>
                <a:spcPts val="1600"/>
              </a:spcBef>
              <a:spcAft>
                <a:spcPts val="1600"/>
              </a:spcAft>
              <a:buClr>
                <a:schemeClr val="lt1"/>
              </a:buClr>
              <a:buSzPts val="1400"/>
              <a:buChar char="■"/>
              <a:defRPr>
                <a:solidFill>
                  <a:schemeClr val="lt1"/>
                </a:solidFill>
              </a:defRPr>
            </a:lvl9pPr>
          </a:lstStyle>
          <a:p>
            <a:endParaRPr/>
          </a:p>
        </p:txBody>
      </p:sp>
      <p:sp>
        <p:nvSpPr>
          <p:cNvPr id="78" name="Google Shape;78;p11"/>
          <p:cNvSpPr txBox="1">
            <a:spLocks noGrp="1"/>
          </p:cNvSpPr>
          <p:nvPr>
            <p:ph type="sldNum" idx="12"/>
          </p:nvPr>
        </p:nvSpPr>
        <p:spPr>
          <a:xfrm>
            <a:off x="8460431" y="4651190"/>
            <a:ext cx="548700" cy="393600"/>
          </a:xfrm>
          <a:prstGeom prst="rect">
            <a:avLst/>
          </a:prstGeom>
        </p:spPr>
        <p:txBody>
          <a:bodyPr spcFirstLastPara="1" wrap="square" lIns="91425" tIns="91425" rIns="91425" bIns="91425" anchor="ctr" anchorCtr="0">
            <a:noAutofit/>
          </a:bodyPr>
          <a:lstStyle>
            <a:lvl1pPr lvl="0">
              <a:buNone/>
              <a:defRPr/>
            </a:lvl1pPr>
            <a:lvl2pPr lvl="1">
              <a:buNone/>
              <a:defRPr/>
            </a:lvl2pPr>
            <a:lvl3pPr lvl="2">
              <a:buNone/>
              <a:defRPr/>
            </a:lvl3pPr>
            <a:lvl4pPr lvl="3">
              <a:buNone/>
              <a:defRPr/>
            </a:lvl4pPr>
            <a:lvl5pPr lvl="4">
              <a:buNone/>
              <a:defRPr/>
            </a:lvl5pPr>
            <a:lvl6pPr lvl="5">
              <a:buNone/>
              <a:defRPr/>
            </a:lvl6pPr>
            <a:lvl7pPr lvl="6">
              <a:buNone/>
              <a:defRPr/>
            </a:lvl7pPr>
            <a:lvl8pPr lvl="7">
              <a:buNone/>
              <a:defRPr/>
            </a:lvl8pPr>
            <a:lvl9pPr lvl="8">
              <a:buNone/>
              <a:defRPr/>
            </a:lvl9pPr>
          </a:lstStyle>
          <a:p>
            <a:pPr marL="0" lvl="0" indent="0" algn="r" rtl="0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"/>
              <a:t>‹#›</a:t>
            </a:fld>
            <a:endParaRPr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matchingName="Blank" type="blank">
  <p:cSld name="BLANK">
    <p:spTree>
      <p:nvGrpSpPr>
        <p:cNvPr id="1" name="Shape 79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0" name="Google Shape;80;p12"/>
          <p:cNvSpPr txBox="1">
            <a:spLocks noGrp="1"/>
          </p:cNvSpPr>
          <p:nvPr>
            <p:ph type="sldNum" idx="12"/>
          </p:nvPr>
        </p:nvSpPr>
        <p:spPr>
          <a:xfrm>
            <a:off x="8460431" y="4651190"/>
            <a:ext cx="548700" cy="393600"/>
          </a:xfrm>
          <a:prstGeom prst="rect">
            <a:avLst/>
          </a:prstGeom>
        </p:spPr>
        <p:txBody>
          <a:bodyPr spcFirstLastPara="1" wrap="square" lIns="91425" tIns="91425" rIns="91425" bIns="91425" anchor="ctr" anchorCtr="0">
            <a:noAutofit/>
          </a:bodyPr>
          <a:lstStyle>
            <a:lvl1pPr lvl="0">
              <a:buNone/>
              <a:defRPr>
                <a:solidFill>
                  <a:schemeClr val="dk2"/>
                </a:solidFill>
              </a:defRPr>
            </a:lvl1pPr>
            <a:lvl2pPr lvl="1">
              <a:buNone/>
              <a:defRPr>
                <a:solidFill>
                  <a:schemeClr val="dk2"/>
                </a:solidFill>
              </a:defRPr>
            </a:lvl2pPr>
            <a:lvl3pPr lvl="2">
              <a:buNone/>
              <a:defRPr>
                <a:solidFill>
                  <a:schemeClr val="dk2"/>
                </a:solidFill>
              </a:defRPr>
            </a:lvl3pPr>
            <a:lvl4pPr lvl="3">
              <a:buNone/>
              <a:defRPr>
                <a:solidFill>
                  <a:schemeClr val="dk2"/>
                </a:solidFill>
              </a:defRPr>
            </a:lvl4pPr>
            <a:lvl5pPr lvl="4">
              <a:buNone/>
              <a:defRPr>
                <a:solidFill>
                  <a:schemeClr val="dk2"/>
                </a:solidFill>
              </a:defRPr>
            </a:lvl5pPr>
            <a:lvl6pPr lvl="5">
              <a:buNone/>
              <a:defRPr>
                <a:solidFill>
                  <a:schemeClr val="dk2"/>
                </a:solidFill>
              </a:defRPr>
            </a:lvl6pPr>
            <a:lvl7pPr lvl="6">
              <a:buNone/>
              <a:defRPr>
                <a:solidFill>
                  <a:schemeClr val="dk2"/>
                </a:solidFill>
              </a:defRPr>
            </a:lvl7pPr>
            <a:lvl8pPr lvl="7">
              <a:buNone/>
              <a:defRPr>
                <a:solidFill>
                  <a:schemeClr val="dk2"/>
                </a:solidFill>
              </a:defRPr>
            </a:lvl8pPr>
            <a:lvl9pPr lvl="8">
              <a:buNone/>
              <a:defRPr>
                <a:solidFill>
                  <a:schemeClr val="dk2"/>
                </a:solidFill>
              </a:defRPr>
            </a:lvl9pPr>
          </a:lstStyle>
          <a:p>
            <a:pPr marL="0" lvl="0" indent="0" algn="r" rtl="0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"/>
              <a:t>‹#›</a:t>
            </a:fld>
            <a:endParaRPr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 name="geometric">
    <p:bg>
      <p:bgPr>
        <a:solidFill>
          <a:schemeClr val="lt1"/>
        </a:solidFill>
        <a:effectLst/>
      </p:bgPr>
    </p:bg>
    <p:spTree>
      <p:nvGrpSpPr>
        <p:cNvPr id="1" name="Shape 5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Google Shape;6;p1"/>
          <p:cNvSpPr txBox="1">
            <a:spLocks noGrp="1"/>
          </p:cNvSpPr>
          <p:nvPr>
            <p:ph type="title"/>
          </p:nvPr>
        </p:nvSpPr>
        <p:spPr>
          <a:xfrm>
            <a:off x="311700" y="410000"/>
            <a:ext cx="8520600" cy="6078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91425" rIns="91425" bIns="91425" anchor="t" anchorCtr="0">
            <a:noAutofit/>
          </a:bodyPr>
          <a:lstStyle>
            <a:lvl1pPr lvl="0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3000"/>
              <a:buFont typeface="Roboto"/>
              <a:buNone/>
              <a:defRPr sz="3000">
                <a:solidFill>
                  <a:schemeClr val="dk1"/>
                </a:solidFill>
                <a:latin typeface="Roboto"/>
                <a:ea typeface="Roboto"/>
                <a:cs typeface="Roboto"/>
                <a:sym typeface="Roboto"/>
              </a:defRPr>
            </a:lvl1pPr>
            <a:lvl2pPr lvl="1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3000"/>
              <a:buFont typeface="Roboto"/>
              <a:buNone/>
              <a:defRPr sz="3000">
                <a:solidFill>
                  <a:schemeClr val="dk1"/>
                </a:solidFill>
                <a:latin typeface="Roboto"/>
                <a:ea typeface="Roboto"/>
                <a:cs typeface="Roboto"/>
                <a:sym typeface="Roboto"/>
              </a:defRPr>
            </a:lvl2pPr>
            <a:lvl3pPr lvl="2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3000"/>
              <a:buFont typeface="Roboto"/>
              <a:buNone/>
              <a:defRPr sz="3000">
                <a:solidFill>
                  <a:schemeClr val="dk1"/>
                </a:solidFill>
                <a:latin typeface="Roboto"/>
                <a:ea typeface="Roboto"/>
                <a:cs typeface="Roboto"/>
                <a:sym typeface="Roboto"/>
              </a:defRPr>
            </a:lvl3pPr>
            <a:lvl4pPr lvl="3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3000"/>
              <a:buFont typeface="Roboto"/>
              <a:buNone/>
              <a:defRPr sz="3000">
                <a:solidFill>
                  <a:schemeClr val="dk1"/>
                </a:solidFill>
                <a:latin typeface="Roboto"/>
                <a:ea typeface="Roboto"/>
                <a:cs typeface="Roboto"/>
                <a:sym typeface="Roboto"/>
              </a:defRPr>
            </a:lvl4pPr>
            <a:lvl5pPr lvl="4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3000"/>
              <a:buFont typeface="Roboto"/>
              <a:buNone/>
              <a:defRPr sz="3000">
                <a:solidFill>
                  <a:schemeClr val="dk1"/>
                </a:solidFill>
                <a:latin typeface="Roboto"/>
                <a:ea typeface="Roboto"/>
                <a:cs typeface="Roboto"/>
                <a:sym typeface="Roboto"/>
              </a:defRPr>
            </a:lvl5pPr>
            <a:lvl6pPr lvl="5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3000"/>
              <a:buFont typeface="Roboto"/>
              <a:buNone/>
              <a:defRPr sz="3000">
                <a:solidFill>
                  <a:schemeClr val="dk1"/>
                </a:solidFill>
                <a:latin typeface="Roboto"/>
                <a:ea typeface="Roboto"/>
                <a:cs typeface="Roboto"/>
                <a:sym typeface="Roboto"/>
              </a:defRPr>
            </a:lvl6pPr>
            <a:lvl7pPr lvl="6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3000"/>
              <a:buFont typeface="Roboto"/>
              <a:buNone/>
              <a:defRPr sz="3000">
                <a:solidFill>
                  <a:schemeClr val="dk1"/>
                </a:solidFill>
                <a:latin typeface="Roboto"/>
                <a:ea typeface="Roboto"/>
                <a:cs typeface="Roboto"/>
                <a:sym typeface="Roboto"/>
              </a:defRPr>
            </a:lvl7pPr>
            <a:lvl8pPr lvl="7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3000"/>
              <a:buFont typeface="Roboto"/>
              <a:buNone/>
              <a:defRPr sz="3000">
                <a:solidFill>
                  <a:schemeClr val="dk1"/>
                </a:solidFill>
                <a:latin typeface="Roboto"/>
                <a:ea typeface="Roboto"/>
                <a:cs typeface="Roboto"/>
                <a:sym typeface="Roboto"/>
              </a:defRPr>
            </a:lvl8pPr>
            <a:lvl9pPr lvl="8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3000"/>
              <a:buFont typeface="Roboto"/>
              <a:buNone/>
              <a:defRPr sz="3000">
                <a:solidFill>
                  <a:schemeClr val="dk1"/>
                </a:solidFill>
                <a:latin typeface="Roboto"/>
                <a:ea typeface="Roboto"/>
                <a:cs typeface="Roboto"/>
                <a:sym typeface="Roboto"/>
              </a:defRPr>
            </a:lvl9pPr>
          </a:lstStyle>
          <a:p>
            <a:endParaRPr/>
          </a:p>
        </p:txBody>
      </p:sp>
      <p:sp>
        <p:nvSpPr>
          <p:cNvPr id="7" name="Google Shape;7;p1"/>
          <p:cNvSpPr txBox="1">
            <a:spLocks noGrp="1"/>
          </p:cNvSpPr>
          <p:nvPr>
            <p:ph type="body" idx="1"/>
          </p:nvPr>
        </p:nvSpPr>
        <p:spPr>
          <a:xfrm>
            <a:off x="311700" y="1229875"/>
            <a:ext cx="8520600" cy="33390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91425" rIns="91425" bIns="91425" anchor="t" anchorCtr="0">
            <a:noAutofit/>
          </a:bodyPr>
          <a:lstStyle>
            <a:lvl1pPr marL="457200" lvl="0" indent="-342900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Clr>
                <a:schemeClr val="dk2"/>
              </a:buClr>
              <a:buSzPts val="1800"/>
              <a:buFont typeface="Roboto"/>
              <a:buChar char="●"/>
              <a:defRPr sz="1800">
                <a:solidFill>
                  <a:schemeClr val="dk2"/>
                </a:solidFill>
                <a:latin typeface="Roboto"/>
                <a:ea typeface="Roboto"/>
                <a:cs typeface="Roboto"/>
                <a:sym typeface="Roboto"/>
              </a:defRPr>
            </a:lvl1pPr>
            <a:lvl2pPr marL="914400" lvl="1" indent="-317500">
              <a:lnSpc>
                <a:spcPct val="115000"/>
              </a:lnSpc>
              <a:spcBef>
                <a:spcPts val="1600"/>
              </a:spcBef>
              <a:spcAft>
                <a:spcPts val="0"/>
              </a:spcAft>
              <a:buClr>
                <a:schemeClr val="dk2"/>
              </a:buClr>
              <a:buSzPts val="1400"/>
              <a:buFont typeface="Roboto"/>
              <a:buChar char="○"/>
              <a:defRPr>
                <a:solidFill>
                  <a:schemeClr val="dk2"/>
                </a:solidFill>
                <a:latin typeface="Roboto"/>
                <a:ea typeface="Roboto"/>
                <a:cs typeface="Roboto"/>
                <a:sym typeface="Roboto"/>
              </a:defRPr>
            </a:lvl2pPr>
            <a:lvl3pPr marL="1371600" lvl="2" indent="-317500">
              <a:lnSpc>
                <a:spcPct val="115000"/>
              </a:lnSpc>
              <a:spcBef>
                <a:spcPts val="1600"/>
              </a:spcBef>
              <a:spcAft>
                <a:spcPts val="0"/>
              </a:spcAft>
              <a:buClr>
                <a:schemeClr val="dk2"/>
              </a:buClr>
              <a:buSzPts val="1400"/>
              <a:buFont typeface="Roboto"/>
              <a:buChar char="■"/>
              <a:defRPr>
                <a:solidFill>
                  <a:schemeClr val="dk2"/>
                </a:solidFill>
                <a:latin typeface="Roboto"/>
                <a:ea typeface="Roboto"/>
                <a:cs typeface="Roboto"/>
                <a:sym typeface="Roboto"/>
              </a:defRPr>
            </a:lvl3pPr>
            <a:lvl4pPr marL="1828800" lvl="3" indent="-317500">
              <a:lnSpc>
                <a:spcPct val="115000"/>
              </a:lnSpc>
              <a:spcBef>
                <a:spcPts val="1600"/>
              </a:spcBef>
              <a:spcAft>
                <a:spcPts val="0"/>
              </a:spcAft>
              <a:buClr>
                <a:schemeClr val="dk2"/>
              </a:buClr>
              <a:buSzPts val="1400"/>
              <a:buFont typeface="Roboto"/>
              <a:buChar char="●"/>
              <a:defRPr>
                <a:solidFill>
                  <a:schemeClr val="dk2"/>
                </a:solidFill>
                <a:latin typeface="Roboto"/>
                <a:ea typeface="Roboto"/>
                <a:cs typeface="Roboto"/>
                <a:sym typeface="Roboto"/>
              </a:defRPr>
            </a:lvl4pPr>
            <a:lvl5pPr marL="2286000" lvl="4" indent="-317500">
              <a:lnSpc>
                <a:spcPct val="115000"/>
              </a:lnSpc>
              <a:spcBef>
                <a:spcPts val="1600"/>
              </a:spcBef>
              <a:spcAft>
                <a:spcPts val="0"/>
              </a:spcAft>
              <a:buClr>
                <a:schemeClr val="dk2"/>
              </a:buClr>
              <a:buSzPts val="1400"/>
              <a:buFont typeface="Roboto"/>
              <a:buChar char="○"/>
              <a:defRPr>
                <a:solidFill>
                  <a:schemeClr val="dk2"/>
                </a:solidFill>
                <a:latin typeface="Roboto"/>
                <a:ea typeface="Roboto"/>
                <a:cs typeface="Roboto"/>
                <a:sym typeface="Roboto"/>
              </a:defRPr>
            </a:lvl5pPr>
            <a:lvl6pPr marL="2743200" lvl="5" indent="-317500">
              <a:lnSpc>
                <a:spcPct val="115000"/>
              </a:lnSpc>
              <a:spcBef>
                <a:spcPts val="1600"/>
              </a:spcBef>
              <a:spcAft>
                <a:spcPts val="0"/>
              </a:spcAft>
              <a:buClr>
                <a:schemeClr val="dk2"/>
              </a:buClr>
              <a:buSzPts val="1400"/>
              <a:buFont typeface="Roboto"/>
              <a:buChar char="■"/>
              <a:defRPr>
                <a:solidFill>
                  <a:schemeClr val="dk2"/>
                </a:solidFill>
                <a:latin typeface="Roboto"/>
                <a:ea typeface="Roboto"/>
                <a:cs typeface="Roboto"/>
                <a:sym typeface="Roboto"/>
              </a:defRPr>
            </a:lvl6pPr>
            <a:lvl7pPr marL="3200400" lvl="6" indent="-317500">
              <a:lnSpc>
                <a:spcPct val="115000"/>
              </a:lnSpc>
              <a:spcBef>
                <a:spcPts val="1600"/>
              </a:spcBef>
              <a:spcAft>
                <a:spcPts val="0"/>
              </a:spcAft>
              <a:buClr>
                <a:schemeClr val="dk2"/>
              </a:buClr>
              <a:buSzPts val="1400"/>
              <a:buFont typeface="Roboto"/>
              <a:buChar char="●"/>
              <a:defRPr>
                <a:solidFill>
                  <a:schemeClr val="dk2"/>
                </a:solidFill>
                <a:latin typeface="Roboto"/>
                <a:ea typeface="Roboto"/>
                <a:cs typeface="Roboto"/>
                <a:sym typeface="Roboto"/>
              </a:defRPr>
            </a:lvl7pPr>
            <a:lvl8pPr marL="3657600" lvl="7" indent="-317500">
              <a:lnSpc>
                <a:spcPct val="115000"/>
              </a:lnSpc>
              <a:spcBef>
                <a:spcPts val="1600"/>
              </a:spcBef>
              <a:spcAft>
                <a:spcPts val="0"/>
              </a:spcAft>
              <a:buClr>
                <a:schemeClr val="dk2"/>
              </a:buClr>
              <a:buSzPts val="1400"/>
              <a:buFont typeface="Roboto"/>
              <a:buChar char="○"/>
              <a:defRPr>
                <a:solidFill>
                  <a:schemeClr val="dk2"/>
                </a:solidFill>
                <a:latin typeface="Roboto"/>
                <a:ea typeface="Roboto"/>
                <a:cs typeface="Roboto"/>
                <a:sym typeface="Roboto"/>
              </a:defRPr>
            </a:lvl8pPr>
            <a:lvl9pPr marL="4114800" lvl="8" indent="-317500">
              <a:lnSpc>
                <a:spcPct val="115000"/>
              </a:lnSpc>
              <a:spcBef>
                <a:spcPts val="1600"/>
              </a:spcBef>
              <a:spcAft>
                <a:spcPts val="1600"/>
              </a:spcAft>
              <a:buClr>
                <a:schemeClr val="dk2"/>
              </a:buClr>
              <a:buSzPts val="1400"/>
              <a:buFont typeface="Roboto"/>
              <a:buChar char="■"/>
              <a:defRPr>
                <a:solidFill>
                  <a:schemeClr val="dk2"/>
                </a:solidFill>
                <a:latin typeface="Roboto"/>
                <a:ea typeface="Roboto"/>
                <a:cs typeface="Roboto"/>
                <a:sym typeface="Roboto"/>
              </a:defRPr>
            </a:lvl9pPr>
          </a:lstStyle>
          <a:p>
            <a:endParaRPr/>
          </a:p>
        </p:txBody>
      </p:sp>
      <p:sp>
        <p:nvSpPr>
          <p:cNvPr id="8" name="Google Shape;8;p1"/>
          <p:cNvSpPr txBox="1">
            <a:spLocks noGrp="1"/>
          </p:cNvSpPr>
          <p:nvPr>
            <p:ph type="sldNum" idx="12"/>
          </p:nvPr>
        </p:nvSpPr>
        <p:spPr>
          <a:xfrm>
            <a:off x="8460431" y="4651190"/>
            <a:ext cx="548700" cy="3936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>
            <a:lvl1pPr lvl="0" algn="r">
              <a:buNone/>
              <a:defRPr sz="1000">
                <a:solidFill>
                  <a:schemeClr val="lt1"/>
                </a:solidFill>
                <a:latin typeface="Roboto"/>
                <a:ea typeface="Roboto"/>
                <a:cs typeface="Roboto"/>
                <a:sym typeface="Roboto"/>
              </a:defRPr>
            </a:lvl1pPr>
            <a:lvl2pPr lvl="1" algn="r">
              <a:buNone/>
              <a:defRPr sz="1000">
                <a:solidFill>
                  <a:schemeClr val="lt1"/>
                </a:solidFill>
                <a:latin typeface="Roboto"/>
                <a:ea typeface="Roboto"/>
                <a:cs typeface="Roboto"/>
                <a:sym typeface="Roboto"/>
              </a:defRPr>
            </a:lvl2pPr>
            <a:lvl3pPr lvl="2" algn="r">
              <a:buNone/>
              <a:defRPr sz="1000">
                <a:solidFill>
                  <a:schemeClr val="lt1"/>
                </a:solidFill>
                <a:latin typeface="Roboto"/>
                <a:ea typeface="Roboto"/>
                <a:cs typeface="Roboto"/>
                <a:sym typeface="Roboto"/>
              </a:defRPr>
            </a:lvl3pPr>
            <a:lvl4pPr lvl="3" algn="r">
              <a:buNone/>
              <a:defRPr sz="1000">
                <a:solidFill>
                  <a:schemeClr val="lt1"/>
                </a:solidFill>
                <a:latin typeface="Roboto"/>
                <a:ea typeface="Roboto"/>
                <a:cs typeface="Roboto"/>
                <a:sym typeface="Roboto"/>
              </a:defRPr>
            </a:lvl4pPr>
            <a:lvl5pPr lvl="4" algn="r">
              <a:buNone/>
              <a:defRPr sz="1000">
                <a:solidFill>
                  <a:schemeClr val="lt1"/>
                </a:solidFill>
                <a:latin typeface="Roboto"/>
                <a:ea typeface="Roboto"/>
                <a:cs typeface="Roboto"/>
                <a:sym typeface="Roboto"/>
              </a:defRPr>
            </a:lvl5pPr>
            <a:lvl6pPr lvl="5" algn="r">
              <a:buNone/>
              <a:defRPr sz="1000">
                <a:solidFill>
                  <a:schemeClr val="lt1"/>
                </a:solidFill>
                <a:latin typeface="Roboto"/>
                <a:ea typeface="Roboto"/>
                <a:cs typeface="Roboto"/>
                <a:sym typeface="Roboto"/>
              </a:defRPr>
            </a:lvl6pPr>
            <a:lvl7pPr lvl="6" algn="r">
              <a:buNone/>
              <a:defRPr sz="1000">
                <a:solidFill>
                  <a:schemeClr val="lt1"/>
                </a:solidFill>
                <a:latin typeface="Roboto"/>
                <a:ea typeface="Roboto"/>
                <a:cs typeface="Roboto"/>
                <a:sym typeface="Roboto"/>
              </a:defRPr>
            </a:lvl7pPr>
            <a:lvl8pPr lvl="7" algn="r">
              <a:buNone/>
              <a:defRPr sz="1000">
                <a:solidFill>
                  <a:schemeClr val="lt1"/>
                </a:solidFill>
                <a:latin typeface="Roboto"/>
                <a:ea typeface="Roboto"/>
                <a:cs typeface="Roboto"/>
                <a:sym typeface="Roboto"/>
              </a:defRPr>
            </a:lvl8pPr>
            <a:lvl9pPr lvl="8" algn="r">
              <a:buNone/>
              <a:defRPr sz="1000">
                <a:solidFill>
                  <a:schemeClr val="lt1"/>
                </a:solidFill>
                <a:latin typeface="Roboto"/>
                <a:ea typeface="Roboto"/>
                <a:cs typeface="Roboto"/>
                <a:sym typeface="Roboto"/>
              </a:defRPr>
            </a:lvl9pPr>
          </a:lstStyle>
          <a:p>
            <a:pPr marL="0" lvl="0" indent="0" algn="r" rtl="0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"/>
              <a:t>‹#›</a:t>
            </a:fld>
            <a:endParaRPr/>
          </a:p>
        </p:txBody>
      </p:sp>
    </p:spTree>
  </p:cSld>
  <p:clrMap bg1="lt1" tx1="dk1" bg2="dk2" tx2="lt2" accent1="accent1" accent2="accent2" accent3="accent3" accent4="accent4" accent5="accent5" accent6="accent6" hlink="hlink" folHlink="folHlink"/>
  <p:sldLayoutIdLst>
    <p:sldLayoutId id="2147483648" r:id="rId1"/>
    <p:sldLayoutId id="2147483649" r:id="rId2"/>
    <p:sldLayoutId id="2147483650" r:id="rId3"/>
    <p:sldLayoutId id="2147483651" r:id="rId4"/>
    <p:sldLayoutId id="2147483652" r:id="rId5"/>
    <p:sldLayoutId id="2147483653" r:id="rId6"/>
    <p:sldLayoutId id="2147483654" r:id="rId7"/>
    <p:sldLayoutId id="2147483655" r:id="rId8"/>
    <p:sldLayoutId id="2147483656" r:id="rId9"/>
    <p:sldLayoutId id="2147483657" r:id="rId10"/>
    <p:sldLayoutId id="2147483658" r:id="rId11"/>
  </p:sldLayoutIdLst>
  <p:hf sldNum="0" hdr="0" ftr="0" dt="0"/>
  <p:txStyles>
    <p:titleStyle>
      <a:defPPr marR="0" lvl="0" algn="l" rtl="0">
        <a:lnSpc>
          <a:spcPct val="100000"/>
        </a:lnSpc>
        <a:spcBef>
          <a:spcPts val="0"/>
        </a:spcBef>
        <a:spcAft>
          <a:spcPts val="0"/>
        </a:spcAft>
      </a:defPPr>
      <a:lvl1pPr marR="0" lvl="0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1pPr>
      <a:lvl2pPr marR="0" lvl="1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2pPr>
      <a:lvl3pPr marR="0" lvl="2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3pPr>
      <a:lvl4pPr marR="0" lvl="3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4pPr>
      <a:lvl5pPr marR="0" lvl="4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5pPr>
      <a:lvl6pPr marR="0" lvl="5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6pPr>
      <a:lvl7pPr marR="0" lvl="6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7pPr>
      <a:lvl8pPr marR="0" lvl="7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8pPr>
      <a:lvl9pPr marR="0" lvl="8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9pPr>
    </p:titleStyle>
    <p:bodyStyle>
      <a:defPPr marR="0" lvl="0" algn="l" rtl="0">
        <a:lnSpc>
          <a:spcPct val="100000"/>
        </a:lnSpc>
        <a:spcBef>
          <a:spcPts val="0"/>
        </a:spcBef>
        <a:spcAft>
          <a:spcPts val="0"/>
        </a:spcAft>
      </a:defPPr>
      <a:lvl1pPr marR="0" lvl="0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1pPr>
      <a:lvl2pPr marR="0" lvl="1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2pPr>
      <a:lvl3pPr marR="0" lvl="2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3pPr>
      <a:lvl4pPr marR="0" lvl="3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4pPr>
      <a:lvl5pPr marR="0" lvl="4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5pPr>
      <a:lvl6pPr marR="0" lvl="5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6pPr>
      <a:lvl7pPr marR="0" lvl="6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7pPr>
      <a:lvl8pPr marR="0" lvl="7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8pPr>
      <a:lvl9pPr marR="0" lvl="8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9pPr>
    </p:bodyStyle>
    <p:otherStyle>
      <a:defPPr marR="0" lvl="0" algn="l" rtl="0">
        <a:lnSpc>
          <a:spcPct val="100000"/>
        </a:lnSpc>
        <a:spcBef>
          <a:spcPts val="0"/>
        </a:spcBef>
        <a:spcAft>
          <a:spcPts val="0"/>
        </a:spcAft>
      </a:defPPr>
      <a:lvl1pPr marR="0" lvl="0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1pPr>
      <a:lvl2pPr marR="0" lvl="1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2pPr>
      <a:lvl3pPr marR="0" lvl="2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3pPr>
      <a:lvl4pPr marR="0" lvl="3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4pPr>
      <a:lvl5pPr marR="0" lvl="4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5pPr>
      <a:lvl6pPr marR="0" lvl="5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6pPr>
      <a:lvl7pPr marR="0" lvl="6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7pPr>
      <a:lvl8pPr marR="0" lvl="7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8pPr>
      <a:lvl9pPr marR="0" lvl="8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1.xml"/><Relationship Id="rId2" Type="http://schemas.openxmlformats.org/officeDocument/2006/relationships/audio" Target="../media/media1.m4a"/><Relationship Id="rId1" Type="http://schemas.microsoft.com/office/2007/relationships/media" Target="../media/media1.m4a"/><Relationship Id="rId5" Type="http://schemas.openxmlformats.org/officeDocument/2006/relationships/image" Target="../media/image1.png"/><Relationship Id="rId4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5.xml"/><Relationship Id="rId2" Type="http://schemas.openxmlformats.org/officeDocument/2006/relationships/audio" Target="../media/media2.m4a"/><Relationship Id="rId1" Type="http://schemas.microsoft.com/office/2007/relationships/media" Target="../media/media2.m4a"/><Relationship Id="rId5" Type="http://schemas.openxmlformats.org/officeDocument/2006/relationships/image" Target="../media/image1.png"/><Relationship Id="rId4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5.xml"/><Relationship Id="rId2" Type="http://schemas.openxmlformats.org/officeDocument/2006/relationships/audio" Target="../media/media3.m4a"/><Relationship Id="rId1" Type="http://schemas.microsoft.com/office/2007/relationships/media" Target="../media/media3.m4a"/><Relationship Id="rId6" Type="http://schemas.openxmlformats.org/officeDocument/2006/relationships/image" Target="../media/image1.png"/><Relationship Id="rId5" Type="http://schemas.openxmlformats.org/officeDocument/2006/relationships/image" Target="../media/image2.jpg"/><Relationship Id="rId4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7.xml"/><Relationship Id="rId2" Type="http://schemas.openxmlformats.org/officeDocument/2006/relationships/audio" Target="../media/media4.m4a"/><Relationship Id="rId1" Type="http://schemas.microsoft.com/office/2007/relationships/media" Target="../media/media4.m4a"/><Relationship Id="rId5" Type="http://schemas.openxmlformats.org/officeDocument/2006/relationships/image" Target="../media/image1.png"/><Relationship Id="rId4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2" Type="http://schemas.openxmlformats.org/officeDocument/2006/relationships/audio" Target="../media/media5.m4a"/><Relationship Id="rId1" Type="http://schemas.microsoft.com/office/2007/relationships/media" Target="../media/media5.m4a"/><Relationship Id="rId5" Type="http://schemas.openxmlformats.org/officeDocument/2006/relationships/image" Target="../media/image1.png"/><Relationship Id="rId4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2" Type="http://schemas.openxmlformats.org/officeDocument/2006/relationships/audio" Target="../media/media6.m4a"/><Relationship Id="rId1" Type="http://schemas.microsoft.com/office/2007/relationships/media" Target="../media/media6.m4a"/><Relationship Id="rId5" Type="http://schemas.openxmlformats.org/officeDocument/2006/relationships/image" Target="../media/image1.png"/><Relationship Id="rId4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5.xml"/><Relationship Id="rId2" Type="http://schemas.openxmlformats.org/officeDocument/2006/relationships/audio" Target="../media/media7.m4a"/><Relationship Id="rId1" Type="http://schemas.microsoft.com/office/2007/relationships/media" Target="../media/media7.m4a"/><Relationship Id="rId5" Type="http://schemas.openxmlformats.org/officeDocument/2006/relationships/image" Target="../media/image1.png"/><Relationship Id="rId4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2" Type="http://schemas.openxmlformats.org/officeDocument/2006/relationships/audio" Target="../media/media8.m4a"/><Relationship Id="rId1" Type="http://schemas.microsoft.com/office/2007/relationships/media" Target="../media/media8.m4a"/><Relationship Id="rId5" Type="http://schemas.openxmlformats.org/officeDocument/2006/relationships/image" Target="../media/image1.png"/><Relationship Id="rId4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9.xml"/><Relationship Id="rId2" Type="http://schemas.openxmlformats.org/officeDocument/2006/relationships/audio" Target="../media/media9.m4a"/><Relationship Id="rId1" Type="http://schemas.microsoft.com/office/2007/relationships/media" Target="../media/media9.m4a"/><Relationship Id="rId5" Type="http://schemas.openxmlformats.org/officeDocument/2006/relationships/image" Target="../media/image1.png"/><Relationship Id="rId4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9.xml"/><Relationship Id="rId2" Type="http://schemas.openxmlformats.org/officeDocument/2006/relationships/audio" Target="../media/media10.m4a"/><Relationship Id="rId1" Type="http://schemas.microsoft.com/office/2007/relationships/media" Target="../media/media10.m4a"/><Relationship Id="rId5" Type="http://schemas.openxmlformats.org/officeDocument/2006/relationships/image" Target="../media/image1.png"/><Relationship Id="rId4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3.xml"/><Relationship Id="rId2" Type="http://schemas.openxmlformats.org/officeDocument/2006/relationships/audio" Target="../media/media11.m4a"/><Relationship Id="rId1" Type="http://schemas.microsoft.com/office/2007/relationships/media" Target="../media/media11.m4a"/><Relationship Id="rId5" Type="http://schemas.openxmlformats.org/officeDocument/2006/relationships/image" Target="../media/image1.png"/><Relationship Id="rId4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2" Type="http://schemas.openxmlformats.org/officeDocument/2006/relationships/audio" Target="../media/media12.m4a"/><Relationship Id="rId1" Type="http://schemas.microsoft.com/office/2007/relationships/media" Target="../media/media12.m4a"/><Relationship Id="rId5" Type="http://schemas.openxmlformats.org/officeDocument/2006/relationships/image" Target="../media/image1.png"/><Relationship Id="rId4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5.xml"/><Relationship Id="rId2" Type="http://schemas.openxmlformats.org/officeDocument/2006/relationships/audio" Target="../media/media13.m4a"/><Relationship Id="rId1" Type="http://schemas.microsoft.com/office/2007/relationships/media" Target="../media/media13.m4a"/><Relationship Id="rId5" Type="http://schemas.openxmlformats.org/officeDocument/2006/relationships/image" Target="../media/image1.png"/><Relationship Id="rId4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5.xml"/><Relationship Id="rId2" Type="http://schemas.openxmlformats.org/officeDocument/2006/relationships/audio" Target="../media/media14.m4a"/><Relationship Id="rId1" Type="http://schemas.microsoft.com/office/2007/relationships/media" Target="../media/media14.m4a"/><Relationship Id="rId5" Type="http://schemas.openxmlformats.org/officeDocument/2006/relationships/image" Target="../media/image1.png"/><Relationship Id="rId4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2" Type="http://schemas.openxmlformats.org/officeDocument/2006/relationships/audio" Target="../media/media15.m4a"/><Relationship Id="rId1" Type="http://schemas.microsoft.com/office/2007/relationships/media" Target="../media/media15.m4a"/><Relationship Id="rId5" Type="http://schemas.openxmlformats.org/officeDocument/2006/relationships/image" Target="../media/image1.png"/><Relationship Id="rId4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2" Type="http://schemas.openxmlformats.org/officeDocument/2006/relationships/audio" Target="../media/media16.m4a"/><Relationship Id="rId1" Type="http://schemas.microsoft.com/office/2007/relationships/media" Target="../media/media16.m4a"/><Relationship Id="rId5" Type="http://schemas.openxmlformats.org/officeDocument/2006/relationships/image" Target="../media/image1.png"/><Relationship Id="rId4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2" Type="http://schemas.openxmlformats.org/officeDocument/2006/relationships/audio" Target="../media/media17.m4a"/><Relationship Id="rId1" Type="http://schemas.microsoft.com/office/2007/relationships/media" Target="../media/media17.m4a"/><Relationship Id="rId5" Type="http://schemas.openxmlformats.org/officeDocument/2006/relationships/image" Target="../media/image1.png"/><Relationship Id="rId4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2" Type="http://schemas.openxmlformats.org/officeDocument/2006/relationships/audio" Target="../media/media18.m4a"/><Relationship Id="rId1" Type="http://schemas.microsoft.com/office/2007/relationships/media" Target="../media/media18.m4a"/><Relationship Id="rId5" Type="http://schemas.openxmlformats.org/officeDocument/2006/relationships/image" Target="../media/image1.png"/><Relationship Id="rId4" Type="http://schemas.openxmlformats.org/officeDocument/2006/relationships/notesSlide" Target="../notesSlides/notesSlide18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Shape 84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5" name="Google Shape;85;p13"/>
          <p:cNvSpPr txBox="1">
            <a:spLocks noGrp="1"/>
          </p:cNvSpPr>
          <p:nvPr>
            <p:ph type="ctrTitle"/>
          </p:nvPr>
        </p:nvSpPr>
        <p:spPr>
          <a:xfrm>
            <a:off x="598100" y="215023"/>
            <a:ext cx="8222100" cy="3401700"/>
          </a:xfrm>
          <a:prstGeom prst="rect">
            <a:avLst/>
          </a:prstGeom>
        </p:spPr>
        <p:txBody>
          <a:bodyPr spcFirstLastPara="1" wrap="square" lIns="91425" tIns="91425" rIns="91425" bIns="91425" anchor="b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r>
              <a:rPr lang="en"/>
              <a:t>Evaluating Care for Older People: Integration of Theory, Policy and Practice in the UK</a:t>
            </a:r>
            <a:endParaRPr/>
          </a:p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86" name="Google Shape;86;p13"/>
          <p:cNvSpPr txBox="1">
            <a:spLocks noGrp="1"/>
          </p:cNvSpPr>
          <p:nvPr>
            <p:ph type="subTitle" idx="1"/>
          </p:nvPr>
        </p:nvSpPr>
        <p:spPr>
          <a:xfrm>
            <a:off x="598088" y="3183813"/>
            <a:ext cx="8222100" cy="4329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indent="0"/>
            <a:r>
              <a:rPr lang="en"/>
              <a:t>Name: Racheal Monisola Becker – Student Number 2310797</a:t>
            </a:r>
            <a:endParaRPr dirty="0"/>
          </a:p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r>
              <a:rPr lang="en" dirty="0"/>
              <a:t>Module: BMHP6027- Empowering the Older Person</a:t>
            </a:r>
            <a:endParaRPr dirty="0"/>
          </a:p>
          <a:p>
            <a:pPr marL="0" indent="0"/>
            <a:r>
              <a:rPr lang="en" dirty="0"/>
              <a:t>Lecturer: Rizman Nadim</a:t>
            </a:r>
          </a:p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 lang="en" dirty="0"/>
          </a:p>
          <a:p>
            <a:pPr marL="0" indent="0"/>
            <a:endParaRPr lang="en-GB"/>
          </a:p>
          <a:p>
            <a:pPr marL="0" indent="0"/>
            <a:endParaRPr lang="en-GB"/>
          </a:p>
        </p:txBody>
      </p:sp>
      <p:pic>
        <p:nvPicPr>
          <p:cNvPr id="13" name="Audio 12">
            <a:extLst>
              <a:ext uri="{FF2B5EF4-FFF2-40B4-BE49-F238E27FC236}">
                <a16:creationId xmlns:a16="http://schemas.microsoft.com/office/drawing/2014/main" id="{76BCDB78-B6A9-C7CD-39FC-27CAA334680C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5"/>
          <a:stretch>
            <a:fillRect/>
          </a:stretch>
        </p:blipFill>
        <p:spPr>
          <a:xfrm>
            <a:off x="8178800" y="4178300"/>
            <a:ext cx="812800" cy="812800"/>
          </a:xfrm>
          <a:prstGeom prst="rect">
            <a:avLst/>
          </a:prstGeom>
        </p:spPr>
      </p:pic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24384"/>
    </mc:Choice>
    <mc:Fallback xmlns="">
      <p:transition spd="slow" advTm="24384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13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 isNarration="1">
              <p:cMediaNode vol="80000" showWhenStopped="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13"/>
                </p:tgtEl>
              </p:cMediaNode>
            </p:audio>
          </p:childTnLst>
        </p:cTn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Shape 90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1" name="Google Shape;91;p14"/>
          <p:cNvSpPr txBox="1">
            <a:spLocks noGrp="1"/>
          </p:cNvSpPr>
          <p:nvPr>
            <p:ph type="title"/>
          </p:nvPr>
        </p:nvSpPr>
        <p:spPr>
          <a:xfrm>
            <a:off x="311700" y="410000"/>
            <a:ext cx="8520600" cy="6078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r>
              <a:rPr lang="en" u="sng" dirty="0"/>
              <a:t>Introduction and Presentation Scope</a:t>
            </a:r>
            <a:endParaRPr u="sng" dirty="0"/>
          </a:p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 u="sng" dirty="0"/>
          </a:p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 u="sng" dirty="0"/>
          </a:p>
        </p:txBody>
      </p:sp>
      <p:sp>
        <p:nvSpPr>
          <p:cNvPr id="92" name="Google Shape;92;p14"/>
          <p:cNvSpPr txBox="1"/>
          <p:nvPr/>
        </p:nvSpPr>
        <p:spPr>
          <a:xfrm>
            <a:off x="505975" y="1314300"/>
            <a:ext cx="8326200" cy="40038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91425" rIns="91425" bIns="91425" anchor="t" anchorCtr="0">
            <a:spAutoFit/>
          </a:bodyPr>
          <a:lstStyle/>
          <a:p>
            <a:pPr marL="0" lvl="0" indent="0" algn="l" rtl="0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None/>
            </a:pPr>
            <a:r>
              <a:rPr lang="en" b="1">
                <a:solidFill>
                  <a:schemeClr val="dk1"/>
                </a:solidFill>
                <a:latin typeface="Roboto"/>
                <a:ea typeface="Roboto"/>
                <a:cs typeface="Roboto"/>
                <a:sym typeface="Roboto"/>
              </a:rPr>
              <a:t>Presentation Purpose: To critically evaluate the care and support needs of older people within UK residential settings, examining current provisions through theoretical and policy lenses.</a:t>
            </a:r>
            <a:endParaRPr b="1">
              <a:solidFill>
                <a:schemeClr val="dk1"/>
              </a:solidFill>
              <a:latin typeface="Roboto"/>
              <a:ea typeface="Roboto"/>
              <a:cs typeface="Roboto"/>
              <a:sym typeface="Roboto"/>
            </a:endParaRPr>
          </a:p>
          <a:p>
            <a:pPr marL="0" lvl="0" indent="0" algn="l" rtl="0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None/>
            </a:pPr>
            <a:endParaRPr b="1">
              <a:solidFill>
                <a:schemeClr val="dk1"/>
              </a:solidFill>
              <a:latin typeface="Roboto"/>
              <a:ea typeface="Roboto"/>
              <a:cs typeface="Roboto"/>
              <a:sym typeface="Roboto"/>
            </a:endParaRPr>
          </a:p>
          <a:p>
            <a:pPr marL="0" lvl="0" indent="0" algn="l" rtl="0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None/>
            </a:pPr>
            <a:r>
              <a:rPr lang="en" b="1">
                <a:solidFill>
                  <a:schemeClr val="dk1"/>
                </a:solidFill>
                <a:latin typeface="Roboto"/>
                <a:ea typeface="Roboto"/>
                <a:cs typeface="Roboto"/>
                <a:sym typeface="Roboto"/>
              </a:rPr>
              <a:t>Key Areas of Analysis:</a:t>
            </a:r>
            <a:endParaRPr b="1">
              <a:solidFill>
                <a:schemeClr val="dk1"/>
              </a:solidFill>
              <a:latin typeface="Roboto"/>
              <a:ea typeface="Roboto"/>
              <a:cs typeface="Roboto"/>
              <a:sym typeface="Roboto"/>
            </a:endParaRPr>
          </a:p>
          <a:p>
            <a:pPr marL="0" lvl="0" indent="0" algn="l" rtl="0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None/>
            </a:pPr>
            <a:endParaRPr b="1">
              <a:solidFill>
                <a:schemeClr val="dk1"/>
              </a:solidFill>
              <a:latin typeface="Roboto"/>
              <a:ea typeface="Roboto"/>
              <a:cs typeface="Roboto"/>
              <a:sym typeface="Roboto"/>
            </a:endParaRPr>
          </a:p>
          <a:p>
            <a:pPr marL="0" lvl="0" indent="0" algn="l" rtl="0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None/>
            </a:pPr>
            <a:r>
              <a:rPr lang="en" b="1">
                <a:solidFill>
                  <a:schemeClr val="dk1"/>
                </a:solidFill>
                <a:latin typeface="Roboto"/>
                <a:ea typeface="Roboto"/>
                <a:cs typeface="Roboto"/>
                <a:sym typeface="Roboto"/>
              </a:rPr>
              <a:t>1. Current care provisions and their effectiveness</a:t>
            </a:r>
            <a:endParaRPr b="1">
              <a:solidFill>
                <a:schemeClr val="dk1"/>
              </a:solidFill>
              <a:latin typeface="Roboto"/>
              <a:ea typeface="Roboto"/>
              <a:cs typeface="Roboto"/>
              <a:sym typeface="Roboto"/>
            </a:endParaRPr>
          </a:p>
          <a:p>
            <a:pPr marL="0" lvl="0" indent="0" algn="l" rtl="0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None/>
            </a:pPr>
            <a:r>
              <a:rPr lang="en" b="1">
                <a:solidFill>
                  <a:schemeClr val="dk1"/>
                </a:solidFill>
                <a:latin typeface="Roboto"/>
                <a:ea typeface="Roboto"/>
                <a:cs typeface="Roboto"/>
                <a:sym typeface="Roboto"/>
              </a:rPr>
              <a:t>2. Technological innovations and implementation challenges</a:t>
            </a:r>
            <a:endParaRPr b="1">
              <a:solidFill>
                <a:schemeClr val="dk1"/>
              </a:solidFill>
              <a:latin typeface="Roboto"/>
              <a:ea typeface="Roboto"/>
              <a:cs typeface="Roboto"/>
              <a:sym typeface="Roboto"/>
            </a:endParaRPr>
          </a:p>
          <a:p>
            <a:pPr marL="0" lvl="0" indent="0" algn="l" rtl="0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None/>
            </a:pPr>
            <a:r>
              <a:rPr lang="en" b="1">
                <a:solidFill>
                  <a:schemeClr val="dk1"/>
                </a:solidFill>
                <a:latin typeface="Roboto"/>
                <a:ea typeface="Roboto"/>
                <a:cs typeface="Roboto"/>
                <a:sym typeface="Roboto"/>
              </a:rPr>
              <a:t>3. Integration of ageing theories with care practices</a:t>
            </a:r>
            <a:endParaRPr b="1">
              <a:solidFill>
                <a:schemeClr val="dk1"/>
              </a:solidFill>
              <a:latin typeface="Roboto"/>
              <a:ea typeface="Roboto"/>
              <a:cs typeface="Roboto"/>
              <a:sym typeface="Roboto"/>
            </a:endParaRPr>
          </a:p>
          <a:p>
            <a:pPr marL="0" lvl="0" indent="0" algn="l" rtl="0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None/>
            </a:pPr>
            <a:r>
              <a:rPr lang="en" b="1">
                <a:solidFill>
                  <a:schemeClr val="dk1"/>
                </a:solidFill>
                <a:latin typeface="Roboto"/>
                <a:ea typeface="Roboto"/>
                <a:cs typeface="Roboto"/>
                <a:sym typeface="Roboto"/>
              </a:rPr>
              <a:t>4. Policy framework and its practical application</a:t>
            </a:r>
            <a:endParaRPr b="1">
              <a:solidFill>
                <a:schemeClr val="dk1"/>
              </a:solidFill>
              <a:latin typeface="Roboto"/>
              <a:ea typeface="Roboto"/>
              <a:cs typeface="Roboto"/>
              <a:sym typeface="Roboto"/>
            </a:endParaRPr>
          </a:p>
          <a:p>
            <a:pPr marL="0" lvl="0" indent="0" algn="l" rtl="0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None/>
            </a:pPr>
            <a:r>
              <a:rPr lang="en" b="1">
                <a:solidFill>
                  <a:schemeClr val="dk1"/>
                </a:solidFill>
                <a:latin typeface="Roboto"/>
                <a:ea typeface="Roboto"/>
                <a:cs typeface="Roboto"/>
                <a:sym typeface="Roboto"/>
              </a:rPr>
              <a:t>5. Evidence-based recommendations for improvement</a:t>
            </a:r>
            <a:endParaRPr b="1">
              <a:solidFill>
                <a:schemeClr val="dk1"/>
              </a:solidFill>
              <a:latin typeface="Roboto"/>
              <a:ea typeface="Roboto"/>
              <a:cs typeface="Roboto"/>
              <a:sym typeface="Roboto"/>
            </a:endParaRPr>
          </a:p>
          <a:p>
            <a:pPr marL="0" lvl="0" indent="0" algn="l" rtl="0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None/>
            </a:pPr>
            <a:endParaRPr b="1">
              <a:solidFill>
                <a:schemeClr val="dk1"/>
              </a:solidFill>
              <a:latin typeface="Roboto"/>
              <a:ea typeface="Roboto"/>
              <a:cs typeface="Roboto"/>
              <a:sym typeface="Roboto"/>
            </a:endParaRPr>
          </a:p>
          <a:p>
            <a:pPr marL="0" lvl="0" indent="0" algn="l" rtl="0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None/>
            </a:pPr>
            <a:r>
              <a:rPr lang="en" b="1">
                <a:solidFill>
                  <a:schemeClr val="dk1"/>
                </a:solidFill>
                <a:latin typeface="Roboto"/>
                <a:ea typeface="Roboto"/>
                <a:cs typeface="Roboto"/>
                <a:sym typeface="Roboto"/>
              </a:rPr>
              <a:t>Ageing Definition: A multidimensional process involving biological changes, psychological adaptation, and social renegotiation.</a:t>
            </a:r>
            <a:endParaRPr b="1">
              <a:solidFill>
                <a:schemeClr val="dk1"/>
              </a:solidFill>
              <a:latin typeface="Roboto"/>
              <a:ea typeface="Roboto"/>
              <a:cs typeface="Roboto"/>
              <a:sym typeface="Roboto"/>
            </a:endParaRPr>
          </a:p>
          <a:p>
            <a:pPr marL="0" lvl="0" indent="0" algn="l" rtl="0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None/>
            </a:pPr>
            <a:endParaRPr b="1">
              <a:solidFill>
                <a:schemeClr val="dk1"/>
              </a:solidFill>
              <a:latin typeface="Roboto"/>
              <a:ea typeface="Roboto"/>
              <a:cs typeface="Roboto"/>
              <a:sym typeface="Roboto"/>
            </a:endParaRPr>
          </a:p>
          <a:p>
            <a:pPr marL="0" lvl="0" indent="0" algn="l" rtl="0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None/>
            </a:pPr>
            <a:endParaRPr sz="1800" b="1">
              <a:solidFill>
                <a:schemeClr val="dk1"/>
              </a:solidFill>
              <a:latin typeface="Roboto"/>
              <a:ea typeface="Roboto"/>
              <a:cs typeface="Roboto"/>
              <a:sym typeface="Roboto"/>
            </a:endParaRPr>
          </a:p>
        </p:txBody>
      </p:sp>
      <p:pic>
        <p:nvPicPr>
          <p:cNvPr id="3" name="Audio 2">
            <a:extLst>
              <a:ext uri="{FF2B5EF4-FFF2-40B4-BE49-F238E27FC236}">
                <a16:creationId xmlns:a16="http://schemas.microsoft.com/office/drawing/2014/main" id="{7C9035BA-63B3-CE0B-24B7-5043826EEA7C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5"/>
          <a:stretch>
            <a:fillRect/>
          </a:stretch>
        </p:blipFill>
        <p:spPr>
          <a:xfrm>
            <a:off x="8178800" y="4178300"/>
            <a:ext cx="812800" cy="812800"/>
          </a:xfrm>
          <a:prstGeom prst="rect">
            <a:avLst/>
          </a:prstGeom>
        </p:spPr>
      </p:pic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60000"/>
    </mc:Choice>
    <mc:Fallback xmlns="">
      <p:transition spd="slow" advTm="60000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3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7" fill="hold">
                            <p:stCondLst>
                              <p:cond delay="0"/>
                            </p:stCondLst>
                            <p:childTnLst>
                              <p:par>
                                <p:cTn id="8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9" dur="1" fill="hold"/>
                                        <p:tgtEl>
                                          <p:spTgt spid="3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 isNarration="1">
              <p:cMediaNode vol="80000" showWhenStopped="0">
                <p:cTn id="10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3"/>
                </p:tgtEl>
              </p:cMediaNode>
            </p:audio>
          </p:childTnLst>
        </p:cTn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Shape 96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7" name="Google Shape;97;p15"/>
          <p:cNvSpPr txBox="1">
            <a:spLocks noGrp="1"/>
          </p:cNvSpPr>
          <p:nvPr>
            <p:ph type="title"/>
          </p:nvPr>
        </p:nvSpPr>
        <p:spPr>
          <a:xfrm>
            <a:off x="311700" y="410000"/>
            <a:ext cx="8520600" cy="6078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r>
              <a:rPr lang="en"/>
              <a:t>Demographic Imperative: UK Ageing Population</a:t>
            </a:r>
            <a:endParaRPr/>
          </a:p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98" name="Google Shape;98;p15"/>
          <p:cNvSpPr txBox="1"/>
          <p:nvPr/>
        </p:nvSpPr>
        <p:spPr>
          <a:xfrm>
            <a:off x="0" y="1416150"/>
            <a:ext cx="5383800" cy="36864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91425" rIns="91425" bIns="91425" anchor="t" anchorCtr="0">
            <a:spAutoFit/>
          </a:bodyPr>
          <a:lstStyle/>
          <a:p>
            <a:pPr marL="0" lvl="0" indent="0" algn="l" rtl="0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None/>
            </a:pPr>
            <a:r>
              <a:rPr lang="en">
                <a:solidFill>
                  <a:schemeClr val="dk1"/>
                </a:solidFill>
                <a:latin typeface="Roboto"/>
                <a:ea typeface="Roboto"/>
                <a:cs typeface="Roboto"/>
                <a:sym typeface="Roboto"/>
              </a:rPr>
              <a:t>Statistical Context:</a:t>
            </a:r>
            <a:endParaRPr>
              <a:solidFill>
                <a:schemeClr val="dk1"/>
              </a:solidFill>
              <a:latin typeface="Roboto"/>
              <a:ea typeface="Roboto"/>
              <a:cs typeface="Roboto"/>
              <a:sym typeface="Roboto"/>
            </a:endParaRPr>
          </a:p>
          <a:p>
            <a:pPr marL="0" lvl="0" indent="0" algn="l" rtl="0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None/>
            </a:pPr>
            <a:endParaRPr>
              <a:solidFill>
                <a:schemeClr val="dk1"/>
              </a:solidFill>
              <a:latin typeface="Roboto"/>
              <a:ea typeface="Roboto"/>
              <a:cs typeface="Roboto"/>
              <a:sym typeface="Roboto"/>
            </a:endParaRPr>
          </a:p>
          <a:p>
            <a:pPr marL="0" lvl="0" indent="0" algn="l" rtl="0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None/>
            </a:pPr>
            <a:r>
              <a:rPr lang="en">
                <a:solidFill>
                  <a:schemeClr val="dk1"/>
                </a:solidFill>
                <a:latin typeface="Roboto"/>
                <a:ea typeface="Roboto"/>
                <a:cs typeface="Roboto"/>
                <a:sym typeface="Roboto"/>
              </a:rPr>
              <a:t>· Current UK population aged 65+ exceeds 12 million (ONS, 2023)</a:t>
            </a:r>
            <a:endParaRPr>
              <a:solidFill>
                <a:schemeClr val="dk1"/>
              </a:solidFill>
              <a:latin typeface="Roboto"/>
              <a:ea typeface="Roboto"/>
              <a:cs typeface="Roboto"/>
              <a:sym typeface="Roboto"/>
            </a:endParaRPr>
          </a:p>
          <a:p>
            <a:pPr marL="0" lvl="0" indent="0" algn="l" rtl="0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None/>
            </a:pPr>
            <a:r>
              <a:rPr lang="en">
                <a:solidFill>
                  <a:schemeClr val="dk1"/>
                </a:solidFill>
                <a:latin typeface="Roboto"/>
                <a:ea typeface="Roboto"/>
                <a:cs typeface="Roboto"/>
                <a:sym typeface="Roboto"/>
              </a:rPr>
              <a:t>· Projected to reach 17 million by 2040 (ONS, 2023)</a:t>
            </a:r>
            <a:endParaRPr>
              <a:solidFill>
                <a:schemeClr val="dk1"/>
              </a:solidFill>
              <a:latin typeface="Roboto"/>
              <a:ea typeface="Roboto"/>
              <a:cs typeface="Roboto"/>
              <a:sym typeface="Roboto"/>
            </a:endParaRPr>
          </a:p>
          <a:p>
            <a:pPr marL="0" lvl="0" indent="0" algn="l" rtl="0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None/>
            </a:pPr>
            <a:r>
              <a:rPr lang="en">
                <a:solidFill>
                  <a:schemeClr val="dk1"/>
                </a:solidFill>
                <a:latin typeface="Roboto"/>
                <a:ea typeface="Roboto"/>
                <a:cs typeface="Roboto"/>
                <a:sym typeface="Roboto"/>
              </a:rPr>
              <a:t>· Those aged 85+ represent fastest growing demographic segment</a:t>
            </a:r>
            <a:endParaRPr>
              <a:solidFill>
                <a:schemeClr val="dk1"/>
              </a:solidFill>
              <a:latin typeface="Roboto"/>
              <a:ea typeface="Roboto"/>
              <a:cs typeface="Roboto"/>
              <a:sym typeface="Roboto"/>
            </a:endParaRPr>
          </a:p>
          <a:p>
            <a:pPr marL="0" lvl="0" indent="0" algn="l" rtl="0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None/>
            </a:pPr>
            <a:endParaRPr>
              <a:solidFill>
                <a:schemeClr val="dk1"/>
              </a:solidFill>
              <a:latin typeface="Roboto"/>
              <a:ea typeface="Roboto"/>
              <a:cs typeface="Roboto"/>
              <a:sym typeface="Roboto"/>
            </a:endParaRPr>
          </a:p>
          <a:p>
            <a:pPr marL="0" lvl="0" indent="0" algn="l" rtl="0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None/>
            </a:pPr>
            <a:r>
              <a:rPr lang="en">
                <a:solidFill>
                  <a:schemeClr val="dk1"/>
                </a:solidFill>
                <a:latin typeface="Roboto"/>
                <a:ea typeface="Roboto"/>
                <a:cs typeface="Roboto"/>
                <a:sym typeface="Roboto"/>
              </a:rPr>
              <a:t>Implications for Health &amp; Social Care:</a:t>
            </a:r>
            <a:endParaRPr>
              <a:solidFill>
                <a:schemeClr val="dk1"/>
              </a:solidFill>
              <a:latin typeface="Roboto"/>
              <a:ea typeface="Roboto"/>
              <a:cs typeface="Roboto"/>
              <a:sym typeface="Roboto"/>
            </a:endParaRPr>
          </a:p>
          <a:p>
            <a:pPr marL="0" lvl="0" indent="0" algn="l" rtl="0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None/>
            </a:pPr>
            <a:endParaRPr>
              <a:solidFill>
                <a:schemeClr val="dk1"/>
              </a:solidFill>
              <a:latin typeface="Roboto"/>
              <a:ea typeface="Roboto"/>
              <a:cs typeface="Roboto"/>
              <a:sym typeface="Roboto"/>
            </a:endParaRPr>
          </a:p>
          <a:p>
            <a:pPr marL="0" lvl="0" indent="0" algn="l" rtl="0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None/>
            </a:pPr>
            <a:r>
              <a:rPr lang="en">
                <a:solidFill>
                  <a:schemeClr val="dk1"/>
                </a:solidFill>
                <a:latin typeface="Roboto"/>
                <a:ea typeface="Roboto"/>
                <a:cs typeface="Roboto"/>
                <a:sym typeface="Roboto"/>
              </a:rPr>
              <a:t>· Increased prevalence of multi-morbidity</a:t>
            </a:r>
            <a:endParaRPr>
              <a:solidFill>
                <a:schemeClr val="dk1"/>
              </a:solidFill>
              <a:latin typeface="Roboto"/>
              <a:ea typeface="Roboto"/>
              <a:cs typeface="Roboto"/>
              <a:sym typeface="Roboto"/>
            </a:endParaRPr>
          </a:p>
          <a:p>
            <a:pPr marL="0" lvl="0" indent="0" algn="l" rtl="0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None/>
            </a:pPr>
            <a:r>
              <a:rPr lang="en">
                <a:solidFill>
                  <a:schemeClr val="dk1"/>
                </a:solidFill>
                <a:latin typeface="Roboto"/>
                <a:ea typeface="Roboto"/>
                <a:cs typeface="Roboto"/>
                <a:sym typeface="Roboto"/>
              </a:rPr>
              <a:t>· Extended periods of care dependency</a:t>
            </a:r>
            <a:endParaRPr>
              <a:solidFill>
                <a:schemeClr val="dk1"/>
              </a:solidFill>
              <a:latin typeface="Roboto"/>
              <a:ea typeface="Roboto"/>
              <a:cs typeface="Roboto"/>
              <a:sym typeface="Roboto"/>
            </a:endParaRPr>
          </a:p>
          <a:p>
            <a:pPr marL="0" lvl="0" indent="0" algn="l" rtl="0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None/>
            </a:pPr>
            <a:r>
              <a:rPr lang="en">
                <a:solidFill>
                  <a:schemeClr val="dk1"/>
                </a:solidFill>
                <a:latin typeface="Roboto"/>
                <a:ea typeface="Roboto"/>
                <a:cs typeface="Roboto"/>
                <a:sym typeface="Roboto"/>
              </a:rPr>
              <a:t>· Pressure on residential care capacity</a:t>
            </a:r>
            <a:endParaRPr>
              <a:solidFill>
                <a:schemeClr val="dk1"/>
              </a:solidFill>
              <a:latin typeface="Roboto"/>
              <a:ea typeface="Roboto"/>
              <a:cs typeface="Roboto"/>
              <a:sym typeface="Roboto"/>
            </a:endParaRPr>
          </a:p>
          <a:p>
            <a:pPr marL="0" lvl="0" indent="0" algn="l" rtl="0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None/>
            </a:pPr>
            <a:r>
              <a:rPr lang="en">
                <a:solidFill>
                  <a:schemeClr val="dk1"/>
                </a:solidFill>
                <a:latin typeface="Roboto"/>
                <a:ea typeface="Roboto"/>
                <a:cs typeface="Roboto"/>
                <a:sym typeface="Roboto"/>
              </a:rPr>
              <a:t>· Workforce planning challenges</a:t>
            </a:r>
            <a:endParaRPr>
              <a:solidFill>
                <a:schemeClr val="dk1"/>
              </a:solidFill>
              <a:latin typeface="Roboto"/>
              <a:ea typeface="Roboto"/>
              <a:cs typeface="Roboto"/>
              <a:sym typeface="Roboto"/>
            </a:endParaRPr>
          </a:p>
          <a:p>
            <a:pPr marL="0" lvl="0" indent="0" algn="l" rtl="0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None/>
            </a:pPr>
            <a:endParaRPr>
              <a:solidFill>
                <a:schemeClr val="dk1"/>
              </a:solidFill>
              <a:latin typeface="Roboto"/>
              <a:ea typeface="Roboto"/>
              <a:cs typeface="Roboto"/>
              <a:sym typeface="Roboto"/>
            </a:endParaRPr>
          </a:p>
        </p:txBody>
      </p:sp>
      <p:pic>
        <p:nvPicPr>
          <p:cNvPr id="99" name="Google Shape;99;p15"/>
          <p:cNvPicPr preferRelativeResize="0"/>
          <p:nvPr/>
        </p:nvPicPr>
        <p:blipFill>
          <a:blip r:embed="rId5">
            <a:alphaModFix/>
          </a:blip>
          <a:stretch>
            <a:fillRect/>
          </a:stretch>
        </p:blipFill>
        <p:spPr>
          <a:xfrm>
            <a:off x="5351375" y="1416150"/>
            <a:ext cx="3455401" cy="2934283"/>
          </a:xfrm>
          <a:prstGeom prst="rect">
            <a:avLst/>
          </a:prstGeom>
          <a:noFill/>
          <a:ln w="28575" cap="flat" cmpd="sng">
            <a:solidFill>
              <a:schemeClr val="dk2"/>
            </a:solidFill>
            <a:prstDash val="solid"/>
            <a:round/>
            <a:headEnd type="none" w="sm" len="sm"/>
            <a:tailEnd type="none" w="sm" len="sm"/>
          </a:ln>
          <a:effectLst>
            <a:outerShdw blurRad="57150" dist="19050" dir="5400000" algn="bl" rotWithShape="0">
              <a:srgbClr val="000000">
                <a:alpha val="50000"/>
              </a:srgbClr>
            </a:outerShdw>
          </a:effectLst>
        </p:spPr>
      </p:pic>
      <p:sp>
        <p:nvSpPr>
          <p:cNvPr id="100" name="Google Shape;100;p15"/>
          <p:cNvSpPr txBox="1"/>
          <p:nvPr/>
        </p:nvSpPr>
        <p:spPr>
          <a:xfrm>
            <a:off x="5995325" y="4350425"/>
            <a:ext cx="2167500" cy="8196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91425" rIns="91425" bIns="91425" anchor="t" anchorCtr="0">
            <a:sp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r>
              <a:rPr lang="en">
                <a:solidFill>
                  <a:schemeClr val="dk1"/>
                </a:solidFill>
                <a:latin typeface="Roboto"/>
                <a:ea typeface="Roboto"/>
                <a:cs typeface="Roboto"/>
                <a:sym typeface="Roboto"/>
              </a:rPr>
              <a:t>ONS population pyramid projection graphic.</a:t>
            </a:r>
            <a:endParaRPr>
              <a:solidFill>
                <a:schemeClr val="dk1"/>
              </a:solidFill>
              <a:latin typeface="Roboto"/>
              <a:ea typeface="Roboto"/>
              <a:cs typeface="Roboto"/>
              <a:sym typeface="Roboto"/>
            </a:endParaRPr>
          </a:p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>
              <a:solidFill>
                <a:schemeClr val="dk1"/>
              </a:solidFill>
              <a:latin typeface="Roboto"/>
              <a:ea typeface="Roboto"/>
              <a:cs typeface="Roboto"/>
              <a:sym typeface="Roboto"/>
            </a:endParaRPr>
          </a:p>
        </p:txBody>
      </p:sp>
      <p:pic>
        <p:nvPicPr>
          <p:cNvPr id="3" name="Audio 2">
            <a:extLst>
              <a:ext uri="{FF2B5EF4-FFF2-40B4-BE49-F238E27FC236}">
                <a16:creationId xmlns:a16="http://schemas.microsoft.com/office/drawing/2014/main" id="{C4BFDC2D-6D23-DDD0-5552-7F23741DAE81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6"/>
          <a:stretch>
            <a:fillRect/>
          </a:stretch>
        </p:blipFill>
        <p:spPr>
          <a:xfrm>
            <a:off x="8178800" y="4178300"/>
            <a:ext cx="812800" cy="812800"/>
          </a:xfrm>
          <a:prstGeom prst="rect">
            <a:avLst/>
          </a:prstGeom>
        </p:spPr>
      </p:pic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68245"/>
    </mc:Choice>
    <mc:Fallback xmlns="">
      <p:transition spd="slow" advTm="68245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3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 isNarration="1">
              <p:cMediaNode vol="80000" showWhenStopped="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3"/>
                </p:tgtEl>
              </p:cMediaNode>
            </p:audio>
          </p:childTnLst>
        </p:cTn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Shape 104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5" name="Google Shape;105;p16"/>
          <p:cNvSpPr txBox="1">
            <a:spLocks noGrp="1"/>
          </p:cNvSpPr>
          <p:nvPr>
            <p:ph type="title"/>
          </p:nvPr>
        </p:nvSpPr>
        <p:spPr>
          <a:xfrm>
            <a:off x="490250" y="526350"/>
            <a:ext cx="5618700" cy="4090800"/>
          </a:xfrm>
          <a:prstGeom prst="rect">
            <a:avLst/>
          </a:prstGeom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r>
              <a:rPr lang="en" b="1" i="1"/>
              <a:t>Theoretical Frameworks for Understanding Ageing</a:t>
            </a:r>
            <a:endParaRPr b="1" i="1"/>
          </a:p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 b="1" i="1"/>
          </a:p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 b="1" i="1"/>
          </a:p>
        </p:txBody>
      </p:sp>
      <p:pic>
        <p:nvPicPr>
          <p:cNvPr id="3" name="Audio 2">
            <a:extLst>
              <a:ext uri="{FF2B5EF4-FFF2-40B4-BE49-F238E27FC236}">
                <a16:creationId xmlns:a16="http://schemas.microsoft.com/office/drawing/2014/main" id="{2AF64434-F326-3FF0-1CE8-62B6AC2E7548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5"/>
          <a:stretch>
            <a:fillRect/>
          </a:stretch>
        </p:blipFill>
        <p:spPr>
          <a:xfrm>
            <a:off x="8178800" y="4178300"/>
            <a:ext cx="812800" cy="812800"/>
          </a:xfrm>
          <a:prstGeom prst="rect">
            <a:avLst/>
          </a:prstGeom>
        </p:spPr>
      </p:pic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4928"/>
    </mc:Choice>
    <mc:Fallback xmlns="">
      <p:transition spd="slow" advTm="4928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3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 isNarration="1">
              <p:cMediaNode vol="80000" showWhenStopped="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3"/>
                </p:tgtEl>
              </p:cMediaNode>
            </p:audio>
          </p:childTnLst>
        </p:cTn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Shape 109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0" name="Google Shape;110;p17"/>
          <p:cNvSpPr txBox="1">
            <a:spLocks noGrp="1"/>
          </p:cNvSpPr>
          <p:nvPr>
            <p:ph type="title"/>
          </p:nvPr>
        </p:nvSpPr>
        <p:spPr>
          <a:xfrm>
            <a:off x="370775" y="245000"/>
            <a:ext cx="8449500" cy="4706700"/>
          </a:xfrm>
          <a:prstGeom prst="rect">
            <a:avLst/>
          </a:prstGeom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r>
              <a:rPr lang="en" sz="1800" b="1"/>
              <a:t>Psychosocial Theories Relevant to Care Practice:</a:t>
            </a:r>
            <a:endParaRPr sz="1800" b="1"/>
          </a:p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 sz="1400" b="1"/>
          </a:p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r>
              <a:rPr lang="en" sz="1400" b="1"/>
              <a:t>Activity Theory (Havighurst, 1963):</a:t>
            </a:r>
            <a:endParaRPr sz="1400" b="1"/>
          </a:p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 sz="1400" b="1"/>
          </a:p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r>
              <a:rPr lang="en" sz="1400" b="1"/>
              <a:t>· Maintains that successful ageing involves continued social engagement</a:t>
            </a:r>
            <a:endParaRPr sz="1400" b="1"/>
          </a:p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r>
              <a:rPr lang="en" sz="1400" b="1"/>
              <a:t>· Implications for care: programmes should facilitate meaningful activities</a:t>
            </a:r>
            <a:endParaRPr sz="1400" b="1"/>
          </a:p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r>
              <a:rPr lang="en" sz="1400" b="1"/>
              <a:t>· Evidence: Higher wellbeing scores in care homes with structured activity programmes (Smith et al., 2021)</a:t>
            </a:r>
            <a:endParaRPr sz="1400" b="1"/>
          </a:p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 sz="1400" b="1"/>
          </a:p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r>
              <a:rPr lang="en" sz="1400" b="1"/>
              <a:t>Continuity Theory (Atchley, 1989):</a:t>
            </a:r>
            <a:endParaRPr sz="1400" b="1"/>
          </a:p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 sz="1400" b="1"/>
          </a:p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r>
              <a:rPr lang="en" sz="1400" b="1"/>
              <a:t>· Proposes individuals maintain consistent patterns throughout life</a:t>
            </a:r>
            <a:endParaRPr sz="1400" b="1"/>
          </a:p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r>
              <a:rPr lang="en" sz="1400" b="1"/>
              <a:t>· Care application: Personalisation of care routines and environments</a:t>
            </a:r>
            <a:endParaRPr sz="1400" b="1"/>
          </a:p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r>
              <a:rPr lang="en" sz="1400" b="1"/>
              <a:t>· Practice example: Life story work in dementia care</a:t>
            </a:r>
            <a:endParaRPr sz="1400" b="1"/>
          </a:p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 sz="1400" b="1"/>
          </a:p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r>
              <a:rPr lang="en" sz="1400" b="1"/>
              <a:t>Life Course Perspective:</a:t>
            </a:r>
            <a:endParaRPr sz="1400" b="1"/>
          </a:p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 sz="1400" b="1"/>
          </a:p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r>
              <a:rPr lang="en" sz="1400" b="1"/>
              <a:t>· Recognises ageing as accumulation of lifetime experiences</a:t>
            </a:r>
            <a:endParaRPr sz="1400" b="1"/>
          </a:p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r>
              <a:rPr lang="en" sz="1400" b="1"/>
              <a:t>· Care implication: Holistic assessment considering personal history</a:t>
            </a:r>
            <a:endParaRPr sz="1400" b="1"/>
          </a:p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 sz="1400" b="1"/>
          </a:p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r>
              <a:rPr lang="en" sz="1400" b="1"/>
              <a:t>Critical Analysis: While theories provide valuable frameworks, their application is often constrained by resource limitations and institutional practices</a:t>
            </a:r>
            <a:endParaRPr sz="1400" b="1"/>
          </a:p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 sz="1400" b="1"/>
          </a:p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 sz="1400" b="1"/>
          </a:p>
        </p:txBody>
      </p:sp>
      <p:pic>
        <p:nvPicPr>
          <p:cNvPr id="3" name="Audio 2">
            <a:extLst>
              <a:ext uri="{FF2B5EF4-FFF2-40B4-BE49-F238E27FC236}">
                <a16:creationId xmlns:a16="http://schemas.microsoft.com/office/drawing/2014/main" id="{07CC56A7-7D0A-4EF8-C5A4-A3C309766F5E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5"/>
          <a:stretch>
            <a:fillRect/>
          </a:stretch>
        </p:blipFill>
        <p:spPr>
          <a:xfrm>
            <a:off x="8178800" y="4178300"/>
            <a:ext cx="812800" cy="812800"/>
          </a:xfrm>
          <a:prstGeom prst="rect">
            <a:avLst/>
          </a:prstGeom>
        </p:spPr>
      </p:pic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86730"/>
    </mc:Choice>
    <mc:Fallback xmlns="">
      <p:transition spd="slow" advTm="86730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3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 isNarration="1">
              <p:cMediaNode vol="80000" showWhenStopped="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3"/>
                </p:tgtEl>
              </p:cMediaNode>
            </p:audio>
          </p:childTnLst>
        </p:cTn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Shape 114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5" name="Google Shape;115;p18"/>
          <p:cNvSpPr txBox="1">
            <a:spLocks noGrp="1"/>
          </p:cNvSpPr>
          <p:nvPr>
            <p:ph type="title"/>
          </p:nvPr>
        </p:nvSpPr>
        <p:spPr>
          <a:xfrm>
            <a:off x="460950" y="419847"/>
            <a:ext cx="8222100" cy="4303800"/>
          </a:xfrm>
          <a:prstGeom prst="rect">
            <a:avLst/>
          </a:prstGeom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r>
              <a:rPr lang="en" sz="1200" b="1"/>
              <a:t>Care Act 2014 (Fundamental Reform):</a:t>
            </a:r>
            <a:endParaRPr sz="1200" b="1"/>
          </a:p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 sz="1200" b="1"/>
          </a:p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r>
              <a:rPr lang="en" sz="1200" b="1"/>
              <a:t>· Wellbeing principle as central focus</a:t>
            </a:r>
            <a:endParaRPr sz="1200" b="1"/>
          </a:p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r>
              <a:rPr lang="en" sz="1200" b="1"/>
              <a:t>· Personalisation through care planning</a:t>
            </a:r>
            <a:endParaRPr sz="1200" b="1"/>
          </a:p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r>
              <a:rPr lang="en" sz="1200" b="1"/>
              <a:t>· Prevention and integration duties</a:t>
            </a:r>
            <a:endParaRPr sz="1200" b="1"/>
          </a:p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r>
              <a:rPr lang="en" sz="1200" b="1"/>
              <a:t>· Practical challenge: Varied implementation across local authorities</a:t>
            </a:r>
            <a:endParaRPr sz="1200" b="1"/>
          </a:p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 sz="1200" b="1"/>
          </a:p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r>
              <a:rPr lang="en" sz="1200" b="1"/>
              <a:t>Equality Act 2010:</a:t>
            </a:r>
            <a:endParaRPr sz="1200" b="1"/>
          </a:p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 sz="1200" b="1"/>
          </a:p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r>
              <a:rPr lang="en" sz="1200" b="1"/>
              <a:t>· Protection against age discrimination</a:t>
            </a:r>
            <a:endParaRPr sz="1200" b="1"/>
          </a:p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r>
              <a:rPr lang="en" sz="1200" b="1"/>
              <a:t>· Reasonable adjustments requirement</a:t>
            </a:r>
            <a:endParaRPr sz="1200" b="1"/>
          </a:p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r>
              <a:rPr lang="en" sz="1200" b="1"/>
              <a:t>· Challenge: Implicit ageism in service design</a:t>
            </a:r>
            <a:endParaRPr sz="1200" b="1"/>
          </a:p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 sz="1200" b="1"/>
          </a:p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r>
              <a:rPr lang="en" sz="1200" b="1"/>
              <a:t>NHS Long Term Plan (2019):</a:t>
            </a:r>
            <a:endParaRPr sz="1200" b="1"/>
          </a:p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 sz="1200" b="1"/>
          </a:p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r>
              <a:rPr lang="en" sz="1200" b="1"/>
              <a:t>· Integrated care systems development</a:t>
            </a:r>
            <a:endParaRPr sz="1200" b="1"/>
          </a:p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r>
              <a:rPr lang="en" sz="1200" b="1"/>
              <a:t>· Enhanced community support focus</a:t>
            </a:r>
            <a:endParaRPr sz="1200" b="1"/>
          </a:p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r>
              <a:rPr lang="en" sz="1200" b="1"/>
              <a:t>· Digital transformation agenda</a:t>
            </a:r>
            <a:endParaRPr sz="1200" b="1"/>
          </a:p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 sz="1200" b="1"/>
          </a:p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r>
              <a:rPr lang="en" sz="1200" b="1"/>
              <a:t>Human Rights Act 1998:</a:t>
            </a:r>
            <a:endParaRPr sz="1200" b="1"/>
          </a:p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 sz="1200" b="1"/>
          </a:p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r>
              <a:rPr lang="en" sz="1200" b="1"/>
              <a:t>· Foundation for dignity in care</a:t>
            </a:r>
            <a:endParaRPr sz="1200" b="1"/>
          </a:p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r>
              <a:rPr lang="en" sz="1200" b="1"/>
              <a:t>· Right to private and family life</a:t>
            </a:r>
            <a:endParaRPr sz="1200" b="1"/>
          </a:p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 sz="1200" b="1"/>
          </a:p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r>
              <a:rPr lang="en" sz="1200" b="1"/>
              <a:t>Critical Perspective: Policy-practice gap identified, particularly regarding resource allocation versus statutory duties.</a:t>
            </a:r>
            <a:endParaRPr sz="1200" b="1"/>
          </a:p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 sz="1200" b="1"/>
          </a:p>
        </p:txBody>
      </p:sp>
      <p:pic>
        <p:nvPicPr>
          <p:cNvPr id="3" name="Audio 2">
            <a:extLst>
              <a:ext uri="{FF2B5EF4-FFF2-40B4-BE49-F238E27FC236}">
                <a16:creationId xmlns:a16="http://schemas.microsoft.com/office/drawing/2014/main" id="{84D98365-B30A-88E2-F24B-E9B5EBE7AEE2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5"/>
          <a:stretch>
            <a:fillRect/>
          </a:stretch>
        </p:blipFill>
        <p:spPr>
          <a:xfrm>
            <a:off x="8178800" y="4178300"/>
            <a:ext cx="812800" cy="812800"/>
          </a:xfrm>
          <a:prstGeom prst="rect">
            <a:avLst/>
          </a:prstGeom>
        </p:spPr>
      </p:pic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75829"/>
    </mc:Choice>
    <mc:Fallback xmlns="">
      <p:transition spd="slow" advTm="75829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3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 isNarration="1">
              <p:cMediaNode vol="80000" showWhenStopped="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3"/>
                </p:tgtEl>
              </p:cMediaNode>
            </p:audio>
          </p:childTnLst>
        </p:cTn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Shape 119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0" name="Google Shape;120;p19"/>
          <p:cNvSpPr txBox="1">
            <a:spLocks noGrp="1"/>
          </p:cNvSpPr>
          <p:nvPr>
            <p:ph type="title"/>
          </p:nvPr>
        </p:nvSpPr>
        <p:spPr>
          <a:xfrm>
            <a:off x="322750" y="22"/>
            <a:ext cx="8821200" cy="6264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l" rtl="0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None/>
            </a:pPr>
            <a:r>
              <a:rPr lang="en" sz="2400" b="1"/>
              <a:t>Current Residential Care Provisions - Strengths Analysis</a:t>
            </a:r>
            <a:endParaRPr sz="2400" b="1"/>
          </a:p>
          <a:p>
            <a:pPr marL="0" lvl="0" indent="0" algn="l" rtl="0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None/>
            </a:pPr>
            <a:endParaRPr sz="2400" b="1"/>
          </a:p>
        </p:txBody>
      </p:sp>
      <p:sp>
        <p:nvSpPr>
          <p:cNvPr id="121" name="Google Shape;121;p19"/>
          <p:cNvSpPr txBox="1"/>
          <p:nvPr/>
        </p:nvSpPr>
        <p:spPr>
          <a:xfrm>
            <a:off x="322750" y="603450"/>
            <a:ext cx="7639200" cy="39366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91425" rIns="91425" bIns="91425" anchor="t" anchorCtr="0">
            <a:spAutoFit/>
          </a:bodyPr>
          <a:lstStyle/>
          <a:p>
            <a:pPr marL="0" lvl="0" indent="0" algn="l" rtl="0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None/>
            </a:pPr>
            <a:r>
              <a:rPr lang="en" b="1">
                <a:solidFill>
                  <a:schemeClr val="dk1"/>
                </a:solidFill>
                <a:latin typeface="Roboto"/>
                <a:ea typeface="Roboto"/>
                <a:cs typeface="Roboto"/>
                <a:sym typeface="Roboto"/>
              </a:rPr>
              <a:t>Formal Care Structures:</a:t>
            </a:r>
            <a:endParaRPr b="1">
              <a:solidFill>
                <a:schemeClr val="dk1"/>
              </a:solidFill>
              <a:latin typeface="Roboto"/>
              <a:ea typeface="Roboto"/>
              <a:cs typeface="Roboto"/>
              <a:sym typeface="Roboto"/>
            </a:endParaRPr>
          </a:p>
          <a:p>
            <a:pPr marL="0" lvl="0" indent="0" algn="l" rtl="0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None/>
            </a:pPr>
            <a:r>
              <a:rPr lang="en" b="1">
                <a:solidFill>
                  <a:schemeClr val="dk1"/>
                </a:solidFill>
                <a:latin typeface="Roboto"/>
                <a:ea typeface="Roboto"/>
                <a:cs typeface="Roboto"/>
                <a:sym typeface="Roboto"/>
              </a:rPr>
              <a:t>· Regulated environment with quality monitoring (CQC framework)</a:t>
            </a:r>
            <a:endParaRPr b="1">
              <a:solidFill>
                <a:schemeClr val="dk1"/>
              </a:solidFill>
              <a:latin typeface="Roboto"/>
              <a:ea typeface="Roboto"/>
              <a:cs typeface="Roboto"/>
              <a:sym typeface="Roboto"/>
            </a:endParaRPr>
          </a:p>
          <a:p>
            <a:pPr marL="0" lvl="0" indent="0" algn="l" rtl="0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None/>
            </a:pPr>
            <a:r>
              <a:rPr lang="en" b="1">
                <a:solidFill>
                  <a:schemeClr val="dk1"/>
                </a:solidFill>
                <a:latin typeface="Roboto"/>
                <a:ea typeface="Roboto"/>
                <a:cs typeface="Roboto"/>
                <a:sym typeface="Roboto"/>
              </a:rPr>
              <a:t>· Multidisciplinary support availability</a:t>
            </a:r>
            <a:endParaRPr b="1">
              <a:solidFill>
                <a:schemeClr val="dk1"/>
              </a:solidFill>
              <a:latin typeface="Roboto"/>
              <a:ea typeface="Roboto"/>
              <a:cs typeface="Roboto"/>
              <a:sym typeface="Roboto"/>
            </a:endParaRPr>
          </a:p>
          <a:p>
            <a:pPr marL="0" lvl="0" indent="0" algn="l" rtl="0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None/>
            </a:pPr>
            <a:r>
              <a:rPr lang="en" b="1">
                <a:solidFill>
                  <a:schemeClr val="dk1"/>
                </a:solidFill>
                <a:latin typeface="Roboto"/>
                <a:ea typeface="Roboto"/>
                <a:cs typeface="Roboto"/>
                <a:sym typeface="Roboto"/>
              </a:rPr>
              <a:t>· 24/7 care for complex needs</a:t>
            </a:r>
            <a:endParaRPr b="1">
              <a:solidFill>
                <a:schemeClr val="dk1"/>
              </a:solidFill>
              <a:latin typeface="Roboto"/>
              <a:ea typeface="Roboto"/>
              <a:cs typeface="Roboto"/>
              <a:sym typeface="Roboto"/>
            </a:endParaRPr>
          </a:p>
          <a:p>
            <a:pPr marL="0" lvl="0" indent="0" algn="l" rtl="0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None/>
            </a:pPr>
            <a:r>
              <a:rPr lang="en" b="1">
                <a:solidFill>
                  <a:schemeClr val="dk1"/>
                </a:solidFill>
                <a:latin typeface="Roboto"/>
                <a:ea typeface="Roboto"/>
                <a:cs typeface="Roboto"/>
                <a:sym typeface="Roboto"/>
              </a:rPr>
              <a:t>· Specialised dementia and nursing care provisions</a:t>
            </a:r>
            <a:endParaRPr b="1">
              <a:solidFill>
                <a:schemeClr val="dk1"/>
              </a:solidFill>
              <a:latin typeface="Roboto"/>
              <a:ea typeface="Roboto"/>
              <a:cs typeface="Roboto"/>
              <a:sym typeface="Roboto"/>
            </a:endParaRPr>
          </a:p>
          <a:p>
            <a:pPr marL="0" lvl="0" indent="0" algn="l" rtl="0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None/>
            </a:pPr>
            <a:endParaRPr b="1">
              <a:solidFill>
                <a:schemeClr val="dk1"/>
              </a:solidFill>
              <a:latin typeface="Roboto"/>
              <a:ea typeface="Roboto"/>
              <a:cs typeface="Roboto"/>
              <a:sym typeface="Roboto"/>
            </a:endParaRPr>
          </a:p>
          <a:p>
            <a:pPr marL="0" lvl="0" indent="0" algn="l" rtl="0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None/>
            </a:pPr>
            <a:r>
              <a:rPr lang="en" b="1">
                <a:solidFill>
                  <a:schemeClr val="dk1"/>
                </a:solidFill>
                <a:latin typeface="Roboto"/>
                <a:ea typeface="Roboto"/>
                <a:cs typeface="Roboto"/>
                <a:sym typeface="Roboto"/>
              </a:rPr>
              <a:t>Evidence of Effectiveness:</a:t>
            </a:r>
            <a:endParaRPr b="1">
              <a:solidFill>
                <a:schemeClr val="dk1"/>
              </a:solidFill>
              <a:latin typeface="Roboto"/>
              <a:ea typeface="Roboto"/>
              <a:cs typeface="Roboto"/>
              <a:sym typeface="Roboto"/>
            </a:endParaRPr>
          </a:p>
          <a:p>
            <a:pPr marL="0" lvl="0" indent="0" algn="l" rtl="0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None/>
            </a:pPr>
            <a:r>
              <a:rPr lang="en" b="1">
                <a:solidFill>
                  <a:schemeClr val="dk1"/>
                </a:solidFill>
                <a:latin typeface="Roboto"/>
                <a:ea typeface="Roboto"/>
                <a:cs typeface="Roboto"/>
                <a:sym typeface="Roboto"/>
              </a:rPr>
              <a:t>· Reduced hospital admissions in quality care homes (CQC, 2023)</a:t>
            </a:r>
            <a:endParaRPr b="1">
              <a:solidFill>
                <a:schemeClr val="dk1"/>
              </a:solidFill>
              <a:latin typeface="Roboto"/>
              <a:ea typeface="Roboto"/>
              <a:cs typeface="Roboto"/>
              <a:sym typeface="Roboto"/>
            </a:endParaRPr>
          </a:p>
          <a:p>
            <a:pPr marL="0" lvl="0" indent="0" algn="l" rtl="0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None/>
            </a:pPr>
            <a:r>
              <a:rPr lang="en" b="1">
                <a:solidFill>
                  <a:schemeClr val="dk1"/>
                </a:solidFill>
                <a:latin typeface="Roboto"/>
                <a:ea typeface="Roboto"/>
                <a:cs typeface="Roboto"/>
                <a:sym typeface="Roboto"/>
              </a:rPr>
              <a:t>· Social engagement opportunities combatting isolation</a:t>
            </a:r>
            <a:endParaRPr b="1">
              <a:solidFill>
                <a:schemeClr val="dk1"/>
              </a:solidFill>
              <a:latin typeface="Roboto"/>
              <a:ea typeface="Roboto"/>
              <a:cs typeface="Roboto"/>
              <a:sym typeface="Roboto"/>
            </a:endParaRPr>
          </a:p>
          <a:p>
            <a:pPr marL="0" lvl="0" indent="0" algn="l" rtl="0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None/>
            </a:pPr>
            <a:r>
              <a:rPr lang="en" b="1">
                <a:solidFill>
                  <a:schemeClr val="dk1"/>
                </a:solidFill>
                <a:latin typeface="Roboto"/>
                <a:ea typeface="Roboto"/>
                <a:cs typeface="Roboto"/>
                <a:sym typeface="Roboto"/>
              </a:rPr>
              <a:t>· Safety and security for vulnerable individuals</a:t>
            </a:r>
            <a:endParaRPr b="1">
              <a:solidFill>
                <a:schemeClr val="dk1"/>
              </a:solidFill>
              <a:latin typeface="Roboto"/>
              <a:ea typeface="Roboto"/>
              <a:cs typeface="Roboto"/>
              <a:sym typeface="Roboto"/>
            </a:endParaRPr>
          </a:p>
          <a:p>
            <a:pPr marL="0" lvl="0" indent="0" algn="l" rtl="0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None/>
            </a:pPr>
            <a:endParaRPr b="1">
              <a:solidFill>
                <a:schemeClr val="dk1"/>
              </a:solidFill>
              <a:latin typeface="Roboto"/>
              <a:ea typeface="Roboto"/>
              <a:cs typeface="Roboto"/>
              <a:sym typeface="Roboto"/>
            </a:endParaRPr>
          </a:p>
          <a:p>
            <a:pPr marL="0" lvl="0" indent="0" algn="l" rtl="0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None/>
            </a:pPr>
            <a:r>
              <a:rPr lang="en" b="1">
                <a:solidFill>
                  <a:schemeClr val="dk1"/>
                </a:solidFill>
                <a:latin typeface="Roboto"/>
                <a:ea typeface="Roboto"/>
                <a:cs typeface="Roboto"/>
                <a:sym typeface="Roboto"/>
              </a:rPr>
              <a:t>Alignment with Theoretical Frameworks:</a:t>
            </a:r>
            <a:endParaRPr b="1">
              <a:solidFill>
                <a:schemeClr val="dk1"/>
              </a:solidFill>
              <a:latin typeface="Roboto"/>
              <a:ea typeface="Roboto"/>
              <a:cs typeface="Roboto"/>
              <a:sym typeface="Roboto"/>
            </a:endParaRPr>
          </a:p>
          <a:p>
            <a:pPr marL="0" lvl="0" indent="0" algn="l" rtl="0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None/>
            </a:pPr>
            <a:r>
              <a:rPr lang="en" b="1">
                <a:solidFill>
                  <a:schemeClr val="dk1"/>
                </a:solidFill>
                <a:latin typeface="Roboto"/>
                <a:ea typeface="Roboto"/>
                <a:cs typeface="Roboto"/>
                <a:sym typeface="Roboto"/>
              </a:rPr>
              <a:t>· Activity-based programmes supporting social engagement</a:t>
            </a:r>
            <a:endParaRPr b="1">
              <a:solidFill>
                <a:schemeClr val="dk1"/>
              </a:solidFill>
              <a:latin typeface="Roboto"/>
              <a:ea typeface="Roboto"/>
              <a:cs typeface="Roboto"/>
              <a:sym typeface="Roboto"/>
            </a:endParaRPr>
          </a:p>
          <a:p>
            <a:pPr marL="0" lvl="0" indent="0" algn="l" rtl="0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None/>
            </a:pPr>
            <a:r>
              <a:rPr lang="en" b="1">
                <a:solidFill>
                  <a:schemeClr val="dk1"/>
                </a:solidFill>
                <a:latin typeface="Roboto"/>
                <a:ea typeface="Roboto"/>
                <a:cs typeface="Roboto"/>
                <a:sym typeface="Roboto"/>
              </a:rPr>
              <a:t>· Person-centred approaches aligning with continuity theory</a:t>
            </a:r>
            <a:endParaRPr b="1">
              <a:solidFill>
                <a:schemeClr val="dk1"/>
              </a:solidFill>
              <a:latin typeface="Roboto"/>
              <a:ea typeface="Roboto"/>
              <a:cs typeface="Roboto"/>
              <a:sym typeface="Roboto"/>
            </a:endParaRPr>
          </a:p>
          <a:p>
            <a:pPr marL="0" lvl="0" indent="0" algn="l" rtl="0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None/>
            </a:pPr>
            <a:r>
              <a:rPr lang="en" b="1">
                <a:solidFill>
                  <a:schemeClr val="dk1"/>
                </a:solidFill>
                <a:latin typeface="Roboto"/>
                <a:ea typeface="Roboto"/>
                <a:cs typeface="Roboto"/>
                <a:sym typeface="Roboto"/>
              </a:rPr>
              <a:t>· Individual care planning reflecting life course perspective</a:t>
            </a:r>
            <a:endParaRPr b="1">
              <a:solidFill>
                <a:schemeClr val="dk1"/>
              </a:solidFill>
              <a:latin typeface="Roboto"/>
              <a:ea typeface="Roboto"/>
              <a:cs typeface="Roboto"/>
              <a:sym typeface="Roboto"/>
            </a:endParaRPr>
          </a:p>
        </p:txBody>
      </p:sp>
      <p:pic>
        <p:nvPicPr>
          <p:cNvPr id="3" name="Audio 2">
            <a:extLst>
              <a:ext uri="{FF2B5EF4-FFF2-40B4-BE49-F238E27FC236}">
                <a16:creationId xmlns:a16="http://schemas.microsoft.com/office/drawing/2014/main" id="{1D56CFB7-1F61-75F1-3BAC-066EF7596003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5"/>
          <a:stretch>
            <a:fillRect/>
          </a:stretch>
        </p:blipFill>
        <p:spPr>
          <a:xfrm>
            <a:off x="8178800" y="4178300"/>
            <a:ext cx="812800" cy="812800"/>
          </a:xfrm>
          <a:prstGeom prst="rect">
            <a:avLst/>
          </a:prstGeom>
        </p:spPr>
      </p:pic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67210"/>
    </mc:Choice>
    <mc:Fallback xmlns="">
      <p:transition spd="slow" advTm="67210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3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 isNarration="1">
              <p:cMediaNode vol="80000" showWhenStopped="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3"/>
                </p:tgtEl>
              </p:cMediaNode>
            </p:audio>
          </p:childTnLst>
        </p:cTn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Shape 125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6" name="Google Shape;126;p20"/>
          <p:cNvSpPr txBox="1">
            <a:spLocks noGrp="1"/>
          </p:cNvSpPr>
          <p:nvPr>
            <p:ph type="title"/>
          </p:nvPr>
        </p:nvSpPr>
        <p:spPr>
          <a:xfrm>
            <a:off x="501674" y="0"/>
            <a:ext cx="9378300" cy="5143500"/>
          </a:xfrm>
          <a:prstGeom prst="rect">
            <a:avLst/>
          </a:prstGeom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r>
              <a:rPr lang="en" sz="1400" b="1">
                <a:latin typeface="DM Sans"/>
                <a:ea typeface="DM Sans"/>
                <a:cs typeface="DM Sans"/>
                <a:sym typeface="DM Sans"/>
              </a:rPr>
              <a:t>Critical Challenges in Current Provisions</a:t>
            </a:r>
            <a:endParaRPr sz="1400" b="1">
              <a:latin typeface="DM Sans"/>
              <a:ea typeface="DM Sans"/>
              <a:cs typeface="DM Sans"/>
              <a:sym typeface="DM Sans"/>
            </a:endParaRPr>
          </a:p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 sz="1200" b="1"/>
          </a:p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r>
              <a:rPr lang="en" sz="1200" b="1"/>
              <a:t>Systemic Issues Identified:</a:t>
            </a:r>
            <a:endParaRPr sz="1200" b="1"/>
          </a:p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 sz="1200" b="1"/>
          </a:p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r>
              <a:rPr lang="en" sz="1200" b="1"/>
              <a:t>Quality and Consistency Variability:</a:t>
            </a:r>
            <a:endParaRPr sz="1200" b="1"/>
          </a:p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r>
              <a:rPr lang="en" sz="1200" b="1"/>
              <a:t>· 20% of care homes require improvement (CQC, 2023)</a:t>
            </a:r>
            <a:endParaRPr sz="1200" b="1"/>
          </a:p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r>
              <a:rPr lang="en" sz="1200" b="1"/>
              <a:t>· Geographical disparities in service quality</a:t>
            </a:r>
            <a:endParaRPr sz="1200" b="1"/>
          </a:p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r>
              <a:rPr lang="en" sz="1200" b="1"/>
              <a:t>· Variable implementation of person-centred care</a:t>
            </a:r>
            <a:endParaRPr sz="1200" b="1"/>
          </a:p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 sz="1200" b="1"/>
          </a:p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r>
              <a:rPr lang="en" sz="1200" b="1"/>
              <a:t>Workforce Challenges:</a:t>
            </a:r>
            <a:endParaRPr sz="1200" b="1"/>
          </a:p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r>
              <a:rPr lang="en" sz="1200" b="1"/>
              <a:t>· 30% staff turnover rate in sector (Skills for Care, 2023)</a:t>
            </a:r>
            <a:endParaRPr sz="1200" b="1"/>
          </a:p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r>
              <a:rPr lang="en" sz="1200" b="1"/>
              <a:t>· Training inconsistencies affecting care quality</a:t>
            </a:r>
            <a:endParaRPr sz="1200" b="1"/>
          </a:p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r>
              <a:rPr lang="en" sz="1200" b="1"/>
              <a:t>· Recruitment and retention difficulties</a:t>
            </a:r>
            <a:endParaRPr sz="1200" b="1"/>
          </a:p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 sz="1200" b="1"/>
          </a:p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r>
              <a:rPr lang="en" sz="1200" b="1"/>
              <a:t>Financial Constraints:</a:t>
            </a:r>
            <a:endParaRPr sz="1200" b="1"/>
          </a:p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r>
              <a:rPr lang="en" sz="1200" b="1"/>
              <a:t>· Local authority funding shortfalls</a:t>
            </a:r>
            <a:endParaRPr sz="1200" b="1"/>
          </a:p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r>
              <a:rPr lang="en" sz="1200" b="1"/>
              <a:t>· Private funding burdens on families</a:t>
            </a:r>
            <a:endParaRPr sz="1200" b="1"/>
          </a:p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r>
              <a:rPr lang="en" sz="1200" b="1"/>
              <a:t>· Innovation investment limitations</a:t>
            </a:r>
            <a:endParaRPr sz="1200" b="1"/>
          </a:p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 sz="1200" b="1"/>
          </a:p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r>
              <a:rPr lang="en" sz="1200" b="1"/>
              <a:t>Institutional Barriers:</a:t>
            </a:r>
            <a:endParaRPr sz="1200" b="1"/>
          </a:p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r>
              <a:rPr lang="en" sz="1200" b="1"/>
              <a:t>· Routinisation undermining personal autonomy</a:t>
            </a:r>
            <a:endParaRPr sz="1200" b="1"/>
          </a:p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r>
              <a:rPr lang="en" sz="1200" b="1"/>
              <a:t>· Physical environments sometimes limiting independence</a:t>
            </a:r>
            <a:endParaRPr sz="1200" b="1"/>
          </a:p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r>
              <a:rPr lang="en" sz="1200" b="1"/>
              <a:t>· Risk-averse cultures restricting choice</a:t>
            </a:r>
            <a:endParaRPr sz="1200" b="1"/>
          </a:p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 sz="1200" b="1"/>
          </a:p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r>
              <a:rPr lang="en" sz="1200" b="1"/>
              <a:t>Theoretical Disconnect: Care models sometimes inadvertently promote disengagement through restrictive practices</a:t>
            </a:r>
            <a:endParaRPr sz="1200" b="1"/>
          </a:p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 sz="1200" b="1"/>
          </a:p>
        </p:txBody>
      </p:sp>
      <p:pic>
        <p:nvPicPr>
          <p:cNvPr id="3" name="Audio 2">
            <a:extLst>
              <a:ext uri="{FF2B5EF4-FFF2-40B4-BE49-F238E27FC236}">
                <a16:creationId xmlns:a16="http://schemas.microsoft.com/office/drawing/2014/main" id="{BD1E4C2E-B89A-E3E1-B2BE-D8E8B19B3D42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5"/>
          <a:stretch>
            <a:fillRect/>
          </a:stretch>
        </p:blipFill>
        <p:spPr>
          <a:xfrm>
            <a:off x="8178800" y="4178300"/>
            <a:ext cx="812800" cy="812800"/>
          </a:xfrm>
          <a:prstGeom prst="rect">
            <a:avLst/>
          </a:prstGeom>
        </p:spPr>
      </p:pic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86229"/>
    </mc:Choice>
    <mc:Fallback xmlns="">
      <p:transition spd="slow" advTm="86229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3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 isNarration="1">
              <p:cMediaNode vol="80000" showWhenStopped="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3"/>
                </p:tgtEl>
              </p:cMediaNode>
            </p:audio>
          </p:childTnLst>
        </p:cTn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Shape 130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1" name="Google Shape;131;p21"/>
          <p:cNvSpPr txBox="1">
            <a:spLocks noGrp="1"/>
          </p:cNvSpPr>
          <p:nvPr>
            <p:ph type="body" idx="1"/>
          </p:nvPr>
        </p:nvSpPr>
        <p:spPr>
          <a:xfrm>
            <a:off x="331350" y="573400"/>
            <a:ext cx="8481300" cy="4534500"/>
          </a:xfrm>
          <a:prstGeom prst="rect">
            <a:avLst/>
          </a:prstGeom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r>
              <a:rPr lang="en" sz="1400" b="1">
                <a:solidFill>
                  <a:schemeClr val="dk1"/>
                </a:solidFill>
              </a:rPr>
              <a:t>Current Applications:</a:t>
            </a:r>
            <a:endParaRPr sz="1400" b="1">
              <a:solidFill>
                <a:schemeClr val="dk1"/>
              </a:solidFill>
            </a:endParaRPr>
          </a:p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r>
              <a:rPr lang="en" sz="1400" b="1">
                <a:solidFill>
                  <a:schemeClr val="dk1"/>
                </a:solidFill>
              </a:rPr>
              <a:t>Telecare and Telehealth Systems:</a:t>
            </a:r>
            <a:endParaRPr sz="1400" b="1">
              <a:solidFill>
                <a:schemeClr val="dk1"/>
              </a:solidFill>
            </a:endParaRPr>
          </a:p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r>
              <a:rPr lang="en" sz="1400" b="1">
                <a:solidFill>
                  <a:schemeClr val="dk1"/>
                </a:solidFill>
              </a:rPr>
              <a:t>· Remote monitoring solutions (fall detectors, environmental sensors)</a:t>
            </a:r>
            <a:endParaRPr sz="1400" b="1">
              <a:solidFill>
                <a:schemeClr val="dk1"/>
              </a:solidFill>
            </a:endParaRPr>
          </a:p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r>
              <a:rPr lang="en" sz="1400" b="1">
                <a:solidFill>
                  <a:schemeClr val="dk1"/>
                </a:solidFill>
              </a:rPr>
              <a:t>· Digital care planning platforms</a:t>
            </a:r>
            <a:endParaRPr sz="1400" b="1">
              <a:solidFill>
                <a:schemeClr val="dk1"/>
              </a:solidFill>
            </a:endParaRPr>
          </a:p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r>
              <a:rPr lang="en" sz="1400" b="1">
                <a:solidFill>
                  <a:schemeClr val="dk1"/>
                </a:solidFill>
              </a:rPr>
              <a:t>· Medication management systems</a:t>
            </a:r>
            <a:endParaRPr sz="1400" b="1">
              <a:solidFill>
                <a:schemeClr val="dk1"/>
              </a:solidFill>
            </a:endParaRPr>
          </a:p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r>
              <a:rPr lang="en" sz="1400" b="1">
                <a:solidFill>
                  <a:schemeClr val="dk1"/>
                </a:solidFill>
              </a:rPr>
              <a:t>· Evidence: 25% reduction in emergency calls in pilot schemes (NHS Digital, 2022)</a:t>
            </a:r>
            <a:endParaRPr sz="1400" b="1">
              <a:solidFill>
                <a:schemeClr val="dk1"/>
              </a:solidFill>
            </a:endParaRPr>
          </a:p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 sz="1400" b="1">
              <a:solidFill>
                <a:schemeClr val="dk1"/>
              </a:solidFill>
            </a:endParaRPr>
          </a:p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r>
              <a:rPr lang="en" sz="1400" b="1">
                <a:solidFill>
                  <a:schemeClr val="dk1"/>
                </a:solidFill>
              </a:rPr>
              <a:t>Assistive Technologies:</a:t>
            </a:r>
            <a:endParaRPr sz="1400" b="1">
              <a:solidFill>
                <a:schemeClr val="dk1"/>
              </a:solidFill>
            </a:endParaRPr>
          </a:p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r>
              <a:rPr lang="en" sz="1400" b="1">
                <a:solidFill>
                  <a:schemeClr val="dk1"/>
                </a:solidFill>
              </a:rPr>
              <a:t>· Mobility aids with smart features</a:t>
            </a:r>
            <a:endParaRPr sz="1400" b="1">
              <a:solidFill>
                <a:schemeClr val="dk1"/>
              </a:solidFill>
            </a:endParaRPr>
          </a:p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r>
              <a:rPr lang="en" sz="1400" b="1">
                <a:solidFill>
                  <a:schemeClr val="dk1"/>
                </a:solidFill>
              </a:rPr>
              <a:t>· Cognitive support applications</a:t>
            </a:r>
            <a:endParaRPr sz="1400" b="1">
              <a:solidFill>
                <a:schemeClr val="dk1"/>
              </a:solidFill>
            </a:endParaRPr>
          </a:p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r>
              <a:rPr lang="en" sz="1400" b="1">
                <a:solidFill>
                  <a:schemeClr val="dk1"/>
                </a:solidFill>
              </a:rPr>
              <a:t>· Communication technologies maintaining family connections</a:t>
            </a:r>
            <a:endParaRPr sz="1400" b="1">
              <a:solidFill>
                <a:schemeClr val="dk1"/>
              </a:solidFill>
            </a:endParaRPr>
          </a:p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 sz="1400" b="1">
              <a:solidFill>
                <a:schemeClr val="dk1"/>
              </a:solidFill>
            </a:endParaRPr>
          </a:p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r>
              <a:rPr lang="en" sz="1400" b="1">
                <a:solidFill>
                  <a:schemeClr val="dk1"/>
                </a:solidFill>
              </a:rPr>
              <a:t>Benefits Documented:</a:t>
            </a:r>
            <a:endParaRPr sz="1400" b="1">
              <a:solidFill>
                <a:schemeClr val="dk1"/>
              </a:solidFill>
            </a:endParaRPr>
          </a:p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r>
              <a:rPr lang="en" sz="1400" b="1">
                <a:solidFill>
                  <a:schemeClr val="dk1"/>
                </a:solidFill>
              </a:rPr>
              <a:t>· Enhanced safety enabling managed risk-taking</a:t>
            </a:r>
            <a:endParaRPr sz="1400" b="1">
              <a:solidFill>
                <a:schemeClr val="dk1"/>
              </a:solidFill>
            </a:endParaRPr>
          </a:p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r>
              <a:rPr lang="en" sz="1400" b="1">
                <a:solidFill>
                  <a:schemeClr val="dk1"/>
                </a:solidFill>
              </a:rPr>
              <a:t>· Improved care coordination</a:t>
            </a:r>
            <a:endParaRPr sz="1400" b="1">
              <a:solidFill>
                <a:schemeClr val="dk1"/>
              </a:solidFill>
            </a:endParaRPr>
          </a:p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r>
              <a:rPr lang="en" sz="1400" b="1">
                <a:solidFill>
                  <a:schemeClr val="dk1"/>
                </a:solidFill>
              </a:rPr>
              <a:t>· Data-informed personalisation</a:t>
            </a:r>
            <a:endParaRPr sz="1400" b="1">
              <a:solidFill>
                <a:schemeClr val="dk1"/>
              </a:solidFill>
            </a:endParaRPr>
          </a:p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r>
              <a:rPr lang="en" sz="1400" b="1">
                <a:solidFill>
                  <a:schemeClr val="dk1"/>
                </a:solidFill>
              </a:rPr>
              <a:t>· Support for independent living aspirations</a:t>
            </a:r>
            <a:endParaRPr sz="1400" b="1">
              <a:solidFill>
                <a:schemeClr val="dk1"/>
              </a:solidFill>
            </a:endParaRPr>
          </a:p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 sz="1400" b="1">
              <a:solidFill>
                <a:schemeClr val="dk1"/>
              </a:solidFill>
            </a:endParaRPr>
          </a:p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r>
              <a:rPr lang="en" sz="1400" b="1">
                <a:solidFill>
                  <a:schemeClr val="dk1"/>
                </a:solidFill>
              </a:rPr>
              <a:t>Alignment with Policy: Supports Care Act prevention principle and NHS digital transformation objectives.</a:t>
            </a:r>
            <a:endParaRPr sz="1400" b="1">
              <a:solidFill>
                <a:schemeClr val="dk1"/>
              </a:solidFill>
            </a:endParaRPr>
          </a:p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 sz="1400" b="1">
              <a:solidFill>
                <a:schemeClr val="dk1"/>
              </a:solidFill>
            </a:endParaRPr>
          </a:p>
        </p:txBody>
      </p:sp>
      <p:sp>
        <p:nvSpPr>
          <p:cNvPr id="132" name="Google Shape;132;p21"/>
          <p:cNvSpPr txBox="1"/>
          <p:nvPr/>
        </p:nvSpPr>
        <p:spPr>
          <a:xfrm>
            <a:off x="0" y="3"/>
            <a:ext cx="9144000" cy="9159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91425" rIns="91425" bIns="91425" anchor="t" anchorCtr="0">
            <a:sp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r>
              <a:rPr lang="en" sz="2400" b="1">
                <a:solidFill>
                  <a:schemeClr val="dk1"/>
                </a:solidFill>
                <a:latin typeface="Roboto"/>
                <a:ea typeface="Roboto"/>
                <a:cs typeface="Roboto"/>
                <a:sym typeface="Roboto"/>
              </a:rPr>
              <a:t>Technological Innovations in Elderly Care</a:t>
            </a:r>
            <a:endParaRPr sz="2400" b="1">
              <a:solidFill>
                <a:schemeClr val="dk1"/>
              </a:solidFill>
              <a:latin typeface="Roboto"/>
              <a:ea typeface="Roboto"/>
              <a:cs typeface="Roboto"/>
              <a:sym typeface="Roboto"/>
            </a:endParaRPr>
          </a:p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 sz="2400" b="1">
              <a:solidFill>
                <a:schemeClr val="dk1"/>
              </a:solidFill>
              <a:latin typeface="Roboto"/>
              <a:ea typeface="Roboto"/>
              <a:cs typeface="Roboto"/>
              <a:sym typeface="Roboto"/>
            </a:endParaRPr>
          </a:p>
        </p:txBody>
      </p:sp>
      <p:pic>
        <p:nvPicPr>
          <p:cNvPr id="3" name="Audio 2">
            <a:extLst>
              <a:ext uri="{FF2B5EF4-FFF2-40B4-BE49-F238E27FC236}">
                <a16:creationId xmlns:a16="http://schemas.microsoft.com/office/drawing/2014/main" id="{205825EA-6DB3-1E79-9E26-272DFA519B6D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5"/>
          <a:stretch>
            <a:fillRect/>
          </a:stretch>
        </p:blipFill>
        <p:spPr>
          <a:xfrm>
            <a:off x="8178800" y="4178300"/>
            <a:ext cx="812800" cy="812800"/>
          </a:xfrm>
          <a:prstGeom prst="rect">
            <a:avLst/>
          </a:prstGeom>
        </p:spPr>
      </p:pic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75178"/>
    </mc:Choice>
    <mc:Fallback xmlns="">
      <p:transition spd="slow" advTm="75178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3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 isNarration="1">
              <p:cMediaNode vol="80000" showWhenStopped="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3"/>
                </p:tgtEl>
              </p:cMediaNode>
            </p:audio>
          </p:childTnLst>
        </p:cTn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Shape 136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7" name="Google Shape;137;p22"/>
          <p:cNvSpPr txBox="1">
            <a:spLocks noGrp="1"/>
          </p:cNvSpPr>
          <p:nvPr>
            <p:ph type="body" idx="1"/>
          </p:nvPr>
        </p:nvSpPr>
        <p:spPr>
          <a:xfrm>
            <a:off x="0" y="0"/>
            <a:ext cx="5998800" cy="598800"/>
          </a:xfrm>
          <a:prstGeom prst="rect">
            <a:avLst/>
          </a:prstGeom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l" rtl="0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None/>
            </a:pPr>
            <a:r>
              <a:rPr lang="en" sz="1400" b="1">
                <a:solidFill>
                  <a:schemeClr val="dk1"/>
                </a:solidFill>
              </a:rPr>
              <a:t>Technological Innovations in Elderly Care</a:t>
            </a:r>
            <a:endParaRPr sz="1400" b="1">
              <a:solidFill>
                <a:schemeClr val="dk1"/>
              </a:solidFill>
            </a:endParaRPr>
          </a:p>
          <a:p>
            <a:pPr marL="0" lvl="0" indent="0" algn="l" rtl="0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None/>
            </a:pPr>
            <a:endParaRPr sz="1400" b="1">
              <a:solidFill>
                <a:schemeClr val="dk1"/>
              </a:solidFill>
            </a:endParaRPr>
          </a:p>
        </p:txBody>
      </p:sp>
      <p:sp>
        <p:nvSpPr>
          <p:cNvPr id="138" name="Google Shape;138;p22"/>
          <p:cNvSpPr txBox="1"/>
          <p:nvPr/>
        </p:nvSpPr>
        <p:spPr>
          <a:xfrm>
            <a:off x="0" y="598800"/>
            <a:ext cx="9144000" cy="46293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91425" rIns="91425" bIns="91425" anchor="t" anchorCtr="0">
            <a:spAutoFit/>
          </a:bodyPr>
          <a:lstStyle/>
          <a:p>
            <a:pPr marL="0" lvl="0" indent="0" algn="l" rtl="0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None/>
            </a:pPr>
            <a:r>
              <a:rPr lang="en" sz="1200" b="1">
                <a:solidFill>
                  <a:schemeClr val="dk1"/>
                </a:solidFill>
                <a:latin typeface="Roboto"/>
                <a:ea typeface="Roboto"/>
                <a:cs typeface="Roboto"/>
                <a:sym typeface="Roboto"/>
              </a:rPr>
              <a:t>Critical Challenges Identified:</a:t>
            </a:r>
            <a:endParaRPr sz="1200" b="1">
              <a:solidFill>
                <a:schemeClr val="dk1"/>
              </a:solidFill>
              <a:latin typeface="Roboto"/>
              <a:ea typeface="Roboto"/>
              <a:cs typeface="Roboto"/>
              <a:sym typeface="Roboto"/>
            </a:endParaRPr>
          </a:p>
          <a:p>
            <a:pPr marL="0" lvl="0" indent="0" algn="l" rtl="0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None/>
            </a:pPr>
            <a:endParaRPr sz="1200" b="1">
              <a:solidFill>
                <a:schemeClr val="dk1"/>
              </a:solidFill>
              <a:latin typeface="Roboto"/>
              <a:ea typeface="Roboto"/>
              <a:cs typeface="Roboto"/>
              <a:sym typeface="Roboto"/>
            </a:endParaRPr>
          </a:p>
          <a:p>
            <a:pPr marL="0" lvl="0" indent="0" algn="l" rtl="0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None/>
            </a:pPr>
            <a:r>
              <a:rPr lang="en" sz="1200" b="1">
                <a:solidFill>
                  <a:schemeClr val="dk1"/>
                </a:solidFill>
                <a:latin typeface="Roboto"/>
                <a:ea typeface="Roboto"/>
                <a:cs typeface="Roboto"/>
                <a:sym typeface="Roboto"/>
              </a:rPr>
              <a:t>Digital Exclusion:</a:t>
            </a:r>
            <a:endParaRPr sz="1200" b="1">
              <a:solidFill>
                <a:schemeClr val="dk1"/>
              </a:solidFill>
              <a:latin typeface="Roboto"/>
              <a:ea typeface="Roboto"/>
              <a:cs typeface="Roboto"/>
              <a:sym typeface="Roboto"/>
            </a:endParaRPr>
          </a:p>
          <a:p>
            <a:pPr marL="0" lvl="0" indent="0" algn="l" rtl="0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None/>
            </a:pPr>
            <a:r>
              <a:rPr lang="en" sz="1200" b="1">
                <a:solidFill>
                  <a:schemeClr val="dk1"/>
                </a:solidFill>
                <a:latin typeface="Roboto"/>
                <a:ea typeface="Roboto"/>
                <a:cs typeface="Roboto"/>
                <a:sym typeface="Roboto"/>
              </a:rPr>
              <a:t>· 43% of over-75s lack basic digital skills (Age UK, 2023)</a:t>
            </a:r>
            <a:endParaRPr sz="1200" b="1">
              <a:solidFill>
                <a:schemeClr val="dk1"/>
              </a:solidFill>
              <a:latin typeface="Roboto"/>
              <a:ea typeface="Roboto"/>
              <a:cs typeface="Roboto"/>
              <a:sym typeface="Roboto"/>
            </a:endParaRPr>
          </a:p>
          <a:p>
            <a:pPr marL="0" lvl="0" indent="0" algn="l" rtl="0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None/>
            </a:pPr>
            <a:r>
              <a:rPr lang="en" sz="1200" b="1">
                <a:solidFill>
                  <a:schemeClr val="dk1"/>
                </a:solidFill>
                <a:latin typeface="Roboto"/>
                <a:ea typeface="Roboto"/>
                <a:cs typeface="Roboto"/>
                <a:sym typeface="Roboto"/>
              </a:rPr>
              <a:t>· Access disparities across socioeconomic groups</a:t>
            </a:r>
            <a:endParaRPr sz="1200" b="1">
              <a:solidFill>
                <a:schemeClr val="dk1"/>
              </a:solidFill>
              <a:latin typeface="Roboto"/>
              <a:ea typeface="Roboto"/>
              <a:cs typeface="Roboto"/>
              <a:sym typeface="Roboto"/>
            </a:endParaRPr>
          </a:p>
          <a:p>
            <a:pPr marL="0" lvl="0" indent="0" algn="l" rtl="0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None/>
            </a:pPr>
            <a:r>
              <a:rPr lang="en" sz="1200" b="1">
                <a:solidFill>
                  <a:schemeClr val="dk1"/>
                </a:solidFill>
                <a:latin typeface="Roboto"/>
                <a:ea typeface="Roboto"/>
                <a:cs typeface="Roboto"/>
                <a:sym typeface="Roboto"/>
              </a:rPr>
              <a:t>· Design often not user-friendly for older adults</a:t>
            </a:r>
            <a:endParaRPr sz="1200" b="1">
              <a:solidFill>
                <a:schemeClr val="dk1"/>
              </a:solidFill>
              <a:latin typeface="Roboto"/>
              <a:ea typeface="Roboto"/>
              <a:cs typeface="Roboto"/>
              <a:sym typeface="Roboto"/>
            </a:endParaRPr>
          </a:p>
          <a:p>
            <a:pPr marL="0" lvl="0" indent="0" algn="l" rtl="0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None/>
            </a:pPr>
            <a:endParaRPr sz="1200" b="1">
              <a:solidFill>
                <a:schemeClr val="dk1"/>
              </a:solidFill>
              <a:latin typeface="Roboto"/>
              <a:ea typeface="Roboto"/>
              <a:cs typeface="Roboto"/>
              <a:sym typeface="Roboto"/>
            </a:endParaRPr>
          </a:p>
          <a:p>
            <a:pPr marL="0" lvl="0" indent="0" algn="l" rtl="0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None/>
            </a:pPr>
            <a:r>
              <a:rPr lang="en" sz="1200" b="1">
                <a:solidFill>
                  <a:schemeClr val="dk1"/>
                </a:solidFill>
                <a:latin typeface="Roboto"/>
                <a:ea typeface="Roboto"/>
                <a:cs typeface="Roboto"/>
                <a:sym typeface="Roboto"/>
              </a:rPr>
              <a:t>Resource Limitations:</a:t>
            </a:r>
            <a:endParaRPr sz="1200" b="1">
              <a:solidFill>
                <a:schemeClr val="dk1"/>
              </a:solidFill>
              <a:latin typeface="Roboto"/>
              <a:ea typeface="Roboto"/>
              <a:cs typeface="Roboto"/>
              <a:sym typeface="Roboto"/>
            </a:endParaRPr>
          </a:p>
          <a:p>
            <a:pPr marL="0" lvl="0" indent="0" algn="l" rtl="0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None/>
            </a:pPr>
            <a:r>
              <a:rPr lang="en" sz="1200" b="1">
                <a:solidFill>
                  <a:schemeClr val="dk1"/>
                </a:solidFill>
                <a:latin typeface="Roboto"/>
                <a:ea typeface="Roboto"/>
                <a:cs typeface="Roboto"/>
                <a:sym typeface="Roboto"/>
              </a:rPr>
              <a:t>· Funding constraints for technology adoption</a:t>
            </a:r>
            <a:endParaRPr sz="1200" b="1">
              <a:solidFill>
                <a:schemeClr val="dk1"/>
              </a:solidFill>
              <a:latin typeface="Roboto"/>
              <a:ea typeface="Roboto"/>
              <a:cs typeface="Roboto"/>
              <a:sym typeface="Roboto"/>
            </a:endParaRPr>
          </a:p>
          <a:p>
            <a:pPr marL="0" lvl="0" indent="0" algn="l" rtl="0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None/>
            </a:pPr>
            <a:r>
              <a:rPr lang="en" sz="1200" b="1">
                <a:solidFill>
                  <a:schemeClr val="dk1"/>
                </a:solidFill>
                <a:latin typeface="Roboto"/>
                <a:ea typeface="Roboto"/>
                <a:cs typeface="Roboto"/>
                <a:sym typeface="Roboto"/>
              </a:rPr>
              <a:t>· Infrastructure gaps in some care settings</a:t>
            </a:r>
            <a:endParaRPr sz="1200" b="1">
              <a:solidFill>
                <a:schemeClr val="dk1"/>
              </a:solidFill>
              <a:latin typeface="Roboto"/>
              <a:ea typeface="Roboto"/>
              <a:cs typeface="Roboto"/>
              <a:sym typeface="Roboto"/>
            </a:endParaRPr>
          </a:p>
          <a:p>
            <a:pPr marL="0" lvl="0" indent="0" algn="l" rtl="0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None/>
            </a:pPr>
            <a:r>
              <a:rPr lang="en" sz="1200" b="1">
                <a:solidFill>
                  <a:schemeClr val="dk1"/>
                </a:solidFill>
                <a:latin typeface="Roboto"/>
                <a:ea typeface="Roboto"/>
                <a:cs typeface="Roboto"/>
                <a:sym typeface="Roboto"/>
              </a:rPr>
              <a:t>· Training requirements for staff and residents</a:t>
            </a:r>
            <a:endParaRPr sz="1200" b="1">
              <a:solidFill>
                <a:schemeClr val="dk1"/>
              </a:solidFill>
              <a:latin typeface="Roboto"/>
              <a:ea typeface="Roboto"/>
              <a:cs typeface="Roboto"/>
              <a:sym typeface="Roboto"/>
            </a:endParaRPr>
          </a:p>
          <a:p>
            <a:pPr marL="0" lvl="0" indent="0" algn="l" rtl="0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None/>
            </a:pPr>
            <a:endParaRPr sz="1200" b="1">
              <a:solidFill>
                <a:schemeClr val="dk1"/>
              </a:solidFill>
              <a:latin typeface="Roboto"/>
              <a:ea typeface="Roboto"/>
              <a:cs typeface="Roboto"/>
              <a:sym typeface="Roboto"/>
            </a:endParaRPr>
          </a:p>
          <a:p>
            <a:pPr marL="0" lvl="0" indent="0" algn="l" rtl="0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None/>
            </a:pPr>
            <a:r>
              <a:rPr lang="en" sz="1200" b="1">
                <a:solidFill>
                  <a:schemeClr val="dk1"/>
                </a:solidFill>
                <a:latin typeface="Roboto"/>
                <a:ea typeface="Roboto"/>
                <a:cs typeface="Roboto"/>
                <a:sym typeface="Roboto"/>
              </a:rPr>
              <a:t>Ethical Concerns:</a:t>
            </a:r>
            <a:endParaRPr sz="1200" b="1">
              <a:solidFill>
                <a:schemeClr val="dk1"/>
              </a:solidFill>
              <a:latin typeface="Roboto"/>
              <a:ea typeface="Roboto"/>
              <a:cs typeface="Roboto"/>
              <a:sym typeface="Roboto"/>
            </a:endParaRPr>
          </a:p>
          <a:p>
            <a:pPr marL="0" lvl="0" indent="0" algn="l" rtl="0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None/>
            </a:pPr>
            <a:r>
              <a:rPr lang="en" sz="1200" b="1">
                <a:solidFill>
                  <a:schemeClr val="dk1"/>
                </a:solidFill>
                <a:latin typeface="Roboto"/>
                <a:ea typeface="Roboto"/>
                <a:cs typeface="Roboto"/>
                <a:sym typeface="Roboto"/>
              </a:rPr>
              <a:t>· Surveillance versus safety balance</a:t>
            </a:r>
            <a:endParaRPr sz="1200" b="1">
              <a:solidFill>
                <a:schemeClr val="dk1"/>
              </a:solidFill>
              <a:latin typeface="Roboto"/>
              <a:ea typeface="Roboto"/>
              <a:cs typeface="Roboto"/>
              <a:sym typeface="Roboto"/>
            </a:endParaRPr>
          </a:p>
          <a:p>
            <a:pPr marL="0" lvl="0" indent="0" algn="l" rtl="0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None/>
            </a:pPr>
            <a:r>
              <a:rPr lang="en" sz="1200" b="1">
                <a:solidFill>
                  <a:schemeClr val="dk1"/>
                </a:solidFill>
                <a:latin typeface="Roboto"/>
                <a:ea typeface="Roboto"/>
                <a:cs typeface="Roboto"/>
                <a:sym typeface="Roboto"/>
              </a:rPr>
              <a:t>· Data protection and privacy issues</a:t>
            </a:r>
            <a:endParaRPr sz="1200" b="1">
              <a:solidFill>
                <a:schemeClr val="dk1"/>
              </a:solidFill>
              <a:latin typeface="Roboto"/>
              <a:ea typeface="Roboto"/>
              <a:cs typeface="Roboto"/>
              <a:sym typeface="Roboto"/>
            </a:endParaRPr>
          </a:p>
          <a:p>
            <a:pPr marL="0" lvl="0" indent="0" algn="l" rtl="0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None/>
            </a:pPr>
            <a:r>
              <a:rPr lang="en" sz="1200" b="1">
                <a:solidFill>
                  <a:schemeClr val="dk1"/>
                </a:solidFill>
                <a:latin typeface="Roboto"/>
                <a:ea typeface="Roboto"/>
                <a:cs typeface="Roboto"/>
                <a:sym typeface="Roboto"/>
              </a:rPr>
              <a:t>· Potential reduction in human interaction</a:t>
            </a:r>
            <a:endParaRPr sz="1200" b="1">
              <a:solidFill>
                <a:schemeClr val="dk1"/>
              </a:solidFill>
              <a:latin typeface="Roboto"/>
              <a:ea typeface="Roboto"/>
              <a:cs typeface="Roboto"/>
              <a:sym typeface="Roboto"/>
            </a:endParaRPr>
          </a:p>
          <a:p>
            <a:pPr marL="0" lvl="0" indent="0" algn="l" rtl="0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None/>
            </a:pPr>
            <a:r>
              <a:rPr lang="en" sz="1200" b="1">
                <a:solidFill>
                  <a:schemeClr val="dk1"/>
                </a:solidFill>
                <a:latin typeface="Roboto"/>
                <a:ea typeface="Roboto"/>
                <a:cs typeface="Roboto"/>
                <a:sym typeface="Roboto"/>
              </a:rPr>
              <a:t>· Consent complexities in cognitive impairment</a:t>
            </a:r>
            <a:endParaRPr sz="1200" b="1">
              <a:solidFill>
                <a:schemeClr val="dk1"/>
              </a:solidFill>
              <a:latin typeface="Roboto"/>
              <a:ea typeface="Roboto"/>
              <a:cs typeface="Roboto"/>
              <a:sym typeface="Roboto"/>
            </a:endParaRPr>
          </a:p>
          <a:p>
            <a:pPr marL="0" lvl="0" indent="0" algn="l" rtl="0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None/>
            </a:pPr>
            <a:endParaRPr sz="1200" b="1">
              <a:solidFill>
                <a:schemeClr val="dk1"/>
              </a:solidFill>
              <a:latin typeface="Roboto"/>
              <a:ea typeface="Roboto"/>
              <a:cs typeface="Roboto"/>
              <a:sym typeface="Roboto"/>
            </a:endParaRPr>
          </a:p>
          <a:p>
            <a:pPr marL="0" lvl="0" indent="0" algn="l" rtl="0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None/>
            </a:pPr>
            <a:r>
              <a:rPr lang="en" sz="1200" b="1">
                <a:solidFill>
                  <a:schemeClr val="dk1"/>
                </a:solidFill>
                <a:latin typeface="Roboto"/>
                <a:ea typeface="Roboto"/>
                <a:cs typeface="Roboto"/>
                <a:sym typeface="Roboto"/>
              </a:rPr>
              <a:t>Theoretical Conflict: Over-reliance on monitoring may contradict continuity theory's emphasis on natural living patterns.</a:t>
            </a:r>
            <a:endParaRPr sz="1200" b="1">
              <a:solidFill>
                <a:schemeClr val="dk1"/>
              </a:solidFill>
              <a:latin typeface="Roboto"/>
              <a:ea typeface="Roboto"/>
              <a:cs typeface="Roboto"/>
              <a:sym typeface="Roboto"/>
            </a:endParaRPr>
          </a:p>
          <a:p>
            <a:pPr marL="0" lvl="0" indent="0" algn="l" rtl="0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None/>
            </a:pPr>
            <a:endParaRPr sz="1200" b="1">
              <a:solidFill>
                <a:schemeClr val="dk1"/>
              </a:solidFill>
              <a:latin typeface="Roboto"/>
              <a:ea typeface="Roboto"/>
              <a:cs typeface="Roboto"/>
              <a:sym typeface="Roboto"/>
            </a:endParaRPr>
          </a:p>
          <a:p>
            <a:pPr marL="0" lvl="0" indent="0" algn="l" rtl="0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None/>
            </a:pPr>
            <a:r>
              <a:rPr lang="en" sz="1200" b="1">
                <a:solidFill>
                  <a:schemeClr val="dk1"/>
                </a:solidFill>
                <a:latin typeface="Roboto"/>
                <a:ea typeface="Roboto"/>
                <a:cs typeface="Roboto"/>
                <a:sym typeface="Roboto"/>
              </a:rPr>
              <a:t>Equality Implications: Risk of widening care quality gaps between tech-adopters and non-adopters.</a:t>
            </a:r>
            <a:endParaRPr sz="1200" b="1">
              <a:solidFill>
                <a:schemeClr val="dk1"/>
              </a:solidFill>
              <a:latin typeface="Roboto"/>
              <a:ea typeface="Roboto"/>
              <a:cs typeface="Roboto"/>
              <a:sym typeface="Roboto"/>
            </a:endParaRPr>
          </a:p>
        </p:txBody>
      </p:sp>
      <p:pic>
        <p:nvPicPr>
          <p:cNvPr id="3" name="Audio 2">
            <a:extLst>
              <a:ext uri="{FF2B5EF4-FFF2-40B4-BE49-F238E27FC236}">
                <a16:creationId xmlns:a16="http://schemas.microsoft.com/office/drawing/2014/main" id="{98A543EA-0E37-F36D-2B50-2F952651EB7C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5"/>
          <a:stretch>
            <a:fillRect/>
          </a:stretch>
        </p:blipFill>
        <p:spPr>
          <a:xfrm>
            <a:off x="8178800" y="4178300"/>
            <a:ext cx="812800" cy="812800"/>
          </a:xfrm>
          <a:prstGeom prst="rect">
            <a:avLst/>
          </a:prstGeom>
        </p:spPr>
      </p:pic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85557"/>
    </mc:Choice>
    <mc:Fallback xmlns="">
      <p:transition spd="slow" advTm="85557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3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 isNarration="1">
              <p:cMediaNode vol="80000" showWhenStopped="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3"/>
                </p:tgtEl>
              </p:cMediaNode>
            </p:audio>
          </p:childTnLst>
        </p:cTn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Shape 142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3" name="Google Shape;143;p23"/>
          <p:cNvSpPr txBox="1">
            <a:spLocks noGrp="1"/>
          </p:cNvSpPr>
          <p:nvPr>
            <p:ph type="title"/>
          </p:nvPr>
        </p:nvSpPr>
        <p:spPr>
          <a:xfrm>
            <a:off x="0" y="0"/>
            <a:ext cx="8520600" cy="6078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r>
              <a:rPr lang="en"/>
              <a:t>Integrated Case Study Analysis</a:t>
            </a:r>
            <a:endParaRPr/>
          </a:p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144" name="Google Shape;144;p23"/>
          <p:cNvSpPr txBox="1">
            <a:spLocks noGrp="1"/>
          </p:cNvSpPr>
          <p:nvPr>
            <p:ph type="body" idx="1"/>
          </p:nvPr>
        </p:nvSpPr>
        <p:spPr>
          <a:xfrm>
            <a:off x="0" y="607800"/>
            <a:ext cx="9144000" cy="45357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l" rtl="0">
              <a:lnSpc>
                <a:spcPct val="150000"/>
              </a:lnSpc>
              <a:spcBef>
                <a:spcPts val="0"/>
              </a:spcBef>
              <a:spcAft>
                <a:spcPts val="0"/>
              </a:spcAft>
              <a:buNone/>
            </a:pPr>
            <a:r>
              <a:rPr lang="en" sz="1200" b="1">
                <a:solidFill>
                  <a:schemeClr val="dk1"/>
                </a:solidFill>
              </a:rPr>
              <a:t>Case Study 1: Telecare Implementation in Midlands Residential HomesContext:</a:t>
            </a:r>
            <a:endParaRPr sz="1200" b="1">
              <a:solidFill>
                <a:schemeClr val="dk1"/>
              </a:solidFill>
            </a:endParaRPr>
          </a:p>
          <a:p>
            <a:pPr marL="0" lvl="0" indent="0" algn="l" rtl="0">
              <a:lnSpc>
                <a:spcPct val="150000"/>
              </a:lnSpc>
              <a:spcBef>
                <a:spcPts val="1600"/>
              </a:spcBef>
              <a:spcAft>
                <a:spcPts val="0"/>
              </a:spcAft>
              <a:buNone/>
            </a:pPr>
            <a:r>
              <a:rPr lang="en" sz="1200" b="1">
                <a:solidFill>
                  <a:schemeClr val="dk1"/>
                </a:solidFill>
              </a:rPr>
              <a:t>.Two-year pilot across five care homes</a:t>
            </a:r>
            <a:endParaRPr sz="1200" b="1">
              <a:solidFill>
                <a:schemeClr val="dk1"/>
              </a:solidFill>
            </a:endParaRPr>
          </a:p>
          <a:p>
            <a:pPr marL="0" lvl="0" indent="0" algn="l" rtl="0">
              <a:lnSpc>
                <a:spcPct val="150000"/>
              </a:lnSpc>
              <a:spcBef>
                <a:spcPts val="1600"/>
              </a:spcBef>
              <a:spcAft>
                <a:spcPts val="0"/>
              </a:spcAft>
              <a:buNone/>
            </a:pPr>
            <a:r>
              <a:rPr lang="en" sz="1200" b="1">
                <a:solidFill>
                  <a:schemeClr val="dk1"/>
                </a:solidFill>
              </a:rPr>
              <a:t>· Mixed funding model (NHS and local authority)</a:t>
            </a:r>
            <a:endParaRPr sz="1200" b="1">
              <a:solidFill>
                <a:schemeClr val="dk1"/>
              </a:solidFill>
            </a:endParaRPr>
          </a:p>
          <a:p>
            <a:pPr marL="0" lvl="0" indent="0" algn="l" rtl="0">
              <a:lnSpc>
                <a:spcPct val="150000"/>
              </a:lnSpc>
              <a:spcBef>
                <a:spcPts val="1600"/>
              </a:spcBef>
              <a:spcAft>
                <a:spcPts val="0"/>
              </a:spcAft>
              <a:buNone/>
            </a:pPr>
            <a:r>
              <a:rPr lang="en" sz="1200" b="1">
                <a:solidFill>
                  <a:schemeClr val="dk1"/>
                </a:solidFill>
              </a:rPr>
              <a:t>· Focus on fall prevention and medication management</a:t>
            </a:r>
            <a:endParaRPr sz="1200" b="1">
              <a:solidFill>
                <a:schemeClr val="dk1"/>
              </a:solidFill>
            </a:endParaRPr>
          </a:p>
          <a:p>
            <a:pPr marL="0" lvl="0" indent="0" algn="l" rtl="0">
              <a:lnSpc>
                <a:spcPct val="150000"/>
              </a:lnSpc>
              <a:spcBef>
                <a:spcPts val="1600"/>
              </a:spcBef>
              <a:spcAft>
                <a:spcPts val="0"/>
              </a:spcAft>
              <a:buNone/>
            </a:pPr>
            <a:r>
              <a:rPr lang="en" sz="1200" b="1">
                <a:solidFill>
                  <a:schemeClr val="dk1"/>
                </a:solidFill>
              </a:rPr>
              <a:t>Findings:</a:t>
            </a:r>
            <a:endParaRPr sz="1200" b="1">
              <a:solidFill>
                <a:schemeClr val="dk1"/>
              </a:solidFill>
            </a:endParaRPr>
          </a:p>
          <a:p>
            <a:pPr marL="0" lvl="0" indent="0" algn="l" rtl="0">
              <a:lnSpc>
                <a:spcPct val="150000"/>
              </a:lnSpc>
              <a:spcBef>
                <a:spcPts val="1600"/>
              </a:spcBef>
              <a:spcAft>
                <a:spcPts val="0"/>
              </a:spcAft>
              <a:buNone/>
            </a:pPr>
            <a:r>
              <a:rPr lang="en" sz="1200" b="1">
                <a:solidFill>
                  <a:schemeClr val="dk1"/>
                </a:solidFill>
              </a:rPr>
              <a:t>· 18% reduction in serious falls (project evaluation, 2023)</a:t>
            </a:r>
            <a:endParaRPr sz="1200" b="1">
              <a:solidFill>
                <a:schemeClr val="dk1"/>
              </a:solidFill>
            </a:endParaRPr>
          </a:p>
          <a:p>
            <a:pPr marL="0" lvl="0" indent="0" algn="l" rtl="0">
              <a:lnSpc>
                <a:spcPct val="150000"/>
              </a:lnSpc>
              <a:spcBef>
                <a:spcPts val="1600"/>
              </a:spcBef>
              <a:spcAft>
                <a:spcPts val="0"/>
              </a:spcAft>
              <a:buNone/>
            </a:pPr>
            <a:r>
              <a:rPr lang="en" sz="1200" b="1">
                <a:solidFill>
                  <a:schemeClr val="dk1"/>
                </a:solidFill>
              </a:rPr>
              <a:t>· Staff time redirected from routine checks to direct care</a:t>
            </a:r>
            <a:endParaRPr sz="1200" b="1">
              <a:solidFill>
                <a:schemeClr val="dk1"/>
              </a:solidFill>
            </a:endParaRPr>
          </a:p>
          <a:p>
            <a:pPr marL="0" lvl="0" indent="0" algn="l" rtl="0">
              <a:lnSpc>
                <a:spcPct val="150000"/>
              </a:lnSpc>
              <a:spcBef>
                <a:spcPts val="1600"/>
              </a:spcBef>
              <a:spcAft>
                <a:spcPts val="0"/>
              </a:spcAft>
              <a:buNone/>
            </a:pPr>
            <a:r>
              <a:rPr lang="en" sz="1200" b="1">
                <a:solidFill>
                  <a:schemeClr val="dk1"/>
                </a:solidFill>
              </a:rPr>
              <a:t>· Initial resistance from both staff and residents</a:t>
            </a:r>
            <a:endParaRPr sz="1200" b="1">
              <a:solidFill>
                <a:schemeClr val="dk1"/>
              </a:solidFill>
            </a:endParaRPr>
          </a:p>
          <a:p>
            <a:pPr marL="0" lvl="0" indent="0" algn="l" rtl="0">
              <a:lnSpc>
                <a:spcPct val="150000"/>
              </a:lnSpc>
              <a:spcBef>
                <a:spcPts val="1600"/>
              </a:spcBef>
              <a:spcAft>
                <a:spcPts val="0"/>
              </a:spcAft>
              <a:buNone/>
            </a:pPr>
            <a:r>
              <a:rPr lang="en" sz="1200" b="1">
                <a:solidFill>
                  <a:schemeClr val="dk1"/>
                </a:solidFill>
              </a:rPr>
              <a:t>· Success dependent on extensive pre-implementation training</a:t>
            </a:r>
            <a:endParaRPr sz="1200" b="1">
              <a:solidFill>
                <a:schemeClr val="dk1"/>
              </a:solidFill>
            </a:endParaRPr>
          </a:p>
          <a:p>
            <a:pPr marL="0" lvl="0" indent="0" algn="l" rtl="0">
              <a:lnSpc>
                <a:spcPct val="150000"/>
              </a:lnSpc>
              <a:spcBef>
                <a:spcPts val="1600"/>
              </a:spcBef>
              <a:spcAft>
                <a:spcPts val="1600"/>
              </a:spcAft>
              <a:buNone/>
            </a:pPr>
            <a:endParaRPr sz="1200" b="1">
              <a:solidFill>
                <a:schemeClr val="dk1"/>
              </a:solidFill>
            </a:endParaRPr>
          </a:p>
        </p:txBody>
      </p:sp>
      <p:pic>
        <p:nvPicPr>
          <p:cNvPr id="3" name="Audio 2">
            <a:extLst>
              <a:ext uri="{FF2B5EF4-FFF2-40B4-BE49-F238E27FC236}">
                <a16:creationId xmlns:a16="http://schemas.microsoft.com/office/drawing/2014/main" id="{A5BE53B3-56FF-0B8A-EC30-BA8638F7DF64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5"/>
          <a:stretch>
            <a:fillRect/>
          </a:stretch>
        </p:blipFill>
        <p:spPr>
          <a:xfrm>
            <a:off x="8178800" y="4178300"/>
            <a:ext cx="812800" cy="812800"/>
          </a:xfrm>
          <a:prstGeom prst="rect">
            <a:avLst/>
          </a:prstGeom>
        </p:spPr>
      </p:pic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56042"/>
    </mc:Choice>
    <mc:Fallback xmlns="">
      <p:transition spd="slow" advTm="56042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3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 isNarration="1">
              <p:cMediaNode vol="80000" showWhenStopped="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3"/>
                </p:tgtEl>
              </p:cMediaNode>
            </p:audio>
          </p:childTnLst>
        </p:cTn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Shape 148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9" name="Google Shape;149;p24"/>
          <p:cNvSpPr txBox="1">
            <a:spLocks noGrp="1"/>
          </p:cNvSpPr>
          <p:nvPr>
            <p:ph type="title"/>
          </p:nvPr>
        </p:nvSpPr>
        <p:spPr>
          <a:xfrm>
            <a:off x="0" y="199000"/>
            <a:ext cx="8820300" cy="5143500"/>
          </a:xfrm>
          <a:prstGeom prst="rect">
            <a:avLst/>
          </a:prstGeom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l" rtl="0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None/>
            </a:pPr>
            <a:endParaRPr sz="1200" b="1" dirty="0"/>
          </a:p>
          <a:p>
            <a:pPr marL="0" lvl="0" indent="0" algn="l" rtl="0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None/>
            </a:pPr>
            <a:r>
              <a:rPr lang="en" sz="1200" b="1" dirty="0"/>
              <a:t>	Theoretical Application:</a:t>
            </a:r>
            <a:endParaRPr sz="1200" b="1" dirty="0"/>
          </a:p>
          <a:p>
            <a:pPr marL="0" lvl="0" indent="0" algn="l" rtl="0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None/>
            </a:pPr>
            <a:r>
              <a:rPr lang="en" sz="1200" b="1" dirty="0"/>
              <a:t>	· Technology supported continuity through maintained independence</a:t>
            </a:r>
            <a:endParaRPr sz="1200" b="1" dirty="0"/>
          </a:p>
          <a:p>
            <a:pPr marL="0" lvl="0" indent="0" algn="l" rtl="0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None/>
            </a:pPr>
            <a:r>
              <a:rPr lang="en" sz="1200" b="1" dirty="0"/>
              <a:t>	· Required adaptation of activity patterns during implementation phase</a:t>
            </a:r>
            <a:br>
              <a:rPr lang="en" sz="1200" b="1" dirty="0"/>
            </a:br>
            <a:br>
              <a:rPr lang="en" sz="1200" b="1" dirty="0"/>
            </a:br>
            <a:endParaRPr sz="1200" b="1" dirty="0"/>
          </a:p>
          <a:p>
            <a:pPr marL="0" lvl="0" indent="0" algn="l" rtl="0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None/>
            </a:pPr>
            <a:r>
              <a:rPr lang="en" sz="1200" b="1" dirty="0"/>
              <a:t>	Policy Alignment:</a:t>
            </a:r>
            <a:endParaRPr sz="1200" b="1" dirty="0"/>
          </a:p>
          <a:p>
            <a:pPr marL="0" lvl="0" indent="0" algn="l" rtl="0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None/>
            </a:pPr>
            <a:r>
              <a:rPr lang="en" sz="1200" b="1" dirty="0"/>
              <a:t>	· Met Care Act wellbeing principle through enhanced safety</a:t>
            </a:r>
            <a:endParaRPr sz="1200" b="1" dirty="0"/>
          </a:p>
          <a:p>
            <a:pPr marL="0" lvl="0" indent="0" algn="l" rtl="0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None/>
            </a:pPr>
            <a:r>
              <a:rPr lang="en" sz="1200" b="1" dirty="0"/>
              <a:t>	· Required additional safeguards for Equality Act compliance</a:t>
            </a:r>
            <a:endParaRPr sz="1200" b="1" dirty="0"/>
          </a:p>
          <a:p>
            <a:pPr marL="0" lvl="0" indent="0" algn="l" rtl="0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None/>
            </a:pPr>
            <a:endParaRPr sz="1200" b="1" dirty="0"/>
          </a:p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 sz="1200" b="1" dirty="0"/>
          </a:p>
        </p:txBody>
      </p:sp>
      <p:pic>
        <p:nvPicPr>
          <p:cNvPr id="3" name="Audio 2">
            <a:extLst>
              <a:ext uri="{FF2B5EF4-FFF2-40B4-BE49-F238E27FC236}">
                <a16:creationId xmlns:a16="http://schemas.microsoft.com/office/drawing/2014/main" id="{43632A38-EFC8-7610-3E6B-138CF4B64EA4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5"/>
          <a:stretch>
            <a:fillRect/>
          </a:stretch>
        </p:blipFill>
        <p:spPr>
          <a:xfrm>
            <a:off x="8178800" y="4178300"/>
            <a:ext cx="812800" cy="812800"/>
          </a:xfrm>
          <a:prstGeom prst="rect">
            <a:avLst/>
          </a:prstGeom>
        </p:spPr>
      </p:pic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45184"/>
    </mc:Choice>
    <mc:Fallback xmlns="">
      <p:transition spd="slow" advTm="45184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3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 isNarration="1">
              <p:cMediaNode vol="80000" showWhenStopped="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3"/>
                </p:tgtEl>
              </p:cMediaNode>
            </p:audio>
          </p:childTnLst>
        </p:cTn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Shape 153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4" name="Google Shape;154;p25"/>
          <p:cNvSpPr txBox="1">
            <a:spLocks noGrp="1"/>
          </p:cNvSpPr>
          <p:nvPr>
            <p:ph type="title"/>
          </p:nvPr>
        </p:nvSpPr>
        <p:spPr>
          <a:xfrm>
            <a:off x="311700" y="410000"/>
            <a:ext cx="8520600" cy="6078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r>
              <a:rPr lang="en" sz="2400" b="1"/>
              <a:t>Evidence-Based Recommendations</a:t>
            </a:r>
            <a:endParaRPr sz="2400" b="1"/>
          </a:p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 sz="1400" b="1"/>
          </a:p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r>
              <a:rPr lang="en" sz="1400" b="1"/>
              <a:t>Strategic Improvements for Integrated Care:</a:t>
            </a:r>
            <a:endParaRPr sz="1400" b="1"/>
          </a:p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 sz="1400" b="1"/>
          </a:p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r>
              <a:rPr lang="en" sz="1400" b="1"/>
              <a:t>1. Co-Production Framework Development:</a:t>
            </a:r>
            <a:endParaRPr sz="1400" b="1"/>
          </a:p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 sz="1400" b="1"/>
          </a:p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r>
              <a:rPr lang="en" sz="1400" b="1"/>
              <a:t>· Mandatory involvement of older people in service design</a:t>
            </a:r>
            <a:endParaRPr sz="1400" b="1"/>
          </a:p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r>
              <a:rPr lang="en" sz="1400" b="1"/>
              <a:t>· Creation of resident advisory groups in all care settings</a:t>
            </a:r>
            <a:endParaRPr sz="1400" b="1"/>
          </a:p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r>
              <a:rPr lang="en" sz="1400" b="1"/>
              <a:t>· Evidence: Co-designed services show 40% higher satisfaction rates (SCIE, 2022)</a:t>
            </a:r>
            <a:endParaRPr sz="1400" b="1"/>
          </a:p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 sz="1400" b="1"/>
          </a:p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r>
              <a:rPr lang="en" sz="1400" b="1"/>
              <a:t>2. Digital Inclusion Strategy:</a:t>
            </a:r>
            <a:endParaRPr sz="1400" b="1"/>
          </a:p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 sz="1400" b="1"/>
          </a:p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r>
              <a:rPr lang="en" sz="1400" b="1"/>
              <a:t>· Funded digital skills programmes for older adults</a:t>
            </a:r>
            <a:endParaRPr sz="1400" b="1"/>
          </a:p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r>
              <a:rPr lang="en" sz="1400" b="1"/>
              <a:t>· Technology lending libraries in care settings</a:t>
            </a:r>
            <a:endParaRPr sz="1400" b="1"/>
          </a:p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r>
              <a:rPr lang="en" sz="1400" b="1"/>
              <a:t>· Accessible design standards for care technologies</a:t>
            </a:r>
            <a:endParaRPr sz="1400" b="1"/>
          </a:p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 sz="1400" b="1"/>
          </a:p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r>
              <a:rPr lang="en" sz="1400" b="1"/>
              <a:t>3. Workforce Development Programme:</a:t>
            </a:r>
            <a:endParaRPr sz="1400" b="1"/>
          </a:p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 sz="1400" b="1"/>
          </a:p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r>
              <a:rPr lang="en" sz="1400" b="1"/>
              <a:t>· Specialised training in technology-assisted care</a:t>
            </a:r>
            <a:endParaRPr sz="1400" b="1"/>
          </a:p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r>
              <a:rPr lang="en" sz="1400" b="1"/>
              <a:t>· Career progression pathways enhancing retention</a:t>
            </a:r>
            <a:endParaRPr sz="1400" b="1"/>
          </a:p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r>
              <a:rPr lang="en" sz="1400" b="1"/>
              <a:t>· Interdisciplinary training promoting holistic care</a:t>
            </a:r>
            <a:endParaRPr sz="1400" b="1"/>
          </a:p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 sz="1400" b="1"/>
          </a:p>
        </p:txBody>
      </p:sp>
      <p:pic>
        <p:nvPicPr>
          <p:cNvPr id="3" name="Audio 2">
            <a:extLst>
              <a:ext uri="{FF2B5EF4-FFF2-40B4-BE49-F238E27FC236}">
                <a16:creationId xmlns:a16="http://schemas.microsoft.com/office/drawing/2014/main" id="{D8DD19BA-B1F9-DB4E-B344-F44574EC368D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5"/>
          <a:stretch>
            <a:fillRect/>
          </a:stretch>
        </p:blipFill>
        <p:spPr>
          <a:xfrm>
            <a:off x="8178800" y="4178300"/>
            <a:ext cx="812800" cy="812800"/>
          </a:xfrm>
          <a:prstGeom prst="rect">
            <a:avLst/>
          </a:prstGeom>
        </p:spPr>
      </p:pic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68128"/>
    </mc:Choice>
    <mc:Fallback xmlns="">
      <p:transition spd="slow" advTm="68128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3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 isNarration="1">
              <p:cMediaNode vol="80000" showWhenStopped="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3"/>
                </p:tgtEl>
              </p:cMediaNode>
            </p:audio>
          </p:childTnLst>
        </p:cTn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Shape 158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9" name="Google Shape;159;p26"/>
          <p:cNvSpPr txBox="1">
            <a:spLocks noGrp="1"/>
          </p:cNvSpPr>
          <p:nvPr>
            <p:ph type="title"/>
          </p:nvPr>
        </p:nvSpPr>
        <p:spPr>
          <a:xfrm>
            <a:off x="311700" y="410000"/>
            <a:ext cx="8520600" cy="6078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r>
              <a:rPr lang="en" sz="1800"/>
              <a:t>4. Policy Enhancement:</a:t>
            </a:r>
            <a:endParaRPr sz="1800"/>
          </a:p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 sz="1800"/>
          </a:p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r>
              <a:rPr lang="en" sz="1800"/>
              <a:t>· Update Care Act guidance to include digital care standards</a:t>
            </a:r>
            <a:endParaRPr sz="1800"/>
          </a:p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r>
              <a:rPr lang="en" sz="1800"/>
              <a:t>· Funding reform supporting innovation adoption</a:t>
            </a:r>
            <a:endParaRPr sz="1800"/>
          </a:p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r>
              <a:rPr lang="en" sz="1800"/>
              <a:t>· Integration of technology assessments in care planning</a:t>
            </a:r>
            <a:endParaRPr sz="1800"/>
          </a:p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 sz="1800"/>
          </a:p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r>
              <a:rPr lang="en" sz="1800"/>
              <a:t>5. Research and Evaluation:</a:t>
            </a:r>
            <a:endParaRPr sz="1800"/>
          </a:p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 sz="1800"/>
          </a:p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r>
              <a:rPr lang="en" sz="1800"/>
              <a:t>· Academic-practice partnerships for evidence generation</a:t>
            </a:r>
            <a:endParaRPr sz="1800"/>
          </a:p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r>
              <a:rPr lang="en" sz="1800"/>
              <a:t>· Longitudinal studies on technology impact</a:t>
            </a:r>
            <a:endParaRPr sz="1800"/>
          </a:p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r>
              <a:rPr lang="en" sz="1800"/>
              <a:t>· Economic analysis of innovation benefits</a:t>
            </a:r>
            <a:endParaRPr sz="1800"/>
          </a:p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 sz="1800"/>
          </a:p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 sz="1800"/>
          </a:p>
        </p:txBody>
      </p:sp>
      <p:pic>
        <p:nvPicPr>
          <p:cNvPr id="3" name="Audio 2">
            <a:extLst>
              <a:ext uri="{FF2B5EF4-FFF2-40B4-BE49-F238E27FC236}">
                <a16:creationId xmlns:a16="http://schemas.microsoft.com/office/drawing/2014/main" id="{8A55CD7A-36E2-9F30-06F3-1B7C0C0E7B2D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5"/>
          <a:stretch>
            <a:fillRect/>
          </a:stretch>
        </p:blipFill>
        <p:spPr>
          <a:xfrm>
            <a:off x="8178800" y="4178300"/>
            <a:ext cx="812800" cy="812800"/>
          </a:xfrm>
          <a:prstGeom prst="rect">
            <a:avLst/>
          </a:prstGeom>
        </p:spPr>
      </p:pic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33792"/>
    </mc:Choice>
    <mc:Fallback xmlns="">
      <p:transition spd="slow" advTm="33792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3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 isNarration="1">
              <p:cMediaNode vol="80000" showWhenStopped="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3"/>
                </p:tgtEl>
              </p:cMediaNode>
            </p:audio>
          </p:childTnLst>
        </p:cTn>
      </p:par>
    </p:tn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Shape 163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4" name="Google Shape;164;p27"/>
          <p:cNvSpPr txBox="1">
            <a:spLocks noGrp="1"/>
          </p:cNvSpPr>
          <p:nvPr>
            <p:ph type="title"/>
          </p:nvPr>
        </p:nvSpPr>
        <p:spPr>
          <a:xfrm>
            <a:off x="598100" y="2152347"/>
            <a:ext cx="8222100" cy="838800"/>
          </a:xfrm>
          <a:prstGeom prst="rect">
            <a:avLst/>
          </a:prstGeom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r>
              <a:rPr lang="en" sz="1400" b="1"/>
              <a:t>Conclusion and Synthesis</a:t>
            </a:r>
            <a:endParaRPr sz="1400" b="1"/>
          </a:p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 sz="1400" b="1"/>
          </a:p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r>
              <a:rPr lang="en" sz="1400" b="1"/>
              <a:t>Key Conclusions:</a:t>
            </a:r>
            <a:endParaRPr sz="1400" b="1"/>
          </a:p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 sz="1400" b="1"/>
          </a:p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r>
              <a:rPr lang="en" sz="1400" b="1"/>
              <a:t>1. Integration Imperative: Effective care requires seamless integration of theoretical understanding, policy frameworks, and practical innovations.</a:t>
            </a:r>
            <a:endParaRPr sz="1400" b="1"/>
          </a:p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 sz="1400" b="1"/>
          </a:p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r>
              <a:rPr lang="en" sz="1400" b="1"/>
              <a:t>2. Balance Achievement: Successful models balance safety with autonomy, technological support with human connection, and routine with personalisation.</a:t>
            </a:r>
            <a:endParaRPr sz="1400" b="1"/>
          </a:p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 sz="1400" b="1"/>
          </a:p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r>
              <a:rPr lang="en" sz="1400" b="1"/>
              <a:t>3. Systemic Approach Required: Isolated improvements have limited impact; comprehensive system redesign is needed.</a:t>
            </a:r>
            <a:endParaRPr sz="1400" b="1"/>
          </a:p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 sz="1400" b="1"/>
          </a:p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r>
              <a:rPr lang="en" sz="1400" b="1"/>
              <a:t>4. Future Direction: Care must evolve from service provision to empowerment facilitation, with older people as active partners in their care journeys.</a:t>
            </a:r>
            <a:endParaRPr sz="1400" b="1"/>
          </a:p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 sz="1400" b="1"/>
          </a:p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r>
              <a:rPr lang="en" sz="1400" b="1"/>
              <a:t>Final Reflection: The growing ageing population presents both challenge and opportunity to reimagine care systems that genuinely empower and respect older people, aligning policy ambition with lived experience</a:t>
            </a:r>
            <a:endParaRPr sz="1400" b="1"/>
          </a:p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 sz="1400" b="1"/>
          </a:p>
        </p:txBody>
      </p:sp>
      <p:pic>
        <p:nvPicPr>
          <p:cNvPr id="3" name="Audio 2">
            <a:extLst>
              <a:ext uri="{FF2B5EF4-FFF2-40B4-BE49-F238E27FC236}">
                <a16:creationId xmlns:a16="http://schemas.microsoft.com/office/drawing/2014/main" id="{695292C5-07E9-B282-ED88-C9FD291BCEF3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5"/>
          <a:stretch>
            <a:fillRect/>
          </a:stretch>
        </p:blipFill>
        <p:spPr>
          <a:xfrm>
            <a:off x="8178800" y="4178300"/>
            <a:ext cx="812800" cy="812800"/>
          </a:xfrm>
          <a:prstGeom prst="rect">
            <a:avLst/>
          </a:prstGeom>
        </p:spPr>
      </p:pic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78549"/>
    </mc:Choice>
    <mc:Fallback xmlns="">
      <p:transition spd="slow" advTm="78549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3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 isNarration="1">
              <p:cMediaNode vol="80000" showWhenStopped="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3"/>
                </p:tgtEl>
              </p:cMediaNode>
            </p:audio>
          </p:childTnLst>
        </p:cTn>
      </p:par>
    </p:tn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Shape 168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9" name="Google Shape;169;p28"/>
          <p:cNvSpPr txBox="1">
            <a:spLocks noGrp="1"/>
          </p:cNvSpPr>
          <p:nvPr>
            <p:ph type="title"/>
          </p:nvPr>
        </p:nvSpPr>
        <p:spPr>
          <a:xfrm>
            <a:off x="598100" y="2152347"/>
            <a:ext cx="8222100" cy="838800"/>
          </a:xfrm>
          <a:prstGeom prst="rect">
            <a:avLst/>
          </a:prstGeom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r>
              <a:rPr lang="en" sz="1100" b="1"/>
              <a:t>References</a:t>
            </a:r>
            <a:endParaRPr sz="1100" b="1"/>
          </a:p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 sz="900"/>
          </a:p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r>
              <a:rPr lang="en" sz="1000" b="1"/>
              <a:t>Age UK (2023) Digital Inclusion and Older People: Breaking Down Barriers. London: Age UK. Available at: https://www.ageuk.org.uk/globalassets/age-uk/documents/reports-and-publications/digital-inclusion-report-2023.pdf (Accessed: 09 February 2026).</a:t>
            </a:r>
            <a:endParaRPr sz="1000" b="1"/>
          </a:p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 sz="1000" b="1"/>
          </a:p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r>
              <a:rPr lang="en" sz="1000" b="1"/>
              <a:t>Alzheimer's Society (2023) Dementia and Technology: A Guide for Families and Carers. London: Alzheimer's Society. Available at: https://www.alzheimers.org.uk/get-support/staying-independent/technology (Accessed: 09 February 2026).</a:t>
            </a:r>
            <a:endParaRPr sz="1000" b="1"/>
          </a:p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 sz="1000" b="1"/>
          </a:p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r>
              <a:rPr lang="en" sz="1000" b="1"/>
              <a:t>Alzheimer's Society (2024) Dementia Friendly Technology Charter. Available at: https://www.alzheimers.org.uk/dementia-professionals/dementia-technology-charter (Accessed: 09 February 2026).</a:t>
            </a:r>
            <a:endParaRPr sz="1000" b="1"/>
          </a:p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 sz="1000" b="1"/>
          </a:p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r>
              <a:rPr lang="en" sz="1000" b="1"/>
              <a:t>Atchley, R.C. (1989) 'A continuity theory of normal aging', The Gerontologist, 29(2), pp. 183-190.</a:t>
            </a:r>
            <a:endParaRPr sz="1000" b="1"/>
          </a:p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 sz="1000" b="1"/>
          </a:p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r>
              <a:rPr lang="en" sz="1000" b="1"/>
              <a:t>Bond, J., Peace, S., Dittmann-Kohli, F. and Westerhof, G. (2007) Ageing in Society: European Perspectives on Gerontology. 3rd edn. London: Sage Publications.</a:t>
            </a:r>
            <a:endParaRPr sz="1000" b="1"/>
          </a:p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 sz="1000" b="1"/>
          </a:p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r>
              <a:rPr lang="en" sz="1000" b="1"/>
              <a:t>Brooker, D. (2007) Person-Centred Dementia Care: Making Services Better. London: Jessica Kingsley Publishers.</a:t>
            </a:r>
            <a:endParaRPr sz="1000" b="1"/>
          </a:p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 sz="1000" b="1"/>
          </a:p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r>
              <a:rPr lang="en" sz="1000" b="1"/>
              <a:t>Care Quality Commission (CQC) (2023) The State of Health Care and Adult Social Care in England 2022/23. London: The Stationery Office. Available at: https://www.cqc.org.uk/publication/state-care-202223 (Accessed: 19 February 2026).</a:t>
            </a:r>
            <a:endParaRPr sz="1000" b="1"/>
          </a:p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 sz="1000" b="1"/>
          </a:p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r>
              <a:rPr lang="en" sz="1000" b="1"/>
              <a:t>Care Quality Commission (CQC) (2024) How We Regulate Residential Care Homes. Available at: https://www.cqc.org.uk/guidance-provider/residential-care (Accessed: 10 February 2026).</a:t>
            </a:r>
            <a:endParaRPr sz="1000" b="1"/>
          </a:p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 sz="1000" b="1"/>
          </a:p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r>
              <a:rPr lang="en" sz="1000" b="1"/>
              <a:t>Department of Health and Social Care (2014) Care Act 2014. London: The Stationery Office. Available at: https://www.legislation.gov.uk/ukpga/2014/23/contents (Accessed: 19 February 2026).</a:t>
            </a:r>
            <a:endParaRPr sz="1000" b="1"/>
          </a:p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 sz="1000" b="1"/>
          </a:p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r>
              <a:rPr lang="en" sz="1000" b="1"/>
              <a:t>Department of Health and Social Care (2018) The Government's Mandate to NHS England for 2018-19. London: Department of Health and Social Care.</a:t>
            </a:r>
            <a:endParaRPr sz="1000" b="1"/>
          </a:p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 sz="1000" b="1"/>
          </a:p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r>
              <a:rPr lang="en" sz="1000" b="1"/>
              <a:t>Great Britain. Equality Act 2010: Chapter 15. (2010) London: The Stationery Office. Available at: https://www.legislation.gov.uk/ukpga/2010/15/contents (Accessed: 19 February 2026).</a:t>
            </a:r>
            <a:endParaRPr sz="1000" b="1"/>
          </a:p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 sz="1000" b="1"/>
          </a:p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 sz="900"/>
          </a:p>
        </p:txBody>
      </p:sp>
      <p:pic>
        <p:nvPicPr>
          <p:cNvPr id="3" name="Audio 2">
            <a:extLst>
              <a:ext uri="{FF2B5EF4-FFF2-40B4-BE49-F238E27FC236}">
                <a16:creationId xmlns:a16="http://schemas.microsoft.com/office/drawing/2014/main" id="{157EBDB7-2C54-C38B-D03A-91C1C58ACCDA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5"/>
          <a:stretch>
            <a:fillRect/>
          </a:stretch>
        </p:blipFill>
        <p:spPr>
          <a:xfrm>
            <a:off x="8178800" y="4178300"/>
            <a:ext cx="812800" cy="812800"/>
          </a:xfrm>
          <a:prstGeom prst="rect">
            <a:avLst/>
          </a:prstGeom>
        </p:spPr>
      </p:pic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7253"/>
    </mc:Choice>
    <mc:Fallback xmlns="">
      <p:transition spd="slow" advTm="7253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3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 isNarration="1">
              <p:cMediaNode vol="80000" showWhenStopped="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3"/>
                </p:tgtEl>
              </p:cMediaNode>
            </p:audio>
          </p:childTnLst>
        </p:cTn>
      </p:par>
    </p:tnLst>
  </p:timing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Shape 173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74" name="Google Shape;174;p29"/>
          <p:cNvSpPr txBox="1">
            <a:spLocks noGrp="1"/>
          </p:cNvSpPr>
          <p:nvPr>
            <p:ph type="title"/>
          </p:nvPr>
        </p:nvSpPr>
        <p:spPr>
          <a:xfrm>
            <a:off x="598100" y="2152347"/>
            <a:ext cx="8222100" cy="838800"/>
          </a:xfrm>
          <a:prstGeom prst="rect">
            <a:avLst/>
          </a:prstGeom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r>
              <a:rPr lang="en" sz="1000" b="1"/>
              <a:t>Great Britain. Human Rights Act 1998: Chapter 42. (1998) London: The Stationery Office. Available at: https://www.legislation.gov.uk/ukpga/1998/42/contents (Accessed: 10 February 2026).</a:t>
            </a:r>
            <a:endParaRPr sz="1000" b="1"/>
          </a:p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 sz="1000" b="1"/>
          </a:p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r>
              <a:rPr lang="en" sz="1000" b="1"/>
              <a:t>Havighurst, R.J. (1963) 'Successful aging', in Williams, R.H., Tibbitts, C. and Donahue, W. (eds.) Processes of Aging: Social and Psychological Perspectives. New York: Atherton Press, pp. 299-320.</a:t>
            </a:r>
            <a:endParaRPr sz="1000" b="1"/>
          </a:p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 sz="1000" b="1"/>
          </a:p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r>
              <a:rPr lang="en" sz="1000" b="1"/>
              <a:t>Jones, A. and Patel, R. (2023) 'Improving pressure ulcer prevention in residential care: A mixed methods study', Journal of Clinical Nursing, 32(5-6), pp. 789-801.</a:t>
            </a:r>
            <a:endParaRPr sz="1000" b="1"/>
          </a:p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 sz="1000" b="1"/>
          </a:p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r>
              <a:rPr lang="en" sz="1000" b="1"/>
              <a:t>Kings Fund (2023) Workforce Challenges in Adult Social Care: Current Context and Future Prospects. London: The Kings Fund. Available at: https://www.kingsfund.org.uk/publications/workforce-adult-social-care (Accessed: 10 February 2026).</a:t>
            </a:r>
            <a:endParaRPr sz="1000" b="1"/>
          </a:p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 sz="1000" b="1"/>
          </a:p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r>
              <a:rPr lang="en" sz="1000" b="1"/>
              <a:t>Kitwood, T. (1997) Dementia Reconsidered: The Person Comes First. Buckingham: Open University Press.</a:t>
            </a:r>
            <a:endParaRPr sz="1000" b="1"/>
          </a:p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 sz="1000" b="1"/>
          </a:p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r>
              <a:rPr lang="en" sz="1000" b="1"/>
              <a:t>Local Government Association (2023) Social Care Funding Reform: A Guide for Councils. London: Local Government Association.</a:t>
            </a:r>
            <a:endParaRPr sz="1000" b="1"/>
          </a:p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 sz="1000" b="1"/>
          </a:p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r>
              <a:rPr lang="en" sz="1000" b="1"/>
              <a:t>NHS Digital (2022) Digital Transformation in Adult Social Care: Annual Report 2022. Leeds: NHS Digital. Available at: https://digital.nhs.uk/data-and-information/publications (Accessed: 12 February 2026).</a:t>
            </a:r>
            <a:endParaRPr sz="1000" b="1"/>
          </a:p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 sz="1000" b="1"/>
          </a:p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r>
              <a:rPr lang="en" sz="1000" b="1"/>
              <a:t>NHS England (2019) The NHS Long Term Plan. London: NHS England. Available at: https://www.longtermplan.nhs.uk/ (Accessed: 19 February 2026).</a:t>
            </a:r>
            <a:endParaRPr sz="1000" b="1"/>
          </a:p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 sz="1000" b="1"/>
          </a:p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r>
              <a:rPr lang="en" sz="1000" b="1"/>
              <a:t>NHS England (2024) Digital Transformation in Social Care. Available at: https://transform.england.nhs.uk/social-care/digital-transformation/ (Accessed: 19 February 2026).</a:t>
            </a:r>
            <a:endParaRPr sz="1000" b="1"/>
          </a:p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 sz="1000" b="1"/>
          </a:p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r>
              <a:rPr lang="en" sz="1000" b="1"/>
              <a:t>NICE (National Institute for Health and Care Excellence) (2023) Older People with Social Care Needs and Multiple Long-Term Conditions. NICE guideline [NG229]. London: NICE. Available at: https://www.nice.org.uk/guidance/ng229 (Accessed: 12  February 2026).</a:t>
            </a:r>
            <a:endParaRPr sz="1000" b="1"/>
          </a:p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 sz="1000" b="1"/>
          </a:p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r>
              <a:rPr lang="en" sz="1000" b="1"/>
              <a:t>Office for National Statistics (ONS) (2023) National Population Projections: 2020-based Interim. Newport: Office for National Statistics. Available at: https://www.ons.gov.uk/peoplepopulationandcommunity/populationandmigration/populationprojections (Accessed: 19 February 2026).</a:t>
            </a:r>
            <a:endParaRPr sz="1000" b="1"/>
          </a:p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 sz="1000" b="1"/>
          </a:p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 sz="1000" b="1"/>
          </a:p>
        </p:txBody>
      </p:sp>
      <p:pic>
        <p:nvPicPr>
          <p:cNvPr id="3" name="Audio 2">
            <a:extLst>
              <a:ext uri="{FF2B5EF4-FFF2-40B4-BE49-F238E27FC236}">
                <a16:creationId xmlns:a16="http://schemas.microsoft.com/office/drawing/2014/main" id="{43623D61-FEDD-6B6C-7B37-F23BEF0A4DA5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5"/>
          <a:stretch>
            <a:fillRect/>
          </a:stretch>
        </p:blipFill>
        <p:spPr>
          <a:xfrm>
            <a:off x="8178800" y="4178300"/>
            <a:ext cx="812800" cy="812800"/>
          </a:xfrm>
          <a:prstGeom prst="rect">
            <a:avLst/>
          </a:prstGeom>
        </p:spPr>
      </p:pic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2442"/>
    </mc:Choice>
    <mc:Fallback xmlns="">
      <p:transition spd="slow" advTm="2442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3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 isNarration="1">
              <p:cMediaNode vol="80000" showWhenStopped="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3"/>
                </p:tgtEl>
              </p:cMediaNode>
            </p:audio>
          </p:childTnLst>
        </p:cTn>
      </p:par>
    </p:tnLst>
  </p:timing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Shape 178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79" name="Google Shape;179;p30"/>
          <p:cNvSpPr txBox="1">
            <a:spLocks noGrp="1"/>
          </p:cNvSpPr>
          <p:nvPr>
            <p:ph type="title"/>
          </p:nvPr>
        </p:nvSpPr>
        <p:spPr>
          <a:xfrm>
            <a:off x="598100" y="2152347"/>
            <a:ext cx="8222100" cy="838800"/>
          </a:xfrm>
          <a:prstGeom prst="rect">
            <a:avLst/>
          </a:prstGeom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r>
              <a:rPr lang="en" sz="900" b="1"/>
              <a:t>Peate, I. and Dutton, H. (eds.) (2021) The Royal Marsden Manual of Clinical Nursing Procedures. 10th edn. Oxford: Wiley-Blackwell.</a:t>
            </a:r>
            <a:endParaRPr sz="900" b="1"/>
          </a:p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 sz="900" b="1"/>
          </a:p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r>
              <a:rPr lang="en" sz="900" b="1"/>
              <a:t>Skills for Care (2023) The State of the Adult Social Care Sector and Workforce in England. Leeds: Skills for Care. Available at: https://www.skillsforcare.org.uk/state-of-the-sector (Accessed: 12 February 2026).</a:t>
            </a:r>
            <a:endParaRPr sz="900" b="1"/>
          </a:p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 sz="900" b="1"/>
          </a:p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r>
              <a:rPr lang="en" sz="900" b="1"/>
              <a:t>Smith, J., Brown, K. and Williams, T. (2021) 'Activity engagement and psychological wellbeing in residential care settings', Ageing &amp; Society, 41(4), pp. 789-812.</a:t>
            </a:r>
            <a:endParaRPr sz="900" b="1"/>
          </a:p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 sz="900" b="1"/>
          </a:p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r>
              <a:rPr lang="en" sz="900" b="1"/>
              <a:t>Social Care Institute for Excellence (SCIE) (2022) Co-production in Social Care: What It Is and How to Do It. London: SCIE. Available at: https://www.scie.org.uk/co-production (Accessed: 12 February 2026).</a:t>
            </a:r>
            <a:endParaRPr sz="900" b="1"/>
          </a:p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 sz="900" b="1"/>
          </a:p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r>
              <a:rPr lang="en" sz="900" b="1"/>
              <a:t>Tanner, D. and Harris, J. (2008) Working with Older People. Abingdon: Routledge.</a:t>
            </a:r>
            <a:endParaRPr sz="900" b="1"/>
          </a:p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 sz="900" b="1"/>
          </a:p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r>
              <a:rPr lang="en" sz="900" b="1"/>
              <a:t>Thompson, N. and Thompson, S. (2019) 'The social contexts of ageing: A theoretical framework for practice', British Journal of Social Work, 49(3), pp. 612-629.</a:t>
            </a:r>
            <a:endParaRPr sz="900" b="1"/>
          </a:p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 sz="900" b="1"/>
          </a:p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 sz="900" b="1"/>
          </a:p>
        </p:txBody>
      </p:sp>
      <p:pic>
        <p:nvPicPr>
          <p:cNvPr id="3" name="Audio 2">
            <a:extLst>
              <a:ext uri="{FF2B5EF4-FFF2-40B4-BE49-F238E27FC236}">
                <a16:creationId xmlns:a16="http://schemas.microsoft.com/office/drawing/2014/main" id="{F1A960BE-FEB3-E709-BE40-5CABCBFB640F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5"/>
          <a:stretch>
            <a:fillRect/>
          </a:stretch>
        </p:blipFill>
        <p:spPr>
          <a:xfrm>
            <a:off x="8178800" y="4178300"/>
            <a:ext cx="812800" cy="812800"/>
          </a:xfrm>
          <a:prstGeom prst="rect">
            <a:avLst/>
          </a:prstGeom>
        </p:spPr>
      </p:pic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15018"/>
    </mc:Choice>
    <mc:Fallback xmlns="">
      <p:transition spd="slow" advTm="15018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3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 isNarration="1">
              <p:cMediaNode vol="80000" showWhenStopped="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3"/>
                </p:tgtEl>
              </p:cMediaNode>
            </p:audio>
          </p:childTnLst>
        </p:cTn>
      </p:par>
    </p:tnLst>
  </p:timing>
</p:sld>
</file>

<file path=ppt/theme/theme1.xml><?xml version="1.0" encoding="utf-8"?>
<a:theme xmlns:a="http://schemas.openxmlformats.org/drawingml/2006/main" name="Geometric">
  <a:themeElements>
    <a:clrScheme name="Geometric">
      <a:dk1>
        <a:srgbClr val="2A3990"/>
      </a:dk1>
      <a:lt1>
        <a:srgbClr val="FFFFFF"/>
      </a:lt1>
      <a:dk2>
        <a:srgbClr val="434343"/>
      </a:dk2>
      <a:lt2>
        <a:srgbClr val="999999"/>
      </a:lt2>
      <a:accent1>
        <a:srgbClr val="212D74"/>
      </a:accent1>
      <a:accent2>
        <a:srgbClr val="3949AB"/>
      </a:accent2>
      <a:accent3>
        <a:srgbClr val="9C254D"/>
      </a:accent3>
      <a:accent4>
        <a:srgbClr val="D23369"/>
      </a:accent4>
      <a:accent5>
        <a:srgbClr val="F06292"/>
      </a:accent5>
      <a:accent6>
        <a:srgbClr val="7890CD"/>
      </a:accent6>
      <a:hlink>
        <a:srgbClr val="F06292"/>
      </a:hlink>
      <a:folHlink>
        <a:srgbClr val="F06292"/>
      </a:folHlink>
    </a:clrScheme>
    <a:fontScheme name="Office">
      <a:majorFont>
        <a:latin typeface="Arial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Arial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tint val="100000"/>
                <a:shade val="100000"/>
                <a:satMod val="130000"/>
              </a:schemeClr>
            </a:gs>
            <a:gs pos="100000">
              <a:schemeClr val="phClr">
                <a:tint val="50000"/>
                <a:shade val="100000"/>
                <a:satMod val="350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>
  <a:themeElements>
    <a:clrScheme name="Default">
      <a:dk1>
        <a:srgbClr val="000000"/>
      </a:dk1>
      <a:lt1>
        <a:srgbClr val="FFFFFF"/>
      </a:lt1>
      <a:dk2>
        <a:srgbClr val="158158"/>
      </a:dk2>
      <a:lt2>
        <a:srgbClr val="F3F3F3"/>
      </a:lt2>
      <a:accent1>
        <a:srgbClr val="058DC7"/>
      </a:accent1>
      <a:accent2>
        <a:srgbClr val="50B432"/>
      </a:accent2>
      <a:accent3>
        <a:srgbClr val="ED561B"/>
      </a:accent3>
      <a:accent4>
        <a:srgbClr val="EDEF00"/>
      </a:accent4>
      <a:accent5>
        <a:srgbClr val="24CBE5"/>
      </a:accent5>
      <a:accent6>
        <a:srgbClr val="64E572"/>
      </a:accent6>
      <a:hlink>
        <a:srgbClr val="2200CC"/>
      </a:hlink>
      <a:folHlink>
        <a:srgbClr val="551A8B"/>
      </a:folHlink>
    </a:clrScheme>
    <a:fontScheme name="Office">
      <a:majorFont>
        <a:latin typeface="Arial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Arial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tint val="100000"/>
                <a:shade val="100000"/>
                <a:satMod val="130000"/>
              </a:schemeClr>
            </a:gs>
            <a:gs pos="100000">
              <a:schemeClr val="phClr">
                <a:tint val="50000"/>
                <a:shade val="100000"/>
                <a:satMod val="350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1890</TotalTime>
  <Words>2371</Words>
  <Application>Microsoft Macintosh PowerPoint</Application>
  <PresentationFormat>On-screen Show (16:9)</PresentationFormat>
  <Paragraphs>277</Paragraphs>
  <Slides>18</Slides>
  <Notes>18</Notes>
  <HiddenSlides>0</HiddenSlides>
  <MMClips>18</MMClips>
  <ScaleCrop>false</ScaleCrop>
  <HeadingPairs>
    <vt:vector size="6" baseType="variant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18</vt:i4>
      </vt:variant>
    </vt:vector>
  </HeadingPairs>
  <TitlesOfParts>
    <vt:vector size="22" baseType="lpstr">
      <vt:lpstr>DM Sans</vt:lpstr>
      <vt:lpstr>Arial</vt:lpstr>
      <vt:lpstr>Roboto</vt:lpstr>
      <vt:lpstr>Geometric</vt:lpstr>
      <vt:lpstr>Evaluating Care for Older People: Integration of Theory, Policy and Practice in the UK </vt:lpstr>
      <vt:lpstr>Introduction and Presentation Scope  </vt:lpstr>
      <vt:lpstr>Demographic Imperative: UK Ageing Population  </vt:lpstr>
      <vt:lpstr>Theoretical Frameworks for Understanding Ageing  </vt:lpstr>
      <vt:lpstr>Psychosocial Theories Relevant to Care Practice:  Activity Theory (Havighurst, 1963):  · Maintains that successful ageing involves continued social engagement · Implications for care: programmes should facilitate meaningful activities · Evidence: Higher wellbeing scores in care homes with structured activity programmes (Smith et al., 2021)  Continuity Theory (Atchley, 1989):  · Proposes individuals maintain consistent patterns throughout life · Care application: Personalisation of care routines and environments · Practice example: Life story work in dementia care  Life Course Perspective:  · Recognises ageing as accumulation of lifetime experiences · Care implication: Holistic assessment considering personal history  Critical Analysis: While theories provide valuable frameworks, their application is often constrained by resource limitations and institutional practices  </vt:lpstr>
      <vt:lpstr>Care Act 2014 (Fundamental Reform):  · Wellbeing principle as central focus · Personalisation through care planning · Prevention and integration duties · Practical challenge: Varied implementation across local authorities  Equality Act 2010:  · Protection against age discrimination · Reasonable adjustments requirement · Challenge: Implicit ageism in service design  NHS Long Term Plan (2019):  · Integrated care systems development · Enhanced community support focus · Digital transformation agenda  Human Rights Act 1998:  · Foundation for dignity in care · Right to private and family life  Critical Perspective: Policy-practice gap identified, particularly regarding resource allocation versus statutory duties. </vt:lpstr>
      <vt:lpstr>Current Residential Care Provisions - Strengths Analysis </vt:lpstr>
      <vt:lpstr>Critical Challenges in Current Provisions  Systemic Issues Identified:  Quality and Consistency Variability: · 20% of care homes require improvement (CQC, 2023) · Geographical disparities in service quality · Variable implementation of person-centred care  Workforce Challenges: · 30% staff turnover rate in sector (Skills for Care, 2023) · Training inconsistencies affecting care quality · Recruitment and retention difficulties  Financial Constraints: · Local authority funding shortfalls · Private funding burdens on families · Innovation investment limitations  Institutional Barriers: · Routinisation undermining personal autonomy · Physical environments sometimes limiting independence · Risk-averse cultures restricting choice  Theoretical Disconnect: Care models sometimes inadvertently promote disengagement through restrictive practices </vt:lpstr>
      <vt:lpstr>PowerPoint Presentation</vt:lpstr>
      <vt:lpstr>PowerPoint Presentation</vt:lpstr>
      <vt:lpstr>Integrated Case Study Analysis </vt:lpstr>
      <vt:lpstr>  Theoretical Application:  · Technology supported continuity through maintained independence  · Required adaptation of activity patterns during implementation phase    Policy Alignment:  · Met Care Act wellbeing principle through enhanced safety  · Required additional safeguards for Equality Act compliance  </vt:lpstr>
      <vt:lpstr>Evidence-Based Recommendations  Strategic Improvements for Integrated Care:  1. Co-Production Framework Development:  · Mandatory involvement of older people in service design · Creation of resident advisory groups in all care settings · Evidence: Co-designed services show 40% higher satisfaction rates (SCIE, 2022)  2. Digital Inclusion Strategy:  · Funded digital skills programmes for older adults · Technology lending libraries in care settings · Accessible design standards for care technologies  3. Workforce Development Programme:  · Specialised training in technology-assisted care · Career progression pathways enhancing retention · Interdisciplinary training promoting holistic care </vt:lpstr>
      <vt:lpstr>4. Policy Enhancement:  · Update Care Act guidance to include digital care standards · Funding reform supporting innovation adoption · Integration of technology assessments in care planning  5. Research and Evaluation:  · Academic-practice partnerships for evidence generation · Longitudinal studies on technology impact · Economic analysis of innovation benefits  </vt:lpstr>
      <vt:lpstr>Conclusion and Synthesis  Key Conclusions:  1. Integration Imperative: Effective care requires seamless integration of theoretical understanding, policy frameworks, and practical innovations.  2. Balance Achievement: Successful models balance safety with autonomy, technological support with human connection, and routine with personalisation.  3. Systemic Approach Required: Isolated improvements have limited impact; comprehensive system redesign is needed.  4. Future Direction: Care must evolve from service provision to empowerment facilitation, with older people as active partners in their care journeys.  Final Reflection: The growing ageing population presents both challenge and opportunity to reimagine care systems that genuinely empower and respect older people, aligning policy ambition with lived experience </vt:lpstr>
      <vt:lpstr>References  Age UK (2023) Digital Inclusion and Older People: Breaking Down Barriers. London: Age UK. Available at: https://www.ageuk.org.uk/globalassets/age-uk/documents/reports-and-publications/digital-inclusion-report-2023.pdf (Accessed: 09 February 2026).  Alzheimer's Society (2023) Dementia and Technology: A Guide for Families and Carers. London: Alzheimer's Society. Available at: https://www.alzheimers.org.uk/get-support/staying-independent/technology (Accessed: 09 February 2026).  Alzheimer's Society (2024) Dementia Friendly Technology Charter. Available at: https://www.alzheimers.org.uk/dementia-professionals/dementia-technology-charter (Accessed: 09 February 2026).  Atchley, R.C. (1989) 'A continuity theory of normal aging', The Gerontologist, 29(2), pp. 183-190.  Bond, J., Peace, S., Dittmann-Kohli, F. and Westerhof, G. (2007) Ageing in Society: European Perspectives on Gerontology. 3rd edn. London: Sage Publications.  Brooker, D. (2007) Person-Centred Dementia Care: Making Services Better. London: Jessica Kingsley Publishers.  Care Quality Commission (CQC) (2023) The State of Health Care and Adult Social Care in England 2022/23. London: The Stationery Office. Available at: https://www.cqc.org.uk/publication/state-care-202223 (Accessed: 19 February 2026).  Care Quality Commission (CQC) (2024) How We Regulate Residential Care Homes. Available at: https://www.cqc.org.uk/guidance-provider/residential-care (Accessed: 10 February 2026).  Department of Health and Social Care (2014) Care Act 2014. London: The Stationery Office. Available at: https://www.legislation.gov.uk/ukpga/2014/23/contents (Accessed: 19 February 2026).  Department of Health and Social Care (2018) The Government's Mandate to NHS England for 2018-19. London: Department of Health and Social Care.  Great Britain. Equality Act 2010: Chapter 15. (2010) London: The Stationery Office. Available at: https://www.legislation.gov.uk/ukpga/2010/15/contents (Accessed: 19 February 2026).  </vt:lpstr>
      <vt:lpstr>Great Britain. Human Rights Act 1998: Chapter 42. (1998) London: The Stationery Office. Available at: https://www.legislation.gov.uk/ukpga/1998/42/contents (Accessed: 10 February 2026).  Havighurst, R.J. (1963) 'Successful aging', in Williams, R.H., Tibbitts, C. and Donahue, W. (eds.) Processes of Aging: Social and Psychological Perspectives. New York: Atherton Press, pp. 299-320.  Jones, A. and Patel, R. (2023) 'Improving pressure ulcer prevention in residential care: A mixed methods study', Journal of Clinical Nursing, 32(5-6), pp. 789-801.  Kings Fund (2023) Workforce Challenges in Adult Social Care: Current Context and Future Prospects. London: The Kings Fund. Available at: https://www.kingsfund.org.uk/publications/workforce-adult-social-care (Accessed: 10 February 2026).  Kitwood, T. (1997) Dementia Reconsidered: The Person Comes First. Buckingham: Open University Press.  Local Government Association (2023) Social Care Funding Reform: A Guide for Councils. London: Local Government Association.  NHS Digital (2022) Digital Transformation in Adult Social Care: Annual Report 2022. Leeds: NHS Digital. Available at: https://digital.nhs.uk/data-and-information/publications (Accessed: 12 February 2026).  NHS England (2019) The NHS Long Term Plan. London: NHS England. Available at: https://www.longtermplan.nhs.uk/ (Accessed: 19 February 2026).  NHS England (2024) Digital Transformation in Social Care. Available at: https://transform.england.nhs.uk/social-care/digital-transformation/ (Accessed: 19 February 2026).  NICE (National Institute for Health and Care Excellence) (2023) Older People with Social Care Needs and Multiple Long-Term Conditions. NICE guideline [NG229]. London: NICE. Available at: https://www.nice.org.uk/guidance/ng229 (Accessed: 12  February 2026).  Office for National Statistics (ONS) (2023) National Population Projections: 2020-based Interim. Newport: Office for National Statistics. Available at: https://www.ons.gov.uk/peoplepopulationandcommunity/populationandmigration/populationprojections (Accessed: 19 February 2026).  </vt:lpstr>
      <vt:lpstr>Peate, I. and Dutton, H. (eds.) (2021) The Royal Marsden Manual of Clinical Nursing Procedures. 10th edn. Oxford: Wiley-Blackwell.  Skills for Care (2023) The State of the Adult Social Care Sector and Workforce in England. Leeds: Skills for Care. Available at: https://www.skillsforcare.org.uk/state-of-the-sector (Accessed: 12 February 2026).  Smith, J., Brown, K. and Williams, T. (2021) 'Activity engagement and psychological wellbeing in residential care settings', Ageing &amp; Society, 41(4), pp. 789-812.  Social Care Institute for Excellence (SCIE) (2022) Co-production in Social Care: What It Is and How to Do It. London: SCIE. Available at: https://www.scie.org.uk/co-production (Accessed: 12 February 2026).  Tanner, D. and Harris, J. (2008) Working with Older People. Abingdon: Routledge.  Thompson, N. and Thompson, S. (2019) 'The social contexts of ageing: A theoretical framework for practice', British Journal of Social Work, 49(3), pp. 612-629.  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cp:lastModifiedBy>Racheal Becker (2310797)</cp:lastModifiedBy>
  <cp:revision>12</cp:revision>
  <dcterms:modified xsi:type="dcterms:W3CDTF">2026-02-25T21:34:39Z</dcterms:modified>
</cp:coreProperties>
</file>