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62" r:id="rId5"/>
    <p:sldId id="258" r:id="rId6"/>
    <p:sldId id="259" r:id="rId7"/>
    <p:sldId id="260" r:id="rId8"/>
    <p:sldId id="261" r:id="rId9"/>
    <p:sldId id="266" r:id="rId10"/>
    <p:sldId id="265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09976-0F96-5807-AB8B-8C5042385F8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04088" y="889820"/>
            <a:ext cx="9989573" cy="3598602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8FA84C-A84D-C0FD-8DAB-B0FF2FE7BE0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04088" y="4488423"/>
            <a:ext cx="6991776" cy="1302773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2A035-A899-F482-DE21-CEC4CAAAB0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C08516-15FD-4913-A68E-2991CA8394EC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C6CD7-0BF0-A50B-F916-A260F15315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D13BC-038F-A260-546D-6F30545E2F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5F3B5D-E2AA-49CB-B40A-31C7F7EB803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9249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C7723-7BE9-526E-0BD2-277DB5BB9C6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15C24-E3BF-2E89-8147-38076F5CAED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FAFFC-7694-F5ED-18AA-F0903FFDA6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EF5E65-61AF-4C82-B11B-5915749F7678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8197C-D844-1C99-C45C-54AF76075A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C7051-698A-6DD2-C902-144C5DAC5F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F56FA4-F1E4-4A4C-8161-56888127A18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5481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41A1C-606A-C0F4-D231-10113444ED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5380" y="1709735"/>
            <a:ext cx="10632067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3520A2-93C3-6E36-7520-FA8EC615B8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15380" y="4589465"/>
            <a:ext cx="10632067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4A165-FD7C-EF41-D25D-410B028FA1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4C34EA-EF95-4726-A81B-15BF4622EBFE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AE4B8-3BF2-BB0D-8911-3632410ECD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09AB8-DBD1-F1B8-15FF-F905098713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A7CFAF-1533-4124-B20F-71720441EDF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13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8291C-DAED-EDA1-95AB-49A36BBED8A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A94A1-2E29-7721-0B25-F647434F52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4088" y="2221991"/>
            <a:ext cx="5212080" cy="37398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BC36BD-5E00-DBD1-AE8C-0415CC48245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81344" y="2221991"/>
            <a:ext cx="5212080" cy="37398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071A45-9997-63B3-16A7-DC9636950A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994011-4574-4605-98D4-C212C465B5B8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AEABCF-BAC1-D4AA-BE26-666807F2E4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FEB698-A21B-7740-62B5-10E883B7A2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472BB8-0E9D-4D23-8167-944709A040F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724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01E0-7095-842E-F0AF-643A81CB40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29149"/>
            <a:ext cx="10689336" cy="79845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29B54-7EDD-B267-BC06-A488D5EB8A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04088" y="1756534"/>
            <a:ext cx="5212080" cy="657225"/>
          </a:xfrm>
        </p:spPr>
        <p:txBody>
          <a:bodyPr anchor="b"/>
          <a:lstStyle>
            <a:lvl1pPr marL="0" indent="0">
              <a:buNone/>
              <a:defRPr sz="1600" b="1">
                <a:latin typeface="Univers Condensed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546ACC-7290-8419-284D-B453532B06F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04088" y="2442700"/>
            <a:ext cx="5212080" cy="35191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21C027-AD2F-0EBE-FA4D-80B6D3CBCDE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81344" y="1756534"/>
            <a:ext cx="5212080" cy="657225"/>
          </a:xfrm>
        </p:spPr>
        <p:txBody>
          <a:bodyPr anchor="b"/>
          <a:lstStyle>
            <a:lvl1pPr marL="0" indent="0">
              <a:buNone/>
              <a:defRPr sz="1600" b="1">
                <a:latin typeface="Univers Condensed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CD120-F06C-0A0C-A373-ED2E2F455D4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81344" y="2442700"/>
            <a:ext cx="5212080" cy="35191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AA8D16-BDF1-209C-9AC7-AD6C2885FC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319EB4-37CE-473C-B512-07CF04AAFF65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A48D86-21FA-DEA6-B11E-5B52AC01E6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B123F8-24E2-EFB8-83BC-2B09D8357D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7CD7AB-EEC7-4CEC-9BCA-5BC3F5F413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491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6348C-DF21-30E7-6B4E-F0CEFCC02E4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63806C-BFB3-C41C-F78E-DD5B8D5D48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493480-64CD-4084-8C4F-D56017759312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345BFD-B15D-80D1-0B40-B105C078EF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08E900-0B99-5954-3846-1BA673C978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15643E-8AE9-432D-8436-6B0CDCF826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977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570CBE-DA72-0626-3CF3-91A708904F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AB529C-09C8-4657-9CA9-54A6CF7DAE1D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3067A7-C689-E189-8F66-7DD996FD7F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DCC82F-D5F5-6BD6-1CEB-518B8984D1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54CCC0-4AAE-4D0C-BB39-F107C983C2F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573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BF4FD-BC55-02FB-1220-770061BA00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1069848"/>
            <a:ext cx="4093595" cy="131673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923EB-7BC9-6A8E-0D0A-A1FC14F162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1069848"/>
            <a:ext cx="6172200" cy="4791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5E1DC-18B2-9B7D-E94C-96C1C4E1431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4088" y="2551176"/>
            <a:ext cx="4093595" cy="3319272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B4299B-3A79-701B-3383-C046A5A3C3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02B220-DBB8-487D-81FD-A92AA121DD5C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5EC56-DA9A-AF55-BF27-FDDB533F94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55F650-12B1-4FA1-149E-EA2423A75C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4C6145-FA53-497E-9DD7-4B45CE253B1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68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74FB5-04BC-75ED-3C9D-41B5C00274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1066803"/>
            <a:ext cx="4103434" cy="1317522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1DE7C8-3EF6-7864-C7E3-D7EADCE0A78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1066803"/>
            <a:ext cx="6172200" cy="4794254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4BBDC0-381C-F512-CF07-385C1F13864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4088" y="2552703"/>
            <a:ext cx="4103434" cy="3316291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127D0-7808-EAF5-9554-9EAD0FBC9D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5552E5-FA02-4632-9228-DD9E05116FD1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1BD0FA-73C6-9C5C-0DF8-2F778A3FCB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49BEFC-46B1-CCAE-B836-986D43AAF7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F25DFC-C6B4-4273-8B07-D212CAB8B18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556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1E43C-305F-BEF8-F3AC-13D6107F299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D4A2-579A-9D93-5BF4-CDC83FC7EE9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400E7-B336-F941-1A22-48A8CBB1A0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06F368-7AF9-4B01-8413-673135B8C1F8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B0DCA-9891-2AE1-808D-BFBB25FEF5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C727B-32BE-B315-E3F2-0FD90A423C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817F52-CFC2-4D4B-852C-B1D70FF14F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210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AC05F7-6315-FB0D-AD52-B486470C448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42325" y="997976"/>
            <a:ext cx="2349038" cy="498495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506398-46E4-F9FB-B4BF-F7750DD6799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68928" y="997976"/>
            <a:ext cx="8473397" cy="498495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300FA-263D-9B4C-F72E-B2A459DD19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637652-FE46-46FD-994E-9213E5E8F054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EFF872-17E4-98FA-F0A8-4F8912FB97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05B49-843E-4EA9-9347-4F4C60EDB2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86E669-76D1-4672-882B-C0EB3BD6F2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222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65080F-1CA9-FE8F-7560-763FC40CAE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631" y="914400"/>
            <a:ext cx="10691265" cy="130759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47C009-61D8-94F8-03CB-7676CC6C29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00631" y="2221991"/>
            <a:ext cx="10691265" cy="37398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585F6-9227-4F71-37F3-89EF09BB657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69448" y="6356351"/>
            <a:ext cx="254956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Univers Condensed"/>
              </a:defRPr>
            </a:lvl1pPr>
          </a:lstStyle>
          <a:p>
            <a:pPr lvl="0"/>
            <a:fld id="{44AE65C5-52A5-4235-9C7E-9AB32B31BB59}" type="datetime1">
              <a:rPr lang="en-US"/>
              <a:pPr lvl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51A2-E8A7-E510-223C-E612D02ADC2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04088" y="6356351"/>
            <a:ext cx="453973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Univers Condensed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3331B-1941-EE5A-B2FB-B6E1A63257E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19014" y="6356351"/>
            <a:ext cx="67235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sto MT"/>
              </a:defRPr>
            </a:lvl1pPr>
          </a:lstStyle>
          <a:p>
            <a:pPr lvl="0"/>
            <a:fld id="{BD315B61-C0FC-4992-8F28-0DAED7A0B512}" type="slidenum"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DE33D98-7ACA-B8E5-E6AC-077CE7B7011C}"/>
              </a:ext>
            </a:extLst>
          </p:cNvPr>
          <p:cNvCxnSpPr/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124896-3444-C9F2-769B-72C02433B6DD}"/>
              </a:ext>
            </a:extLst>
          </p:cNvPr>
          <p:cNvCxnSpPr/>
          <p:nvPr/>
        </p:nvCxnSpPr>
        <p:spPr>
          <a:xfrm>
            <a:off x="800100" y="614278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all" spc="30" baseline="0">
          <a:solidFill>
            <a:srgbClr val="000000"/>
          </a:solidFill>
          <a:uFillTx/>
          <a:latin typeface="Univers Condensed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sto MT"/>
        </a:defRPr>
      </a:lvl1pPr>
      <a:lvl2pPr marL="6858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sto MT"/>
        </a:defRPr>
      </a:lvl2pPr>
      <a:lvl3pPr marL="11430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Calisto MT"/>
        </a:defRPr>
      </a:lvl3pPr>
      <a:lvl4pPr marL="16002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alisto MT"/>
        </a:defRPr>
      </a:lvl4pPr>
      <a:lvl5pPr marL="20574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what-is-swot-analysis/" TargetMode="External"/><Relationship Id="rId2" Type="http://schemas.openxmlformats.org/officeDocument/2006/relationships/hyperlink" Target="https://languages.oup.com/google-dictionary-e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A0F9AB7D-BF36-FE5F-85D9-CCA88F3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EDA5867-CC30-D708-9852-8A05B9506CF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604549" y="871761"/>
            <a:ext cx="5825450" cy="3871139"/>
          </a:xfrm>
        </p:spPr>
        <p:txBody>
          <a:bodyPr/>
          <a:lstStyle/>
          <a:p>
            <a:pPr lvl="0"/>
            <a:r>
              <a:rPr lang="en-GB" sz="2400" b="1"/>
              <a:t>Module Title</a:t>
            </a:r>
            <a:r>
              <a:rPr lang="en-GB" sz="2400"/>
              <a:t>: Professional Career Development within h&amp;sc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Moudule number</a:t>
            </a:r>
            <a:r>
              <a:rPr lang="en-GB" sz="2400"/>
              <a:t>: lchs 4009 (lon)</a:t>
            </a:r>
            <a:br>
              <a:rPr lang="en-GB" sz="2400"/>
            </a:br>
            <a:r>
              <a:rPr lang="en-GB" sz="2400" b="1"/>
              <a:t>Assignment</a:t>
            </a:r>
            <a:r>
              <a:rPr lang="en-GB" sz="2400"/>
              <a:t>: Assignment 1</a:t>
            </a:r>
            <a:br>
              <a:rPr lang="en-GB" sz="2400"/>
            </a:br>
            <a:r>
              <a:rPr lang="en-GB" sz="2400" b="1"/>
              <a:t>Student name</a:t>
            </a:r>
            <a:r>
              <a:rPr lang="en-GB" sz="2400"/>
              <a:t>: Jordan alum</a:t>
            </a:r>
            <a:br>
              <a:rPr lang="en-GB" sz="2400"/>
            </a:br>
            <a:r>
              <a:rPr lang="en-GB" sz="2400" b="1"/>
              <a:t>student ID</a:t>
            </a:r>
            <a:r>
              <a:rPr lang="en-GB" sz="2400"/>
              <a:t>: 2411818</a:t>
            </a:r>
            <a:br>
              <a:rPr lang="en-GB" sz="2400"/>
            </a:br>
            <a:r>
              <a:rPr lang="en-GB" sz="2400" b="1"/>
              <a:t>Lecturers name :</a:t>
            </a:r>
            <a:r>
              <a:rPr lang="en-GB"/>
              <a:t> </a:t>
            </a:r>
            <a:r>
              <a:rPr lang="en-GB" sz="2400"/>
              <a:t>Soban Sadiq</a:t>
            </a:r>
            <a:br>
              <a:rPr lang="en-GB" sz="2400"/>
            </a:br>
            <a:br>
              <a:rPr lang="en-GB" sz="1100"/>
            </a:br>
            <a:endParaRPr lang="en-GB" sz="110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EEE9D083-094B-D2C3-412D-EA44EBA86FA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619966" y="4785539"/>
            <a:ext cx="5322009" cy="1005657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19">
            <a:extLst>
              <a:ext uri="{FF2B5EF4-FFF2-40B4-BE49-F238E27FC236}">
                <a16:creationId xmlns:a16="http://schemas.microsoft.com/office/drawing/2014/main" id="{FDA6C23C-DA60-F8D2-117E-5931A65D73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44" r="14444"/>
          <a:stretch>
            <a:fillRect/>
          </a:stretch>
        </p:blipFill>
        <p:spPr>
          <a:xfrm>
            <a:off x="0" y="0"/>
            <a:ext cx="4876796" cy="6857990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6" name="Straight Connector 10">
            <a:extLst>
              <a:ext uri="{FF2B5EF4-FFF2-40B4-BE49-F238E27FC236}">
                <a16:creationId xmlns:a16="http://schemas.microsoft.com/office/drawing/2014/main" id="{5C361067-BFE6-0898-DEAF-3806939FB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5723778" y="723903"/>
            <a:ext cx="5706222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7" name="Straight Connector 12">
            <a:extLst>
              <a:ext uri="{FF2B5EF4-FFF2-40B4-BE49-F238E27FC236}">
                <a16:creationId xmlns:a16="http://schemas.microsoft.com/office/drawing/2014/main" id="{45278F33-9E92-4E8D-A8C1-8111EF331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5723778" y="6134096"/>
            <a:ext cx="5668118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CD7C8-0AE3-E2D4-D527-E4E8557993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631" y="914400"/>
            <a:ext cx="10691265" cy="637309"/>
          </a:xfrm>
        </p:spPr>
        <p:txBody>
          <a:bodyPr/>
          <a:lstStyle/>
          <a:p>
            <a:pPr lvl="0"/>
            <a:r>
              <a:rPr lang="en-GB" sz="3200"/>
              <a:t>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71382-E6C9-A4D7-0333-A7A5105BCF2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1551709"/>
            <a:ext cx="10691265" cy="4410178"/>
          </a:xfrm>
        </p:spPr>
        <p:txBody>
          <a:bodyPr/>
          <a:lstStyle/>
          <a:p>
            <a:pPr lvl="0"/>
            <a:r>
              <a:rPr lang="en-GB"/>
              <a:t>Introduction </a:t>
            </a:r>
          </a:p>
          <a:p>
            <a:pPr lvl="0"/>
            <a:r>
              <a:rPr lang="en-GB"/>
              <a:t>What is Analysis and SWOT?</a:t>
            </a:r>
          </a:p>
          <a:p>
            <a:pPr lvl="0"/>
            <a:r>
              <a:rPr lang="en-GB"/>
              <a:t>Strengths </a:t>
            </a:r>
          </a:p>
          <a:p>
            <a:pPr lvl="0"/>
            <a:r>
              <a:rPr lang="en-GB"/>
              <a:t>Weakness </a:t>
            </a:r>
          </a:p>
          <a:p>
            <a:pPr lvl="0"/>
            <a:r>
              <a:rPr lang="en-GB"/>
              <a:t>Opportunity </a:t>
            </a:r>
          </a:p>
          <a:p>
            <a:pPr lvl="0"/>
            <a:r>
              <a:rPr lang="en-GB"/>
              <a:t>Treat </a:t>
            </a:r>
          </a:p>
          <a:p>
            <a:pPr lvl="0"/>
            <a:r>
              <a:rPr lang="en-GB"/>
              <a:t>USING STRENGTHS TO LEVERAGE WEAKNESSES AND TACKLE THREATS</a:t>
            </a:r>
          </a:p>
          <a:p>
            <a:pPr lvl="0"/>
            <a:r>
              <a:rPr lang="en-GB"/>
              <a:t> UTALISE STRENGTHS IN OPPOUTUNITIES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DE3DD-437C-BC56-8278-5ACD8CA75D8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50D97-B3B3-4D17-F0BC-0CDDFB39194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I am Jordan  Alum </a:t>
            </a:r>
          </a:p>
          <a:p>
            <a:pPr lvl="0"/>
            <a:r>
              <a:rPr lang="en-GB"/>
              <a:t>Age 25</a:t>
            </a:r>
          </a:p>
          <a:p>
            <a:pPr lvl="0"/>
            <a:r>
              <a:rPr lang="en-GB"/>
              <a:t>I am going to be talking About My personal development within the health care sector</a:t>
            </a:r>
          </a:p>
          <a:p>
            <a:pPr lvl="0"/>
            <a:r>
              <a:rPr lang="en-GB"/>
              <a:t>Talking you through my strengths and weaknesses </a:t>
            </a:r>
          </a:p>
          <a:p>
            <a:pPr lvl="0"/>
            <a:r>
              <a:rPr lang="en-GB"/>
              <a:t>The threats I face </a:t>
            </a:r>
          </a:p>
          <a:p>
            <a:pPr lvl="0"/>
            <a:r>
              <a:rPr lang="en-GB"/>
              <a:t>how I leverage my skills to take advantage of opportunities </a:t>
            </a:r>
          </a:p>
          <a:p>
            <a:pPr lvl="0"/>
            <a:r>
              <a:rPr lang="en-GB"/>
              <a:t> I will be doing this using swop analysis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B4133-A1EF-6A48-3E18-8A7C1A8CCE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95FC7-6114-0CB4-9BC8-8CBAFB9E0B8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1511932"/>
            <a:ext cx="7184934" cy="4449955"/>
          </a:xfrm>
        </p:spPr>
        <p:txBody>
          <a:bodyPr/>
          <a:lstStyle/>
          <a:p>
            <a:pPr lvl="0"/>
            <a:r>
              <a:rPr lang="en-GB"/>
              <a:t>An Analysis is an intricate way of picking apart something in order to study individual parts the whole thing (Oxford Languages,2025)</a:t>
            </a:r>
          </a:p>
          <a:p>
            <a:pPr lvl="0"/>
            <a:r>
              <a:rPr lang="en-GB"/>
              <a:t>Today I will be analysing my personal development using SWOT Analysis to help me break it all down </a:t>
            </a:r>
          </a:p>
          <a:p>
            <a:pPr lvl="0"/>
            <a:r>
              <a:rPr lang="en-GB" u="sng"/>
              <a:t>What is SWOT Analysis? </a:t>
            </a:r>
          </a:p>
          <a:p>
            <a:pPr lvl="0"/>
            <a:r>
              <a:rPr lang="en-GB" u="sng"/>
              <a:t>Is studying your </a:t>
            </a:r>
            <a:r>
              <a:rPr lang="en-GB"/>
              <a:t>strengths and weaknesses </a:t>
            </a:r>
          </a:p>
          <a:p>
            <a:pPr lvl="0"/>
            <a:r>
              <a:rPr lang="en-GB"/>
              <a:t>Identifying opportunities and threats </a:t>
            </a:r>
          </a:p>
          <a:p>
            <a:pPr lvl="0"/>
            <a:r>
              <a:rPr lang="en-GB"/>
              <a:t>How to leverage your skills to take advantage of opportunities and Handle threats (Bottorff, C. ,2022)</a:t>
            </a:r>
            <a:endParaRPr lang="en-GB" u="sng"/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4" descr="A diagram of swot analysis">
            <a:extLst>
              <a:ext uri="{FF2B5EF4-FFF2-40B4-BE49-F238E27FC236}">
                <a16:creationId xmlns:a16="http://schemas.microsoft.com/office/drawing/2014/main" id="{6F86A89B-2608-E2C0-FD04-743692FD45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865" y="2121408"/>
            <a:ext cx="4176147" cy="292608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FCF08-CC5F-32D7-E41F-29B9048B751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D4134-F516-FB40-EDAF-13875864F9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1656600"/>
            <a:ext cx="5570863" cy="4286999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900"/>
              <a:t>Strengths are the skills and Things that are a makes what you do easier 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 Confidence 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Articulate 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Good at Comprehending information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Digitally Intelligent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Completing my HEALTH AND SOCIAL CARE Lvl. 3 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 Warm personality 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Several soft and hard skills </a:t>
            </a:r>
          </a:p>
          <a:p>
            <a:pPr lvl="0">
              <a:lnSpc>
                <a:spcPct val="90000"/>
              </a:lnSpc>
            </a:pPr>
            <a:r>
              <a:rPr lang="en-GB" sz="1900"/>
              <a:t>People Person </a:t>
            </a:r>
          </a:p>
          <a:p>
            <a:pPr lvl="0">
              <a:lnSpc>
                <a:spcPct val="90000"/>
              </a:lnSpc>
            </a:pPr>
            <a:endParaRPr lang="en-GB" sz="1100"/>
          </a:p>
          <a:p>
            <a:pPr lvl="0">
              <a:lnSpc>
                <a:spcPct val="90000"/>
              </a:lnSpc>
            </a:pPr>
            <a:endParaRPr lang="en-GB" sz="190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8A4D28-7494-BFA0-AC63-66A624C3FA10}"/>
              </a:ext>
            </a:extLst>
          </p:cNvPr>
          <p:cNvSpPr txBox="1"/>
          <p:nvPr/>
        </p:nvSpPr>
        <p:spPr>
          <a:xfrm>
            <a:off x="5714743" y="1656600"/>
            <a:ext cx="4849145" cy="428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228600" marR="0" lvl="0" indent="-228600" algn="l" defTabSz="914400" rtl="0" fontAlgn="auto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sto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7AF32-A209-8D50-15A9-10C766DAEE5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WEAKNESS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C17BC-D1B8-D516-1CBF-D5592925A8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1530038"/>
            <a:ext cx="10691265" cy="4431849"/>
          </a:xfrm>
        </p:spPr>
        <p:txBody>
          <a:bodyPr/>
          <a:lstStyle/>
          <a:p>
            <a:pPr lvl="0"/>
            <a:r>
              <a:rPr lang="en-GB"/>
              <a:t>I Could be more qualified in the sector </a:t>
            </a:r>
          </a:p>
          <a:p>
            <a:pPr lvl="0"/>
            <a:r>
              <a:rPr lang="en-GB"/>
              <a:t>I don’t have any work experience </a:t>
            </a:r>
          </a:p>
          <a:p>
            <a:pPr lvl="0"/>
            <a:r>
              <a:rPr lang="en-GB"/>
              <a:t>Finding it hard to deceide what I want to specialize in </a:t>
            </a:r>
          </a:p>
          <a:p>
            <a:pPr lvl="0"/>
            <a:r>
              <a:rPr lang="en-GB"/>
              <a:t>Adapting to formal environment </a:t>
            </a:r>
          </a:p>
          <a:p>
            <a:pPr lvl="0"/>
            <a:r>
              <a:rPr lang="en-GB"/>
              <a:t>Punctuality &amp; time keeping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3243B-2E24-A329-2FDE-52B9158702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4690" y="914400"/>
            <a:ext cx="10767206" cy="715225"/>
          </a:xfrm>
        </p:spPr>
        <p:txBody>
          <a:bodyPr/>
          <a:lstStyle/>
          <a:p>
            <a:pPr lvl="0"/>
            <a:r>
              <a:rPr lang="en-GB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E459B-1CC1-6BA6-D984-A96B2984ADD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1313" y="1629625"/>
            <a:ext cx="10830583" cy="4332262"/>
          </a:xfrm>
        </p:spPr>
        <p:txBody>
          <a:bodyPr/>
          <a:lstStyle/>
          <a:p>
            <a:pPr lvl="0"/>
            <a:r>
              <a:rPr lang="en-GB"/>
              <a:t>I can take advantage of the fact that I am in university and they can help to be more specific in what I would like to specialize in </a:t>
            </a:r>
          </a:p>
          <a:p>
            <a:pPr lvl="0"/>
            <a:r>
              <a:rPr lang="en-GB"/>
              <a:t>Engaging and attending Classes will help me when it times to carry myself in formal environments </a:t>
            </a:r>
          </a:p>
          <a:p>
            <a:pPr lvl="0"/>
            <a:r>
              <a:rPr lang="en-GB"/>
              <a:t>From Mother runs Agency </a:t>
            </a:r>
          </a:p>
          <a:p>
            <a:pPr lvl="0"/>
            <a:r>
              <a:rPr lang="en-GB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BB0-B04A-D802-538E-63F82AA764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C0DBA-5CB7-16A1-38CD-0A1DAA15FC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1527048"/>
            <a:ext cx="10691265" cy="4434840"/>
          </a:xfrm>
        </p:spPr>
        <p:txBody>
          <a:bodyPr/>
          <a:lstStyle/>
          <a:p>
            <a:pPr lvl="0"/>
            <a:r>
              <a:rPr lang="en-GB"/>
              <a:t>Staying Out Of trouble </a:t>
            </a:r>
          </a:p>
          <a:p>
            <a:pPr lvl="0"/>
            <a:r>
              <a:rPr lang="en-GB"/>
              <a:t>Failing my course </a:t>
            </a:r>
          </a:p>
          <a:p>
            <a:pPr lvl="0"/>
            <a:r>
              <a:rPr lang="en-GB"/>
              <a:t>Family Time other Personal Goals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9C579-3A5F-327C-6A97-FAB9D3EA51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631" y="914400"/>
            <a:ext cx="10691265" cy="1089891"/>
          </a:xfrm>
        </p:spPr>
        <p:txBody>
          <a:bodyPr/>
          <a:lstStyle/>
          <a:p>
            <a:pPr lvl="0"/>
            <a:r>
              <a:rPr lang="en-GB" sz="3200"/>
              <a:t>USING STRENGTHS TO LEVERAGE WEAKNESSES AND TACKLE 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E2F15-0F1A-7592-1001-E226B7D52D9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2096655"/>
            <a:ext cx="10691265" cy="3865232"/>
          </a:xfrm>
        </p:spPr>
        <p:txBody>
          <a:bodyPr/>
          <a:lstStyle/>
          <a:p>
            <a:pPr lvl="0"/>
            <a:r>
              <a:rPr lang="en-GB"/>
              <a:t>(Example.1) I don’t have any experience in the health and social but I can use my strength and opportunities to leverage my way into psychology </a:t>
            </a:r>
          </a:p>
          <a:p>
            <a:pPr marL="0" lvl="0" indent="0">
              <a:buNone/>
            </a:pPr>
            <a:r>
              <a:rPr lang="en-GB" b="1" u="sng"/>
              <a:t>How can I see my self doing this with my skill set ?</a:t>
            </a:r>
          </a:p>
          <a:p>
            <a:pPr marL="0" lvl="0" indent="0">
              <a:buNone/>
            </a:pPr>
            <a:r>
              <a:rPr lang="en-GB" sz="1800"/>
              <a:t>I am already studying health and social care so I can use this environment to learn how to adapt to formal environments and learn to be more punctual through coming to university on time and abiding to deadlines. </a:t>
            </a:r>
          </a:p>
          <a:p>
            <a:pPr marL="0" lvl="0" indent="0">
              <a:buNone/>
            </a:pPr>
            <a:r>
              <a:rPr lang="en-GB" sz="1800"/>
              <a:t>When I pass my level 3 in health and social care I should be able to gain some experience and I can leverage my mums agency to find placement or even do voluntary work to gain experience and the fact that I am a fast learner and learn well through practical application these steps could be taken to help me get into phycology   </a:t>
            </a:r>
          </a:p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6A511-3BE0-32FC-E656-B17E9666CE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631" y="914400"/>
            <a:ext cx="10691265" cy="609603"/>
          </a:xfrm>
        </p:spPr>
        <p:txBody>
          <a:bodyPr/>
          <a:lstStyle/>
          <a:p>
            <a:pPr lvl="0"/>
            <a:r>
              <a:rPr lang="en-GB" sz="3200"/>
              <a:t>UTALISE STRENGTHS IN OPPOUTUNITIES 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2209A-7182-013C-5644-597DF64838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0631" y="1524003"/>
            <a:ext cx="10691265" cy="4437884"/>
          </a:xfrm>
        </p:spPr>
        <p:txBody>
          <a:bodyPr/>
          <a:lstStyle/>
          <a:p>
            <a:pPr lvl="0"/>
            <a:r>
              <a:rPr lang="en-GB"/>
              <a:t>(Example.2) Studying University </a:t>
            </a:r>
          </a:p>
          <a:p>
            <a:pPr lvl="0"/>
            <a:r>
              <a:rPr lang="en-GB"/>
              <a:t>In university I am able to work on my weaknesses inorder to preform better and keep up.</a:t>
            </a:r>
          </a:p>
          <a:p>
            <a:pPr lvl="0"/>
            <a:r>
              <a:rPr lang="en-GB"/>
              <a:t>But it is also a place that has highlighted some strengths I never knew I had for example I didn’t know that I was so good at speaking to people but that is because I have was able to use my confidence , Literacy ,emotional intelligence and comprehensive skill to thrive in the university environment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D4FF9-676E-A2E9-278B-C9F6FD56653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60E04-7F7B-FA29-9592-C90D86B926F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Oxford Languages:  analysis</a:t>
            </a:r>
          </a:p>
          <a:p>
            <a:pPr lvl="0"/>
            <a:r>
              <a:rPr lang="en-GB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https://languages.oup.com/google-dictionary-en/</a:t>
            </a:r>
            <a:r>
              <a:rPr lang="en-GB"/>
              <a:t> </a:t>
            </a:r>
          </a:p>
          <a:p>
            <a:pPr lvl="0"/>
            <a:r>
              <a:rPr lang="en-GB"/>
              <a:t>White, J., Bottorff, C. (2022). What is a SWOT Analysis? </a:t>
            </a:r>
            <a:r>
              <a:rPr lang="en-GB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https://www.forbes.com/advisor/business/what-is-swot-analysis/</a:t>
            </a: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627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Calisto MT</vt:lpstr>
      <vt:lpstr>Univers Condensed</vt:lpstr>
      <vt:lpstr>ChronicleVTI</vt:lpstr>
      <vt:lpstr>Module Title: Professional Career Development within h&amp;sc  Moudule number: lchs 4009 (lon) Assignment: Assignment 1 Student name: Jordan alum student ID: 2411818 Lecturers name : Soban Sadiq  </vt:lpstr>
      <vt:lpstr>Context </vt:lpstr>
      <vt:lpstr>Introduction </vt:lpstr>
      <vt:lpstr>What Is Analysis</vt:lpstr>
      <vt:lpstr>Strengths</vt:lpstr>
      <vt:lpstr>WEAKNESS </vt:lpstr>
      <vt:lpstr>Opportunities</vt:lpstr>
      <vt:lpstr>Threats </vt:lpstr>
      <vt:lpstr>USING STRENGTHS TO LEVERAGE WEAKNESSES AND TACKLE THREATS </vt:lpstr>
      <vt:lpstr>UTALISE STRENGTHS IN OPPOUTUNITIES 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Jordan Serphine Alum (2411818)</dc:creator>
  <cp:lastModifiedBy>Jordan Serphine Alum (2411818)</cp:lastModifiedBy>
  <cp:revision>22</cp:revision>
  <dcterms:created xsi:type="dcterms:W3CDTF">2025-11-02T11:10:15Z</dcterms:created>
  <dcterms:modified xsi:type="dcterms:W3CDTF">2025-11-09T16:21:49Z</dcterms:modified>
</cp:coreProperties>
</file>