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4"/>
  </p:notesMasterIdLst>
  <p:sldIdLst>
    <p:sldId id="342" r:id="rId2"/>
    <p:sldId id="473" r:id="rId3"/>
    <p:sldId id="421" r:id="rId4"/>
    <p:sldId id="466" r:id="rId5"/>
    <p:sldId id="402" r:id="rId6"/>
    <p:sldId id="469" r:id="rId7"/>
    <p:sldId id="468" r:id="rId8"/>
    <p:sldId id="455" r:id="rId9"/>
    <p:sldId id="433" r:id="rId10"/>
    <p:sldId id="436" r:id="rId11"/>
    <p:sldId id="373" r:id="rId12"/>
    <p:sldId id="36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7C0F34-7000-4297-8238-EB3F0A6A61BF}" v="51" dt="2024-01-11T16:54:38.2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9659" autoAdjust="0"/>
  </p:normalViewPr>
  <p:slideViewPr>
    <p:cSldViewPr snapToGrid="0">
      <p:cViewPr varScale="1">
        <p:scale>
          <a:sx n="95" d="100"/>
          <a:sy n="95" d="100"/>
        </p:scale>
        <p:origin x="6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4176C480-C5DF-44DD-80A8-3C6CA5F971F1}"/>
    <pc:docChg chg="undo custSel addSld delSld modSld">
      <pc:chgData name="Hoang Dang Nguyen" userId="1de6b3a7-5191-4a0c-8968-b8f905305e1d" providerId="ADAL" clId="{4176C480-C5DF-44DD-80A8-3C6CA5F971F1}" dt="2023-09-21T10:39:16.764" v="1308" actId="20577"/>
      <pc:docMkLst>
        <pc:docMk/>
      </pc:docMkLst>
      <pc:sldChg chg="del">
        <pc:chgData name="Hoang Dang Nguyen" userId="1de6b3a7-5191-4a0c-8968-b8f905305e1d" providerId="ADAL" clId="{4176C480-C5DF-44DD-80A8-3C6CA5F971F1}" dt="2023-09-20T13:48:19.445" v="1" actId="47"/>
        <pc:sldMkLst>
          <pc:docMk/>
          <pc:sldMk cId="3661340027" sldId="256"/>
        </pc:sldMkLst>
      </pc:sldChg>
      <pc:sldChg chg="del">
        <pc:chgData name="Hoang Dang Nguyen" userId="1de6b3a7-5191-4a0c-8968-b8f905305e1d" providerId="ADAL" clId="{4176C480-C5DF-44DD-80A8-3C6CA5F971F1}" dt="2023-09-20T13:48:20.181" v="2" actId="47"/>
        <pc:sldMkLst>
          <pc:docMk/>
          <pc:sldMk cId="2543127053" sldId="25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4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7"/>
        </pc:sldMkLst>
      </pc:sldChg>
      <pc:sldChg chg="modSp add mod">
        <pc:chgData name="Hoang Dang Nguyen" userId="1de6b3a7-5191-4a0c-8968-b8f905305e1d" providerId="ADAL" clId="{4176C480-C5DF-44DD-80A8-3C6CA5F971F1}" dt="2023-09-20T14:01:56.965" v="570" actId="113"/>
        <pc:sldMkLst>
          <pc:docMk/>
          <pc:sldMk cId="0" sldId="368"/>
        </pc:sldMkLst>
        <pc:spChg chg="mod">
          <ac:chgData name="Hoang Dang Nguyen" userId="1de6b3a7-5191-4a0c-8968-b8f905305e1d" providerId="ADAL" clId="{4176C480-C5DF-44DD-80A8-3C6CA5F971F1}" dt="2023-09-20T14:01:56.965" v="570" actId="113"/>
          <ac:spMkLst>
            <pc:docMk/>
            <pc:sldMk cId="0" sldId="368"/>
            <ac:spMk id="44035" creationId="{32CB01ED-1053-659D-FFA2-0F165697C76F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69"/>
        </pc:sldMkLst>
      </pc:sldChg>
      <pc:sldChg chg="modSp add mod">
        <pc:chgData name="Hoang Dang Nguyen" userId="1de6b3a7-5191-4a0c-8968-b8f905305e1d" providerId="ADAL" clId="{4176C480-C5DF-44DD-80A8-3C6CA5F971F1}" dt="2023-09-21T10:39:16.764" v="1308" actId="20577"/>
        <pc:sldMkLst>
          <pc:docMk/>
          <pc:sldMk cId="0" sldId="373"/>
        </pc:sldMkLst>
        <pc:spChg chg="mod">
          <ac:chgData name="Hoang Dang Nguyen" userId="1de6b3a7-5191-4a0c-8968-b8f905305e1d" providerId="ADAL" clId="{4176C480-C5DF-44DD-80A8-3C6CA5F971F1}" dt="2023-09-21T10:39:16.764" v="1308" actId="20577"/>
          <ac:spMkLst>
            <pc:docMk/>
            <pc:sldMk cId="0" sldId="373"/>
            <ac:spMk id="3" creationId="{C1384EE9-6F40-1556-CB6F-BEDBE6E6A81C}"/>
          </ac:spMkLst>
        </pc:spChg>
      </pc:sldChg>
      <pc:sldChg chg="addSp modSp add">
        <pc:chgData name="Hoang Dang Nguyen" userId="1de6b3a7-5191-4a0c-8968-b8f905305e1d" providerId="ADAL" clId="{4176C480-C5DF-44DD-80A8-3C6CA5F971F1}" dt="2023-09-20T15:15:30.890" v="1000" actId="1035"/>
        <pc:sldMkLst>
          <pc:docMk/>
          <pc:sldMk cId="0" sldId="380"/>
        </pc:sldMkLst>
        <pc:picChg chg="add mod">
          <ac:chgData name="Hoang Dang Nguyen" userId="1de6b3a7-5191-4a0c-8968-b8f905305e1d" providerId="ADAL" clId="{4176C480-C5DF-44DD-80A8-3C6CA5F971F1}" dt="2023-09-20T15:15:30.890" v="1000" actId="1035"/>
          <ac:picMkLst>
            <pc:docMk/>
            <pc:sldMk cId="0" sldId="380"/>
            <ac:picMk id="2" creationId="{AB0C55B5-FC4C-2F8E-271A-62FD986A913E}"/>
          </ac:picMkLst>
        </pc:pic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39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3613172321" sldId="40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2772748589" sldId="405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09"/>
        </pc:sldMkLst>
      </pc:sldChg>
      <pc:sldChg chg="modSp add mod">
        <pc:chgData name="Hoang Dang Nguyen" userId="1de6b3a7-5191-4a0c-8968-b8f905305e1d" providerId="ADAL" clId="{4176C480-C5DF-44DD-80A8-3C6CA5F971F1}" dt="2023-09-20T14:02:51.104" v="572" actId="113"/>
        <pc:sldMkLst>
          <pc:docMk/>
          <pc:sldMk cId="0" sldId="410"/>
        </pc:sldMkLst>
        <pc:spChg chg="mod">
          <ac:chgData name="Hoang Dang Nguyen" userId="1de6b3a7-5191-4a0c-8968-b8f905305e1d" providerId="ADAL" clId="{4176C480-C5DF-44DD-80A8-3C6CA5F971F1}" dt="2023-09-20T14:02:51.104" v="572" actId="113"/>
          <ac:spMkLst>
            <pc:docMk/>
            <pc:sldMk cId="0" sldId="410"/>
            <ac:spMk id="46083" creationId="{0A211206-E33B-BE34-FF3A-87ADCD770B47}"/>
          </ac:spMkLst>
        </pc:spChg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1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2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3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4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6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7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8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19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0"/>
        </pc:sldMkLst>
      </pc:sldChg>
      <pc:sldChg chg="add">
        <pc:chgData name="Hoang Dang Nguyen" userId="1de6b3a7-5191-4a0c-8968-b8f905305e1d" providerId="ADAL" clId="{4176C480-C5DF-44DD-80A8-3C6CA5F971F1}" dt="2023-09-20T13:48:17.753" v="0"/>
        <pc:sldMkLst>
          <pc:docMk/>
          <pc:sldMk cId="0" sldId="421"/>
        </pc:sldMkLst>
      </pc:sldChg>
      <pc:sldChg chg="modSp add mod modNotesTx">
        <pc:chgData name="Hoang Dang Nguyen" userId="1de6b3a7-5191-4a0c-8968-b8f905305e1d" providerId="ADAL" clId="{4176C480-C5DF-44DD-80A8-3C6CA5F971F1}" dt="2023-09-21T09:15:52.422" v="1305" actId="5793"/>
        <pc:sldMkLst>
          <pc:docMk/>
          <pc:sldMk cId="290787176" sldId="422"/>
        </pc:sldMkLst>
        <pc:spChg chg="mod">
          <ac:chgData name="Hoang Dang Nguyen" userId="1de6b3a7-5191-4a0c-8968-b8f905305e1d" providerId="ADAL" clId="{4176C480-C5DF-44DD-80A8-3C6CA5F971F1}" dt="2023-09-20T14:22:31.356" v="994" actId="20577"/>
          <ac:spMkLst>
            <pc:docMk/>
            <pc:sldMk cId="290787176" sldId="422"/>
            <ac:spMk id="9218" creationId="{4E088C09-A337-52A5-8063-1E9134F65A62}"/>
          </ac:spMkLst>
        </pc:spChg>
      </pc:sldChg>
      <pc:sldChg chg="modSp add mod">
        <pc:chgData name="Hoang Dang Nguyen" userId="1de6b3a7-5191-4a0c-8968-b8f905305e1d" providerId="ADAL" clId="{4176C480-C5DF-44DD-80A8-3C6CA5F971F1}" dt="2023-09-20T13:56:16.440" v="258" actId="20577"/>
        <pc:sldMkLst>
          <pc:docMk/>
          <pc:sldMk cId="714084256" sldId="423"/>
        </pc:sldMkLst>
        <pc:spChg chg="mod">
          <ac:chgData name="Hoang Dang Nguyen" userId="1de6b3a7-5191-4a0c-8968-b8f905305e1d" providerId="ADAL" clId="{4176C480-C5DF-44DD-80A8-3C6CA5F971F1}" dt="2023-09-20T13:56:16.440" v="258" actId="20577"/>
          <ac:spMkLst>
            <pc:docMk/>
            <pc:sldMk cId="714084256" sldId="423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2:18.158" v="5"/>
        <pc:sldMkLst>
          <pc:docMk/>
          <pc:sldMk cId="2388187305" sldId="424"/>
        </pc:sldMkLst>
      </pc:sldChg>
      <pc:sldChg chg="modSp add mod">
        <pc:chgData name="Hoang Dang Nguyen" userId="1de6b3a7-5191-4a0c-8968-b8f905305e1d" providerId="ADAL" clId="{4176C480-C5DF-44DD-80A8-3C6CA5F971F1}" dt="2023-09-20T13:59:50.425" v="383" actId="20577"/>
        <pc:sldMkLst>
          <pc:docMk/>
          <pc:sldMk cId="1954790182" sldId="425"/>
        </pc:sldMkLst>
        <pc:spChg chg="mod">
          <ac:chgData name="Hoang Dang Nguyen" userId="1de6b3a7-5191-4a0c-8968-b8f905305e1d" providerId="ADAL" clId="{4176C480-C5DF-44DD-80A8-3C6CA5F971F1}" dt="2023-09-20T13:58:59.257" v="261" actId="20577"/>
          <ac:spMkLst>
            <pc:docMk/>
            <pc:sldMk cId="1954790182" sldId="425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3:59:50.425" v="383" actId="20577"/>
          <ac:spMkLst>
            <pc:docMk/>
            <pc:sldMk cId="1954790182" sldId="425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3:58:56.494" v="259"/>
        <pc:sldMkLst>
          <pc:docMk/>
          <pc:sldMk cId="2849146447" sldId="426"/>
        </pc:sldMkLst>
      </pc:sldChg>
      <pc:sldChg chg="modSp add mod">
        <pc:chgData name="Hoang Dang Nguyen" userId="1de6b3a7-5191-4a0c-8968-b8f905305e1d" providerId="ADAL" clId="{4176C480-C5DF-44DD-80A8-3C6CA5F971F1}" dt="2023-09-20T14:01:23.441" v="565" actId="6549"/>
        <pc:sldMkLst>
          <pc:docMk/>
          <pc:sldMk cId="4224723609" sldId="427"/>
        </pc:sldMkLst>
        <pc:spChg chg="mod">
          <ac:chgData name="Hoang Dang Nguyen" userId="1de6b3a7-5191-4a0c-8968-b8f905305e1d" providerId="ADAL" clId="{4176C480-C5DF-44DD-80A8-3C6CA5F971F1}" dt="2023-09-20T14:01:23.441" v="565" actId="6549"/>
          <ac:spMkLst>
            <pc:docMk/>
            <pc:sldMk cId="4224723609" sldId="427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0:17.939" v="384"/>
        <pc:sldMkLst>
          <pc:docMk/>
          <pc:sldMk cId="2618352493" sldId="428"/>
        </pc:sldMkLst>
      </pc:sldChg>
      <pc:sldChg chg="modSp add mod">
        <pc:chgData name="Hoang Dang Nguyen" userId="1de6b3a7-5191-4a0c-8968-b8f905305e1d" providerId="ADAL" clId="{4176C480-C5DF-44DD-80A8-3C6CA5F971F1}" dt="2023-09-20T14:05:27.806" v="741" actId="6549"/>
        <pc:sldMkLst>
          <pc:docMk/>
          <pc:sldMk cId="238811503" sldId="429"/>
        </pc:sldMkLst>
        <pc:spChg chg="mod">
          <ac:chgData name="Hoang Dang Nguyen" userId="1de6b3a7-5191-4a0c-8968-b8f905305e1d" providerId="ADAL" clId="{4176C480-C5DF-44DD-80A8-3C6CA5F971F1}" dt="2023-09-20T14:04:36.354" v="645" actId="20577"/>
          <ac:spMkLst>
            <pc:docMk/>
            <pc:sldMk cId="238811503" sldId="429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5:27.806" v="741" actId="6549"/>
          <ac:spMkLst>
            <pc:docMk/>
            <pc:sldMk cId="238811503" sldId="429"/>
            <ac:spMk id="12" creationId="{3C976E9C-3007-A345-D8C5-097FC6FF0039}"/>
          </ac:spMkLst>
        </pc:spChg>
      </pc:sldChg>
      <pc:sldChg chg="add del">
        <pc:chgData name="Hoang Dang Nguyen" userId="1de6b3a7-5191-4a0c-8968-b8f905305e1d" providerId="ADAL" clId="{4176C480-C5DF-44DD-80A8-3C6CA5F971F1}" dt="2023-09-21T09:52:45.991" v="1306" actId="47"/>
        <pc:sldMkLst>
          <pc:docMk/>
          <pc:sldMk cId="1619021294" sldId="430"/>
        </pc:sldMkLst>
      </pc:sldChg>
      <pc:sldChg chg="modSp add mod">
        <pc:chgData name="Hoang Dang Nguyen" userId="1de6b3a7-5191-4a0c-8968-b8f905305e1d" providerId="ADAL" clId="{4176C480-C5DF-44DD-80A8-3C6CA5F971F1}" dt="2023-09-20T14:04:14.179" v="643" actId="20577"/>
        <pc:sldMkLst>
          <pc:docMk/>
          <pc:sldMk cId="1436413093" sldId="431"/>
        </pc:sldMkLst>
        <pc:spChg chg="mod">
          <ac:chgData name="Hoang Dang Nguyen" userId="1de6b3a7-5191-4a0c-8968-b8f905305e1d" providerId="ADAL" clId="{4176C480-C5DF-44DD-80A8-3C6CA5F971F1}" dt="2023-09-20T14:03:48.340" v="575" actId="20577"/>
          <ac:spMkLst>
            <pc:docMk/>
            <pc:sldMk cId="1436413093" sldId="431"/>
            <ac:spMk id="2" creationId="{007D365B-71E8-EEA1-3C2D-EE7B7FEDE7A4}"/>
          </ac:spMkLst>
        </pc:spChg>
        <pc:spChg chg="mod">
          <ac:chgData name="Hoang Dang Nguyen" userId="1de6b3a7-5191-4a0c-8968-b8f905305e1d" providerId="ADAL" clId="{4176C480-C5DF-44DD-80A8-3C6CA5F971F1}" dt="2023-09-20T14:04:14.179" v="643" actId="20577"/>
          <ac:spMkLst>
            <pc:docMk/>
            <pc:sldMk cId="1436413093" sldId="431"/>
            <ac:spMk id="12" creationId="{3C976E9C-3007-A345-D8C5-097FC6FF0039}"/>
          </ac:spMkLst>
        </pc:spChg>
      </pc:sldChg>
      <pc:sldChg chg="add">
        <pc:chgData name="Hoang Dang Nguyen" userId="1de6b3a7-5191-4a0c-8968-b8f905305e1d" providerId="ADAL" clId="{4176C480-C5DF-44DD-80A8-3C6CA5F971F1}" dt="2023-09-20T14:03:45.361" v="573"/>
        <pc:sldMkLst>
          <pc:docMk/>
          <pc:sldMk cId="62040637" sldId="432"/>
        </pc:sldMkLst>
      </pc:sldChg>
      <pc:sldChg chg="modSp add mod">
        <pc:chgData name="Hoang Dang Nguyen" userId="1de6b3a7-5191-4a0c-8968-b8f905305e1d" providerId="ADAL" clId="{4176C480-C5DF-44DD-80A8-3C6CA5F971F1}" dt="2023-09-20T14:42:01.777" v="998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4176C480-C5DF-44DD-80A8-3C6CA5F971F1}" dt="2023-09-20T14:06:51.936" v="757" actId="404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4176C480-C5DF-44DD-80A8-3C6CA5F971F1}" dt="2023-09-20T14:42:01.777" v="998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add">
        <pc:chgData name="Hoang Dang Nguyen" userId="1de6b3a7-5191-4a0c-8968-b8f905305e1d" providerId="ADAL" clId="{4176C480-C5DF-44DD-80A8-3C6CA5F971F1}" dt="2023-09-20T14:07:31.628" v="765"/>
        <pc:sldMkLst>
          <pc:docMk/>
          <pc:sldMk cId="4288001336" sldId="434"/>
        </pc:sldMkLst>
      </pc:sldChg>
      <pc:sldChg chg="add">
        <pc:chgData name="Hoang Dang Nguyen" userId="1de6b3a7-5191-4a0c-8968-b8f905305e1d" providerId="ADAL" clId="{4176C480-C5DF-44DD-80A8-3C6CA5F971F1}" dt="2023-09-20T14:07:36.705" v="766"/>
        <pc:sldMkLst>
          <pc:docMk/>
          <pc:sldMk cId="1233194692" sldId="435"/>
        </pc:sldMkLst>
      </pc:sldChg>
      <pc:sldChg chg="addSp modSp add mod modNotesTx">
        <pc:chgData name="Hoang Dang Nguyen" userId="1de6b3a7-5191-4a0c-8968-b8f905305e1d" providerId="ADAL" clId="{4176C480-C5DF-44DD-80A8-3C6CA5F971F1}" dt="2023-09-21T09:10:51.968" v="1083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4176C480-C5DF-44DD-80A8-3C6CA5F971F1}" dt="2023-09-21T09:10:51.968" v="1083" actId="6549"/>
          <ac:spMkLst>
            <pc:docMk/>
            <pc:sldMk cId="3814033428" sldId="436"/>
            <ac:spMk id="3" creationId="{1115277C-4362-B22D-0C37-362DB9B801AC}"/>
          </ac:spMkLst>
        </pc:spChg>
        <pc:picChg chg="add mod">
          <ac:chgData name="Hoang Dang Nguyen" userId="1de6b3a7-5191-4a0c-8968-b8f905305e1d" providerId="ADAL" clId="{4176C480-C5DF-44DD-80A8-3C6CA5F971F1}" dt="2023-09-20T14:14:25.920" v="906" actId="1076"/>
          <ac:picMkLst>
            <pc:docMk/>
            <pc:sldMk cId="3814033428" sldId="436"/>
            <ac:picMk id="1026" creationId="{2BEFBA33-9D04-C184-A04B-E2E3A11EA751}"/>
          </ac:picMkLst>
        </pc:picChg>
      </pc:sldChg>
      <pc:sldChg chg="add del">
        <pc:chgData name="Hoang Dang Nguyen" userId="1de6b3a7-5191-4a0c-8968-b8f905305e1d" providerId="ADAL" clId="{4176C480-C5DF-44DD-80A8-3C6CA5F971F1}" dt="2023-09-20T15:17:52.646" v="1001" actId="47"/>
        <pc:sldMkLst>
          <pc:docMk/>
          <pc:sldMk cId="1235186761" sldId="437"/>
        </pc:sldMkLst>
      </pc:sldChg>
      <pc:sldChg chg="add del replId">
        <pc:chgData name="Hoang Dang Nguyen" userId="1de6b3a7-5191-4a0c-8968-b8f905305e1d" providerId="ADAL" clId="{4176C480-C5DF-44DD-80A8-3C6CA5F971F1}" dt="2023-09-20T15:17:56.679" v="1002" actId="47"/>
        <pc:sldMkLst>
          <pc:docMk/>
          <pc:sldMk cId="2040149829" sldId="438"/>
        </pc:sldMkLst>
      </pc:sldChg>
    </pc:docChg>
  </pc:docChgLst>
  <pc:docChgLst>
    <pc:chgData name="Hoang Dang Nguyen" userId="1de6b3a7-5191-4a0c-8968-b8f905305e1d" providerId="ADAL" clId="{2B7C0F34-7000-4297-8238-EB3F0A6A61BF}"/>
    <pc:docChg chg="undo custSel addSld delSld modSld">
      <pc:chgData name="Hoang Dang Nguyen" userId="1de6b3a7-5191-4a0c-8968-b8f905305e1d" providerId="ADAL" clId="{2B7C0F34-7000-4297-8238-EB3F0A6A61BF}" dt="2024-02-07T16:18:48.928" v="2288" actId="20577"/>
      <pc:docMkLst>
        <pc:docMk/>
      </pc:docMkLst>
      <pc:sldChg chg="modSp mod">
        <pc:chgData name="Hoang Dang Nguyen" userId="1de6b3a7-5191-4a0c-8968-b8f905305e1d" providerId="ADAL" clId="{2B7C0F34-7000-4297-8238-EB3F0A6A61BF}" dt="2024-01-11T16:11:20.364" v="1806" actId="20577"/>
        <pc:sldMkLst>
          <pc:docMk/>
          <pc:sldMk cId="0" sldId="342"/>
        </pc:sldMkLst>
        <pc:spChg chg="mod">
          <ac:chgData name="Hoang Dang Nguyen" userId="1de6b3a7-5191-4a0c-8968-b8f905305e1d" providerId="ADAL" clId="{2B7C0F34-7000-4297-8238-EB3F0A6A61BF}" dt="2024-01-11T16:11:20.364" v="1806" actId="20577"/>
          <ac:spMkLst>
            <pc:docMk/>
            <pc:sldMk cId="0" sldId="342"/>
            <ac:spMk id="6" creationId="{A7BA7B8C-78DC-8C18-6054-A788F08B369C}"/>
          </ac:spMkLst>
        </pc:spChg>
      </pc:sldChg>
      <pc:sldChg chg="modSp del mod">
        <pc:chgData name="Hoang Dang Nguyen" userId="1de6b3a7-5191-4a0c-8968-b8f905305e1d" providerId="ADAL" clId="{2B7C0F34-7000-4297-8238-EB3F0A6A61BF}" dt="2024-01-11T16:11:28.245" v="1808" actId="47"/>
        <pc:sldMkLst>
          <pc:docMk/>
          <pc:sldMk cId="0" sldId="369"/>
        </pc:sldMkLst>
        <pc:spChg chg="mod">
          <ac:chgData name="Hoang Dang Nguyen" userId="1de6b3a7-5191-4a0c-8968-b8f905305e1d" providerId="ADAL" clId="{2B7C0F34-7000-4297-8238-EB3F0A6A61BF}" dt="2024-01-10T09:46:30.045" v="392" actId="6549"/>
          <ac:spMkLst>
            <pc:docMk/>
            <pc:sldMk cId="0" sldId="369"/>
            <ac:spMk id="27651" creationId="{40C9D677-77BB-63DF-AC88-286D196D7A7D}"/>
          </ac:spMkLst>
        </pc:spChg>
      </pc:sldChg>
      <pc:sldChg chg="modSp mod">
        <pc:chgData name="Hoang Dang Nguyen" userId="1de6b3a7-5191-4a0c-8968-b8f905305e1d" providerId="ADAL" clId="{2B7C0F34-7000-4297-8238-EB3F0A6A61BF}" dt="2024-01-10T09:39:29.766" v="0"/>
        <pc:sldMkLst>
          <pc:docMk/>
          <pc:sldMk cId="0" sldId="373"/>
        </pc:sldMkLst>
        <pc:spChg chg="mod">
          <ac:chgData name="Hoang Dang Nguyen" userId="1de6b3a7-5191-4a0c-8968-b8f905305e1d" providerId="ADAL" clId="{2B7C0F34-7000-4297-8238-EB3F0A6A61BF}" dt="2024-01-10T09:39:29.766" v="0"/>
          <ac:spMkLst>
            <pc:docMk/>
            <pc:sldMk cId="0" sldId="373"/>
            <ac:spMk id="3" creationId="{C1384EE9-6F40-1556-CB6F-BEDBE6E6A81C}"/>
          </ac:spMkLst>
        </pc:spChg>
      </pc:sldChg>
      <pc:sldChg chg="addSp modSp add mod modNotesTx">
        <pc:chgData name="Hoang Dang Nguyen" userId="1de6b3a7-5191-4a0c-8968-b8f905305e1d" providerId="ADAL" clId="{2B7C0F34-7000-4297-8238-EB3F0A6A61BF}" dt="2024-01-10T15:17:35.712" v="1788" actId="1076"/>
        <pc:sldMkLst>
          <pc:docMk/>
          <pc:sldMk cId="0" sldId="402"/>
        </pc:sldMkLst>
        <pc:spChg chg="mod">
          <ac:chgData name="Hoang Dang Nguyen" userId="1de6b3a7-5191-4a0c-8968-b8f905305e1d" providerId="ADAL" clId="{2B7C0F34-7000-4297-8238-EB3F0A6A61BF}" dt="2024-01-10T15:11:22.629" v="1361" actId="20577"/>
          <ac:spMkLst>
            <pc:docMk/>
            <pc:sldMk cId="0" sldId="402"/>
            <ac:spMk id="15362" creationId="{82EDDC1E-DC39-0C1A-9D72-73E176B619D2}"/>
          </ac:spMkLst>
        </pc:spChg>
        <pc:spChg chg="mod">
          <ac:chgData name="Hoang Dang Nguyen" userId="1de6b3a7-5191-4a0c-8968-b8f905305e1d" providerId="ADAL" clId="{2B7C0F34-7000-4297-8238-EB3F0A6A61BF}" dt="2024-01-10T15:17:32.104" v="1786" actId="6549"/>
          <ac:spMkLst>
            <pc:docMk/>
            <pc:sldMk cId="0" sldId="402"/>
            <ac:spMk id="15363" creationId="{AF8DF30B-386F-FE28-5B6B-502E6DD9A140}"/>
          </ac:spMkLst>
        </pc:spChg>
        <pc:picChg chg="add mod">
          <ac:chgData name="Hoang Dang Nguyen" userId="1de6b3a7-5191-4a0c-8968-b8f905305e1d" providerId="ADAL" clId="{2B7C0F34-7000-4297-8238-EB3F0A6A61BF}" dt="2024-01-10T15:17:35.712" v="1788" actId="1076"/>
          <ac:picMkLst>
            <pc:docMk/>
            <pc:sldMk cId="0" sldId="402"/>
            <ac:picMk id="2050" creationId="{DF505F5C-3745-2430-69FF-F1C8FF80BC89}"/>
          </ac:picMkLst>
        </pc:picChg>
      </pc:sldChg>
      <pc:sldChg chg="modSp del mod modNotesTx">
        <pc:chgData name="Hoang Dang Nguyen" userId="1de6b3a7-5191-4a0c-8968-b8f905305e1d" providerId="ADAL" clId="{2B7C0F34-7000-4297-8238-EB3F0A6A61BF}" dt="2024-01-11T16:11:28.870" v="1811" actId="47"/>
        <pc:sldMkLst>
          <pc:docMk/>
          <pc:sldMk cId="0" sldId="416"/>
        </pc:sldMkLst>
        <pc:spChg chg="mod">
          <ac:chgData name="Hoang Dang Nguyen" userId="1de6b3a7-5191-4a0c-8968-b8f905305e1d" providerId="ADAL" clId="{2B7C0F34-7000-4297-8238-EB3F0A6A61BF}" dt="2024-01-10T15:00:57.640" v="837" actId="14100"/>
          <ac:spMkLst>
            <pc:docMk/>
            <pc:sldMk cId="0" sldId="416"/>
            <ac:spMk id="58375" creationId="{D6D7DCF0-FF9A-C9CA-8340-BF7E72ECB51A}"/>
          </ac:spMkLst>
        </pc:spChg>
      </pc:sldChg>
      <pc:sldChg chg="modSp mod">
        <pc:chgData name="Hoang Dang Nguyen" userId="1de6b3a7-5191-4a0c-8968-b8f905305e1d" providerId="ADAL" clId="{2B7C0F34-7000-4297-8238-EB3F0A6A61BF}" dt="2024-01-11T16:11:23.832" v="1807" actId="6549"/>
        <pc:sldMkLst>
          <pc:docMk/>
          <pc:sldMk cId="0" sldId="421"/>
        </pc:sldMkLst>
        <pc:spChg chg="mod">
          <ac:chgData name="Hoang Dang Nguyen" userId="1de6b3a7-5191-4a0c-8968-b8f905305e1d" providerId="ADAL" clId="{2B7C0F34-7000-4297-8238-EB3F0A6A61BF}" dt="2024-01-11T16:11:23.832" v="1807" actId="6549"/>
          <ac:spMkLst>
            <pc:docMk/>
            <pc:sldMk cId="0" sldId="421"/>
            <ac:spMk id="7171" creationId="{2A2F879C-01D9-3C8A-0F3C-4A9703AA2CE4}"/>
          </ac:spMkLst>
        </pc:spChg>
      </pc:sldChg>
      <pc:sldChg chg="modSp mod">
        <pc:chgData name="Hoang Dang Nguyen" userId="1de6b3a7-5191-4a0c-8968-b8f905305e1d" providerId="ADAL" clId="{2B7C0F34-7000-4297-8238-EB3F0A6A61BF}" dt="2024-01-11T16:13:03.076" v="1824" actId="6549"/>
        <pc:sldMkLst>
          <pc:docMk/>
          <pc:sldMk cId="2124964315" sldId="433"/>
        </pc:sldMkLst>
        <pc:spChg chg="mod">
          <ac:chgData name="Hoang Dang Nguyen" userId="1de6b3a7-5191-4a0c-8968-b8f905305e1d" providerId="ADAL" clId="{2B7C0F34-7000-4297-8238-EB3F0A6A61BF}" dt="2024-01-11T16:11:44.719" v="1821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2B7C0F34-7000-4297-8238-EB3F0A6A61BF}" dt="2024-01-11T16:13:03.076" v="1824" actId="6549"/>
          <ac:spMkLst>
            <pc:docMk/>
            <pc:sldMk cId="2124964315" sldId="433"/>
            <ac:spMk id="6" creationId="{12C77B3C-9D92-ACE7-D4D2-B345FB18B400}"/>
          </ac:spMkLst>
        </pc:spChg>
      </pc:sldChg>
      <pc:sldChg chg="modSp mod">
        <pc:chgData name="Hoang Dang Nguyen" userId="1de6b3a7-5191-4a0c-8968-b8f905305e1d" providerId="ADAL" clId="{2B7C0F34-7000-4297-8238-EB3F0A6A61BF}" dt="2024-02-07T16:18:48.928" v="2288" actId="20577"/>
        <pc:sldMkLst>
          <pc:docMk/>
          <pc:sldMk cId="3814033428" sldId="436"/>
        </pc:sldMkLst>
        <pc:spChg chg="mod">
          <ac:chgData name="Hoang Dang Nguyen" userId="1de6b3a7-5191-4a0c-8968-b8f905305e1d" providerId="ADAL" clId="{2B7C0F34-7000-4297-8238-EB3F0A6A61BF}" dt="2024-02-07T16:18:48.928" v="2288" actId="20577"/>
          <ac:spMkLst>
            <pc:docMk/>
            <pc:sldMk cId="3814033428" sldId="436"/>
            <ac:spMk id="3" creationId="{1115277C-4362-B22D-0C37-362DB9B801AC}"/>
          </ac:spMkLst>
        </pc:spChg>
      </pc:sldChg>
      <pc:sldChg chg="modSp add mod">
        <pc:chgData name="Hoang Dang Nguyen" userId="1de6b3a7-5191-4a0c-8968-b8f905305e1d" providerId="ADAL" clId="{2B7C0F34-7000-4297-8238-EB3F0A6A61BF}" dt="2024-01-11T16:56:23.673" v="2279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2B7C0F34-7000-4297-8238-EB3F0A6A61BF}" dt="2024-01-11T16:54:43.157" v="1838" actId="20577"/>
          <ac:spMkLst>
            <pc:docMk/>
            <pc:sldMk cId="2647263247" sldId="455"/>
            <ac:spMk id="2" creationId="{07099AA1-6A93-82D6-1E63-2E55516844BE}"/>
          </ac:spMkLst>
        </pc:spChg>
        <pc:spChg chg="mod">
          <ac:chgData name="Hoang Dang Nguyen" userId="1de6b3a7-5191-4a0c-8968-b8f905305e1d" providerId="ADAL" clId="{2B7C0F34-7000-4297-8238-EB3F0A6A61BF}" dt="2024-01-11T16:56:23.673" v="2279" actId="20577"/>
          <ac:spMkLst>
            <pc:docMk/>
            <pc:sldMk cId="2647263247" sldId="455"/>
            <ac:spMk id="9" creationId="{C543B1CB-9D3C-FA69-7F72-AB2B10412785}"/>
          </ac:spMkLst>
        </pc:spChg>
      </pc:sldChg>
      <pc:sldChg chg="del">
        <pc:chgData name="Hoang Dang Nguyen" userId="1de6b3a7-5191-4a0c-8968-b8f905305e1d" providerId="ADAL" clId="{2B7C0F34-7000-4297-8238-EB3F0A6A61BF}" dt="2024-01-10T15:10:13.617" v="1328" actId="47"/>
        <pc:sldMkLst>
          <pc:docMk/>
          <pc:sldMk cId="1320046441" sldId="456"/>
        </pc:sldMkLst>
      </pc:sldChg>
      <pc:sldChg chg="modSp del mod modNotesTx">
        <pc:chgData name="Hoang Dang Nguyen" userId="1de6b3a7-5191-4a0c-8968-b8f905305e1d" providerId="ADAL" clId="{2B7C0F34-7000-4297-8238-EB3F0A6A61BF}" dt="2024-01-11T16:11:29.052" v="1812" actId="47"/>
        <pc:sldMkLst>
          <pc:docMk/>
          <pc:sldMk cId="784575051" sldId="457"/>
        </pc:sldMkLst>
        <pc:spChg chg="mod">
          <ac:chgData name="Hoang Dang Nguyen" userId="1de6b3a7-5191-4a0c-8968-b8f905305e1d" providerId="ADAL" clId="{2B7C0F34-7000-4297-8238-EB3F0A6A61BF}" dt="2024-01-10T15:10:26.898" v="1335" actId="20577"/>
          <ac:spMkLst>
            <pc:docMk/>
            <pc:sldMk cId="784575051" sldId="457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2B7C0F34-7000-4297-8238-EB3F0A6A61BF}" dt="2024-01-10T15:08:23.322" v="1325" actId="20577"/>
          <ac:spMkLst>
            <pc:docMk/>
            <pc:sldMk cId="784575051" sldId="457"/>
            <ac:spMk id="27651" creationId="{40C9D677-77BB-63DF-AC88-286D196D7A7D}"/>
          </ac:spMkLst>
        </pc:spChg>
      </pc:sldChg>
      <pc:sldChg chg="addSp delSp modSp del mod">
        <pc:chgData name="Hoang Dang Nguyen" userId="1de6b3a7-5191-4a0c-8968-b8f905305e1d" providerId="ADAL" clId="{2B7C0F34-7000-4297-8238-EB3F0A6A61BF}" dt="2024-01-11T16:11:30.275" v="1816" actId="47"/>
        <pc:sldMkLst>
          <pc:docMk/>
          <pc:sldMk cId="2886539630" sldId="458"/>
        </pc:sldMkLst>
        <pc:spChg chg="add del mod">
          <ac:chgData name="Hoang Dang Nguyen" userId="1de6b3a7-5191-4a0c-8968-b8f905305e1d" providerId="ADAL" clId="{2B7C0F34-7000-4297-8238-EB3F0A6A61BF}" dt="2024-01-10T15:12:28.662" v="1367"/>
          <ac:spMkLst>
            <pc:docMk/>
            <pc:sldMk cId="2886539630" sldId="458"/>
            <ac:spMk id="2" creationId="{C8F3E98D-8F8C-433B-8DFB-07F2B125BCBB}"/>
          </ac:spMkLst>
        </pc:spChg>
        <pc:spChg chg="mod">
          <ac:chgData name="Hoang Dang Nguyen" userId="1de6b3a7-5191-4a0c-8968-b8f905305e1d" providerId="ADAL" clId="{2B7C0F34-7000-4297-8238-EB3F0A6A61BF}" dt="2024-01-10T15:10:35.066" v="1343" actId="20577"/>
          <ac:spMkLst>
            <pc:docMk/>
            <pc:sldMk cId="2886539630" sldId="458"/>
            <ac:spMk id="27650" creationId="{D7F055EF-2EBB-643B-CF8B-06A8E157E35C}"/>
          </ac:spMkLst>
        </pc:spChg>
      </pc:sldChg>
      <pc:sldChg chg="del">
        <pc:chgData name="Hoang Dang Nguyen" userId="1de6b3a7-5191-4a0c-8968-b8f905305e1d" providerId="ADAL" clId="{2B7C0F34-7000-4297-8238-EB3F0A6A61BF}" dt="2024-01-10T15:10:14.460" v="1329" actId="47"/>
        <pc:sldMkLst>
          <pc:docMk/>
          <pc:sldMk cId="1340680056" sldId="459"/>
        </pc:sldMkLst>
      </pc:sldChg>
      <pc:sldChg chg="del">
        <pc:chgData name="Hoang Dang Nguyen" userId="1de6b3a7-5191-4a0c-8968-b8f905305e1d" providerId="ADAL" clId="{2B7C0F34-7000-4297-8238-EB3F0A6A61BF}" dt="2024-01-10T15:10:20.946" v="1331" actId="47"/>
        <pc:sldMkLst>
          <pc:docMk/>
          <pc:sldMk cId="1090814161" sldId="460"/>
        </pc:sldMkLst>
      </pc:sldChg>
      <pc:sldChg chg="del">
        <pc:chgData name="Hoang Dang Nguyen" userId="1de6b3a7-5191-4a0c-8968-b8f905305e1d" providerId="ADAL" clId="{2B7C0F34-7000-4297-8238-EB3F0A6A61BF}" dt="2024-01-10T15:10:21.987" v="1332" actId="47"/>
        <pc:sldMkLst>
          <pc:docMk/>
          <pc:sldMk cId="2958889396" sldId="461"/>
        </pc:sldMkLst>
      </pc:sldChg>
      <pc:sldChg chg="del">
        <pc:chgData name="Hoang Dang Nguyen" userId="1de6b3a7-5191-4a0c-8968-b8f905305e1d" providerId="ADAL" clId="{2B7C0F34-7000-4297-8238-EB3F0A6A61BF}" dt="2024-01-10T15:10:24.339" v="1333" actId="47"/>
        <pc:sldMkLst>
          <pc:docMk/>
          <pc:sldMk cId="2184451405" sldId="462"/>
        </pc:sldMkLst>
      </pc:sldChg>
      <pc:sldChg chg="modSp del mod">
        <pc:chgData name="Hoang Dang Nguyen" userId="1de6b3a7-5191-4a0c-8968-b8f905305e1d" providerId="ADAL" clId="{2B7C0F34-7000-4297-8238-EB3F0A6A61BF}" dt="2024-01-11T16:11:29.695" v="1815" actId="47"/>
        <pc:sldMkLst>
          <pc:docMk/>
          <pc:sldMk cId="2228893554" sldId="463"/>
        </pc:sldMkLst>
        <pc:spChg chg="mod">
          <ac:chgData name="Hoang Dang Nguyen" userId="1de6b3a7-5191-4a0c-8968-b8f905305e1d" providerId="ADAL" clId="{2B7C0F34-7000-4297-8238-EB3F0A6A61BF}" dt="2024-01-10T15:10:33.214" v="1341" actId="20577"/>
          <ac:spMkLst>
            <pc:docMk/>
            <pc:sldMk cId="2228893554" sldId="463"/>
            <ac:spMk id="2" creationId="{C36F2975-DDCC-57CC-00E6-71261EFDD8AE}"/>
          </ac:spMkLst>
        </pc:spChg>
      </pc:sldChg>
      <pc:sldChg chg="modSp del mod">
        <pc:chgData name="Hoang Dang Nguyen" userId="1de6b3a7-5191-4a0c-8968-b8f905305e1d" providerId="ADAL" clId="{2B7C0F34-7000-4297-8238-EB3F0A6A61BF}" dt="2024-01-11T16:11:29.475" v="1814" actId="47"/>
        <pc:sldMkLst>
          <pc:docMk/>
          <pc:sldMk cId="3552394487" sldId="464"/>
        </pc:sldMkLst>
        <pc:spChg chg="mod">
          <ac:chgData name="Hoang Dang Nguyen" userId="1de6b3a7-5191-4a0c-8968-b8f905305e1d" providerId="ADAL" clId="{2B7C0F34-7000-4297-8238-EB3F0A6A61BF}" dt="2024-01-10T15:10:30.621" v="1339" actId="20577"/>
          <ac:spMkLst>
            <pc:docMk/>
            <pc:sldMk cId="3552394487" sldId="464"/>
            <ac:spMk id="27650" creationId="{D7F055EF-2EBB-643B-CF8B-06A8E157E35C}"/>
          </ac:spMkLst>
        </pc:spChg>
      </pc:sldChg>
      <pc:sldChg chg="del">
        <pc:chgData name="Hoang Dang Nguyen" userId="1de6b3a7-5191-4a0c-8968-b8f905305e1d" providerId="ADAL" clId="{2B7C0F34-7000-4297-8238-EB3F0A6A61BF}" dt="2024-01-10T15:10:17.528" v="1330" actId="47"/>
        <pc:sldMkLst>
          <pc:docMk/>
          <pc:sldMk cId="4138470460" sldId="465"/>
        </pc:sldMkLst>
      </pc:sldChg>
      <pc:sldChg chg="addSp delSp modSp add mod modNotesTx">
        <pc:chgData name="Hoang Dang Nguyen" userId="1de6b3a7-5191-4a0c-8968-b8f905305e1d" providerId="ADAL" clId="{2B7C0F34-7000-4297-8238-EB3F0A6A61BF}" dt="2024-01-10T15:11:16.437" v="1359" actId="20577"/>
        <pc:sldMkLst>
          <pc:docMk/>
          <pc:sldMk cId="355468726" sldId="466"/>
        </pc:sldMkLst>
        <pc:spChg chg="add del mod">
          <ac:chgData name="Hoang Dang Nguyen" userId="1de6b3a7-5191-4a0c-8968-b8f905305e1d" providerId="ADAL" clId="{2B7C0F34-7000-4297-8238-EB3F0A6A61BF}" dt="2024-01-10T09:50:25.734" v="717"/>
          <ac:spMkLst>
            <pc:docMk/>
            <pc:sldMk cId="355468726" sldId="466"/>
            <ac:spMk id="2" creationId="{36794F83-D83E-487A-FBA3-18A0324DB3F2}"/>
          </ac:spMkLst>
        </pc:spChg>
        <pc:spChg chg="add del mod">
          <ac:chgData name="Hoang Dang Nguyen" userId="1de6b3a7-5191-4a0c-8968-b8f905305e1d" providerId="ADAL" clId="{2B7C0F34-7000-4297-8238-EB3F0A6A61BF}" dt="2024-01-10T15:10:54.079" v="1354" actId="478"/>
          <ac:spMkLst>
            <pc:docMk/>
            <pc:sldMk cId="355468726" sldId="466"/>
            <ac:spMk id="3" creationId="{2F5E5BF3-DE39-5CD0-3A80-87E18D2ABEEB}"/>
          </ac:spMkLst>
        </pc:spChg>
        <pc:spChg chg="add mod">
          <ac:chgData name="Hoang Dang Nguyen" userId="1de6b3a7-5191-4a0c-8968-b8f905305e1d" providerId="ADAL" clId="{2B7C0F34-7000-4297-8238-EB3F0A6A61BF}" dt="2024-01-10T15:11:16.437" v="1359" actId="20577"/>
          <ac:spMkLst>
            <pc:docMk/>
            <pc:sldMk cId="355468726" sldId="466"/>
            <ac:spMk id="5" creationId="{16A73AF7-1097-F6F8-AF4B-FBFD32F5CC26}"/>
          </ac:spMkLst>
        </pc:spChg>
        <pc:spChg chg="del mod">
          <ac:chgData name="Hoang Dang Nguyen" userId="1de6b3a7-5191-4a0c-8968-b8f905305e1d" providerId="ADAL" clId="{2B7C0F34-7000-4297-8238-EB3F0A6A61BF}" dt="2024-01-10T15:10:52.964" v="1353" actId="478"/>
          <ac:spMkLst>
            <pc:docMk/>
            <pc:sldMk cId="355468726" sldId="466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2B7C0F34-7000-4297-8238-EB3F0A6A61BF}" dt="2024-01-10T09:45:11.388" v="354" actId="20577"/>
          <ac:spMkLst>
            <pc:docMk/>
            <pc:sldMk cId="355468726" sldId="466"/>
            <ac:spMk id="27651" creationId="{40C9D677-77BB-63DF-AC88-286D196D7A7D}"/>
          </ac:spMkLst>
        </pc:spChg>
      </pc:sldChg>
      <pc:sldChg chg="addSp delSp modSp add del mod">
        <pc:chgData name="Hoang Dang Nguyen" userId="1de6b3a7-5191-4a0c-8968-b8f905305e1d" providerId="ADAL" clId="{2B7C0F34-7000-4297-8238-EB3F0A6A61BF}" dt="2024-01-11T16:11:28.469" v="1809" actId="47"/>
        <pc:sldMkLst>
          <pc:docMk/>
          <pc:sldMk cId="2541399532" sldId="467"/>
        </pc:sldMkLst>
        <pc:spChg chg="add mod">
          <ac:chgData name="Hoang Dang Nguyen" userId="1de6b3a7-5191-4a0c-8968-b8f905305e1d" providerId="ADAL" clId="{2B7C0F34-7000-4297-8238-EB3F0A6A61BF}" dt="2024-01-10T10:10:43.816" v="823" actId="14100"/>
          <ac:spMkLst>
            <pc:docMk/>
            <pc:sldMk cId="2541399532" sldId="467"/>
            <ac:spMk id="5" creationId="{A0B8DF1F-F02D-5BB6-F589-96C7A8CD9619}"/>
          </ac:spMkLst>
        </pc:spChg>
        <pc:spChg chg="mod">
          <ac:chgData name="Hoang Dang Nguyen" userId="1de6b3a7-5191-4a0c-8968-b8f905305e1d" providerId="ADAL" clId="{2B7C0F34-7000-4297-8238-EB3F0A6A61BF}" dt="2024-01-10T10:10:36.899" v="818" actId="14100"/>
          <ac:spMkLst>
            <pc:docMk/>
            <pc:sldMk cId="2541399532" sldId="467"/>
            <ac:spMk id="27651" creationId="{40C9D677-77BB-63DF-AC88-286D196D7A7D}"/>
          </ac:spMkLst>
        </pc:spChg>
        <pc:picChg chg="add del mod">
          <ac:chgData name="Hoang Dang Nguyen" userId="1de6b3a7-5191-4a0c-8968-b8f905305e1d" providerId="ADAL" clId="{2B7C0F34-7000-4297-8238-EB3F0A6A61BF}" dt="2024-01-10T10:09:21.378" v="731" actId="478"/>
          <ac:picMkLst>
            <pc:docMk/>
            <pc:sldMk cId="2541399532" sldId="467"/>
            <ac:picMk id="3" creationId="{E3C7BEFF-8670-8902-2B8F-E41462544337}"/>
          </ac:picMkLst>
        </pc:picChg>
        <pc:picChg chg="add mod">
          <ac:chgData name="Hoang Dang Nguyen" userId="1de6b3a7-5191-4a0c-8968-b8f905305e1d" providerId="ADAL" clId="{2B7C0F34-7000-4297-8238-EB3F0A6A61BF}" dt="2024-01-10T10:10:48.766" v="825" actId="1076"/>
          <ac:picMkLst>
            <pc:docMk/>
            <pc:sldMk cId="2541399532" sldId="467"/>
            <ac:picMk id="7" creationId="{F7E7527A-9983-F849-52C6-423915EF9B74}"/>
          </ac:picMkLst>
        </pc:picChg>
      </pc:sldChg>
      <pc:sldChg chg="modSp add mod">
        <pc:chgData name="Hoang Dang Nguyen" userId="1de6b3a7-5191-4a0c-8968-b8f905305e1d" providerId="ADAL" clId="{2B7C0F34-7000-4297-8238-EB3F0A6A61BF}" dt="2024-01-10T15:11:25.767" v="1365" actId="20577"/>
        <pc:sldMkLst>
          <pc:docMk/>
          <pc:sldMk cId="2740307923" sldId="468"/>
        </pc:sldMkLst>
        <pc:spChg chg="mod">
          <ac:chgData name="Hoang Dang Nguyen" userId="1de6b3a7-5191-4a0c-8968-b8f905305e1d" providerId="ADAL" clId="{2B7C0F34-7000-4297-8238-EB3F0A6A61BF}" dt="2024-01-10T15:11:25.767" v="1365" actId="20577"/>
          <ac:spMkLst>
            <pc:docMk/>
            <pc:sldMk cId="2740307923" sldId="468"/>
            <ac:spMk id="15362" creationId="{82EDDC1E-DC39-0C1A-9D72-73E176B619D2}"/>
          </ac:spMkLst>
        </pc:spChg>
        <pc:spChg chg="mod">
          <ac:chgData name="Hoang Dang Nguyen" userId="1de6b3a7-5191-4a0c-8968-b8f905305e1d" providerId="ADAL" clId="{2B7C0F34-7000-4297-8238-EB3F0A6A61BF}" dt="2024-01-10T09:50:56.021" v="723"/>
          <ac:spMkLst>
            <pc:docMk/>
            <pc:sldMk cId="2740307923" sldId="468"/>
            <ac:spMk id="15363" creationId="{AF8DF30B-386F-FE28-5B6B-502E6DD9A140}"/>
          </ac:spMkLst>
        </pc:spChg>
      </pc:sldChg>
      <pc:sldChg chg="modSp add mod modNotesTx">
        <pc:chgData name="Hoang Dang Nguyen" userId="1de6b3a7-5191-4a0c-8968-b8f905305e1d" providerId="ADAL" clId="{2B7C0F34-7000-4297-8238-EB3F0A6A61BF}" dt="2024-01-10T15:15:05.844" v="1722" actId="20577"/>
        <pc:sldMkLst>
          <pc:docMk/>
          <pc:sldMk cId="3055951581" sldId="469"/>
        </pc:sldMkLst>
        <pc:spChg chg="mod">
          <ac:chgData name="Hoang Dang Nguyen" userId="1de6b3a7-5191-4a0c-8968-b8f905305e1d" providerId="ADAL" clId="{2B7C0F34-7000-4297-8238-EB3F0A6A61BF}" dt="2024-01-10T15:11:24.217" v="1363" actId="20577"/>
          <ac:spMkLst>
            <pc:docMk/>
            <pc:sldMk cId="3055951581" sldId="469"/>
            <ac:spMk id="15362" creationId="{82EDDC1E-DC39-0C1A-9D72-73E176B619D2}"/>
          </ac:spMkLst>
        </pc:spChg>
        <pc:spChg chg="mod">
          <ac:chgData name="Hoang Dang Nguyen" userId="1de6b3a7-5191-4a0c-8968-b8f905305e1d" providerId="ADAL" clId="{2B7C0F34-7000-4297-8238-EB3F0A6A61BF}" dt="2024-01-10T09:51:33.719" v="729" actId="404"/>
          <ac:spMkLst>
            <pc:docMk/>
            <pc:sldMk cId="3055951581" sldId="469"/>
            <ac:spMk id="15363" creationId="{AF8DF30B-386F-FE28-5B6B-502E6DD9A140}"/>
          </ac:spMkLst>
        </pc:spChg>
      </pc:sldChg>
      <pc:sldChg chg="add del">
        <pc:chgData name="Hoang Dang Nguyen" userId="1de6b3a7-5191-4a0c-8968-b8f905305e1d" providerId="ADAL" clId="{2B7C0F34-7000-4297-8238-EB3F0A6A61BF}" dt="2024-01-10T09:51:09.628" v="724" actId="47"/>
        <pc:sldMkLst>
          <pc:docMk/>
          <pc:sldMk cId="4168423642" sldId="469"/>
        </pc:sldMkLst>
      </pc:sldChg>
      <pc:sldChg chg="add del">
        <pc:chgData name="Hoang Dang Nguyen" userId="1de6b3a7-5191-4a0c-8968-b8f905305e1d" providerId="ADAL" clId="{2B7C0F34-7000-4297-8238-EB3F0A6A61BF}" dt="2024-01-10T09:51:22.341" v="725" actId="47"/>
        <pc:sldMkLst>
          <pc:docMk/>
          <pc:sldMk cId="466470565" sldId="470"/>
        </pc:sldMkLst>
      </pc:sldChg>
      <pc:sldChg chg="add del">
        <pc:chgData name="Hoang Dang Nguyen" userId="1de6b3a7-5191-4a0c-8968-b8f905305e1d" providerId="ADAL" clId="{2B7C0F34-7000-4297-8238-EB3F0A6A61BF}" dt="2024-01-11T16:11:28.653" v="1810" actId="47"/>
        <pc:sldMkLst>
          <pc:docMk/>
          <pc:sldMk cId="841597947" sldId="470"/>
        </pc:sldMkLst>
      </pc:sldChg>
      <pc:sldChg chg="addSp modSp add del mod modNotesTx">
        <pc:chgData name="Hoang Dang Nguyen" userId="1de6b3a7-5191-4a0c-8968-b8f905305e1d" providerId="ADAL" clId="{2B7C0F34-7000-4297-8238-EB3F0A6A61BF}" dt="2024-01-11T16:11:29.249" v="1813" actId="47"/>
        <pc:sldMkLst>
          <pc:docMk/>
          <pc:sldMk cId="2450029292" sldId="471"/>
        </pc:sldMkLst>
        <pc:spChg chg="mod">
          <ac:chgData name="Hoang Dang Nguyen" userId="1de6b3a7-5191-4a0c-8968-b8f905305e1d" providerId="ADAL" clId="{2B7C0F34-7000-4297-8238-EB3F0A6A61BF}" dt="2024-01-10T15:10:28.665" v="1337" actId="20577"/>
          <ac:spMkLst>
            <pc:docMk/>
            <pc:sldMk cId="2450029292" sldId="471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2B7C0F34-7000-4297-8238-EB3F0A6A61BF}" dt="2024-01-10T15:08:15.562" v="1304" actId="20577"/>
          <ac:spMkLst>
            <pc:docMk/>
            <pc:sldMk cId="2450029292" sldId="471"/>
            <ac:spMk id="27651" creationId="{40C9D677-77BB-63DF-AC88-286D196D7A7D}"/>
          </ac:spMkLst>
        </pc:spChg>
        <pc:picChg chg="add mod">
          <ac:chgData name="Hoang Dang Nguyen" userId="1de6b3a7-5191-4a0c-8968-b8f905305e1d" providerId="ADAL" clId="{2B7C0F34-7000-4297-8238-EB3F0A6A61BF}" dt="2024-01-10T15:07:41.171" v="1178" actId="1076"/>
          <ac:picMkLst>
            <pc:docMk/>
            <pc:sldMk cId="2450029292" sldId="471"/>
            <ac:picMk id="1026" creationId="{3B8B57B7-9D4B-DFEC-E2C1-8B43E9C1B0E1}"/>
          </ac:picMkLst>
        </pc:picChg>
        <pc:picChg chg="add mod">
          <ac:chgData name="Hoang Dang Nguyen" userId="1de6b3a7-5191-4a0c-8968-b8f905305e1d" providerId="ADAL" clId="{2B7C0F34-7000-4297-8238-EB3F0A6A61BF}" dt="2024-01-10T15:07:46.849" v="1180" actId="1076"/>
          <ac:picMkLst>
            <pc:docMk/>
            <pc:sldMk cId="2450029292" sldId="471"/>
            <ac:picMk id="1028" creationId="{5C1D8C8C-581F-2451-3E4F-39DD67558721}"/>
          </ac:picMkLst>
        </pc:picChg>
      </pc:sldChg>
      <pc:sldChg chg="modSp add del mod modNotesTx">
        <pc:chgData name="Hoang Dang Nguyen" userId="1de6b3a7-5191-4a0c-8968-b8f905305e1d" providerId="ADAL" clId="{2B7C0F34-7000-4297-8238-EB3F0A6A61BF}" dt="2024-01-11T16:11:33.813" v="1819" actId="47"/>
        <pc:sldMkLst>
          <pc:docMk/>
          <pc:sldMk cId="3468238846" sldId="472"/>
        </pc:sldMkLst>
        <pc:spChg chg="mod">
          <ac:chgData name="Hoang Dang Nguyen" userId="1de6b3a7-5191-4a0c-8968-b8f905305e1d" providerId="ADAL" clId="{2B7C0F34-7000-4297-8238-EB3F0A6A61BF}" dt="2024-01-10T15:13:48.576" v="1681" actId="20577"/>
          <ac:spMkLst>
            <pc:docMk/>
            <pc:sldMk cId="3468238846" sldId="472"/>
            <ac:spMk id="27651" creationId="{40C9D677-77BB-63DF-AC88-286D196D7A7D}"/>
          </ac:spMkLst>
        </pc:spChg>
      </pc:sldChg>
    </pc:docChg>
  </pc:docChgLst>
  <pc:docChgLst>
    <pc:chgData name="Hoang Dang Nguyen" userId="1de6b3a7-5191-4a0c-8968-b8f905305e1d" providerId="ADAL" clId="{321587F2-CA59-47B0-8B0F-61FB82108B85}"/>
    <pc:docChg chg="undo custSel addSld delSld modSld sldOrd">
      <pc:chgData name="Hoang Dang Nguyen" userId="1de6b3a7-5191-4a0c-8968-b8f905305e1d" providerId="ADAL" clId="{321587F2-CA59-47B0-8B0F-61FB82108B85}" dt="2024-01-05T16:02:57.923" v="1889" actId="113"/>
      <pc:docMkLst>
        <pc:docMk/>
      </pc:docMkLst>
      <pc:sldChg chg="addSp delSp modSp mod">
        <pc:chgData name="Hoang Dang Nguyen" userId="1de6b3a7-5191-4a0c-8968-b8f905305e1d" providerId="ADAL" clId="{321587F2-CA59-47B0-8B0F-61FB82108B85}" dt="2024-01-05T10:35:05.875" v="16" actId="2710"/>
        <pc:sldMkLst>
          <pc:docMk/>
          <pc:sldMk cId="0" sldId="342"/>
        </pc:sldMkLst>
        <pc:spChg chg="add del mod">
          <ac:chgData name="Hoang Dang Nguyen" userId="1de6b3a7-5191-4a0c-8968-b8f905305e1d" providerId="ADAL" clId="{321587F2-CA59-47B0-8B0F-61FB82108B85}" dt="2024-01-05T10:34:36.399" v="1" actId="478"/>
          <ac:spMkLst>
            <pc:docMk/>
            <pc:sldMk cId="0" sldId="342"/>
            <ac:spMk id="2" creationId="{BCA0C89D-41B8-575C-1A69-477321E48D4E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3" creationId="{6EE7328A-7AFC-5A70-26CA-1FC24C1E5B73}"/>
          </ac:spMkLst>
        </pc:spChg>
        <pc:spChg chg="add mod">
          <ac:chgData name="Hoang Dang Nguyen" userId="1de6b3a7-5191-4a0c-8968-b8f905305e1d" providerId="ADAL" clId="{321587F2-CA59-47B0-8B0F-61FB82108B85}" dt="2024-01-05T10:34:38.884" v="2"/>
          <ac:spMkLst>
            <pc:docMk/>
            <pc:sldMk cId="0" sldId="342"/>
            <ac:spMk id="4" creationId="{A3648278-0377-1DB2-E191-49A4B3EDB40A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5" creationId="{7974858A-6A14-27B4-0C6D-E4C1313B50E1}"/>
          </ac:spMkLst>
        </pc:spChg>
        <pc:spChg chg="del">
          <ac:chgData name="Hoang Dang Nguyen" userId="1de6b3a7-5191-4a0c-8968-b8f905305e1d" providerId="ADAL" clId="{321587F2-CA59-47B0-8B0F-61FB82108B85}" dt="2024-01-05T10:34:34.697" v="0" actId="478"/>
          <ac:spMkLst>
            <pc:docMk/>
            <pc:sldMk cId="0" sldId="342"/>
            <ac:spMk id="6146" creationId="{49D274A4-3AB5-993F-0196-27BECAE9E3C6}"/>
          </ac:spMkLst>
        </pc:spChg>
        <pc:spChg chg="mod">
          <ac:chgData name="Hoang Dang Nguyen" userId="1de6b3a7-5191-4a0c-8968-b8f905305e1d" providerId="ADAL" clId="{321587F2-CA59-47B0-8B0F-61FB82108B85}" dt="2024-01-05T10:35:05.875" v="16" actId="2710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321587F2-CA59-47B0-8B0F-61FB82108B85}" dt="2024-01-05T15:41:15.794" v="1083" actId="47"/>
        <pc:sldMkLst>
          <pc:docMk/>
          <pc:sldMk cId="0" sldId="367"/>
        </pc:sldMkLst>
      </pc:sldChg>
      <pc:sldChg chg="del">
        <pc:chgData name="Hoang Dang Nguyen" userId="1de6b3a7-5191-4a0c-8968-b8f905305e1d" providerId="ADAL" clId="{321587F2-CA59-47B0-8B0F-61FB82108B85}" dt="2024-01-05T15:42:46.311" v="1092" actId="47"/>
        <pc:sldMkLst>
          <pc:docMk/>
          <pc:sldMk cId="0" sldId="368"/>
        </pc:sldMkLst>
      </pc:sldChg>
      <pc:sldChg chg="modSp mod modNotesTx">
        <pc:chgData name="Hoang Dang Nguyen" userId="1de6b3a7-5191-4a0c-8968-b8f905305e1d" providerId="ADAL" clId="{321587F2-CA59-47B0-8B0F-61FB82108B85}" dt="2024-01-05T16:02:57.923" v="1889" actId="113"/>
        <pc:sldMkLst>
          <pc:docMk/>
          <pc:sldMk cId="0" sldId="369"/>
        </pc:sldMkLst>
        <pc:spChg chg="mod">
          <ac:chgData name="Hoang Dang Nguyen" userId="1de6b3a7-5191-4a0c-8968-b8f905305e1d" providerId="ADAL" clId="{321587F2-CA59-47B0-8B0F-61FB82108B85}" dt="2024-01-05T15:56:04.531" v="1404" actId="20577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321587F2-CA59-47B0-8B0F-61FB82108B85}" dt="2024-01-05T16:02:57.923" v="1889" actId="113"/>
          <ac:spMkLst>
            <pc:docMk/>
            <pc:sldMk cId="0" sldId="369"/>
            <ac:spMk id="27651" creationId="{40C9D677-77BB-63DF-AC88-286D196D7A7D}"/>
          </ac:spMkLst>
        </pc:spChg>
      </pc:sldChg>
      <pc:sldChg chg="del">
        <pc:chgData name="Hoang Dang Nguyen" userId="1de6b3a7-5191-4a0c-8968-b8f905305e1d" providerId="ADAL" clId="{321587F2-CA59-47B0-8B0F-61FB82108B85}" dt="2024-01-05T10:40:53.881" v="183" actId="47"/>
        <pc:sldMkLst>
          <pc:docMk/>
          <pc:sldMk cId="0" sldId="399"/>
        </pc:sldMkLst>
      </pc:sldChg>
      <pc:sldChg chg="del">
        <pc:chgData name="Hoang Dang Nguyen" userId="1de6b3a7-5191-4a0c-8968-b8f905305e1d" providerId="ADAL" clId="{321587F2-CA59-47B0-8B0F-61FB82108B85}" dt="2024-01-05T10:40:57.178" v="185" actId="47"/>
        <pc:sldMkLst>
          <pc:docMk/>
          <pc:sldMk cId="0" sldId="400"/>
        </pc:sldMkLst>
      </pc:sldChg>
      <pc:sldChg chg="del">
        <pc:chgData name="Hoang Dang Nguyen" userId="1de6b3a7-5191-4a0c-8968-b8f905305e1d" providerId="ADAL" clId="{321587F2-CA59-47B0-8B0F-61FB82108B85}" dt="2024-01-05T10:40:58.516" v="186" actId="47"/>
        <pc:sldMkLst>
          <pc:docMk/>
          <pc:sldMk cId="0" sldId="401"/>
        </pc:sldMkLst>
      </pc:sldChg>
      <pc:sldChg chg="del">
        <pc:chgData name="Hoang Dang Nguyen" userId="1de6b3a7-5191-4a0c-8968-b8f905305e1d" providerId="ADAL" clId="{321587F2-CA59-47B0-8B0F-61FB82108B85}" dt="2024-01-05T10:40:55.398" v="184" actId="47"/>
        <pc:sldMkLst>
          <pc:docMk/>
          <pc:sldMk cId="0" sldId="402"/>
        </pc:sldMkLst>
      </pc:sldChg>
      <pc:sldChg chg="del">
        <pc:chgData name="Hoang Dang Nguyen" userId="1de6b3a7-5191-4a0c-8968-b8f905305e1d" providerId="ADAL" clId="{321587F2-CA59-47B0-8B0F-61FB82108B85}" dt="2024-01-05T15:38:12.682" v="956" actId="47"/>
        <pc:sldMkLst>
          <pc:docMk/>
          <pc:sldMk cId="0" sldId="403"/>
        </pc:sldMkLst>
      </pc:sldChg>
      <pc:sldChg chg="modSp add mod">
        <pc:chgData name="Hoang Dang Nguyen" userId="1de6b3a7-5191-4a0c-8968-b8f905305e1d" providerId="ADAL" clId="{321587F2-CA59-47B0-8B0F-61FB82108B85}" dt="2024-01-05T15:41:47.696" v="1087"/>
        <pc:sldMkLst>
          <pc:docMk/>
          <pc:sldMk cId="3613172321" sldId="404"/>
        </pc:sldMkLst>
        <pc:spChg chg="mod">
          <ac:chgData name="Hoang Dang Nguyen" userId="1de6b3a7-5191-4a0c-8968-b8f905305e1d" providerId="ADAL" clId="{321587F2-CA59-47B0-8B0F-61FB82108B85}" dt="2024-01-05T15:41:47.696" v="1087"/>
          <ac:spMkLst>
            <pc:docMk/>
            <pc:sldMk cId="3613172321" sldId="404"/>
            <ac:spMk id="31746" creationId="{29A95312-2DF4-740C-C34A-74700F00A735}"/>
          </ac:spMkLst>
        </pc:spChg>
      </pc:sldChg>
      <pc:sldChg chg="del">
        <pc:chgData name="Hoang Dang Nguyen" userId="1de6b3a7-5191-4a0c-8968-b8f905305e1d" providerId="ADAL" clId="{321587F2-CA59-47B0-8B0F-61FB82108B85}" dt="2024-01-05T15:41:36.492" v="1085" actId="2696"/>
        <pc:sldMkLst>
          <pc:docMk/>
          <pc:sldMk cId="2772748589" sldId="405"/>
        </pc:sldMkLst>
        <pc:spChg chg="mod">
          <ac:chgData name="Hoang Dang Nguyen" userId="1de6b3a7-5191-4a0c-8968-b8f905305e1d" providerId="ADAL" clId="{321587F2-CA59-47B0-8B0F-61FB82108B85}" dt="2024-01-05T15:41:49.754" v="1088"/>
          <ac:spMkLst>
            <pc:docMk/>
            <pc:sldMk cId="2772748589" sldId="405"/>
            <ac:spMk id="33794" creationId="{0763E77B-4C25-EA23-911E-B03A58E6DA82}"/>
          </ac:spMkLst>
        </pc:spChg>
      </pc:sldChg>
      <pc:sldChg chg="del">
        <pc:chgData name="Hoang Dang Nguyen" userId="1de6b3a7-5191-4a0c-8968-b8f905305e1d" providerId="ADAL" clId="{321587F2-CA59-47B0-8B0F-61FB82108B85}" dt="2024-01-05T15:41:33.422" v="1084" actId="47"/>
        <pc:sldMkLst>
          <pc:docMk/>
          <pc:sldMk cId="0" sldId="406"/>
        </pc:sldMkLst>
      </pc:sldChg>
      <pc:sldChg chg="del">
        <pc:chgData name="Hoang Dang Nguyen" userId="1de6b3a7-5191-4a0c-8968-b8f905305e1d" providerId="ADAL" clId="{321587F2-CA59-47B0-8B0F-61FB82108B85}" dt="2024-01-05T15:42:40.078" v="1089" actId="47"/>
        <pc:sldMkLst>
          <pc:docMk/>
          <pc:sldMk cId="0" sldId="407"/>
        </pc:sldMkLst>
      </pc:sldChg>
      <pc:sldChg chg="del">
        <pc:chgData name="Hoang Dang Nguyen" userId="1de6b3a7-5191-4a0c-8968-b8f905305e1d" providerId="ADAL" clId="{321587F2-CA59-47B0-8B0F-61FB82108B85}" dt="2024-01-05T15:42:44.944" v="1091" actId="47"/>
        <pc:sldMkLst>
          <pc:docMk/>
          <pc:sldMk cId="0" sldId="408"/>
        </pc:sldMkLst>
      </pc:sldChg>
      <pc:sldChg chg="del">
        <pc:chgData name="Hoang Dang Nguyen" userId="1de6b3a7-5191-4a0c-8968-b8f905305e1d" providerId="ADAL" clId="{321587F2-CA59-47B0-8B0F-61FB82108B85}" dt="2024-01-05T15:42:43.294" v="1090" actId="47"/>
        <pc:sldMkLst>
          <pc:docMk/>
          <pc:sldMk cId="0" sldId="409"/>
        </pc:sldMkLst>
      </pc:sldChg>
      <pc:sldChg chg="del">
        <pc:chgData name="Hoang Dang Nguyen" userId="1de6b3a7-5191-4a0c-8968-b8f905305e1d" providerId="ADAL" clId="{321587F2-CA59-47B0-8B0F-61FB82108B85}" dt="2024-01-05T15:42:46.846" v="1093" actId="47"/>
        <pc:sldMkLst>
          <pc:docMk/>
          <pc:sldMk cId="0" sldId="410"/>
        </pc:sldMkLst>
      </pc:sldChg>
      <pc:sldChg chg="del">
        <pc:chgData name="Hoang Dang Nguyen" userId="1de6b3a7-5191-4a0c-8968-b8f905305e1d" providerId="ADAL" clId="{321587F2-CA59-47B0-8B0F-61FB82108B85}" dt="2024-01-05T15:42:47.255" v="1094" actId="47"/>
        <pc:sldMkLst>
          <pc:docMk/>
          <pc:sldMk cId="0" sldId="411"/>
        </pc:sldMkLst>
      </pc:sldChg>
      <pc:sldChg chg="del">
        <pc:chgData name="Hoang Dang Nguyen" userId="1de6b3a7-5191-4a0c-8968-b8f905305e1d" providerId="ADAL" clId="{321587F2-CA59-47B0-8B0F-61FB82108B85}" dt="2024-01-05T15:42:50.620" v="1096" actId="47"/>
        <pc:sldMkLst>
          <pc:docMk/>
          <pc:sldMk cId="0" sldId="412"/>
        </pc:sldMkLst>
      </pc:sldChg>
      <pc:sldChg chg="del">
        <pc:chgData name="Hoang Dang Nguyen" userId="1de6b3a7-5191-4a0c-8968-b8f905305e1d" providerId="ADAL" clId="{321587F2-CA59-47B0-8B0F-61FB82108B85}" dt="2024-01-05T15:42:49.975" v="1095" actId="47"/>
        <pc:sldMkLst>
          <pc:docMk/>
          <pc:sldMk cId="0" sldId="413"/>
        </pc:sldMkLst>
      </pc:sldChg>
      <pc:sldChg chg="del">
        <pc:chgData name="Hoang Dang Nguyen" userId="1de6b3a7-5191-4a0c-8968-b8f905305e1d" providerId="ADAL" clId="{321587F2-CA59-47B0-8B0F-61FB82108B85}" dt="2024-01-05T15:42:51.186" v="1097" actId="47"/>
        <pc:sldMkLst>
          <pc:docMk/>
          <pc:sldMk cId="0" sldId="414"/>
        </pc:sldMkLst>
      </pc:sldChg>
      <pc:sldChg chg="del">
        <pc:chgData name="Hoang Dang Nguyen" userId="1de6b3a7-5191-4a0c-8968-b8f905305e1d" providerId="ADAL" clId="{321587F2-CA59-47B0-8B0F-61FB82108B85}" dt="2024-01-05T15:42:56.782" v="1101" actId="47"/>
        <pc:sldMkLst>
          <pc:docMk/>
          <pc:sldMk cId="0" sldId="416"/>
        </pc:sldMkLst>
      </pc:sldChg>
      <pc:sldChg chg="del">
        <pc:chgData name="Hoang Dang Nguyen" userId="1de6b3a7-5191-4a0c-8968-b8f905305e1d" providerId="ADAL" clId="{321587F2-CA59-47B0-8B0F-61FB82108B85}" dt="2024-01-05T15:42:55.561" v="1100" actId="47"/>
        <pc:sldMkLst>
          <pc:docMk/>
          <pc:sldMk cId="0" sldId="417"/>
        </pc:sldMkLst>
      </pc:sldChg>
      <pc:sldChg chg="modSp del mod">
        <pc:chgData name="Hoang Dang Nguyen" userId="1de6b3a7-5191-4a0c-8968-b8f905305e1d" providerId="ADAL" clId="{321587F2-CA59-47B0-8B0F-61FB82108B85}" dt="2024-01-05T15:53:52.838" v="1359" actId="47"/>
        <pc:sldMkLst>
          <pc:docMk/>
          <pc:sldMk cId="0" sldId="418"/>
        </pc:sldMkLst>
        <pc:spChg chg="mod">
          <ac:chgData name="Hoang Dang Nguyen" userId="1de6b3a7-5191-4a0c-8968-b8f905305e1d" providerId="ADAL" clId="{321587F2-CA59-47B0-8B0F-61FB82108B85}" dt="2024-01-05T15:40:15.909" v="1066" actId="20577"/>
          <ac:spMkLst>
            <pc:docMk/>
            <pc:sldMk cId="0" sldId="418"/>
            <ac:spMk id="23554" creationId="{3AE0A5AC-AB37-6C6D-5706-5B6844BD3CE2}"/>
          </ac:spMkLst>
        </pc:spChg>
        <pc:spChg chg="mod">
          <ac:chgData name="Hoang Dang Nguyen" userId="1de6b3a7-5191-4a0c-8968-b8f905305e1d" providerId="ADAL" clId="{321587F2-CA59-47B0-8B0F-61FB82108B85}" dt="2024-01-05T15:40:49.007" v="1082" actId="5793"/>
          <ac:spMkLst>
            <pc:docMk/>
            <pc:sldMk cId="0" sldId="418"/>
            <ac:spMk id="23555" creationId="{46075DC6-C66E-FF66-89C6-628E8AB44043}"/>
          </ac:spMkLst>
        </pc:spChg>
      </pc:sldChg>
      <pc:sldChg chg="modSp mod ord">
        <pc:chgData name="Hoang Dang Nguyen" userId="1de6b3a7-5191-4a0c-8968-b8f905305e1d" providerId="ADAL" clId="{321587F2-CA59-47B0-8B0F-61FB82108B85}" dt="2024-01-05T15:38:29.168" v="1005"/>
        <pc:sldMkLst>
          <pc:docMk/>
          <pc:sldMk cId="0" sldId="419"/>
        </pc:sldMkLst>
        <pc:spChg chg="mod">
          <ac:chgData name="Hoang Dang Nguyen" userId="1de6b3a7-5191-4a0c-8968-b8f905305e1d" providerId="ADAL" clId="{321587F2-CA59-47B0-8B0F-61FB82108B85}" dt="2024-01-05T15:38:25.854" v="1003" actId="6549"/>
          <ac:spMkLst>
            <pc:docMk/>
            <pc:sldMk cId="0" sldId="419"/>
            <ac:spMk id="25602" creationId="{D8663D99-71EB-452D-938A-6CACA34FFA04}"/>
          </ac:spMkLst>
        </pc:spChg>
      </pc:sldChg>
      <pc:sldChg chg="del">
        <pc:chgData name="Hoang Dang Nguyen" userId="1de6b3a7-5191-4a0c-8968-b8f905305e1d" providerId="ADAL" clId="{321587F2-CA59-47B0-8B0F-61FB82108B85}" dt="2024-01-05T10:40:52.483" v="182" actId="47"/>
        <pc:sldMkLst>
          <pc:docMk/>
          <pc:sldMk cId="0" sldId="420"/>
        </pc:sldMkLst>
      </pc:sldChg>
      <pc:sldChg chg="delSp modSp mod">
        <pc:chgData name="Hoang Dang Nguyen" userId="1de6b3a7-5191-4a0c-8968-b8f905305e1d" providerId="ADAL" clId="{321587F2-CA59-47B0-8B0F-61FB82108B85}" dt="2024-01-05T10:40:38.151" v="181" actId="20577"/>
        <pc:sldMkLst>
          <pc:docMk/>
          <pc:sldMk cId="0" sldId="421"/>
        </pc:sldMkLst>
        <pc:spChg chg="mod">
          <ac:chgData name="Hoang Dang Nguyen" userId="1de6b3a7-5191-4a0c-8968-b8f905305e1d" providerId="ADAL" clId="{321587F2-CA59-47B0-8B0F-61FB82108B85}" dt="2024-01-05T10:40:38.151" v="181" actId="20577"/>
          <ac:spMkLst>
            <pc:docMk/>
            <pc:sldMk cId="0" sldId="421"/>
            <ac:spMk id="7171" creationId="{2A2F879C-01D9-3C8A-0F3C-4A9703AA2CE4}"/>
          </ac:spMkLst>
        </pc:spChg>
        <pc:graphicFrameChg chg="del mod modGraphic">
          <ac:chgData name="Hoang Dang Nguyen" userId="1de6b3a7-5191-4a0c-8968-b8f905305e1d" providerId="ADAL" clId="{321587F2-CA59-47B0-8B0F-61FB82108B85}" dt="2024-01-05T10:40:03.312" v="114" actId="478"/>
          <ac:graphicFrameMkLst>
            <pc:docMk/>
            <pc:sldMk cId="0" sldId="421"/>
            <ac:graphicFrameMk id="2" creationId="{81EAAD08-0A7E-4832-C236-291640BC3B37}"/>
          </ac:graphicFrameMkLst>
        </pc:graphicFrameChg>
      </pc:sldChg>
      <pc:sldChg chg="modNotesTx">
        <pc:chgData name="Hoang Dang Nguyen" userId="1de6b3a7-5191-4a0c-8968-b8f905305e1d" providerId="ADAL" clId="{321587F2-CA59-47B0-8B0F-61FB82108B85}" dt="2024-01-05T10:38:45.311" v="17" actId="6549"/>
        <pc:sldMkLst>
          <pc:docMk/>
          <pc:sldMk cId="290787176" sldId="422"/>
        </pc:sldMkLst>
      </pc:sldChg>
      <pc:sldChg chg="del">
        <pc:chgData name="Hoang Dang Nguyen" userId="1de6b3a7-5191-4a0c-8968-b8f905305e1d" providerId="ADAL" clId="{321587F2-CA59-47B0-8B0F-61FB82108B85}" dt="2024-01-05T10:41:21.410" v="187" actId="47"/>
        <pc:sldMkLst>
          <pc:docMk/>
          <pc:sldMk cId="714084256" sldId="423"/>
        </pc:sldMkLst>
      </pc:sldChg>
      <pc:sldChg chg="del">
        <pc:chgData name="Hoang Dang Nguyen" userId="1de6b3a7-5191-4a0c-8968-b8f905305e1d" providerId="ADAL" clId="{321587F2-CA59-47B0-8B0F-61FB82108B85}" dt="2024-01-05T10:41:22.019" v="188" actId="47"/>
        <pc:sldMkLst>
          <pc:docMk/>
          <pc:sldMk cId="2388187305" sldId="424"/>
        </pc:sldMkLst>
      </pc:sldChg>
      <pc:sldChg chg="del">
        <pc:chgData name="Hoang Dang Nguyen" userId="1de6b3a7-5191-4a0c-8968-b8f905305e1d" providerId="ADAL" clId="{321587F2-CA59-47B0-8B0F-61FB82108B85}" dt="2024-01-05T10:41:37.540" v="189" actId="47"/>
        <pc:sldMkLst>
          <pc:docMk/>
          <pc:sldMk cId="1954790182" sldId="425"/>
        </pc:sldMkLst>
      </pc:sldChg>
      <pc:sldChg chg="del">
        <pc:chgData name="Hoang Dang Nguyen" userId="1de6b3a7-5191-4a0c-8968-b8f905305e1d" providerId="ADAL" clId="{321587F2-CA59-47B0-8B0F-61FB82108B85}" dt="2024-01-05T10:41:37.833" v="190" actId="47"/>
        <pc:sldMkLst>
          <pc:docMk/>
          <pc:sldMk cId="2849146447" sldId="426"/>
        </pc:sldMkLst>
      </pc:sldChg>
      <pc:sldChg chg="del">
        <pc:chgData name="Hoang Dang Nguyen" userId="1de6b3a7-5191-4a0c-8968-b8f905305e1d" providerId="ADAL" clId="{321587F2-CA59-47B0-8B0F-61FB82108B85}" dt="2024-01-05T10:41:42.830" v="191" actId="47"/>
        <pc:sldMkLst>
          <pc:docMk/>
          <pc:sldMk cId="4224723609" sldId="427"/>
        </pc:sldMkLst>
      </pc:sldChg>
      <pc:sldChg chg="del">
        <pc:chgData name="Hoang Dang Nguyen" userId="1de6b3a7-5191-4a0c-8968-b8f905305e1d" providerId="ADAL" clId="{321587F2-CA59-47B0-8B0F-61FB82108B85}" dt="2024-01-05T10:41:43.680" v="192" actId="47"/>
        <pc:sldMkLst>
          <pc:docMk/>
          <pc:sldMk cId="2618352493" sldId="428"/>
        </pc:sldMkLst>
      </pc:sldChg>
      <pc:sldChg chg="del">
        <pc:chgData name="Hoang Dang Nguyen" userId="1de6b3a7-5191-4a0c-8968-b8f905305e1d" providerId="ADAL" clId="{321587F2-CA59-47B0-8B0F-61FB82108B85}" dt="2024-01-05T15:42:57.568" v="1102" actId="47"/>
        <pc:sldMkLst>
          <pc:docMk/>
          <pc:sldMk cId="238811503" sldId="429"/>
        </pc:sldMkLst>
      </pc:sldChg>
      <pc:sldChg chg="del">
        <pc:chgData name="Hoang Dang Nguyen" userId="1de6b3a7-5191-4a0c-8968-b8f905305e1d" providerId="ADAL" clId="{321587F2-CA59-47B0-8B0F-61FB82108B85}" dt="2024-01-05T15:42:52.585" v="1098" actId="47"/>
        <pc:sldMkLst>
          <pc:docMk/>
          <pc:sldMk cId="1436413093" sldId="431"/>
        </pc:sldMkLst>
      </pc:sldChg>
      <pc:sldChg chg="del">
        <pc:chgData name="Hoang Dang Nguyen" userId="1de6b3a7-5191-4a0c-8968-b8f905305e1d" providerId="ADAL" clId="{321587F2-CA59-47B0-8B0F-61FB82108B85}" dt="2024-01-05T15:42:53.528" v="1099" actId="47"/>
        <pc:sldMkLst>
          <pc:docMk/>
          <pc:sldMk cId="62040637" sldId="432"/>
        </pc:sldMkLst>
      </pc:sldChg>
      <pc:sldChg chg="modSp mod">
        <pc:chgData name="Hoang Dang Nguyen" userId="1de6b3a7-5191-4a0c-8968-b8f905305e1d" providerId="ADAL" clId="{321587F2-CA59-47B0-8B0F-61FB82108B85}" dt="2024-01-05T16:02:19.272" v="1887" actId="20577"/>
        <pc:sldMkLst>
          <pc:docMk/>
          <pc:sldMk cId="2124964315" sldId="433"/>
        </pc:sldMkLst>
        <pc:spChg chg="mod">
          <ac:chgData name="Hoang Dang Nguyen" userId="1de6b3a7-5191-4a0c-8968-b8f905305e1d" providerId="ADAL" clId="{321587F2-CA59-47B0-8B0F-61FB82108B85}" dt="2024-01-05T16:02:02.189" v="1808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321587F2-CA59-47B0-8B0F-61FB82108B85}" dt="2024-01-05T16:02:19.272" v="1887" actId="20577"/>
          <ac:spMkLst>
            <pc:docMk/>
            <pc:sldMk cId="2124964315" sldId="433"/>
            <ac:spMk id="6" creationId="{12C77B3C-9D92-ACE7-D4D2-B345FB18B400}"/>
          </ac:spMkLst>
        </pc:spChg>
      </pc:sldChg>
      <pc:sldChg chg="del">
        <pc:chgData name="Hoang Dang Nguyen" userId="1de6b3a7-5191-4a0c-8968-b8f905305e1d" providerId="ADAL" clId="{321587F2-CA59-47B0-8B0F-61FB82108B85}" dt="2024-01-05T15:43:01.197" v="1103" actId="47"/>
        <pc:sldMkLst>
          <pc:docMk/>
          <pc:sldMk cId="4288001336" sldId="434"/>
        </pc:sldMkLst>
      </pc:sldChg>
      <pc:sldChg chg="del">
        <pc:chgData name="Hoang Dang Nguyen" userId="1de6b3a7-5191-4a0c-8968-b8f905305e1d" providerId="ADAL" clId="{321587F2-CA59-47B0-8B0F-61FB82108B85}" dt="2024-01-05T15:43:02.093" v="1104" actId="47"/>
        <pc:sldMkLst>
          <pc:docMk/>
          <pc:sldMk cId="1233194692" sldId="435"/>
        </pc:sldMkLst>
      </pc:sldChg>
      <pc:sldChg chg="modSp mod">
        <pc:chgData name="Hoang Dang Nguyen" userId="1de6b3a7-5191-4a0c-8968-b8f905305e1d" providerId="ADAL" clId="{321587F2-CA59-47B0-8B0F-61FB82108B85}" dt="2024-01-05T15:43:40.738" v="1185" actId="6549"/>
        <pc:sldMkLst>
          <pc:docMk/>
          <pc:sldMk cId="3814033428" sldId="436"/>
        </pc:sldMkLst>
        <pc:spChg chg="mod">
          <ac:chgData name="Hoang Dang Nguyen" userId="1de6b3a7-5191-4a0c-8968-b8f905305e1d" providerId="ADAL" clId="{321587F2-CA59-47B0-8B0F-61FB82108B85}" dt="2024-01-05T15:43:40.738" v="1185" actId="6549"/>
          <ac:spMkLst>
            <pc:docMk/>
            <pc:sldMk cId="3814033428" sldId="436"/>
            <ac:spMk id="3" creationId="{1115277C-4362-B22D-0C37-362DB9B801AC}"/>
          </ac:spMkLst>
        </pc:spChg>
      </pc:sldChg>
      <pc:sldChg chg="modSp new mod">
        <pc:chgData name="Hoang Dang Nguyen" userId="1de6b3a7-5191-4a0c-8968-b8f905305e1d" providerId="ADAL" clId="{321587F2-CA59-47B0-8B0F-61FB82108B85}" dt="2024-01-05T10:45:22.770" v="417" actId="12"/>
        <pc:sldMkLst>
          <pc:docMk/>
          <pc:sldMk cId="3846736167" sldId="437"/>
        </pc:sldMkLst>
        <pc:spChg chg="mod">
          <ac:chgData name="Hoang Dang Nguyen" userId="1de6b3a7-5191-4a0c-8968-b8f905305e1d" providerId="ADAL" clId="{321587F2-CA59-47B0-8B0F-61FB82108B85}" dt="2024-01-05T10:43:41.253" v="199" actId="20577"/>
          <ac:spMkLst>
            <pc:docMk/>
            <pc:sldMk cId="3846736167" sldId="437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0:45:22.770" v="417" actId="12"/>
          <ac:spMkLst>
            <pc:docMk/>
            <pc:sldMk cId="3846736167" sldId="437"/>
            <ac:spMk id="3" creationId="{F6D23ED0-9D36-F218-7AE2-D21BC0290C8E}"/>
          </ac:spMkLst>
        </pc:spChg>
      </pc:sldChg>
      <pc:sldChg chg="addSp delSp modSp add mod">
        <pc:chgData name="Hoang Dang Nguyen" userId="1de6b3a7-5191-4a0c-8968-b8f905305e1d" providerId="ADAL" clId="{321587F2-CA59-47B0-8B0F-61FB82108B85}" dt="2024-01-05T10:47:00.548" v="472" actId="1036"/>
        <pc:sldMkLst>
          <pc:docMk/>
          <pc:sldMk cId="4147534294" sldId="438"/>
        </pc:sldMkLst>
        <pc:spChg chg="add mod">
          <ac:chgData name="Hoang Dang Nguyen" userId="1de6b3a7-5191-4a0c-8968-b8f905305e1d" providerId="ADAL" clId="{321587F2-CA59-47B0-8B0F-61FB82108B85}" dt="2024-01-05T10:46:40.107" v="462" actId="1036"/>
          <ac:spMkLst>
            <pc:docMk/>
            <pc:sldMk cId="4147534294" sldId="438"/>
            <ac:spMk id="2" creationId="{578982F3-4214-87B1-A9F5-B81FAE455709}"/>
          </ac:spMkLst>
        </pc:spChg>
        <pc:spChg chg="add del mod">
          <ac:chgData name="Hoang Dang Nguyen" userId="1de6b3a7-5191-4a0c-8968-b8f905305e1d" providerId="ADAL" clId="{321587F2-CA59-47B0-8B0F-61FB82108B85}" dt="2024-01-05T10:46:20.100" v="434" actId="478"/>
          <ac:spMkLst>
            <pc:docMk/>
            <pc:sldMk cId="4147534294" sldId="438"/>
            <ac:spMk id="5" creationId="{63066885-E57F-ACC7-DE61-1B13717ED250}"/>
          </ac:spMkLst>
        </pc:spChg>
        <pc:spChg chg="mod">
          <ac:chgData name="Hoang Dang Nguyen" userId="1de6b3a7-5191-4a0c-8968-b8f905305e1d" providerId="ADAL" clId="{321587F2-CA59-47B0-8B0F-61FB82108B85}" dt="2024-01-05T10:45:35.175" v="419"/>
          <ac:spMkLst>
            <pc:docMk/>
            <pc:sldMk cId="4147534294" sldId="438"/>
            <ac:spMk id="21506" creationId="{5ECADEB2-5F70-1427-1884-69117563F2ED}"/>
          </ac:spMkLst>
        </pc:spChg>
        <pc:spChg chg="mod">
          <ac:chgData name="Hoang Dang Nguyen" userId="1de6b3a7-5191-4a0c-8968-b8f905305e1d" providerId="ADAL" clId="{321587F2-CA59-47B0-8B0F-61FB82108B85}" dt="2024-01-05T10:46:11.825" v="431" actId="14100"/>
          <ac:spMkLst>
            <pc:docMk/>
            <pc:sldMk cId="4147534294" sldId="438"/>
            <ac:spMk id="21507" creationId="{F155AA06-9AA3-31FA-644C-665A787C485B}"/>
          </ac:spMkLst>
        </pc:spChg>
        <pc:picChg chg="add mod modCrop">
          <ac:chgData name="Hoang Dang Nguyen" userId="1de6b3a7-5191-4a0c-8968-b8f905305e1d" providerId="ADAL" clId="{321587F2-CA59-47B0-8B0F-61FB82108B85}" dt="2024-01-05T10:47:00.548" v="472" actId="1036"/>
          <ac:picMkLst>
            <pc:docMk/>
            <pc:sldMk cId="4147534294" sldId="438"/>
            <ac:picMk id="3" creationId="{CFA97FA0-88B4-B965-64FA-8128BE874CC9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49:03.171" v="663" actId="20577"/>
        <pc:sldMkLst>
          <pc:docMk/>
          <pc:sldMk cId="3825696754" sldId="439"/>
        </pc:sldMkLst>
        <pc:spChg chg="mod">
          <ac:chgData name="Hoang Dang Nguyen" userId="1de6b3a7-5191-4a0c-8968-b8f905305e1d" providerId="ADAL" clId="{321587F2-CA59-47B0-8B0F-61FB82108B85}" dt="2024-01-05T10:49:03.171" v="663" actId="20577"/>
          <ac:spMkLst>
            <pc:docMk/>
            <pc:sldMk cId="3825696754" sldId="439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49:20.753" v="669" actId="1076"/>
        <pc:sldMkLst>
          <pc:docMk/>
          <pc:sldMk cId="827091277" sldId="440"/>
        </pc:sldMkLst>
        <pc:spChg chg="mod">
          <ac:chgData name="Hoang Dang Nguyen" userId="1de6b3a7-5191-4a0c-8968-b8f905305e1d" providerId="ADAL" clId="{321587F2-CA59-47B0-8B0F-61FB82108B85}" dt="2024-01-05T10:49:08.847" v="665" actId="6549"/>
          <ac:spMkLst>
            <pc:docMk/>
            <pc:sldMk cId="827091277" sldId="440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49:20.753" v="669" actId="1076"/>
          <ac:picMkLst>
            <pc:docMk/>
            <pc:sldMk cId="827091277" sldId="440"/>
            <ac:picMk id="4" creationId="{C2DA83ED-F873-8A9D-2210-76D644A94461}"/>
          </ac:picMkLst>
        </pc:picChg>
      </pc:sldChg>
      <pc:sldChg chg="addSp delSp modSp add mod ord">
        <pc:chgData name="Hoang Dang Nguyen" userId="1de6b3a7-5191-4a0c-8968-b8f905305e1d" providerId="ADAL" clId="{321587F2-CA59-47B0-8B0F-61FB82108B85}" dt="2024-01-05T10:49:48.594" v="679"/>
        <pc:sldMkLst>
          <pc:docMk/>
          <pc:sldMk cId="2742646009" sldId="441"/>
        </pc:sldMkLst>
        <pc:picChg chg="del">
          <ac:chgData name="Hoang Dang Nguyen" userId="1de6b3a7-5191-4a0c-8968-b8f905305e1d" providerId="ADAL" clId="{321587F2-CA59-47B0-8B0F-61FB82108B85}" dt="2024-01-05T10:49:25.691" v="671" actId="478"/>
          <ac:picMkLst>
            <pc:docMk/>
            <pc:sldMk cId="2742646009" sldId="441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49:46.722" v="677" actId="1076"/>
          <ac:picMkLst>
            <pc:docMk/>
            <pc:sldMk cId="2742646009" sldId="441"/>
            <ac:picMk id="5" creationId="{5FC158C8-22AA-6C18-AD1C-C76F111B380C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0:50:02.113" v="685" actId="1076"/>
        <pc:sldMkLst>
          <pc:docMk/>
          <pc:sldMk cId="3351957265" sldId="442"/>
        </pc:sldMkLst>
        <pc:picChg chg="del">
          <ac:chgData name="Hoang Dang Nguyen" userId="1de6b3a7-5191-4a0c-8968-b8f905305e1d" providerId="ADAL" clId="{321587F2-CA59-47B0-8B0F-61FB82108B85}" dt="2024-01-05T10:49:52.451" v="681" actId="478"/>
          <ac:picMkLst>
            <pc:docMk/>
            <pc:sldMk cId="3351957265" sldId="442"/>
            <ac:picMk id="4" creationId="{C2DA83ED-F873-8A9D-2210-76D644A94461}"/>
          </ac:picMkLst>
        </pc:picChg>
        <pc:picChg chg="add mod">
          <ac:chgData name="Hoang Dang Nguyen" userId="1de6b3a7-5191-4a0c-8968-b8f905305e1d" providerId="ADAL" clId="{321587F2-CA59-47B0-8B0F-61FB82108B85}" dt="2024-01-05T10:50:02.113" v="685" actId="1076"/>
          <ac:picMkLst>
            <pc:docMk/>
            <pc:sldMk cId="3351957265" sldId="442"/>
            <ac:picMk id="5" creationId="{CD57B0DF-303F-9100-B750-A49B20F7D35B}"/>
          </ac:picMkLst>
        </pc:picChg>
      </pc:sldChg>
      <pc:sldChg chg="add del">
        <pc:chgData name="Hoang Dang Nguyen" userId="1de6b3a7-5191-4a0c-8968-b8f905305e1d" providerId="ADAL" clId="{321587F2-CA59-47B0-8B0F-61FB82108B85}" dt="2024-01-05T10:54:15.978" v="941" actId="47"/>
        <pc:sldMkLst>
          <pc:docMk/>
          <pc:sldMk cId="1180680998" sldId="443"/>
        </pc:sldMkLst>
      </pc:sldChg>
      <pc:sldChg chg="modSp add mod">
        <pc:chgData name="Hoang Dang Nguyen" userId="1de6b3a7-5191-4a0c-8968-b8f905305e1d" providerId="ADAL" clId="{321587F2-CA59-47B0-8B0F-61FB82108B85}" dt="2024-01-05T10:54:21.513" v="943" actId="403"/>
        <pc:sldMkLst>
          <pc:docMk/>
          <pc:sldMk cId="338656571" sldId="444"/>
        </pc:sldMkLst>
        <pc:spChg chg="mod">
          <ac:chgData name="Hoang Dang Nguyen" userId="1de6b3a7-5191-4a0c-8968-b8f905305e1d" providerId="ADAL" clId="{321587F2-CA59-47B0-8B0F-61FB82108B85}" dt="2024-01-05T10:54:21.513" v="943" actId="403"/>
          <ac:spMkLst>
            <pc:docMk/>
            <pc:sldMk cId="338656571" sldId="444"/>
            <ac:spMk id="3" creationId="{F6D23ED0-9D36-F218-7AE2-D21BC0290C8E}"/>
          </ac:spMkLst>
        </pc:spChg>
      </pc:sldChg>
      <pc:sldChg chg="addSp modSp add mod modNotesTx">
        <pc:chgData name="Hoang Dang Nguyen" userId="1de6b3a7-5191-4a0c-8968-b8f905305e1d" providerId="ADAL" clId="{321587F2-CA59-47B0-8B0F-61FB82108B85}" dt="2024-01-05T10:52:24.857" v="822" actId="20577"/>
        <pc:sldMkLst>
          <pc:docMk/>
          <pc:sldMk cId="99216182" sldId="445"/>
        </pc:sldMkLst>
        <pc:spChg chg="mod">
          <ac:chgData name="Hoang Dang Nguyen" userId="1de6b3a7-5191-4a0c-8968-b8f905305e1d" providerId="ADAL" clId="{321587F2-CA59-47B0-8B0F-61FB82108B85}" dt="2024-01-05T10:51:52.930" v="771" actId="12"/>
          <ac:spMkLst>
            <pc:docMk/>
            <pc:sldMk cId="99216182" sldId="445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0:52:03.963" v="776" actId="1076"/>
          <ac:picMkLst>
            <pc:docMk/>
            <pc:sldMk cId="99216182" sldId="445"/>
            <ac:picMk id="4" creationId="{985BC4E1-E857-5D68-2D76-93E014AB2416}"/>
          </ac:picMkLst>
        </pc:picChg>
      </pc:sldChg>
      <pc:sldChg chg="modSp add mod">
        <pc:chgData name="Hoang Dang Nguyen" userId="1de6b3a7-5191-4a0c-8968-b8f905305e1d" providerId="ADAL" clId="{321587F2-CA59-47B0-8B0F-61FB82108B85}" dt="2024-01-05T10:53:55.717" v="940" actId="20577"/>
        <pc:sldMkLst>
          <pc:docMk/>
          <pc:sldMk cId="1456666734" sldId="446"/>
        </pc:sldMkLst>
        <pc:spChg chg="mod">
          <ac:chgData name="Hoang Dang Nguyen" userId="1de6b3a7-5191-4a0c-8968-b8f905305e1d" providerId="ADAL" clId="{321587F2-CA59-47B0-8B0F-61FB82108B85}" dt="2024-01-05T10:53:55.717" v="940" actId="20577"/>
          <ac:spMkLst>
            <pc:docMk/>
            <pc:sldMk cId="1456666734" sldId="446"/>
            <ac:spMk id="3" creationId="{F6D23ED0-9D36-F218-7AE2-D21BC0290C8E}"/>
          </ac:spMkLst>
        </pc:spChg>
      </pc:sldChg>
      <pc:sldChg chg="addSp modSp add mod">
        <pc:chgData name="Hoang Dang Nguyen" userId="1de6b3a7-5191-4a0c-8968-b8f905305e1d" providerId="ADAL" clId="{321587F2-CA59-47B0-8B0F-61FB82108B85}" dt="2024-01-05T10:53:04.728" v="842" actId="207"/>
        <pc:sldMkLst>
          <pc:docMk/>
          <pc:sldMk cId="2877152714" sldId="447"/>
        </pc:sldMkLst>
        <pc:spChg chg="mod">
          <ac:chgData name="Hoang Dang Nguyen" userId="1de6b3a7-5191-4a0c-8968-b8f905305e1d" providerId="ADAL" clId="{321587F2-CA59-47B0-8B0F-61FB82108B85}" dt="2024-01-05T10:52:56.458" v="839" actId="6549"/>
          <ac:spMkLst>
            <pc:docMk/>
            <pc:sldMk cId="2877152714" sldId="447"/>
            <ac:spMk id="3" creationId="{F6D23ED0-9D36-F218-7AE2-D21BC0290C8E}"/>
          </ac:spMkLst>
        </pc:spChg>
        <pc:graphicFrameChg chg="add mod modGraphic">
          <ac:chgData name="Hoang Dang Nguyen" userId="1de6b3a7-5191-4a0c-8968-b8f905305e1d" providerId="ADAL" clId="{321587F2-CA59-47B0-8B0F-61FB82108B85}" dt="2024-01-05T10:53:04.728" v="842" actId="207"/>
          <ac:graphicFrameMkLst>
            <pc:docMk/>
            <pc:sldMk cId="2877152714" sldId="447"/>
            <ac:graphicFrameMk id="4" creationId="{B88308EB-510D-92F5-9259-5C7B445C7CE2}"/>
          </ac:graphicFrameMkLst>
        </pc:graphicFrameChg>
      </pc:sldChg>
      <pc:sldChg chg="modSp add mod">
        <pc:chgData name="Hoang Dang Nguyen" userId="1de6b3a7-5191-4a0c-8968-b8f905305e1d" providerId="ADAL" clId="{321587F2-CA59-47B0-8B0F-61FB82108B85}" dt="2024-01-05T10:54:41.168" v="955" actId="12"/>
        <pc:sldMkLst>
          <pc:docMk/>
          <pc:sldMk cId="1856680686" sldId="448"/>
        </pc:sldMkLst>
        <pc:spChg chg="mod">
          <ac:chgData name="Hoang Dang Nguyen" userId="1de6b3a7-5191-4a0c-8968-b8f905305e1d" providerId="ADAL" clId="{321587F2-CA59-47B0-8B0F-61FB82108B85}" dt="2024-01-05T10:54:41.168" v="955" actId="12"/>
          <ac:spMkLst>
            <pc:docMk/>
            <pc:sldMk cId="1856680686" sldId="448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53:38.998" v="1352" actId="12"/>
        <pc:sldMkLst>
          <pc:docMk/>
          <pc:sldMk cId="3238805129" sldId="449"/>
        </pc:sldMkLst>
        <pc:spChg chg="mod">
          <ac:chgData name="Hoang Dang Nguyen" userId="1de6b3a7-5191-4a0c-8968-b8f905305e1d" providerId="ADAL" clId="{321587F2-CA59-47B0-8B0F-61FB82108B85}" dt="2024-01-05T15:39:00.987" v="1042" actId="20577"/>
          <ac:spMkLst>
            <pc:docMk/>
            <pc:sldMk cId="3238805129" sldId="449"/>
            <ac:spMk id="2" creationId="{71D82C60-9FDB-ACFC-AF6D-E0E97E8B59C8}"/>
          </ac:spMkLst>
        </pc:spChg>
        <pc:spChg chg="mod">
          <ac:chgData name="Hoang Dang Nguyen" userId="1de6b3a7-5191-4a0c-8968-b8f905305e1d" providerId="ADAL" clId="{321587F2-CA59-47B0-8B0F-61FB82108B85}" dt="2024-01-05T15:53:38.998" v="1352" actId="12"/>
          <ac:spMkLst>
            <pc:docMk/>
            <pc:sldMk cId="3238805129" sldId="449"/>
            <ac:spMk id="3" creationId="{F6D23ED0-9D36-F218-7AE2-D21BC0290C8E}"/>
          </ac:spMkLst>
        </pc:spChg>
      </pc:sldChg>
      <pc:sldChg chg="modSp add mod">
        <pc:chgData name="Hoang Dang Nguyen" userId="1de6b3a7-5191-4a0c-8968-b8f905305e1d" providerId="ADAL" clId="{321587F2-CA59-47B0-8B0F-61FB82108B85}" dt="2024-01-05T15:40:38.027" v="1068"/>
        <pc:sldMkLst>
          <pc:docMk/>
          <pc:sldMk cId="3612913559" sldId="450"/>
        </pc:sldMkLst>
        <pc:spChg chg="mod">
          <ac:chgData name="Hoang Dang Nguyen" userId="1de6b3a7-5191-4a0c-8968-b8f905305e1d" providerId="ADAL" clId="{321587F2-CA59-47B0-8B0F-61FB82108B85}" dt="2024-01-05T15:40:38.027" v="1068"/>
          <ac:spMkLst>
            <pc:docMk/>
            <pc:sldMk cId="3612913559" sldId="450"/>
            <ac:spMk id="23554" creationId="{3AE0A5AC-AB37-6C6D-5706-5B6844BD3CE2}"/>
          </ac:spMkLst>
        </pc:spChg>
      </pc:sldChg>
      <pc:sldChg chg="add del">
        <pc:chgData name="Hoang Dang Nguyen" userId="1de6b3a7-5191-4a0c-8968-b8f905305e1d" providerId="ADAL" clId="{321587F2-CA59-47B0-8B0F-61FB82108B85}" dt="2024-01-05T15:53:51.785" v="1358" actId="47"/>
        <pc:sldMkLst>
          <pc:docMk/>
          <pc:sldMk cId="1397445565" sldId="451"/>
        </pc:sldMkLst>
      </pc:sldChg>
      <pc:sldChg chg="addSp modSp add mod ord">
        <pc:chgData name="Hoang Dang Nguyen" userId="1de6b3a7-5191-4a0c-8968-b8f905305e1d" providerId="ADAL" clId="{321587F2-CA59-47B0-8B0F-61FB82108B85}" dt="2024-01-05T15:54:30.391" v="1370" actId="20577"/>
        <pc:sldMkLst>
          <pc:docMk/>
          <pc:sldMk cId="3011267330" sldId="452"/>
        </pc:sldMkLst>
        <pc:spChg chg="mod">
          <ac:chgData name="Hoang Dang Nguyen" userId="1de6b3a7-5191-4a0c-8968-b8f905305e1d" providerId="ADAL" clId="{321587F2-CA59-47B0-8B0F-61FB82108B85}" dt="2024-01-05T15:54:30.391" v="1370" actId="20577"/>
          <ac:spMkLst>
            <pc:docMk/>
            <pc:sldMk cId="3011267330" sldId="452"/>
            <ac:spMk id="3" creationId="{F6D23ED0-9D36-F218-7AE2-D21BC0290C8E}"/>
          </ac:spMkLst>
        </pc:spChg>
        <pc:spChg chg="add mod">
          <ac:chgData name="Hoang Dang Nguyen" userId="1de6b3a7-5191-4a0c-8968-b8f905305e1d" providerId="ADAL" clId="{321587F2-CA59-47B0-8B0F-61FB82108B85}" dt="2024-01-05T15:53:46.683" v="1355" actId="1076"/>
          <ac:spMkLst>
            <pc:docMk/>
            <pc:sldMk cId="3011267330" sldId="452"/>
            <ac:spMk id="6" creationId="{0323FCD0-0BF6-A4B7-E2F8-23529E9E17A5}"/>
          </ac:spMkLst>
        </pc:spChg>
        <pc:picChg chg="add mod modCrop">
          <ac:chgData name="Hoang Dang Nguyen" userId="1de6b3a7-5191-4a0c-8968-b8f905305e1d" providerId="ADAL" clId="{321587F2-CA59-47B0-8B0F-61FB82108B85}" dt="2024-01-05T15:53:44.257" v="1354" actId="1076"/>
          <ac:picMkLst>
            <pc:docMk/>
            <pc:sldMk cId="3011267330" sldId="452"/>
            <ac:picMk id="5" creationId="{E74E6838-6B19-BBF3-3E50-3E1A866B1D79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27.570" v="1388" actId="1037"/>
        <pc:sldMkLst>
          <pc:docMk/>
          <pc:sldMk cId="1770967947" sldId="453"/>
        </pc:sldMkLst>
        <pc:spChg chg="mod">
          <ac:chgData name="Hoang Dang Nguyen" userId="1de6b3a7-5191-4a0c-8968-b8f905305e1d" providerId="ADAL" clId="{321587F2-CA59-47B0-8B0F-61FB82108B85}" dt="2024-01-05T15:54:34.612" v="1371"/>
          <ac:spMkLst>
            <pc:docMk/>
            <pc:sldMk cId="1770967947" sldId="453"/>
            <ac:spMk id="3" creationId="{F6D23ED0-9D36-F218-7AE2-D21BC0290C8E}"/>
          </ac:spMkLst>
        </pc:spChg>
        <pc:picChg chg="mod modCrop">
          <ac:chgData name="Hoang Dang Nguyen" userId="1de6b3a7-5191-4a0c-8968-b8f905305e1d" providerId="ADAL" clId="{321587F2-CA59-47B0-8B0F-61FB82108B85}" dt="2024-01-05T15:54:08.562" v="1362" actId="732"/>
          <ac:picMkLst>
            <pc:docMk/>
            <pc:sldMk cId="1770967947" sldId="453"/>
            <ac:picMk id="5" creationId="{E74E6838-6B19-BBF3-3E50-3E1A866B1D79}"/>
          </ac:picMkLst>
        </pc:picChg>
        <pc:picChg chg="add del mod">
          <ac:chgData name="Hoang Dang Nguyen" userId="1de6b3a7-5191-4a0c-8968-b8f905305e1d" providerId="ADAL" clId="{321587F2-CA59-47B0-8B0F-61FB82108B85}" dt="2024-01-05T15:55:16.334" v="1379" actId="478"/>
          <ac:picMkLst>
            <pc:docMk/>
            <pc:sldMk cId="1770967947" sldId="453"/>
            <ac:picMk id="7" creationId="{9C7625C2-D7F5-9E06-C16C-782156D0D1F0}"/>
          </ac:picMkLst>
        </pc:picChg>
        <pc:picChg chg="add mod">
          <ac:chgData name="Hoang Dang Nguyen" userId="1de6b3a7-5191-4a0c-8968-b8f905305e1d" providerId="ADAL" clId="{321587F2-CA59-47B0-8B0F-61FB82108B85}" dt="2024-01-05T15:55:27.570" v="1388" actId="1037"/>
          <ac:picMkLst>
            <pc:docMk/>
            <pc:sldMk cId="1770967947" sldId="453"/>
            <ac:picMk id="9" creationId="{9A7414CF-EBDD-2623-40F1-566C7EBD0917}"/>
          </ac:picMkLst>
        </pc:picChg>
      </pc:sldChg>
      <pc:sldChg chg="addSp delSp modSp add mod">
        <pc:chgData name="Hoang Dang Nguyen" userId="1de6b3a7-5191-4a0c-8968-b8f905305e1d" providerId="ADAL" clId="{321587F2-CA59-47B0-8B0F-61FB82108B85}" dt="2024-01-05T15:55:43.488" v="1392" actId="1076"/>
        <pc:sldMkLst>
          <pc:docMk/>
          <pc:sldMk cId="2571157775" sldId="454"/>
        </pc:sldMkLst>
        <pc:spChg chg="mod">
          <ac:chgData name="Hoang Dang Nguyen" userId="1de6b3a7-5191-4a0c-8968-b8f905305e1d" providerId="ADAL" clId="{321587F2-CA59-47B0-8B0F-61FB82108B85}" dt="2024-01-05T15:54:02.328" v="1361"/>
          <ac:spMkLst>
            <pc:docMk/>
            <pc:sldMk cId="2571157775" sldId="454"/>
            <ac:spMk id="3" creationId="{F6D23ED0-9D36-F218-7AE2-D21BC0290C8E}"/>
          </ac:spMkLst>
        </pc:spChg>
        <pc:picChg chg="add mod">
          <ac:chgData name="Hoang Dang Nguyen" userId="1de6b3a7-5191-4a0c-8968-b8f905305e1d" providerId="ADAL" clId="{321587F2-CA59-47B0-8B0F-61FB82108B85}" dt="2024-01-05T15:54:57.199" v="1378"/>
          <ac:picMkLst>
            <pc:docMk/>
            <pc:sldMk cId="2571157775" sldId="454"/>
            <ac:picMk id="4" creationId="{7F93946C-2DA1-4A3E-0751-A69B85D9112A}"/>
          </ac:picMkLst>
        </pc:picChg>
        <pc:picChg chg="del">
          <ac:chgData name="Hoang Dang Nguyen" userId="1de6b3a7-5191-4a0c-8968-b8f905305e1d" providerId="ADAL" clId="{321587F2-CA59-47B0-8B0F-61FB82108B85}" dt="2024-01-05T15:54:55.081" v="1377" actId="478"/>
          <ac:picMkLst>
            <pc:docMk/>
            <pc:sldMk cId="2571157775" sldId="454"/>
            <ac:picMk id="5" creationId="{E74E6838-6B19-BBF3-3E50-3E1A866B1D79}"/>
          </ac:picMkLst>
        </pc:picChg>
        <pc:picChg chg="add mod">
          <ac:chgData name="Hoang Dang Nguyen" userId="1de6b3a7-5191-4a0c-8968-b8f905305e1d" providerId="ADAL" clId="{321587F2-CA59-47B0-8B0F-61FB82108B85}" dt="2024-01-05T15:55:43.488" v="1392" actId="1076"/>
          <ac:picMkLst>
            <pc:docMk/>
            <pc:sldMk cId="2571157775" sldId="454"/>
            <ac:picMk id="8" creationId="{FD90902A-A7B2-1BB0-D10F-701CE5BC9244}"/>
          </ac:picMkLst>
        </pc:picChg>
      </pc:sldChg>
      <pc:sldChg chg="addSp delSp modSp new mod modShow modNotesTx">
        <pc:chgData name="Hoang Dang Nguyen" userId="1de6b3a7-5191-4a0c-8968-b8f905305e1d" providerId="ADAL" clId="{321587F2-CA59-47B0-8B0F-61FB82108B85}" dt="2024-01-05T16:01:38.108" v="1725" actId="20577"/>
        <pc:sldMkLst>
          <pc:docMk/>
          <pc:sldMk cId="2647263247" sldId="455"/>
        </pc:sldMkLst>
        <pc:spChg chg="mod">
          <ac:chgData name="Hoang Dang Nguyen" userId="1de6b3a7-5191-4a0c-8968-b8f905305e1d" providerId="ADAL" clId="{321587F2-CA59-47B0-8B0F-61FB82108B85}" dt="2024-01-05T15:59:53.411" v="1528" actId="20577"/>
          <ac:spMkLst>
            <pc:docMk/>
            <pc:sldMk cId="2647263247" sldId="455"/>
            <ac:spMk id="2" creationId="{07099AA1-6A93-82D6-1E63-2E55516844BE}"/>
          </ac:spMkLst>
        </pc:spChg>
        <pc:spChg chg="del">
          <ac:chgData name="Hoang Dang Nguyen" userId="1de6b3a7-5191-4a0c-8968-b8f905305e1d" providerId="ADAL" clId="{321587F2-CA59-47B0-8B0F-61FB82108B85}" dt="2024-01-05T15:59:10.396" v="1466" actId="478"/>
          <ac:spMkLst>
            <pc:docMk/>
            <pc:sldMk cId="2647263247" sldId="455"/>
            <ac:spMk id="3" creationId="{AE2BE92D-26A7-5299-27F7-D7199FA4F561}"/>
          </ac:spMkLst>
        </pc:spChg>
        <pc:spChg chg="add del">
          <ac:chgData name="Hoang Dang Nguyen" userId="1de6b3a7-5191-4a0c-8968-b8f905305e1d" providerId="ADAL" clId="{321587F2-CA59-47B0-8B0F-61FB82108B85}" dt="2024-01-05T15:59:12.346" v="1468" actId="22"/>
          <ac:spMkLst>
            <pc:docMk/>
            <pc:sldMk cId="2647263247" sldId="455"/>
            <ac:spMk id="5" creationId="{831E6E81-3FC6-42ED-6EA0-A5FD439EC151}"/>
          </ac:spMkLst>
        </pc:spChg>
        <pc:spChg chg="add mod">
          <ac:chgData name="Hoang Dang Nguyen" userId="1de6b3a7-5191-4a0c-8968-b8f905305e1d" providerId="ADAL" clId="{321587F2-CA59-47B0-8B0F-61FB82108B85}" dt="2024-01-05T15:59:38.774" v="1473"/>
          <ac:spMkLst>
            <pc:docMk/>
            <pc:sldMk cId="2647263247" sldId="455"/>
            <ac:spMk id="8" creationId="{AC3F0BCA-7570-7D81-CE59-25C6AD41F9C2}"/>
          </ac:spMkLst>
        </pc:spChg>
        <pc:spChg chg="add mod">
          <ac:chgData name="Hoang Dang Nguyen" userId="1de6b3a7-5191-4a0c-8968-b8f905305e1d" providerId="ADAL" clId="{321587F2-CA59-47B0-8B0F-61FB82108B85}" dt="2024-01-05T16:01:38.108" v="1725" actId="20577"/>
          <ac:spMkLst>
            <pc:docMk/>
            <pc:sldMk cId="2647263247" sldId="455"/>
            <ac:spMk id="9" creationId="{C543B1CB-9D3C-FA69-7F72-AB2B10412785}"/>
          </ac:spMkLst>
        </pc:spChg>
        <pc:picChg chg="add mod">
          <ac:chgData name="Hoang Dang Nguyen" userId="1de6b3a7-5191-4a0c-8968-b8f905305e1d" providerId="ADAL" clId="{321587F2-CA59-47B0-8B0F-61FB82108B85}" dt="2024-01-05T16:01:30.914" v="1720" actId="1076"/>
          <ac:picMkLst>
            <pc:docMk/>
            <pc:sldMk cId="2647263247" sldId="455"/>
            <ac:picMk id="7" creationId="{2C12B800-F9F6-52F7-8B36-8EDFB2316758}"/>
          </ac:picMkLst>
        </pc:picChg>
      </pc:sldChg>
    </pc:docChg>
  </pc:docChgLst>
  <pc:docChgLst>
    <pc:chgData name="Hoang Dang Nguyen" userId="1de6b3a7-5191-4a0c-8968-b8f905305e1d" providerId="ADAL" clId="{871E77AD-9793-4552-A446-229095D10569}"/>
    <pc:docChg chg="undo redo custSel addSld delSld modSld">
      <pc:chgData name="Hoang Dang Nguyen" userId="1de6b3a7-5191-4a0c-8968-b8f905305e1d" providerId="ADAL" clId="{871E77AD-9793-4552-A446-229095D10569}" dt="2024-01-10T21:09:38.166" v="1615" actId="20577"/>
      <pc:docMkLst>
        <pc:docMk/>
      </pc:docMkLst>
      <pc:sldChg chg="addSp delSp modSp mod">
        <pc:chgData name="Hoang Dang Nguyen" userId="1de6b3a7-5191-4a0c-8968-b8f905305e1d" providerId="ADAL" clId="{871E77AD-9793-4552-A446-229095D10569}" dt="2024-01-10T21:09:38.166" v="1615" actId="20577"/>
        <pc:sldMkLst>
          <pc:docMk/>
          <pc:sldMk cId="0" sldId="342"/>
        </pc:sldMkLst>
        <pc:spChg chg="add del mod">
          <ac:chgData name="Hoang Dang Nguyen" userId="1de6b3a7-5191-4a0c-8968-b8f905305e1d" providerId="ADAL" clId="{871E77AD-9793-4552-A446-229095D10569}" dt="2024-01-10T21:04:41.546" v="1503" actId="478"/>
          <ac:spMkLst>
            <pc:docMk/>
            <pc:sldMk cId="0" sldId="342"/>
            <ac:spMk id="2" creationId="{EEF83A45-65A6-E9FF-00B4-5ABEE6CDB97E}"/>
          </ac:spMkLst>
        </pc:spChg>
        <pc:spChg chg="del">
          <ac:chgData name="Hoang Dang Nguyen" userId="1de6b3a7-5191-4a0c-8968-b8f905305e1d" providerId="ADAL" clId="{871E77AD-9793-4552-A446-229095D10569}" dt="2024-01-10T21:04:39.741" v="1502" actId="478"/>
          <ac:spMkLst>
            <pc:docMk/>
            <pc:sldMk cId="0" sldId="342"/>
            <ac:spMk id="3" creationId="{6EE7328A-7AFC-5A70-26CA-1FC24C1E5B73}"/>
          </ac:spMkLst>
        </pc:spChg>
        <pc:spChg chg="del">
          <ac:chgData name="Hoang Dang Nguyen" userId="1de6b3a7-5191-4a0c-8968-b8f905305e1d" providerId="ADAL" clId="{871E77AD-9793-4552-A446-229095D10569}" dt="2024-01-10T21:04:39.741" v="1502" actId="478"/>
          <ac:spMkLst>
            <pc:docMk/>
            <pc:sldMk cId="0" sldId="342"/>
            <ac:spMk id="4" creationId="{A3648278-0377-1DB2-E191-49A4B3EDB40A}"/>
          </ac:spMkLst>
        </pc:spChg>
        <pc:spChg chg="add mod">
          <ac:chgData name="Hoang Dang Nguyen" userId="1de6b3a7-5191-4a0c-8968-b8f905305e1d" providerId="ADAL" clId="{871E77AD-9793-4552-A446-229095D10569}" dt="2024-01-10T21:04:45.912" v="1504"/>
          <ac:spMkLst>
            <pc:docMk/>
            <pc:sldMk cId="0" sldId="342"/>
            <ac:spMk id="5" creationId="{CB670BE8-B061-60BE-46A6-F2F2AD8B4655}"/>
          </ac:spMkLst>
        </pc:spChg>
        <pc:spChg chg="add mod">
          <ac:chgData name="Hoang Dang Nguyen" userId="1de6b3a7-5191-4a0c-8968-b8f905305e1d" providerId="ADAL" clId="{871E77AD-9793-4552-A446-229095D10569}" dt="2024-01-10T21:09:38.166" v="1615" actId="20577"/>
          <ac:spMkLst>
            <pc:docMk/>
            <pc:sldMk cId="0" sldId="342"/>
            <ac:spMk id="6" creationId="{A7BA7B8C-78DC-8C18-6054-A788F08B369C}"/>
          </ac:spMkLst>
        </pc:spChg>
        <pc:spChg chg="add mod">
          <ac:chgData name="Hoang Dang Nguyen" userId="1de6b3a7-5191-4a0c-8968-b8f905305e1d" providerId="ADAL" clId="{871E77AD-9793-4552-A446-229095D10569}" dt="2024-01-10T21:04:45.912" v="1504"/>
          <ac:spMkLst>
            <pc:docMk/>
            <pc:sldMk cId="0" sldId="342"/>
            <ac:spMk id="7" creationId="{180EEF3B-5710-FCF8-115D-3A9E4F4F950C}"/>
          </ac:spMkLst>
        </pc:spChg>
        <pc:spChg chg="del mod">
          <ac:chgData name="Hoang Dang Nguyen" userId="1de6b3a7-5191-4a0c-8968-b8f905305e1d" providerId="ADAL" clId="{871E77AD-9793-4552-A446-229095D10569}" dt="2024-01-10T21:04:39.741" v="1502" actId="478"/>
          <ac:spMkLst>
            <pc:docMk/>
            <pc:sldMk cId="0" sldId="342"/>
            <ac:spMk id="6148" creationId="{B03C41A6-7F92-3E98-4A55-C01F05788F39}"/>
          </ac:spMkLst>
        </pc:spChg>
      </pc:sldChg>
      <pc:sldChg chg="del">
        <pc:chgData name="Hoang Dang Nguyen" userId="1de6b3a7-5191-4a0c-8968-b8f905305e1d" providerId="ADAL" clId="{871E77AD-9793-4552-A446-229095D10569}" dt="2024-01-05T16:05:33.184" v="49" actId="47"/>
        <pc:sldMkLst>
          <pc:docMk/>
          <pc:sldMk cId="0" sldId="366"/>
        </pc:sldMkLst>
      </pc:sldChg>
      <pc:sldChg chg="modSp add del mod modNotesTx">
        <pc:chgData name="Hoang Dang Nguyen" userId="1de6b3a7-5191-4a0c-8968-b8f905305e1d" providerId="ADAL" clId="{871E77AD-9793-4552-A446-229095D10569}" dt="2024-01-10T21:05:05.768" v="1516" actId="404"/>
        <pc:sldMkLst>
          <pc:docMk/>
          <pc:sldMk cId="0" sldId="369"/>
        </pc:sldMkLst>
        <pc:spChg chg="mod">
          <ac:chgData name="Hoang Dang Nguyen" userId="1de6b3a7-5191-4a0c-8968-b8f905305e1d" providerId="ADAL" clId="{871E77AD-9793-4552-A446-229095D10569}" dt="2024-01-10T21:05:05.768" v="1516" actId="404"/>
          <ac:spMkLst>
            <pc:docMk/>
            <pc:sldMk cId="0" sldId="369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5T16:12:42.565" v="418" actId="6549"/>
          <ac:spMkLst>
            <pc:docMk/>
            <pc:sldMk cId="0" sldId="369"/>
            <ac:spMk id="27651" creationId="{40C9D677-77BB-63DF-AC88-286D196D7A7D}"/>
          </ac:spMkLst>
        </pc:spChg>
      </pc:sldChg>
      <pc:sldChg chg="modSp mod">
        <pc:chgData name="Hoang Dang Nguyen" userId="1de6b3a7-5191-4a0c-8968-b8f905305e1d" providerId="ADAL" clId="{871E77AD-9793-4552-A446-229095D10569}" dt="2024-01-10T21:08:49.945" v="1606" actId="6549"/>
        <pc:sldMkLst>
          <pc:docMk/>
          <pc:sldMk cId="0" sldId="373"/>
        </pc:sldMkLst>
        <pc:spChg chg="mod">
          <ac:chgData name="Hoang Dang Nguyen" userId="1de6b3a7-5191-4a0c-8968-b8f905305e1d" providerId="ADAL" clId="{871E77AD-9793-4552-A446-229095D10569}" dt="2024-01-10T21:08:49.945" v="1606" actId="6549"/>
          <ac:spMkLst>
            <pc:docMk/>
            <pc:sldMk cId="0" sldId="373"/>
            <ac:spMk id="3" creationId="{C1384EE9-6F40-1556-CB6F-BEDBE6E6A81C}"/>
          </ac:spMkLst>
        </pc:spChg>
      </pc:sldChg>
      <pc:sldChg chg="del">
        <pc:chgData name="Hoang Dang Nguyen" userId="1de6b3a7-5191-4a0c-8968-b8f905305e1d" providerId="ADAL" clId="{871E77AD-9793-4552-A446-229095D10569}" dt="2024-01-08T11:05:07.359" v="1364" actId="47"/>
        <pc:sldMkLst>
          <pc:docMk/>
          <pc:sldMk cId="0" sldId="380"/>
        </pc:sldMkLst>
      </pc:sldChg>
      <pc:sldChg chg="delSp modSp mod">
        <pc:chgData name="Hoang Dang Nguyen" userId="1de6b3a7-5191-4a0c-8968-b8f905305e1d" providerId="ADAL" clId="{871E77AD-9793-4552-A446-229095D10569}" dt="2024-01-10T21:08:02.854" v="1597" actId="478"/>
        <pc:sldMkLst>
          <pc:docMk/>
          <pc:sldMk cId="0" sldId="402"/>
        </pc:sldMkLst>
        <pc:spChg chg="mod">
          <ac:chgData name="Hoang Dang Nguyen" userId="1de6b3a7-5191-4a0c-8968-b8f905305e1d" providerId="ADAL" clId="{871E77AD-9793-4552-A446-229095D10569}" dt="2024-01-10T21:07:46.797" v="1589"/>
          <ac:spMkLst>
            <pc:docMk/>
            <pc:sldMk cId="0" sldId="402"/>
            <ac:spMk id="15362" creationId="{82EDDC1E-DC39-0C1A-9D72-73E176B619D2}"/>
          </ac:spMkLst>
        </pc:spChg>
        <pc:picChg chg="del mod">
          <ac:chgData name="Hoang Dang Nguyen" userId="1de6b3a7-5191-4a0c-8968-b8f905305e1d" providerId="ADAL" clId="{871E77AD-9793-4552-A446-229095D10569}" dt="2024-01-10T21:08:02.854" v="1597" actId="478"/>
          <ac:picMkLst>
            <pc:docMk/>
            <pc:sldMk cId="0" sldId="402"/>
            <ac:picMk id="2050" creationId="{DF505F5C-3745-2430-69FF-F1C8FF80BC89}"/>
          </ac:picMkLst>
        </pc:picChg>
      </pc:sldChg>
      <pc:sldChg chg="del">
        <pc:chgData name="Hoang Dang Nguyen" userId="1de6b3a7-5191-4a0c-8968-b8f905305e1d" providerId="ADAL" clId="{871E77AD-9793-4552-A446-229095D10569}" dt="2024-01-05T16:05:34.909" v="59" actId="47"/>
        <pc:sldMkLst>
          <pc:docMk/>
          <pc:sldMk cId="3613172321" sldId="404"/>
        </pc:sldMkLst>
      </pc:sldChg>
      <pc:sldChg chg="del">
        <pc:chgData name="Hoang Dang Nguyen" userId="1de6b3a7-5191-4a0c-8968-b8f905305e1d" providerId="ADAL" clId="{871E77AD-9793-4552-A446-229095D10569}" dt="2024-01-05T16:05:35.098" v="60" actId="47"/>
        <pc:sldMkLst>
          <pc:docMk/>
          <pc:sldMk cId="2772748589" sldId="405"/>
        </pc:sldMkLst>
      </pc:sldChg>
      <pc:sldChg chg="delSp modSp add mod">
        <pc:chgData name="Hoang Dang Nguyen" userId="1de6b3a7-5191-4a0c-8968-b8f905305e1d" providerId="ADAL" clId="{871E77AD-9793-4552-A446-229095D10569}" dt="2024-01-10T21:07:00.504" v="1565" actId="404"/>
        <pc:sldMkLst>
          <pc:docMk/>
          <pc:sldMk cId="0" sldId="416"/>
        </pc:sldMkLst>
        <pc:spChg chg="mod">
          <ac:chgData name="Hoang Dang Nguyen" userId="1de6b3a7-5191-4a0c-8968-b8f905305e1d" providerId="ADAL" clId="{871E77AD-9793-4552-A446-229095D10569}" dt="2024-01-10T21:07:00.504" v="1565" actId="404"/>
          <ac:spMkLst>
            <pc:docMk/>
            <pc:sldMk cId="0" sldId="416"/>
            <ac:spMk id="58370" creationId="{80CE72A5-9292-00C7-14CF-D8ACBB19E7F1}"/>
          </ac:spMkLst>
        </pc:spChg>
        <pc:spChg chg="del">
          <ac:chgData name="Hoang Dang Nguyen" userId="1de6b3a7-5191-4a0c-8968-b8f905305e1d" providerId="ADAL" clId="{871E77AD-9793-4552-A446-229095D10569}" dt="2024-01-10T21:06:33.805" v="1552" actId="478"/>
          <ac:spMkLst>
            <pc:docMk/>
            <pc:sldMk cId="0" sldId="416"/>
            <ac:spMk id="58371" creationId="{4680DFF9-5D88-2A49-AD51-B7854CEA7BB3}"/>
          </ac:spMkLst>
        </pc:spChg>
        <pc:spChg chg="mod">
          <ac:chgData name="Hoang Dang Nguyen" userId="1de6b3a7-5191-4a0c-8968-b8f905305e1d" providerId="ADAL" clId="{871E77AD-9793-4552-A446-229095D10569}" dt="2024-01-10T21:06:54.286" v="1563" actId="14100"/>
          <ac:spMkLst>
            <pc:docMk/>
            <pc:sldMk cId="0" sldId="416"/>
            <ac:spMk id="58375" creationId="{D6D7DCF0-FF9A-C9CA-8340-BF7E72ECB51A}"/>
          </ac:spMkLst>
        </pc:spChg>
        <pc:picChg chg="mod">
          <ac:chgData name="Hoang Dang Nguyen" userId="1de6b3a7-5191-4a0c-8968-b8f905305e1d" providerId="ADAL" clId="{871E77AD-9793-4552-A446-229095D10569}" dt="2024-01-10T21:06:49.661" v="1561" actId="1035"/>
          <ac:picMkLst>
            <pc:docMk/>
            <pc:sldMk cId="0" sldId="416"/>
            <ac:picMk id="58374" creationId="{59C9C5A0-3AE2-1AF6-C6FE-AC31AE7D83C5}"/>
          </ac:picMkLst>
        </pc:picChg>
      </pc:sldChg>
      <pc:sldChg chg="del">
        <pc:chgData name="Hoang Dang Nguyen" userId="1de6b3a7-5191-4a0c-8968-b8f905305e1d" providerId="ADAL" clId="{871E77AD-9793-4552-A446-229095D10569}" dt="2024-01-05T16:05:35.852" v="64" actId="47"/>
        <pc:sldMkLst>
          <pc:docMk/>
          <pc:sldMk cId="0" sldId="419"/>
        </pc:sldMkLst>
      </pc:sldChg>
      <pc:sldChg chg="modSp mod">
        <pc:chgData name="Hoang Dang Nguyen" userId="1de6b3a7-5191-4a0c-8968-b8f905305e1d" providerId="ADAL" clId="{871E77AD-9793-4552-A446-229095D10569}" dt="2024-01-10T21:04:57.195" v="1511" actId="113"/>
        <pc:sldMkLst>
          <pc:docMk/>
          <pc:sldMk cId="0" sldId="421"/>
        </pc:sldMkLst>
        <pc:spChg chg="mod">
          <ac:chgData name="Hoang Dang Nguyen" userId="1de6b3a7-5191-4a0c-8968-b8f905305e1d" providerId="ADAL" clId="{871E77AD-9793-4552-A446-229095D10569}" dt="2024-01-10T21:04:57.195" v="1511" actId="113"/>
          <ac:spMkLst>
            <pc:docMk/>
            <pc:sldMk cId="0" sldId="421"/>
            <ac:spMk id="7170" creationId="{1D7E4AAF-7E7E-8772-E65C-A7102971F0DB}"/>
          </ac:spMkLst>
        </pc:spChg>
        <pc:spChg chg="mod">
          <ac:chgData name="Hoang Dang Nguyen" userId="1de6b3a7-5191-4a0c-8968-b8f905305e1d" providerId="ADAL" clId="{871E77AD-9793-4552-A446-229095D10569}" dt="2024-01-08T11:05:16.500" v="1389" actId="20577"/>
          <ac:spMkLst>
            <pc:docMk/>
            <pc:sldMk cId="0" sldId="421"/>
            <ac:spMk id="7171" creationId="{2A2F879C-01D9-3C8A-0F3C-4A9703AA2CE4}"/>
          </ac:spMkLst>
        </pc:spChg>
      </pc:sldChg>
      <pc:sldChg chg="del">
        <pc:chgData name="Hoang Dang Nguyen" userId="1de6b3a7-5191-4a0c-8968-b8f905305e1d" providerId="ADAL" clId="{871E77AD-9793-4552-A446-229095D10569}" dt="2024-01-10T21:04:54.663" v="1510" actId="47"/>
        <pc:sldMkLst>
          <pc:docMk/>
          <pc:sldMk cId="290787176" sldId="422"/>
        </pc:sldMkLst>
      </pc:sldChg>
      <pc:sldChg chg="modSp add del mod">
        <pc:chgData name="Hoang Dang Nguyen" userId="1de6b3a7-5191-4a0c-8968-b8f905305e1d" providerId="ADAL" clId="{871E77AD-9793-4552-A446-229095D10569}" dt="2024-01-10T21:07:53.679" v="1594" actId="113"/>
        <pc:sldMkLst>
          <pc:docMk/>
          <pc:sldMk cId="2124964315" sldId="433"/>
        </pc:sldMkLst>
        <pc:spChg chg="mod">
          <ac:chgData name="Hoang Dang Nguyen" userId="1de6b3a7-5191-4a0c-8968-b8f905305e1d" providerId="ADAL" clId="{871E77AD-9793-4552-A446-229095D10569}" dt="2024-01-10T21:07:53.679" v="1594" actId="113"/>
          <ac:spMkLst>
            <pc:docMk/>
            <pc:sldMk cId="2124964315" sldId="433"/>
            <ac:spMk id="2" creationId="{C4390D44-9FCD-B0FF-6FF1-2956B6C2081B}"/>
          </ac:spMkLst>
        </pc:spChg>
        <pc:spChg chg="mod">
          <ac:chgData name="Hoang Dang Nguyen" userId="1de6b3a7-5191-4a0c-8968-b8f905305e1d" providerId="ADAL" clId="{871E77AD-9793-4552-A446-229095D10569}" dt="2024-01-05T16:41:24.018" v="1256" actId="403"/>
          <ac:spMkLst>
            <pc:docMk/>
            <pc:sldMk cId="2124964315" sldId="433"/>
            <ac:spMk id="3" creationId="{362B46A2-8D14-3CF2-4830-85B7761379B4}"/>
          </ac:spMkLst>
        </pc:spChg>
        <pc:spChg chg="mod">
          <ac:chgData name="Hoang Dang Nguyen" userId="1de6b3a7-5191-4a0c-8968-b8f905305e1d" providerId="ADAL" clId="{871E77AD-9793-4552-A446-229095D10569}" dt="2024-01-05T16:41:22.306" v="1253" actId="403"/>
          <ac:spMkLst>
            <pc:docMk/>
            <pc:sldMk cId="2124964315" sldId="433"/>
            <ac:spMk id="6" creationId="{12C77B3C-9D92-ACE7-D4D2-B345FB18B400}"/>
          </ac:spMkLst>
        </pc:spChg>
      </pc:sldChg>
      <pc:sldChg chg="addSp delSp modSp mod">
        <pc:chgData name="Hoang Dang Nguyen" userId="1de6b3a7-5191-4a0c-8968-b8f905305e1d" providerId="ADAL" clId="{871E77AD-9793-4552-A446-229095D10569}" dt="2024-01-10T21:08:44.567" v="1605" actId="113"/>
        <pc:sldMkLst>
          <pc:docMk/>
          <pc:sldMk cId="3814033428" sldId="436"/>
        </pc:sldMkLst>
        <pc:spChg chg="mod">
          <ac:chgData name="Hoang Dang Nguyen" userId="1de6b3a7-5191-4a0c-8968-b8f905305e1d" providerId="ADAL" clId="{871E77AD-9793-4552-A446-229095D10569}" dt="2024-01-10T21:08:44.567" v="1605" actId="113"/>
          <ac:spMkLst>
            <pc:docMk/>
            <pc:sldMk cId="3814033428" sldId="436"/>
            <ac:spMk id="2" creationId="{C7330774-A81E-1D91-87ED-E6F5CE327A30}"/>
          </ac:spMkLst>
        </pc:spChg>
        <pc:spChg chg="mod">
          <ac:chgData name="Hoang Dang Nguyen" userId="1de6b3a7-5191-4a0c-8968-b8f905305e1d" providerId="ADAL" clId="{871E77AD-9793-4552-A446-229095D10569}" dt="2024-01-10T21:08:16.088" v="1601" actId="403"/>
          <ac:spMkLst>
            <pc:docMk/>
            <pc:sldMk cId="3814033428" sldId="436"/>
            <ac:spMk id="3" creationId="{1115277C-4362-B22D-0C37-362DB9B801AC}"/>
          </ac:spMkLst>
        </pc:spChg>
        <pc:picChg chg="del">
          <ac:chgData name="Hoang Dang Nguyen" userId="1de6b3a7-5191-4a0c-8968-b8f905305e1d" providerId="ADAL" clId="{871E77AD-9793-4552-A446-229095D10569}" dt="2024-01-08T11:22:06.380" v="1496" actId="478"/>
          <ac:picMkLst>
            <pc:docMk/>
            <pc:sldMk cId="3814033428" sldId="436"/>
            <ac:picMk id="1026" creationId="{2BEFBA33-9D04-C184-A04B-E2E3A11EA751}"/>
          </ac:picMkLst>
        </pc:picChg>
        <pc:picChg chg="add mod">
          <ac:chgData name="Hoang Dang Nguyen" userId="1de6b3a7-5191-4a0c-8968-b8f905305e1d" providerId="ADAL" clId="{871E77AD-9793-4552-A446-229095D10569}" dt="2024-01-10T21:08:13.163" v="1599" actId="1076"/>
          <ac:picMkLst>
            <pc:docMk/>
            <pc:sldMk cId="3814033428" sldId="436"/>
            <ac:picMk id="2050" creationId="{249FC43C-C845-4714-4191-134E6FBDE94A}"/>
          </ac:picMkLst>
        </pc:picChg>
      </pc:sldChg>
      <pc:sldChg chg="del">
        <pc:chgData name="Hoang Dang Nguyen" userId="1de6b3a7-5191-4a0c-8968-b8f905305e1d" providerId="ADAL" clId="{871E77AD-9793-4552-A446-229095D10569}" dt="2024-01-05T16:05:33.371" v="50" actId="47"/>
        <pc:sldMkLst>
          <pc:docMk/>
          <pc:sldMk cId="3846736167" sldId="437"/>
        </pc:sldMkLst>
      </pc:sldChg>
      <pc:sldChg chg="del">
        <pc:chgData name="Hoang Dang Nguyen" userId="1de6b3a7-5191-4a0c-8968-b8f905305e1d" providerId="ADAL" clId="{871E77AD-9793-4552-A446-229095D10569}" dt="2024-01-05T16:05:33.544" v="51" actId="47"/>
        <pc:sldMkLst>
          <pc:docMk/>
          <pc:sldMk cId="4147534294" sldId="438"/>
        </pc:sldMkLst>
      </pc:sldChg>
      <pc:sldChg chg="del">
        <pc:chgData name="Hoang Dang Nguyen" userId="1de6b3a7-5191-4a0c-8968-b8f905305e1d" providerId="ADAL" clId="{871E77AD-9793-4552-A446-229095D10569}" dt="2024-01-05T16:05:33.717" v="52" actId="47"/>
        <pc:sldMkLst>
          <pc:docMk/>
          <pc:sldMk cId="3825696754" sldId="439"/>
        </pc:sldMkLst>
      </pc:sldChg>
      <pc:sldChg chg="del">
        <pc:chgData name="Hoang Dang Nguyen" userId="1de6b3a7-5191-4a0c-8968-b8f905305e1d" providerId="ADAL" clId="{871E77AD-9793-4552-A446-229095D10569}" dt="2024-01-05T16:05:34.218" v="55" actId="47"/>
        <pc:sldMkLst>
          <pc:docMk/>
          <pc:sldMk cId="827091277" sldId="440"/>
        </pc:sldMkLst>
      </pc:sldChg>
      <pc:sldChg chg="del">
        <pc:chgData name="Hoang Dang Nguyen" userId="1de6b3a7-5191-4a0c-8968-b8f905305e1d" providerId="ADAL" clId="{871E77AD-9793-4552-A446-229095D10569}" dt="2024-01-05T16:05:33.874" v="53" actId="47"/>
        <pc:sldMkLst>
          <pc:docMk/>
          <pc:sldMk cId="2742646009" sldId="441"/>
        </pc:sldMkLst>
      </pc:sldChg>
      <pc:sldChg chg="del">
        <pc:chgData name="Hoang Dang Nguyen" userId="1de6b3a7-5191-4a0c-8968-b8f905305e1d" providerId="ADAL" clId="{871E77AD-9793-4552-A446-229095D10569}" dt="2024-01-05T16:05:34.046" v="54" actId="47"/>
        <pc:sldMkLst>
          <pc:docMk/>
          <pc:sldMk cId="3351957265" sldId="442"/>
        </pc:sldMkLst>
      </pc:sldChg>
      <pc:sldChg chg="del">
        <pc:chgData name="Hoang Dang Nguyen" userId="1de6b3a7-5191-4a0c-8968-b8f905305e1d" providerId="ADAL" clId="{871E77AD-9793-4552-A446-229095D10569}" dt="2024-01-05T16:05:34.385" v="56" actId="47"/>
        <pc:sldMkLst>
          <pc:docMk/>
          <pc:sldMk cId="338656571" sldId="444"/>
        </pc:sldMkLst>
      </pc:sldChg>
      <pc:sldChg chg="del">
        <pc:chgData name="Hoang Dang Nguyen" userId="1de6b3a7-5191-4a0c-8968-b8f905305e1d" providerId="ADAL" clId="{871E77AD-9793-4552-A446-229095D10569}" dt="2024-01-05T16:05:34.548" v="57" actId="47"/>
        <pc:sldMkLst>
          <pc:docMk/>
          <pc:sldMk cId="99216182" sldId="445"/>
        </pc:sldMkLst>
      </pc:sldChg>
      <pc:sldChg chg="del">
        <pc:chgData name="Hoang Dang Nguyen" userId="1de6b3a7-5191-4a0c-8968-b8f905305e1d" providerId="ADAL" clId="{871E77AD-9793-4552-A446-229095D10569}" dt="2024-01-05T16:05:34.736" v="58" actId="47"/>
        <pc:sldMkLst>
          <pc:docMk/>
          <pc:sldMk cId="1456666734" sldId="446"/>
        </pc:sldMkLst>
      </pc:sldChg>
      <pc:sldChg chg="del">
        <pc:chgData name="Hoang Dang Nguyen" userId="1de6b3a7-5191-4a0c-8968-b8f905305e1d" providerId="ADAL" clId="{871E77AD-9793-4552-A446-229095D10569}" dt="2024-01-05T16:05:35.270" v="61" actId="47"/>
        <pc:sldMkLst>
          <pc:docMk/>
          <pc:sldMk cId="2877152714" sldId="447"/>
        </pc:sldMkLst>
      </pc:sldChg>
      <pc:sldChg chg="del">
        <pc:chgData name="Hoang Dang Nguyen" userId="1de6b3a7-5191-4a0c-8968-b8f905305e1d" providerId="ADAL" clId="{871E77AD-9793-4552-A446-229095D10569}" dt="2024-01-05T16:05:35.475" v="62" actId="47"/>
        <pc:sldMkLst>
          <pc:docMk/>
          <pc:sldMk cId="1856680686" sldId="448"/>
        </pc:sldMkLst>
      </pc:sldChg>
      <pc:sldChg chg="del">
        <pc:chgData name="Hoang Dang Nguyen" userId="1de6b3a7-5191-4a0c-8968-b8f905305e1d" providerId="ADAL" clId="{871E77AD-9793-4552-A446-229095D10569}" dt="2024-01-05T16:05:36.052" v="65" actId="47"/>
        <pc:sldMkLst>
          <pc:docMk/>
          <pc:sldMk cId="3238805129" sldId="449"/>
        </pc:sldMkLst>
      </pc:sldChg>
      <pc:sldChg chg="del">
        <pc:chgData name="Hoang Dang Nguyen" userId="1de6b3a7-5191-4a0c-8968-b8f905305e1d" providerId="ADAL" clId="{871E77AD-9793-4552-A446-229095D10569}" dt="2024-01-05T16:05:35.668" v="63" actId="47"/>
        <pc:sldMkLst>
          <pc:docMk/>
          <pc:sldMk cId="3612913559" sldId="450"/>
        </pc:sldMkLst>
      </pc:sldChg>
      <pc:sldChg chg="del">
        <pc:chgData name="Hoang Dang Nguyen" userId="1de6b3a7-5191-4a0c-8968-b8f905305e1d" providerId="ADAL" clId="{871E77AD-9793-4552-A446-229095D10569}" dt="2024-01-05T16:05:36.254" v="66" actId="47"/>
        <pc:sldMkLst>
          <pc:docMk/>
          <pc:sldMk cId="3011267330" sldId="452"/>
        </pc:sldMkLst>
      </pc:sldChg>
      <pc:sldChg chg="del">
        <pc:chgData name="Hoang Dang Nguyen" userId="1de6b3a7-5191-4a0c-8968-b8f905305e1d" providerId="ADAL" clId="{871E77AD-9793-4552-A446-229095D10569}" dt="2024-01-05T16:05:36.453" v="67" actId="47"/>
        <pc:sldMkLst>
          <pc:docMk/>
          <pc:sldMk cId="1770967947" sldId="453"/>
        </pc:sldMkLst>
      </pc:sldChg>
      <pc:sldChg chg="del">
        <pc:chgData name="Hoang Dang Nguyen" userId="1de6b3a7-5191-4a0c-8968-b8f905305e1d" providerId="ADAL" clId="{871E77AD-9793-4552-A446-229095D10569}" dt="2024-01-05T16:05:36.657" v="68" actId="47"/>
        <pc:sldMkLst>
          <pc:docMk/>
          <pc:sldMk cId="2571157775" sldId="454"/>
        </pc:sldMkLst>
      </pc:sldChg>
      <pc:sldChg chg="add del">
        <pc:chgData name="Hoang Dang Nguyen" userId="1de6b3a7-5191-4a0c-8968-b8f905305e1d" providerId="ADAL" clId="{871E77AD-9793-4552-A446-229095D10569}" dt="2024-01-05T16:33:32.430" v="1243" actId="47"/>
        <pc:sldMkLst>
          <pc:docMk/>
          <pc:sldMk cId="2647263247" sldId="455"/>
        </pc:sldMkLst>
      </pc:sldChg>
      <pc:sldChg chg="addSp delSp modSp add mod modNotesTx">
        <pc:chgData name="Hoang Dang Nguyen" userId="1de6b3a7-5191-4a0c-8968-b8f905305e1d" providerId="ADAL" clId="{871E77AD-9793-4552-A446-229095D10569}" dt="2024-01-05T16:39:53.908" v="1244" actId="2711"/>
        <pc:sldMkLst>
          <pc:docMk/>
          <pc:sldMk cId="1320046441" sldId="456"/>
        </pc:sldMkLst>
        <pc:spChg chg="mod">
          <ac:chgData name="Hoang Dang Nguyen" userId="1de6b3a7-5191-4a0c-8968-b8f905305e1d" providerId="ADAL" clId="{871E77AD-9793-4552-A446-229095D10569}" dt="2024-01-05T16:09:46.953" v="138"/>
          <ac:spMkLst>
            <pc:docMk/>
            <pc:sldMk cId="1320046441" sldId="456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5T16:39:53.908" v="1244" actId="2711"/>
          <ac:spMkLst>
            <pc:docMk/>
            <pc:sldMk cId="1320046441" sldId="456"/>
            <ac:spMk id="27651" creationId="{40C9D677-77BB-63DF-AC88-286D196D7A7D}"/>
          </ac:spMkLst>
        </pc:spChg>
        <pc:picChg chg="add del mod">
          <ac:chgData name="Hoang Dang Nguyen" userId="1de6b3a7-5191-4a0c-8968-b8f905305e1d" providerId="ADAL" clId="{871E77AD-9793-4552-A446-229095D10569}" dt="2024-01-05T16:13:38.199" v="427" actId="478"/>
          <ac:picMkLst>
            <pc:docMk/>
            <pc:sldMk cId="1320046441" sldId="456"/>
            <ac:picMk id="3" creationId="{2F635E6E-4CD3-D814-7752-F31BC82DBD21}"/>
          </ac:picMkLst>
        </pc:picChg>
      </pc:sldChg>
      <pc:sldChg chg="modSp add mod modNotesTx">
        <pc:chgData name="Hoang Dang Nguyen" userId="1de6b3a7-5191-4a0c-8968-b8f905305e1d" providerId="ADAL" clId="{871E77AD-9793-4552-A446-229095D10569}" dt="2024-01-10T21:07:04.591" v="1569" actId="113"/>
        <pc:sldMkLst>
          <pc:docMk/>
          <pc:sldMk cId="784575051" sldId="457"/>
        </pc:sldMkLst>
        <pc:spChg chg="mod">
          <ac:chgData name="Hoang Dang Nguyen" userId="1de6b3a7-5191-4a0c-8968-b8f905305e1d" providerId="ADAL" clId="{871E77AD-9793-4552-A446-229095D10569}" dt="2024-01-10T21:07:04.591" v="1569" actId="113"/>
          <ac:spMkLst>
            <pc:docMk/>
            <pc:sldMk cId="784575051" sldId="457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5T16:28:14.088" v="943" actId="20577"/>
          <ac:spMkLst>
            <pc:docMk/>
            <pc:sldMk cId="784575051" sldId="457"/>
            <ac:spMk id="27651" creationId="{40C9D677-77BB-63DF-AC88-286D196D7A7D}"/>
          </ac:spMkLst>
        </pc:spChg>
      </pc:sldChg>
      <pc:sldChg chg="modSp add mod modNotesTx">
        <pc:chgData name="Hoang Dang Nguyen" userId="1de6b3a7-5191-4a0c-8968-b8f905305e1d" providerId="ADAL" clId="{871E77AD-9793-4552-A446-229095D10569}" dt="2024-01-10T21:07:31.840" v="1582" actId="113"/>
        <pc:sldMkLst>
          <pc:docMk/>
          <pc:sldMk cId="2886539630" sldId="458"/>
        </pc:sldMkLst>
        <pc:spChg chg="mod">
          <ac:chgData name="Hoang Dang Nguyen" userId="1de6b3a7-5191-4a0c-8968-b8f905305e1d" providerId="ADAL" clId="{871E77AD-9793-4552-A446-229095D10569}" dt="2024-01-10T21:07:31.840" v="1582" actId="113"/>
          <ac:spMkLst>
            <pc:docMk/>
            <pc:sldMk cId="2886539630" sldId="458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5T16:32:22.388" v="1242" actId="15"/>
          <ac:spMkLst>
            <pc:docMk/>
            <pc:sldMk cId="2886539630" sldId="458"/>
            <ac:spMk id="27651" creationId="{40C9D677-77BB-63DF-AC88-286D196D7A7D}"/>
          </ac:spMkLst>
        </pc:spChg>
      </pc:sldChg>
      <pc:sldChg chg="addSp delSp modSp add mod">
        <pc:chgData name="Hoang Dang Nguyen" userId="1de6b3a7-5191-4a0c-8968-b8f905305e1d" providerId="ADAL" clId="{871E77AD-9793-4552-A446-229095D10569}" dt="2024-01-05T16:16:06.654" v="520" actId="1036"/>
        <pc:sldMkLst>
          <pc:docMk/>
          <pc:sldMk cId="1340680056" sldId="459"/>
        </pc:sldMkLst>
        <pc:spChg chg="add del mod">
          <ac:chgData name="Hoang Dang Nguyen" userId="1de6b3a7-5191-4a0c-8968-b8f905305e1d" providerId="ADAL" clId="{871E77AD-9793-4552-A446-229095D10569}" dt="2024-01-05T16:13:27.252" v="423" actId="478"/>
          <ac:spMkLst>
            <pc:docMk/>
            <pc:sldMk cId="1340680056" sldId="459"/>
            <ac:spMk id="2" creationId="{85DF47F9-23F2-EF43-4749-F5FB5097F28B}"/>
          </ac:spMkLst>
        </pc:spChg>
        <pc:spChg chg="add mod">
          <ac:chgData name="Hoang Dang Nguyen" userId="1de6b3a7-5191-4a0c-8968-b8f905305e1d" providerId="ADAL" clId="{871E77AD-9793-4552-A446-229095D10569}" dt="2024-01-05T16:16:06.654" v="520" actId="1036"/>
          <ac:spMkLst>
            <pc:docMk/>
            <pc:sldMk cId="1340680056" sldId="459"/>
            <ac:spMk id="5" creationId="{DB18C9C6-7A26-34E0-91C5-718831F42C54}"/>
          </ac:spMkLst>
        </pc:spChg>
        <pc:spChg chg="del">
          <ac:chgData name="Hoang Dang Nguyen" userId="1de6b3a7-5191-4a0c-8968-b8f905305e1d" providerId="ADAL" clId="{871E77AD-9793-4552-A446-229095D10569}" dt="2024-01-05T16:13:25.603" v="422" actId="478"/>
          <ac:spMkLst>
            <pc:docMk/>
            <pc:sldMk cId="1340680056" sldId="459"/>
            <ac:spMk id="27651" creationId="{40C9D677-77BB-63DF-AC88-286D196D7A7D}"/>
          </ac:spMkLst>
        </pc:spChg>
        <pc:picChg chg="mod">
          <ac:chgData name="Hoang Dang Nguyen" userId="1de6b3a7-5191-4a0c-8968-b8f905305e1d" providerId="ADAL" clId="{871E77AD-9793-4552-A446-229095D10569}" dt="2024-01-05T16:16:03.468" v="511" actId="14100"/>
          <ac:picMkLst>
            <pc:docMk/>
            <pc:sldMk cId="1340680056" sldId="459"/>
            <ac:picMk id="3" creationId="{2F635E6E-4CD3-D814-7752-F31BC82DBD21}"/>
          </ac:picMkLst>
        </pc:picChg>
      </pc:sldChg>
      <pc:sldChg chg="modSp add mod modNotesTx">
        <pc:chgData name="Hoang Dang Nguyen" userId="1de6b3a7-5191-4a0c-8968-b8f905305e1d" providerId="ADAL" clId="{871E77AD-9793-4552-A446-229095D10569}" dt="2024-01-05T16:40:02.441" v="1246" actId="404"/>
        <pc:sldMkLst>
          <pc:docMk/>
          <pc:sldMk cId="1090814161" sldId="460"/>
        </pc:sldMkLst>
        <pc:spChg chg="mod">
          <ac:chgData name="Hoang Dang Nguyen" userId="1de6b3a7-5191-4a0c-8968-b8f905305e1d" providerId="ADAL" clId="{871E77AD-9793-4552-A446-229095D10569}" dt="2024-01-05T16:40:02.441" v="1246" actId="404"/>
          <ac:spMkLst>
            <pc:docMk/>
            <pc:sldMk cId="1090814161" sldId="460"/>
            <ac:spMk id="27651" creationId="{40C9D677-77BB-63DF-AC88-286D196D7A7D}"/>
          </ac:spMkLst>
        </pc:spChg>
      </pc:sldChg>
      <pc:sldChg chg="modSp add mod modNotesTx">
        <pc:chgData name="Hoang Dang Nguyen" userId="1de6b3a7-5191-4a0c-8968-b8f905305e1d" providerId="ADAL" clId="{871E77AD-9793-4552-A446-229095D10569}" dt="2024-01-05T16:40:05.881" v="1247" actId="2711"/>
        <pc:sldMkLst>
          <pc:docMk/>
          <pc:sldMk cId="2958889396" sldId="461"/>
        </pc:sldMkLst>
        <pc:spChg chg="mod">
          <ac:chgData name="Hoang Dang Nguyen" userId="1de6b3a7-5191-4a0c-8968-b8f905305e1d" providerId="ADAL" clId="{871E77AD-9793-4552-A446-229095D10569}" dt="2024-01-05T16:40:05.881" v="1247" actId="2711"/>
          <ac:spMkLst>
            <pc:docMk/>
            <pc:sldMk cId="2958889396" sldId="461"/>
            <ac:spMk id="27651" creationId="{40C9D677-77BB-63DF-AC88-286D196D7A7D}"/>
          </ac:spMkLst>
        </pc:spChg>
      </pc:sldChg>
      <pc:sldChg chg="addSp delSp modSp new mod">
        <pc:chgData name="Hoang Dang Nguyen" userId="1de6b3a7-5191-4a0c-8968-b8f905305e1d" providerId="ADAL" clId="{871E77AD-9793-4552-A446-229095D10569}" dt="2024-01-08T11:07:13.701" v="1424" actId="403"/>
        <pc:sldMkLst>
          <pc:docMk/>
          <pc:sldMk cId="2184451405" sldId="462"/>
        </pc:sldMkLst>
        <pc:spChg chg="mod">
          <ac:chgData name="Hoang Dang Nguyen" userId="1de6b3a7-5191-4a0c-8968-b8f905305e1d" providerId="ADAL" clId="{871E77AD-9793-4552-A446-229095D10569}" dt="2024-01-05T16:19:49.476" v="723" actId="14100"/>
          <ac:spMkLst>
            <pc:docMk/>
            <pc:sldMk cId="2184451405" sldId="462"/>
            <ac:spMk id="2" creationId="{4762B726-C9BC-413A-3752-BDC3EA356BCB}"/>
          </ac:spMkLst>
        </pc:spChg>
        <pc:spChg chg="add mod">
          <ac:chgData name="Hoang Dang Nguyen" userId="1de6b3a7-5191-4a0c-8968-b8f905305e1d" providerId="ADAL" clId="{871E77AD-9793-4552-A446-229095D10569}" dt="2024-01-08T11:07:13.701" v="1424" actId="403"/>
          <ac:spMkLst>
            <pc:docMk/>
            <pc:sldMk cId="2184451405" sldId="462"/>
            <ac:spMk id="3" creationId="{547E5F34-A28B-54B0-57B4-3B906E9567C6}"/>
          </ac:spMkLst>
        </pc:spChg>
        <pc:spChg chg="del">
          <ac:chgData name="Hoang Dang Nguyen" userId="1de6b3a7-5191-4a0c-8968-b8f905305e1d" providerId="ADAL" clId="{871E77AD-9793-4552-A446-229095D10569}" dt="2024-01-05T16:20:08.334" v="727" actId="478"/>
          <ac:spMkLst>
            <pc:docMk/>
            <pc:sldMk cId="2184451405" sldId="462"/>
            <ac:spMk id="3" creationId="{6359C3F1-95DA-317B-3248-4EFD07C05067}"/>
          </ac:spMkLst>
        </pc:spChg>
        <pc:spChg chg="add mod">
          <ac:chgData name="Hoang Dang Nguyen" userId="1de6b3a7-5191-4a0c-8968-b8f905305e1d" providerId="ADAL" clId="{871E77AD-9793-4552-A446-229095D10569}" dt="2024-01-05T16:19:46.609" v="722"/>
          <ac:spMkLst>
            <pc:docMk/>
            <pc:sldMk cId="2184451405" sldId="462"/>
            <ac:spMk id="4" creationId="{A730C414-BC57-B07E-C350-9E8360E63A25}"/>
          </ac:spMkLst>
        </pc:spChg>
        <pc:spChg chg="add mod">
          <ac:chgData name="Hoang Dang Nguyen" userId="1de6b3a7-5191-4a0c-8968-b8f905305e1d" providerId="ADAL" clId="{871E77AD-9793-4552-A446-229095D10569}" dt="2024-01-08T11:06:24.698" v="1394" actId="1076"/>
          <ac:spMkLst>
            <pc:docMk/>
            <pc:sldMk cId="2184451405" sldId="462"/>
            <ac:spMk id="7" creationId="{3E8BAB17-400B-C52D-5F2C-854A7F6A0277}"/>
          </ac:spMkLst>
        </pc:spChg>
        <pc:picChg chg="add del mod">
          <ac:chgData name="Hoang Dang Nguyen" userId="1de6b3a7-5191-4a0c-8968-b8f905305e1d" providerId="ADAL" clId="{871E77AD-9793-4552-A446-229095D10569}" dt="2024-01-05T16:20:42.381" v="733" actId="478"/>
          <ac:picMkLst>
            <pc:docMk/>
            <pc:sldMk cId="2184451405" sldId="462"/>
            <ac:picMk id="6" creationId="{1199641E-B7F5-AE2E-A11D-F1A549748DC1}"/>
          </ac:picMkLst>
        </pc:picChg>
        <pc:picChg chg="add mod modCrop">
          <ac:chgData name="Hoang Dang Nguyen" userId="1de6b3a7-5191-4a0c-8968-b8f905305e1d" providerId="ADAL" clId="{871E77AD-9793-4552-A446-229095D10569}" dt="2024-01-08T11:07:08.298" v="1420" actId="1036"/>
          <ac:picMkLst>
            <pc:docMk/>
            <pc:sldMk cId="2184451405" sldId="462"/>
            <ac:picMk id="9" creationId="{2AABFFC2-5697-2F24-C239-01429C0038F6}"/>
          </ac:picMkLst>
        </pc:picChg>
      </pc:sldChg>
      <pc:sldChg chg="addSp delSp modSp new mod modNotesTx">
        <pc:chgData name="Hoang Dang Nguyen" userId="1de6b3a7-5191-4a0c-8968-b8f905305e1d" providerId="ADAL" clId="{871E77AD-9793-4552-A446-229095D10569}" dt="2024-01-10T21:07:27.777" v="1578"/>
        <pc:sldMkLst>
          <pc:docMk/>
          <pc:sldMk cId="2228893554" sldId="463"/>
        </pc:sldMkLst>
        <pc:spChg chg="mod">
          <ac:chgData name="Hoang Dang Nguyen" userId="1de6b3a7-5191-4a0c-8968-b8f905305e1d" providerId="ADAL" clId="{871E77AD-9793-4552-A446-229095D10569}" dt="2024-01-10T21:07:27.777" v="1578"/>
          <ac:spMkLst>
            <pc:docMk/>
            <pc:sldMk cId="2228893554" sldId="463"/>
            <ac:spMk id="2" creationId="{C36F2975-DDCC-57CC-00E6-71261EFDD8AE}"/>
          </ac:spMkLst>
        </pc:spChg>
        <pc:spChg chg="mod">
          <ac:chgData name="Hoang Dang Nguyen" userId="1de6b3a7-5191-4a0c-8968-b8f905305e1d" providerId="ADAL" clId="{871E77AD-9793-4552-A446-229095D10569}" dt="2024-01-08T11:07:18.164" v="1427" actId="20577"/>
          <ac:spMkLst>
            <pc:docMk/>
            <pc:sldMk cId="2228893554" sldId="463"/>
            <ac:spMk id="3" creationId="{4393226D-C2A8-C714-F86D-65E401897217}"/>
          </ac:spMkLst>
        </pc:spChg>
        <pc:spChg chg="add mod">
          <ac:chgData name="Hoang Dang Nguyen" userId="1de6b3a7-5191-4a0c-8968-b8f905305e1d" providerId="ADAL" clId="{871E77AD-9793-4552-A446-229095D10569}" dt="2024-01-05T16:23:13.017" v="792"/>
          <ac:spMkLst>
            <pc:docMk/>
            <pc:sldMk cId="2228893554" sldId="463"/>
            <ac:spMk id="6" creationId="{6AA34251-C3BA-2466-36D8-9CE43C009B48}"/>
          </ac:spMkLst>
        </pc:spChg>
        <pc:spChg chg="add del mod">
          <ac:chgData name="Hoang Dang Nguyen" userId="1de6b3a7-5191-4a0c-8968-b8f905305e1d" providerId="ADAL" clId="{871E77AD-9793-4552-A446-229095D10569}" dt="2024-01-05T16:26:22.521" v="860" actId="478"/>
          <ac:spMkLst>
            <pc:docMk/>
            <pc:sldMk cId="2228893554" sldId="463"/>
            <ac:spMk id="7" creationId="{DC71C498-AE4B-0DBC-0CB5-9DCF89A2088D}"/>
          </ac:spMkLst>
        </pc:spChg>
        <pc:spChg chg="add del">
          <ac:chgData name="Hoang Dang Nguyen" userId="1de6b3a7-5191-4a0c-8968-b8f905305e1d" providerId="ADAL" clId="{871E77AD-9793-4552-A446-229095D10569}" dt="2024-01-05T16:23:51.056" v="800" actId="11529"/>
          <ac:spMkLst>
            <pc:docMk/>
            <pc:sldMk cId="2228893554" sldId="463"/>
            <ac:spMk id="8" creationId="{F02435FA-FA8A-4FF8-2B3C-97C88A591EEA}"/>
          </ac:spMkLst>
        </pc:spChg>
        <pc:spChg chg="add mod">
          <ac:chgData name="Hoang Dang Nguyen" userId="1de6b3a7-5191-4a0c-8968-b8f905305e1d" providerId="ADAL" clId="{871E77AD-9793-4552-A446-229095D10569}" dt="2024-01-05T16:24:02.865" v="803" actId="208"/>
          <ac:spMkLst>
            <pc:docMk/>
            <pc:sldMk cId="2228893554" sldId="463"/>
            <ac:spMk id="9" creationId="{30256C7F-1A02-DB3D-9066-1F8621AF371F}"/>
          </ac:spMkLst>
        </pc:spChg>
        <pc:spChg chg="add mod">
          <ac:chgData name="Hoang Dang Nguyen" userId="1de6b3a7-5191-4a0c-8968-b8f905305e1d" providerId="ADAL" clId="{871E77AD-9793-4552-A446-229095D10569}" dt="2024-01-05T16:26:19.341" v="859"/>
          <ac:spMkLst>
            <pc:docMk/>
            <pc:sldMk cId="2228893554" sldId="463"/>
            <ac:spMk id="10" creationId="{6371F715-E8F6-5784-37F6-45F30505D4BE}"/>
          </ac:spMkLst>
        </pc:spChg>
        <pc:picChg chg="add del mod">
          <ac:chgData name="Hoang Dang Nguyen" userId="1de6b3a7-5191-4a0c-8968-b8f905305e1d" providerId="ADAL" clId="{871E77AD-9793-4552-A446-229095D10569}" dt="2024-01-05T16:24:23.265" v="804" actId="478"/>
          <ac:picMkLst>
            <pc:docMk/>
            <pc:sldMk cId="2228893554" sldId="463"/>
            <ac:picMk id="5" creationId="{C0C65B67-A10E-556B-19BB-3A05AD8F1B5C}"/>
          </ac:picMkLst>
        </pc:picChg>
      </pc:sldChg>
      <pc:sldChg chg="modSp add mod modNotesTx">
        <pc:chgData name="Hoang Dang Nguyen" userId="1de6b3a7-5191-4a0c-8968-b8f905305e1d" providerId="ADAL" clId="{871E77AD-9793-4552-A446-229095D10569}" dt="2024-01-10T21:07:20.672" v="1577" actId="113"/>
        <pc:sldMkLst>
          <pc:docMk/>
          <pc:sldMk cId="3552394487" sldId="464"/>
        </pc:sldMkLst>
        <pc:spChg chg="mod">
          <ac:chgData name="Hoang Dang Nguyen" userId="1de6b3a7-5191-4a0c-8968-b8f905305e1d" providerId="ADAL" clId="{871E77AD-9793-4552-A446-229095D10569}" dt="2024-01-10T21:07:20.672" v="1577" actId="113"/>
          <ac:spMkLst>
            <pc:docMk/>
            <pc:sldMk cId="3552394487" sldId="464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08T11:12:22.052" v="1452" actId="12"/>
          <ac:spMkLst>
            <pc:docMk/>
            <pc:sldMk cId="3552394487" sldId="464"/>
            <ac:spMk id="27651" creationId="{40C9D677-77BB-63DF-AC88-286D196D7A7D}"/>
          </ac:spMkLst>
        </pc:spChg>
      </pc:sldChg>
      <pc:sldChg chg="modSp add del mod">
        <pc:chgData name="Hoang Dang Nguyen" userId="1de6b3a7-5191-4a0c-8968-b8f905305e1d" providerId="ADAL" clId="{871E77AD-9793-4552-A446-229095D10569}" dt="2024-01-08T11:07:29.330" v="1430" actId="47"/>
        <pc:sldMkLst>
          <pc:docMk/>
          <pc:sldMk cId="3947464876" sldId="464"/>
        </pc:sldMkLst>
        <pc:spChg chg="mod">
          <ac:chgData name="Hoang Dang Nguyen" userId="1de6b3a7-5191-4a0c-8968-b8f905305e1d" providerId="ADAL" clId="{871E77AD-9793-4552-A446-229095D10569}" dt="2024-01-08T11:07:22.457" v="1428" actId="21"/>
          <ac:spMkLst>
            <pc:docMk/>
            <pc:sldMk cId="3947464876" sldId="464"/>
            <ac:spMk id="3" creationId="{4393226D-C2A8-C714-F86D-65E401897217}"/>
          </ac:spMkLst>
        </pc:spChg>
        <pc:spChg chg="mod">
          <ac:chgData name="Hoang Dang Nguyen" userId="1de6b3a7-5191-4a0c-8968-b8f905305e1d" providerId="ADAL" clId="{871E77AD-9793-4552-A446-229095D10569}" dt="2024-01-05T16:26:15.088" v="858" actId="1076"/>
          <ac:spMkLst>
            <pc:docMk/>
            <pc:sldMk cId="3947464876" sldId="464"/>
            <ac:spMk id="7" creationId="{DC71C498-AE4B-0DBC-0CB5-9DCF89A2088D}"/>
          </ac:spMkLst>
        </pc:spChg>
      </pc:sldChg>
      <pc:sldChg chg="add del">
        <pc:chgData name="Hoang Dang Nguyen" userId="1de6b3a7-5191-4a0c-8968-b8f905305e1d" providerId="ADAL" clId="{871E77AD-9793-4552-A446-229095D10569}" dt="2024-01-05T16:25:30.670" v="833"/>
        <pc:sldMkLst>
          <pc:docMk/>
          <pc:sldMk cId="827773376" sldId="465"/>
        </pc:sldMkLst>
      </pc:sldChg>
      <pc:sldChg chg="addSp delSp modSp add mod modNotesTx">
        <pc:chgData name="Hoang Dang Nguyen" userId="1de6b3a7-5191-4a0c-8968-b8f905305e1d" providerId="ADAL" clId="{871E77AD-9793-4552-A446-229095D10569}" dt="2024-01-08T11:17:40.727" v="1495" actId="20577"/>
        <pc:sldMkLst>
          <pc:docMk/>
          <pc:sldMk cId="4138470460" sldId="465"/>
        </pc:sldMkLst>
        <pc:spChg chg="add del mod">
          <ac:chgData name="Hoang Dang Nguyen" userId="1de6b3a7-5191-4a0c-8968-b8f905305e1d" providerId="ADAL" clId="{871E77AD-9793-4552-A446-229095D10569}" dt="2024-01-08T11:16:18.287" v="1457"/>
          <ac:spMkLst>
            <pc:docMk/>
            <pc:sldMk cId="4138470460" sldId="465"/>
            <ac:spMk id="2" creationId="{166D55E8-5B95-1673-7B6B-5FC9AFD8D050}"/>
          </ac:spMkLst>
        </pc:spChg>
        <pc:spChg chg="add del mod">
          <ac:chgData name="Hoang Dang Nguyen" userId="1de6b3a7-5191-4a0c-8968-b8f905305e1d" providerId="ADAL" clId="{871E77AD-9793-4552-A446-229095D10569}" dt="2024-01-08T11:16:18.287" v="1457"/>
          <ac:spMkLst>
            <pc:docMk/>
            <pc:sldMk cId="4138470460" sldId="465"/>
            <ac:spMk id="3" creationId="{C41F8808-87F9-5DED-0812-8E433CE52115}"/>
          </ac:spMkLst>
        </pc:spChg>
        <pc:spChg chg="add del mod">
          <ac:chgData name="Hoang Dang Nguyen" userId="1de6b3a7-5191-4a0c-8968-b8f905305e1d" providerId="ADAL" clId="{871E77AD-9793-4552-A446-229095D10569}" dt="2024-01-08T11:16:18.287" v="1457"/>
          <ac:spMkLst>
            <pc:docMk/>
            <pc:sldMk cId="4138470460" sldId="465"/>
            <ac:spMk id="5" creationId="{8D489B5E-5444-FCAF-7B29-8F7FE5F48A9C}"/>
          </ac:spMkLst>
        </pc:spChg>
        <pc:spChg chg="add del mod">
          <ac:chgData name="Hoang Dang Nguyen" userId="1de6b3a7-5191-4a0c-8968-b8f905305e1d" providerId="ADAL" clId="{871E77AD-9793-4552-A446-229095D10569}" dt="2024-01-08T11:16:20.083" v="1459"/>
          <ac:spMkLst>
            <pc:docMk/>
            <pc:sldMk cId="4138470460" sldId="465"/>
            <ac:spMk id="6" creationId="{A1AB4BDD-525E-2F82-C406-5D8BA49F88E8}"/>
          </ac:spMkLst>
        </pc:spChg>
        <pc:spChg chg="add del mod">
          <ac:chgData name="Hoang Dang Nguyen" userId="1de6b3a7-5191-4a0c-8968-b8f905305e1d" providerId="ADAL" clId="{871E77AD-9793-4552-A446-229095D10569}" dt="2024-01-08T11:16:20.083" v="1459"/>
          <ac:spMkLst>
            <pc:docMk/>
            <pc:sldMk cId="4138470460" sldId="465"/>
            <ac:spMk id="7" creationId="{2B15AC31-05EB-AC85-3397-C22016902DC7}"/>
          </ac:spMkLst>
        </pc:spChg>
        <pc:spChg chg="add del mod">
          <ac:chgData name="Hoang Dang Nguyen" userId="1de6b3a7-5191-4a0c-8968-b8f905305e1d" providerId="ADAL" clId="{871E77AD-9793-4552-A446-229095D10569}" dt="2024-01-08T11:16:20.083" v="1459"/>
          <ac:spMkLst>
            <pc:docMk/>
            <pc:sldMk cId="4138470460" sldId="465"/>
            <ac:spMk id="8" creationId="{D8504629-53E7-054E-6ACF-3BF79BED5888}"/>
          </ac:spMkLst>
        </pc:spChg>
        <pc:spChg chg="mod">
          <ac:chgData name="Hoang Dang Nguyen" userId="1de6b3a7-5191-4a0c-8968-b8f905305e1d" providerId="ADAL" clId="{871E77AD-9793-4552-A446-229095D10569}" dt="2024-01-08T11:17:36.042" v="1492" actId="403"/>
          <ac:spMkLst>
            <pc:docMk/>
            <pc:sldMk cId="4138470460" sldId="465"/>
            <ac:spMk id="27651" creationId="{40C9D677-77BB-63DF-AC88-286D196D7A7D}"/>
          </ac:spMkLst>
        </pc:spChg>
      </pc:sldChg>
      <pc:sldChg chg="modSp mod">
        <pc:chgData name="Hoang Dang Nguyen" userId="1de6b3a7-5191-4a0c-8968-b8f905305e1d" providerId="ADAL" clId="{871E77AD-9793-4552-A446-229095D10569}" dt="2024-01-10T21:08:40.351" v="1604" actId="403"/>
        <pc:sldMkLst>
          <pc:docMk/>
          <pc:sldMk cId="355468726" sldId="466"/>
        </pc:sldMkLst>
        <pc:spChg chg="mod">
          <ac:chgData name="Hoang Dang Nguyen" userId="1de6b3a7-5191-4a0c-8968-b8f905305e1d" providerId="ADAL" clId="{871E77AD-9793-4552-A446-229095D10569}" dt="2024-01-10T21:08:40.351" v="1604" actId="403"/>
          <ac:spMkLst>
            <pc:docMk/>
            <pc:sldMk cId="355468726" sldId="466"/>
            <ac:spMk id="5" creationId="{16A73AF7-1097-F6F8-AF4B-FBFD32F5CC26}"/>
          </ac:spMkLst>
        </pc:spChg>
      </pc:sldChg>
      <pc:sldChg chg="modSp mod">
        <pc:chgData name="Hoang Dang Nguyen" userId="1de6b3a7-5191-4a0c-8968-b8f905305e1d" providerId="ADAL" clId="{871E77AD-9793-4552-A446-229095D10569}" dt="2024-01-10T21:06:04.686" v="1534" actId="14100"/>
        <pc:sldMkLst>
          <pc:docMk/>
          <pc:sldMk cId="2541399532" sldId="467"/>
        </pc:sldMkLst>
        <pc:spChg chg="mod">
          <ac:chgData name="Hoang Dang Nguyen" userId="1de6b3a7-5191-4a0c-8968-b8f905305e1d" providerId="ADAL" clId="{871E77AD-9793-4552-A446-229095D10569}" dt="2024-01-10T21:06:00.852" v="1532" actId="1076"/>
          <ac:spMkLst>
            <pc:docMk/>
            <pc:sldMk cId="2541399532" sldId="467"/>
            <ac:spMk id="5" creationId="{A0B8DF1F-F02D-5BB6-F589-96C7A8CD9619}"/>
          </ac:spMkLst>
        </pc:spChg>
        <pc:spChg chg="mod">
          <ac:chgData name="Hoang Dang Nguyen" userId="1de6b3a7-5191-4a0c-8968-b8f905305e1d" providerId="ADAL" clId="{871E77AD-9793-4552-A446-229095D10569}" dt="2024-01-10T21:05:20.816" v="1519" actId="404"/>
          <ac:spMkLst>
            <pc:docMk/>
            <pc:sldMk cId="2541399532" sldId="467"/>
            <ac:spMk id="27650" creationId="{D7F055EF-2EBB-643B-CF8B-06A8E157E35C}"/>
          </ac:spMkLst>
        </pc:spChg>
        <pc:spChg chg="mod">
          <ac:chgData name="Hoang Dang Nguyen" userId="1de6b3a7-5191-4a0c-8968-b8f905305e1d" providerId="ADAL" clId="{871E77AD-9793-4552-A446-229095D10569}" dt="2024-01-10T21:06:04.686" v="1534" actId="14100"/>
          <ac:spMkLst>
            <pc:docMk/>
            <pc:sldMk cId="2541399532" sldId="467"/>
            <ac:spMk id="27651" creationId="{40C9D677-77BB-63DF-AC88-286D196D7A7D}"/>
          </ac:spMkLst>
        </pc:spChg>
        <pc:picChg chg="mod modCrop">
          <ac:chgData name="Hoang Dang Nguyen" userId="1de6b3a7-5191-4a0c-8968-b8f905305e1d" providerId="ADAL" clId="{871E77AD-9793-4552-A446-229095D10569}" dt="2024-01-10T21:05:34.020" v="1524" actId="14100"/>
          <ac:picMkLst>
            <pc:docMk/>
            <pc:sldMk cId="2541399532" sldId="467"/>
            <ac:picMk id="7" creationId="{F7E7527A-9983-F849-52C6-423915EF9B74}"/>
          </ac:picMkLst>
        </pc:picChg>
      </pc:sldChg>
      <pc:sldChg chg="modSp mod">
        <pc:chgData name="Hoang Dang Nguyen" userId="1de6b3a7-5191-4a0c-8968-b8f905305e1d" providerId="ADAL" clId="{871E77AD-9793-4552-A446-229095D10569}" dt="2024-01-10T21:07:50.778" v="1591"/>
        <pc:sldMkLst>
          <pc:docMk/>
          <pc:sldMk cId="2740307923" sldId="468"/>
        </pc:sldMkLst>
        <pc:spChg chg="mod">
          <ac:chgData name="Hoang Dang Nguyen" userId="1de6b3a7-5191-4a0c-8968-b8f905305e1d" providerId="ADAL" clId="{871E77AD-9793-4552-A446-229095D10569}" dt="2024-01-10T21:07:50.778" v="1591"/>
          <ac:spMkLst>
            <pc:docMk/>
            <pc:sldMk cId="2740307923" sldId="468"/>
            <ac:spMk id="15362" creationId="{82EDDC1E-DC39-0C1A-9D72-73E176B619D2}"/>
          </ac:spMkLst>
        </pc:spChg>
      </pc:sldChg>
      <pc:sldChg chg="modSp mod">
        <pc:chgData name="Hoang Dang Nguyen" userId="1de6b3a7-5191-4a0c-8968-b8f905305e1d" providerId="ADAL" clId="{871E77AD-9793-4552-A446-229095D10569}" dt="2024-01-10T21:07:49.154" v="1590"/>
        <pc:sldMkLst>
          <pc:docMk/>
          <pc:sldMk cId="3055951581" sldId="469"/>
        </pc:sldMkLst>
        <pc:spChg chg="mod">
          <ac:chgData name="Hoang Dang Nguyen" userId="1de6b3a7-5191-4a0c-8968-b8f905305e1d" providerId="ADAL" clId="{871E77AD-9793-4552-A446-229095D10569}" dt="2024-01-10T21:07:49.154" v="1590"/>
          <ac:spMkLst>
            <pc:docMk/>
            <pc:sldMk cId="3055951581" sldId="469"/>
            <ac:spMk id="15362" creationId="{82EDDC1E-DC39-0C1A-9D72-73E176B619D2}"/>
          </ac:spMkLst>
        </pc:spChg>
      </pc:sldChg>
      <pc:sldChg chg="modSp mod">
        <pc:chgData name="Hoang Dang Nguyen" userId="1de6b3a7-5191-4a0c-8968-b8f905305e1d" providerId="ADAL" clId="{871E77AD-9793-4552-A446-229095D10569}" dt="2024-01-10T21:06:15.317" v="1546" actId="1076"/>
        <pc:sldMkLst>
          <pc:docMk/>
          <pc:sldMk cId="841597947" sldId="470"/>
        </pc:sldMkLst>
        <pc:spChg chg="mod">
          <ac:chgData name="Hoang Dang Nguyen" userId="1de6b3a7-5191-4a0c-8968-b8f905305e1d" providerId="ADAL" clId="{871E77AD-9793-4552-A446-229095D10569}" dt="2024-01-10T21:06:15.317" v="1546" actId="1076"/>
          <ac:spMkLst>
            <pc:docMk/>
            <pc:sldMk cId="841597947" sldId="470"/>
            <ac:spMk id="5" creationId="{A0B8DF1F-F02D-5BB6-F589-96C7A8CD9619}"/>
          </ac:spMkLst>
        </pc:spChg>
        <pc:spChg chg="mod">
          <ac:chgData name="Hoang Dang Nguyen" userId="1de6b3a7-5191-4a0c-8968-b8f905305e1d" providerId="ADAL" clId="{871E77AD-9793-4552-A446-229095D10569}" dt="2024-01-10T21:06:07.848" v="1535" actId="404"/>
          <ac:spMkLst>
            <pc:docMk/>
            <pc:sldMk cId="841597947" sldId="470"/>
            <ac:spMk id="27650" creationId="{D7F055EF-2EBB-643B-CF8B-06A8E157E35C}"/>
          </ac:spMkLst>
        </pc:spChg>
        <pc:picChg chg="mod">
          <ac:chgData name="Hoang Dang Nguyen" userId="1de6b3a7-5191-4a0c-8968-b8f905305e1d" providerId="ADAL" clId="{871E77AD-9793-4552-A446-229095D10569}" dt="2024-01-10T21:06:11.541" v="1545" actId="1035"/>
          <ac:picMkLst>
            <pc:docMk/>
            <pc:sldMk cId="841597947" sldId="470"/>
            <ac:picMk id="3" creationId="{E3C7BEFF-8670-8902-2B8F-E41462544337}"/>
          </ac:picMkLst>
        </pc:picChg>
      </pc:sldChg>
      <pc:sldChg chg="modSp mod">
        <pc:chgData name="Hoang Dang Nguyen" userId="1de6b3a7-5191-4a0c-8968-b8f905305e1d" providerId="ADAL" clId="{871E77AD-9793-4552-A446-229095D10569}" dt="2024-01-10T21:08:28.539" v="1602" actId="403"/>
        <pc:sldMkLst>
          <pc:docMk/>
          <pc:sldMk cId="2450029292" sldId="471"/>
        </pc:sldMkLst>
        <pc:spChg chg="mod">
          <ac:chgData name="Hoang Dang Nguyen" userId="1de6b3a7-5191-4a0c-8968-b8f905305e1d" providerId="ADAL" clId="{871E77AD-9793-4552-A446-229095D10569}" dt="2024-01-10T21:08:28.539" v="1602" actId="403"/>
          <ac:spMkLst>
            <pc:docMk/>
            <pc:sldMk cId="2450029292" sldId="471"/>
            <ac:spMk id="27650" creationId="{D7F055EF-2EBB-643B-CF8B-06A8E157E35C}"/>
          </ac:spMkLst>
        </pc:spChg>
        <pc:picChg chg="mod">
          <ac:chgData name="Hoang Dang Nguyen" userId="1de6b3a7-5191-4a0c-8968-b8f905305e1d" providerId="ADAL" clId="{871E77AD-9793-4552-A446-229095D10569}" dt="2024-01-10T21:07:17.620" v="1573" actId="554"/>
          <ac:picMkLst>
            <pc:docMk/>
            <pc:sldMk cId="2450029292" sldId="471"/>
            <ac:picMk id="1026" creationId="{3B8B57B7-9D4B-DFEC-E2C1-8B43E9C1B0E1}"/>
          </ac:picMkLst>
        </pc:picChg>
        <pc:picChg chg="mod">
          <ac:chgData name="Hoang Dang Nguyen" userId="1de6b3a7-5191-4a0c-8968-b8f905305e1d" providerId="ADAL" clId="{871E77AD-9793-4552-A446-229095D10569}" dt="2024-01-10T21:07:17.620" v="1573" actId="554"/>
          <ac:picMkLst>
            <pc:docMk/>
            <pc:sldMk cId="2450029292" sldId="471"/>
            <ac:picMk id="1028" creationId="{5C1D8C8C-581F-2451-3E4F-39DD67558721}"/>
          </ac:picMkLst>
        </pc:picChg>
      </pc:sldChg>
      <pc:sldChg chg="modSp mod">
        <pc:chgData name="Hoang Dang Nguyen" userId="1de6b3a7-5191-4a0c-8968-b8f905305e1d" providerId="ADAL" clId="{871E77AD-9793-4552-A446-229095D10569}" dt="2024-01-10T21:08:35.886" v="1603" actId="403"/>
        <pc:sldMkLst>
          <pc:docMk/>
          <pc:sldMk cId="3468238846" sldId="472"/>
        </pc:sldMkLst>
        <pc:spChg chg="mod">
          <ac:chgData name="Hoang Dang Nguyen" userId="1de6b3a7-5191-4a0c-8968-b8f905305e1d" providerId="ADAL" clId="{871E77AD-9793-4552-A446-229095D10569}" dt="2024-01-10T21:08:35.886" v="1603" actId="403"/>
          <ac:spMkLst>
            <pc:docMk/>
            <pc:sldMk cId="3468238846" sldId="472"/>
            <ac:spMk id="27650" creationId="{D7F055EF-2EBB-643B-CF8B-06A8E157E35C}"/>
          </ac:spMkLst>
        </pc:spChg>
      </pc:sldChg>
      <pc:sldChg chg="add">
        <pc:chgData name="Hoang Dang Nguyen" userId="1de6b3a7-5191-4a0c-8968-b8f905305e1d" providerId="ADAL" clId="{871E77AD-9793-4552-A446-229095D10569}" dt="2024-01-10T21:04:53.540" v="1509"/>
        <pc:sldMkLst>
          <pc:docMk/>
          <pc:sldMk cId="2618133166" sldId="473"/>
        </pc:sldMkLst>
      </pc:sldChg>
    </pc:docChg>
  </pc:docChgLst>
  <pc:docChgLst>
    <pc:chgData name="Hoang Dang Nguyen" userId="1de6b3a7-5191-4a0c-8968-b8f905305e1d" providerId="ADAL" clId="{5DF5C864-30D2-4468-A82F-233504C09182}"/>
    <pc:docChg chg="modSld modMainMaster">
      <pc:chgData name="Hoang Dang Nguyen" userId="1de6b3a7-5191-4a0c-8968-b8f905305e1d" providerId="ADAL" clId="{5DF5C864-30D2-4468-A82F-233504C09182}" dt="2023-09-20T13:25:19.967" v="0"/>
      <pc:docMkLst>
        <pc:docMk/>
      </pc:docMkLst>
      <pc:sldChg chg="modSp">
        <pc:chgData name="Hoang Dang Nguyen" userId="1de6b3a7-5191-4a0c-8968-b8f905305e1d" providerId="ADAL" clId="{5DF5C864-30D2-4468-A82F-233504C09182}" dt="2023-09-20T13:25:19.967" v="0"/>
        <pc:sldMkLst>
          <pc:docMk/>
          <pc:sldMk cId="3661340027" sldId="256"/>
        </pc:sld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k cId="3661340027" sldId="256"/>
            <ac:spMk id="6" creationId="{5E33CEC2-4CCC-CBE6-2D77-B35CDDBE7A37}"/>
          </ac:spMkLst>
        </pc:spChg>
      </pc:sldChg>
      <pc:sldMasterChg chg="modSp modSldLayout">
        <pc:chgData name="Hoang Dang Nguyen" userId="1de6b3a7-5191-4a0c-8968-b8f905305e1d" providerId="ADAL" clId="{5DF5C864-30D2-4468-A82F-233504C09182}" dt="2023-09-20T13:25:19.967" v="0"/>
        <pc:sldMasterMkLst>
          <pc:docMk/>
          <pc:sldMasterMk cId="1297012552" sldId="2147483650"/>
        </pc:sldMasterMkLst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4" creationId="{120753DE-CDF2-3A70-F374-C39104479BA5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6" creationId="{8C428B4E-29EA-F6CE-AB70-F9447AE6A863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6" creationId="{33E9FF1B-67D2-3290-BB63-5D347C50FA88}"/>
          </ac:spMkLst>
        </pc:spChg>
        <pc:spChg chg="mod">
          <ac:chgData name="Hoang Dang Nguyen" userId="1de6b3a7-5191-4a0c-8968-b8f905305e1d" providerId="ADAL" clId="{5DF5C864-30D2-4468-A82F-233504C09182}" dt="2023-09-20T13:25:19.967" v="0"/>
          <ac:spMkLst>
            <pc:docMk/>
            <pc:sldMasterMk cId="1297012552" sldId="2147483650"/>
            <ac:spMk id="1027" creationId="{E5FF2184-C087-A594-151D-0BF63EBA5DDC}"/>
          </ac:spMkLst>
        </pc:sp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704473638" sldId="214748365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4" creationId="{03BF8CE1-620C-8EF8-80A0-01FDC5668FFD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704473638" sldId="2147483651"/>
              <ac:spMk id="5" creationId="{2E7C71EF-7BE2-E495-ED93-2F86E2F0DC9F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670981451" sldId="2147483652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670981451" sldId="2147483652"/>
              <ac:spMk id="5" creationId="{187DF35D-8F8B-031B-ED97-C527A0C661F3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047955019" sldId="214748365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047955019" sldId="2147483653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098441978" sldId="2147483654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098441978" sldId="2147483654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04693733" sldId="214748365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4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5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04693733" sldId="2147483655"/>
              <ac:spMk id="6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789567457" sldId="2147483658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789567457" sldId="2147483658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539240596" sldId="214748365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539240596" sldId="214748365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192073434" sldId="214748366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2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192073434" sldId="2147483661"/>
              <ac:spMk id="3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77194917" sldId="214748366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77194917" sldId="214748366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103775201" sldId="214748366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103775201" sldId="2147483669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4047460266" sldId="2147483671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4047460266" sldId="2147483671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1115292161" sldId="2147483673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1115292161" sldId="2147483673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829623015" sldId="2147483675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829623015" sldId="2147483675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2940630683" sldId="2147483677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2940630683" sldId="2147483677"/>
              <ac:spMk id="4" creationId="{00000000-0000-0000-0000-000000000000}"/>
            </ac:spMkLst>
          </pc:spChg>
        </pc:sldLayoutChg>
        <pc:sldLayoutChg chg="modSp">
          <pc:chgData name="Hoang Dang Nguyen" userId="1de6b3a7-5191-4a0c-8968-b8f905305e1d" providerId="ADAL" clId="{5DF5C864-30D2-4468-A82F-233504C09182}" dt="2023-09-20T13:25:19.967" v="0"/>
          <pc:sldLayoutMkLst>
            <pc:docMk/>
            <pc:sldMasterMk cId="1297012552" sldId="2147483650"/>
            <pc:sldLayoutMk cId="376128282" sldId="2147483679"/>
          </pc:sldLayoutMkLst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3" creationId="{00000000-0000-0000-0000-000000000000}"/>
            </ac:spMkLst>
          </pc:spChg>
          <pc:spChg chg="mod">
            <ac:chgData name="Hoang Dang Nguyen" userId="1de6b3a7-5191-4a0c-8968-b8f905305e1d" providerId="ADAL" clId="{5DF5C864-30D2-4468-A82F-233504C09182}" dt="2023-09-20T13:25:19.967" v="0"/>
            <ac:spMkLst>
              <pc:docMk/>
              <pc:sldMasterMk cId="1297012552" sldId="2147483650"/>
              <pc:sldLayoutMk cId="376128282" sldId="2147483679"/>
              <ac:spMk id="4" creationId="{00000000-0000-0000-0000-000000000000}"/>
            </ac:spMkLst>
          </pc:spChg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83598-E19B-4528-94CA-FD9CB073F4AF}" type="datetimeFigureOut">
              <a:rPr lang="en-GB" smtClean="0"/>
              <a:t>07/02/2024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47724D-926C-431E-8EFA-03FCC795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400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2165820-782E-D596-59A2-F870F90932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7D77E2EF-E95A-8EA5-A528-56494B53E8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0" dirty="0">
                <a:cs typeface="Arial" panose="020B0604020202020204" pitchFamily="34" charset="0"/>
              </a:rPr>
              <a:t>The lecturer can ask students to take turn writing key words on the board, read their notes, give examples, show their homework, or do case studies.</a:t>
            </a:r>
          </a:p>
          <a:p>
            <a:pPr eaLnBrk="1" hangingPunct="1"/>
            <a:endParaRPr lang="en-US" altLang="en-US" b="0" dirty="0">
              <a:cs typeface="Arial" panose="020B0604020202020204" pitchFamily="34" charset="0"/>
            </a:endParaRPr>
          </a:p>
          <a:p>
            <a:pPr eaLnBrk="1" hangingPunct="1"/>
            <a:r>
              <a:rPr lang="en-GB" altLang="en-US" sz="1200" b="0" dirty="0">
                <a:cs typeface="Arial" panose="020B0604020202020204" pitchFamily="34" charset="0"/>
              </a:rPr>
              <a:t>Can link the student’s answer to the content of this week – what organisational structure would best fit this company?</a:t>
            </a:r>
            <a:endParaRPr lang="en-US" altLang="en-US" b="0" dirty="0">
              <a:cs typeface="Arial" panose="020B0604020202020204" pitchFamily="34" charset="0"/>
            </a:endParaRPr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EB7454CA-DC16-6E88-C270-1A8729F642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A9DFB14-8B2A-4B2B-BBF8-413465CE1E97}" type="slidenum">
              <a:rPr lang="en-GB" altLang="en-US" smtClean="0">
                <a:latin typeface="Verdana" panose="020B0604030504040204" pitchFamily="34" charset="0"/>
              </a:rPr>
              <a:pPr/>
              <a:t>2</a:t>
            </a:fld>
            <a:endParaRPr lang="en-GB" altLang="en-US" dirty="0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491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212F0073-008D-DECF-4862-B068F25E49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31E3B162-D29E-83F3-6AEA-628B8CD50C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71450" indent="-171450">
              <a:buFontTx/>
              <a:buChar char="•"/>
            </a:pPr>
            <a:r>
              <a:rPr lang="en-GB" altLang="en-US" dirty="0">
                <a:solidFill>
                  <a:srgbClr val="555555"/>
                </a:solidFill>
                <a:latin typeface="robotoregular"/>
              </a:rPr>
              <a:t>Robbins and Coulter, 2021, p. 522</a:t>
            </a:r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244B795E-5CA6-EEDA-EC03-1B1A85CD1A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0A77642-1072-49A0-8DA6-481EE678F7AF}" type="slidenum">
              <a:rPr lang="en-GB" altLang="en-US" smtClean="0">
                <a:latin typeface="Verdana" panose="020B0604030504040204" pitchFamily="34" charset="0"/>
              </a:rPr>
              <a:pPr/>
              <a:t>4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15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C59A9C7-8E34-E5C9-9040-9F0579531B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9FFC8D0E-20A7-B0DB-E074-721017353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C85ABC5-854B-5270-C51C-D96A8E837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1DBD4D-042E-43D3-9942-014EFF1FA961}" type="slidenum">
              <a:rPr lang="en-GB" altLang="en-US" smtClean="0">
                <a:latin typeface="Verdana" panose="020B0604030504040204" pitchFamily="34" charset="0"/>
              </a:rPr>
              <a:pPr/>
              <a:t>5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C59A9C7-8E34-E5C9-9040-9F0579531B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9FFC8D0E-20A7-B0DB-E074-721017353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Mullins and McLean, 2019, pp. 451-452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C85ABC5-854B-5270-C51C-D96A8E837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1DBD4D-042E-43D3-9942-014EFF1FA961}" type="slidenum">
              <a:rPr lang="en-GB" altLang="en-US" smtClean="0">
                <a:latin typeface="Verdana" panose="020B0604030504040204" pitchFamily="34" charset="0"/>
              </a:rPr>
              <a:pPr/>
              <a:t>6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26208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C59A9C7-8E34-E5C9-9040-9F0579531B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9FFC8D0E-20A7-B0DB-E074-7210173536B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AC85ABC5-854B-5270-C51C-D96A8E8376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C1DBD4D-042E-43D3-9942-014EFF1FA961}" type="slidenum">
              <a:rPr lang="en-GB" altLang="en-US" smtClean="0">
                <a:latin typeface="Verdana" panose="020B0604030504040204" pitchFamily="34" charset="0"/>
              </a:rPr>
              <a:pPr/>
              <a:t>7</a:t>
            </a:fld>
            <a:endParaRPr lang="en-GB" altLang="en-US"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6654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47724D-926C-431E-8EFA-03FCC795E6D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04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use the contingency factor to answer the last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5397A7-8CE3-4802-96CA-82AA1E29CA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612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7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2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7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1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8388" y="1196975"/>
            <a:ext cx="4114800" cy="499110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7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2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Title 1">
            <a:extLst>
              <a:ext uri="{FF2B5EF4-FFF2-40B4-BE49-F238E27FC236}">
                <a16:creationId xmlns:a16="http://schemas.microsoft.com/office/drawing/2014/main" id="{C6A5AC8B-D83E-DA2C-B371-3191EDB78EC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288" y="5661025"/>
            <a:ext cx="7993062" cy="750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400" b="1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B670BE8-B061-60BE-46A6-F2F2AD8B4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5799" y="2748434"/>
            <a:ext cx="4392613" cy="936625"/>
          </a:xfrm>
        </p:spPr>
        <p:txBody>
          <a:bodyPr/>
          <a:lstStyle/>
          <a:p>
            <a:r>
              <a:rPr lang="en-GB" altLang="en-US" b="1" dirty="0"/>
              <a:t>LCBB4009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A7BA7B8C-78DC-8C18-6054-A788F08B3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0200" y="3816421"/>
            <a:ext cx="7496907" cy="13051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Week 3: Session 2</a:t>
            </a:r>
          </a:p>
          <a:p>
            <a:pPr algn="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GB" altLang="en-US" sz="2800" b="1" dirty="0">
                <a:latin typeface="Arial" panose="020B0604020202020204" pitchFamily="34" charset="0"/>
              </a:rPr>
              <a:t>Organisational structure – part 2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180EEF3B-5710-FCF8-115D-3A9E4F4F950C}"/>
              </a:ext>
            </a:extLst>
          </p:cNvPr>
          <p:cNvSpPr txBox="1">
            <a:spLocks/>
          </p:cNvSpPr>
          <p:nvPr/>
        </p:nvSpPr>
        <p:spPr bwMode="auto">
          <a:xfrm>
            <a:off x="629692" y="1299459"/>
            <a:ext cx="8244829" cy="1448976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4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Understanding Organisational Structure and Culture (UOS)</a:t>
            </a:r>
            <a:endParaRPr lang="en-GB" altLang="en-US" sz="4000" b="1" dirty="0">
              <a:ln w="13462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4E088C09-A337-52A5-8063-1E9134F65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What we did the last time</a:t>
            </a:r>
            <a:endParaRPr lang="en-GB" altLang="en-US" b="1" dirty="0"/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4088145-02D0-5CB0-D664-EDE0E96BC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120743" cy="391636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did you learn last class?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What were the key terms?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800" dirty="0"/>
              <a:t>Do you have any questions?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EFF52-BF87-E56F-8300-304B8BFB9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 dirty="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52EA0701-2A1A-A95E-F436-D586228E49E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AE3581A-EF95-49A9-96A3-967EDE5F5F0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133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D7E4AAF-7E7E-8772-E65C-A7102971F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Lesson Aims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2A2F879C-01D9-3C8A-0F3C-4A9703AA2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buFont typeface="Arial" panose="020B0604020202020204" pitchFamily="34" charset="0"/>
              <a:buNone/>
              <a:defRPr/>
            </a:pPr>
            <a:r>
              <a:rPr lang="en-GB" altLang="en-US" sz="3200" dirty="0"/>
              <a:t>By the end of this session, students should be aware of important aspects of organisational structure, including:</a:t>
            </a:r>
            <a:r>
              <a:rPr lang="en-GB" altLang="en-US" dirty="0"/>
              <a:t> </a:t>
            </a:r>
          </a:p>
          <a:p>
            <a:pPr marL="457200" indent="-457200" algn="just" eaLnBrk="1" hangingPunct="1">
              <a:buFont typeface="+mj-lt"/>
              <a:buAutoNum type="arabicPeriod"/>
              <a:defRPr/>
            </a:pPr>
            <a:r>
              <a:rPr lang="en-GB" altLang="en-US" sz="2800" kern="0" dirty="0">
                <a:latin typeface="Calibri" panose="020F0502020204030204" pitchFamily="34" charset="0"/>
                <a:ea typeface="DengXian" panose="02010600030101010101" pitchFamily="2" charset="-122"/>
              </a:rPr>
              <a:t>Organisational structure and performance</a:t>
            </a:r>
            <a:endParaRPr lang="en-GB" alt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019CF-1FDA-4CF5-7D27-AD81006F4A0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37843A-38BC-484B-8097-D4EBC93D768D}" type="datetime1">
              <a:rPr lang="en-GB" altLang="en-US" smtClean="0"/>
              <a:pPr>
                <a:defRPr/>
              </a:pPr>
              <a:t>07/02/2024</a:t>
            </a:fld>
            <a:endParaRPr lang="en-GB" altLang="en-US" dirty="0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65F077D7-E374-6BC0-4DC7-B8F374DC92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16AF5E-E6BD-4B4B-8048-320E30D566A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40C9D677-77BB-63DF-AC88-286D196D7A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hangingPunct="1">
              <a:spcBef>
                <a:spcPts val="120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Performance: the end result of an activity.</a:t>
            </a:r>
          </a:p>
          <a:p>
            <a:pPr algn="just" hangingPunct="1">
              <a:spcBef>
                <a:spcPts val="120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Organisational performance: the accumulated results of all the organisation’s work activities.</a:t>
            </a:r>
          </a:p>
          <a:p>
            <a:pPr algn="just" hangingPunct="1">
              <a:spcBef>
                <a:spcPts val="1200"/>
              </a:spcBef>
            </a:pPr>
            <a:r>
              <a:rPr lang="en-GB" altLang="en-US" dirty="0">
                <a:cs typeface="Times New Roman" panose="02020603050405020304" pitchFamily="18" charset="0"/>
              </a:rPr>
              <a:t>Organisational performance is multifaceted concept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F7BC4F-4AAC-0688-BD57-8A5C08EB795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27653" name="Slide Number Placeholder 4">
            <a:extLst>
              <a:ext uri="{FF2B5EF4-FFF2-40B4-BE49-F238E27FC236}">
                <a16:creationId xmlns:a16="http://schemas.microsoft.com/office/drawing/2014/main" id="{FEE17480-119A-91A4-72CC-70DCCC0890A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EBF1C4A-923A-41A1-AFAA-DF0AF6FDA57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A73AF7-1097-F6F8-AF4B-FBFD32F5C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GB" sz="3600" b="1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Organisational structure and performance</a:t>
            </a:r>
            <a:endParaRPr lang="en-GB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554687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2EDDC1E-DC39-0C1A-9D72-73E176B61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GB" sz="3600" b="1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Organisational structure and performance</a:t>
            </a:r>
            <a:endParaRPr lang="en-GB" altLang="en-US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F8DF30B-386F-FE28-5B6B-502E6DD9A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“Good organisation structure does not by itself produce good performance. But a poor organisation structure makes good performance impossible, no matter how good the individual managers may be. To improve organisation structure . . . will therefore always improve performance.”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altLang="en-US" dirty="0"/>
              <a:t>Drucker</a:t>
            </a:r>
          </a:p>
          <a:p>
            <a:pPr marL="0" indent="0" algn="r">
              <a:buNone/>
            </a:pPr>
            <a:r>
              <a:rPr lang="en-GB" altLang="en-US" dirty="0"/>
              <a:t>Source: Mullins and McLean (2019, p.452)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EBDEA-12D0-DEDC-D96F-CE66A96950E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A924078F-955B-D188-868D-85E995C3EE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CA798C-1078-4906-91EA-E6830EBAB3B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2EDDC1E-DC39-0C1A-9D72-73E176B61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GB" sz="3600" b="1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Organisational structure and performance</a:t>
            </a:r>
            <a:endParaRPr lang="en-GB" altLang="en-US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F8DF30B-386F-FE28-5B6B-502E6DD9A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Organisational structure provide for:</a:t>
            </a:r>
          </a:p>
          <a:p>
            <a:pPr>
              <a:defRPr/>
            </a:pPr>
            <a:r>
              <a:rPr lang="en-GB" altLang="en-US" sz="2000" dirty="0"/>
              <a:t>economic and efficient performance of the organisation and level of resource utilisation;</a:t>
            </a:r>
          </a:p>
          <a:p>
            <a:pPr>
              <a:defRPr/>
            </a:pPr>
            <a:r>
              <a:rPr lang="en-GB" altLang="en-US" sz="2000" dirty="0"/>
              <a:t>monitoring activities of the organisation;</a:t>
            </a:r>
          </a:p>
          <a:p>
            <a:pPr>
              <a:defRPr/>
            </a:pPr>
            <a:r>
              <a:rPr lang="en-GB" altLang="en-US" sz="2000" dirty="0"/>
              <a:t>accountability for areas of work undertaken by groups and individual members of the organisation;</a:t>
            </a:r>
          </a:p>
          <a:p>
            <a:pPr>
              <a:defRPr/>
            </a:pPr>
            <a:r>
              <a:rPr lang="en-GB" sz="2000" dirty="0"/>
              <a:t>co-ordination of different parts of the organisation and different areas of work;</a:t>
            </a:r>
          </a:p>
          <a:p>
            <a:pPr>
              <a:defRPr/>
            </a:pPr>
            <a:r>
              <a:rPr lang="en-GB" sz="2000" dirty="0"/>
              <a:t>flexibility in order to respond to future demands and developments, and to adapt to changing environmental influences;</a:t>
            </a:r>
          </a:p>
          <a:p>
            <a:pPr>
              <a:defRPr/>
            </a:pPr>
            <a:r>
              <a:rPr lang="en-GB" sz="2000" dirty="0"/>
              <a:t>and social satisfaction of members working in the organisation.</a:t>
            </a: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EBDEA-12D0-DEDC-D96F-CE66A96950E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A924078F-955B-D188-868D-85E995C3EE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CA798C-1078-4906-91EA-E6830EBAB3B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9515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82EDDC1E-DC39-0C1A-9D72-73E176B61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1143000"/>
          </a:xfrm>
        </p:spPr>
        <p:txBody>
          <a:bodyPr/>
          <a:lstStyle/>
          <a:p>
            <a:r>
              <a:rPr lang="en-GB" sz="3600" b="1" kern="0" dirty="0">
                <a:effectLst/>
                <a:latin typeface="Calibri" panose="020F0502020204030204" pitchFamily="34" charset="0"/>
                <a:ea typeface="DengXian" panose="02010600030101010101" pitchFamily="2" charset="-122"/>
              </a:rPr>
              <a:t>Organisational structure and performance</a:t>
            </a:r>
            <a:endParaRPr lang="en-GB" altLang="en-US" dirty="0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F8DF30B-386F-FE28-5B6B-502E6DD9A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800" b="1" dirty="0"/>
              <a:t>Bad organisational structure promotes:</a:t>
            </a:r>
          </a:p>
          <a:p>
            <a:pPr>
              <a:defRPr/>
            </a:pPr>
            <a:r>
              <a:rPr lang="en-GB" altLang="en-US" sz="2800" dirty="0"/>
              <a:t>low motivation and morale,</a:t>
            </a:r>
          </a:p>
          <a:p>
            <a:pPr>
              <a:defRPr/>
            </a:pPr>
            <a:r>
              <a:rPr lang="en-GB" altLang="en-US" sz="2800" dirty="0"/>
              <a:t>late and inappropriate decisions,</a:t>
            </a:r>
          </a:p>
          <a:p>
            <a:pPr>
              <a:defRPr/>
            </a:pPr>
            <a:r>
              <a:rPr lang="en-GB" altLang="en-US" sz="2800" dirty="0"/>
              <a:t>conflict and lack of co-ordination,</a:t>
            </a:r>
          </a:p>
          <a:p>
            <a:pPr>
              <a:defRPr/>
            </a:pPr>
            <a:r>
              <a:rPr lang="en-GB" altLang="en-US" sz="2800" dirty="0"/>
              <a:t>a generally poor response to new opportunities and external change and</a:t>
            </a:r>
          </a:p>
          <a:p>
            <a:pPr>
              <a:defRPr/>
            </a:pPr>
            <a:r>
              <a:rPr lang="en-GB" altLang="en-US" sz="2800" dirty="0"/>
              <a:t>rising costs.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EBDEA-12D0-DEDC-D96F-CE66A96950E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15365" name="Slide Number Placeholder 4">
            <a:extLst>
              <a:ext uri="{FF2B5EF4-FFF2-40B4-BE49-F238E27FC236}">
                <a16:creationId xmlns:a16="http://schemas.microsoft.com/office/drawing/2014/main" id="{A924078F-955B-D188-868D-85E995C3EE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CA798C-1078-4906-91EA-E6830EBAB3B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3079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99AA1-6A93-82D6-1E63-2E55516844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3890" y="274638"/>
            <a:ext cx="6072909" cy="1143000"/>
          </a:xfrm>
        </p:spPr>
        <p:txBody>
          <a:bodyPr/>
          <a:lstStyle/>
          <a:p>
            <a:r>
              <a:rPr lang="en-GB" b="1" dirty="0"/>
              <a:t>Good and bad organisational structure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3F0BCA-7570-7D81-CE59-25C6AD41F9C2}"/>
              </a:ext>
            </a:extLst>
          </p:cNvPr>
          <p:cNvSpPr txBox="1">
            <a:spLocks/>
          </p:cNvSpPr>
          <p:nvPr/>
        </p:nvSpPr>
        <p:spPr bwMode="auto">
          <a:xfrm>
            <a:off x="457200" y="274638"/>
            <a:ext cx="2156691" cy="1143000"/>
          </a:xfrm>
          <a:prstGeom prst="rect">
            <a:avLst/>
          </a:prstGeom>
          <a:solidFill>
            <a:srgbClr val="92D050"/>
          </a:solidFill>
          <a:ln w="25400" cap="flat" cmpd="sng" algn="ctr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3429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6858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0287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3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543B1CB-9D3C-FA69-7F72-AB2B10412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1600201"/>
            <a:ext cx="8124093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Activity: individual work. 10-15 minutes.</a:t>
            </a:r>
          </a:p>
          <a:p>
            <a:pPr marL="0" indent="0">
              <a:buNone/>
            </a:pPr>
            <a:r>
              <a:rPr lang="en-GB" dirty="0"/>
              <a:t>Identify one case where a good organisational structure enhance the organisation’s performance. Identify another case where a bad organisational structure negative affect the organisation’s performance. The cases should base on your real-life experience if possible, for example when you were customers or employees of the organisations.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Prepare to present your answer to the class.</a:t>
            </a:r>
          </a:p>
        </p:txBody>
      </p:sp>
    </p:spTree>
    <p:extLst>
      <p:ext uri="{BB962C8B-B14F-4D97-AF65-F5344CB8AC3E}">
        <p14:creationId xmlns:p14="http://schemas.microsoft.com/office/powerpoint/2010/main" val="26472632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Keywords concept with a cartoon key and tag with the text Words on it  isolated on white, simple outline vector illustration Stock Vector Image &amp;  Art - Alamy">
            <a:extLst>
              <a:ext uri="{FF2B5EF4-FFF2-40B4-BE49-F238E27FC236}">
                <a16:creationId xmlns:a16="http://schemas.microsoft.com/office/drawing/2014/main" id="{075D9FC2-2AFE-8F41-70C6-3ED5B45ECA8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4443"/>
          <a:stretch/>
        </p:blipFill>
        <p:spPr bwMode="auto">
          <a:xfrm>
            <a:off x="6948264" y="200387"/>
            <a:ext cx="1886148" cy="129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390D44-9FCD-B0FF-6FF1-2956B6C20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terms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46A2-8D14-3CF2-4830-85B776137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716372 w 3837709"/>
              <a:gd name="connsiteY1" fmla="*/ 0 h 3917032"/>
              <a:gd name="connsiteX2" fmla="*/ 1240859 w 3837709"/>
              <a:gd name="connsiteY2" fmla="*/ 0 h 3917032"/>
              <a:gd name="connsiteX3" fmla="*/ 1918855 w 3837709"/>
              <a:gd name="connsiteY3" fmla="*/ 0 h 3917032"/>
              <a:gd name="connsiteX4" fmla="*/ 2635227 w 3837709"/>
              <a:gd name="connsiteY4" fmla="*/ 0 h 3917032"/>
              <a:gd name="connsiteX5" fmla="*/ 3837709 w 3837709"/>
              <a:gd name="connsiteY5" fmla="*/ 0 h 3917032"/>
              <a:gd name="connsiteX6" fmla="*/ 3837709 w 3837709"/>
              <a:gd name="connsiteY6" fmla="*/ 692009 h 3917032"/>
              <a:gd name="connsiteX7" fmla="*/ 3837709 w 3837709"/>
              <a:gd name="connsiteY7" fmla="*/ 1423188 h 3917032"/>
              <a:gd name="connsiteX8" fmla="*/ 3837709 w 3837709"/>
              <a:gd name="connsiteY8" fmla="*/ 2154368 h 3917032"/>
              <a:gd name="connsiteX9" fmla="*/ 3837709 w 3837709"/>
              <a:gd name="connsiteY9" fmla="*/ 2885547 h 3917032"/>
              <a:gd name="connsiteX10" fmla="*/ 3837709 w 3837709"/>
              <a:gd name="connsiteY10" fmla="*/ 3917032 h 3917032"/>
              <a:gd name="connsiteX11" fmla="*/ 3313222 w 3837709"/>
              <a:gd name="connsiteY11" fmla="*/ 3917032 h 3917032"/>
              <a:gd name="connsiteX12" fmla="*/ 2750358 w 3837709"/>
              <a:gd name="connsiteY12" fmla="*/ 3917032 h 3917032"/>
              <a:gd name="connsiteX13" fmla="*/ 2110740 w 3837709"/>
              <a:gd name="connsiteY13" fmla="*/ 3917032 h 3917032"/>
              <a:gd name="connsiteX14" fmla="*/ 1586253 w 3837709"/>
              <a:gd name="connsiteY14" fmla="*/ 3917032 h 3917032"/>
              <a:gd name="connsiteX15" fmla="*/ 985012 w 3837709"/>
              <a:gd name="connsiteY15" fmla="*/ 3917032 h 3917032"/>
              <a:gd name="connsiteX16" fmla="*/ 0 w 3837709"/>
              <a:gd name="connsiteY16" fmla="*/ 3917032 h 3917032"/>
              <a:gd name="connsiteX17" fmla="*/ 0 w 3837709"/>
              <a:gd name="connsiteY17" fmla="*/ 3225023 h 3917032"/>
              <a:gd name="connsiteX18" fmla="*/ 0 w 3837709"/>
              <a:gd name="connsiteY18" fmla="*/ 2493844 h 3917032"/>
              <a:gd name="connsiteX19" fmla="*/ 0 w 3837709"/>
              <a:gd name="connsiteY19" fmla="*/ 1801835 h 3917032"/>
              <a:gd name="connsiteX20" fmla="*/ 0 w 3837709"/>
              <a:gd name="connsiteY20" fmla="*/ 1266507 h 3917032"/>
              <a:gd name="connsiteX21" fmla="*/ 0 w 3837709"/>
              <a:gd name="connsiteY21" fmla="*/ 731179 h 3917032"/>
              <a:gd name="connsiteX22" fmla="*/ 0 w 3837709"/>
              <a:gd name="connsiteY22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45845" y="-34738"/>
                  <a:pt x="495190" y="-23254"/>
                  <a:pt x="716372" y="0"/>
                </a:cubicBezTo>
                <a:cubicBezTo>
                  <a:pt x="937554" y="23254"/>
                  <a:pt x="1037487" y="-15172"/>
                  <a:pt x="1240859" y="0"/>
                </a:cubicBezTo>
                <a:cubicBezTo>
                  <a:pt x="1444231" y="15172"/>
                  <a:pt x="1642262" y="-18371"/>
                  <a:pt x="1918855" y="0"/>
                </a:cubicBezTo>
                <a:cubicBezTo>
                  <a:pt x="2195448" y="18371"/>
                  <a:pt x="2286265" y="33263"/>
                  <a:pt x="2635227" y="0"/>
                </a:cubicBezTo>
                <a:cubicBezTo>
                  <a:pt x="2984189" y="-33263"/>
                  <a:pt x="3310616" y="-38499"/>
                  <a:pt x="3837709" y="0"/>
                </a:cubicBezTo>
                <a:cubicBezTo>
                  <a:pt x="3871184" y="148044"/>
                  <a:pt x="3807832" y="410906"/>
                  <a:pt x="3837709" y="692009"/>
                </a:cubicBezTo>
                <a:cubicBezTo>
                  <a:pt x="3867586" y="973112"/>
                  <a:pt x="3847735" y="1133672"/>
                  <a:pt x="3837709" y="1423188"/>
                </a:cubicBezTo>
                <a:cubicBezTo>
                  <a:pt x="3827683" y="1712704"/>
                  <a:pt x="3823175" y="1804838"/>
                  <a:pt x="3837709" y="2154368"/>
                </a:cubicBezTo>
                <a:cubicBezTo>
                  <a:pt x="3852243" y="2503898"/>
                  <a:pt x="3809717" y="2713231"/>
                  <a:pt x="3837709" y="2885547"/>
                </a:cubicBezTo>
                <a:cubicBezTo>
                  <a:pt x="3865701" y="3057863"/>
                  <a:pt x="3803657" y="3406595"/>
                  <a:pt x="3837709" y="3917032"/>
                </a:cubicBezTo>
                <a:cubicBezTo>
                  <a:pt x="3719964" y="3923652"/>
                  <a:pt x="3426679" y="3912227"/>
                  <a:pt x="3313222" y="3917032"/>
                </a:cubicBezTo>
                <a:cubicBezTo>
                  <a:pt x="3199765" y="3921837"/>
                  <a:pt x="2993245" y="3918752"/>
                  <a:pt x="2750358" y="3917032"/>
                </a:cubicBezTo>
                <a:cubicBezTo>
                  <a:pt x="2507471" y="3915312"/>
                  <a:pt x="2422373" y="3891511"/>
                  <a:pt x="2110740" y="3917032"/>
                </a:cubicBezTo>
                <a:cubicBezTo>
                  <a:pt x="1799107" y="3942553"/>
                  <a:pt x="1756114" y="3894893"/>
                  <a:pt x="1586253" y="3917032"/>
                </a:cubicBezTo>
                <a:cubicBezTo>
                  <a:pt x="1416392" y="3939171"/>
                  <a:pt x="1173383" y="3894983"/>
                  <a:pt x="985012" y="3917032"/>
                </a:cubicBezTo>
                <a:cubicBezTo>
                  <a:pt x="796641" y="3939081"/>
                  <a:pt x="408032" y="3941551"/>
                  <a:pt x="0" y="3917032"/>
                </a:cubicBezTo>
                <a:cubicBezTo>
                  <a:pt x="-12664" y="3722212"/>
                  <a:pt x="-25243" y="3433104"/>
                  <a:pt x="0" y="3225023"/>
                </a:cubicBezTo>
                <a:cubicBezTo>
                  <a:pt x="25243" y="3016942"/>
                  <a:pt x="5411" y="2668514"/>
                  <a:pt x="0" y="2493844"/>
                </a:cubicBezTo>
                <a:cubicBezTo>
                  <a:pt x="-5411" y="2319174"/>
                  <a:pt x="6077" y="2072744"/>
                  <a:pt x="0" y="1801835"/>
                </a:cubicBezTo>
                <a:cubicBezTo>
                  <a:pt x="-6077" y="1530926"/>
                  <a:pt x="14491" y="1375558"/>
                  <a:pt x="0" y="1266507"/>
                </a:cubicBezTo>
                <a:cubicBezTo>
                  <a:pt x="-14491" y="1157456"/>
                  <a:pt x="-21127" y="854455"/>
                  <a:pt x="0" y="731179"/>
                </a:cubicBezTo>
                <a:cubicBezTo>
                  <a:pt x="21127" y="607903"/>
                  <a:pt x="16108" y="330602"/>
                  <a:pt x="0" y="0"/>
                </a:cubicBezTo>
                <a:close/>
              </a:path>
            </a:pathLst>
          </a:custGeom>
          <a:ln>
            <a:solidFill>
              <a:schemeClr val="accent3">
                <a:lumMod val="75000"/>
              </a:schemeClr>
            </a:solidFill>
            <a:prstDash val="lgDash"/>
            <a:extLst>
              <a:ext uri="{C807C97D-BFC1-408E-A445-0C87EB9F89A2}">
                <ask:lineSketchStyleProps xmlns:ask="http://schemas.microsoft.com/office/drawing/2018/sketchyshapes" sd="2441213965">
                  <ask:type>
                    <ask:lineSketchFreehand/>
                  </ask:type>
                </ask:lineSketchStyleProps>
              </a:ext>
            </a:extLst>
          </a:ln>
        </p:spPr>
        <p:txBody>
          <a:bodyPr/>
          <a:lstStyle/>
          <a:p>
            <a:r>
              <a:rPr lang="en-GB" sz="2000" dirty="0"/>
              <a:t>Performance</a:t>
            </a:r>
          </a:p>
          <a:p>
            <a:r>
              <a:rPr lang="en-GB" sz="2000" dirty="0"/>
              <a:t>Organisational performance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D1C38-2A62-815C-2407-268504546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E8A505-7EF4-3F12-CE90-B4C00198E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2C77B3C-9D92-ACE7-D4D2-B345FB18B400}"/>
              </a:ext>
            </a:extLst>
          </p:cNvPr>
          <p:cNvSpPr txBox="1">
            <a:spLocks/>
          </p:cNvSpPr>
          <p:nvPr/>
        </p:nvSpPr>
        <p:spPr bwMode="auto">
          <a:xfrm>
            <a:off x="4853420" y="1600201"/>
            <a:ext cx="3837709" cy="3917032"/>
          </a:xfrm>
          <a:custGeom>
            <a:avLst/>
            <a:gdLst>
              <a:gd name="connsiteX0" fmla="*/ 0 w 3837709"/>
              <a:gd name="connsiteY0" fmla="*/ 0 h 3917032"/>
              <a:gd name="connsiteX1" fmla="*/ 562864 w 3837709"/>
              <a:gd name="connsiteY1" fmla="*/ 0 h 3917032"/>
              <a:gd name="connsiteX2" fmla="*/ 1164105 w 3837709"/>
              <a:gd name="connsiteY2" fmla="*/ 0 h 3917032"/>
              <a:gd name="connsiteX3" fmla="*/ 1842100 w 3837709"/>
              <a:gd name="connsiteY3" fmla="*/ 0 h 3917032"/>
              <a:gd name="connsiteX4" fmla="*/ 2404964 w 3837709"/>
              <a:gd name="connsiteY4" fmla="*/ 0 h 3917032"/>
              <a:gd name="connsiteX5" fmla="*/ 3006205 w 3837709"/>
              <a:gd name="connsiteY5" fmla="*/ 0 h 3917032"/>
              <a:gd name="connsiteX6" fmla="*/ 3837709 w 3837709"/>
              <a:gd name="connsiteY6" fmla="*/ 0 h 3917032"/>
              <a:gd name="connsiteX7" fmla="*/ 3837709 w 3837709"/>
              <a:gd name="connsiteY7" fmla="*/ 692009 h 3917032"/>
              <a:gd name="connsiteX8" fmla="*/ 3837709 w 3837709"/>
              <a:gd name="connsiteY8" fmla="*/ 1423188 h 3917032"/>
              <a:gd name="connsiteX9" fmla="*/ 3837709 w 3837709"/>
              <a:gd name="connsiteY9" fmla="*/ 2154368 h 3917032"/>
              <a:gd name="connsiteX10" fmla="*/ 3837709 w 3837709"/>
              <a:gd name="connsiteY10" fmla="*/ 2846377 h 3917032"/>
              <a:gd name="connsiteX11" fmla="*/ 3837709 w 3837709"/>
              <a:gd name="connsiteY11" fmla="*/ 3917032 h 3917032"/>
              <a:gd name="connsiteX12" fmla="*/ 3274845 w 3837709"/>
              <a:gd name="connsiteY12" fmla="*/ 3917032 h 3917032"/>
              <a:gd name="connsiteX13" fmla="*/ 2711981 w 3837709"/>
              <a:gd name="connsiteY13" fmla="*/ 3917032 h 3917032"/>
              <a:gd name="connsiteX14" fmla="*/ 2187494 w 3837709"/>
              <a:gd name="connsiteY14" fmla="*/ 3917032 h 3917032"/>
              <a:gd name="connsiteX15" fmla="*/ 1547876 w 3837709"/>
              <a:gd name="connsiteY15" fmla="*/ 3917032 h 3917032"/>
              <a:gd name="connsiteX16" fmla="*/ 908258 w 3837709"/>
              <a:gd name="connsiteY16" fmla="*/ 3917032 h 3917032"/>
              <a:gd name="connsiteX17" fmla="*/ 0 w 3837709"/>
              <a:gd name="connsiteY17" fmla="*/ 3917032 h 3917032"/>
              <a:gd name="connsiteX18" fmla="*/ 0 w 3837709"/>
              <a:gd name="connsiteY18" fmla="*/ 3264193 h 3917032"/>
              <a:gd name="connsiteX19" fmla="*/ 0 w 3837709"/>
              <a:gd name="connsiteY19" fmla="*/ 2533014 h 3917032"/>
              <a:gd name="connsiteX20" fmla="*/ 0 w 3837709"/>
              <a:gd name="connsiteY20" fmla="*/ 1841005 h 3917032"/>
              <a:gd name="connsiteX21" fmla="*/ 0 w 3837709"/>
              <a:gd name="connsiteY21" fmla="*/ 1109826 h 3917032"/>
              <a:gd name="connsiteX22" fmla="*/ 0 w 3837709"/>
              <a:gd name="connsiteY22" fmla="*/ 574498 h 3917032"/>
              <a:gd name="connsiteX23" fmla="*/ 0 w 3837709"/>
              <a:gd name="connsiteY23" fmla="*/ 0 h 3917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837709" h="3917032" extrusionOk="0">
                <a:moveTo>
                  <a:pt x="0" y="0"/>
                </a:moveTo>
                <a:cubicBezTo>
                  <a:pt x="279197" y="-15717"/>
                  <a:pt x="329150" y="2600"/>
                  <a:pt x="562864" y="0"/>
                </a:cubicBezTo>
                <a:cubicBezTo>
                  <a:pt x="796578" y="-2600"/>
                  <a:pt x="962782" y="17375"/>
                  <a:pt x="1164105" y="0"/>
                </a:cubicBezTo>
                <a:cubicBezTo>
                  <a:pt x="1365428" y="-17375"/>
                  <a:pt x="1545316" y="-2707"/>
                  <a:pt x="1842100" y="0"/>
                </a:cubicBezTo>
                <a:cubicBezTo>
                  <a:pt x="2138884" y="2707"/>
                  <a:pt x="2255078" y="20613"/>
                  <a:pt x="2404964" y="0"/>
                </a:cubicBezTo>
                <a:cubicBezTo>
                  <a:pt x="2554850" y="-20613"/>
                  <a:pt x="2791326" y="27993"/>
                  <a:pt x="3006205" y="0"/>
                </a:cubicBezTo>
                <a:cubicBezTo>
                  <a:pt x="3221084" y="-27993"/>
                  <a:pt x="3434851" y="-15827"/>
                  <a:pt x="3837709" y="0"/>
                </a:cubicBezTo>
                <a:cubicBezTo>
                  <a:pt x="3867200" y="255993"/>
                  <a:pt x="3819372" y="509466"/>
                  <a:pt x="3837709" y="692009"/>
                </a:cubicBezTo>
                <a:cubicBezTo>
                  <a:pt x="3856046" y="874552"/>
                  <a:pt x="3844659" y="1119253"/>
                  <a:pt x="3837709" y="1423188"/>
                </a:cubicBezTo>
                <a:cubicBezTo>
                  <a:pt x="3830759" y="1727123"/>
                  <a:pt x="3854461" y="1925884"/>
                  <a:pt x="3837709" y="2154368"/>
                </a:cubicBezTo>
                <a:cubicBezTo>
                  <a:pt x="3820957" y="2382852"/>
                  <a:pt x="3818435" y="2620781"/>
                  <a:pt x="3837709" y="2846377"/>
                </a:cubicBezTo>
                <a:cubicBezTo>
                  <a:pt x="3856983" y="3071973"/>
                  <a:pt x="3826311" y="3546939"/>
                  <a:pt x="3837709" y="3917032"/>
                </a:cubicBezTo>
                <a:cubicBezTo>
                  <a:pt x="3606762" y="3938247"/>
                  <a:pt x="3467033" y="3912502"/>
                  <a:pt x="3274845" y="3917032"/>
                </a:cubicBezTo>
                <a:cubicBezTo>
                  <a:pt x="3082657" y="3921562"/>
                  <a:pt x="2877095" y="3920676"/>
                  <a:pt x="2711981" y="3917032"/>
                </a:cubicBezTo>
                <a:cubicBezTo>
                  <a:pt x="2546867" y="3913388"/>
                  <a:pt x="2365286" y="3934527"/>
                  <a:pt x="2187494" y="3917032"/>
                </a:cubicBezTo>
                <a:cubicBezTo>
                  <a:pt x="2009702" y="3899537"/>
                  <a:pt x="1771223" y="3891365"/>
                  <a:pt x="1547876" y="3917032"/>
                </a:cubicBezTo>
                <a:cubicBezTo>
                  <a:pt x="1324529" y="3942699"/>
                  <a:pt x="1053520" y="3905961"/>
                  <a:pt x="908258" y="3917032"/>
                </a:cubicBezTo>
                <a:cubicBezTo>
                  <a:pt x="762996" y="3928103"/>
                  <a:pt x="433872" y="3887900"/>
                  <a:pt x="0" y="3917032"/>
                </a:cubicBezTo>
                <a:cubicBezTo>
                  <a:pt x="-20405" y="3758991"/>
                  <a:pt x="2153" y="3554223"/>
                  <a:pt x="0" y="3264193"/>
                </a:cubicBezTo>
                <a:cubicBezTo>
                  <a:pt x="-2153" y="2974163"/>
                  <a:pt x="-15549" y="2760119"/>
                  <a:pt x="0" y="2533014"/>
                </a:cubicBezTo>
                <a:cubicBezTo>
                  <a:pt x="15549" y="2305909"/>
                  <a:pt x="14825" y="2006986"/>
                  <a:pt x="0" y="1841005"/>
                </a:cubicBezTo>
                <a:cubicBezTo>
                  <a:pt x="-14825" y="1675024"/>
                  <a:pt x="-21645" y="1375260"/>
                  <a:pt x="0" y="1109826"/>
                </a:cubicBezTo>
                <a:cubicBezTo>
                  <a:pt x="21645" y="844392"/>
                  <a:pt x="-5146" y="791555"/>
                  <a:pt x="0" y="574498"/>
                </a:cubicBezTo>
                <a:cubicBezTo>
                  <a:pt x="5146" y="357441"/>
                  <a:pt x="-19193" y="154800"/>
                  <a:pt x="0" y="0"/>
                </a:cubicBezTo>
                <a:close/>
              </a:path>
            </a:pathLst>
          </a:custGeom>
          <a:noFill/>
          <a:ln w="9525">
            <a:solidFill>
              <a:srgbClr val="000000"/>
            </a:solidFill>
            <a:prstDash val="lgDash"/>
            <a:miter lim="800000"/>
            <a:headEnd/>
            <a:tailEnd/>
            <a:extLst>
              <a:ext uri="{C807C97D-BFC1-408E-A445-0C87EB9F89A2}">
                <ask:lineSketchStyleProps xmlns:ask="http://schemas.microsoft.com/office/drawing/2018/sketchyshapes" sd="2533799587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Efficiency</a:t>
            </a:r>
          </a:p>
          <a:p>
            <a:r>
              <a:rPr lang="en-GB" sz="2000" dirty="0"/>
              <a:t>Accountability</a:t>
            </a:r>
          </a:p>
          <a:p>
            <a:r>
              <a:rPr lang="en-GB" sz="2000" dirty="0"/>
              <a:t>Motivation</a:t>
            </a:r>
          </a:p>
        </p:txBody>
      </p:sp>
    </p:spTree>
    <p:extLst>
      <p:ext uri="{BB962C8B-B14F-4D97-AF65-F5344CB8AC3E}">
        <p14:creationId xmlns:p14="http://schemas.microsoft.com/office/powerpoint/2010/main" val="21249643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30774-A81E-1D91-87ED-E6F5CE327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5277C-4362-B22D-0C37-362DB9B80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48200" cy="3917032"/>
          </a:xfrm>
        </p:spPr>
        <p:txBody>
          <a:bodyPr/>
          <a:lstStyle/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800" dirty="0"/>
              <a:t>Review the key terms. Be prepared to explain them in the next class.</a:t>
            </a:r>
          </a:p>
          <a:p>
            <a:pPr marL="514350" indent="-514350">
              <a:buFont typeface="Arial" panose="020B0604020202020204" pitchFamily="34" charset="0"/>
              <a:buAutoNum type="arabicPeriod"/>
            </a:pPr>
            <a:r>
              <a:rPr lang="en-GB" sz="1800" dirty="0"/>
              <a:t>Select an organisation. Is it having a good organisational structure? Why or why not? Email your answer as an MS Word file to the lecturer before the next class. Your email should have the subject as: </a:t>
            </a:r>
            <a:r>
              <a:rPr lang="en-GB" sz="1800" dirty="0">
                <a:solidFill>
                  <a:srgbClr val="7030A0"/>
                </a:solidFill>
              </a:rPr>
              <a:t>Your full </a:t>
            </a:r>
            <a:r>
              <a:rPr lang="en-GB" sz="1800" dirty="0" err="1">
                <a:solidFill>
                  <a:srgbClr val="7030A0"/>
                </a:solidFill>
              </a:rPr>
              <a:t>name_Your</a:t>
            </a:r>
            <a:r>
              <a:rPr lang="en-GB" sz="1800" dirty="0">
                <a:solidFill>
                  <a:srgbClr val="7030A0"/>
                </a:solidFill>
              </a:rPr>
              <a:t> student </a:t>
            </a:r>
            <a:r>
              <a:rPr lang="en-GB" sz="1800" err="1">
                <a:solidFill>
                  <a:srgbClr val="7030A0"/>
                </a:solidFill>
              </a:rPr>
              <a:t>ID</a:t>
            </a:r>
            <a:r>
              <a:rPr lang="en-GB" sz="1800">
                <a:solidFill>
                  <a:srgbClr val="7030A0"/>
                </a:solidFill>
              </a:rPr>
              <a:t>_UOS_</a:t>
            </a:r>
            <a:r>
              <a:rPr lang="en-GB" sz="1800" dirty="0" err="1">
                <a:solidFill>
                  <a:srgbClr val="7030A0"/>
                </a:solidFill>
              </a:rPr>
              <a:t>Week</a:t>
            </a:r>
            <a:r>
              <a:rPr lang="en-GB" sz="1800" dirty="0">
                <a:solidFill>
                  <a:srgbClr val="7030A0"/>
                </a:solidFill>
              </a:rPr>
              <a:t> 3_structure.</a:t>
            </a:r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89F6-910E-FC7F-F0CA-B5D3174914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2CFAC4-2C7F-4861-A89F-BA2B10A35058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8DBCE-DD6A-C2CC-ECBC-AF3F98593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693F5B-1C3B-4885-B62D-B41009808F9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6" name="Picture 2" descr="The Importance of Self Study - AnimationResources.org - Serving the Online  Animation Community AnimationResources.org – Serving the Online Animation  Community">
            <a:extLst>
              <a:ext uri="{FF2B5EF4-FFF2-40B4-BE49-F238E27FC236}">
                <a16:creationId xmlns:a16="http://schemas.microsoft.com/office/drawing/2014/main" id="{6D5A26AB-25C1-2E4F-2F3C-52F2621373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87"/>
          <a:stretch/>
        </p:blipFill>
        <p:spPr bwMode="auto">
          <a:xfrm>
            <a:off x="0" y="0"/>
            <a:ext cx="2729880" cy="13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>
            <a:extLst>
              <a:ext uri="{FF2B5EF4-FFF2-40B4-BE49-F238E27FC236}">
                <a16:creationId xmlns:a16="http://schemas.microsoft.com/office/drawing/2014/main" id="{249FC43C-C845-4714-4191-134E6FBDE9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735" y="1417638"/>
            <a:ext cx="3342911" cy="4212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0334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>
            <a:extLst>
              <a:ext uri="{FF2B5EF4-FFF2-40B4-BE49-F238E27FC236}">
                <a16:creationId xmlns:a16="http://schemas.microsoft.com/office/drawing/2014/main" id="{99ABB4E6-669B-42B0-A3EA-9218ECC21F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References</a:t>
            </a: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84EE9-6F40-1556-CB6F-BEDBE6E6A8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Mullins, L. J. and McLean, J.E.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Organisational behaviour in the workplace</a:t>
            </a:r>
            <a:r>
              <a:rPr lang="en-GB" altLang="en-US" sz="2000" dirty="0">
                <a:ea typeface="Calibri" panose="020F0502020204030204" pitchFamily="34" charset="0"/>
              </a:rPr>
              <a:t>. 12th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 Education Limited.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Huczynski, A. and Buchanan, D.A. (2019) </a:t>
            </a:r>
            <a:r>
              <a:rPr lang="en-GB" altLang="en-US" sz="2000" i="1" dirty="0">
                <a:ea typeface="Calibri" panose="020F0502020204030204" pitchFamily="34" charset="0"/>
              </a:rPr>
              <a:t>Organizational behaviour</a:t>
            </a:r>
            <a:r>
              <a:rPr lang="en-GB" altLang="en-US" sz="2000" dirty="0">
                <a:ea typeface="Calibri" panose="020F0502020204030204" pitchFamily="34" charset="0"/>
              </a:rPr>
              <a:t>. 10th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Harlow: Pearson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Robbins, S. and Coulter, M. (2021) </a:t>
            </a:r>
            <a:r>
              <a:rPr lang="en-GB" altLang="en-US" sz="2000" i="1" dirty="0">
                <a:ea typeface="Calibri" panose="020F0502020204030204" pitchFamily="34" charset="0"/>
              </a:rPr>
              <a:t>Management, Global Edition</a:t>
            </a:r>
            <a:r>
              <a:rPr lang="en-GB" altLang="en-US" sz="2000" dirty="0">
                <a:ea typeface="Calibri" panose="020F0502020204030204" pitchFamily="34" charset="0"/>
              </a:rPr>
              <a:t>. 15th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Pearson.</a:t>
            </a:r>
          </a:p>
          <a:p>
            <a:pPr marL="514350" indent="-514350" algn="just">
              <a:buFont typeface="+mj-lt"/>
              <a:buAutoNum type="arabicPeriod"/>
              <a:defRPr/>
            </a:pPr>
            <a:r>
              <a:rPr lang="en-GB" altLang="en-US" sz="2000" dirty="0">
                <a:ea typeface="Calibri" panose="020F0502020204030204" pitchFamily="34" charset="0"/>
              </a:rPr>
              <a:t>Cole, G. A. and Kelly, P. (2020) </a:t>
            </a:r>
            <a:r>
              <a:rPr lang="en-GB" altLang="en-US" sz="2000" i="1" dirty="0">
                <a:ea typeface="Calibri" panose="020F0502020204030204" pitchFamily="34" charset="0"/>
              </a:rPr>
              <a:t>Management theory and practice</a:t>
            </a:r>
            <a:r>
              <a:rPr lang="en-GB" altLang="en-US" sz="2000" dirty="0">
                <a:ea typeface="Calibri" panose="020F0502020204030204" pitchFamily="34" charset="0"/>
              </a:rPr>
              <a:t>. 9th </a:t>
            </a:r>
            <a:r>
              <a:rPr lang="en-GB" altLang="en-US" sz="2000" dirty="0" err="1">
                <a:ea typeface="Calibri" panose="020F0502020204030204" pitchFamily="34" charset="0"/>
              </a:rPr>
              <a:t>edn</a:t>
            </a:r>
            <a:r>
              <a:rPr lang="en-GB" altLang="en-US" sz="2000" dirty="0">
                <a:ea typeface="Calibri" panose="020F0502020204030204" pitchFamily="34" charset="0"/>
              </a:rPr>
              <a:t>. Hampshire: Cengage Learning EMEA.</a:t>
            </a:r>
            <a:endParaRPr lang="en-US" altLang="en-US" sz="2000" b="0" dirty="0"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BD664-4610-08F3-9322-1554BF6403E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2A88EF9-FD6A-4E22-AD5B-99F4A855266A}" type="datetime1">
              <a:rPr lang="en-GB" altLang="en-US" smtClean="0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60421" name="Slide Number Placeholder 4">
            <a:extLst>
              <a:ext uri="{FF2B5EF4-FFF2-40B4-BE49-F238E27FC236}">
                <a16:creationId xmlns:a16="http://schemas.microsoft.com/office/drawing/2014/main" id="{ED915BBD-4E5A-D57D-D9C3-59D9E531D2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85FF9A3-D1F7-49E0-A611-F81A6F5A2CD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A picture containing text, people&#10;&#10;Description automatically generated">
            <a:extLst>
              <a:ext uri="{FF2B5EF4-FFF2-40B4-BE49-F238E27FC236}">
                <a16:creationId xmlns:a16="http://schemas.microsoft.com/office/drawing/2014/main" id="{C1CBE29A-75DC-633D-6818-DCCFC6DDCA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8738"/>
            <a:ext cx="9144000" cy="564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B32086-942D-C8A5-DAFA-F7121964892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07/02/2024</a:t>
            </a:fld>
            <a:endParaRPr lang="en-GB" altLang="en-US"/>
          </a:p>
        </p:txBody>
      </p:sp>
      <p:sp>
        <p:nvSpPr>
          <p:cNvPr id="61444" name="Slide Number Placeholder 5">
            <a:extLst>
              <a:ext uri="{FF2B5EF4-FFF2-40B4-BE49-F238E27FC236}">
                <a16:creationId xmlns:a16="http://schemas.microsoft.com/office/drawing/2014/main" id="{C93C190D-CA9C-0AD7-12AC-FF0AD733F9A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4C9C1F8-A82F-4DFA-B9AC-B4BFF5DDB9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DBCA5D71-F00A-634A-8081-3E954315DCDE}"/>
              </a:ext>
            </a:extLst>
          </p:cNvPr>
          <p:cNvSpPr/>
          <p:nvPr/>
        </p:nvSpPr>
        <p:spPr>
          <a:xfrm>
            <a:off x="5435600" y="908050"/>
            <a:ext cx="3313113" cy="1973263"/>
          </a:xfrm>
          <a:prstGeom prst="wedgeEllipseCallou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2400" b="1">
                <a:solidFill>
                  <a:schemeClr val="tx1"/>
                </a:solidFill>
              </a:rPr>
              <a:t>I have a question…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659</Words>
  <Application>Microsoft Office PowerPoint</Application>
  <PresentationFormat>On-screen Show (4:3)</PresentationFormat>
  <Paragraphs>88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Myriad Pro</vt:lpstr>
      <vt:lpstr>robotoregular</vt:lpstr>
      <vt:lpstr>Aharoni</vt:lpstr>
      <vt:lpstr>Arial</vt:lpstr>
      <vt:lpstr>Calibri</vt:lpstr>
      <vt:lpstr>Verdana</vt:lpstr>
      <vt:lpstr>20140311PresentationUWTSDTemplate</vt:lpstr>
      <vt:lpstr>LCBB4009</vt:lpstr>
      <vt:lpstr>What we did the last time</vt:lpstr>
      <vt:lpstr>Lesson Aims</vt:lpstr>
      <vt:lpstr>Organisational structure and performance</vt:lpstr>
      <vt:lpstr>Organisational structure and performance</vt:lpstr>
      <vt:lpstr>Organisational structure and performance</vt:lpstr>
      <vt:lpstr>Organisational structure and performance</vt:lpstr>
      <vt:lpstr>Good and bad organisational structure</vt:lpstr>
      <vt:lpstr>Key terms</vt:lpstr>
      <vt:lpstr>Homework</vt:lpstr>
      <vt:lpstr>References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2024-02-07T16:18:49Z</dcterms:modified>
</cp:coreProperties>
</file>