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0"/>
  </p:notesMasterIdLst>
  <p:sldIdLst>
    <p:sldId id="257" r:id="rId2"/>
    <p:sldId id="335" r:id="rId3"/>
    <p:sldId id="281" r:id="rId4"/>
    <p:sldId id="282" r:id="rId5"/>
    <p:sldId id="283" r:id="rId6"/>
    <p:sldId id="284" r:id="rId7"/>
    <p:sldId id="285" r:id="rId8"/>
    <p:sldId id="286" r:id="rId9"/>
    <p:sldId id="287" r:id="rId10"/>
    <p:sldId id="288" r:id="rId11"/>
    <p:sldId id="289" r:id="rId12"/>
    <p:sldId id="290" r:id="rId13"/>
    <p:sldId id="291" r:id="rId14"/>
    <p:sldId id="292" r:id="rId15"/>
    <p:sldId id="321" r:id="rId16"/>
    <p:sldId id="322" r:id="rId17"/>
    <p:sldId id="323" r:id="rId18"/>
    <p:sldId id="324" r:id="rId19"/>
    <p:sldId id="325" r:id="rId20"/>
    <p:sldId id="326" r:id="rId21"/>
    <p:sldId id="327" r:id="rId22"/>
    <p:sldId id="328" r:id="rId23"/>
    <p:sldId id="329" r:id="rId24"/>
    <p:sldId id="330" r:id="rId25"/>
    <p:sldId id="294" r:id="rId26"/>
    <p:sldId id="295" r:id="rId27"/>
    <p:sldId id="296" r:id="rId28"/>
    <p:sldId id="297" r:id="rId29"/>
    <p:sldId id="298" r:id="rId30"/>
    <p:sldId id="313" r:id="rId31"/>
    <p:sldId id="314" r:id="rId32"/>
    <p:sldId id="315" r:id="rId33"/>
    <p:sldId id="316" r:id="rId34"/>
    <p:sldId id="317" r:id="rId35"/>
    <p:sldId id="319" r:id="rId36"/>
    <p:sldId id="318" r:id="rId37"/>
    <p:sldId id="320" r:id="rId38"/>
    <p:sldId id="29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2" d="100"/>
          <a:sy n="112"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191E06-5A2A-4921-A365-34EEF88C320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1B7186-67A3-4045-A33D-B5D3D2F3EC45}">
      <dgm:prSet/>
      <dgm:spPr/>
      <dgm:t>
        <a:bodyPr/>
        <a:lstStyle/>
        <a:p>
          <a:r>
            <a:rPr lang="en-GB" b="1"/>
            <a:t>Practical task:</a:t>
          </a:r>
          <a:endParaRPr lang="en-US"/>
        </a:p>
      </dgm:t>
    </dgm:pt>
    <dgm:pt modelId="{EBB55456-DFD9-4925-BDF2-42337DEC707E}" type="parTrans" cxnId="{E1383585-E5AA-4805-B114-9A0FD0AF7A13}">
      <dgm:prSet/>
      <dgm:spPr/>
      <dgm:t>
        <a:bodyPr/>
        <a:lstStyle/>
        <a:p>
          <a:endParaRPr lang="en-US"/>
        </a:p>
      </dgm:t>
    </dgm:pt>
    <dgm:pt modelId="{E95AEBC3-4531-4BD5-AA27-81042D4B752F}" type="sibTrans" cxnId="{E1383585-E5AA-4805-B114-9A0FD0AF7A13}">
      <dgm:prSet/>
      <dgm:spPr/>
      <dgm:t>
        <a:bodyPr/>
        <a:lstStyle/>
        <a:p>
          <a:endParaRPr lang="en-US"/>
        </a:p>
      </dgm:t>
    </dgm:pt>
    <dgm:pt modelId="{36FE71E9-073F-4347-ACB9-129CEE82BBA6}">
      <dgm:prSet/>
      <dgm:spPr/>
      <dgm:t>
        <a:bodyPr/>
        <a:lstStyle/>
        <a:p>
          <a:r>
            <a:rPr lang="en-GB"/>
            <a:t>Take part in an (indoor or outdoor) exercise session of your choice (this could be a walk / run / online HIIT session / bootcamp / resistance training / cycling).</a:t>
          </a:r>
          <a:endParaRPr lang="en-US"/>
        </a:p>
      </dgm:t>
    </dgm:pt>
    <dgm:pt modelId="{8A8A5702-71E7-4E82-BEEB-26A81AA96F7E}" type="parTrans" cxnId="{FFE68BEE-C2AF-4D6F-9B0C-0D2C41EB69BA}">
      <dgm:prSet/>
      <dgm:spPr/>
      <dgm:t>
        <a:bodyPr/>
        <a:lstStyle/>
        <a:p>
          <a:endParaRPr lang="en-US"/>
        </a:p>
      </dgm:t>
    </dgm:pt>
    <dgm:pt modelId="{F82D0CFE-F69D-489D-9BB1-C321D18A0B34}" type="sibTrans" cxnId="{FFE68BEE-C2AF-4D6F-9B0C-0D2C41EB69BA}">
      <dgm:prSet/>
      <dgm:spPr/>
      <dgm:t>
        <a:bodyPr/>
        <a:lstStyle/>
        <a:p>
          <a:endParaRPr lang="en-US"/>
        </a:p>
      </dgm:t>
    </dgm:pt>
    <dgm:pt modelId="{9CE459A8-23F9-4034-A65F-185434FEC656}">
      <dgm:prSet/>
      <dgm:spPr/>
      <dgm:t>
        <a:bodyPr/>
        <a:lstStyle/>
        <a:p>
          <a:r>
            <a:rPr lang="en-GB"/>
            <a:t>Qualitative - in no more than 200 words - record how you feel 10 minutes before and 20 minutes afterwards. </a:t>
          </a:r>
          <a:endParaRPr lang="en-US"/>
        </a:p>
      </dgm:t>
    </dgm:pt>
    <dgm:pt modelId="{DD0FC3B2-B6ED-481B-8E16-28A484D0910D}" type="parTrans" cxnId="{BEB9BDB9-17BE-4243-A584-BDDD3830EFBF}">
      <dgm:prSet/>
      <dgm:spPr/>
      <dgm:t>
        <a:bodyPr/>
        <a:lstStyle/>
        <a:p>
          <a:endParaRPr lang="en-US"/>
        </a:p>
      </dgm:t>
    </dgm:pt>
    <dgm:pt modelId="{8869FE7F-0F24-49F5-BAD5-01226CAB74D8}" type="sibTrans" cxnId="{BEB9BDB9-17BE-4243-A584-BDDD3830EFBF}">
      <dgm:prSet/>
      <dgm:spPr/>
      <dgm:t>
        <a:bodyPr/>
        <a:lstStyle/>
        <a:p>
          <a:endParaRPr lang="en-US"/>
        </a:p>
      </dgm:t>
    </dgm:pt>
    <dgm:pt modelId="{DB399749-BED4-FD4C-8B4C-BADA89C5BE81}" type="pres">
      <dgm:prSet presAssocID="{04191E06-5A2A-4921-A365-34EEF88C320F}" presName="linear" presStyleCnt="0">
        <dgm:presLayoutVars>
          <dgm:animLvl val="lvl"/>
          <dgm:resizeHandles val="exact"/>
        </dgm:presLayoutVars>
      </dgm:prSet>
      <dgm:spPr/>
    </dgm:pt>
    <dgm:pt modelId="{E75F7DA4-CB85-C147-A2EE-FF69821BFB28}" type="pres">
      <dgm:prSet presAssocID="{7F1B7186-67A3-4045-A33D-B5D3D2F3EC45}" presName="parentText" presStyleLbl="node1" presStyleIdx="0" presStyleCnt="3">
        <dgm:presLayoutVars>
          <dgm:chMax val="0"/>
          <dgm:bulletEnabled val="1"/>
        </dgm:presLayoutVars>
      </dgm:prSet>
      <dgm:spPr/>
    </dgm:pt>
    <dgm:pt modelId="{75B04783-C122-9649-918F-72024B7B9BC0}" type="pres">
      <dgm:prSet presAssocID="{E95AEBC3-4531-4BD5-AA27-81042D4B752F}" presName="spacer" presStyleCnt="0"/>
      <dgm:spPr/>
    </dgm:pt>
    <dgm:pt modelId="{8759703A-8853-7148-84E7-368F8A13A3CE}" type="pres">
      <dgm:prSet presAssocID="{36FE71E9-073F-4347-ACB9-129CEE82BBA6}" presName="parentText" presStyleLbl="node1" presStyleIdx="1" presStyleCnt="3">
        <dgm:presLayoutVars>
          <dgm:chMax val="0"/>
          <dgm:bulletEnabled val="1"/>
        </dgm:presLayoutVars>
      </dgm:prSet>
      <dgm:spPr/>
    </dgm:pt>
    <dgm:pt modelId="{76F985A3-29F7-9448-AA06-EA8FCCB46AFF}" type="pres">
      <dgm:prSet presAssocID="{F82D0CFE-F69D-489D-9BB1-C321D18A0B34}" presName="spacer" presStyleCnt="0"/>
      <dgm:spPr/>
    </dgm:pt>
    <dgm:pt modelId="{B4080EE9-4534-DA48-AF1C-37566AC70EFC}" type="pres">
      <dgm:prSet presAssocID="{9CE459A8-23F9-4034-A65F-185434FEC656}" presName="parentText" presStyleLbl="node1" presStyleIdx="2" presStyleCnt="3">
        <dgm:presLayoutVars>
          <dgm:chMax val="0"/>
          <dgm:bulletEnabled val="1"/>
        </dgm:presLayoutVars>
      </dgm:prSet>
      <dgm:spPr/>
    </dgm:pt>
  </dgm:ptLst>
  <dgm:cxnLst>
    <dgm:cxn modelId="{D19C7834-87D5-1742-A142-481F7C005D29}" type="presOf" srcId="{04191E06-5A2A-4921-A365-34EEF88C320F}" destId="{DB399749-BED4-FD4C-8B4C-BADA89C5BE81}" srcOrd="0" destOrd="0" presId="urn:microsoft.com/office/officeart/2005/8/layout/vList2"/>
    <dgm:cxn modelId="{E1383585-E5AA-4805-B114-9A0FD0AF7A13}" srcId="{04191E06-5A2A-4921-A365-34EEF88C320F}" destId="{7F1B7186-67A3-4045-A33D-B5D3D2F3EC45}" srcOrd="0" destOrd="0" parTransId="{EBB55456-DFD9-4925-BDF2-42337DEC707E}" sibTransId="{E95AEBC3-4531-4BD5-AA27-81042D4B752F}"/>
    <dgm:cxn modelId="{DAA547A2-BF49-2149-8FC1-7F052C85AB3C}" type="presOf" srcId="{9CE459A8-23F9-4034-A65F-185434FEC656}" destId="{B4080EE9-4534-DA48-AF1C-37566AC70EFC}" srcOrd="0" destOrd="0" presId="urn:microsoft.com/office/officeart/2005/8/layout/vList2"/>
    <dgm:cxn modelId="{BEB9BDB9-17BE-4243-A584-BDDD3830EFBF}" srcId="{04191E06-5A2A-4921-A365-34EEF88C320F}" destId="{9CE459A8-23F9-4034-A65F-185434FEC656}" srcOrd="2" destOrd="0" parTransId="{DD0FC3B2-B6ED-481B-8E16-28A484D0910D}" sibTransId="{8869FE7F-0F24-49F5-BAD5-01226CAB74D8}"/>
    <dgm:cxn modelId="{426A76D2-BD05-AE4E-B6A0-1A0E62B40D73}" type="presOf" srcId="{36FE71E9-073F-4347-ACB9-129CEE82BBA6}" destId="{8759703A-8853-7148-84E7-368F8A13A3CE}" srcOrd="0" destOrd="0" presId="urn:microsoft.com/office/officeart/2005/8/layout/vList2"/>
    <dgm:cxn modelId="{92F187E4-0860-F04F-B156-C3DBBA5018BD}" type="presOf" srcId="{7F1B7186-67A3-4045-A33D-B5D3D2F3EC45}" destId="{E75F7DA4-CB85-C147-A2EE-FF69821BFB28}" srcOrd="0" destOrd="0" presId="urn:microsoft.com/office/officeart/2005/8/layout/vList2"/>
    <dgm:cxn modelId="{FFE68BEE-C2AF-4D6F-9B0C-0D2C41EB69BA}" srcId="{04191E06-5A2A-4921-A365-34EEF88C320F}" destId="{36FE71E9-073F-4347-ACB9-129CEE82BBA6}" srcOrd="1" destOrd="0" parTransId="{8A8A5702-71E7-4E82-BEEB-26A81AA96F7E}" sibTransId="{F82D0CFE-F69D-489D-9BB1-C321D18A0B34}"/>
    <dgm:cxn modelId="{DAEDA1CB-198B-8E45-98FC-5F0032663E19}" type="presParOf" srcId="{DB399749-BED4-FD4C-8B4C-BADA89C5BE81}" destId="{E75F7DA4-CB85-C147-A2EE-FF69821BFB28}" srcOrd="0" destOrd="0" presId="urn:microsoft.com/office/officeart/2005/8/layout/vList2"/>
    <dgm:cxn modelId="{DFB86A9D-CE24-9840-AF9E-10F00114C155}" type="presParOf" srcId="{DB399749-BED4-FD4C-8B4C-BADA89C5BE81}" destId="{75B04783-C122-9649-918F-72024B7B9BC0}" srcOrd="1" destOrd="0" presId="urn:microsoft.com/office/officeart/2005/8/layout/vList2"/>
    <dgm:cxn modelId="{40BA2EBE-C5BD-AC47-842D-ED2BF4821D92}" type="presParOf" srcId="{DB399749-BED4-FD4C-8B4C-BADA89C5BE81}" destId="{8759703A-8853-7148-84E7-368F8A13A3CE}" srcOrd="2" destOrd="0" presId="urn:microsoft.com/office/officeart/2005/8/layout/vList2"/>
    <dgm:cxn modelId="{C45063EA-DE5C-E64A-B5AF-7316525583CE}" type="presParOf" srcId="{DB399749-BED4-FD4C-8B4C-BADA89C5BE81}" destId="{76F985A3-29F7-9448-AA06-EA8FCCB46AFF}" srcOrd="3" destOrd="0" presId="urn:microsoft.com/office/officeart/2005/8/layout/vList2"/>
    <dgm:cxn modelId="{FFFCC9CD-639F-B745-ACE4-73991ADD1730}" type="presParOf" srcId="{DB399749-BED4-FD4C-8B4C-BADA89C5BE81}" destId="{B4080EE9-4534-DA48-AF1C-37566AC70EF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648B49-C348-42DE-83DE-A72701572A6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2977261-AF6A-456F-9D03-DB61340E9E39}">
      <dgm:prSet/>
      <dgm:spPr/>
      <dgm:t>
        <a:bodyPr/>
        <a:lstStyle/>
        <a:p>
          <a:r>
            <a:rPr lang="en-GB"/>
            <a:t>Largely unknown…</a:t>
          </a:r>
          <a:endParaRPr lang="en-US"/>
        </a:p>
      </dgm:t>
    </dgm:pt>
    <dgm:pt modelId="{28E9015C-69B6-4885-BEEE-741A8F9C5B1C}" type="parTrans" cxnId="{26E1D874-46C2-4190-9784-D496829D18C0}">
      <dgm:prSet/>
      <dgm:spPr/>
      <dgm:t>
        <a:bodyPr/>
        <a:lstStyle/>
        <a:p>
          <a:endParaRPr lang="en-US"/>
        </a:p>
      </dgm:t>
    </dgm:pt>
    <dgm:pt modelId="{E30DE2F3-F0D5-406E-9BB2-B4C5AF6EE2EE}" type="sibTrans" cxnId="{26E1D874-46C2-4190-9784-D496829D18C0}">
      <dgm:prSet/>
      <dgm:spPr/>
      <dgm:t>
        <a:bodyPr/>
        <a:lstStyle/>
        <a:p>
          <a:endParaRPr lang="en-US"/>
        </a:p>
      </dgm:t>
    </dgm:pt>
    <dgm:pt modelId="{C02E3D3C-A06D-4C24-BA72-A26591102EFC}">
      <dgm:prSet/>
      <dgm:spPr/>
      <dgm:t>
        <a:bodyPr/>
        <a:lstStyle/>
        <a:p>
          <a:r>
            <a:rPr lang="en-GB"/>
            <a:t>Exercise behaviour change is studied.</a:t>
          </a:r>
          <a:endParaRPr lang="en-US"/>
        </a:p>
      </dgm:t>
    </dgm:pt>
    <dgm:pt modelId="{6A7046F1-4C83-41EE-8A8B-98191980C2AA}" type="parTrans" cxnId="{D1D392F6-CBE7-4FE6-9243-482D6F203A33}">
      <dgm:prSet/>
      <dgm:spPr/>
      <dgm:t>
        <a:bodyPr/>
        <a:lstStyle/>
        <a:p>
          <a:endParaRPr lang="en-US"/>
        </a:p>
      </dgm:t>
    </dgm:pt>
    <dgm:pt modelId="{F660AABE-6070-49B8-8766-2511C09F1E97}" type="sibTrans" cxnId="{D1D392F6-CBE7-4FE6-9243-482D6F203A33}">
      <dgm:prSet/>
      <dgm:spPr/>
      <dgm:t>
        <a:bodyPr/>
        <a:lstStyle/>
        <a:p>
          <a:endParaRPr lang="en-US"/>
        </a:p>
      </dgm:t>
    </dgm:pt>
    <dgm:pt modelId="{69E984C8-1F15-4B92-BE2F-E829C5369F4D}">
      <dgm:prSet/>
      <dgm:spPr/>
      <dgm:t>
        <a:bodyPr/>
        <a:lstStyle/>
        <a:p>
          <a:r>
            <a:rPr lang="en-GB"/>
            <a:t>Models / theories / hypotheses</a:t>
          </a:r>
          <a:endParaRPr lang="en-US"/>
        </a:p>
      </dgm:t>
    </dgm:pt>
    <dgm:pt modelId="{6D24C53F-27D4-4C7C-AAC9-9460F869A589}" type="parTrans" cxnId="{87155916-B0E7-4B41-8B81-780559E86967}">
      <dgm:prSet/>
      <dgm:spPr/>
      <dgm:t>
        <a:bodyPr/>
        <a:lstStyle/>
        <a:p>
          <a:endParaRPr lang="en-US"/>
        </a:p>
      </dgm:t>
    </dgm:pt>
    <dgm:pt modelId="{156DE568-5AC3-4F50-900D-67C876D3EDCB}" type="sibTrans" cxnId="{87155916-B0E7-4B41-8B81-780559E86967}">
      <dgm:prSet/>
      <dgm:spPr/>
      <dgm:t>
        <a:bodyPr/>
        <a:lstStyle/>
        <a:p>
          <a:endParaRPr lang="en-US"/>
        </a:p>
      </dgm:t>
    </dgm:pt>
    <dgm:pt modelId="{EE4DF2AB-BA32-C347-9A06-58DF6383EB00}" type="pres">
      <dgm:prSet presAssocID="{A2648B49-C348-42DE-83DE-A72701572A64}" presName="linear" presStyleCnt="0">
        <dgm:presLayoutVars>
          <dgm:animLvl val="lvl"/>
          <dgm:resizeHandles val="exact"/>
        </dgm:presLayoutVars>
      </dgm:prSet>
      <dgm:spPr/>
    </dgm:pt>
    <dgm:pt modelId="{5411A520-1D06-EE41-8655-65E2D33121B4}" type="pres">
      <dgm:prSet presAssocID="{C2977261-AF6A-456F-9D03-DB61340E9E39}" presName="parentText" presStyleLbl="node1" presStyleIdx="0" presStyleCnt="3">
        <dgm:presLayoutVars>
          <dgm:chMax val="0"/>
          <dgm:bulletEnabled val="1"/>
        </dgm:presLayoutVars>
      </dgm:prSet>
      <dgm:spPr/>
    </dgm:pt>
    <dgm:pt modelId="{7FBC5AE9-2FA4-B247-9A82-50D89B043049}" type="pres">
      <dgm:prSet presAssocID="{E30DE2F3-F0D5-406E-9BB2-B4C5AF6EE2EE}" presName="spacer" presStyleCnt="0"/>
      <dgm:spPr/>
    </dgm:pt>
    <dgm:pt modelId="{EEF764DA-4368-1C43-8C6F-3437B33E2C18}" type="pres">
      <dgm:prSet presAssocID="{C02E3D3C-A06D-4C24-BA72-A26591102EFC}" presName="parentText" presStyleLbl="node1" presStyleIdx="1" presStyleCnt="3">
        <dgm:presLayoutVars>
          <dgm:chMax val="0"/>
          <dgm:bulletEnabled val="1"/>
        </dgm:presLayoutVars>
      </dgm:prSet>
      <dgm:spPr/>
    </dgm:pt>
    <dgm:pt modelId="{3A04CB5D-03F5-164C-BA8E-7275C6AD9654}" type="pres">
      <dgm:prSet presAssocID="{F660AABE-6070-49B8-8766-2511C09F1E97}" presName="spacer" presStyleCnt="0"/>
      <dgm:spPr/>
    </dgm:pt>
    <dgm:pt modelId="{2353251A-D594-8843-BBF6-AF7CBCD55D4E}" type="pres">
      <dgm:prSet presAssocID="{69E984C8-1F15-4B92-BE2F-E829C5369F4D}" presName="parentText" presStyleLbl="node1" presStyleIdx="2" presStyleCnt="3">
        <dgm:presLayoutVars>
          <dgm:chMax val="0"/>
          <dgm:bulletEnabled val="1"/>
        </dgm:presLayoutVars>
      </dgm:prSet>
      <dgm:spPr/>
    </dgm:pt>
  </dgm:ptLst>
  <dgm:cxnLst>
    <dgm:cxn modelId="{87155916-B0E7-4B41-8B81-780559E86967}" srcId="{A2648B49-C348-42DE-83DE-A72701572A64}" destId="{69E984C8-1F15-4B92-BE2F-E829C5369F4D}" srcOrd="2" destOrd="0" parTransId="{6D24C53F-27D4-4C7C-AAC9-9460F869A589}" sibTransId="{156DE568-5AC3-4F50-900D-67C876D3EDCB}"/>
    <dgm:cxn modelId="{BDA4AB6D-5D2A-0340-8E9F-180C5D668987}" type="presOf" srcId="{A2648B49-C348-42DE-83DE-A72701572A64}" destId="{EE4DF2AB-BA32-C347-9A06-58DF6383EB00}" srcOrd="0" destOrd="0" presId="urn:microsoft.com/office/officeart/2005/8/layout/vList2"/>
    <dgm:cxn modelId="{2D0CAC71-EFF9-B349-B557-23D79A3787BE}" type="presOf" srcId="{C2977261-AF6A-456F-9D03-DB61340E9E39}" destId="{5411A520-1D06-EE41-8655-65E2D33121B4}" srcOrd="0" destOrd="0" presId="urn:microsoft.com/office/officeart/2005/8/layout/vList2"/>
    <dgm:cxn modelId="{26E1D874-46C2-4190-9784-D496829D18C0}" srcId="{A2648B49-C348-42DE-83DE-A72701572A64}" destId="{C2977261-AF6A-456F-9D03-DB61340E9E39}" srcOrd="0" destOrd="0" parTransId="{28E9015C-69B6-4885-BEEE-741A8F9C5B1C}" sibTransId="{E30DE2F3-F0D5-406E-9BB2-B4C5AF6EE2EE}"/>
    <dgm:cxn modelId="{0FE93FBF-F18C-CB44-825E-0135D0CF238C}" type="presOf" srcId="{C02E3D3C-A06D-4C24-BA72-A26591102EFC}" destId="{EEF764DA-4368-1C43-8C6F-3437B33E2C18}" srcOrd="0" destOrd="0" presId="urn:microsoft.com/office/officeart/2005/8/layout/vList2"/>
    <dgm:cxn modelId="{BB8D9AD6-8227-1041-91DD-2940F1A410FF}" type="presOf" srcId="{69E984C8-1F15-4B92-BE2F-E829C5369F4D}" destId="{2353251A-D594-8843-BBF6-AF7CBCD55D4E}" srcOrd="0" destOrd="0" presId="urn:microsoft.com/office/officeart/2005/8/layout/vList2"/>
    <dgm:cxn modelId="{D1D392F6-CBE7-4FE6-9243-482D6F203A33}" srcId="{A2648B49-C348-42DE-83DE-A72701572A64}" destId="{C02E3D3C-A06D-4C24-BA72-A26591102EFC}" srcOrd="1" destOrd="0" parTransId="{6A7046F1-4C83-41EE-8A8B-98191980C2AA}" sibTransId="{F660AABE-6070-49B8-8766-2511C09F1E97}"/>
    <dgm:cxn modelId="{4E24BC15-F073-B842-B35E-E0CFEF361890}" type="presParOf" srcId="{EE4DF2AB-BA32-C347-9A06-58DF6383EB00}" destId="{5411A520-1D06-EE41-8655-65E2D33121B4}" srcOrd="0" destOrd="0" presId="urn:microsoft.com/office/officeart/2005/8/layout/vList2"/>
    <dgm:cxn modelId="{79563533-4360-6840-9DA0-6D0BE98B8EE0}" type="presParOf" srcId="{EE4DF2AB-BA32-C347-9A06-58DF6383EB00}" destId="{7FBC5AE9-2FA4-B247-9A82-50D89B043049}" srcOrd="1" destOrd="0" presId="urn:microsoft.com/office/officeart/2005/8/layout/vList2"/>
    <dgm:cxn modelId="{F3D68E06-8DDE-0C48-B545-B591B6D24AE6}" type="presParOf" srcId="{EE4DF2AB-BA32-C347-9A06-58DF6383EB00}" destId="{EEF764DA-4368-1C43-8C6F-3437B33E2C18}" srcOrd="2" destOrd="0" presId="urn:microsoft.com/office/officeart/2005/8/layout/vList2"/>
    <dgm:cxn modelId="{19FAED4E-CF47-F240-A538-1A6EB4E5D67B}" type="presParOf" srcId="{EE4DF2AB-BA32-C347-9A06-58DF6383EB00}" destId="{3A04CB5D-03F5-164C-BA8E-7275C6AD9654}" srcOrd="3" destOrd="0" presId="urn:microsoft.com/office/officeart/2005/8/layout/vList2"/>
    <dgm:cxn modelId="{98265AA8-D91B-B449-9FA6-20C511E16C28}" type="presParOf" srcId="{EE4DF2AB-BA32-C347-9A06-58DF6383EB00}" destId="{2353251A-D594-8843-BBF6-AF7CBCD55D4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808780-2E97-4A32-9D4F-13CF12378AD9}" type="doc">
      <dgm:prSet loTypeId="urn:microsoft.com/office/officeart/2005/8/layout/hChevron3" loCatId="process" qsTypeId="urn:microsoft.com/office/officeart/2005/8/quickstyle/simple4" qsCatId="simple" csTypeId="urn:microsoft.com/office/officeart/2005/8/colors/colorful5" csCatId="colorful"/>
      <dgm:spPr/>
      <dgm:t>
        <a:bodyPr/>
        <a:lstStyle/>
        <a:p>
          <a:endParaRPr lang="en-US"/>
        </a:p>
      </dgm:t>
    </dgm:pt>
    <dgm:pt modelId="{335AC6F7-ADA5-444C-88E1-80663A4855A0}">
      <dgm:prSet/>
      <dgm:spPr/>
      <dgm:t>
        <a:bodyPr/>
        <a:lstStyle/>
        <a:p>
          <a:r>
            <a:rPr lang="en-GB"/>
            <a:t>Concept of stages – represents temporal dimension</a:t>
          </a:r>
          <a:endParaRPr lang="en-US"/>
        </a:p>
      </dgm:t>
    </dgm:pt>
    <dgm:pt modelId="{C6C94BD9-07A2-4DED-A152-E8D94123ACFB}" type="parTrans" cxnId="{0601883C-2C13-4FCA-905D-0AEF34DDC96D}">
      <dgm:prSet/>
      <dgm:spPr/>
      <dgm:t>
        <a:bodyPr/>
        <a:lstStyle/>
        <a:p>
          <a:endParaRPr lang="en-US"/>
        </a:p>
      </dgm:t>
    </dgm:pt>
    <dgm:pt modelId="{00E358C5-4ED6-44EE-9D1B-5434E21AAA92}" type="sibTrans" cxnId="{0601883C-2C13-4FCA-905D-0AEF34DDC96D}">
      <dgm:prSet/>
      <dgm:spPr/>
      <dgm:t>
        <a:bodyPr/>
        <a:lstStyle/>
        <a:p>
          <a:endParaRPr lang="en-US"/>
        </a:p>
      </dgm:t>
    </dgm:pt>
    <dgm:pt modelId="{6ACF1C15-5DCB-4C8B-8E51-3CD78EDE904B}">
      <dgm:prSet/>
      <dgm:spPr/>
      <dgm:t>
        <a:bodyPr/>
        <a:lstStyle/>
        <a:p>
          <a:r>
            <a:rPr lang="en-GB"/>
            <a:t>Falls between traits and states – states can be stable and dynamic</a:t>
          </a:r>
          <a:endParaRPr lang="en-US"/>
        </a:p>
      </dgm:t>
    </dgm:pt>
    <dgm:pt modelId="{DC6D79C2-F9B9-4A5C-AF1A-89F2FE5F586C}" type="parTrans" cxnId="{FF9698F2-D029-44A6-9C3B-5F590D007845}">
      <dgm:prSet/>
      <dgm:spPr/>
      <dgm:t>
        <a:bodyPr/>
        <a:lstStyle/>
        <a:p>
          <a:endParaRPr lang="en-US"/>
        </a:p>
      </dgm:t>
    </dgm:pt>
    <dgm:pt modelId="{40610788-B63C-470F-9D01-DC6E7BB2C1AF}" type="sibTrans" cxnId="{FF9698F2-D029-44A6-9C3B-5F590D007845}">
      <dgm:prSet/>
      <dgm:spPr/>
      <dgm:t>
        <a:bodyPr/>
        <a:lstStyle/>
        <a:p>
          <a:endParaRPr lang="en-US"/>
        </a:p>
      </dgm:t>
    </dgm:pt>
    <dgm:pt modelId="{E00B23A2-F893-463B-B545-B8835FAAAE84}">
      <dgm:prSet/>
      <dgm:spPr/>
      <dgm:t>
        <a:bodyPr/>
        <a:lstStyle/>
        <a:p>
          <a:r>
            <a:rPr lang="en-GB"/>
            <a:t>Stages labelled:</a:t>
          </a:r>
          <a:endParaRPr lang="en-US"/>
        </a:p>
      </dgm:t>
    </dgm:pt>
    <dgm:pt modelId="{975D4C29-8651-42F5-B954-D1E101187F1F}" type="parTrans" cxnId="{1F6E41AE-DA41-4547-8F31-91203690AB69}">
      <dgm:prSet/>
      <dgm:spPr/>
      <dgm:t>
        <a:bodyPr/>
        <a:lstStyle/>
        <a:p>
          <a:endParaRPr lang="en-US"/>
        </a:p>
      </dgm:t>
    </dgm:pt>
    <dgm:pt modelId="{478B9CD0-BCBA-4166-891E-16B014DE9A73}" type="sibTrans" cxnId="{1F6E41AE-DA41-4547-8F31-91203690AB69}">
      <dgm:prSet/>
      <dgm:spPr/>
      <dgm:t>
        <a:bodyPr/>
        <a:lstStyle/>
        <a:p>
          <a:endParaRPr lang="en-US"/>
        </a:p>
      </dgm:t>
    </dgm:pt>
    <dgm:pt modelId="{2A577D88-CC92-40DF-8DBC-BFCFCE37A962}">
      <dgm:prSet/>
      <dgm:spPr/>
      <dgm:t>
        <a:bodyPr/>
        <a:lstStyle/>
        <a:p>
          <a:r>
            <a:rPr lang="en-GB"/>
            <a:t>Pre-contemplation</a:t>
          </a:r>
          <a:endParaRPr lang="en-US"/>
        </a:p>
      </dgm:t>
    </dgm:pt>
    <dgm:pt modelId="{5D1EB442-47C9-4FC6-A8FB-23D431A2A768}" type="parTrans" cxnId="{5A183CC2-E511-4988-A5D3-343723DFA959}">
      <dgm:prSet/>
      <dgm:spPr/>
      <dgm:t>
        <a:bodyPr/>
        <a:lstStyle/>
        <a:p>
          <a:endParaRPr lang="en-US"/>
        </a:p>
      </dgm:t>
    </dgm:pt>
    <dgm:pt modelId="{11ECBCF8-61F4-4C2C-A994-0CB93F8A5A8F}" type="sibTrans" cxnId="{5A183CC2-E511-4988-A5D3-343723DFA959}">
      <dgm:prSet/>
      <dgm:spPr/>
      <dgm:t>
        <a:bodyPr/>
        <a:lstStyle/>
        <a:p>
          <a:endParaRPr lang="en-US"/>
        </a:p>
      </dgm:t>
    </dgm:pt>
    <dgm:pt modelId="{E34BAAC0-66A6-436A-B34F-141B0ED57E68}">
      <dgm:prSet/>
      <dgm:spPr/>
      <dgm:t>
        <a:bodyPr/>
        <a:lstStyle/>
        <a:p>
          <a:r>
            <a:rPr lang="en-GB"/>
            <a:t>Contemplation</a:t>
          </a:r>
          <a:endParaRPr lang="en-US"/>
        </a:p>
      </dgm:t>
    </dgm:pt>
    <dgm:pt modelId="{04E0E285-0A17-4B77-AF3D-377918CB31AB}" type="parTrans" cxnId="{B78739B7-67DF-405F-AB41-29AB2079D404}">
      <dgm:prSet/>
      <dgm:spPr/>
      <dgm:t>
        <a:bodyPr/>
        <a:lstStyle/>
        <a:p>
          <a:endParaRPr lang="en-US"/>
        </a:p>
      </dgm:t>
    </dgm:pt>
    <dgm:pt modelId="{D5257C2C-9F99-4694-B996-3DCA30B1DE67}" type="sibTrans" cxnId="{B78739B7-67DF-405F-AB41-29AB2079D404}">
      <dgm:prSet/>
      <dgm:spPr/>
      <dgm:t>
        <a:bodyPr/>
        <a:lstStyle/>
        <a:p>
          <a:endParaRPr lang="en-US"/>
        </a:p>
      </dgm:t>
    </dgm:pt>
    <dgm:pt modelId="{18A86D56-A349-496A-B7AB-1B0C10D3EFF9}">
      <dgm:prSet/>
      <dgm:spPr/>
      <dgm:t>
        <a:bodyPr/>
        <a:lstStyle/>
        <a:p>
          <a:r>
            <a:rPr lang="en-GB"/>
            <a:t>Preparation</a:t>
          </a:r>
          <a:endParaRPr lang="en-US"/>
        </a:p>
      </dgm:t>
    </dgm:pt>
    <dgm:pt modelId="{D577DB78-819D-40E3-96BA-5FA06CA0ACCB}" type="parTrans" cxnId="{CC3C2FF8-5BCB-48FB-9B41-0B0028AF50CF}">
      <dgm:prSet/>
      <dgm:spPr/>
      <dgm:t>
        <a:bodyPr/>
        <a:lstStyle/>
        <a:p>
          <a:endParaRPr lang="en-US"/>
        </a:p>
      </dgm:t>
    </dgm:pt>
    <dgm:pt modelId="{E21C53C3-8F68-400F-9B2C-5801AFE7D2AB}" type="sibTrans" cxnId="{CC3C2FF8-5BCB-48FB-9B41-0B0028AF50CF}">
      <dgm:prSet/>
      <dgm:spPr/>
      <dgm:t>
        <a:bodyPr/>
        <a:lstStyle/>
        <a:p>
          <a:endParaRPr lang="en-US"/>
        </a:p>
      </dgm:t>
    </dgm:pt>
    <dgm:pt modelId="{0BACEB3D-5CCC-4006-B7D3-FAE9F9575520}">
      <dgm:prSet/>
      <dgm:spPr/>
      <dgm:t>
        <a:bodyPr/>
        <a:lstStyle/>
        <a:p>
          <a:r>
            <a:rPr lang="en-GB"/>
            <a:t>Action</a:t>
          </a:r>
          <a:endParaRPr lang="en-US"/>
        </a:p>
      </dgm:t>
    </dgm:pt>
    <dgm:pt modelId="{BDF0EE50-B278-4AC9-A515-0ED986AF7ED7}" type="parTrans" cxnId="{64573B5F-3A95-4330-9E10-2247B492BA0B}">
      <dgm:prSet/>
      <dgm:spPr/>
      <dgm:t>
        <a:bodyPr/>
        <a:lstStyle/>
        <a:p>
          <a:endParaRPr lang="en-US"/>
        </a:p>
      </dgm:t>
    </dgm:pt>
    <dgm:pt modelId="{CD16A5B9-4BB1-421A-A66A-B47F42570C90}" type="sibTrans" cxnId="{64573B5F-3A95-4330-9E10-2247B492BA0B}">
      <dgm:prSet/>
      <dgm:spPr/>
      <dgm:t>
        <a:bodyPr/>
        <a:lstStyle/>
        <a:p>
          <a:endParaRPr lang="en-US"/>
        </a:p>
      </dgm:t>
    </dgm:pt>
    <dgm:pt modelId="{D397E11A-0329-4F33-8FF0-0D255712EDFD}">
      <dgm:prSet/>
      <dgm:spPr/>
      <dgm:t>
        <a:bodyPr/>
        <a:lstStyle/>
        <a:p>
          <a:r>
            <a:rPr lang="en-GB"/>
            <a:t>Maintenance</a:t>
          </a:r>
          <a:endParaRPr lang="en-US"/>
        </a:p>
      </dgm:t>
    </dgm:pt>
    <dgm:pt modelId="{DCD98E81-65F9-4A37-B47E-AD4A6F668FC8}" type="parTrans" cxnId="{A2B76C4A-19A5-48E1-B823-1172DCD8D2E0}">
      <dgm:prSet/>
      <dgm:spPr/>
      <dgm:t>
        <a:bodyPr/>
        <a:lstStyle/>
        <a:p>
          <a:endParaRPr lang="en-US"/>
        </a:p>
      </dgm:t>
    </dgm:pt>
    <dgm:pt modelId="{0FC55E64-570C-431C-A3AD-1F5D63550811}" type="sibTrans" cxnId="{A2B76C4A-19A5-48E1-B823-1172DCD8D2E0}">
      <dgm:prSet/>
      <dgm:spPr/>
      <dgm:t>
        <a:bodyPr/>
        <a:lstStyle/>
        <a:p>
          <a:endParaRPr lang="en-US"/>
        </a:p>
      </dgm:t>
    </dgm:pt>
    <dgm:pt modelId="{1427C2FC-FA94-4E8C-A072-5509D0B53B95}">
      <dgm:prSet/>
      <dgm:spPr/>
      <dgm:t>
        <a:bodyPr/>
        <a:lstStyle/>
        <a:p>
          <a:r>
            <a:rPr lang="en-GB" i="1"/>
            <a:t>Termination</a:t>
          </a:r>
          <a:endParaRPr lang="en-US"/>
        </a:p>
      </dgm:t>
    </dgm:pt>
    <dgm:pt modelId="{A7064414-0041-4889-A0B7-ABAAA90E7045}" type="parTrans" cxnId="{79316F2B-EC6A-4ABC-A148-1982C2F06448}">
      <dgm:prSet/>
      <dgm:spPr/>
      <dgm:t>
        <a:bodyPr/>
        <a:lstStyle/>
        <a:p>
          <a:endParaRPr lang="en-US"/>
        </a:p>
      </dgm:t>
    </dgm:pt>
    <dgm:pt modelId="{4BFE15B3-A80B-4ECC-B5E6-4832DF6B93A2}" type="sibTrans" cxnId="{79316F2B-EC6A-4ABC-A148-1982C2F06448}">
      <dgm:prSet/>
      <dgm:spPr/>
      <dgm:t>
        <a:bodyPr/>
        <a:lstStyle/>
        <a:p>
          <a:endParaRPr lang="en-US"/>
        </a:p>
      </dgm:t>
    </dgm:pt>
    <dgm:pt modelId="{16AEF58A-F860-6842-BDCC-B252969893A5}" type="pres">
      <dgm:prSet presAssocID="{E5808780-2E97-4A32-9D4F-13CF12378AD9}" presName="Name0" presStyleCnt="0">
        <dgm:presLayoutVars>
          <dgm:dir/>
          <dgm:resizeHandles val="exact"/>
        </dgm:presLayoutVars>
      </dgm:prSet>
      <dgm:spPr/>
    </dgm:pt>
    <dgm:pt modelId="{70D08145-3434-6F48-8F7C-5729E3D487AD}" type="pres">
      <dgm:prSet presAssocID="{335AC6F7-ADA5-444C-88E1-80663A4855A0}" presName="parAndChTx" presStyleLbl="node1" presStyleIdx="0" presStyleCnt="3">
        <dgm:presLayoutVars>
          <dgm:bulletEnabled val="1"/>
        </dgm:presLayoutVars>
      </dgm:prSet>
      <dgm:spPr/>
    </dgm:pt>
    <dgm:pt modelId="{43D0BAF6-BDA8-064B-80D1-A98D1112C76E}" type="pres">
      <dgm:prSet presAssocID="{00E358C5-4ED6-44EE-9D1B-5434E21AAA92}" presName="parAndChSpace" presStyleCnt="0"/>
      <dgm:spPr/>
    </dgm:pt>
    <dgm:pt modelId="{97D9C494-95ED-1B44-BB27-68D691FC3B50}" type="pres">
      <dgm:prSet presAssocID="{6ACF1C15-5DCB-4C8B-8E51-3CD78EDE904B}" presName="parAndChTx" presStyleLbl="node1" presStyleIdx="1" presStyleCnt="3">
        <dgm:presLayoutVars>
          <dgm:bulletEnabled val="1"/>
        </dgm:presLayoutVars>
      </dgm:prSet>
      <dgm:spPr/>
    </dgm:pt>
    <dgm:pt modelId="{D830CB57-0319-8B4C-939C-92C3E773CCE3}" type="pres">
      <dgm:prSet presAssocID="{40610788-B63C-470F-9D01-DC6E7BB2C1AF}" presName="parAndChSpace" presStyleCnt="0"/>
      <dgm:spPr/>
    </dgm:pt>
    <dgm:pt modelId="{639E544F-F3BD-DA4A-BB9A-A1BFFD93EF01}" type="pres">
      <dgm:prSet presAssocID="{E00B23A2-F893-463B-B545-B8835FAAAE84}" presName="parAndChTx" presStyleLbl="node1" presStyleIdx="2" presStyleCnt="3">
        <dgm:presLayoutVars>
          <dgm:bulletEnabled val="1"/>
        </dgm:presLayoutVars>
      </dgm:prSet>
      <dgm:spPr/>
    </dgm:pt>
  </dgm:ptLst>
  <dgm:cxnLst>
    <dgm:cxn modelId="{79316F2B-EC6A-4ABC-A148-1982C2F06448}" srcId="{E00B23A2-F893-463B-B545-B8835FAAAE84}" destId="{1427C2FC-FA94-4E8C-A072-5509D0B53B95}" srcOrd="5" destOrd="0" parTransId="{A7064414-0041-4889-A0B7-ABAAA90E7045}" sibTransId="{4BFE15B3-A80B-4ECC-B5E6-4832DF6B93A2}"/>
    <dgm:cxn modelId="{F1B51938-E960-8740-AEAD-55F997959F33}" type="presOf" srcId="{335AC6F7-ADA5-444C-88E1-80663A4855A0}" destId="{70D08145-3434-6F48-8F7C-5729E3D487AD}" srcOrd="0" destOrd="0" presId="urn:microsoft.com/office/officeart/2005/8/layout/hChevron3"/>
    <dgm:cxn modelId="{0601883C-2C13-4FCA-905D-0AEF34DDC96D}" srcId="{E5808780-2E97-4A32-9D4F-13CF12378AD9}" destId="{335AC6F7-ADA5-444C-88E1-80663A4855A0}" srcOrd="0" destOrd="0" parTransId="{C6C94BD9-07A2-4DED-A152-E8D94123ACFB}" sibTransId="{00E358C5-4ED6-44EE-9D1B-5434E21AAA92}"/>
    <dgm:cxn modelId="{5859D03D-D0A1-7E4D-915A-EBBE636E3A58}" type="presOf" srcId="{E00B23A2-F893-463B-B545-B8835FAAAE84}" destId="{639E544F-F3BD-DA4A-BB9A-A1BFFD93EF01}" srcOrd="0" destOrd="0" presId="urn:microsoft.com/office/officeart/2005/8/layout/hChevron3"/>
    <dgm:cxn modelId="{A2B76C4A-19A5-48E1-B823-1172DCD8D2E0}" srcId="{E00B23A2-F893-463B-B545-B8835FAAAE84}" destId="{D397E11A-0329-4F33-8FF0-0D255712EDFD}" srcOrd="4" destOrd="0" parTransId="{DCD98E81-65F9-4A37-B47E-AD4A6F668FC8}" sibTransId="{0FC55E64-570C-431C-A3AD-1F5D63550811}"/>
    <dgm:cxn modelId="{64573B5F-3A95-4330-9E10-2247B492BA0B}" srcId="{E00B23A2-F893-463B-B545-B8835FAAAE84}" destId="{0BACEB3D-5CCC-4006-B7D3-FAE9F9575520}" srcOrd="3" destOrd="0" parTransId="{BDF0EE50-B278-4AC9-A515-0ED986AF7ED7}" sibTransId="{CD16A5B9-4BB1-421A-A66A-B47F42570C90}"/>
    <dgm:cxn modelId="{FA2C3362-7316-FE4D-BC6A-74F1B6264BE8}" type="presOf" srcId="{6ACF1C15-5DCB-4C8B-8E51-3CD78EDE904B}" destId="{97D9C494-95ED-1B44-BB27-68D691FC3B50}" srcOrd="0" destOrd="0" presId="urn:microsoft.com/office/officeart/2005/8/layout/hChevron3"/>
    <dgm:cxn modelId="{92D5FC64-130F-6C4D-B93D-60461ED70A87}" type="presOf" srcId="{2A577D88-CC92-40DF-8DBC-BFCFCE37A962}" destId="{639E544F-F3BD-DA4A-BB9A-A1BFFD93EF01}" srcOrd="0" destOrd="1" presId="urn:microsoft.com/office/officeart/2005/8/layout/hChevron3"/>
    <dgm:cxn modelId="{D1B9CD75-CF80-AE47-816C-10CC043124DA}" type="presOf" srcId="{0BACEB3D-5CCC-4006-B7D3-FAE9F9575520}" destId="{639E544F-F3BD-DA4A-BB9A-A1BFFD93EF01}" srcOrd="0" destOrd="4" presId="urn:microsoft.com/office/officeart/2005/8/layout/hChevron3"/>
    <dgm:cxn modelId="{3113A08D-0885-2F4B-A3F7-F2DBCB7CDA5E}" type="presOf" srcId="{18A86D56-A349-496A-B7AB-1B0C10D3EFF9}" destId="{639E544F-F3BD-DA4A-BB9A-A1BFFD93EF01}" srcOrd="0" destOrd="3" presId="urn:microsoft.com/office/officeart/2005/8/layout/hChevron3"/>
    <dgm:cxn modelId="{1F6E41AE-DA41-4547-8F31-91203690AB69}" srcId="{E5808780-2E97-4A32-9D4F-13CF12378AD9}" destId="{E00B23A2-F893-463B-B545-B8835FAAAE84}" srcOrd="2" destOrd="0" parTransId="{975D4C29-8651-42F5-B954-D1E101187F1F}" sibTransId="{478B9CD0-BCBA-4166-891E-16B014DE9A73}"/>
    <dgm:cxn modelId="{CDAA2AB2-E922-FC43-9514-C18AAD9C0E2A}" type="presOf" srcId="{D397E11A-0329-4F33-8FF0-0D255712EDFD}" destId="{639E544F-F3BD-DA4A-BB9A-A1BFFD93EF01}" srcOrd="0" destOrd="5" presId="urn:microsoft.com/office/officeart/2005/8/layout/hChevron3"/>
    <dgm:cxn modelId="{B78739B7-67DF-405F-AB41-29AB2079D404}" srcId="{E00B23A2-F893-463B-B545-B8835FAAAE84}" destId="{E34BAAC0-66A6-436A-B34F-141B0ED57E68}" srcOrd="1" destOrd="0" parTransId="{04E0E285-0A17-4B77-AF3D-377918CB31AB}" sibTransId="{D5257C2C-9F99-4694-B996-3DCA30B1DE67}"/>
    <dgm:cxn modelId="{0F1C53BD-2600-FD4B-B570-32F117D4CD15}" type="presOf" srcId="{1427C2FC-FA94-4E8C-A072-5509D0B53B95}" destId="{639E544F-F3BD-DA4A-BB9A-A1BFFD93EF01}" srcOrd="0" destOrd="6" presId="urn:microsoft.com/office/officeart/2005/8/layout/hChevron3"/>
    <dgm:cxn modelId="{5A183CC2-E511-4988-A5D3-343723DFA959}" srcId="{E00B23A2-F893-463B-B545-B8835FAAAE84}" destId="{2A577D88-CC92-40DF-8DBC-BFCFCE37A962}" srcOrd="0" destOrd="0" parTransId="{5D1EB442-47C9-4FC6-A8FB-23D431A2A768}" sibTransId="{11ECBCF8-61F4-4C2C-A994-0CB93F8A5A8F}"/>
    <dgm:cxn modelId="{FF9698F2-D029-44A6-9C3B-5F590D007845}" srcId="{E5808780-2E97-4A32-9D4F-13CF12378AD9}" destId="{6ACF1C15-5DCB-4C8B-8E51-3CD78EDE904B}" srcOrd="1" destOrd="0" parTransId="{DC6D79C2-F9B9-4A5C-AF1A-89F2FE5F586C}" sibTransId="{40610788-B63C-470F-9D01-DC6E7BB2C1AF}"/>
    <dgm:cxn modelId="{E2B24AF6-74A6-3A4E-BAAA-5CDE1A8C702F}" type="presOf" srcId="{E34BAAC0-66A6-436A-B34F-141B0ED57E68}" destId="{639E544F-F3BD-DA4A-BB9A-A1BFFD93EF01}" srcOrd="0" destOrd="2" presId="urn:microsoft.com/office/officeart/2005/8/layout/hChevron3"/>
    <dgm:cxn modelId="{CC3C2FF8-5BCB-48FB-9B41-0B0028AF50CF}" srcId="{E00B23A2-F893-463B-B545-B8835FAAAE84}" destId="{18A86D56-A349-496A-B7AB-1B0C10D3EFF9}" srcOrd="2" destOrd="0" parTransId="{D577DB78-819D-40E3-96BA-5FA06CA0ACCB}" sibTransId="{E21C53C3-8F68-400F-9B2C-5801AFE7D2AB}"/>
    <dgm:cxn modelId="{4A6535FE-DE2E-C04E-BFC2-19CD49D7B9EA}" type="presOf" srcId="{E5808780-2E97-4A32-9D4F-13CF12378AD9}" destId="{16AEF58A-F860-6842-BDCC-B252969893A5}" srcOrd="0" destOrd="0" presId="urn:microsoft.com/office/officeart/2005/8/layout/hChevron3"/>
    <dgm:cxn modelId="{AF170ABF-04FF-2A4F-9920-3503F2ABE980}" type="presParOf" srcId="{16AEF58A-F860-6842-BDCC-B252969893A5}" destId="{70D08145-3434-6F48-8F7C-5729E3D487AD}" srcOrd="0" destOrd="0" presId="urn:microsoft.com/office/officeart/2005/8/layout/hChevron3"/>
    <dgm:cxn modelId="{E8A341E3-D8D9-834C-89A2-2CEF261C9ABD}" type="presParOf" srcId="{16AEF58A-F860-6842-BDCC-B252969893A5}" destId="{43D0BAF6-BDA8-064B-80D1-A98D1112C76E}" srcOrd="1" destOrd="0" presId="urn:microsoft.com/office/officeart/2005/8/layout/hChevron3"/>
    <dgm:cxn modelId="{42674D55-3399-8E4A-B4D1-FD29C5DAF711}" type="presParOf" srcId="{16AEF58A-F860-6842-BDCC-B252969893A5}" destId="{97D9C494-95ED-1B44-BB27-68D691FC3B50}" srcOrd="2" destOrd="0" presId="urn:microsoft.com/office/officeart/2005/8/layout/hChevron3"/>
    <dgm:cxn modelId="{8E9C2578-EA7C-C442-B7EE-F2604B24D82C}" type="presParOf" srcId="{16AEF58A-F860-6842-BDCC-B252969893A5}" destId="{D830CB57-0319-8B4C-939C-92C3E773CCE3}" srcOrd="3" destOrd="0" presId="urn:microsoft.com/office/officeart/2005/8/layout/hChevron3"/>
    <dgm:cxn modelId="{2D8FC7E8-4826-994A-B639-BD7E9D989EBD}" type="presParOf" srcId="{16AEF58A-F860-6842-BDCC-B252969893A5}" destId="{639E544F-F3BD-DA4A-BB9A-A1BFFD93EF01}" srcOrd="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D37D0F-DC20-4FC0-8DAB-F701D784D8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6EB0B73-9B90-4DD8-A3DE-61C79488CA98}">
      <dgm:prSet/>
      <dgm:spPr/>
      <dgm:t>
        <a:bodyPr/>
        <a:lstStyle/>
        <a:p>
          <a:r>
            <a:rPr lang="en-GB"/>
            <a:t>Seriously intend to change in next 6 months</a:t>
          </a:r>
          <a:endParaRPr lang="en-US"/>
        </a:p>
      </dgm:t>
    </dgm:pt>
    <dgm:pt modelId="{8467BDB1-78F0-40B9-86EF-24F901D23B2B}" type="parTrans" cxnId="{7DB8A477-FC59-4A6C-BD07-3D0EBF2AF295}">
      <dgm:prSet/>
      <dgm:spPr/>
      <dgm:t>
        <a:bodyPr/>
        <a:lstStyle/>
        <a:p>
          <a:endParaRPr lang="en-US"/>
        </a:p>
      </dgm:t>
    </dgm:pt>
    <dgm:pt modelId="{70F1AE4C-0049-4B58-B773-D21D3243C704}" type="sibTrans" cxnId="{7DB8A477-FC59-4A6C-BD07-3D0EBF2AF295}">
      <dgm:prSet/>
      <dgm:spPr/>
      <dgm:t>
        <a:bodyPr/>
        <a:lstStyle/>
        <a:p>
          <a:endParaRPr lang="en-US"/>
        </a:p>
      </dgm:t>
    </dgm:pt>
    <dgm:pt modelId="{953162CD-B8B9-4D85-92E2-CE534BBC97D8}">
      <dgm:prSet/>
      <dgm:spPr/>
      <dgm:t>
        <a:bodyPr/>
        <a:lstStyle/>
        <a:p>
          <a:r>
            <a:rPr lang="en-GB"/>
            <a:t>2 years – stable</a:t>
          </a:r>
          <a:endParaRPr lang="en-US"/>
        </a:p>
      </dgm:t>
    </dgm:pt>
    <dgm:pt modelId="{E24EB94D-1C0C-4EC6-B969-7C40595FEC39}" type="parTrans" cxnId="{6C6D70D2-C473-4C9E-A529-B0DBBE96996A}">
      <dgm:prSet/>
      <dgm:spPr/>
      <dgm:t>
        <a:bodyPr/>
        <a:lstStyle/>
        <a:p>
          <a:endParaRPr lang="en-US"/>
        </a:p>
      </dgm:t>
    </dgm:pt>
    <dgm:pt modelId="{6DE1C7B1-054F-41EB-8B4F-1EDA3512E959}" type="sibTrans" cxnId="{6C6D70D2-C473-4C9E-A529-B0DBBE96996A}">
      <dgm:prSet/>
      <dgm:spPr/>
      <dgm:t>
        <a:bodyPr/>
        <a:lstStyle/>
        <a:p>
          <a:endParaRPr lang="en-US"/>
        </a:p>
      </dgm:t>
    </dgm:pt>
    <dgm:pt modelId="{2E22849A-A9A7-42BC-A5E8-AB34EA197996}">
      <dgm:prSet/>
      <dgm:spPr/>
      <dgm:t>
        <a:bodyPr/>
        <a:lstStyle/>
        <a:p>
          <a:r>
            <a:rPr lang="en-GB"/>
            <a:t>Chronic contemplators </a:t>
          </a:r>
          <a:endParaRPr lang="en-US"/>
        </a:p>
      </dgm:t>
    </dgm:pt>
    <dgm:pt modelId="{7060CAC5-047F-43BC-A526-D06163A76CBC}" type="parTrans" cxnId="{D2BF6FEB-088F-4C76-B2F7-D54950ACFF5A}">
      <dgm:prSet/>
      <dgm:spPr/>
      <dgm:t>
        <a:bodyPr/>
        <a:lstStyle/>
        <a:p>
          <a:endParaRPr lang="en-US"/>
        </a:p>
      </dgm:t>
    </dgm:pt>
    <dgm:pt modelId="{453F7D9B-74F7-4B78-9D68-565E4356BEF0}" type="sibTrans" cxnId="{D2BF6FEB-088F-4C76-B2F7-D54950ACFF5A}">
      <dgm:prSet/>
      <dgm:spPr/>
      <dgm:t>
        <a:bodyPr/>
        <a:lstStyle/>
        <a:p>
          <a:endParaRPr lang="en-US"/>
        </a:p>
      </dgm:t>
    </dgm:pt>
    <dgm:pt modelId="{550EFF77-31BF-485E-9758-E84A14783151}">
      <dgm:prSet/>
      <dgm:spPr/>
      <dgm:t>
        <a:bodyPr/>
        <a:lstStyle/>
        <a:p>
          <a:r>
            <a:rPr lang="en-GB"/>
            <a:t>Pro’s and con’s are about equal – hence ambivalence</a:t>
          </a:r>
          <a:endParaRPr lang="en-US"/>
        </a:p>
      </dgm:t>
    </dgm:pt>
    <dgm:pt modelId="{A645E87C-B512-4A5C-82B8-A8FEC5BC8D90}" type="parTrans" cxnId="{9D5E8D37-C2FB-47A2-A619-39CFDA848D69}">
      <dgm:prSet/>
      <dgm:spPr/>
      <dgm:t>
        <a:bodyPr/>
        <a:lstStyle/>
        <a:p>
          <a:endParaRPr lang="en-US"/>
        </a:p>
      </dgm:t>
    </dgm:pt>
    <dgm:pt modelId="{6E640A05-608B-4D15-A20E-67E279AEAB3F}" type="sibTrans" cxnId="{9D5E8D37-C2FB-47A2-A619-39CFDA848D69}">
      <dgm:prSet/>
      <dgm:spPr/>
      <dgm:t>
        <a:bodyPr/>
        <a:lstStyle/>
        <a:p>
          <a:endParaRPr lang="en-US"/>
        </a:p>
      </dgm:t>
    </dgm:pt>
    <dgm:pt modelId="{7FF6CCC3-B7BF-FD4B-921F-BE1CB93DAED9}" type="pres">
      <dgm:prSet presAssocID="{76D37D0F-DC20-4FC0-8DAB-F701D784D84D}" presName="linear" presStyleCnt="0">
        <dgm:presLayoutVars>
          <dgm:animLvl val="lvl"/>
          <dgm:resizeHandles val="exact"/>
        </dgm:presLayoutVars>
      </dgm:prSet>
      <dgm:spPr/>
    </dgm:pt>
    <dgm:pt modelId="{16CD2244-3AD3-924F-BD78-F833E438E5DE}" type="pres">
      <dgm:prSet presAssocID="{E6EB0B73-9B90-4DD8-A3DE-61C79488CA98}" presName="parentText" presStyleLbl="node1" presStyleIdx="0" presStyleCnt="4">
        <dgm:presLayoutVars>
          <dgm:chMax val="0"/>
          <dgm:bulletEnabled val="1"/>
        </dgm:presLayoutVars>
      </dgm:prSet>
      <dgm:spPr/>
    </dgm:pt>
    <dgm:pt modelId="{C08B703A-E28C-6749-8273-910981DAC1A3}" type="pres">
      <dgm:prSet presAssocID="{70F1AE4C-0049-4B58-B773-D21D3243C704}" presName="spacer" presStyleCnt="0"/>
      <dgm:spPr/>
    </dgm:pt>
    <dgm:pt modelId="{3091CC02-B593-374C-B53C-DAD1C51CF690}" type="pres">
      <dgm:prSet presAssocID="{953162CD-B8B9-4D85-92E2-CE534BBC97D8}" presName="parentText" presStyleLbl="node1" presStyleIdx="1" presStyleCnt="4">
        <dgm:presLayoutVars>
          <dgm:chMax val="0"/>
          <dgm:bulletEnabled val="1"/>
        </dgm:presLayoutVars>
      </dgm:prSet>
      <dgm:spPr/>
    </dgm:pt>
    <dgm:pt modelId="{3ECC97B6-9791-5440-B82C-6A82248CC2FC}" type="pres">
      <dgm:prSet presAssocID="{6DE1C7B1-054F-41EB-8B4F-1EDA3512E959}" presName="spacer" presStyleCnt="0"/>
      <dgm:spPr/>
    </dgm:pt>
    <dgm:pt modelId="{2C972782-9F33-2547-A569-91BDB14B22BD}" type="pres">
      <dgm:prSet presAssocID="{2E22849A-A9A7-42BC-A5E8-AB34EA197996}" presName="parentText" presStyleLbl="node1" presStyleIdx="2" presStyleCnt="4">
        <dgm:presLayoutVars>
          <dgm:chMax val="0"/>
          <dgm:bulletEnabled val="1"/>
        </dgm:presLayoutVars>
      </dgm:prSet>
      <dgm:spPr/>
    </dgm:pt>
    <dgm:pt modelId="{6BE4B3A5-11FD-BF41-BE2E-78E7A78F1EF4}" type="pres">
      <dgm:prSet presAssocID="{453F7D9B-74F7-4B78-9D68-565E4356BEF0}" presName="spacer" presStyleCnt="0"/>
      <dgm:spPr/>
    </dgm:pt>
    <dgm:pt modelId="{070D7461-0F46-8F4D-A08A-2FE364B98BCB}" type="pres">
      <dgm:prSet presAssocID="{550EFF77-31BF-485E-9758-E84A14783151}" presName="parentText" presStyleLbl="node1" presStyleIdx="3" presStyleCnt="4">
        <dgm:presLayoutVars>
          <dgm:chMax val="0"/>
          <dgm:bulletEnabled val="1"/>
        </dgm:presLayoutVars>
      </dgm:prSet>
      <dgm:spPr/>
    </dgm:pt>
  </dgm:ptLst>
  <dgm:cxnLst>
    <dgm:cxn modelId="{9D5E8D37-C2FB-47A2-A619-39CFDA848D69}" srcId="{76D37D0F-DC20-4FC0-8DAB-F701D784D84D}" destId="{550EFF77-31BF-485E-9758-E84A14783151}" srcOrd="3" destOrd="0" parTransId="{A645E87C-B512-4A5C-82B8-A8FEC5BC8D90}" sibTransId="{6E640A05-608B-4D15-A20E-67E279AEAB3F}"/>
    <dgm:cxn modelId="{8BA5275E-C2B1-4546-B257-3819A2456E39}" type="presOf" srcId="{550EFF77-31BF-485E-9758-E84A14783151}" destId="{070D7461-0F46-8F4D-A08A-2FE364B98BCB}" srcOrd="0" destOrd="0" presId="urn:microsoft.com/office/officeart/2005/8/layout/vList2"/>
    <dgm:cxn modelId="{7DB8A477-FC59-4A6C-BD07-3D0EBF2AF295}" srcId="{76D37D0F-DC20-4FC0-8DAB-F701D784D84D}" destId="{E6EB0B73-9B90-4DD8-A3DE-61C79488CA98}" srcOrd="0" destOrd="0" parTransId="{8467BDB1-78F0-40B9-86EF-24F901D23B2B}" sibTransId="{70F1AE4C-0049-4B58-B773-D21D3243C704}"/>
    <dgm:cxn modelId="{A71D8F7E-B48D-0442-9B06-3C07D5DCF0A9}" type="presOf" srcId="{E6EB0B73-9B90-4DD8-A3DE-61C79488CA98}" destId="{16CD2244-3AD3-924F-BD78-F833E438E5DE}" srcOrd="0" destOrd="0" presId="urn:microsoft.com/office/officeart/2005/8/layout/vList2"/>
    <dgm:cxn modelId="{19268697-7F1A-8F49-93D9-B89A6C07BEE8}" type="presOf" srcId="{953162CD-B8B9-4D85-92E2-CE534BBC97D8}" destId="{3091CC02-B593-374C-B53C-DAD1C51CF690}" srcOrd="0" destOrd="0" presId="urn:microsoft.com/office/officeart/2005/8/layout/vList2"/>
    <dgm:cxn modelId="{8552DBC4-A172-4749-96CD-B78559611093}" type="presOf" srcId="{2E22849A-A9A7-42BC-A5E8-AB34EA197996}" destId="{2C972782-9F33-2547-A569-91BDB14B22BD}" srcOrd="0" destOrd="0" presId="urn:microsoft.com/office/officeart/2005/8/layout/vList2"/>
    <dgm:cxn modelId="{6C6D70D2-C473-4C9E-A529-B0DBBE96996A}" srcId="{76D37D0F-DC20-4FC0-8DAB-F701D784D84D}" destId="{953162CD-B8B9-4D85-92E2-CE534BBC97D8}" srcOrd="1" destOrd="0" parTransId="{E24EB94D-1C0C-4EC6-B969-7C40595FEC39}" sibTransId="{6DE1C7B1-054F-41EB-8B4F-1EDA3512E959}"/>
    <dgm:cxn modelId="{84E69EE7-2CE7-E14B-8946-4359C5E4B7F5}" type="presOf" srcId="{76D37D0F-DC20-4FC0-8DAB-F701D784D84D}" destId="{7FF6CCC3-B7BF-FD4B-921F-BE1CB93DAED9}" srcOrd="0" destOrd="0" presId="urn:microsoft.com/office/officeart/2005/8/layout/vList2"/>
    <dgm:cxn modelId="{D2BF6FEB-088F-4C76-B2F7-D54950ACFF5A}" srcId="{76D37D0F-DC20-4FC0-8DAB-F701D784D84D}" destId="{2E22849A-A9A7-42BC-A5E8-AB34EA197996}" srcOrd="2" destOrd="0" parTransId="{7060CAC5-047F-43BC-A526-D06163A76CBC}" sibTransId="{453F7D9B-74F7-4B78-9D68-565E4356BEF0}"/>
    <dgm:cxn modelId="{C8524209-352D-094B-91C9-0B9CF53DD40B}" type="presParOf" srcId="{7FF6CCC3-B7BF-FD4B-921F-BE1CB93DAED9}" destId="{16CD2244-3AD3-924F-BD78-F833E438E5DE}" srcOrd="0" destOrd="0" presId="urn:microsoft.com/office/officeart/2005/8/layout/vList2"/>
    <dgm:cxn modelId="{E7A585C6-2346-8B42-A152-D635E49517CA}" type="presParOf" srcId="{7FF6CCC3-B7BF-FD4B-921F-BE1CB93DAED9}" destId="{C08B703A-E28C-6749-8273-910981DAC1A3}" srcOrd="1" destOrd="0" presId="urn:microsoft.com/office/officeart/2005/8/layout/vList2"/>
    <dgm:cxn modelId="{F11350EA-CD76-9D49-A1DC-53BFB8649209}" type="presParOf" srcId="{7FF6CCC3-B7BF-FD4B-921F-BE1CB93DAED9}" destId="{3091CC02-B593-374C-B53C-DAD1C51CF690}" srcOrd="2" destOrd="0" presId="urn:microsoft.com/office/officeart/2005/8/layout/vList2"/>
    <dgm:cxn modelId="{45FC3FC6-CD9C-4441-8472-2E6011B5DCBF}" type="presParOf" srcId="{7FF6CCC3-B7BF-FD4B-921F-BE1CB93DAED9}" destId="{3ECC97B6-9791-5440-B82C-6A82248CC2FC}" srcOrd="3" destOrd="0" presId="urn:microsoft.com/office/officeart/2005/8/layout/vList2"/>
    <dgm:cxn modelId="{964F6417-9EA6-134F-B632-D06F99ED7C9D}" type="presParOf" srcId="{7FF6CCC3-B7BF-FD4B-921F-BE1CB93DAED9}" destId="{2C972782-9F33-2547-A569-91BDB14B22BD}" srcOrd="4" destOrd="0" presId="urn:microsoft.com/office/officeart/2005/8/layout/vList2"/>
    <dgm:cxn modelId="{5EEFD2CB-2BBB-A343-9389-478B38A55750}" type="presParOf" srcId="{7FF6CCC3-B7BF-FD4B-921F-BE1CB93DAED9}" destId="{6BE4B3A5-11FD-BF41-BE2E-78E7A78F1EF4}" srcOrd="5" destOrd="0" presId="urn:microsoft.com/office/officeart/2005/8/layout/vList2"/>
    <dgm:cxn modelId="{1CF6EFEA-CE6A-AF47-AEF5-E3C9BD0B527C}" type="presParOf" srcId="{7FF6CCC3-B7BF-FD4B-921F-BE1CB93DAED9}" destId="{070D7461-0F46-8F4D-A08A-2FE364B98BCB}"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8AD176-3870-4DD1-AB78-9A01F5B4EC2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826B2FC-A8DD-4ED5-AFF9-70708FB19463}">
      <dgm:prSet/>
      <dgm:spPr/>
      <dgm:t>
        <a:bodyPr/>
        <a:lstStyle/>
        <a:p>
          <a:r>
            <a:rPr lang="en-GB"/>
            <a:t>Intention to take action in near future – usually the next month.</a:t>
          </a:r>
          <a:endParaRPr lang="en-US"/>
        </a:p>
      </dgm:t>
    </dgm:pt>
    <dgm:pt modelId="{F944AC93-D4A6-4C5C-9A12-165AA2AACE64}" type="parTrans" cxnId="{F624EA9A-AD33-4A01-804A-F2979EC7B54E}">
      <dgm:prSet/>
      <dgm:spPr/>
      <dgm:t>
        <a:bodyPr/>
        <a:lstStyle/>
        <a:p>
          <a:endParaRPr lang="en-US"/>
        </a:p>
      </dgm:t>
    </dgm:pt>
    <dgm:pt modelId="{D70AD7A1-3CAA-474D-B45F-4E49DEF9A7BA}" type="sibTrans" cxnId="{F624EA9A-AD33-4A01-804A-F2979EC7B54E}">
      <dgm:prSet/>
      <dgm:spPr/>
      <dgm:t>
        <a:bodyPr/>
        <a:lstStyle/>
        <a:p>
          <a:endParaRPr lang="en-US"/>
        </a:p>
      </dgm:t>
    </dgm:pt>
    <dgm:pt modelId="{30CA4DDF-6C0E-46AA-8505-CF7E46761DE5}">
      <dgm:prSet/>
      <dgm:spPr/>
      <dgm:t>
        <a:bodyPr/>
        <a:lstStyle/>
        <a:p>
          <a:r>
            <a:rPr lang="en-GB"/>
            <a:t>Have plan of action – some activity and behaviour modification in past year.</a:t>
          </a:r>
          <a:endParaRPr lang="en-US"/>
        </a:p>
      </dgm:t>
    </dgm:pt>
    <dgm:pt modelId="{06EA574B-3DEB-474E-AA75-9EDAD0DB34B4}" type="parTrans" cxnId="{0CE8AAD5-80C1-4551-8925-57D6BB6405C2}">
      <dgm:prSet/>
      <dgm:spPr/>
      <dgm:t>
        <a:bodyPr/>
        <a:lstStyle/>
        <a:p>
          <a:endParaRPr lang="en-US"/>
        </a:p>
      </dgm:t>
    </dgm:pt>
    <dgm:pt modelId="{CD5E5D14-8B83-475A-99B8-506AEAA6D975}" type="sibTrans" cxnId="{0CE8AAD5-80C1-4551-8925-57D6BB6405C2}">
      <dgm:prSet/>
      <dgm:spPr/>
      <dgm:t>
        <a:bodyPr/>
        <a:lstStyle/>
        <a:p>
          <a:endParaRPr lang="en-US"/>
        </a:p>
      </dgm:t>
    </dgm:pt>
    <dgm:pt modelId="{463F86F4-BF86-48DA-B850-9C971F6255C9}">
      <dgm:prSet/>
      <dgm:spPr/>
      <dgm:t>
        <a:bodyPr/>
        <a:lstStyle/>
        <a:p>
          <a:r>
            <a:rPr lang="en-GB"/>
            <a:t>Not reaching criterion levels.</a:t>
          </a:r>
          <a:endParaRPr lang="en-US"/>
        </a:p>
      </dgm:t>
    </dgm:pt>
    <dgm:pt modelId="{C9740057-0D86-4E1C-96AA-003F4B9867B7}" type="parTrans" cxnId="{2FE1A731-239B-457A-BEEB-21E359F6DAE3}">
      <dgm:prSet/>
      <dgm:spPr/>
      <dgm:t>
        <a:bodyPr/>
        <a:lstStyle/>
        <a:p>
          <a:endParaRPr lang="en-US"/>
        </a:p>
      </dgm:t>
    </dgm:pt>
    <dgm:pt modelId="{D7F0E426-28ED-413D-B877-2813119BBB1E}" type="sibTrans" cxnId="{2FE1A731-239B-457A-BEEB-21E359F6DAE3}">
      <dgm:prSet/>
      <dgm:spPr/>
      <dgm:t>
        <a:bodyPr/>
        <a:lstStyle/>
        <a:p>
          <a:endParaRPr lang="en-US"/>
        </a:p>
      </dgm:t>
    </dgm:pt>
    <dgm:pt modelId="{7C09643D-C6DE-433E-A3D1-8AF7E45E3FDF}">
      <dgm:prSet/>
      <dgm:spPr/>
      <dgm:t>
        <a:bodyPr/>
        <a:lstStyle/>
        <a:p>
          <a:r>
            <a:rPr lang="en-GB"/>
            <a:t>Intentional and behavioural criteria.</a:t>
          </a:r>
          <a:endParaRPr lang="en-US"/>
        </a:p>
      </dgm:t>
    </dgm:pt>
    <dgm:pt modelId="{D6BAC308-5871-4236-9AA1-553A150DD32F}" type="parTrans" cxnId="{D63D94A9-8DB6-4CC2-8EAB-39443B3F3BCE}">
      <dgm:prSet/>
      <dgm:spPr/>
      <dgm:t>
        <a:bodyPr/>
        <a:lstStyle/>
        <a:p>
          <a:endParaRPr lang="en-US"/>
        </a:p>
      </dgm:t>
    </dgm:pt>
    <dgm:pt modelId="{62239CFC-7059-43D5-8391-8B34881E98C6}" type="sibTrans" cxnId="{D63D94A9-8DB6-4CC2-8EAB-39443B3F3BCE}">
      <dgm:prSet/>
      <dgm:spPr/>
      <dgm:t>
        <a:bodyPr/>
        <a:lstStyle/>
        <a:p>
          <a:endParaRPr lang="en-US"/>
        </a:p>
      </dgm:t>
    </dgm:pt>
    <dgm:pt modelId="{E298BC5D-06BF-46FB-8848-E16F35A4CD77}">
      <dgm:prSet/>
      <dgm:spPr/>
      <dgm:t>
        <a:bodyPr/>
        <a:lstStyle/>
        <a:p>
          <a:r>
            <a:rPr lang="en-GB"/>
            <a:t>Downside of risk behaviour seen as greater than the pro</a:t>
          </a:r>
          <a:r>
            <a:rPr lang="ja-JP"/>
            <a:t>’</a:t>
          </a:r>
          <a:r>
            <a:rPr lang="en-GB"/>
            <a:t>s.</a:t>
          </a:r>
          <a:endParaRPr lang="en-US"/>
        </a:p>
      </dgm:t>
    </dgm:pt>
    <dgm:pt modelId="{E9A4B1F5-C6FB-42AA-86B6-FCD305069C55}" type="parTrans" cxnId="{3EA43EEB-12BA-4A9F-92CD-4EBF3B2DA341}">
      <dgm:prSet/>
      <dgm:spPr/>
      <dgm:t>
        <a:bodyPr/>
        <a:lstStyle/>
        <a:p>
          <a:endParaRPr lang="en-US"/>
        </a:p>
      </dgm:t>
    </dgm:pt>
    <dgm:pt modelId="{CA7FB7C3-B725-4C1F-9B3B-85F131F9F4A0}" type="sibTrans" cxnId="{3EA43EEB-12BA-4A9F-92CD-4EBF3B2DA341}">
      <dgm:prSet/>
      <dgm:spPr/>
      <dgm:t>
        <a:bodyPr/>
        <a:lstStyle/>
        <a:p>
          <a:endParaRPr lang="en-US"/>
        </a:p>
      </dgm:t>
    </dgm:pt>
    <dgm:pt modelId="{9EB73FCE-EFE6-4890-8CF6-82CC227B1131}">
      <dgm:prSet/>
      <dgm:spPr/>
      <dgm:t>
        <a:bodyPr/>
        <a:lstStyle/>
        <a:p>
          <a:r>
            <a:rPr lang="en-GB"/>
            <a:t>Not a stable stage.</a:t>
          </a:r>
          <a:endParaRPr lang="en-US"/>
        </a:p>
      </dgm:t>
    </dgm:pt>
    <dgm:pt modelId="{B4D2574B-FF73-4A7D-B59B-DB6E4E1E2C89}" type="parTrans" cxnId="{F8A31C30-11B2-4FAF-9796-69380B3166DD}">
      <dgm:prSet/>
      <dgm:spPr/>
      <dgm:t>
        <a:bodyPr/>
        <a:lstStyle/>
        <a:p>
          <a:endParaRPr lang="en-US"/>
        </a:p>
      </dgm:t>
    </dgm:pt>
    <dgm:pt modelId="{8600C229-A55E-443A-9D68-DD4D134805C1}" type="sibTrans" cxnId="{F8A31C30-11B2-4FAF-9796-69380B3166DD}">
      <dgm:prSet/>
      <dgm:spPr/>
      <dgm:t>
        <a:bodyPr/>
        <a:lstStyle/>
        <a:p>
          <a:endParaRPr lang="en-US"/>
        </a:p>
      </dgm:t>
    </dgm:pt>
    <dgm:pt modelId="{7AB401CF-CF17-8B4F-A264-B36C1CF2F763}" type="pres">
      <dgm:prSet presAssocID="{128AD176-3870-4DD1-AB78-9A01F5B4EC2E}" presName="linear" presStyleCnt="0">
        <dgm:presLayoutVars>
          <dgm:animLvl val="lvl"/>
          <dgm:resizeHandles val="exact"/>
        </dgm:presLayoutVars>
      </dgm:prSet>
      <dgm:spPr/>
    </dgm:pt>
    <dgm:pt modelId="{A091FB46-F1A8-2C44-9E88-AE00BE6E9EF0}" type="pres">
      <dgm:prSet presAssocID="{3826B2FC-A8DD-4ED5-AFF9-70708FB19463}" presName="parentText" presStyleLbl="node1" presStyleIdx="0" presStyleCnt="6">
        <dgm:presLayoutVars>
          <dgm:chMax val="0"/>
          <dgm:bulletEnabled val="1"/>
        </dgm:presLayoutVars>
      </dgm:prSet>
      <dgm:spPr/>
    </dgm:pt>
    <dgm:pt modelId="{AF9F12F0-5520-9A4A-8676-08F14B0B5758}" type="pres">
      <dgm:prSet presAssocID="{D70AD7A1-3CAA-474D-B45F-4E49DEF9A7BA}" presName="spacer" presStyleCnt="0"/>
      <dgm:spPr/>
    </dgm:pt>
    <dgm:pt modelId="{AB9C2CF4-CEC2-5E4E-8D55-326A71D40FE7}" type="pres">
      <dgm:prSet presAssocID="{30CA4DDF-6C0E-46AA-8505-CF7E46761DE5}" presName="parentText" presStyleLbl="node1" presStyleIdx="1" presStyleCnt="6">
        <dgm:presLayoutVars>
          <dgm:chMax val="0"/>
          <dgm:bulletEnabled val="1"/>
        </dgm:presLayoutVars>
      </dgm:prSet>
      <dgm:spPr/>
    </dgm:pt>
    <dgm:pt modelId="{5A51D4C3-A9B5-A544-AA43-497137020986}" type="pres">
      <dgm:prSet presAssocID="{CD5E5D14-8B83-475A-99B8-506AEAA6D975}" presName="spacer" presStyleCnt="0"/>
      <dgm:spPr/>
    </dgm:pt>
    <dgm:pt modelId="{735B42C3-7F0B-E444-A709-F228CB7CB305}" type="pres">
      <dgm:prSet presAssocID="{463F86F4-BF86-48DA-B850-9C971F6255C9}" presName="parentText" presStyleLbl="node1" presStyleIdx="2" presStyleCnt="6">
        <dgm:presLayoutVars>
          <dgm:chMax val="0"/>
          <dgm:bulletEnabled val="1"/>
        </dgm:presLayoutVars>
      </dgm:prSet>
      <dgm:spPr/>
    </dgm:pt>
    <dgm:pt modelId="{F7F702F6-F3EB-6A4B-B9DE-E8C987BD16A3}" type="pres">
      <dgm:prSet presAssocID="{D7F0E426-28ED-413D-B877-2813119BBB1E}" presName="spacer" presStyleCnt="0"/>
      <dgm:spPr/>
    </dgm:pt>
    <dgm:pt modelId="{3261DD7C-925B-F044-9056-18A224A22AA3}" type="pres">
      <dgm:prSet presAssocID="{7C09643D-C6DE-433E-A3D1-8AF7E45E3FDF}" presName="parentText" presStyleLbl="node1" presStyleIdx="3" presStyleCnt="6">
        <dgm:presLayoutVars>
          <dgm:chMax val="0"/>
          <dgm:bulletEnabled val="1"/>
        </dgm:presLayoutVars>
      </dgm:prSet>
      <dgm:spPr/>
    </dgm:pt>
    <dgm:pt modelId="{C6091430-CFEE-7649-98F4-6C39EFFC5A59}" type="pres">
      <dgm:prSet presAssocID="{62239CFC-7059-43D5-8391-8B34881E98C6}" presName="spacer" presStyleCnt="0"/>
      <dgm:spPr/>
    </dgm:pt>
    <dgm:pt modelId="{D87DC873-AB7C-DF43-8DFD-A2F421997612}" type="pres">
      <dgm:prSet presAssocID="{E298BC5D-06BF-46FB-8848-E16F35A4CD77}" presName="parentText" presStyleLbl="node1" presStyleIdx="4" presStyleCnt="6">
        <dgm:presLayoutVars>
          <dgm:chMax val="0"/>
          <dgm:bulletEnabled val="1"/>
        </dgm:presLayoutVars>
      </dgm:prSet>
      <dgm:spPr/>
    </dgm:pt>
    <dgm:pt modelId="{6364B74B-2CE2-CC48-97AE-6FFD0C07BC78}" type="pres">
      <dgm:prSet presAssocID="{CA7FB7C3-B725-4C1F-9B3B-85F131F9F4A0}" presName="spacer" presStyleCnt="0"/>
      <dgm:spPr/>
    </dgm:pt>
    <dgm:pt modelId="{3D8999EA-EF97-C24B-A0A8-C6C2E98D5283}" type="pres">
      <dgm:prSet presAssocID="{9EB73FCE-EFE6-4890-8CF6-82CC227B1131}" presName="parentText" presStyleLbl="node1" presStyleIdx="5" presStyleCnt="6">
        <dgm:presLayoutVars>
          <dgm:chMax val="0"/>
          <dgm:bulletEnabled val="1"/>
        </dgm:presLayoutVars>
      </dgm:prSet>
      <dgm:spPr/>
    </dgm:pt>
  </dgm:ptLst>
  <dgm:cxnLst>
    <dgm:cxn modelId="{A8586404-38E3-0243-9A2F-316F87B9A322}" type="presOf" srcId="{30CA4DDF-6C0E-46AA-8505-CF7E46761DE5}" destId="{AB9C2CF4-CEC2-5E4E-8D55-326A71D40FE7}" srcOrd="0" destOrd="0" presId="urn:microsoft.com/office/officeart/2005/8/layout/vList2"/>
    <dgm:cxn modelId="{CAFAF618-A1AF-974D-91EF-19667F34BBFB}" type="presOf" srcId="{128AD176-3870-4DD1-AB78-9A01F5B4EC2E}" destId="{7AB401CF-CF17-8B4F-A264-B36C1CF2F763}" srcOrd="0" destOrd="0" presId="urn:microsoft.com/office/officeart/2005/8/layout/vList2"/>
    <dgm:cxn modelId="{F8A31C30-11B2-4FAF-9796-69380B3166DD}" srcId="{128AD176-3870-4DD1-AB78-9A01F5B4EC2E}" destId="{9EB73FCE-EFE6-4890-8CF6-82CC227B1131}" srcOrd="5" destOrd="0" parTransId="{B4D2574B-FF73-4A7D-B59B-DB6E4E1E2C89}" sibTransId="{8600C229-A55E-443A-9D68-DD4D134805C1}"/>
    <dgm:cxn modelId="{2FE1A731-239B-457A-BEEB-21E359F6DAE3}" srcId="{128AD176-3870-4DD1-AB78-9A01F5B4EC2E}" destId="{463F86F4-BF86-48DA-B850-9C971F6255C9}" srcOrd="2" destOrd="0" parTransId="{C9740057-0D86-4E1C-96AA-003F4B9867B7}" sibTransId="{D7F0E426-28ED-413D-B877-2813119BBB1E}"/>
    <dgm:cxn modelId="{A21FF343-0F28-2140-BDA7-6B9B2A3B1E4B}" type="presOf" srcId="{E298BC5D-06BF-46FB-8848-E16F35A4CD77}" destId="{D87DC873-AB7C-DF43-8DFD-A2F421997612}" srcOrd="0" destOrd="0" presId="urn:microsoft.com/office/officeart/2005/8/layout/vList2"/>
    <dgm:cxn modelId="{1B1BB654-6524-EE4E-8173-25E23BB6FF2F}" type="presOf" srcId="{463F86F4-BF86-48DA-B850-9C971F6255C9}" destId="{735B42C3-7F0B-E444-A709-F228CB7CB305}" srcOrd="0" destOrd="0" presId="urn:microsoft.com/office/officeart/2005/8/layout/vList2"/>
    <dgm:cxn modelId="{F304C46C-EB25-5A4E-AAA2-A95524605A7B}" type="presOf" srcId="{3826B2FC-A8DD-4ED5-AFF9-70708FB19463}" destId="{A091FB46-F1A8-2C44-9E88-AE00BE6E9EF0}" srcOrd="0" destOrd="0" presId="urn:microsoft.com/office/officeart/2005/8/layout/vList2"/>
    <dgm:cxn modelId="{BB6FF973-E15D-124F-B0A1-083F8E76731D}" type="presOf" srcId="{9EB73FCE-EFE6-4890-8CF6-82CC227B1131}" destId="{3D8999EA-EF97-C24B-A0A8-C6C2E98D5283}" srcOrd="0" destOrd="0" presId="urn:microsoft.com/office/officeart/2005/8/layout/vList2"/>
    <dgm:cxn modelId="{2D69E994-6477-3C4A-94DD-0162975EED56}" type="presOf" srcId="{7C09643D-C6DE-433E-A3D1-8AF7E45E3FDF}" destId="{3261DD7C-925B-F044-9056-18A224A22AA3}" srcOrd="0" destOrd="0" presId="urn:microsoft.com/office/officeart/2005/8/layout/vList2"/>
    <dgm:cxn modelId="{F624EA9A-AD33-4A01-804A-F2979EC7B54E}" srcId="{128AD176-3870-4DD1-AB78-9A01F5B4EC2E}" destId="{3826B2FC-A8DD-4ED5-AFF9-70708FB19463}" srcOrd="0" destOrd="0" parTransId="{F944AC93-D4A6-4C5C-9A12-165AA2AACE64}" sibTransId="{D70AD7A1-3CAA-474D-B45F-4E49DEF9A7BA}"/>
    <dgm:cxn modelId="{D63D94A9-8DB6-4CC2-8EAB-39443B3F3BCE}" srcId="{128AD176-3870-4DD1-AB78-9A01F5B4EC2E}" destId="{7C09643D-C6DE-433E-A3D1-8AF7E45E3FDF}" srcOrd="3" destOrd="0" parTransId="{D6BAC308-5871-4236-9AA1-553A150DD32F}" sibTransId="{62239CFC-7059-43D5-8391-8B34881E98C6}"/>
    <dgm:cxn modelId="{0CE8AAD5-80C1-4551-8925-57D6BB6405C2}" srcId="{128AD176-3870-4DD1-AB78-9A01F5B4EC2E}" destId="{30CA4DDF-6C0E-46AA-8505-CF7E46761DE5}" srcOrd="1" destOrd="0" parTransId="{06EA574B-3DEB-474E-AA75-9EDAD0DB34B4}" sibTransId="{CD5E5D14-8B83-475A-99B8-506AEAA6D975}"/>
    <dgm:cxn modelId="{3EA43EEB-12BA-4A9F-92CD-4EBF3B2DA341}" srcId="{128AD176-3870-4DD1-AB78-9A01F5B4EC2E}" destId="{E298BC5D-06BF-46FB-8848-E16F35A4CD77}" srcOrd="4" destOrd="0" parTransId="{E9A4B1F5-C6FB-42AA-86B6-FCD305069C55}" sibTransId="{CA7FB7C3-B725-4C1F-9B3B-85F131F9F4A0}"/>
    <dgm:cxn modelId="{9085DB05-919C-9D45-A8AA-75699AAEAAE5}" type="presParOf" srcId="{7AB401CF-CF17-8B4F-A264-B36C1CF2F763}" destId="{A091FB46-F1A8-2C44-9E88-AE00BE6E9EF0}" srcOrd="0" destOrd="0" presId="urn:microsoft.com/office/officeart/2005/8/layout/vList2"/>
    <dgm:cxn modelId="{5FB2A6A9-9FCC-AD4D-8A3B-03B2F3B7DF54}" type="presParOf" srcId="{7AB401CF-CF17-8B4F-A264-B36C1CF2F763}" destId="{AF9F12F0-5520-9A4A-8676-08F14B0B5758}" srcOrd="1" destOrd="0" presId="urn:microsoft.com/office/officeart/2005/8/layout/vList2"/>
    <dgm:cxn modelId="{9CC279DC-184C-5044-8FA3-C8CDE286672F}" type="presParOf" srcId="{7AB401CF-CF17-8B4F-A264-B36C1CF2F763}" destId="{AB9C2CF4-CEC2-5E4E-8D55-326A71D40FE7}" srcOrd="2" destOrd="0" presId="urn:microsoft.com/office/officeart/2005/8/layout/vList2"/>
    <dgm:cxn modelId="{D09603A7-8582-E148-B7CD-2662D3024870}" type="presParOf" srcId="{7AB401CF-CF17-8B4F-A264-B36C1CF2F763}" destId="{5A51D4C3-A9B5-A544-AA43-497137020986}" srcOrd="3" destOrd="0" presId="urn:microsoft.com/office/officeart/2005/8/layout/vList2"/>
    <dgm:cxn modelId="{1D214EE8-4CCA-844C-839D-8128DD0D139E}" type="presParOf" srcId="{7AB401CF-CF17-8B4F-A264-B36C1CF2F763}" destId="{735B42C3-7F0B-E444-A709-F228CB7CB305}" srcOrd="4" destOrd="0" presId="urn:microsoft.com/office/officeart/2005/8/layout/vList2"/>
    <dgm:cxn modelId="{D4CFE44D-70FE-1B43-AD02-FBF5DF8B2D4D}" type="presParOf" srcId="{7AB401CF-CF17-8B4F-A264-B36C1CF2F763}" destId="{F7F702F6-F3EB-6A4B-B9DE-E8C987BD16A3}" srcOrd="5" destOrd="0" presId="urn:microsoft.com/office/officeart/2005/8/layout/vList2"/>
    <dgm:cxn modelId="{FE9BAFAB-3A5F-DB48-9F0F-D371B398AD44}" type="presParOf" srcId="{7AB401CF-CF17-8B4F-A264-B36C1CF2F763}" destId="{3261DD7C-925B-F044-9056-18A224A22AA3}" srcOrd="6" destOrd="0" presId="urn:microsoft.com/office/officeart/2005/8/layout/vList2"/>
    <dgm:cxn modelId="{7E68811E-6CC3-7E44-820A-355872D115DA}" type="presParOf" srcId="{7AB401CF-CF17-8B4F-A264-B36C1CF2F763}" destId="{C6091430-CFEE-7649-98F4-6C39EFFC5A59}" srcOrd="7" destOrd="0" presId="urn:microsoft.com/office/officeart/2005/8/layout/vList2"/>
    <dgm:cxn modelId="{22964AB8-7129-7749-820C-8EC307E294D9}" type="presParOf" srcId="{7AB401CF-CF17-8B4F-A264-B36C1CF2F763}" destId="{D87DC873-AB7C-DF43-8DFD-A2F421997612}" srcOrd="8" destOrd="0" presId="urn:microsoft.com/office/officeart/2005/8/layout/vList2"/>
    <dgm:cxn modelId="{5C6C7895-523E-E946-AB57-4DC24E61E790}" type="presParOf" srcId="{7AB401CF-CF17-8B4F-A264-B36C1CF2F763}" destId="{6364B74B-2CE2-CC48-97AE-6FFD0C07BC78}" srcOrd="9" destOrd="0" presId="urn:microsoft.com/office/officeart/2005/8/layout/vList2"/>
    <dgm:cxn modelId="{B55E69CD-5AEA-EE4C-9D98-F751C6AED1EB}" type="presParOf" srcId="{7AB401CF-CF17-8B4F-A264-B36C1CF2F763}" destId="{3D8999EA-EF97-C24B-A0A8-C6C2E98D5283}"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52775A-C31F-40EF-9D8B-7F546F2ADD6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3720A57-3616-4ACE-B467-44503EEE544E}">
      <dgm:prSet/>
      <dgm:spPr/>
      <dgm:t>
        <a:bodyPr/>
        <a:lstStyle/>
        <a:p>
          <a:r>
            <a:rPr lang="en-GB"/>
            <a:t>Overt behavioural changes have occurred in the last 6 months.</a:t>
          </a:r>
          <a:endParaRPr lang="en-US"/>
        </a:p>
      </dgm:t>
    </dgm:pt>
    <dgm:pt modelId="{46F7FCA3-C782-493E-8B80-40BA466B7DE6}" type="parTrans" cxnId="{57942367-A9A3-4186-8098-7B3CEEC1F8AB}">
      <dgm:prSet/>
      <dgm:spPr/>
      <dgm:t>
        <a:bodyPr/>
        <a:lstStyle/>
        <a:p>
          <a:endParaRPr lang="en-US"/>
        </a:p>
      </dgm:t>
    </dgm:pt>
    <dgm:pt modelId="{59DAD77D-07A8-40DA-B9D1-32873351D2B9}" type="sibTrans" cxnId="{57942367-A9A3-4186-8098-7B3CEEC1F8AB}">
      <dgm:prSet/>
      <dgm:spPr/>
      <dgm:t>
        <a:bodyPr/>
        <a:lstStyle/>
        <a:p>
          <a:endParaRPr lang="en-US"/>
        </a:p>
      </dgm:t>
    </dgm:pt>
    <dgm:pt modelId="{13AA0E58-49CD-4308-ACAC-0974C4CDE0D7}">
      <dgm:prSet/>
      <dgm:spPr/>
      <dgm:t>
        <a:bodyPr/>
        <a:lstStyle/>
        <a:p>
          <a:r>
            <a:rPr lang="en-GB"/>
            <a:t>Busiest stage – most processes of change being used.</a:t>
          </a:r>
          <a:endParaRPr lang="en-US"/>
        </a:p>
      </dgm:t>
    </dgm:pt>
    <dgm:pt modelId="{F8C0F7F9-8149-47D7-88DB-1B8148C1D4CB}" type="parTrans" cxnId="{5982E536-28FA-49B7-9C13-3D4831EE5D26}">
      <dgm:prSet/>
      <dgm:spPr/>
      <dgm:t>
        <a:bodyPr/>
        <a:lstStyle/>
        <a:p>
          <a:endParaRPr lang="en-US"/>
        </a:p>
      </dgm:t>
    </dgm:pt>
    <dgm:pt modelId="{A9F7CD7A-236F-4C70-872A-DB34677FEC19}" type="sibTrans" cxnId="{5982E536-28FA-49B7-9C13-3D4831EE5D26}">
      <dgm:prSet/>
      <dgm:spPr/>
      <dgm:t>
        <a:bodyPr/>
        <a:lstStyle/>
        <a:p>
          <a:endParaRPr lang="en-US"/>
        </a:p>
      </dgm:t>
    </dgm:pt>
    <dgm:pt modelId="{B2C11028-0E18-4590-94C9-D244619CB431}">
      <dgm:prSet/>
      <dgm:spPr/>
      <dgm:t>
        <a:bodyPr/>
        <a:lstStyle/>
        <a:p>
          <a:r>
            <a:rPr lang="en-GB"/>
            <a:t>Least stable stage – relapse.</a:t>
          </a:r>
          <a:endParaRPr lang="en-US"/>
        </a:p>
      </dgm:t>
    </dgm:pt>
    <dgm:pt modelId="{6986B654-FB8E-4655-8A54-F111BAF91F8C}" type="parTrans" cxnId="{32C92C16-4A1D-43D1-A410-4C42A92C686A}">
      <dgm:prSet/>
      <dgm:spPr/>
      <dgm:t>
        <a:bodyPr/>
        <a:lstStyle/>
        <a:p>
          <a:endParaRPr lang="en-US"/>
        </a:p>
      </dgm:t>
    </dgm:pt>
    <dgm:pt modelId="{373EEBD6-AA8B-4C1F-8BE2-30822BF7F0FC}" type="sibTrans" cxnId="{32C92C16-4A1D-43D1-A410-4C42A92C686A}">
      <dgm:prSet/>
      <dgm:spPr/>
      <dgm:t>
        <a:bodyPr/>
        <a:lstStyle/>
        <a:p>
          <a:endParaRPr lang="en-US"/>
        </a:p>
      </dgm:t>
    </dgm:pt>
    <dgm:pt modelId="{5E01703D-BD99-412D-BDAC-30A7CD8FB775}">
      <dgm:prSet/>
      <dgm:spPr/>
      <dgm:t>
        <a:bodyPr/>
        <a:lstStyle/>
        <a:p>
          <a:r>
            <a:rPr lang="en-GB"/>
            <a:t>Smoking example – action criterion = stopping smoking.</a:t>
          </a:r>
          <a:endParaRPr lang="en-US"/>
        </a:p>
      </dgm:t>
    </dgm:pt>
    <dgm:pt modelId="{FC658580-68D8-44C6-AF3A-D458E8AA9DDF}" type="parTrans" cxnId="{D149888A-A027-45F0-AF29-E2B97A83D333}">
      <dgm:prSet/>
      <dgm:spPr/>
      <dgm:t>
        <a:bodyPr/>
        <a:lstStyle/>
        <a:p>
          <a:endParaRPr lang="en-US"/>
        </a:p>
      </dgm:t>
    </dgm:pt>
    <dgm:pt modelId="{9778DFE6-E574-44AF-BED8-2E1B8971F440}" type="sibTrans" cxnId="{D149888A-A027-45F0-AF29-E2B97A83D333}">
      <dgm:prSet/>
      <dgm:spPr/>
      <dgm:t>
        <a:bodyPr/>
        <a:lstStyle/>
        <a:p>
          <a:endParaRPr lang="en-US"/>
        </a:p>
      </dgm:t>
    </dgm:pt>
    <dgm:pt modelId="{2B2D5FED-E97D-402F-AAD7-224C5A747CBD}">
      <dgm:prSet/>
      <dgm:spPr/>
      <dgm:t>
        <a:bodyPr/>
        <a:lstStyle/>
        <a:p>
          <a:r>
            <a:rPr lang="en-GB"/>
            <a:t>Stages of change model originated from changing smoking behaviour (Marcus &amp; Owen, 1992).</a:t>
          </a:r>
          <a:endParaRPr lang="en-US"/>
        </a:p>
      </dgm:t>
    </dgm:pt>
    <dgm:pt modelId="{5F79D9AB-127B-40DB-9287-6F5A95889108}" type="parTrans" cxnId="{F08CC807-79A1-40E9-866E-0528BD689366}">
      <dgm:prSet/>
      <dgm:spPr/>
      <dgm:t>
        <a:bodyPr/>
        <a:lstStyle/>
        <a:p>
          <a:endParaRPr lang="en-US"/>
        </a:p>
      </dgm:t>
    </dgm:pt>
    <dgm:pt modelId="{E183777E-390C-4BC8-A49B-ECDD56E54B4A}" type="sibTrans" cxnId="{F08CC807-79A1-40E9-866E-0528BD689366}">
      <dgm:prSet/>
      <dgm:spPr/>
      <dgm:t>
        <a:bodyPr/>
        <a:lstStyle/>
        <a:p>
          <a:endParaRPr lang="en-US"/>
        </a:p>
      </dgm:t>
    </dgm:pt>
    <dgm:pt modelId="{9A3262FE-694C-FA4D-9570-A898DF2DE8C2}" type="pres">
      <dgm:prSet presAssocID="{ED52775A-C31F-40EF-9D8B-7F546F2ADD6B}" presName="linear" presStyleCnt="0">
        <dgm:presLayoutVars>
          <dgm:animLvl val="lvl"/>
          <dgm:resizeHandles val="exact"/>
        </dgm:presLayoutVars>
      </dgm:prSet>
      <dgm:spPr/>
    </dgm:pt>
    <dgm:pt modelId="{4F7D2F3B-7CCC-4747-9C19-5FAA9932C2D8}" type="pres">
      <dgm:prSet presAssocID="{93720A57-3616-4ACE-B467-44503EEE544E}" presName="parentText" presStyleLbl="node1" presStyleIdx="0" presStyleCnt="5">
        <dgm:presLayoutVars>
          <dgm:chMax val="0"/>
          <dgm:bulletEnabled val="1"/>
        </dgm:presLayoutVars>
      </dgm:prSet>
      <dgm:spPr/>
    </dgm:pt>
    <dgm:pt modelId="{590326C7-33DE-A84D-BB1E-0F5FECEF77B3}" type="pres">
      <dgm:prSet presAssocID="{59DAD77D-07A8-40DA-B9D1-32873351D2B9}" presName="spacer" presStyleCnt="0"/>
      <dgm:spPr/>
    </dgm:pt>
    <dgm:pt modelId="{BE593525-B09B-D444-BD37-3E76D05A32F9}" type="pres">
      <dgm:prSet presAssocID="{13AA0E58-49CD-4308-ACAC-0974C4CDE0D7}" presName="parentText" presStyleLbl="node1" presStyleIdx="1" presStyleCnt="5">
        <dgm:presLayoutVars>
          <dgm:chMax val="0"/>
          <dgm:bulletEnabled val="1"/>
        </dgm:presLayoutVars>
      </dgm:prSet>
      <dgm:spPr/>
    </dgm:pt>
    <dgm:pt modelId="{AF379FAC-40D3-2144-8AB2-7C025231ACC7}" type="pres">
      <dgm:prSet presAssocID="{A9F7CD7A-236F-4C70-872A-DB34677FEC19}" presName="spacer" presStyleCnt="0"/>
      <dgm:spPr/>
    </dgm:pt>
    <dgm:pt modelId="{C7674E9B-CA0B-334D-AEE8-0D27830FF152}" type="pres">
      <dgm:prSet presAssocID="{B2C11028-0E18-4590-94C9-D244619CB431}" presName="parentText" presStyleLbl="node1" presStyleIdx="2" presStyleCnt="5">
        <dgm:presLayoutVars>
          <dgm:chMax val="0"/>
          <dgm:bulletEnabled val="1"/>
        </dgm:presLayoutVars>
      </dgm:prSet>
      <dgm:spPr/>
    </dgm:pt>
    <dgm:pt modelId="{C982A810-C30E-3E40-B3CA-0234C7EB18E3}" type="pres">
      <dgm:prSet presAssocID="{373EEBD6-AA8B-4C1F-8BE2-30822BF7F0FC}" presName="spacer" presStyleCnt="0"/>
      <dgm:spPr/>
    </dgm:pt>
    <dgm:pt modelId="{D505C914-D6A3-874B-B266-E922664F362F}" type="pres">
      <dgm:prSet presAssocID="{5E01703D-BD99-412D-BDAC-30A7CD8FB775}" presName="parentText" presStyleLbl="node1" presStyleIdx="3" presStyleCnt="5">
        <dgm:presLayoutVars>
          <dgm:chMax val="0"/>
          <dgm:bulletEnabled val="1"/>
        </dgm:presLayoutVars>
      </dgm:prSet>
      <dgm:spPr/>
    </dgm:pt>
    <dgm:pt modelId="{E5C0F1F3-C25B-1444-99AA-4D55076C4161}" type="pres">
      <dgm:prSet presAssocID="{9778DFE6-E574-44AF-BED8-2E1B8971F440}" presName="spacer" presStyleCnt="0"/>
      <dgm:spPr/>
    </dgm:pt>
    <dgm:pt modelId="{00465AE2-7AF7-0A4C-B396-2E3469EFCAB5}" type="pres">
      <dgm:prSet presAssocID="{2B2D5FED-E97D-402F-AAD7-224C5A747CBD}" presName="parentText" presStyleLbl="node1" presStyleIdx="4" presStyleCnt="5">
        <dgm:presLayoutVars>
          <dgm:chMax val="0"/>
          <dgm:bulletEnabled val="1"/>
        </dgm:presLayoutVars>
      </dgm:prSet>
      <dgm:spPr/>
    </dgm:pt>
  </dgm:ptLst>
  <dgm:cxnLst>
    <dgm:cxn modelId="{F08CC807-79A1-40E9-866E-0528BD689366}" srcId="{ED52775A-C31F-40EF-9D8B-7F546F2ADD6B}" destId="{2B2D5FED-E97D-402F-AAD7-224C5A747CBD}" srcOrd="4" destOrd="0" parTransId="{5F79D9AB-127B-40DB-9287-6F5A95889108}" sibTransId="{E183777E-390C-4BC8-A49B-ECDD56E54B4A}"/>
    <dgm:cxn modelId="{96DBEA14-BBFC-2F4A-8140-9366C208B1D1}" type="presOf" srcId="{93720A57-3616-4ACE-B467-44503EEE544E}" destId="{4F7D2F3B-7CCC-4747-9C19-5FAA9932C2D8}" srcOrd="0" destOrd="0" presId="urn:microsoft.com/office/officeart/2005/8/layout/vList2"/>
    <dgm:cxn modelId="{32C92C16-4A1D-43D1-A410-4C42A92C686A}" srcId="{ED52775A-C31F-40EF-9D8B-7F546F2ADD6B}" destId="{B2C11028-0E18-4590-94C9-D244619CB431}" srcOrd="2" destOrd="0" parTransId="{6986B654-FB8E-4655-8A54-F111BAF91F8C}" sibTransId="{373EEBD6-AA8B-4C1F-8BE2-30822BF7F0FC}"/>
    <dgm:cxn modelId="{5982E536-28FA-49B7-9C13-3D4831EE5D26}" srcId="{ED52775A-C31F-40EF-9D8B-7F546F2ADD6B}" destId="{13AA0E58-49CD-4308-ACAC-0974C4CDE0D7}" srcOrd="1" destOrd="0" parTransId="{F8C0F7F9-8149-47D7-88DB-1B8148C1D4CB}" sibTransId="{A9F7CD7A-236F-4C70-872A-DB34677FEC19}"/>
    <dgm:cxn modelId="{2BA7893A-EDF0-8242-B271-CF706EE57FDF}" type="presOf" srcId="{2B2D5FED-E97D-402F-AAD7-224C5A747CBD}" destId="{00465AE2-7AF7-0A4C-B396-2E3469EFCAB5}" srcOrd="0" destOrd="0" presId="urn:microsoft.com/office/officeart/2005/8/layout/vList2"/>
    <dgm:cxn modelId="{BE9B2B3B-77FD-BA4C-A078-06268E11982F}" type="presOf" srcId="{13AA0E58-49CD-4308-ACAC-0974C4CDE0D7}" destId="{BE593525-B09B-D444-BD37-3E76D05A32F9}" srcOrd="0" destOrd="0" presId="urn:microsoft.com/office/officeart/2005/8/layout/vList2"/>
    <dgm:cxn modelId="{61CC8753-9E7F-C440-9E56-EBD72C6768A7}" type="presOf" srcId="{5E01703D-BD99-412D-BDAC-30A7CD8FB775}" destId="{D505C914-D6A3-874B-B266-E922664F362F}" srcOrd="0" destOrd="0" presId="urn:microsoft.com/office/officeart/2005/8/layout/vList2"/>
    <dgm:cxn modelId="{57942367-A9A3-4186-8098-7B3CEEC1F8AB}" srcId="{ED52775A-C31F-40EF-9D8B-7F546F2ADD6B}" destId="{93720A57-3616-4ACE-B467-44503EEE544E}" srcOrd="0" destOrd="0" parTransId="{46F7FCA3-C782-493E-8B80-40BA466B7DE6}" sibTransId="{59DAD77D-07A8-40DA-B9D1-32873351D2B9}"/>
    <dgm:cxn modelId="{D149888A-A027-45F0-AF29-E2B97A83D333}" srcId="{ED52775A-C31F-40EF-9D8B-7F546F2ADD6B}" destId="{5E01703D-BD99-412D-BDAC-30A7CD8FB775}" srcOrd="3" destOrd="0" parTransId="{FC658580-68D8-44C6-AF3A-D458E8AA9DDF}" sibTransId="{9778DFE6-E574-44AF-BED8-2E1B8971F440}"/>
    <dgm:cxn modelId="{A4F2B8C1-749E-4D44-A1F8-32AEF308BB42}" type="presOf" srcId="{B2C11028-0E18-4590-94C9-D244619CB431}" destId="{C7674E9B-CA0B-334D-AEE8-0D27830FF152}" srcOrd="0" destOrd="0" presId="urn:microsoft.com/office/officeart/2005/8/layout/vList2"/>
    <dgm:cxn modelId="{D29CAEDC-2F0C-2D41-AF06-16842BC66356}" type="presOf" srcId="{ED52775A-C31F-40EF-9D8B-7F546F2ADD6B}" destId="{9A3262FE-694C-FA4D-9570-A898DF2DE8C2}" srcOrd="0" destOrd="0" presId="urn:microsoft.com/office/officeart/2005/8/layout/vList2"/>
    <dgm:cxn modelId="{12C5132E-0842-DE42-BF89-B02A47AC68CD}" type="presParOf" srcId="{9A3262FE-694C-FA4D-9570-A898DF2DE8C2}" destId="{4F7D2F3B-7CCC-4747-9C19-5FAA9932C2D8}" srcOrd="0" destOrd="0" presId="urn:microsoft.com/office/officeart/2005/8/layout/vList2"/>
    <dgm:cxn modelId="{5775C7FB-0AB0-B946-B085-64D76EECD8C6}" type="presParOf" srcId="{9A3262FE-694C-FA4D-9570-A898DF2DE8C2}" destId="{590326C7-33DE-A84D-BB1E-0F5FECEF77B3}" srcOrd="1" destOrd="0" presId="urn:microsoft.com/office/officeart/2005/8/layout/vList2"/>
    <dgm:cxn modelId="{E14DF55D-052F-FE47-8A93-7FD75B6A8974}" type="presParOf" srcId="{9A3262FE-694C-FA4D-9570-A898DF2DE8C2}" destId="{BE593525-B09B-D444-BD37-3E76D05A32F9}" srcOrd="2" destOrd="0" presId="urn:microsoft.com/office/officeart/2005/8/layout/vList2"/>
    <dgm:cxn modelId="{EDA1C25A-ADDC-974E-9965-91EFD50E87F5}" type="presParOf" srcId="{9A3262FE-694C-FA4D-9570-A898DF2DE8C2}" destId="{AF379FAC-40D3-2144-8AB2-7C025231ACC7}" srcOrd="3" destOrd="0" presId="urn:microsoft.com/office/officeart/2005/8/layout/vList2"/>
    <dgm:cxn modelId="{78E199CE-045B-1243-BFE3-E42658EE63FB}" type="presParOf" srcId="{9A3262FE-694C-FA4D-9570-A898DF2DE8C2}" destId="{C7674E9B-CA0B-334D-AEE8-0D27830FF152}" srcOrd="4" destOrd="0" presId="urn:microsoft.com/office/officeart/2005/8/layout/vList2"/>
    <dgm:cxn modelId="{23E74DE4-6E95-AC46-9200-04D497C6F4F3}" type="presParOf" srcId="{9A3262FE-694C-FA4D-9570-A898DF2DE8C2}" destId="{C982A810-C30E-3E40-B3CA-0234C7EB18E3}" srcOrd="5" destOrd="0" presId="urn:microsoft.com/office/officeart/2005/8/layout/vList2"/>
    <dgm:cxn modelId="{3603239F-E6B0-044B-AEC2-344E0B6E73F3}" type="presParOf" srcId="{9A3262FE-694C-FA4D-9570-A898DF2DE8C2}" destId="{D505C914-D6A3-874B-B266-E922664F362F}" srcOrd="6" destOrd="0" presId="urn:microsoft.com/office/officeart/2005/8/layout/vList2"/>
    <dgm:cxn modelId="{6E4C0C8E-53B7-D740-AF58-DF79ACD3734B}" type="presParOf" srcId="{9A3262FE-694C-FA4D-9570-A898DF2DE8C2}" destId="{E5C0F1F3-C25B-1444-99AA-4D55076C4161}" srcOrd="7" destOrd="0" presId="urn:microsoft.com/office/officeart/2005/8/layout/vList2"/>
    <dgm:cxn modelId="{36C765E5-F966-CE40-A434-E94D58798721}" type="presParOf" srcId="{9A3262FE-694C-FA4D-9570-A898DF2DE8C2}" destId="{00465AE2-7AF7-0A4C-B396-2E3469EFCAB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E7C4551-E734-401D-A097-AE071EABD68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BDA24743-4096-455C-885B-2B6726FFEE6F}">
      <dgm:prSet/>
      <dgm:spPr/>
      <dgm:t>
        <a:bodyPr/>
        <a:lstStyle/>
        <a:p>
          <a:r>
            <a:rPr lang="en-GB"/>
            <a:t>6 months after the criterion has been met until risk of reverting has terminated.</a:t>
          </a:r>
          <a:endParaRPr lang="en-US"/>
        </a:p>
      </dgm:t>
    </dgm:pt>
    <dgm:pt modelId="{A33BC6AE-6B21-47D6-A582-6B27B03CF9E0}" type="parTrans" cxnId="{4999E2A1-D783-40FD-8BE9-5519B0318ED5}">
      <dgm:prSet/>
      <dgm:spPr/>
      <dgm:t>
        <a:bodyPr/>
        <a:lstStyle/>
        <a:p>
          <a:endParaRPr lang="en-US"/>
        </a:p>
      </dgm:t>
    </dgm:pt>
    <dgm:pt modelId="{426143BC-EB67-4EC7-B194-2FA69332283A}" type="sibTrans" cxnId="{4999E2A1-D783-40FD-8BE9-5519B0318ED5}">
      <dgm:prSet/>
      <dgm:spPr/>
      <dgm:t>
        <a:bodyPr/>
        <a:lstStyle/>
        <a:p>
          <a:endParaRPr lang="en-US"/>
        </a:p>
      </dgm:t>
    </dgm:pt>
    <dgm:pt modelId="{0FD06437-FE23-4ACA-9C99-F959D5297651}">
      <dgm:prSet/>
      <dgm:spPr/>
      <dgm:t>
        <a:bodyPr/>
        <a:lstStyle/>
        <a:p>
          <a:r>
            <a:rPr lang="en-GB"/>
            <a:t>Period of continued change although fewer processes needed to prevent relapse.</a:t>
          </a:r>
          <a:endParaRPr lang="en-US"/>
        </a:p>
      </dgm:t>
    </dgm:pt>
    <dgm:pt modelId="{2F0D2AB3-B81F-46D0-855F-D9D553DCEA26}" type="parTrans" cxnId="{F9D62347-A811-46A7-8678-3C9E681B36C3}">
      <dgm:prSet/>
      <dgm:spPr/>
      <dgm:t>
        <a:bodyPr/>
        <a:lstStyle/>
        <a:p>
          <a:endParaRPr lang="en-US"/>
        </a:p>
      </dgm:t>
    </dgm:pt>
    <dgm:pt modelId="{640418F6-4353-4368-B4D6-AD4E36B9B698}" type="sibTrans" cxnId="{F9D62347-A811-46A7-8678-3C9E681B36C3}">
      <dgm:prSet/>
      <dgm:spPr/>
      <dgm:t>
        <a:bodyPr/>
        <a:lstStyle/>
        <a:p>
          <a:endParaRPr lang="en-US"/>
        </a:p>
      </dgm:t>
    </dgm:pt>
    <dgm:pt modelId="{36539200-2622-44C8-8BF5-DE98555EDF28}">
      <dgm:prSet/>
      <dgm:spPr/>
      <dgm:t>
        <a:bodyPr/>
        <a:lstStyle/>
        <a:p>
          <a:r>
            <a:rPr lang="en-GB"/>
            <a:t>Smoking – how long is enough time?</a:t>
          </a:r>
          <a:endParaRPr lang="en-US"/>
        </a:p>
      </dgm:t>
    </dgm:pt>
    <dgm:pt modelId="{2F992C60-F058-4FF1-8FE1-18B3A8395C31}" type="parTrans" cxnId="{CBF99665-3C80-44A5-B9AC-7FFC2BD21CE1}">
      <dgm:prSet/>
      <dgm:spPr/>
      <dgm:t>
        <a:bodyPr/>
        <a:lstStyle/>
        <a:p>
          <a:endParaRPr lang="en-US"/>
        </a:p>
      </dgm:t>
    </dgm:pt>
    <dgm:pt modelId="{1C62DEDB-7AAF-4D65-97B4-F1419779F078}" type="sibTrans" cxnId="{CBF99665-3C80-44A5-B9AC-7FFC2BD21CE1}">
      <dgm:prSet/>
      <dgm:spPr/>
      <dgm:t>
        <a:bodyPr/>
        <a:lstStyle/>
        <a:p>
          <a:endParaRPr lang="en-US"/>
        </a:p>
      </dgm:t>
    </dgm:pt>
    <dgm:pt modelId="{F2586E33-D28B-754E-847C-7309544C1E3E}" type="pres">
      <dgm:prSet presAssocID="{4E7C4551-E734-401D-A097-AE071EABD689}" presName="vert0" presStyleCnt="0">
        <dgm:presLayoutVars>
          <dgm:dir/>
          <dgm:animOne val="branch"/>
          <dgm:animLvl val="lvl"/>
        </dgm:presLayoutVars>
      </dgm:prSet>
      <dgm:spPr/>
    </dgm:pt>
    <dgm:pt modelId="{E75296EF-D153-FE44-993C-DC6D3EA9488F}" type="pres">
      <dgm:prSet presAssocID="{BDA24743-4096-455C-885B-2B6726FFEE6F}" presName="thickLine" presStyleLbl="alignNode1" presStyleIdx="0" presStyleCnt="3"/>
      <dgm:spPr/>
    </dgm:pt>
    <dgm:pt modelId="{9E95EF6E-231E-F14A-9D96-7C70A4451933}" type="pres">
      <dgm:prSet presAssocID="{BDA24743-4096-455C-885B-2B6726FFEE6F}" presName="horz1" presStyleCnt="0"/>
      <dgm:spPr/>
    </dgm:pt>
    <dgm:pt modelId="{DE933566-3840-704E-8414-38EE3D3489E6}" type="pres">
      <dgm:prSet presAssocID="{BDA24743-4096-455C-885B-2B6726FFEE6F}" presName="tx1" presStyleLbl="revTx" presStyleIdx="0" presStyleCnt="3"/>
      <dgm:spPr/>
    </dgm:pt>
    <dgm:pt modelId="{BC04BB39-2044-004F-A4A3-902B26A6C8FD}" type="pres">
      <dgm:prSet presAssocID="{BDA24743-4096-455C-885B-2B6726FFEE6F}" presName="vert1" presStyleCnt="0"/>
      <dgm:spPr/>
    </dgm:pt>
    <dgm:pt modelId="{81C7DD06-C0C5-D745-AEA7-98D5B51371E4}" type="pres">
      <dgm:prSet presAssocID="{0FD06437-FE23-4ACA-9C99-F959D5297651}" presName="thickLine" presStyleLbl="alignNode1" presStyleIdx="1" presStyleCnt="3"/>
      <dgm:spPr/>
    </dgm:pt>
    <dgm:pt modelId="{D0447B97-4F71-9A40-834C-D47A8ACA9A5B}" type="pres">
      <dgm:prSet presAssocID="{0FD06437-FE23-4ACA-9C99-F959D5297651}" presName="horz1" presStyleCnt="0"/>
      <dgm:spPr/>
    </dgm:pt>
    <dgm:pt modelId="{4C7F2338-0F60-4B4F-913B-2F3E7B6E64E1}" type="pres">
      <dgm:prSet presAssocID="{0FD06437-FE23-4ACA-9C99-F959D5297651}" presName="tx1" presStyleLbl="revTx" presStyleIdx="1" presStyleCnt="3"/>
      <dgm:spPr/>
    </dgm:pt>
    <dgm:pt modelId="{CB7FBC7F-EFA3-394A-89F1-B1C86E3C41C7}" type="pres">
      <dgm:prSet presAssocID="{0FD06437-FE23-4ACA-9C99-F959D5297651}" presName="vert1" presStyleCnt="0"/>
      <dgm:spPr/>
    </dgm:pt>
    <dgm:pt modelId="{D5834188-9A4F-2945-A620-4167037D4DD5}" type="pres">
      <dgm:prSet presAssocID="{36539200-2622-44C8-8BF5-DE98555EDF28}" presName="thickLine" presStyleLbl="alignNode1" presStyleIdx="2" presStyleCnt="3"/>
      <dgm:spPr/>
    </dgm:pt>
    <dgm:pt modelId="{E0FC521A-5B0B-A54B-8297-8041F92A90E7}" type="pres">
      <dgm:prSet presAssocID="{36539200-2622-44C8-8BF5-DE98555EDF28}" presName="horz1" presStyleCnt="0"/>
      <dgm:spPr/>
    </dgm:pt>
    <dgm:pt modelId="{DECFF01A-9BF7-F245-9239-593B09945663}" type="pres">
      <dgm:prSet presAssocID="{36539200-2622-44C8-8BF5-DE98555EDF28}" presName="tx1" presStyleLbl="revTx" presStyleIdx="2" presStyleCnt="3"/>
      <dgm:spPr/>
    </dgm:pt>
    <dgm:pt modelId="{FFA1E691-8649-BF45-B748-A97D814461FE}" type="pres">
      <dgm:prSet presAssocID="{36539200-2622-44C8-8BF5-DE98555EDF28}" presName="vert1" presStyleCnt="0"/>
      <dgm:spPr/>
    </dgm:pt>
  </dgm:ptLst>
  <dgm:cxnLst>
    <dgm:cxn modelId="{F9D62347-A811-46A7-8678-3C9E681B36C3}" srcId="{4E7C4551-E734-401D-A097-AE071EABD689}" destId="{0FD06437-FE23-4ACA-9C99-F959D5297651}" srcOrd="1" destOrd="0" parTransId="{2F0D2AB3-B81F-46D0-855F-D9D553DCEA26}" sibTransId="{640418F6-4353-4368-B4D6-AD4E36B9B698}"/>
    <dgm:cxn modelId="{CBF99665-3C80-44A5-B9AC-7FFC2BD21CE1}" srcId="{4E7C4551-E734-401D-A097-AE071EABD689}" destId="{36539200-2622-44C8-8BF5-DE98555EDF28}" srcOrd="2" destOrd="0" parTransId="{2F992C60-F058-4FF1-8FE1-18B3A8395C31}" sibTransId="{1C62DEDB-7AAF-4D65-97B4-F1419779F078}"/>
    <dgm:cxn modelId="{C009A69C-B5EA-9B41-88B0-48D0DF5835E4}" type="presOf" srcId="{4E7C4551-E734-401D-A097-AE071EABD689}" destId="{F2586E33-D28B-754E-847C-7309544C1E3E}" srcOrd="0" destOrd="0" presId="urn:microsoft.com/office/officeart/2008/layout/LinedList"/>
    <dgm:cxn modelId="{4999E2A1-D783-40FD-8BE9-5519B0318ED5}" srcId="{4E7C4551-E734-401D-A097-AE071EABD689}" destId="{BDA24743-4096-455C-885B-2B6726FFEE6F}" srcOrd="0" destOrd="0" parTransId="{A33BC6AE-6B21-47D6-A582-6B27B03CF9E0}" sibTransId="{426143BC-EB67-4EC7-B194-2FA69332283A}"/>
    <dgm:cxn modelId="{7386F8B1-57C9-964D-8B02-75E9EBF4D7D8}" type="presOf" srcId="{BDA24743-4096-455C-885B-2B6726FFEE6F}" destId="{DE933566-3840-704E-8414-38EE3D3489E6}" srcOrd="0" destOrd="0" presId="urn:microsoft.com/office/officeart/2008/layout/LinedList"/>
    <dgm:cxn modelId="{35EF20E1-A0FD-F14B-BB16-E1858878D1C7}" type="presOf" srcId="{36539200-2622-44C8-8BF5-DE98555EDF28}" destId="{DECFF01A-9BF7-F245-9239-593B09945663}" srcOrd="0" destOrd="0" presId="urn:microsoft.com/office/officeart/2008/layout/LinedList"/>
    <dgm:cxn modelId="{5254B7EE-7B7C-2747-BBAD-2449B8989A8F}" type="presOf" srcId="{0FD06437-FE23-4ACA-9C99-F959D5297651}" destId="{4C7F2338-0F60-4B4F-913B-2F3E7B6E64E1}" srcOrd="0" destOrd="0" presId="urn:microsoft.com/office/officeart/2008/layout/LinedList"/>
    <dgm:cxn modelId="{217D5E98-C381-C94C-88C2-7987DA7C0BF1}" type="presParOf" srcId="{F2586E33-D28B-754E-847C-7309544C1E3E}" destId="{E75296EF-D153-FE44-993C-DC6D3EA9488F}" srcOrd="0" destOrd="0" presId="urn:microsoft.com/office/officeart/2008/layout/LinedList"/>
    <dgm:cxn modelId="{1EC0748B-226B-1440-BCE1-4C4933588D0C}" type="presParOf" srcId="{F2586E33-D28B-754E-847C-7309544C1E3E}" destId="{9E95EF6E-231E-F14A-9D96-7C70A4451933}" srcOrd="1" destOrd="0" presId="urn:microsoft.com/office/officeart/2008/layout/LinedList"/>
    <dgm:cxn modelId="{39C39CCE-57B2-644F-B893-A14E01C4D2B7}" type="presParOf" srcId="{9E95EF6E-231E-F14A-9D96-7C70A4451933}" destId="{DE933566-3840-704E-8414-38EE3D3489E6}" srcOrd="0" destOrd="0" presId="urn:microsoft.com/office/officeart/2008/layout/LinedList"/>
    <dgm:cxn modelId="{D3EDC8CE-4C45-C545-86DB-5092AC381A70}" type="presParOf" srcId="{9E95EF6E-231E-F14A-9D96-7C70A4451933}" destId="{BC04BB39-2044-004F-A4A3-902B26A6C8FD}" srcOrd="1" destOrd="0" presId="urn:microsoft.com/office/officeart/2008/layout/LinedList"/>
    <dgm:cxn modelId="{E333E135-9FC1-374C-9709-7AC733A3A46C}" type="presParOf" srcId="{F2586E33-D28B-754E-847C-7309544C1E3E}" destId="{81C7DD06-C0C5-D745-AEA7-98D5B51371E4}" srcOrd="2" destOrd="0" presId="urn:microsoft.com/office/officeart/2008/layout/LinedList"/>
    <dgm:cxn modelId="{AA0E87B0-40CB-5442-B787-BFE03EB6AC55}" type="presParOf" srcId="{F2586E33-D28B-754E-847C-7309544C1E3E}" destId="{D0447B97-4F71-9A40-834C-D47A8ACA9A5B}" srcOrd="3" destOrd="0" presId="urn:microsoft.com/office/officeart/2008/layout/LinedList"/>
    <dgm:cxn modelId="{F747FC5F-A4CD-F24A-B97D-5D6EB76656C9}" type="presParOf" srcId="{D0447B97-4F71-9A40-834C-D47A8ACA9A5B}" destId="{4C7F2338-0F60-4B4F-913B-2F3E7B6E64E1}" srcOrd="0" destOrd="0" presId="urn:microsoft.com/office/officeart/2008/layout/LinedList"/>
    <dgm:cxn modelId="{7B344559-55A3-2A47-ACCA-04FE4E2D6962}" type="presParOf" srcId="{D0447B97-4F71-9A40-834C-D47A8ACA9A5B}" destId="{CB7FBC7F-EFA3-394A-89F1-B1C86E3C41C7}" srcOrd="1" destOrd="0" presId="urn:microsoft.com/office/officeart/2008/layout/LinedList"/>
    <dgm:cxn modelId="{E2DE4A36-9ADC-5748-8AF9-CF8DAF11490B}" type="presParOf" srcId="{F2586E33-D28B-754E-847C-7309544C1E3E}" destId="{D5834188-9A4F-2945-A620-4167037D4DD5}" srcOrd="4" destOrd="0" presId="urn:microsoft.com/office/officeart/2008/layout/LinedList"/>
    <dgm:cxn modelId="{C6925629-8CF2-5342-8A3C-BB7B813373EE}" type="presParOf" srcId="{F2586E33-D28B-754E-847C-7309544C1E3E}" destId="{E0FC521A-5B0B-A54B-8297-8041F92A90E7}" srcOrd="5" destOrd="0" presId="urn:microsoft.com/office/officeart/2008/layout/LinedList"/>
    <dgm:cxn modelId="{38AF2E4E-CE36-224E-9BDA-EB05439EDF36}" type="presParOf" srcId="{E0FC521A-5B0B-A54B-8297-8041F92A90E7}" destId="{DECFF01A-9BF7-F245-9239-593B09945663}" srcOrd="0" destOrd="0" presId="urn:microsoft.com/office/officeart/2008/layout/LinedList"/>
    <dgm:cxn modelId="{EBD197D8-5FF7-5F48-9CCC-988A7DFEF33A}" type="presParOf" srcId="{E0FC521A-5B0B-A54B-8297-8041F92A90E7}" destId="{FFA1E691-8649-BF45-B748-A97D814461F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D82382-2537-4502-A84C-87A8483F559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4A4456-F638-4A13-B6CB-B7F0AAD97137}">
      <dgm:prSet/>
      <dgm:spPr/>
      <dgm:t>
        <a:bodyPr/>
        <a:lstStyle/>
        <a:p>
          <a:r>
            <a:rPr lang="en-GB"/>
            <a:t>Majority of behaviour change research and behaviour change interventions are designed for individuals prepared for action</a:t>
          </a:r>
          <a:endParaRPr lang="en-US"/>
        </a:p>
      </dgm:t>
    </dgm:pt>
    <dgm:pt modelId="{3E5F49AE-2013-4E3C-BD98-F2B3D5BD374A}" type="parTrans" cxnId="{4BA7AEA5-4794-47A8-88D8-348BB7FCE0EF}">
      <dgm:prSet/>
      <dgm:spPr/>
      <dgm:t>
        <a:bodyPr/>
        <a:lstStyle/>
        <a:p>
          <a:endParaRPr lang="en-US"/>
        </a:p>
      </dgm:t>
    </dgm:pt>
    <dgm:pt modelId="{1DE92E0A-94BA-463E-AA80-CE00D9D0E1E0}" type="sibTrans" cxnId="{4BA7AEA5-4794-47A8-88D8-348BB7FCE0EF}">
      <dgm:prSet/>
      <dgm:spPr/>
      <dgm:t>
        <a:bodyPr/>
        <a:lstStyle/>
        <a:p>
          <a:endParaRPr lang="en-US"/>
        </a:p>
      </dgm:t>
    </dgm:pt>
    <dgm:pt modelId="{3215278B-9264-4322-9F6D-E152A5CD14C6}">
      <dgm:prSet/>
      <dgm:spPr/>
      <dgm:t>
        <a:bodyPr/>
        <a:lstStyle/>
        <a:p>
          <a:r>
            <a:rPr lang="en-GB"/>
            <a:t>Small percentage at risk are at the action stage</a:t>
          </a:r>
          <a:endParaRPr lang="en-US"/>
        </a:p>
      </dgm:t>
    </dgm:pt>
    <dgm:pt modelId="{C5281EDC-818B-4A5B-BF7D-1058D41D4486}" type="parTrans" cxnId="{CA6752D1-F126-4950-9BE6-9278FBC3DCCD}">
      <dgm:prSet/>
      <dgm:spPr/>
      <dgm:t>
        <a:bodyPr/>
        <a:lstStyle/>
        <a:p>
          <a:endParaRPr lang="en-US"/>
        </a:p>
      </dgm:t>
    </dgm:pt>
    <dgm:pt modelId="{A6FB8416-B7D9-440E-84A9-25CECE809A3A}" type="sibTrans" cxnId="{CA6752D1-F126-4950-9BE6-9278FBC3DCCD}">
      <dgm:prSet/>
      <dgm:spPr/>
      <dgm:t>
        <a:bodyPr/>
        <a:lstStyle/>
        <a:p>
          <a:endParaRPr lang="en-US"/>
        </a:p>
      </dgm:t>
    </dgm:pt>
    <dgm:pt modelId="{5BD56C23-EA2E-4FB8-A08E-01E3F9819A93}">
      <dgm:prSet/>
      <dgm:spPr/>
      <dgm:t>
        <a:bodyPr/>
        <a:lstStyle/>
        <a:p>
          <a:r>
            <a:rPr lang="en-GB"/>
            <a:t>Smoking (Abrams et al. 1998) 10-20% at risk prepared to take action, 30-40% at contemplation stage. Majority – precontemplation</a:t>
          </a:r>
          <a:endParaRPr lang="en-US"/>
        </a:p>
      </dgm:t>
    </dgm:pt>
    <dgm:pt modelId="{974EEB4B-E702-4D9C-8110-A2A494F47400}" type="parTrans" cxnId="{4471B363-DF9B-40E4-A6E0-CCFC12DE3D20}">
      <dgm:prSet/>
      <dgm:spPr/>
      <dgm:t>
        <a:bodyPr/>
        <a:lstStyle/>
        <a:p>
          <a:endParaRPr lang="en-US"/>
        </a:p>
      </dgm:t>
    </dgm:pt>
    <dgm:pt modelId="{AF3A1A0F-41F1-4BD6-A63C-DB06B11400AD}" type="sibTrans" cxnId="{4471B363-DF9B-40E4-A6E0-CCFC12DE3D20}">
      <dgm:prSet/>
      <dgm:spPr/>
      <dgm:t>
        <a:bodyPr/>
        <a:lstStyle/>
        <a:p>
          <a:endParaRPr lang="en-US"/>
        </a:p>
      </dgm:t>
    </dgm:pt>
    <dgm:pt modelId="{A40B7C19-16A2-4086-A508-3CFC9210C339}">
      <dgm:prSet/>
      <dgm:spPr/>
      <dgm:t>
        <a:bodyPr/>
        <a:lstStyle/>
        <a:p>
          <a:r>
            <a:rPr lang="en-GB"/>
            <a:t>Match intervention to stage of change</a:t>
          </a:r>
          <a:endParaRPr lang="en-US"/>
        </a:p>
      </dgm:t>
    </dgm:pt>
    <dgm:pt modelId="{1D45F8B1-6437-4428-BB7F-1C78EB8EBF86}" type="parTrans" cxnId="{679983F6-58D6-4430-BA42-C28BE4E33C8F}">
      <dgm:prSet/>
      <dgm:spPr/>
      <dgm:t>
        <a:bodyPr/>
        <a:lstStyle/>
        <a:p>
          <a:endParaRPr lang="en-US"/>
        </a:p>
      </dgm:t>
    </dgm:pt>
    <dgm:pt modelId="{7818D814-5644-4142-B056-984429C3A704}" type="sibTrans" cxnId="{679983F6-58D6-4430-BA42-C28BE4E33C8F}">
      <dgm:prSet/>
      <dgm:spPr/>
      <dgm:t>
        <a:bodyPr/>
        <a:lstStyle/>
        <a:p>
          <a:endParaRPr lang="en-US"/>
        </a:p>
      </dgm:t>
    </dgm:pt>
    <dgm:pt modelId="{126E662D-928A-114D-95A2-5AAC0A46D2BC}" type="pres">
      <dgm:prSet presAssocID="{94D82382-2537-4502-A84C-87A8483F559E}" presName="linear" presStyleCnt="0">
        <dgm:presLayoutVars>
          <dgm:animLvl val="lvl"/>
          <dgm:resizeHandles val="exact"/>
        </dgm:presLayoutVars>
      </dgm:prSet>
      <dgm:spPr/>
    </dgm:pt>
    <dgm:pt modelId="{BFEE4607-A1D6-5A42-AED9-082898F51FDA}" type="pres">
      <dgm:prSet presAssocID="{164A4456-F638-4A13-B6CB-B7F0AAD97137}" presName="parentText" presStyleLbl="node1" presStyleIdx="0" presStyleCnt="4">
        <dgm:presLayoutVars>
          <dgm:chMax val="0"/>
          <dgm:bulletEnabled val="1"/>
        </dgm:presLayoutVars>
      </dgm:prSet>
      <dgm:spPr/>
    </dgm:pt>
    <dgm:pt modelId="{20C83803-D19E-0B4C-87C7-441A78B17448}" type="pres">
      <dgm:prSet presAssocID="{1DE92E0A-94BA-463E-AA80-CE00D9D0E1E0}" presName="spacer" presStyleCnt="0"/>
      <dgm:spPr/>
    </dgm:pt>
    <dgm:pt modelId="{04D4FE4D-E8A6-A740-8097-53F78CB51E8A}" type="pres">
      <dgm:prSet presAssocID="{3215278B-9264-4322-9F6D-E152A5CD14C6}" presName="parentText" presStyleLbl="node1" presStyleIdx="1" presStyleCnt="4">
        <dgm:presLayoutVars>
          <dgm:chMax val="0"/>
          <dgm:bulletEnabled val="1"/>
        </dgm:presLayoutVars>
      </dgm:prSet>
      <dgm:spPr/>
    </dgm:pt>
    <dgm:pt modelId="{DA0B76BD-706B-4543-AA16-B4F766936059}" type="pres">
      <dgm:prSet presAssocID="{A6FB8416-B7D9-440E-84A9-25CECE809A3A}" presName="spacer" presStyleCnt="0"/>
      <dgm:spPr/>
    </dgm:pt>
    <dgm:pt modelId="{134C9912-3F9F-E942-B872-8F81FE651DD1}" type="pres">
      <dgm:prSet presAssocID="{5BD56C23-EA2E-4FB8-A08E-01E3F9819A93}" presName="parentText" presStyleLbl="node1" presStyleIdx="2" presStyleCnt="4">
        <dgm:presLayoutVars>
          <dgm:chMax val="0"/>
          <dgm:bulletEnabled val="1"/>
        </dgm:presLayoutVars>
      </dgm:prSet>
      <dgm:spPr/>
    </dgm:pt>
    <dgm:pt modelId="{2CE948A7-B548-674F-892D-C58543DB0FA1}" type="pres">
      <dgm:prSet presAssocID="{AF3A1A0F-41F1-4BD6-A63C-DB06B11400AD}" presName="spacer" presStyleCnt="0"/>
      <dgm:spPr/>
    </dgm:pt>
    <dgm:pt modelId="{00D00E96-2058-3C4D-8236-059CF4DECC01}" type="pres">
      <dgm:prSet presAssocID="{A40B7C19-16A2-4086-A508-3CFC9210C339}" presName="parentText" presStyleLbl="node1" presStyleIdx="3" presStyleCnt="4">
        <dgm:presLayoutVars>
          <dgm:chMax val="0"/>
          <dgm:bulletEnabled val="1"/>
        </dgm:presLayoutVars>
      </dgm:prSet>
      <dgm:spPr/>
    </dgm:pt>
  </dgm:ptLst>
  <dgm:cxnLst>
    <dgm:cxn modelId="{09EC8C43-1142-FF4A-A1E2-AB1EDB69C524}" type="presOf" srcId="{164A4456-F638-4A13-B6CB-B7F0AAD97137}" destId="{BFEE4607-A1D6-5A42-AED9-082898F51FDA}" srcOrd="0" destOrd="0" presId="urn:microsoft.com/office/officeart/2005/8/layout/vList2"/>
    <dgm:cxn modelId="{4471B363-DF9B-40E4-A6E0-CCFC12DE3D20}" srcId="{94D82382-2537-4502-A84C-87A8483F559E}" destId="{5BD56C23-EA2E-4FB8-A08E-01E3F9819A93}" srcOrd="2" destOrd="0" parTransId="{974EEB4B-E702-4D9C-8110-A2A494F47400}" sibTransId="{AF3A1A0F-41F1-4BD6-A63C-DB06B11400AD}"/>
    <dgm:cxn modelId="{11A61E6D-CF20-8942-9FD2-FF4A893B8F72}" type="presOf" srcId="{3215278B-9264-4322-9F6D-E152A5CD14C6}" destId="{04D4FE4D-E8A6-A740-8097-53F78CB51E8A}" srcOrd="0" destOrd="0" presId="urn:microsoft.com/office/officeart/2005/8/layout/vList2"/>
    <dgm:cxn modelId="{30F0768D-7588-FC42-ABA3-39C910BE392F}" type="presOf" srcId="{A40B7C19-16A2-4086-A508-3CFC9210C339}" destId="{00D00E96-2058-3C4D-8236-059CF4DECC01}" srcOrd="0" destOrd="0" presId="urn:microsoft.com/office/officeart/2005/8/layout/vList2"/>
    <dgm:cxn modelId="{4BA7AEA5-4794-47A8-88D8-348BB7FCE0EF}" srcId="{94D82382-2537-4502-A84C-87A8483F559E}" destId="{164A4456-F638-4A13-B6CB-B7F0AAD97137}" srcOrd="0" destOrd="0" parTransId="{3E5F49AE-2013-4E3C-BD98-F2B3D5BD374A}" sibTransId="{1DE92E0A-94BA-463E-AA80-CE00D9D0E1E0}"/>
    <dgm:cxn modelId="{134AE4A7-A4D0-214B-BD5B-D99DC359CC83}" type="presOf" srcId="{5BD56C23-EA2E-4FB8-A08E-01E3F9819A93}" destId="{134C9912-3F9F-E942-B872-8F81FE651DD1}" srcOrd="0" destOrd="0" presId="urn:microsoft.com/office/officeart/2005/8/layout/vList2"/>
    <dgm:cxn modelId="{956BF8C1-A9D1-6043-97C1-14A7689AD0BD}" type="presOf" srcId="{94D82382-2537-4502-A84C-87A8483F559E}" destId="{126E662D-928A-114D-95A2-5AAC0A46D2BC}" srcOrd="0" destOrd="0" presId="urn:microsoft.com/office/officeart/2005/8/layout/vList2"/>
    <dgm:cxn modelId="{CA6752D1-F126-4950-9BE6-9278FBC3DCCD}" srcId="{94D82382-2537-4502-A84C-87A8483F559E}" destId="{3215278B-9264-4322-9F6D-E152A5CD14C6}" srcOrd="1" destOrd="0" parTransId="{C5281EDC-818B-4A5B-BF7D-1058D41D4486}" sibTransId="{A6FB8416-B7D9-440E-84A9-25CECE809A3A}"/>
    <dgm:cxn modelId="{679983F6-58D6-4430-BA42-C28BE4E33C8F}" srcId="{94D82382-2537-4502-A84C-87A8483F559E}" destId="{A40B7C19-16A2-4086-A508-3CFC9210C339}" srcOrd="3" destOrd="0" parTransId="{1D45F8B1-6437-4428-BB7F-1C78EB8EBF86}" sibTransId="{7818D814-5644-4142-B056-984429C3A704}"/>
    <dgm:cxn modelId="{1499CD1A-AC29-1342-8664-566DCDF823BB}" type="presParOf" srcId="{126E662D-928A-114D-95A2-5AAC0A46D2BC}" destId="{BFEE4607-A1D6-5A42-AED9-082898F51FDA}" srcOrd="0" destOrd="0" presId="urn:microsoft.com/office/officeart/2005/8/layout/vList2"/>
    <dgm:cxn modelId="{8AF567BE-E81E-9C46-B11A-B91F16054A95}" type="presParOf" srcId="{126E662D-928A-114D-95A2-5AAC0A46D2BC}" destId="{20C83803-D19E-0B4C-87C7-441A78B17448}" srcOrd="1" destOrd="0" presId="urn:microsoft.com/office/officeart/2005/8/layout/vList2"/>
    <dgm:cxn modelId="{895339B8-976D-3848-93EC-BEC454FB697E}" type="presParOf" srcId="{126E662D-928A-114D-95A2-5AAC0A46D2BC}" destId="{04D4FE4D-E8A6-A740-8097-53F78CB51E8A}" srcOrd="2" destOrd="0" presId="urn:microsoft.com/office/officeart/2005/8/layout/vList2"/>
    <dgm:cxn modelId="{0E8ACD65-60FF-5940-88B2-A1B53B36FF39}" type="presParOf" srcId="{126E662D-928A-114D-95A2-5AAC0A46D2BC}" destId="{DA0B76BD-706B-4543-AA16-B4F766936059}" srcOrd="3" destOrd="0" presId="urn:microsoft.com/office/officeart/2005/8/layout/vList2"/>
    <dgm:cxn modelId="{442E93B4-0DFD-4547-9C83-DA332D477EC8}" type="presParOf" srcId="{126E662D-928A-114D-95A2-5AAC0A46D2BC}" destId="{134C9912-3F9F-E942-B872-8F81FE651DD1}" srcOrd="4" destOrd="0" presId="urn:microsoft.com/office/officeart/2005/8/layout/vList2"/>
    <dgm:cxn modelId="{32DA1B1E-EED0-5C44-90A5-F7C52BEADAEB}" type="presParOf" srcId="{126E662D-928A-114D-95A2-5AAC0A46D2BC}" destId="{2CE948A7-B548-674F-892D-C58543DB0FA1}" srcOrd="5" destOrd="0" presId="urn:microsoft.com/office/officeart/2005/8/layout/vList2"/>
    <dgm:cxn modelId="{8A97C94C-0ED9-A641-98CD-0446CEC029AF}" type="presParOf" srcId="{126E662D-928A-114D-95A2-5AAC0A46D2BC}" destId="{00D00E96-2058-3C4D-8236-059CF4DECC0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76B7C3-55B9-43A0-BFAA-4EBC57CCB15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2CEFE4E-A2F6-4038-868C-644D05651322}">
      <dgm:prSet/>
      <dgm:spPr/>
      <dgm:t>
        <a:bodyPr/>
        <a:lstStyle/>
        <a:p>
          <a:r>
            <a:rPr lang="en-US"/>
            <a:t>Motivation psychology - concerned with the question of "the origin, the direction and the persistence of behaviour " (Orlebeke, 1981)</a:t>
          </a:r>
        </a:p>
      </dgm:t>
    </dgm:pt>
    <dgm:pt modelId="{7BED1722-6223-40E1-BFB2-71DCEC793E91}" type="parTrans" cxnId="{3C8A535A-9B11-4501-909E-B60FC07F6C40}">
      <dgm:prSet/>
      <dgm:spPr/>
      <dgm:t>
        <a:bodyPr/>
        <a:lstStyle/>
        <a:p>
          <a:endParaRPr lang="en-US"/>
        </a:p>
      </dgm:t>
    </dgm:pt>
    <dgm:pt modelId="{49C4544D-4F42-49FD-8AE2-712B8DBF1D75}" type="sibTrans" cxnId="{3C8A535A-9B11-4501-909E-B60FC07F6C40}">
      <dgm:prSet/>
      <dgm:spPr/>
      <dgm:t>
        <a:bodyPr/>
        <a:lstStyle/>
        <a:p>
          <a:endParaRPr lang="en-US"/>
        </a:p>
      </dgm:t>
    </dgm:pt>
    <dgm:pt modelId="{F3685645-A3F5-40A9-97D4-037172205606}">
      <dgm:prSet/>
      <dgm:spPr/>
      <dgm:t>
        <a:bodyPr/>
        <a:lstStyle/>
        <a:p>
          <a:r>
            <a:rPr lang="en-US"/>
            <a:t>Defined: </a:t>
          </a:r>
        </a:p>
      </dgm:t>
    </dgm:pt>
    <dgm:pt modelId="{2FC02159-4160-41FA-BA8E-4E1AB330879C}" type="parTrans" cxnId="{E8E84361-BCE8-4A25-8E0A-F2355AD46590}">
      <dgm:prSet/>
      <dgm:spPr/>
      <dgm:t>
        <a:bodyPr/>
        <a:lstStyle/>
        <a:p>
          <a:endParaRPr lang="en-US"/>
        </a:p>
      </dgm:t>
    </dgm:pt>
    <dgm:pt modelId="{3E4DB079-87E9-4ED1-B694-89F5B39DF073}" type="sibTrans" cxnId="{E8E84361-BCE8-4A25-8E0A-F2355AD46590}">
      <dgm:prSet/>
      <dgm:spPr/>
      <dgm:t>
        <a:bodyPr/>
        <a:lstStyle/>
        <a:p>
          <a:endParaRPr lang="en-US"/>
        </a:p>
      </dgm:t>
    </dgm:pt>
    <dgm:pt modelId="{AC6F6A32-096B-4FCD-A410-7A072FB78E39}">
      <dgm:prSet/>
      <dgm:spPr/>
      <dgm:t>
        <a:bodyPr/>
        <a:lstStyle/>
        <a:p>
          <a:r>
            <a:rPr lang="en-US"/>
            <a:t>" the direction and intensity of effort " </a:t>
          </a:r>
        </a:p>
      </dgm:t>
    </dgm:pt>
    <dgm:pt modelId="{2CFE0063-5DC7-4B2D-8911-22A14DF6D232}" type="parTrans" cxnId="{7048E72E-825A-4D99-B39F-7E014954AC0B}">
      <dgm:prSet/>
      <dgm:spPr/>
      <dgm:t>
        <a:bodyPr/>
        <a:lstStyle/>
        <a:p>
          <a:endParaRPr lang="en-US"/>
        </a:p>
      </dgm:t>
    </dgm:pt>
    <dgm:pt modelId="{047F626A-BA0A-4E0C-8091-371B09C57B64}" type="sibTrans" cxnId="{7048E72E-825A-4D99-B39F-7E014954AC0B}">
      <dgm:prSet/>
      <dgm:spPr/>
      <dgm:t>
        <a:bodyPr/>
        <a:lstStyle/>
        <a:p>
          <a:endParaRPr lang="en-US"/>
        </a:p>
      </dgm:t>
    </dgm:pt>
    <dgm:pt modelId="{CA2BE68D-EFA7-4288-84C8-B7312AC74F3B}">
      <dgm:prSet/>
      <dgm:spPr/>
      <dgm:t>
        <a:bodyPr/>
        <a:lstStyle/>
        <a:p>
          <a:r>
            <a:rPr lang="en-US"/>
            <a:t>(Sage, 1977; Gill, 1986)</a:t>
          </a:r>
        </a:p>
      </dgm:t>
    </dgm:pt>
    <dgm:pt modelId="{179A8AA0-88CB-432B-9255-E2FA999E0121}" type="parTrans" cxnId="{0AE5316F-9164-4062-9568-26040CE55932}">
      <dgm:prSet/>
      <dgm:spPr/>
      <dgm:t>
        <a:bodyPr/>
        <a:lstStyle/>
        <a:p>
          <a:endParaRPr lang="en-US"/>
        </a:p>
      </dgm:t>
    </dgm:pt>
    <dgm:pt modelId="{E340FE9F-7844-4F42-8D44-B3AF8581BDC2}" type="sibTrans" cxnId="{0AE5316F-9164-4062-9568-26040CE55932}">
      <dgm:prSet/>
      <dgm:spPr/>
      <dgm:t>
        <a:bodyPr/>
        <a:lstStyle/>
        <a:p>
          <a:endParaRPr lang="en-US"/>
        </a:p>
      </dgm:t>
    </dgm:pt>
    <dgm:pt modelId="{A3381E03-A7D3-4B9B-84CB-140F55B7D300}" type="pres">
      <dgm:prSet presAssocID="{FC76B7C3-55B9-43A0-BFAA-4EBC57CCB152}" presName="root" presStyleCnt="0">
        <dgm:presLayoutVars>
          <dgm:dir/>
          <dgm:resizeHandles val="exact"/>
        </dgm:presLayoutVars>
      </dgm:prSet>
      <dgm:spPr/>
    </dgm:pt>
    <dgm:pt modelId="{504FA24D-8127-4D40-A5CC-24297E49A871}" type="pres">
      <dgm:prSet presAssocID="{A2CEFE4E-A2F6-4038-868C-644D05651322}" presName="compNode" presStyleCnt="0"/>
      <dgm:spPr/>
    </dgm:pt>
    <dgm:pt modelId="{81DF0A43-23A6-4B89-BD26-F7FB346E7421}" type="pres">
      <dgm:prSet presAssocID="{A2CEFE4E-A2F6-4038-868C-644D05651322}" presName="bgRect" presStyleLbl="bgShp" presStyleIdx="0" presStyleCnt="2"/>
      <dgm:spPr/>
    </dgm:pt>
    <dgm:pt modelId="{3DEC8680-0C10-4BA0-BD61-40E6941F2DBF}" type="pres">
      <dgm:prSet presAssocID="{A2CEFE4E-A2F6-4038-868C-644D0565132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t Air Balloon"/>
        </a:ext>
      </dgm:extLst>
    </dgm:pt>
    <dgm:pt modelId="{D95624EF-4CD8-42AF-8E07-3217AA43E052}" type="pres">
      <dgm:prSet presAssocID="{A2CEFE4E-A2F6-4038-868C-644D05651322}" presName="spaceRect" presStyleCnt="0"/>
      <dgm:spPr/>
    </dgm:pt>
    <dgm:pt modelId="{37C5DCA9-7BFA-4D58-8D25-E564A184CC90}" type="pres">
      <dgm:prSet presAssocID="{A2CEFE4E-A2F6-4038-868C-644D05651322}" presName="parTx" presStyleLbl="revTx" presStyleIdx="0" presStyleCnt="3">
        <dgm:presLayoutVars>
          <dgm:chMax val="0"/>
          <dgm:chPref val="0"/>
        </dgm:presLayoutVars>
      </dgm:prSet>
      <dgm:spPr/>
    </dgm:pt>
    <dgm:pt modelId="{50D17403-B739-44CD-966E-3EE2E96F9BAE}" type="pres">
      <dgm:prSet presAssocID="{49C4544D-4F42-49FD-8AE2-712B8DBF1D75}" presName="sibTrans" presStyleCnt="0"/>
      <dgm:spPr/>
    </dgm:pt>
    <dgm:pt modelId="{44EFA533-CDB1-4342-A047-C40C263479A6}" type="pres">
      <dgm:prSet presAssocID="{F3685645-A3F5-40A9-97D4-037172205606}" presName="compNode" presStyleCnt="0"/>
      <dgm:spPr/>
    </dgm:pt>
    <dgm:pt modelId="{EF0E5758-629B-45FB-BE90-0AC769E4D158}" type="pres">
      <dgm:prSet presAssocID="{F3685645-A3F5-40A9-97D4-037172205606}" presName="bgRect" presStyleLbl="bgShp" presStyleIdx="1" presStyleCnt="2"/>
      <dgm:spPr/>
    </dgm:pt>
    <dgm:pt modelId="{BF8AECDC-5DDC-4B03-A82B-B6273E317E45}" type="pres">
      <dgm:prSet presAssocID="{F3685645-A3F5-40A9-97D4-0371722056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19AF1885-7CAE-4861-A160-5726FCA6F891}" type="pres">
      <dgm:prSet presAssocID="{F3685645-A3F5-40A9-97D4-037172205606}" presName="spaceRect" presStyleCnt="0"/>
      <dgm:spPr/>
    </dgm:pt>
    <dgm:pt modelId="{624B3B93-C8DA-4CE3-8C4A-472C824BCCE2}" type="pres">
      <dgm:prSet presAssocID="{F3685645-A3F5-40A9-97D4-037172205606}" presName="parTx" presStyleLbl="revTx" presStyleIdx="1" presStyleCnt="3">
        <dgm:presLayoutVars>
          <dgm:chMax val="0"/>
          <dgm:chPref val="0"/>
        </dgm:presLayoutVars>
      </dgm:prSet>
      <dgm:spPr/>
    </dgm:pt>
    <dgm:pt modelId="{25E8B2F1-87E6-4941-9388-FE5E4FAAA2F9}" type="pres">
      <dgm:prSet presAssocID="{F3685645-A3F5-40A9-97D4-037172205606}" presName="desTx" presStyleLbl="revTx" presStyleIdx="2" presStyleCnt="3">
        <dgm:presLayoutVars/>
      </dgm:prSet>
      <dgm:spPr/>
    </dgm:pt>
  </dgm:ptLst>
  <dgm:cxnLst>
    <dgm:cxn modelId="{D45D3B1A-7E08-4BDB-84A1-C37359123E85}" type="presOf" srcId="{AC6F6A32-096B-4FCD-A410-7A072FB78E39}" destId="{25E8B2F1-87E6-4941-9388-FE5E4FAAA2F9}" srcOrd="0" destOrd="0" presId="urn:microsoft.com/office/officeart/2018/2/layout/IconVerticalSolidList"/>
    <dgm:cxn modelId="{7048E72E-825A-4D99-B39F-7E014954AC0B}" srcId="{F3685645-A3F5-40A9-97D4-037172205606}" destId="{AC6F6A32-096B-4FCD-A410-7A072FB78E39}" srcOrd="0" destOrd="0" parTransId="{2CFE0063-5DC7-4B2D-8911-22A14DF6D232}" sibTransId="{047F626A-BA0A-4E0C-8091-371B09C57B64}"/>
    <dgm:cxn modelId="{3C8A535A-9B11-4501-909E-B60FC07F6C40}" srcId="{FC76B7C3-55B9-43A0-BFAA-4EBC57CCB152}" destId="{A2CEFE4E-A2F6-4038-868C-644D05651322}" srcOrd="0" destOrd="0" parTransId="{7BED1722-6223-40E1-BFB2-71DCEC793E91}" sibTransId="{49C4544D-4F42-49FD-8AE2-712B8DBF1D75}"/>
    <dgm:cxn modelId="{E8E84361-BCE8-4A25-8E0A-F2355AD46590}" srcId="{FC76B7C3-55B9-43A0-BFAA-4EBC57CCB152}" destId="{F3685645-A3F5-40A9-97D4-037172205606}" srcOrd="1" destOrd="0" parTransId="{2FC02159-4160-41FA-BA8E-4E1AB330879C}" sibTransId="{3E4DB079-87E9-4ED1-B694-89F5B39DF073}"/>
    <dgm:cxn modelId="{0AE5316F-9164-4062-9568-26040CE55932}" srcId="{F3685645-A3F5-40A9-97D4-037172205606}" destId="{CA2BE68D-EFA7-4288-84C8-B7312AC74F3B}" srcOrd="1" destOrd="0" parTransId="{179A8AA0-88CB-432B-9255-E2FA999E0121}" sibTransId="{E340FE9F-7844-4F42-8D44-B3AF8581BDC2}"/>
    <dgm:cxn modelId="{4DFE4C8F-E2D6-45DF-8CC6-5A19A540226B}" type="presOf" srcId="{FC76B7C3-55B9-43A0-BFAA-4EBC57CCB152}" destId="{A3381E03-A7D3-4B9B-84CB-140F55B7D300}" srcOrd="0" destOrd="0" presId="urn:microsoft.com/office/officeart/2018/2/layout/IconVerticalSolidList"/>
    <dgm:cxn modelId="{ED2DB9C0-A4DE-417D-9385-EBC2B4336B73}" type="presOf" srcId="{CA2BE68D-EFA7-4288-84C8-B7312AC74F3B}" destId="{25E8B2F1-87E6-4941-9388-FE5E4FAAA2F9}" srcOrd="0" destOrd="1" presId="urn:microsoft.com/office/officeart/2018/2/layout/IconVerticalSolidList"/>
    <dgm:cxn modelId="{9F0E19C9-AF3D-4E03-8FB4-3DF2534BCB4A}" type="presOf" srcId="{A2CEFE4E-A2F6-4038-868C-644D05651322}" destId="{37C5DCA9-7BFA-4D58-8D25-E564A184CC90}" srcOrd="0" destOrd="0" presId="urn:microsoft.com/office/officeart/2018/2/layout/IconVerticalSolidList"/>
    <dgm:cxn modelId="{250183E2-3FFA-4FAB-86A5-DE172CB1CE60}" type="presOf" srcId="{F3685645-A3F5-40A9-97D4-037172205606}" destId="{624B3B93-C8DA-4CE3-8C4A-472C824BCCE2}" srcOrd="0" destOrd="0" presId="urn:microsoft.com/office/officeart/2018/2/layout/IconVerticalSolidList"/>
    <dgm:cxn modelId="{D4C03F07-159E-46FC-9BBC-74521F7D0D73}" type="presParOf" srcId="{A3381E03-A7D3-4B9B-84CB-140F55B7D300}" destId="{504FA24D-8127-4D40-A5CC-24297E49A871}" srcOrd="0" destOrd="0" presId="urn:microsoft.com/office/officeart/2018/2/layout/IconVerticalSolidList"/>
    <dgm:cxn modelId="{15772ED2-6C1F-4666-BA1B-07105363FCF4}" type="presParOf" srcId="{504FA24D-8127-4D40-A5CC-24297E49A871}" destId="{81DF0A43-23A6-4B89-BD26-F7FB346E7421}" srcOrd="0" destOrd="0" presId="urn:microsoft.com/office/officeart/2018/2/layout/IconVerticalSolidList"/>
    <dgm:cxn modelId="{95142312-AB09-4F74-A65D-A323552DDBA5}" type="presParOf" srcId="{504FA24D-8127-4D40-A5CC-24297E49A871}" destId="{3DEC8680-0C10-4BA0-BD61-40E6941F2DBF}" srcOrd="1" destOrd="0" presId="urn:microsoft.com/office/officeart/2018/2/layout/IconVerticalSolidList"/>
    <dgm:cxn modelId="{D7D9284B-3FBD-4166-BAEC-5F3E92D08A0F}" type="presParOf" srcId="{504FA24D-8127-4D40-A5CC-24297E49A871}" destId="{D95624EF-4CD8-42AF-8E07-3217AA43E052}" srcOrd="2" destOrd="0" presId="urn:microsoft.com/office/officeart/2018/2/layout/IconVerticalSolidList"/>
    <dgm:cxn modelId="{8C6A6CC2-E7B8-44D6-A831-A2ECC37BCF06}" type="presParOf" srcId="{504FA24D-8127-4D40-A5CC-24297E49A871}" destId="{37C5DCA9-7BFA-4D58-8D25-E564A184CC90}" srcOrd="3" destOrd="0" presId="urn:microsoft.com/office/officeart/2018/2/layout/IconVerticalSolidList"/>
    <dgm:cxn modelId="{0540E728-C219-49C6-B95B-D6BD008E69CE}" type="presParOf" srcId="{A3381E03-A7D3-4B9B-84CB-140F55B7D300}" destId="{50D17403-B739-44CD-966E-3EE2E96F9BAE}" srcOrd="1" destOrd="0" presId="urn:microsoft.com/office/officeart/2018/2/layout/IconVerticalSolidList"/>
    <dgm:cxn modelId="{19E038F9-1739-4FB4-888D-F89717B4826C}" type="presParOf" srcId="{A3381E03-A7D3-4B9B-84CB-140F55B7D300}" destId="{44EFA533-CDB1-4342-A047-C40C263479A6}" srcOrd="2" destOrd="0" presId="urn:microsoft.com/office/officeart/2018/2/layout/IconVerticalSolidList"/>
    <dgm:cxn modelId="{9B340E97-CF6D-4740-901D-FAB0F2E69EE0}" type="presParOf" srcId="{44EFA533-CDB1-4342-A047-C40C263479A6}" destId="{EF0E5758-629B-45FB-BE90-0AC769E4D158}" srcOrd="0" destOrd="0" presId="urn:microsoft.com/office/officeart/2018/2/layout/IconVerticalSolidList"/>
    <dgm:cxn modelId="{AE7E3E88-71A9-466D-B57F-1EC9081DF950}" type="presParOf" srcId="{44EFA533-CDB1-4342-A047-C40C263479A6}" destId="{BF8AECDC-5DDC-4B03-A82B-B6273E317E45}" srcOrd="1" destOrd="0" presId="urn:microsoft.com/office/officeart/2018/2/layout/IconVerticalSolidList"/>
    <dgm:cxn modelId="{6A1F63E0-FB4C-40E1-B683-1B5E852110D0}" type="presParOf" srcId="{44EFA533-CDB1-4342-A047-C40C263479A6}" destId="{19AF1885-7CAE-4861-A160-5726FCA6F891}" srcOrd="2" destOrd="0" presId="urn:microsoft.com/office/officeart/2018/2/layout/IconVerticalSolidList"/>
    <dgm:cxn modelId="{C9DA4A57-EE02-4D5A-B806-CADEA55B88D6}" type="presParOf" srcId="{44EFA533-CDB1-4342-A047-C40C263479A6}" destId="{624B3B93-C8DA-4CE3-8C4A-472C824BCCE2}" srcOrd="3" destOrd="0" presId="urn:microsoft.com/office/officeart/2018/2/layout/IconVerticalSolidList"/>
    <dgm:cxn modelId="{998EBC32-F26E-4DB4-BE7F-A4DB0460128D}" type="presParOf" srcId="{44EFA533-CDB1-4342-A047-C40C263479A6}" destId="{25E8B2F1-87E6-4941-9388-FE5E4FAAA2F9}"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76ECBAC-B0EE-47C9-B0DB-6081E191AF4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9E75E09-168B-4285-AD32-6FAB598C299A}">
      <dgm:prSet/>
      <dgm:spPr/>
      <dgm:t>
        <a:bodyPr/>
        <a:lstStyle/>
        <a:p>
          <a:r>
            <a:rPr lang="en-US"/>
            <a:t>Basic Psychological Needs Theory</a:t>
          </a:r>
        </a:p>
      </dgm:t>
    </dgm:pt>
    <dgm:pt modelId="{554BD475-3B5D-40C8-B89B-75212C3C560B}" type="parTrans" cxnId="{F60D4842-CCB6-4E7A-B4C7-96269923C5E1}">
      <dgm:prSet/>
      <dgm:spPr/>
      <dgm:t>
        <a:bodyPr/>
        <a:lstStyle/>
        <a:p>
          <a:endParaRPr lang="en-US"/>
        </a:p>
      </dgm:t>
    </dgm:pt>
    <dgm:pt modelId="{6DA44A1D-F0CB-4E66-9B6C-99B5B8BFE9E2}" type="sibTrans" cxnId="{F60D4842-CCB6-4E7A-B4C7-96269923C5E1}">
      <dgm:prSet/>
      <dgm:spPr/>
      <dgm:t>
        <a:bodyPr/>
        <a:lstStyle/>
        <a:p>
          <a:endParaRPr lang="en-US"/>
        </a:p>
      </dgm:t>
    </dgm:pt>
    <dgm:pt modelId="{D64FAC3D-A2C0-422A-8E8A-041714B1CE3C}">
      <dgm:prSet/>
      <dgm:spPr/>
      <dgm:t>
        <a:bodyPr/>
        <a:lstStyle/>
        <a:p>
          <a:r>
            <a:rPr lang="en-US"/>
            <a:t>Need support/thwarting</a:t>
          </a:r>
        </a:p>
      </dgm:t>
    </dgm:pt>
    <dgm:pt modelId="{D8717E89-C393-4D95-962B-AD16712C24FA}" type="parTrans" cxnId="{1533DC5F-5DC0-40DA-AFE5-F7A18A3CE9CD}">
      <dgm:prSet/>
      <dgm:spPr/>
      <dgm:t>
        <a:bodyPr/>
        <a:lstStyle/>
        <a:p>
          <a:endParaRPr lang="en-US"/>
        </a:p>
      </dgm:t>
    </dgm:pt>
    <dgm:pt modelId="{B7E4AF7E-CB11-4750-837C-21172886AB1C}" type="sibTrans" cxnId="{1533DC5F-5DC0-40DA-AFE5-F7A18A3CE9CD}">
      <dgm:prSet/>
      <dgm:spPr/>
      <dgm:t>
        <a:bodyPr/>
        <a:lstStyle/>
        <a:p>
          <a:endParaRPr lang="en-US"/>
        </a:p>
      </dgm:t>
    </dgm:pt>
    <dgm:pt modelId="{39F5B5EC-5759-4872-815D-976074243B15}">
      <dgm:prSet/>
      <dgm:spPr/>
      <dgm:t>
        <a:bodyPr/>
        <a:lstStyle/>
        <a:p>
          <a:r>
            <a:rPr lang="en-US" b="1" u="sng"/>
            <a:t>Today’s focus! </a:t>
          </a:r>
          <a:endParaRPr lang="en-US"/>
        </a:p>
      </dgm:t>
    </dgm:pt>
    <dgm:pt modelId="{B6422920-469E-422B-B8AC-3F81869B183D}" type="parTrans" cxnId="{D38E0C0E-BCD7-404A-8724-4761A0C1AB99}">
      <dgm:prSet/>
      <dgm:spPr/>
      <dgm:t>
        <a:bodyPr/>
        <a:lstStyle/>
        <a:p>
          <a:endParaRPr lang="en-US"/>
        </a:p>
      </dgm:t>
    </dgm:pt>
    <dgm:pt modelId="{62565C7F-4634-48C4-A466-54AD013D1CA7}" type="sibTrans" cxnId="{D38E0C0E-BCD7-404A-8724-4761A0C1AB99}">
      <dgm:prSet/>
      <dgm:spPr/>
      <dgm:t>
        <a:bodyPr/>
        <a:lstStyle/>
        <a:p>
          <a:endParaRPr lang="en-US"/>
        </a:p>
      </dgm:t>
    </dgm:pt>
    <dgm:pt modelId="{408393E0-1028-453F-8234-DF5EEAC9BAC5}">
      <dgm:prSet/>
      <dgm:spPr/>
      <dgm:t>
        <a:bodyPr/>
        <a:lstStyle/>
        <a:p>
          <a:r>
            <a:rPr lang="en-US"/>
            <a:t>Intrinsic Motivation</a:t>
          </a:r>
        </a:p>
      </dgm:t>
    </dgm:pt>
    <dgm:pt modelId="{ECDDB2FE-A072-4FF7-8CE8-39C173EFB942}" type="parTrans" cxnId="{3A0681F0-1FE9-4705-9EC0-36FA5773A6B6}">
      <dgm:prSet/>
      <dgm:spPr/>
      <dgm:t>
        <a:bodyPr/>
        <a:lstStyle/>
        <a:p>
          <a:endParaRPr lang="en-US"/>
        </a:p>
      </dgm:t>
    </dgm:pt>
    <dgm:pt modelId="{C9641F24-956F-43C4-B44D-1EC07C0341E4}" type="sibTrans" cxnId="{3A0681F0-1FE9-4705-9EC0-36FA5773A6B6}">
      <dgm:prSet/>
      <dgm:spPr/>
      <dgm:t>
        <a:bodyPr/>
        <a:lstStyle/>
        <a:p>
          <a:endParaRPr lang="en-US"/>
        </a:p>
      </dgm:t>
    </dgm:pt>
    <dgm:pt modelId="{0CE8180E-B6A5-4144-9412-F83A36CFE705}">
      <dgm:prSet/>
      <dgm:spPr/>
      <dgm:t>
        <a:bodyPr/>
        <a:lstStyle/>
        <a:p>
          <a:r>
            <a:rPr lang="en-US"/>
            <a:t>Cognitive Evaluation Theory</a:t>
          </a:r>
        </a:p>
      </dgm:t>
    </dgm:pt>
    <dgm:pt modelId="{95BE7C2C-4BC0-45EC-85D9-275DCB919F63}" type="parTrans" cxnId="{FAD547B0-AF94-4652-930C-F61F38751AA7}">
      <dgm:prSet/>
      <dgm:spPr/>
      <dgm:t>
        <a:bodyPr/>
        <a:lstStyle/>
        <a:p>
          <a:endParaRPr lang="en-US"/>
        </a:p>
      </dgm:t>
    </dgm:pt>
    <dgm:pt modelId="{DE92DAFA-DDB9-4157-AD39-1802BF775B8A}" type="sibTrans" cxnId="{FAD547B0-AF94-4652-930C-F61F38751AA7}">
      <dgm:prSet/>
      <dgm:spPr/>
      <dgm:t>
        <a:bodyPr/>
        <a:lstStyle/>
        <a:p>
          <a:endParaRPr lang="en-US"/>
        </a:p>
      </dgm:t>
    </dgm:pt>
    <dgm:pt modelId="{4685D492-D396-4B69-89F8-3182FA853BCD}">
      <dgm:prSet/>
      <dgm:spPr/>
      <dgm:t>
        <a:bodyPr/>
        <a:lstStyle/>
        <a:p>
          <a:r>
            <a:rPr lang="en-US"/>
            <a:t>Extrinsic Motivation</a:t>
          </a:r>
        </a:p>
      </dgm:t>
    </dgm:pt>
    <dgm:pt modelId="{DD9F8832-CAF2-40AC-A2C3-9B170B527190}" type="parTrans" cxnId="{310E74CD-EC6F-4CF8-903B-3717C7644B0E}">
      <dgm:prSet/>
      <dgm:spPr/>
      <dgm:t>
        <a:bodyPr/>
        <a:lstStyle/>
        <a:p>
          <a:endParaRPr lang="en-US"/>
        </a:p>
      </dgm:t>
    </dgm:pt>
    <dgm:pt modelId="{6A56696E-F99C-4F47-A86A-137DEF79CF89}" type="sibTrans" cxnId="{310E74CD-EC6F-4CF8-903B-3717C7644B0E}">
      <dgm:prSet/>
      <dgm:spPr/>
      <dgm:t>
        <a:bodyPr/>
        <a:lstStyle/>
        <a:p>
          <a:endParaRPr lang="en-US"/>
        </a:p>
      </dgm:t>
    </dgm:pt>
    <dgm:pt modelId="{42C9C51B-3894-4403-8679-1B83950EC435}">
      <dgm:prSet/>
      <dgm:spPr/>
      <dgm:t>
        <a:bodyPr/>
        <a:lstStyle/>
        <a:p>
          <a:r>
            <a:rPr lang="en-US" dirty="0"/>
            <a:t>Organismic Integration Theory (Coursework)</a:t>
          </a:r>
        </a:p>
      </dgm:t>
    </dgm:pt>
    <dgm:pt modelId="{419979FF-E6AB-4AEB-BBDE-2F65D37FFF53}" type="parTrans" cxnId="{37D9BE85-4286-4615-B5FF-A2962D8C20CD}">
      <dgm:prSet/>
      <dgm:spPr/>
      <dgm:t>
        <a:bodyPr/>
        <a:lstStyle/>
        <a:p>
          <a:endParaRPr lang="en-US"/>
        </a:p>
      </dgm:t>
    </dgm:pt>
    <dgm:pt modelId="{172E483E-1E55-4988-95EB-F4C28C3F5885}" type="sibTrans" cxnId="{37D9BE85-4286-4615-B5FF-A2962D8C20CD}">
      <dgm:prSet/>
      <dgm:spPr/>
      <dgm:t>
        <a:bodyPr/>
        <a:lstStyle/>
        <a:p>
          <a:endParaRPr lang="en-US"/>
        </a:p>
      </dgm:t>
    </dgm:pt>
    <dgm:pt modelId="{3F6BAD75-EF3D-234A-9305-A44EAC8082EE}" type="pres">
      <dgm:prSet presAssocID="{A76ECBAC-B0EE-47C9-B0DB-6081E191AF40}" presName="linear" presStyleCnt="0">
        <dgm:presLayoutVars>
          <dgm:animLvl val="lvl"/>
          <dgm:resizeHandles val="exact"/>
        </dgm:presLayoutVars>
      </dgm:prSet>
      <dgm:spPr/>
    </dgm:pt>
    <dgm:pt modelId="{833DE90D-D231-6348-BD9B-B2F97813B0AC}" type="pres">
      <dgm:prSet presAssocID="{D9E75E09-168B-4285-AD32-6FAB598C299A}" presName="parentText" presStyleLbl="node1" presStyleIdx="0" presStyleCnt="3">
        <dgm:presLayoutVars>
          <dgm:chMax val="0"/>
          <dgm:bulletEnabled val="1"/>
        </dgm:presLayoutVars>
      </dgm:prSet>
      <dgm:spPr/>
    </dgm:pt>
    <dgm:pt modelId="{071E91D9-ADE9-1F41-8D74-1D5E58EDC88A}" type="pres">
      <dgm:prSet presAssocID="{D9E75E09-168B-4285-AD32-6FAB598C299A}" presName="childText" presStyleLbl="revTx" presStyleIdx="0" presStyleCnt="3">
        <dgm:presLayoutVars>
          <dgm:bulletEnabled val="1"/>
        </dgm:presLayoutVars>
      </dgm:prSet>
      <dgm:spPr/>
    </dgm:pt>
    <dgm:pt modelId="{631A4099-3832-854C-8C94-0B19206DEF54}" type="pres">
      <dgm:prSet presAssocID="{408393E0-1028-453F-8234-DF5EEAC9BAC5}" presName="parentText" presStyleLbl="node1" presStyleIdx="1" presStyleCnt="3">
        <dgm:presLayoutVars>
          <dgm:chMax val="0"/>
          <dgm:bulletEnabled val="1"/>
        </dgm:presLayoutVars>
      </dgm:prSet>
      <dgm:spPr/>
    </dgm:pt>
    <dgm:pt modelId="{99AF1830-F12A-CF48-9540-164E5DBF00DC}" type="pres">
      <dgm:prSet presAssocID="{408393E0-1028-453F-8234-DF5EEAC9BAC5}" presName="childText" presStyleLbl="revTx" presStyleIdx="1" presStyleCnt="3">
        <dgm:presLayoutVars>
          <dgm:bulletEnabled val="1"/>
        </dgm:presLayoutVars>
      </dgm:prSet>
      <dgm:spPr/>
    </dgm:pt>
    <dgm:pt modelId="{F30E30DE-798F-7142-B796-EEA07A98A03E}" type="pres">
      <dgm:prSet presAssocID="{4685D492-D396-4B69-89F8-3182FA853BCD}" presName="parentText" presStyleLbl="node1" presStyleIdx="2" presStyleCnt="3">
        <dgm:presLayoutVars>
          <dgm:chMax val="0"/>
          <dgm:bulletEnabled val="1"/>
        </dgm:presLayoutVars>
      </dgm:prSet>
      <dgm:spPr/>
    </dgm:pt>
    <dgm:pt modelId="{359685E1-4E95-A24B-BB0E-C2B945B7353D}" type="pres">
      <dgm:prSet presAssocID="{4685D492-D396-4B69-89F8-3182FA853BCD}" presName="childText" presStyleLbl="revTx" presStyleIdx="2" presStyleCnt="3">
        <dgm:presLayoutVars>
          <dgm:bulletEnabled val="1"/>
        </dgm:presLayoutVars>
      </dgm:prSet>
      <dgm:spPr/>
    </dgm:pt>
  </dgm:ptLst>
  <dgm:cxnLst>
    <dgm:cxn modelId="{3F0F1D03-4356-7748-A4B2-F19476DE2E94}" type="presOf" srcId="{D64FAC3D-A2C0-422A-8E8A-041714B1CE3C}" destId="{071E91D9-ADE9-1F41-8D74-1D5E58EDC88A}" srcOrd="0" destOrd="0" presId="urn:microsoft.com/office/officeart/2005/8/layout/vList2"/>
    <dgm:cxn modelId="{D38E0C0E-BCD7-404A-8724-4761A0C1AB99}" srcId="{D9E75E09-168B-4285-AD32-6FAB598C299A}" destId="{39F5B5EC-5759-4872-815D-976074243B15}" srcOrd="1" destOrd="0" parTransId="{B6422920-469E-422B-B8AC-3F81869B183D}" sibTransId="{62565C7F-4634-48C4-A466-54AD013D1CA7}"/>
    <dgm:cxn modelId="{FD9E550E-FA08-A746-B741-1698A47B9C8A}" type="presOf" srcId="{408393E0-1028-453F-8234-DF5EEAC9BAC5}" destId="{631A4099-3832-854C-8C94-0B19206DEF54}" srcOrd="0" destOrd="0" presId="urn:microsoft.com/office/officeart/2005/8/layout/vList2"/>
    <dgm:cxn modelId="{CCF6F122-8E04-5241-8029-DE373A130452}" type="presOf" srcId="{4685D492-D396-4B69-89F8-3182FA853BCD}" destId="{F30E30DE-798F-7142-B796-EEA07A98A03E}" srcOrd="0" destOrd="0" presId="urn:microsoft.com/office/officeart/2005/8/layout/vList2"/>
    <dgm:cxn modelId="{F60D4842-CCB6-4E7A-B4C7-96269923C5E1}" srcId="{A76ECBAC-B0EE-47C9-B0DB-6081E191AF40}" destId="{D9E75E09-168B-4285-AD32-6FAB598C299A}" srcOrd="0" destOrd="0" parTransId="{554BD475-3B5D-40C8-B89B-75212C3C560B}" sibTransId="{6DA44A1D-F0CB-4E66-9B6C-99B5B8BFE9E2}"/>
    <dgm:cxn modelId="{5DEC6149-34E8-C545-854A-820B5554F60A}" type="presOf" srcId="{0CE8180E-B6A5-4144-9412-F83A36CFE705}" destId="{99AF1830-F12A-CF48-9540-164E5DBF00DC}" srcOrd="0" destOrd="0" presId="urn:microsoft.com/office/officeart/2005/8/layout/vList2"/>
    <dgm:cxn modelId="{1533DC5F-5DC0-40DA-AFE5-F7A18A3CE9CD}" srcId="{D9E75E09-168B-4285-AD32-6FAB598C299A}" destId="{D64FAC3D-A2C0-422A-8E8A-041714B1CE3C}" srcOrd="0" destOrd="0" parTransId="{D8717E89-C393-4D95-962B-AD16712C24FA}" sibTransId="{B7E4AF7E-CB11-4750-837C-21172886AB1C}"/>
    <dgm:cxn modelId="{37D9BE85-4286-4615-B5FF-A2962D8C20CD}" srcId="{4685D492-D396-4B69-89F8-3182FA853BCD}" destId="{42C9C51B-3894-4403-8679-1B83950EC435}" srcOrd="0" destOrd="0" parTransId="{419979FF-E6AB-4AEB-BBDE-2F65D37FFF53}" sibTransId="{172E483E-1E55-4988-95EB-F4C28C3F5885}"/>
    <dgm:cxn modelId="{C7912D94-7BC4-2647-AC71-F6EC0A0133D8}" type="presOf" srcId="{42C9C51B-3894-4403-8679-1B83950EC435}" destId="{359685E1-4E95-A24B-BB0E-C2B945B7353D}" srcOrd="0" destOrd="0" presId="urn:microsoft.com/office/officeart/2005/8/layout/vList2"/>
    <dgm:cxn modelId="{FAD547B0-AF94-4652-930C-F61F38751AA7}" srcId="{408393E0-1028-453F-8234-DF5EEAC9BAC5}" destId="{0CE8180E-B6A5-4144-9412-F83A36CFE705}" srcOrd="0" destOrd="0" parTransId="{95BE7C2C-4BC0-45EC-85D9-275DCB919F63}" sibTransId="{DE92DAFA-DDB9-4157-AD39-1802BF775B8A}"/>
    <dgm:cxn modelId="{310E74CD-EC6F-4CF8-903B-3717C7644B0E}" srcId="{A76ECBAC-B0EE-47C9-B0DB-6081E191AF40}" destId="{4685D492-D396-4B69-89F8-3182FA853BCD}" srcOrd="2" destOrd="0" parTransId="{DD9F8832-CAF2-40AC-A2C3-9B170B527190}" sibTransId="{6A56696E-F99C-4F47-A86A-137DEF79CF89}"/>
    <dgm:cxn modelId="{BB08B2CE-02BC-D241-9763-760F7ED9DD3D}" type="presOf" srcId="{39F5B5EC-5759-4872-815D-976074243B15}" destId="{071E91D9-ADE9-1F41-8D74-1D5E58EDC88A}" srcOrd="0" destOrd="1" presId="urn:microsoft.com/office/officeart/2005/8/layout/vList2"/>
    <dgm:cxn modelId="{18E7A5ED-C848-0643-AE6E-DBA4A998AC12}" type="presOf" srcId="{D9E75E09-168B-4285-AD32-6FAB598C299A}" destId="{833DE90D-D231-6348-BD9B-B2F97813B0AC}" srcOrd="0" destOrd="0" presId="urn:microsoft.com/office/officeart/2005/8/layout/vList2"/>
    <dgm:cxn modelId="{DAC357EE-AE29-F746-8B6D-4E8CEED5BC4C}" type="presOf" srcId="{A76ECBAC-B0EE-47C9-B0DB-6081E191AF40}" destId="{3F6BAD75-EF3D-234A-9305-A44EAC8082EE}" srcOrd="0" destOrd="0" presId="urn:microsoft.com/office/officeart/2005/8/layout/vList2"/>
    <dgm:cxn modelId="{3A0681F0-1FE9-4705-9EC0-36FA5773A6B6}" srcId="{A76ECBAC-B0EE-47C9-B0DB-6081E191AF40}" destId="{408393E0-1028-453F-8234-DF5EEAC9BAC5}" srcOrd="1" destOrd="0" parTransId="{ECDDB2FE-A072-4FF7-8CE8-39C173EFB942}" sibTransId="{C9641F24-956F-43C4-B44D-1EC07C0341E4}"/>
    <dgm:cxn modelId="{A3392F38-6BD9-8645-AD78-B8EC404A8E7D}" type="presParOf" srcId="{3F6BAD75-EF3D-234A-9305-A44EAC8082EE}" destId="{833DE90D-D231-6348-BD9B-B2F97813B0AC}" srcOrd="0" destOrd="0" presId="urn:microsoft.com/office/officeart/2005/8/layout/vList2"/>
    <dgm:cxn modelId="{EA670BB7-0860-8D49-A324-73A463171E7E}" type="presParOf" srcId="{3F6BAD75-EF3D-234A-9305-A44EAC8082EE}" destId="{071E91D9-ADE9-1F41-8D74-1D5E58EDC88A}" srcOrd="1" destOrd="0" presId="urn:microsoft.com/office/officeart/2005/8/layout/vList2"/>
    <dgm:cxn modelId="{03A14FA5-8917-DE4C-B17F-D8B1FD6E2D8B}" type="presParOf" srcId="{3F6BAD75-EF3D-234A-9305-A44EAC8082EE}" destId="{631A4099-3832-854C-8C94-0B19206DEF54}" srcOrd="2" destOrd="0" presId="urn:microsoft.com/office/officeart/2005/8/layout/vList2"/>
    <dgm:cxn modelId="{469AB7EA-523D-DF43-B6A3-AE9C05C01FA3}" type="presParOf" srcId="{3F6BAD75-EF3D-234A-9305-A44EAC8082EE}" destId="{99AF1830-F12A-CF48-9540-164E5DBF00DC}" srcOrd="3" destOrd="0" presId="urn:microsoft.com/office/officeart/2005/8/layout/vList2"/>
    <dgm:cxn modelId="{AAB34A40-1FB3-5A42-A895-F5DAD09662B1}" type="presParOf" srcId="{3F6BAD75-EF3D-234A-9305-A44EAC8082EE}" destId="{F30E30DE-798F-7142-B796-EEA07A98A03E}" srcOrd="4" destOrd="0" presId="urn:microsoft.com/office/officeart/2005/8/layout/vList2"/>
    <dgm:cxn modelId="{EE5A807B-F7AD-594C-8F4D-C4693E171768}" type="presParOf" srcId="{3F6BAD75-EF3D-234A-9305-A44EAC8082EE}" destId="{359685E1-4E95-A24B-BB0E-C2B945B7353D}"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A451CE8-FF41-4431-8839-73305FF1569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AE6052F-6FAC-48E8-BF58-DF22C8EA8D74}">
      <dgm:prSet/>
      <dgm:spPr/>
      <dgm:t>
        <a:bodyPr/>
        <a:lstStyle/>
        <a:p>
          <a:r>
            <a:rPr lang="en-US"/>
            <a:t>Autonomy</a:t>
          </a:r>
        </a:p>
      </dgm:t>
    </dgm:pt>
    <dgm:pt modelId="{A1865343-A5E9-49AB-B214-486137E13950}" type="parTrans" cxnId="{2A794C64-FAC1-45C3-B4B3-8F7F0446E03A}">
      <dgm:prSet/>
      <dgm:spPr/>
      <dgm:t>
        <a:bodyPr/>
        <a:lstStyle/>
        <a:p>
          <a:endParaRPr lang="en-US"/>
        </a:p>
      </dgm:t>
    </dgm:pt>
    <dgm:pt modelId="{B7D9B0E4-EA10-4F5D-954A-B640551BE75C}" type="sibTrans" cxnId="{2A794C64-FAC1-45C3-B4B3-8F7F0446E03A}">
      <dgm:prSet/>
      <dgm:spPr/>
      <dgm:t>
        <a:bodyPr/>
        <a:lstStyle/>
        <a:p>
          <a:endParaRPr lang="en-US"/>
        </a:p>
      </dgm:t>
    </dgm:pt>
    <dgm:pt modelId="{F067D86B-BF74-4596-9D2C-42160FDBF3B4}">
      <dgm:prSet/>
      <dgm:spPr/>
      <dgm:t>
        <a:bodyPr/>
        <a:lstStyle/>
        <a:p>
          <a:r>
            <a:rPr lang="en-US"/>
            <a:t>Relatedness</a:t>
          </a:r>
        </a:p>
      </dgm:t>
    </dgm:pt>
    <dgm:pt modelId="{B881F820-BE12-4E48-87D6-E90A0F6FBF41}" type="parTrans" cxnId="{7CD89DFA-09FF-4B04-88F4-E0A4AD287BF1}">
      <dgm:prSet/>
      <dgm:spPr/>
      <dgm:t>
        <a:bodyPr/>
        <a:lstStyle/>
        <a:p>
          <a:endParaRPr lang="en-US"/>
        </a:p>
      </dgm:t>
    </dgm:pt>
    <dgm:pt modelId="{1FDE7BDF-6170-4D16-9B29-2C128422BEB1}" type="sibTrans" cxnId="{7CD89DFA-09FF-4B04-88F4-E0A4AD287BF1}">
      <dgm:prSet/>
      <dgm:spPr/>
      <dgm:t>
        <a:bodyPr/>
        <a:lstStyle/>
        <a:p>
          <a:endParaRPr lang="en-US"/>
        </a:p>
      </dgm:t>
    </dgm:pt>
    <dgm:pt modelId="{A1708F07-3083-42AA-A116-A435D10DBB14}">
      <dgm:prSet/>
      <dgm:spPr/>
      <dgm:t>
        <a:bodyPr/>
        <a:lstStyle/>
        <a:p>
          <a:r>
            <a:rPr lang="en-US"/>
            <a:t>Competence</a:t>
          </a:r>
        </a:p>
      </dgm:t>
    </dgm:pt>
    <dgm:pt modelId="{FD34151A-EA3E-4E26-88BF-B7C79A2C333E}" type="parTrans" cxnId="{300929ED-386E-40C4-9C7E-65C4EFE4658C}">
      <dgm:prSet/>
      <dgm:spPr/>
      <dgm:t>
        <a:bodyPr/>
        <a:lstStyle/>
        <a:p>
          <a:endParaRPr lang="en-US"/>
        </a:p>
      </dgm:t>
    </dgm:pt>
    <dgm:pt modelId="{2764376B-AAF4-4F16-9F8D-ED3350BAA317}" type="sibTrans" cxnId="{300929ED-386E-40C4-9C7E-65C4EFE4658C}">
      <dgm:prSet/>
      <dgm:spPr/>
      <dgm:t>
        <a:bodyPr/>
        <a:lstStyle/>
        <a:p>
          <a:endParaRPr lang="en-US"/>
        </a:p>
      </dgm:t>
    </dgm:pt>
    <dgm:pt modelId="{2CACBC67-59E1-D24E-833F-CEEFE0D8A05F}" type="pres">
      <dgm:prSet presAssocID="{8A451CE8-FF41-4431-8839-73305FF15696}" presName="vert0" presStyleCnt="0">
        <dgm:presLayoutVars>
          <dgm:dir/>
          <dgm:animOne val="branch"/>
          <dgm:animLvl val="lvl"/>
        </dgm:presLayoutVars>
      </dgm:prSet>
      <dgm:spPr/>
    </dgm:pt>
    <dgm:pt modelId="{C8B67099-23CD-BF48-A448-A7EFFA327A4C}" type="pres">
      <dgm:prSet presAssocID="{0AE6052F-6FAC-48E8-BF58-DF22C8EA8D74}" presName="thickLine" presStyleLbl="alignNode1" presStyleIdx="0" presStyleCnt="3"/>
      <dgm:spPr/>
    </dgm:pt>
    <dgm:pt modelId="{5A5DECFD-99D9-3049-9095-69DDB13E733D}" type="pres">
      <dgm:prSet presAssocID="{0AE6052F-6FAC-48E8-BF58-DF22C8EA8D74}" presName="horz1" presStyleCnt="0"/>
      <dgm:spPr/>
    </dgm:pt>
    <dgm:pt modelId="{9CAC108E-4D04-F344-8632-A4B155277907}" type="pres">
      <dgm:prSet presAssocID="{0AE6052F-6FAC-48E8-BF58-DF22C8EA8D74}" presName="tx1" presStyleLbl="revTx" presStyleIdx="0" presStyleCnt="3"/>
      <dgm:spPr/>
    </dgm:pt>
    <dgm:pt modelId="{307432E6-93DA-F54F-BFCA-5F303702333E}" type="pres">
      <dgm:prSet presAssocID="{0AE6052F-6FAC-48E8-BF58-DF22C8EA8D74}" presName="vert1" presStyleCnt="0"/>
      <dgm:spPr/>
    </dgm:pt>
    <dgm:pt modelId="{31CF7C0B-99D4-A74C-B183-111249EBC865}" type="pres">
      <dgm:prSet presAssocID="{F067D86B-BF74-4596-9D2C-42160FDBF3B4}" presName="thickLine" presStyleLbl="alignNode1" presStyleIdx="1" presStyleCnt="3"/>
      <dgm:spPr/>
    </dgm:pt>
    <dgm:pt modelId="{885900CB-FDD1-F044-98A9-9A5EAA1F7984}" type="pres">
      <dgm:prSet presAssocID="{F067D86B-BF74-4596-9D2C-42160FDBF3B4}" presName="horz1" presStyleCnt="0"/>
      <dgm:spPr/>
    </dgm:pt>
    <dgm:pt modelId="{EEFFAC6C-1E8C-624E-A375-652D25A78C1A}" type="pres">
      <dgm:prSet presAssocID="{F067D86B-BF74-4596-9D2C-42160FDBF3B4}" presName="tx1" presStyleLbl="revTx" presStyleIdx="1" presStyleCnt="3"/>
      <dgm:spPr/>
    </dgm:pt>
    <dgm:pt modelId="{991A607A-F9E9-BF40-8196-2C50A5DB12D1}" type="pres">
      <dgm:prSet presAssocID="{F067D86B-BF74-4596-9D2C-42160FDBF3B4}" presName="vert1" presStyleCnt="0"/>
      <dgm:spPr/>
    </dgm:pt>
    <dgm:pt modelId="{771FE1B5-F2B3-DD42-ADC0-6D07BF57DDCB}" type="pres">
      <dgm:prSet presAssocID="{A1708F07-3083-42AA-A116-A435D10DBB14}" presName="thickLine" presStyleLbl="alignNode1" presStyleIdx="2" presStyleCnt="3"/>
      <dgm:spPr/>
    </dgm:pt>
    <dgm:pt modelId="{1452A44A-6C76-2D42-AE29-745731BDC165}" type="pres">
      <dgm:prSet presAssocID="{A1708F07-3083-42AA-A116-A435D10DBB14}" presName="horz1" presStyleCnt="0"/>
      <dgm:spPr/>
    </dgm:pt>
    <dgm:pt modelId="{1F26AB03-B761-134F-B308-B10702AC59C2}" type="pres">
      <dgm:prSet presAssocID="{A1708F07-3083-42AA-A116-A435D10DBB14}" presName="tx1" presStyleLbl="revTx" presStyleIdx="2" presStyleCnt="3"/>
      <dgm:spPr/>
    </dgm:pt>
    <dgm:pt modelId="{24634AF0-FA6A-4044-A070-5E841ED4C089}" type="pres">
      <dgm:prSet presAssocID="{A1708F07-3083-42AA-A116-A435D10DBB14}" presName="vert1" presStyleCnt="0"/>
      <dgm:spPr/>
    </dgm:pt>
  </dgm:ptLst>
  <dgm:cxnLst>
    <dgm:cxn modelId="{2D4FEB24-0D7A-754F-B22B-57C2E13BB0F5}" type="presOf" srcId="{F067D86B-BF74-4596-9D2C-42160FDBF3B4}" destId="{EEFFAC6C-1E8C-624E-A375-652D25A78C1A}" srcOrd="0" destOrd="0" presId="urn:microsoft.com/office/officeart/2008/layout/LinedList"/>
    <dgm:cxn modelId="{2A794C64-FAC1-45C3-B4B3-8F7F0446E03A}" srcId="{8A451CE8-FF41-4431-8839-73305FF15696}" destId="{0AE6052F-6FAC-48E8-BF58-DF22C8EA8D74}" srcOrd="0" destOrd="0" parTransId="{A1865343-A5E9-49AB-B214-486137E13950}" sibTransId="{B7D9B0E4-EA10-4F5D-954A-B640551BE75C}"/>
    <dgm:cxn modelId="{FC8B2F78-7B0F-0A4C-9653-88E5C0FE4EC3}" type="presOf" srcId="{0AE6052F-6FAC-48E8-BF58-DF22C8EA8D74}" destId="{9CAC108E-4D04-F344-8632-A4B155277907}" srcOrd="0" destOrd="0" presId="urn:microsoft.com/office/officeart/2008/layout/LinedList"/>
    <dgm:cxn modelId="{E5BD0B80-56CC-2647-B745-ACC13ABD6606}" type="presOf" srcId="{8A451CE8-FF41-4431-8839-73305FF15696}" destId="{2CACBC67-59E1-D24E-833F-CEEFE0D8A05F}" srcOrd="0" destOrd="0" presId="urn:microsoft.com/office/officeart/2008/layout/LinedList"/>
    <dgm:cxn modelId="{09707BBB-9C6B-1348-B8FA-A19E937E3663}" type="presOf" srcId="{A1708F07-3083-42AA-A116-A435D10DBB14}" destId="{1F26AB03-B761-134F-B308-B10702AC59C2}" srcOrd="0" destOrd="0" presId="urn:microsoft.com/office/officeart/2008/layout/LinedList"/>
    <dgm:cxn modelId="{300929ED-386E-40C4-9C7E-65C4EFE4658C}" srcId="{8A451CE8-FF41-4431-8839-73305FF15696}" destId="{A1708F07-3083-42AA-A116-A435D10DBB14}" srcOrd="2" destOrd="0" parTransId="{FD34151A-EA3E-4E26-88BF-B7C79A2C333E}" sibTransId="{2764376B-AAF4-4F16-9F8D-ED3350BAA317}"/>
    <dgm:cxn modelId="{7CD89DFA-09FF-4B04-88F4-E0A4AD287BF1}" srcId="{8A451CE8-FF41-4431-8839-73305FF15696}" destId="{F067D86B-BF74-4596-9D2C-42160FDBF3B4}" srcOrd="1" destOrd="0" parTransId="{B881F820-BE12-4E48-87D6-E90A0F6FBF41}" sibTransId="{1FDE7BDF-6170-4D16-9B29-2C128422BEB1}"/>
    <dgm:cxn modelId="{D1867CE6-7BF6-DA40-8301-535B3D2260DC}" type="presParOf" srcId="{2CACBC67-59E1-D24E-833F-CEEFE0D8A05F}" destId="{C8B67099-23CD-BF48-A448-A7EFFA327A4C}" srcOrd="0" destOrd="0" presId="urn:microsoft.com/office/officeart/2008/layout/LinedList"/>
    <dgm:cxn modelId="{D8591C7E-9922-BC49-957D-B49729084CF8}" type="presParOf" srcId="{2CACBC67-59E1-D24E-833F-CEEFE0D8A05F}" destId="{5A5DECFD-99D9-3049-9095-69DDB13E733D}" srcOrd="1" destOrd="0" presId="urn:microsoft.com/office/officeart/2008/layout/LinedList"/>
    <dgm:cxn modelId="{81AA1292-DED5-9B40-B28D-98AD1FC0E5BE}" type="presParOf" srcId="{5A5DECFD-99D9-3049-9095-69DDB13E733D}" destId="{9CAC108E-4D04-F344-8632-A4B155277907}" srcOrd="0" destOrd="0" presId="urn:microsoft.com/office/officeart/2008/layout/LinedList"/>
    <dgm:cxn modelId="{66BBF690-0243-0F46-BC62-7AB00EC55D3F}" type="presParOf" srcId="{5A5DECFD-99D9-3049-9095-69DDB13E733D}" destId="{307432E6-93DA-F54F-BFCA-5F303702333E}" srcOrd="1" destOrd="0" presId="urn:microsoft.com/office/officeart/2008/layout/LinedList"/>
    <dgm:cxn modelId="{D8933252-E37C-2246-ADD2-C3CB026121AC}" type="presParOf" srcId="{2CACBC67-59E1-D24E-833F-CEEFE0D8A05F}" destId="{31CF7C0B-99D4-A74C-B183-111249EBC865}" srcOrd="2" destOrd="0" presId="urn:microsoft.com/office/officeart/2008/layout/LinedList"/>
    <dgm:cxn modelId="{66AC46FD-95E6-FE47-8755-16716A61CBF7}" type="presParOf" srcId="{2CACBC67-59E1-D24E-833F-CEEFE0D8A05F}" destId="{885900CB-FDD1-F044-98A9-9A5EAA1F7984}" srcOrd="3" destOrd="0" presId="urn:microsoft.com/office/officeart/2008/layout/LinedList"/>
    <dgm:cxn modelId="{50917C66-6334-3C47-997A-5C89F0387D9B}" type="presParOf" srcId="{885900CB-FDD1-F044-98A9-9A5EAA1F7984}" destId="{EEFFAC6C-1E8C-624E-A375-652D25A78C1A}" srcOrd="0" destOrd="0" presId="urn:microsoft.com/office/officeart/2008/layout/LinedList"/>
    <dgm:cxn modelId="{B26EE55C-1502-754D-8717-7C989E13E138}" type="presParOf" srcId="{885900CB-FDD1-F044-98A9-9A5EAA1F7984}" destId="{991A607A-F9E9-BF40-8196-2C50A5DB12D1}" srcOrd="1" destOrd="0" presId="urn:microsoft.com/office/officeart/2008/layout/LinedList"/>
    <dgm:cxn modelId="{E0083621-D639-B848-81C8-15D45E250307}" type="presParOf" srcId="{2CACBC67-59E1-D24E-833F-CEEFE0D8A05F}" destId="{771FE1B5-F2B3-DD42-ADC0-6D07BF57DDCB}" srcOrd="4" destOrd="0" presId="urn:microsoft.com/office/officeart/2008/layout/LinedList"/>
    <dgm:cxn modelId="{3FF2848B-C9B4-8B4E-85C4-B417BCD89A2F}" type="presParOf" srcId="{2CACBC67-59E1-D24E-833F-CEEFE0D8A05F}" destId="{1452A44A-6C76-2D42-AE29-745731BDC165}" srcOrd="5" destOrd="0" presId="urn:microsoft.com/office/officeart/2008/layout/LinedList"/>
    <dgm:cxn modelId="{37799BD9-C195-4F43-A213-5D47ED1A448D}" type="presParOf" srcId="{1452A44A-6C76-2D42-AE29-745731BDC165}" destId="{1F26AB03-B761-134F-B308-B10702AC59C2}" srcOrd="0" destOrd="0" presId="urn:microsoft.com/office/officeart/2008/layout/LinedList"/>
    <dgm:cxn modelId="{4013FCEC-0FF7-3248-98D3-A84B13D86C23}" type="presParOf" srcId="{1452A44A-6C76-2D42-AE29-745731BDC165}" destId="{24634AF0-FA6A-4044-A070-5E841ED4C08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7CFBC80-A28E-4A0B-A282-548E733A15D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7805954-9692-4915-9485-33142AC816A4}">
      <dgm:prSet/>
      <dgm:spPr/>
      <dgm:t>
        <a:bodyPr/>
        <a:lstStyle/>
        <a:p>
          <a:r>
            <a:rPr lang="en-US"/>
            <a:t>The need to experience activities as self-endorsed and enacted by choice</a:t>
          </a:r>
        </a:p>
      </dgm:t>
    </dgm:pt>
    <dgm:pt modelId="{757DA9AD-D94A-495B-BCC8-68D19DBDAF62}" type="parTrans" cxnId="{F38DDDB1-3BF6-4561-B0C2-8AB7CD9A67A7}">
      <dgm:prSet/>
      <dgm:spPr/>
      <dgm:t>
        <a:bodyPr/>
        <a:lstStyle/>
        <a:p>
          <a:endParaRPr lang="en-US"/>
        </a:p>
      </dgm:t>
    </dgm:pt>
    <dgm:pt modelId="{1D0142CC-A650-4B5E-A25D-A6A770209DCF}" type="sibTrans" cxnId="{F38DDDB1-3BF6-4561-B0C2-8AB7CD9A67A7}">
      <dgm:prSet/>
      <dgm:spPr/>
      <dgm:t>
        <a:bodyPr/>
        <a:lstStyle/>
        <a:p>
          <a:endParaRPr lang="en-US"/>
        </a:p>
      </dgm:t>
    </dgm:pt>
    <dgm:pt modelId="{8A7EE322-0949-42A2-B513-DDAFA4B2F52C}">
      <dgm:prSet/>
      <dgm:spPr/>
      <dgm:t>
        <a:bodyPr/>
        <a:lstStyle/>
        <a:p>
          <a:r>
            <a:rPr lang="en-US"/>
            <a:t>What activities do you CHOOSE to do?</a:t>
          </a:r>
        </a:p>
      </dgm:t>
    </dgm:pt>
    <dgm:pt modelId="{36ACCD25-93D1-4666-9C36-978376BDD6B9}" type="parTrans" cxnId="{6AA285AA-3C71-4FC9-A5A6-CAD94773598F}">
      <dgm:prSet/>
      <dgm:spPr/>
      <dgm:t>
        <a:bodyPr/>
        <a:lstStyle/>
        <a:p>
          <a:endParaRPr lang="en-US"/>
        </a:p>
      </dgm:t>
    </dgm:pt>
    <dgm:pt modelId="{FD4135D3-7E63-4C55-A057-596DB37DE55F}" type="sibTrans" cxnId="{6AA285AA-3C71-4FC9-A5A6-CAD94773598F}">
      <dgm:prSet/>
      <dgm:spPr/>
      <dgm:t>
        <a:bodyPr/>
        <a:lstStyle/>
        <a:p>
          <a:endParaRPr lang="en-US"/>
        </a:p>
      </dgm:t>
    </dgm:pt>
    <dgm:pt modelId="{44F02DBE-56E0-4A5B-A579-5DEF06C3958B}" type="pres">
      <dgm:prSet presAssocID="{87CFBC80-A28E-4A0B-A282-548E733A15DF}" presName="root" presStyleCnt="0">
        <dgm:presLayoutVars>
          <dgm:dir/>
          <dgm:resizeHandles val="exact"/>
        </dgm:presLayoutVars>
      </dgm:prSet>
      <dgm:spPr/>
    </dgm:pt>
    <dgm:pt modelId="{2380B3B3-519A-4F10-AEE3-30CEFAF5EE6C}" type="pres">
      <dgm:prSet presAssocID="{37805954-9692-4915-9485-33142AC816A4}" presName="compNode" presStyleCnt="0"/>
      <dgm:spPr/>
    </dgm:pt>
    <dgm:pt modelId="{4AC569AE-603C-4291-86FB-E971989552EA}" type="pres">
      <dgm:prSet presAssocID="{37805954-9692-4915-9485-33142AC816A4}" presName="bgRect" presStyleLbl="bgShp" presStyleIdx="0" presStyleCnt="2"/>
      <dgm:spPr/>
    </dgm:pt>
    <dgm:pt modelId="{538755BE-5741-4F0A-ACCE-96219E9217C1}" type="pres">
      <dgm:prSet presAssocID="{37805954-9692-4915-9485-33142AC816A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390251FF-0289-47A6-8FC1-56BA9F331298}" type="pres">
      <dgm:prSet presAssocID="{37805954-9692-4915-9485-33142AC816A4}" presName="spaceRect" presStyleCnt="0"/>
      <dgm:spPr/>
    </dgm:pt>
    <dgm:pt modelId="{4E61E02B-1882-423D-B181-3EBD8626653E}" type="pres">
      <dgm:prSet presAssocID="{37805954-9692-4915-9485-33142AC816A4}" presName="parTx" presStyleLbl="revTx" presStyleIdx="0" presStyleCnt="2">
        <dgm:presLayoutVars>
          <dgm:chMax val="0"/>
          <dgm:chPref val="0"/>
        </dgm:presLayoutVars>
      </dgm:prSet>
      <dgm:spPr/>
    </dgm:pt>
    <dgm:pt modelId="{26E5C425-128B-4C93-B5DA-C54B90869842}" type="pres">
      <dgm:prSet presAssocID="{1D0142CC-A650-4B5E-A25D-A6A770209DCF}" presName="sibTrans" presStyleCnt="0"/>
      <dgm:spPr/>
    </dgm:pt>
    <dgm:pt modelId="{BB7221F8-F266-4E8D-BDCE-9BA770EBDB01}" type="pres">
      <dgm:prSet presAssocID="{8A7EE322-0949-42A2-B513-DDAFA4B2F52C}" presName="compNode" presStyleCnt="0"/>
      <dgm:spPr/>
    </dgm:pt>
    <dgm:pt modelId="{8C3527B4-6BD4-4112-881D-17E0AC66C6EE}" type="pres">
      <dgm:prSet presAssocID="{8A7EE322-0949-42A2-B513-DDAFA4B2F52C}" presName="bgRect" presStyleLbl="bgShp" presStyleIdx="1" presStyleCnt="2"/>
      <dgm:spPr/>
    </dgm:pt>
    <dgm:pt modelId="{8D3D6FD0-43A7-40AC-A437-60A463BCFFA1}" type="pres">
      <dgm:prSet presAssocID="{8A7EE322-0949-42A2-B513-DDAFA4B2F52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tennis"/>
        </a:ext>
      </dgm:extLst>
    </dgm:pt>
    <dgm:pt modelId="{19387EAB-C476-4E41-93A3-E74CE45854E3}" type="pres">
      <dgm:prSet presAssocID="{8A7EE322-0949-42A2-B513-DDAFA4B2F52C}" presName="spaceRect" presStyleCnt="0"/>
      <dgm:spPr/>
    </dgm:pt>
    <dgm:pt modelId="{C6047548-DE9D-4FD7-A590-AE2C6414E9AD}" type="pres">
      <dgm:prSet presAssocID="{8A7EE322-0949-42A2-B513-DDAFA4B2F52C}" presName="parTx" presStyleLbl="revTx" presStyleIdx="1" presStyleCnt="2">
        <dgm:presLayoutVars>
          <dgm:chMax val="0"/>
          <dgm:chPref val="0"/>
        </dgm:presLayoutVars>
      </dgm:prSet>
      <dgm:spPr/>
    </dgm:pt>
  </dgm:ptLst>
  <dgm:cxnLst>
    <dgm:cxn modelId="{F525BD4B-2F8A-4159-BCD9-9AAF2886CEC4}" type="presOf" srcId="{87CFBC80-A28E-4A0B-A282-548E733A15DF}" destId="{44F02DBE-56E0-4A5B-A579-5DEF06C3958B}" srcOrd="0" destOrd="0" presId="urn:microsoft.com/office/officeart/2018/2/layout/IconVerticalSolidList"/>
    <dgm:cxn modelId="{39C6DE6D-92D9-4347-9E90-BCF746F8AFF0}" type="presOf" srcId="{8A7EE322-0949-42A2-B513-DDAFA4B2F52C}" destId="{C6047548-DE9D-4FD7-A590-AE2C6414E9AD}" srcOrd="0" destOrd="0" presId="urn:microsoft.com/office/officeart/2018/2/layout/IconVerticalSolidList"/>
    <dgm:cxn modelId="{6AA285AA-3C71-4FC9-A5A6-CAD94773598F}" srcId="{87CFBC80-A28E-4A0B-A282-548E733A15DF}" destId="{8A7EE322-0949-42A2-B513-DDAFA4B2F52C}" srcOrd="1" destOrd="0" parTransId="{36ACCD25-93D1-4666-9C36-978376BDD6B9}" sibTransId="{FD4135D3-7E63-4C55-A057-596DB37DE55F}"/>
    <dgm:cxn modelId="{F38DDDB1-3BF6-4561-B0C2-8AB7CD9A67A7}" srcId="{87CFBC80-A28E-4A0B-A282-548E733A15DF}" destId="{37805954-9692-4915-9485-33142AC816A4}" srcOrd="0" destOrd="0" parTransId="{757DA9AD-D94A-495B-BCC8-68D19DBDAF62}" sibTransId="{1D0142CC-A650-4B5E-A25D-A6A770209DCF}"/>
    <dgm:cxn modelId="{ED4123B5-C110-4C89-9B89-3B16A9044B6D}" type="presOf" srcId="{37805954-9692-4915-9485-33142AC816A4}" destId="{4E61E02B-1882-423D-B181-3EBD8626653E}" srcOrd="0" destOrd="0" presId="urn:microsoft.com/office/officeart/2018/2/layout/IconVerticalSolidList"/>
    <dgm:cxn modelId="{1849A1C1-090E-4C39-BA1E-2C20A83A2C3E}" type="presParOf" srcId="{44F02DBE-56E0-4A5B-A579-5DEF06C3958B}" destId="{2380B3B3-519A-4F10-AEE3-30CEFAF5EE6C}" srcOrd="0" destOrd="0" presId="urn:microsoft.com/office/officeart/2018/2/layout/IconVerticalSolidList"/>
    <dgm:cxn modelId="{043E85BE-C057-42E5-BD95-B83342B78195}" type="presParOf" srcId="{2380B3B3-519A-4F10-AEE3-30CEFAF5EE6C}" destId="{4AC569AE-603C-4291-86FB-E971989552EA}" srcOrd="0" destOrd="0" presId="urn:microsoft.com/office/officeart/2018/2/layout/IconVerticalSolidList"/>
    <dgm:cxn modelId="{C499B340-52BE-40A5-A1CC-17380A585CC9}" type="presParOf" srcId="{2380B3B3-519A-4F10-AEE3-30CEFAF5EE6C}" destId="{538755BE-5741-4F0A-ACCE-96219E9217C1}" srcOrd="1" destOrd="0" presId="urn:microsoft.com/office/officeart/2018/2/layout/IconVerticalSolidList"/>
    <dgm:cxn modelId="{9885E6A9-35F0-4FF1-ABDF-34B39AFBF7F0}" type="presParOf" srcId="{2380B3B3-519A-4F10-AEE3-30CEFAF5EE6C}" destId="{390251FF-0289-47A6-8FC1-56BA9F331298}" srcOrd="2" destOrd="0" presId="urn:microsoft.com/office/officeart/2018/2/layout/IconVerticalSolidList"/>
    <dgm:cxn modelId="{BB1D7F69-A3C2-4A56-BC47-DF0B9913E2A7}" type="presParOf" srcId="{2380B3B3-519A-4F10-AEE3-30CEFAF5EE6C}" destId="{4E61E02B-1882-423D-B181-3EBD8626653E}" srcOrd="3" destOrd="0" presId="urn:microsoft.com/office/officeart/2018/2/layout/IconVerticalSolidList"/>
    <dgm:cxn modelId="{A770CEA7-1E8B-47ED-8515-FD9F4C572989}" type="presParOf" srcId="{44F02DBE-56E0-4A5B-A579-5DEF06C3958B}" destId="{26E5C425-128B-4C93-B5DA-C54B90869842}" srcOrd="1" destOrd="0" presId="urn:microsoft.com/office/officeart/2018/2/layout/IconVerticalSolidList"/>
    <dgm:cxn modelId="{F58EDF64-2A77-4A12-8996-7FFAF2743561}" type="presParOf" srcId="{44F02DBE-56E0-4A5B-A579-5DEF06C3958B}" destId="{BB7221F8-F266-4E8D-BDCE-9BA770EBDB01}" srcOrd="2" destOrd="0" presId="urn:microsoft.com/office/officeart/2018/2/layout/IconVerticalSolidList"/>
    <dgm:cxn modelId="{E36BCC98-5285-4190-A537-35782B188874}" type="presParOf" srcId="{BB7221F8-F266-4E8D-BDCE-9BA770EBDB01}" destId="{8C3527B4-6BD4-4112-881D-17E0AC66C6EE}" srcOrd="0" destOrd="0" presId="urn:microsoft.com/office/officeart/2018/2/layout/IconVerticalSolidList"/>
    <dgm:cxn modelId="{BF71B800-4D15-4915-AD33-1185C2B5BFE2}" type="presParOf" srcId="{BB7221F8-F266-4E8D-BDCE-9BA770EBDB01}" destId="{8D3D6FD0-43A7-40AC-A437-60A463BCFFA1}" srcOrd="1" destOrd="0" presId="urn:microsoft.com/office/officeart/2018/2/layout/IconVerticalSolidList"/>
    <dgm:cxn modelId="{E19F3375-33AB-4F6E-8C34-85959EEBFCF2}" type="presParOf" srcId="{BB7221F8-F266-4E8D-BDCE-9BA770EBDB01}" destId="{19387EAB-C476-4E41-93A3-E74CE45854E3}" srcOrd="2" destOrd="0" presId="urn:microsoft.com/office/officeart/2018/2/layout/IconVerticalSolidList"/>
    <dgm:cxn modelId="{022238DF-77DA-4002-87EF-2016C23A9D5C}" type="presParOf" srcId="{BB7221F8-F266-4E8D-BDCE-9BA770EBDB01}" destId="{C6047548-DE9D-4FD7-A590-AE2C6414E9A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4E7B80A-24DC-4D87-B198-DF05066A874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9BA9776-E3D1-4ECB-AA00-3ED899593E81}">
      <dgm:prSet/>
      <dgm:spPr/>
      <dgm:t>
        <a:bodyPr/>
        <a:lstStyle/>
        <a:p>
          <a:r>
            <a:rPr lang="en-US"/>
            <a:t>The need to feel close, connected, and cared for with important others</a:t>
          </a:r>
        </a:p>
      </dgm:t>
    </dgm:pt>
    <dgm:pt modelId="{DC1ADD59-B128-4936-885E-6F29A8605CC4}" type="parTrans" cxnId="{CFA5D832-6A82-4437-88A5-BE2EAFC4BF40}">
      <dgm:prSet/>
      <dgm:spPr/>
      <dgm:t>
        <a:bodyPr/>
        <a:lstStyle/>
        <a:p>
          <a:endParaRPr lang="en-US"/>
        </a:p>
      </dgm:t>
    </dgm:pt>
    <dgm:pt modelId="{2B87AA09-61C9-45DC-8302-53D9CC657D8B}" type="sibTrans" cxnId="{CFA5D832-6A82-4437-88A5-BE2EAFC4BF40}">
      <dgm:prSet/>
      <dgm:spPr/>
      <dgm:t>
        <a:bodyPr/>
        <a:lstStyle/>
        <a:p>
          <a:endParaRPr lang="en-US"/>
        </a:p>
      </dgm:t>
    </dgm:pt>
    <dgm:pt modelId="{07FEE442-E203-4C15-A39B-95010C0D2860}">
      <dgm:prSet/>
      <dgm:spPr/>
      <dgm:t>
        <a:bodyPr/>
        <a:lstStyle/>
        <a:p>
          <a:r>
            <a:rPr lang="en-US"/>
            <a:t>What exercise environments do you feel comfortable in?</a:t>
          </a:r>
        </a:p>
      </dgm:t>
    </dgm:pt>
    <dgm:pt modelId="{E4BC4E05-6624-45C2-B449-FAE7476A3CFE}" type="parTrans" cxnId="{FAA1CCC4-2A9C-43BB-A0C9-8713432328D4}">
      <dgm:prSet/>
      <dgm:spPr/>
      <dgm:t>
        <a:bodyPr/>
        <a:lstStyle/>
        <a:p>
          <a:endParaRPr lang="en-US"/>
        </a:p>
      </dgm:t>
    </dgm:pt>
    <dgm:pt modelId="{E6FD8353-F576-4FA3-866E-86F2408D2F3A}" type="sibTrans" cxnId="{FAA1CCC4-2A9C-43BB-A0C9-8713432328D4}">
      <dgm:prSet/>
      <dgm:spPr/>
      <dgm:t>
        <a:bodyPr/>
        <a:lstStyle/>
        <a:p>
          <a:endParaRPr lang="en-US"/>
        </a:p>
      </dgm:t>
    </dgm:pt>
    <dgm:pt modelId="{021E163E-5521-42EB-BBD3-C9D1A7405960}" type="pres">
      <dgm:prSet presAssocID="{24E7B80A-24DC-4D87-B198-DF05066A8745}" presName="root" presStyleCnt="0">
        <dgm:presLayoutVars>
          <dgm:dir/>
          <dgm:resizeHandles val="exact"/>
        </dgm:presLayoutVars>
      </dgm:prSet>
      <dgm:spPr/>
    </dgm:pt>
    <dgm:pt modelId="{C6798E95-1E21-4013-871C-B6808C999C03}" type="pres">
      <dgm:prSet presAssocID="{49BA9776-E3D1-4ECB-AA00-3ED899593E81}" presName="compNode" presStyleCnt="0"/>
      <dgm:spPr/>
    </dgm:pt>
    <dgm:pt modelId="{551B9A99-6359-44BC-83E1-785FFF0A14F8}" type="pres">
      <dgm:prSet presAssocID="{49BA9776-E3D1-4ECB-AA00-3ED899593E81}" presName="bgRect" presStyleLbl="bgShp" presStyleIdx="0" presStyleCnt="2"/>
      <dgm:spPr/>
    </dgm:pt>
    <dgm:pt modelId="{EF53C63A-76D9-41C8-9E7C-21E264EBAEC0}" type="pres">
      <dgm:prSet presAssocID="{49BA9776-E3D1-4ECB-AA00-3ED899593E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9BF90867-B429-434A-AC46-B2FC4ABD45D2}" type="pres">
      <dgm:prSet presAssocID="{49BA9776-E3D1-4ECB-AA00-3ED899593E81}" presName="spaceRect" presStyleCnt="0"/>
      <dgm:spPr/>
    </dgm:pt>
    <dgm:pt modelId="{B1FC52EC-DE68-43EC-9810-EEC67F0F95DE}" type="pres">
      <dgm:prSet presAssocID="{49BA9776-E3D1-4ECB-AA00-3ED899593E81}" presName="parTx" presStyleLbl="revTx" presStyleIdx="0" presStyleCnt="2">
        <dgm:presLayoutVars>
          <dgm:chMax val="0"/>
          <dgm:chPref val="0"/>
        </dgm:presLayoutVars>
      </dgm:prSet>
      <dgm:spPr/>
    </dgm:pt>
    <dgm:pt modelId="{077888BB-6112-4306-80F6-815D55EE240F}" type="pres">
      <dgm:prSet presAssocID="{2B87AA09-61C9-45DC-8302-53D9CC657D8B}" presName="sibTrans" presStyleCnt="0"/>
      <dgm:spPr/>
    </dgm:pt>
    <dgm:pt modelId="{5C9BB329-BA5B-478C-9E5B-2CFCD1B55DD1}" type="pres">
      <dgm:prSet presAssocID="{07FEE442-E203-4C15-A39B-95010C0D2860}" presName="compNode" presStyleCnt="0"/>
      <dgm:spPr/>
    </dgm:pt>
    <dgm:pt modelId="{9151F1B0-60E6-4125-AD39-F9BDAAF120D8}" type="pres">
      <dgm:prSet presAssocID="{07FEE442-E203-4C15-A39B-95010C0D2860}" presName="bgRect" presStyleLbl="bgShp" presStyleIdx="1" presStyleCnt="2"/>
      <dgm:spPr/>
    </dgm:pt>
    <dgm:pt modelId="{34CB215A-A00D-47AC-A792-43EDFD7E2270}" type="pres">
      <dgm:prSet presAssocID="{07FEE442-E203-4C15-A39B-95010C0D286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wimming"/>
        </a:ext>
      </dgm:extLst>
    </dgm:pt>
    <dgm:pt modelId="{F2DBE62D-2793-400B-9D4C-29A36841FC3B}" type="pres">
      <dgm:prSet presAssocID="{07FEE442-E203-4C15-A39B-95010C0D2860}" presName="spaceRect" presStyleCnt="0"/>
      <dgm:spPr/>
    </dgm:pt>
    <dgm:pt modelId="{12D062D6-3424-46F5-A8EC-B581509BCF3E}" type="pres">
      <dgm:prSet presAssocID="{07FEE442-E203-4C15-A39B-95010C0D2860}" presName="parTx" presStyleLbl="revTx" presStyleIdx="1" presStyleCnt="2">
        <dgm:presLayoutVars>
          <dgm:chMax val="0"/>
          <dgm:chPref val="0"/>
        </dgm:presLayoutVars>
      </dgm:prSet>
      <dgm:spPr/>
    </dgm:pt>
  </dgm:ptLst>
  <dgm:cxnLst>
    <dgm:cxn modelId="{CFA5D832-6A82-4437-88A5-BE2EAFC4BF40}" srcId="{24E7B80A-24DC-4D87-B198-DF05066A8745}" destId="{49BA9776-E3D1-4ECB-AA00-3ED899593E81}" srcOrd="0" destOrd="0" parTransId="{DC1ADD59-B128-4936-885E-6F29A8605CC4}" sibTransId="{2B87AA09-61C9-45DC-8302-53D9CC657D8B}"/>
    <dgm:cxn modelId="{D2307087-7BD7-4179-9416-A5ADFE801B2B}" type="presOf" srcId="{49BA9776-E3D1-4ECB-AA00-3ED899593E81}" destId="{B1FC52EC-DE68-43EC-9810-EEC67F0F95DE}" srcOrd="0" destOrd="0" presId="urn:microsoft.com/office/officeart/2018/2/layout/IconVerticalSolidList"/>
    <dgm:cxn modelId="{0CEC2A98-F28B-44CB-913F-9CC666991859}" type="presOf" srcId="{07FEE442-E203-4C15-A39B-95010C0D2860}" destId="{12D062D6-3424-46F5-A8EC-B581509BCF3E}" srcOrd="0" destOrd="0" presId="urn:microsoft.com/office/officeart/2018/2/layout/IconVerticalSolidList"/>
    <dgm:cxn modelId="{FAA1CCC4-2A9C-43BB-A0C9-8713432328D4}" srcId="{24E7B80A-24DC-4D87-B198-DF05066A8745}" destId="{07FEE442-E203-4C15-A39B-95010C0D2860}" srcOrd="1" destOrd="0" parTransId="{E4BC4E05-6624-45C2-B449-FAE7476A3CFE}" sibTransId="{E6FD8353-F576-4FA3-866E-86F2408D2F3A}"/>
    <dgm:cxn modelId="{32E909EC-28E1-4381-9734-FE5AABF34692}" type="presOf" srcId="{24E7B80A-24DC-4D87-B198-DF05066A8745}" destId="{021E163E-5521-42EB-BBD3-C9D1A7405960}" srcOrd="0" destOrd="0" presId="urn:microsoft.com/office/officeart/2018/2/layout/IconVerticalSolidList"/>
    <dgm:cxn modelId="{F7B6E363-9801-4C88-80F5-BBE231401EBF}" type="presParOf" srcId="{021E163E-5521-42EB-BBD3-C9D1A7405960}" destId="{C6798E95-1E21-4013-871C-B6808C999C03}" srcOrd="0" destOrd="0" presId="urn:microsoft.com/office/officeart/2018/2/layout/IconVerticalSolidList"/>
    <dgm:cxn modelId="{CB9D33F6-CFDF-4E13-AE3C-7A35B9ED7798}" type="presParOf" srcId="{C6798E95-1E21-4013-871C-B6808C999C03}" destId="{551B9A99-6359-44BC-83E1-785FFF0A14F8}" srcOrd="0" destOrd="0" presId="urn:microsoft.com/office/officeart/2018/2/layout/IconVerticalSolidList"/>
    <dgm:cxn modelId="{48216D77-27FB-487C-98BF-9D01A507695E}" type="presParOf" srcId="{C6798E95-1E21-4013-871C-B6808C999C03}" destId="{EF53C63A-76D9-41C8-9E7C-21E264EBAEC0}" srcOrd="1" destOrd="0" presId="urn:microsoft.com/office/officeart/2018/2/layout/IconVerticalSolidList"/>
    <dgm:cxn modelId="{75CBD9E8-C963-4691-9DF2-3654CEAE7797}" type="presParOf" srcId="{C6798E95-1E21-4013-871C-B6808C999C03}" destId="{9BF90867-B429-434A-AC46-B2FC4ABD45D2}" srcOrd="2" destOrd="0" presId="urn:microsoft.com/office/officeart/2018/2/layout/IconVerticalSolidList"/>
    <dgm:cxn modelId="{1C057CED-0B4A-43CB-B118-93E7D5CED2B3}" type="presParOf" srcId="{C6798E95-1E21-4013-871C-B6808C999C03}" destId="{B1FC52EC-DE68-43EC-9810-EEC67F0F95DE}" srcOrd="3" destOrd="0" presId="urn:microsoft.com/office/officeart/2018/2/layout/IconVerticalSolidList"/>
    <dgm:cxn modelId="{69793BB1-F15C-4538-99B3-6939B7F66508}" type="presParOf" srcId="{021E163E-5521-42EB-BBD3-C9D1A7405960}" destId="{077888BB-6112-4306-80F6-815D55EE240F}" srcOrd="1" destOrd="0" presId="urn:microsoft.com/office/officeart/2018/2/layout/IconVerticalSolidList"/>
    <dgm:cxn modelId="{760DA396-22DD-4590-ACA2-07EC216152A2}" type="presParOf" srcId="{021E163E-5521-42EB-BBD3-C9D1A7405960}" destId="{5C9BB329-BA5B-478C-9E5B-2CFCD1B55DD1}" srcOrd="2" destOrd="0" presId="urn:microsoft.com/office/officeart/2018/2/layout/IconVerticalSolidList"/>
    <dgm:cxn modelId="{2AF7A61E-6367-4563-87DA-58787B7A7FC8}" type="presParOf" srcId="{5C9BB329-BA5B-478C-9E5B-2CFCD1B55DD1}" destId="{9151F1B0-60E6-4125-AD39-F9BDAAF120D8}" srcOrd="0" destOrd="0" presId="urn:microsoft.com/office/officeart/2018/2/layout/IconVerticalSolidList"/>
    <dgm:cxn modelId="{5C565A81-3B1E-421A-A636-8BCB43C55489}" type="presParOf" srcId="{5C9BB329-BA5B-478C-9E5B-2CFCD1B55DD1}" destId="{34CB215A-A00D-47AC-A792-43EDFD7E2270}" srcOrd="1" destOrd="0" presId="urn:microsoft.com/office/officeart/2018/2/layout/IconVerticalSolidList"/>
    <dgm:cxn modelId="{80F39946-B6F4-4A28-B7F3-23C92F2DDE39}" type="presParOf" srcId="{5C9BB329-BA5B-478C-9E5B-2CFCD1B55DD1}" destId="{F2DBE62D-2793-400B-9D4C-29A36841FC3B}" srcOrd="2" destOrd="0" presId="urn:microsoft.com/office/officeart/2018/2/layout/IconVerticalSolidList"/>
    <dgm:cxn modelId="{8702C1F2-0092-4C36-8BBA-0A7461931F5E}" type="presParOf" srcId="{5C9BB329-BA5B-478C-9E5B-2CFCD1B55DD1}" destId="{12D062D6-3424-46F5-A8EC-B581509BCF3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94D5F87-F7F5-490B-95F6-3335C12009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A6F8D9-2C1B-46F3-8BFF-D3C1701CE219}">
      <dgm:prSet/>
      <dgm:spPr/>
      <dgm:t>
        <a:bodyPr/>
        <a:lstStyle/>
        <a:p>
          <a:r>
            <a:rPr lang="en-US"/>
            <a:t>The need to interact effectively within an environment</a:t>
          </a:r>
        </a:p>
      </dgm:t>
    </dgm:pt>
    <dgm:pt modelId="{F4FCAD0A-E71C-403A-9758-ED0D1834A3B2}" type="parTrans" cxnId="{DB1CA3DF-2E2A-4493-A174-49D53DCF1D52}">
      <dgm:prSet/>
      <dgm:spPr/>
      <dgm:t>
        <a:bodyPr/>
        <a:lstStyle/>
        <a:p>
          <a:endParaRPr lang="en-US"/>
        </a:p>
      </dgm:t>
    </dgm:pt>
    <dgm:pt modelId="{E6A37399-C27A-4BFF-B23C-6CB1725590D6}" type="sibTrans" cxnId="{DB1CA3DF-2E2A-4493-A174-49D53DCF1D52}">
      <dgm:prSet/>
      <dgm:spPr/>
      <dgm:t>
        <a:bodyPr/>
        <a:lstStyle/>
        <a:p>
          <a:endParaRPr lang="en-US"/>
        </a:p>
      </dgm:t>
    </dgm:pt>
    <dgm:pt modelId="{4DF28475-E500-4572-A5D2-A8283C888A98}">
      <dgm:prSet/>
      <dgm:spPr/>
      <dgm:t>
        <a:bodyPr/>
        <a:lstStyle/>
        <a:p>
          <a:r>
            <a:rPr lang="en-US"/>
            <a:t>Demonstrating competence. </a:t>
          </a:r>
        </a:p>
      </dgm:t>
    </dgm:pt>
    <dgm:pt modelId="{16A6DA3B-E335-4841-A750-46FB6CECB796}" type="parTrans" cxnId="{C0724781-C2EA-4784-BD25-CD1C49504D70}">
      <dgm:prSet/>
      <dgm:spPr/>
      <dgm:t>
        <a:bodyPr/>
        <a:lstStyle/>
        <a:p>
          <a:endParaRPr lang="en-US"/>
        </a:p>
      </dgm:t>
    </dgm:pt>
    <dgm:pt modelId="{A59CAC12-7C01-4EA9-B458-B515AA0E73E6}" type="sibTrans" cxnId="{C0724781-C2EA-4784-BD25-CD1C49504D70}">
      <dgm:prSet/>
      <dgm:spPr/>
      <dgm:t>
        <a:bodyPr/>
        <a:lstStyle/>
        <a:p>
          <a:endParaRPr lang="en-US"/>
        </a:p>
      </dgm:t>
    </dgm:pt>
    <dgm:pt modelId="{0F842359-09BB-4E6B-A074-3D73E4AB8B5D}">
      <dgm:prSet/>
      <dgm:spPr/>
      <dgm:t>
        <a:bodyPr/>
        <a:lstStyle/>
        <a:p>
          <a:r>
            <a:rPr lang="en-US"/>
            <a:t>How do we know if we are competent?</a:t>
          </a:r>
        </a:p>
      </dgm:t>
    </dgm:pt>
    <dgm:pt modelId="{6E75F18D-3CAB-4316-9FEA-1FB51BE53983}" type="parTrans" cxnId="{A74F3B9E-7A02-4233-869B-A50FA2CC3572}">
      <dgm:prSet/>
      <dgm:spPr/>
      <dgm:t>
        <a:bodyPr/>
        <a:lstStyle/>
        <a:p>
          <a:endParaRPr lang="en-US"/>
        </a:p>
      </dgm:t>
    </dgm:pt>
    <dgm:pt modelId="{D0B0FDBC-472C-4703-A24D-E8AC75D55625}" type="sibTrans" cxnId="{A74F3B9E-7A02-4233-869B-A50FA2CC3572}">
      <dgm:prSet/>
      <dgm:spPr/>
      <dgm:t>
        <a:bodyPr/>
        <a:lstStyle/>
        <a:p>
          <a:endParaRPr lang="en-US"/>
        </a:p>
      </dgm:t>
    </dgm:pt>
    <dgm:pt modelId="{D3FF776B-22E3-4A1F-8845-FBF8874B1884}">
      <dgm:prSet/>
      <dgm:spPr/>
      <dgm:t>
        <a:bodyPr/>
        <a:lstStyle/>
        <a:p>
          <a:r>
            <a:rPr lang="en-US"/>
            <a:t>How to judge success?</a:t>
          </a:r>
        </a:p>
      </dgm:t>
    </dgm:pt>
    <dgm:pt modelId="{4F69C275-AAB3-4D1B-A802-36FE39382A60}" type="parTrans" cxnId="{89744FA6-DD4C-4B5C-8172-340253AE6FF5}">
      <dgm:prSet/>
      <dgm:spPr/>
      <dgm:t>
        <a:bodyPr/>
        <a:lstStyle/>
        <a:p>
          <a:endParaRPr lang="en-US"/>
        </a:p>
      </dgm:t>
    </dgm:pt>
    <dgm:pt modelId="{82474DE0-C5A4-4B72-8E99-CE67BFD63186}" type="sibTrans" cxnId="{89744FA6-DD4C-4B5C-8172-340253AE6FF5}">
      <dgm:prSet/>
      <dgm:spPr/>
      <dgm:t>
        <a:bodyPr/>
        <a:lstStyle/>
        <a:p>
          <a:endParaRPr lang="en-US"/>
        </a:p>
      </dgm:t>
    </dgm:pt>
    <dgm:pt modelId="{B0179409-C214-459E-A67C-B7A95A698E41}">
      <dgm:prSet/>
      <dgm:spPr/>
      <dgm:t>
        <a:bodyPr/>
        <a:lstStyle/>
        <a:p>
          <a:r>
            <a:rPr lang="en-US"/>
            <a:t>How do you know that you are achieving in your chosen exercise sessions / PA / sports?</a:t>
          </a:r>
        </a:p>
      </dgm:t>
    </dgm:pt>
    <dgm:pt modelId="{68475740-9A14-4666-8A11-EE31ECAE5C07}" type="parTrans" cxnId="{E3EC9AA2-3507-473E-940A-C43BACB748E1}">
      <dgm:prSet/>
      <dgm:spPr/>
      <dgm:t>
        <a:bodyPr/>
        <a:lstStyle/>
        <a:p>
          <a:endParaRPr lang="en-US"/>
        </a:p>
      </dgm:t>
    </dgm:pt>
    <dgm:pt modelId="{A59D1111-26CF-4A38-B5AD-F96D4AD6A6FE}" type="sibTrans" cxnId="{E3EC9AA2-3507-473E-940A-C43BACB748E1}">
      <dgm:prSet/>
      <dgm:spPr/>
      <dgm:t>
        <a:bodyPr/>
        <a:lstStyle/>
        <a:p>
          <a:endParaRPr lang="en-US"/>
        </a:p>
      </dgm:t>
    </dgm:pt>
    <dgm:pt modelId="{3D70AA04-3926-46F4-8962-F1ABDF5FEED3}" type="pres">
      <dgm:prSet presAssocID="{C94D5F87-F7F5-490B-95F6-3335C12009AB}" presName="root" presStyleCnt="0">
        <dgm:presLayoutVars>
          <dgm:dir/>
          <dgm:resizeHandles val="exact"/>
        </dgm:presLayoutVars>
      </dgm:prSet>
      <dgm:spPr/>
    </dgm:pt>
    <dgm:pt modelId="{384EF055-ECAF-482B-B012-4DCEBA916177}" type="pres">
      <dgm:prSet presAssocID="{E1A6F8D9-2C1B-46F3-8BFF-D3C1701CE219}" presName="compNode" presStyleCnt="0"/>
      <dgm:spPr/>
    </dgm:pt>
    <dgm:pt modelId="{C9D9B853-F81F-492B-881F-C047125A529E}" type="pres">
      <dgm:prSet presAssocID="{E1A6F8D9-2C1B-46F3-8BFF-D3C1701CE219}" presName="bgRect" presStyleLbl="bgShp" presStyleIdx="0" presStyleCnt="4"/>
      <dgm:spPr/>
    </dgm:pt>
    <dgm:pt modelId="{8DF18A84-3CFE-4C66-B159-96D495838542}" type="pres">
      <dgm:prSet presAssocID="{E1A6F8D9-2C1B-46F3-8BFF-D3C1701CE2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E3E0C9D7-A244-49AF-9AE5-965F4B8F27B6}" type="pres">
      <dgm:prSet presAssocID="{E1A6F8D9-2C1B-46F3-8BFF-D3C1701CE219}" presName="spaceRect" presStyleCnt="0"/>
      <dgm:spPr/>
    </dgm:pt>
    <dgm:pt modelId="{93DD9DFA-7EB4-4D53-AC4C-E92BF8D4AC57}" type="pres">
      <dgm:prSet presAssocID="{E1A6F8D9-2C1B-46F3-8BFF-D3C1701CE219}" presName="parTx" presStyleLbl="revTx" presStyleIdx="0" presStyleCnt="5">
        <dgm:presLayoutVars>
          <dgm:chMax val="0"/>
          <dgm:chPref val="0"/>
        </dgm:presLayoutVars>
      </dgm:prSet>
      <dgm:spPr/>
    </dgm:pt>
    <dgm:pt modelId="{81D379EA-D24F-4C07-8762-4DC5706C940D}" type="pres">
      <dgm:prSet presAssocID="{E6A37399-C27A-4BFF-B23C-6CB1725590D6}" presName="sibTrans" presStyleCnt="0"/>
      <dgm:spPr/>
    </dgm:pt>
    <dgm:pt modelId="{E3DC9348-3B1E-40B6-AF8A-E083378FCD23}" type="pres">
      <dgm:prSet presAssocID="{4DF28475-E500-4572-A5D2-A8283C888A98}" presName="compNode" presStyleCnt="0"/>
      <dgm:spPr/>
    </dgm:pt>
    <dgm:pt modelId="{03EDF643-A4CB-40C4-8D52-23BFC761F358}" type="pres">
      <dgm:prSet presAssocID="{4DF28475-E500-4572-A5D2-A8283C888A98}" presName="bgRect" presStyleLbl="bgShp" presStyleIdx="1" presStyleCnt="4"/>
      <dgm:spPr/>
    </dgm:pt>
    <dgm:pt modelId="{C730F8DD-80A0-484D-BF3D-6D459759103A}" type="pres">
      <dgm:prSet presAssocID="{4DF28475-E500-4572-A5D2-A8283C888A9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937B6F8E-475F-4B3E-B720-7FFAB227507E}" type="pres">
      <dgm:prSet presAssocID="{4DF28475-E500-4572-A5D2-A8283C888A98}" presName="spaceRect" presStyleCnt="0"/>
      <dgm:spPr/>
    </dgm:pt>
    <dgm:pt modelId="{5116A60B-7D36-47E7-A925-A8CF60E463FA}" type="pres">
      <dgm:prSet presAssocID="{4DF28475-E500-4572-A5D2-A8283C888A98}" presName="parTx" presStyleLbl="revTx" presStyleIdx="1" presStyleCnt="5">
        <dgm:presLayoutVars>
          <dgm:chMax val="0"/>
          <dgm:chPref val="0"/>
        </dgm:presLayoutVars>
      </dgm:prSet>
      <dgm:spPr/>
    </dgm:pt>
    <dgm:pt modelId="{C3431E11-FEE0-45CE-9C63-A9A277CEB835}" type="pres">
      <dgm:prSet presAssocID="{A59CAC12-7C01-4EA9-B458-B515AA0E73E6}" presName="sibTrans" presStyleCnt="0"/>
      <dgm:spPr/>
    </dgm:pt>
    <dgm:pt modelId="{A9AA7762-8145-4530-9EF7-498EF7F518DA}" type="pres">
      <dgm:prSet presAssocID="{0F842359-09BB-4E6B-A074-3D73E4AB8B5D}" presName="compNode" presStyleCnt="0"/>
      <dgm:spPr/>
    </dgm:pt>
    <dgm:pt modelId="{2E5AA6A9-D196-4E08-BE4C-4F2E3A94DE3D}" type="pres">
      <dgm:prSet presAssocID="{0F842359-09BB-4E6B-A074-3D73E4AB8B5D}" presName="bgRect" presStyleLbl="bgShp" presStyleIdx="2" presStyleCnt="4"/>
      <dgm:spPr/>
    </dgm:pt>
    <dgm:pt modelId="{31DC5300-854D-42CF-9F55-A5DF3599714F}" type="pres">
      <dgm:prSet presAssocID="{0F842359-09BB-4E6B-A074-3D73E4AB8B5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85FA421-FB7C-4415-A128-72C30799E25E}" type="pres">
      <dgm:prSet presAssocID="{0F842359-09BB-4E6B-A074-3D73E4AB8B5D}" presName="spaceRect" presStyleCnt="0"/>
      <dgm:spPr/>
    </dgm:pt>
    <dgm:pt modelId="{8FC73673-E18B-45D6-AB23-4779CCE4D824}" type="pres">
      <dgm:prSet presAssocID="{0F842359-09BB-4E6B-A074-3D73E4AB8B5D}" presName="parTx" presStyleLbl="revTx" presStyleIdx="2" presStyleCnt="5">
        <dgm:presLayoutVars>
          <dgm:chMax val="0"/>
          <dgm:chPref val="0"/>
        </dgm:presLayoutVars>
      </dgm:prSet>
      <dgm:spPr/>
    </dgm:pt>
    <dgm:pt modelId="{A284CAC0-5362-481E-BA12-36D40F785549}" type="pres">
      <dgm:prSet presAssocID="{0F842359-09BB-4E6B-A074-3D73E4AB8B5D}" presName="desTx" presStyleLbl="revTx" presStyleIdx="3" presStyleCnt="5">
        <dgm:presLayoutVars/>
      </dgm:prSet>
      <dgm:spPr/>
    </dgm:pt>
    <dgm:pt modelId="{5DBEE28C-E177-4465-8FF5-4640E88FB4A8}" type="pres">
      <dgm:prSet presAssocID="{D0B0FDBC-472C-4703-A24D-E8AC75D55625}" presName="sibTrans" presStyleCnt="0"/>
      <dgm:spPr/>
    </dgm:pt>
    <dgm:pt modelId="{949DA1FC-7156-4755-92B6-E74A4706720F}" type="pres">
      <dgm:prSet presAssocID="{B0179409-C214-459E-A67C-B7A95A698E41}" presName="compNode" presStyleCnt="0"/>
      <dgm:spPr/>
    </dgm:pt>
    <dgm:pt modelId="{4FFAA3F9-0877-4AD1-93E5-3D39EE753585}" type="pres">
      <dgm:prSet presAssocID="{B0179409-C214-459E-A67C-B7A95A698E41}" presName="bgRect" presStyleLbl="bgShp" presStyleIdx="3" presStyleCnt="4"/>
      <dgm:spPr/>
    </dgm:pt>
    <dgm:pt modelId="{BA93EB09-AA03-44A8-8EB0-61122F00C397}" type="pres">
      <dgm:prSet presAssocID="{B0179409-C214-459E-A67C-B7A95A698E41}" presName="iconRect" presStyleLbl="node1" presStyleIdx="3" presStyleCnt="4"/>
      <dgm:spPr>
        <a:ln>
          <a:noFill/>
        </a:ln>
      </dgm:spPr>
    </dgm:pt>
    <dgm:pt modelId="{22117C70-2D3C-483B-85A9-4483083438BF}" type="pres">
      <dgm:prSet presAssocID="{B0179409-C214-459E-A67C-B7A95A698E41}" presName="spaceRect" presStyleCnt="0"/>
      <dgm:spPr/>
    </dgm:pt>
    <dgm:pt modelId="{1691AA68-AFF8-48BE-87F4-A2F7E535B765}" type="pres">
      <dgm:prSet presAssocID="{B0179409-C214-459E-A67C-B7A95A698E41}" presName="parTx" presStyleLbl="revTx" presStyleIdx="4" presStyleCnt="5">
        <dgm:presLayoutVars>
          <dgm:chMax val="0"/>
          <dgm:chPref val="0"/>
        </dgm:presLayoutVars>
      </dgm:prSet>
      <dgm:spPr/>
    </dgm:pt>
  </dgm:ptLst>
  <dgm:cxnLst>
    <dgm:cxn modelId="{954BB51B-3792-4BAF-8858-B47384F3E2A6}" type="presOf" srcId="{4DF28475-E500-4572-A5D2-A8283C888A98}" destId="{5116A60B-7D36-47E7-A925-A8CF60E463FA}" srcOrd="0" destOrd="0" presId="urn:microsoft.com/office/officeart/2018/2/layout/IconVerticalSolidList"/>
    <dgm:cxn modelId="{43FA742B-C038-4ED1-B67C-5E09959232F3}" type="presOf" srcId="{0F842359-09BB-4E6B-A074-3D73E4AB8B5D}" destId="{8FC73673-E18B-45D6-AB23-4779CCE4D824}" srcOrd="0" destOrd="0" presId="urn:microsoft.com/office/officeart/2018/2/layout/IconVerticalSolidList"/>
    <dgm:cxn modelId="{1CD6A653-8E00-4353-9723-0861DADE5CC8}" type="presOf" srcId="{B0179409-C214-459E-A67C-B7A95A698E41}" destId="{1691AA68-AFF8-48BE-87F4-A2F7E535B765}" srcOrd="0" destOrd="0" presId="urn:microsoft.com/office/officeart/2018/2/layout/IconVerticalSolidList"/>
    <dgm:cxn modelId="{C0724781-C2EA-4784-BD25-CD1C49504D70}" srcId="{C94D5F87-F7F5-490B-95F6-3335C12009AB}" destId="{4DF28475-E500-4572-A5D2-A8283C888A98}" srcOrd="1" destOrd="0" parTransId="{16A6DA3B-E335-4841-A750-46FB6CECB796}" sibTransId="{A59CAC12-7C01-4EA9-B458-B515AA0E73E6}"/>
    <dgm:cxn modelId="{A74F3B9E-7A02-4233-869B-A50FA2CC3572}" srcId="{C94D5F87-F7F5-490B-95F6-3335C12009AB}" destId="{0F842359-09BB-4E6B-A074-3D73E4AB8B5D}" srcOrd="2" destOrd="0" parTransId="{6E75F18D-3CAB-4316-9FEA-1FB51BE53983}" sibTransId="{D0B0FDBC-472C-4703-A24D-E8AC75D55625}"/>
    <dgm:cxn modelId="{A42D56A2-FB72-4957-8649-D691E8D09FC1}" type="presOf" srcId="{D3FF776B-22E3-4A1F-8845-FBF8874B1884}" destId="{A284CAC0-5362-481E-BA12-36D40F785549}" srcOrd="0" destOrd="0" presId="urn:microsoft.com/office/officeart/2018/2/layout/IconVerticalSolidList"/>
    <dgm:cxn modelId="{E3EC9AA2-3507-473E-940A-C43BACB748E1}" srcId="{C94D5F87-F7F5-490B-95F6-3335C12009AB}" destId="{B0179409-C214-459E-A67C-B7A95A698E41}" srcOrd="3" destOrd="0" parTransId="{68475740-9A14-4666-8A11-EE31ECAE5C07}" sibTransId="{A59D1111-26CF-4A38-B5AD-F96D4AD6A6FE}"/>
    <dgm:cxn modelId="{89744FA6-DD4C-4B5C-8172-340253AE6FF5}" srcId="{0F842359-09BB-4E6B-A074-3D73E4AB8B5D}" destId="{D3FF776B-22E3-4A1F-8845-FBF8874B1884}" srcOrd="0" destOrd="0" parTransId="{4F69C275-AAB3-4D1B-A802-36FE39382A60}" sibTransId="{82474DE0-C5A4-4B72-8E99-CE67BFD63186}"/>
    <dgm:cxn modelId="{C8E024AF-8627-4A32-BE53-F1D23D192C2F}" type="presOf" srcId="{E1A6F8D9-2C1B-46F3-8BFF-D3C1701CE219}" destId="{93DD9DFA-7EB4-4D53-AC4C-E92BF8D4AC57}" srcOrd="0" destOrd="0" presId="urn:microsoft.com/office/officeart/2018/2/layout/IconVerticalSolidList"/>
    <dgm:cxn modelId="{35BC3DD0-4CC9-4AAF-BD74-F0EE58B1DED0}" type="presOf" srcId="{C94D5F87-F7F5-490B-95F6-3335C12009AB}" destId="{3D70AA04-3926-46F4-8962-F1ABDF5FEED3}" srcOrd="0" destOrd="0" presId="urn:microsoft.com/office/officeart/2018/2/layout/IconVerticalSolidList"/>
    <dgm:cxn modelId="{DB1CA3DF-2E2A-4493-A174-49D53DCF1D52}" srcId="{C94D5F87-F7F5-490B-95F6-3335C12009AB}" destId="{E1A6F8D9-2C1B-46F3-8BFF-D3C1701CE219}" srcOrd="0" destOrd="0" parTransId="{F4FCAD0A-E71C-403A-9758-ED0D1834A3B2}" sibTransId="{E6A37399-C27A-4BFF-B23C-6CB1725590D6}"/>
    <dgm:cxn modelId="{0780C876-EDE3-4760-BDF8-CE7433F29E79}" type="presParOf" srcId="{3D70AA04-3926-46F4-8962-F1ABDF5FEED3}" destId="{384EF055-ECAF-482B-B012-4DCEBA916177}" srcOrd="0" destOrd="0" presId="urn:microsoft.com/office/officeart/2018/2/layout/IconVerticalSolidList"/>
    <dgm:cxn modelId="{62E1E4BA-EF37-4DF9-AE54-275088E7376A}" type="presParOf" srcId="{384EF055-ECAF-482B-B012-4DCEBA916177}" destId="{C9D9B853-F81F-492B-881F-C047125A529E}" srcOrd="0" destOrd="0" presId="urn:microsoft.com/office/officeart/2018/2/layout/IconVerticalSolidList"/>
    <dgm:cxn modelId="{ACEF2788-0670-4B96-9AE2-EFE8D2E5434A}" type="presParOf" srcId="{384EF055-ECAF-482B-B012-4DCEBA916177}" destId="{8DF18A84-3CFE-4C66-B159-96D495838542}" srcOrd="1" destOrd="0" presId="urn:microsoft.com/office/officeart/2018/2/layout/IconVerticalSolidList"/>
    <dgm:cxn modelId="{A8558505-4112-4254-941A-2244A1948583}" type="presParOf" srcId="{384EF055-ECAF-482B-B012-4DCEBA916177}" destId="{E3E0C9D7-A244-49AF-9AE5-965F4B8F27B6}" srcOrd="2" destOrd="0" presId="urn:microsoft.com/office/officeart/2018/2/layout/IconVerticalSolidList"/>
    <dgm:cxn modelId="{6CD847C4-4439-443F-AF02-21F9872BEFA3}" type="presParOf" srcId="{384EF055-ECAF-482B-B012-4DCEBA916177}" destId="{93DD9DFA-7EB4-4D53-AC4C-E92BF8D4AC57}" srcOrd="3" destOrd="0" presId="urn:microsoft.com/office/officeart/2018/2/layout/IconVerticalSolidList"/>
    <dgm:cxn modelId="{B3994A54-46FB-42A4-BAAC-DAD07A9DF675}" type="presParOf" srcId="{3D70AA04-3926-46F4-8962-F1ABDF5FEED3}" destId="{81D379EA-D24F-4C07-8762-4DC5706C940D}" srcOrd="1" destOrd="0" presId="urn:microsoft.com/office/officeart/2018/2/layout/IconVerticalSolidList"/>
    <dgm:cxn modelId="{4067B50B-3E3B-46CA-AF4F-3A3F263BAE1B}" type="presParOf" srcId="{3D70AA04-3926-46F4-8962-F1ABDF5FEED3}" destId="{E3DC9348-3B1E-40B6-AF8A-E083378FCD23}" srcOrd="2" destOrd="0" presId="urn:microsoft.com/office/officeart/2018/2/layout/IconVerticalSolidList"/>
    <dgm:cxn modelId="{D2BEB21D-341F-4652-8134-0EE5513D2A3A}" type="presParOf" srcId="{E3DC9348-3B1E-40B6-AF8A-E083378FCD23}" destId="{03EDF643-A4CB-40C4-8D52-23BFC761F358}" srcOrd="0" destOrd="0" presId="urn:microsoft.com/office/officeart/2018/2/layout/IconVerticalSolidList"/>
    <dgm:cxn modelId="{9EAED31D-9280-4CA6-961E-732FCCEE73DF}" type="presParOf" srcId="{E3DC9348-3B1E-40B6-AF8A-E083378FCD23}" destId="{C730F8DD-80A0-484D-BF3D-6D459759103A}" srcOrd="1" destOrd="0" presId="urn:microsoft.com/office/officeart/2018/2/layout/IconVerticalSolidList"/>
    <dgm:cxn modelId="{00B1586B-1DEE-49EC-94A6-F5B4A7E7B822}" type="presParOf" srcId="{E3DC9348-3B1E-40B6-AF8A-E083378FCD23}" destId="{937B6F8E-475F-4B3E-B720-7FFAB227507E}" srcOrd="2" destOrd="0" presId="urn:microsoft.com/office/officeart/2018/2/layout/IconVerticalSolidList"/>
    <dgm:cxn modelId="{1EF8D350-4AE8-4A56-9263-EC42883A5606}" type="presParOf" srcId="{E3DC9348-3B1E-40B6-AF8A-E083378FCD23}" destId="{5116A60B-7D36-47E7-A925-A8CF60E463FA}" srcOrd="3" destOrd="0" presId="urn:microsoft.com/office/officeart/2018/2/layout/IconVerticalSolidList"/>
    <dgm:cxn modelId="{F355C6C5-85AA-4A1E-830D-2C8A559B3743}" type="presParOf" srcId="{3D70AA04-3926-46F4-8962-F1ABDF5FEED3}" destId="{C3431E11-FEE0-45CE-9C63-A9A277CEB835}" srcOrd="3" destOrd="0" presId="urn:microsoft.com/office/officeart/2018/2/layout/IconVerticalSolidList"/>
    <dgm:cxn modelId="{7B866BE7-6C15-4E0A-B8DA-806C54700227}" type="presParOf" srcId="{3D70AA04-3926-46F4-8962-F1ABDF5FEED3}" destId="{A9AA7762-8145-4530-9EF7-498EF7F518DA}" srcOrd="4" destOrd="0" presId="urn:microsoft.com/office/officeart/2018/2/layout/IconVerticalSolidList"/>
    <dgm:cxn modelId="{8009A37A-E7FE-40F2-9459-D9C80A8B1366}" type="presParOf" srcId="{A9AA7762-8145-4530-9EF7-498EF7F518DA}" destId="{2E5AA6A9-D196-4E08-BE4C-4F2E3A94DE3D}" srcOrd="0" destOrd="0" presId="urn:microsoft.com/office/officeart/2018/2/layout/IconVerticalSolidList"/>
    <dgm:cxn modelId="{DEBCBDAD-B761-42E5-8A22-27B4C4861E1A}" type="presParOf" srcId="{A9AA7762-8145-4530-9EF7-498EF7F518DA}" destId="{31DC5300-854D-42CF-9F55-A5DF3599714F}" srcOrd="1" destOrd="0" presId="urn:microsoft.com/office/officeart/2018/2/layout/IconVerticalSolidList"/>
    <dgm:cxn modelId="{F6E7A043-3585-4674-B37F-691993657A84}" type="presParOf" srcId="{A9AA7762-8145-4530-9EF7-498EF7F518DA}" destId="{085FA421-FB7C-4415-A128-72C30799E25E}" srcOrd="2" destOrd="0" presId="urn:microsoft.com/office/officeart/2018/2/layout/IconVerticalSolidList"/>
    <dgm:cxn modelId="{DBDB2DDB-FCC1-482F-8E4C-3C53D7A52FEA}" type="presParOf" srcId="{A9AA7762-8145-4530-9EF7-498EF7F518DA}" destId="{8FC73673-E18B-45D6-AB23-4779CCE4D824}" srcOrd="3" destOrd="0" presId="urn:microsoft.com/office/officeart/2018/2/layout/IconVerticalSolidList"/>
    <dgm:cxn modelId="{8536B718-7825-4CD3-BDA2-F5F5F0BEBA56}" type="presParOf" srcId="{A9AA7762-8145-4530-9EF7-498EF7F518DA}" destId="{A284CAC0-5362-481E-BA12-36D40F785549}" srcOrd="4" destOrd="0" presId="urn:microsoft.com/office/officeart/2018/2/layout/IconVerticalSolidList"/>
    <dgm:cxn modelId="{44938480-9962-4E47-B65C-043000BB19F4}" type="presParOf" srcId="{3D70AA04-3926-46F4-8962-F1ABDF5FEED3}" destId="{5DBEE28C-E177-4465-8FF5-4640E88FB4A8}" srcOrd="5" destOrd="0" presId="urn:microsoft.com/office/officeart/2018/2/layout/IconVerticalSolidList"/>
    <dgm:cxn modelId="{64C2A471-BC4B-4242-AB9B-97F5452A2258}" type="presParOf" srcId="{3D70AA04-3926-46F4-8962-F1ABDF5FEED3}" destId="{949DA1FC-7156-4755-92B6-E74A4706720F}" srcOrd="6" destOrd="0" presId="urn:microsoft.com/office/officeart/2018/2/layout/IconVerticalSolidList"/>
    <dgm:cxn modelId="{E5E77C08-B270-49B8-A945-B1058A315EF1}" type="presParOf" srcId="{949DA1FC-7156-4755-92B6-E74A4706720F}" destId="{4FFAA3F9-0877-4AD1-93E5-3D39EE753585}" srcOrd="0" destOrd="0" presId="urn:microsoft.com/office/officeart/2018/2/layout/IconVerticalSolidList"/>
    <dgm:cxn modelId="{03C3E5E8-33FA-45D6-BE40-9E6DEE1D8320}" type="presParOf" srcId="{949DA1FC-7156-4755-92B6-E74A4706720F}" destId="{BA93EB09-AA03-44A8-8EB0-61122F00C397}" srcOrd="1" destOrd="0" presId="urn:microsoft.com/office/officeart/2018/2/layout/IconVerticalSolidList"/>
    <dgm:cxn modelId="{1485B4F2-721B-47EF-B379-7A542B8722DE}" type="presParOf" srcId="{949DA1FC-7156-4755-92B6-E74A4706720F}" destId="{22117C70-2D3C-483B-85A9-4483083438BF}" srcOrd="2" destOrd="0" presId="urn:microsoft.com/office/officeart/2018/2/layout/IconVerticalSolidList"/>
    <dgm:cxn modelId="{EAD7AF7B-5A6B-473C-AAA9-7857AFAADDC0}" type="presParOf" srcId="{949DA1FC-7156-4755-92B6-E74A4706720F}" destId="{1691AA68-AFF8-48BE-87F4-A2F7E535B76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00AA4A8-0DBA-4612-B772-94A907CC846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4C33B81-94E9-4592-AA6E-54813A698E56}">
      <dgm:prSet/>
      <dgm:spPr/>
      <dgm:t>
        <a:bodyPr/>
        <a:lstStyle/>
        <a:p>
          <a:r>
            <a:rPr lang="en-GB"/>
            <a:t>Why do you / or would you exercise?</a:t>
          </a:r>
          <a:endParaRPr lang="en-US"/>
        </a:p>
      </dgm:t>
    </dgm:pt>
    <dgm:pt modelId="{8AF26FDC-F9DC-45E0-8543-8726EF379D5C}" type="parTrans" cxnId="{FCCBED8B-03BC-4013-9D59-1FB388FB8818}">
      <dgm:prSet/>
      <dgm:spPr/>
      <dgm:t>
        <a:bodyPr/>
        <a:lstStyle/>
        <a:p>
          <a:endParaRPr lang="en-US"/>
        </a:p>
      </dgm:t>
    </dgm:pt>
    <dgm:pt modelId="{EFE537D2-4626-42DA-8D3A-93FA45093615}" type="sibTrans" cxnId="{FCCBED8B-03BC-4013-9D59-1FB388FB8818}">
      <dgm:prSet/>
      <dgm:spPr/>
      <dgm:t>
        <a:bodyPr/>
        <a:lstStyle/>
        <a:p>
          <a:endParaRPr lang="en-US"/>
        </a:p>
      </dgm:t>
    </dgm:pt>
    <dgm:pt modelId="{767155BA-FC64-4424-8277-676823D60715}">
      <dgm:prSet/>
      <dgm:spPr/>
      <dgm:t>
        <a:bodyPr/>
        <a:lstStyle/>
        <a:p>
          <a:r>
            <a:rPr lang="en-GB"/>
            <a:t>Make a note of all the motives you have. </a:t>
          </a:r>
          <a:endParaRPr lang="en-US"/>
        </a:p>
      </dgm:t>
    </dgm:pt>
    <dgm:pt modelId="{E367CC08-3939-4FC7-86D2-502E9A8C801C}" type="parTrans" cxnId="{E303D7C9-DE2C-41F4-9FA8-DA4B3080C0E0}">
      <dgm:prSet/>
      <dgm:spPr/>
      <dgm:t>
        <a:bodyPr/>
        <a:lstStyle/>
        <a:p>
          <a:endParaRPr lang="en-US"/>
        </a:p>
      </dgm:t>
    </dgm:pt>
    <dgm:pt modelId="{6384855E-85A5-4615-B5AF-D90721232392}" type="sibTrans" cxnId="{E303D7C9-DE2C-41F4-9FA8-DA4B3080C0E0}">
      <dgm:prSet/>
      <dgm:spPr/>
      <dgm:t>
        <a:bodyPr/>
        <a:lstStyle/>
        <a:p>
          <a:endParaRPr lang="en-US"/>
        </a:p>
      </dgm:t>
    </dgm:pt>
    <dgm:pt modelId="{FD46CB5F-92C8-48EC-954A-9301E0C21C61}">
      <dgm:prSet/>
      <dgm:spPr/>
      <dgm:t>
        <a:bodyPr/>
        <a:lstStyle/>
        <a:p>
          <a:r>
            <a:rPr lang="en-GB"/>
            <a:t>Some may be more important than others however all are relavent.</a:t>
          </a:r>
          <a:endParaRPr lang="en-US"/>
        </a:p>
      </dgm:t>
    </dgm:pt>
    <dgm:pt modelId="{67FB83EE-857A-4F4E-9735-B1C067AFC1FD}" type="parTrans" cxnId="{B19454F8-E61B-4835-8BB8-BDDCD1629345}">
      <dgm:prSet/>
      <dgm:spPr/>
      <dgm:t>
        <a:bodyPr/>
        <a:lstStyle/>
        <a:p>
          <a:endParaRPr lang="en-US"/>
        </a:p>
      </dgm:t>
    </dgm:pt>
    <dgm:pt modelId="{FEE4ED9C-4AA1-4D43-840E-91E1E75D675E}" type="sibTrans" cxnId="{B19454F8-E61B-4835-8BB8-BDDCD1629345}">
      <dgm:prSet/>
      <dgm:spPr/>
      <dgm:t>
        <a:bodyPr/>
        <a:lstStyle/>
        <a:p>
          <a:endParaRPr lang="en-US"/>
        </a:p>
      </dgm:t>
    </dgm:pt>
    <dgm:pt modelId="{E8F88AE0-0A0F-2146-9A98-D36D94EFBF6E}" type="pres">
      <dgm:prSet presAssocID="{100AA4A8-0DBA-4612-B772-94A907CC846F}" presName="vert0" presStyleCnt="0">
        <dgm:presLayoutVars>
          <dgm:dir/>
          <dgm:animOne val="branch"/>
          <dgm:animLvl val="lvl"/>
        </dgm:presLayoutVars>
      </dgm:prSet>
      <dgm:spPr/>
    </dgm:pt>
    <dgm:pt modelId="{2AEDC2FA-822C-FB48-A978-E436A67356AD}" type="pres">
      <dgm:prSet presAssocID="{14C33B81-94E9-4592-AA6E-54813A698E56}" presName="thickLine" presStyleLbl="alignNode1" presStyleIdx="0" presStyleCnt="3"/>
      <dgm:spPr/>
    </dgm:pt>
    <dgm:pt modelId="{5442A48E-84A0-A84A-B07D-7E2CE3B4AFF1}" type="pres">
      <dgm:prSet presAssocID="{14C33B81-94E9-4592-AA6E-54813A698E56}" presName="horz1" presStyleCnt="0"/>
      <dgm:spPr/>
    </dgm:pt>
    <dgm:pt modelId="{C7455503-88AC-6D40-A6AE-ED1C4CD30612}" type="pres">
      <dgm:prSet presAssocID="{14C33B81-94E9-4592-AA6E-54813A698E56}" presName="tx1" presStyleLbl="revTx" presStyleIdx="0" presStyleCnt="3"/>
      <dgm:spPr/>
    </dgm:pt>
    <dgm:pt modelId="{A60BE242-F44D-014B-9FB6-D4FF5439FA5B}" type="pres">
      <dgm:prSet presAssocID="{14C33B81-94E9-4592-AA6E-54813A698E56}" presName="vert1" presStyleCnt="0"/>
      <dgm:spPr/>
    </dgm:pt>
    <dgm:pt modelId="{A69DAAE5-6B2C-8A4A-A6B0-4C3DFFA543A7}" type="pres">
      <dgm:prSet presAssocID="{767155BA-FC64-4424-8277-676823D60715}" presName="thickLine" presStyleLbl="alignNode1" presStyleIdx="1" presStyleCnt="3"/>
      <dgm:spPr/>
    </dgm:pt>
    <dgm:pt modelId="{6B68ACB3-3168-4F48-B9A6-71DC31600DEC}" type="pres">
      <dgm:prSet presAssocID="{767155BA-FC64-4424-8277-676823D60715}" presName="horz1" presStyleCnt="0"/>
      <dgm:spPr/>
    </dgm:pt>
    <dgm:pt modelId="{C711C37F-2430-D742-BFC5-7B8EF83EEB71}" type="pres">
      <dgm:prSet presAssocID="{767155BA-FC64-4424-8277-676823D60715}" presName="tx1" presStyleLbl="revTx" presStyleIdx="1" presStyleCnt="3"/>
      <dgm:spPr/>
    </dgm:pt>
    <dgm:pt modelId="{E375B220-02CA-CC41-AE4B-445C518938D2}" type="pres">
      <dgm:prSet presAssocID="{767155BA-FC64-4424-8277-676823D60715}" presName="vert1" presStyleCnt="0"/>
      <dgm:spPr/>
    </dgm:pt>
    <dgm:pt modelId="{971F0C2D-6BDA-A347-A59E-1054059B86D4}" type="pres">
      <dgm:prSet presAssocID="{FD46CB5F-92C8-48EC-954A-9301E0C21C61}" presName="thickLine" presStyleLbl="alignNode1" presStyleIdx="2" presStyleCnt="3"/>
      <dgm:spPr/>
    </dgm:pt>
    <dgm:pt modelId="{7FC60E58-EB4F-634F-B2C9-3A24246B65B2}" type="pres">
      <dgm:prSet presAssocID="{FD46CB5F-92C8-48EC-954A-9301E0C21C61}" presName="horz1" presStyleCnt="0"/>
      <dgm:spPr/>
    </dgm:pt>
    <dgm:pt modelId="{27CD806B-2AFA-1E4B-9936-872E6D542ACD}" type="pres">
      <dgm:prSet presAssocID="{FD46CB5F-92C8-48EC-954A-9301E0C21C61}" presName="tx1" presStyleLbl="revTx" presStyleIdx="2" presStyleCnt="3"/>
      <dgm:spPr/>
    </dgm:pt>
    <dgm:pt modelId="{603058D2-A636-2A43-AD3D-96123DDF4CD6}" type="pres">
      <dgm:prSet presAssocID="{FD46CB5F-92C8-48EC-954A-9301E0C21C61}" presName="vert1" presStyleCnt="0"/>
      <dgm:spPr/>
    </dgm:pt>
  </dgm:ptLst>
  <dgm:cxnLst>
    <dgm:cxn modelId="{B5B59B0A-5100-EB44-B15D-D1E89677D8EF}" type="presOf" srcId="{767155BA-FC64-4424-8277-676823D60715}" destId="{C711C37F-2430-D742-BFC5-7B8EF83EEB71}" srcOrd="0" destOrd="0" presId="urn:microsoft.com/office/officeart/2008/layout/LinedList"/>
    <dgm:cxn modelId="{5784500C-C3EC-9E49-A0DA-32BD325FA2D0}" type="presOf" srcId="{FD46CB5F-92C8-48EC-954A-9301E0C21C61}" destId="{27CD806B-2AFA-1E4B-9936-872E6D542ACD}" srcOrd="0" destOrd="0" presId="urn:microsoft.com/office/officeart/2008/layout/LinedList"/>
    <dgm:cxn modelId="{B5803186-3B27-DE4D-B13E-CF95F41C0D20}" type="presOf" srcId="{100AA4A8-0DBA-4612-B772-94A907CC846F}" destId="{E8F88AE0-0A0F-2146-9A98-D36D94EFBF6E}" srcOrd="0" destOrd="0" presId="urn:microsoft.com/office/officeart/2008/layout/LinedList"/>
    <dgm:cxn modelId="{FCCBED8B-03BC-4013-9D59-1FB388FB8818}" srcId="{100AA4A8-0DBA-4612-B772-94A907CC846F}" destId="{14C33B81-94E9-4592-AA6E-54813A698E56}" srcOrd="0" destOrd="0" parTransId="{8AF26FDC-F9DC-45E0-8543-8726EF379D5C}" sibTransId="{EFE537D2-4626-42DA-8D3A-93FA45093615}"/>
    <dgm:cxn modelId="{E303D7C9-DE2C-41F4-9FA8-DA4B3080C0E0}" srcId="{100AA4A8-0DBA-4612-B772-94A907CC846F}" destId="{767155BA-FC64-4424-8277-676823D60715}" srcOrd="1" destOrd="0" parTransId="{E367CC08-3939-4FC7-86D2-502E9A8C801C}" sibTransId="{6384855E-85A5-4615-B5AF-D90721232392}"/>
    <dgm:cxn modelId="{F9844EE8-ED62-514C-A620-02DD11299006}" type="presOf" srcId="{14C33B81-94E9-4592-AA6E-54813A698E56}" destId="{C7455503-88AC-6D40-A6AE-ED1C4CD30612}" srcOrd="0" destOrd="0" presId="urn:microsoft.com/office/officeart/2008/layout/LinedList"/>
    <dgm:cxn modelId="{B19454F8-E61B-4835-8BB8-BDDCD1629345}" srcId="{100AA4A8-0DBA-4612-B772-94A907CC846F}" destId="{FD46CB5F-92C8-48EC-954A-9301E0C21C61}" srcOrd="2" destOrd="0" parTransId="{67FB83EE-857A-4F4E-9735-B1C067AFC1FD}" sibTransId="{FEE4ED9C-4AA1-4D43-840E-91E1E75D675E}"/>
    <dgm:cxn modelId="{21040A3F-2DAB-0B4B-8DE0-8D13D66D10F0}" type="presParOf" srcId="{E8F88AE0-0A0F-2146-9A98-D36D94EFBF6E}" destId="{2AEDC2FA-822C-FB48-A978-E436A67356AD}" srcOrd="0" destOrd="0" presId="urn:microsoft.com/office/officeart/2008/layout/LinedList"/>
    <dgm:cxn modelId="{D7F857EF-1C2B-1240-97A0-376C279EEEE7}" type="presParOf" srcId="{E8F88AE0-0A0F-2146-9A98-D36D94EFBF6E}" destId="{5442A48E-84A0-A84A-B07D-7E2CE3B4AFF1}" srcOrd="1" destOrd="0" presId="urn:microsoft.com/office/officeart/2008/layout/LinedList"/>
    <dgm:cxn modelId="{7AFB3C56-8959-D247-A8E3-27896A082FB8}" type="presParOf" srcId="{5442A48E-84A0-A84A-B07D-7E2CE3B4AFF1}" destId="{C7455503-88AC-6D40-A6AE-ED1C4CD30612}" srcOrd="0" destOrd="0" presId="urn:microsoft.com/office/officeart/2008/layout/LinedList"/>
    <dgm:cxn modelId="{37C0878D-E3DD-B44D-B458-F2210B474252}" type="presParOf" srcId="{5442A48E-84A0-A84A-B07D-7E2CE3B4AFF1}" destId="{A60BE242-F44D-014B-9FB6-D4FF5439FA5B}" srcOrd="1" destOrd="0" presId="urn:microsoft.com/office/officeart/2008/layout/LinedList"/>
    <dgm:cxn modelId="{7FDEFC27-B286-9D4F-8368-B6F7E9DD5090}" type="presParOf" srcId="{E8F88AE0-0A0F-2146-9A98-D36D94EFBF6E}" destId="{A69DAAE5-6B2C-8A4A-A6B0-4C3DFFA543A7}" srcOrd="2" destOrd="0" presId="urn:microsoft.com/office/officeart/2008/layout/LinedList"/>
    <dgm:cxn modelId="{31C392C0-1C10-1E46-8099-C033AC1135FB}" type="presParOf" srcId="{E8F88AE0-0A0F-2146-9A98-D36D94EFBF6E}" destId="{6B68ACB3-3168-4F48-B9A6-71DC31600DEC}" srcOrd="3" destOrd="0" presId="urn:microsoft.com/office/officeart/2008/layout/LinedList"/>
    <dgm:cxn modelId="{183E537F-40DB-9D47-8FCE-5199CD05F3CB}" type="presParOf" srcId="{6B68ACB3-3168-4F48-B9A6-71DC31600DEC}" destId="{C711C37F-2430-D742-BFC5-7B8EF83EEB71}" srcOrd="0" destOrd="0" presId="urn:microsoft.com/office/officeart/2008/layout/LinedList"/>
    <dgm:cxn modelId="{3747DEC3-BA27-C344-9828-DC4EBBB481A8}" type="presParOf" srcId="{6B68ACB3-3168-4F48-B9A6-71DC31600DEC}" destId="{E375B220-02CA-CC41-AE4B-445C518938D2}" srcOrd="1" destOrd="0" presId="urn:microsoft.com/office/officeart/2008/layout/LinedList"/>
    <dgm:cxn modelId="{D6A4DF24-8050-9240-9A6D-70D97BD6E6CA}" type="presParOf" srcId="{E8F88AE0-0A0F-2146-9A98-D36D94EFBF6E}" destId="{971F0C2D-6BDA-A347-A59E-1054059B86D4}" srcOrd="4" destOrd="0" presId="urn:microsoft.com/office/officeart/2008/layout/LinedList"/>
    <dgm:cxn modelId="{281108F7-DC19-CD46-B942-2F74C788CC38}" type="presParOf" srcId="{E8F88AE0-0A0F-2146-9A98-D36D94EFBF6E}" destId="{7FC60E58-EB4F-634F-B2C9-3A24246B65B2}" srcOrd="5" destOrd="0" presId="urn:microsoft.com/office/officeart/2008/layout/LinedList"/>
    <dgm:cxn modelId="{E587BF46-197E-E549-B952-B58098BC3F6F}" type="presParOf" srcId="{7FC60E58-EB4F-634F-B2C9-3A24246B65B2}" destId="{27CD806B-2AFA-1E4B-9936-872E6D542ACD}" srcOrd="0" destOrd="0" presId="urn:microsoft.com/office/officeart/2008/layout/LinedList"/>
    <dgm:cxn modelId="{CFF89822-40EF-FC49-91CD-432922427628}" type="presParOf" srcId="{7FC60E58-EB4F-634F-B2C9-3A24246B65B2}" destId="{603058D2-A636-2A43-AD3D-96123DDF4CD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6419E3C-400E-4842-8E78-000862C03F9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77112BD-D66F-47F5-A3D5-835A7EEAB551}">
      <dgm:prSet/>
      <dgm:spPr/>
      <dgm:t>
        <a:bodyPr/>
        <a:lstStyle/>
        <a:p>
          <a:r>
            <a:rPr lang="en-GB"/>
            <a:t>Multi-level approaches to physical activity programming</a:t>
          </a:r>
          <a:endParaRPr lang="en-US"/>
        </a:p>
      </dgm:t>
    </dgm:pt>
    <dgm:pt modelId="{D772A04C-A8FD-43A9-A0C9-811A7D580265}" type="parTrans" cxnId="{C20F9E91-2630-4BED-A5D5-FD9529C7092C}">
      <dgm:prSet/>
      <dgm:spPr/>
      <dgm:t>
        <a:bodyPr/>
        <a:lstStyle/>
        <a:p>
          <a:endParaRPr lang="en-US"/>
        </a:p>
      </dgm:t>
    </dgm:pt>
    <dgm:pt modelId="{7B75651A-BE0C-4416-AFF7-6119E36A747B}" type="sibTrans" cxnId="{C20F9E91-2630-4BED-A5D5-FD9529C7092C}">
      <dgm:prSet/>
      <dgm:spPr/>
      <dgm:t>
        <a:bodyPr/>
        <a:lstStyle/>
        <a:p>
          <a:endParaRPr lang="en-US"/>
        </a:p>
      </dgm:t>
    </dgm:pt>
    <dgm:pt modelId="{2E24F02D-7E57-4CCD-A5B3-21AA7CDBF946}">
      <dgm:prSet/>
      <dgm:spPr/>
      <dgm:t>
        <a:bodyPr/>
        <a:lstStyle/>
        <a:p>
          <a:r>
            <a:rPr lang="en-GB"/>
            <a:t>Interventions targeting physical activity in combination with other health behaviours</a:t>
          </a:r>
          <a:endParaRPr lang="en-US"/>
        </a:p>
      </dgm:t>
    </dgm:pt>
    <dgm:pt modelId="{E524F47D-542C-4AC2-A6CD-6D282B65A787}" type="parTrans" cxnId="{704DE9BA-5B8A-494F-82EF-39DAF7B23E89}">
      <dgm:prSet/>
      <dgm:spPr/>
      <dgm:t>
        <a:bodyPr/>
        <a:lstStyle/>
        <a:p>
          <a:endParaRPr lang="en-US"/>
        </a:p>
      </dgm:t>
    </dgm:pt>
    <dgm:pt modelId="{C288879D-1130-472E-8B09-15C246F90B5B}" type="sibTrans" cxnId="{704DE9BA-5B8A-494F-82EF-39DAF7B23E89}">
      <dgm:prSet/>
      <dgm:spPr/>
      <dgm:t>
        <a:bodyPr/>
        <a:lstStyle/>
        <a:p>
          <a:endParaRPr lang="en-US"/>
        </a:p>
      </dgm:t>
    </dgm:pt>
    <dgm:pt modelId="{3308802B-A805-4CA2-819B-1150FB6CCCCD}">
      <dgm:prSet/>
      <dgm:spPr/>
      <dgm:t>
        <a:bodyPr/>
        <a:lstStyle/>
        <a:p>
          <a:r>
            <a:rPr lang="en-GB"/>
            <a:t>Application of a life-span approach to intervention</a:t>
          </a:r>
          <a:endParaRPr lang="en-US"/>
        </a:p>
      </dgm:t>
    </dgm:pt>
    <dgm:pt modelId="{62400CEB-FE4C-4C5A-BE51-87E3FFC589C9}" type="parTrans" cxnId="{91C4BF9A-D925-4247-B4CE-9F7FB1B86624}">
      <dgm:prSet/>
      <dgm:spPr/>
      <dgm:t>
        <a:bodyPr/>
        <a:lstStyle/>
        <a:p>
          <a:endParaRPr lang="en-US"/>
        </a:p>
      </dgm:t>
    </dgm:pt>
    <dgm:pt modelId="{9381594A-CFAA-48E9-82DB-FB6DEFB38090}" type="sibTrans" cxnId="{91C4BF9A-D925-4247-B4CE-9F7FB1B86624}">
      <dgm:prSet/>
      <dgm:spPr/>
      <dgm:t>
        <a:bodyPr/>
        <a:lstStyle/>
        <a:p>
          <a:endParaRPr lang="en-US"/>
        </a:p>
      </dgm:t>
    </dgm:pt>
    <dgm:pt modelId="{AA1044C3-091A-4F52-948A-D5CEC7F7E811}">
      <dgm:prSet/>
      <dgm:spPr/>
      <dgm:t>
        <a:bodyPr/>
        <a:lstStyle/>
        <a:p>
          <a:r>
            <a:rPr lang="en-GB"/>
            <a:t>Continued development of measure to assess mild to moderate intensity activities</a:t>
          </a:r>
          <a:endParaRPr lang="en-US"/>
        </a:p>
      </dgm:t>
    </dgm:pt>
    <dgm:pt modelId="{DB73F79A-B431-4000-BAF2-AC2A8C252573}" type="parTrans" cxnId="{11E7E3C5-CBED-4706-937E-0AAA4715FC79}">
      <dgm:prSet/>
      <dgm:spPr/>
      <dgm:t>
        <a:bodyPr/>
        <a:lstStyle/>
        <a:p>
          <a:endParaRPr lang="en-US"/>
        </a:p>
      </dgm:t>
    </dgm:pt>
    <dgm:pt modelId="{62CE22EA-DDDD-4631-B0D0-5D43E890F3DF}" type="sibTrans" cxnId="{11E7E3C5-CBED-4706-937E-0AAA4715FC79}">
      <dgm:prSet/>
      <dgm:spPr/>
      <dgm:t>
        <a:bodyPr/>
        <a:lstStyle/>
        <a:p>
          <a:endParaRPr lang="en-US"/>
        </a:p>
      </dgm:t>
    </dgm:pt>
    <dgm:pt modelId="{0DFEBFC4-2A23-4340-B952-67A9A92B45F9}" type="pres">
      <dgm:prSet presAssocID="{06419E3C-400E-4842-8E78-000862C03F9D}" presName="linear" presStyleCnt="0">
        <dgm:presLayoutVars>
          <dgm:animLvl val="lvl"/>
          <dgm:resizeHandles val="exact"/>
        </dgm:presLayoutVars>
      </dgm:prSet>
      <dgm:spPr/>
    </dgm:pt>
    <dgm:pt modelId="{B20DB44B-E37A-F947-8626-8E2B419F2423}" type="pres">
      <dgm:prSet presAssocID="{A77112BD-D66F-47F5-A3D5-835A7EEAB551}" presName="parentText" presStyleLbl="node1" presStyleIdx="0" presStyleCnt="4">
        <dgm:presLayoutVars>
          <dgm:chMax val="0"/>
          <dgm:bulletEnabled val="1"/>
        </dgm:presLayoutVars>
      </dgm:prSet>
      <dgm:spPr/>
    </dgm:pt>
    <dgm:pt modelId="{3A0E67C2-8F9C-5A4C-961B-29858BC13271}" type="pres">
      <dgm:prSet presAssocID="{7B75651A-BE0C-4416-AFF7-6119E36A747B}" presName="spacer" presStyleCnt="0"/>
      <dgm:spPr/>
    </dgm:pt>
    <dgm:pt modelId="{17113433-FC23-1449-B3B4-DA639BA349FE}" type="pres">
      <dgm:prSet presAssocID="{2E24F02D-7E57-4CCD-A5B3-21AA7CDBF946}" presName="parentText" presStyleLbl="node1" presStyleIdx="1" presStyleCnt="4">
        <dgm:presLayoutVars>
          <dgm:chMax val="0"/>
          <dgm:bulletEnabled val="1"/>
        </dgm:presLayoutVars>
      </dgm:prSet>
      <dgm:spPr/>
    </dgm:pt>
    <dgm:pt modelId="{8C0DA56D-6AB4-4F44-9591-28F63168BDF3}" type="pres">
      <dgm:prSet presAssocID="{C288879D-1130-472E-8B09-15C246F90B5B}" presName="spacer" presStyleCnt="0"/>
      <dgm:spPr/>
    </dgm:pt>
    <dgm:pt modelId="{29ACF16F-D02C-8A47-A08B-899E9E1A991F}" type="pres">
      <dgm:prSet presAssocID="{3308802B-A805-4CA2-819B-1150FB6CCCCD}" presName="parentText" presStyleLbl="node1" presStyleIdx="2" presStyleCnt="4">
        <dgm:presLayoutVars>
          <dgm:chMax val="0"/>
          <dgm:bulletEnabled val="1"/>
        </dgm:presLayoutVars>
      </dgm:prSet>
      <dgm:spPr/>
    </dgm:pt>
    <dgm:pt modelId="{13FBCD37-99F9-BF47-B6DF-7703650E03FC}" type="pres">
      <dgm:prSet presAssocID="{9381594A-CFAA-48E9-82DB-FB6DEFB38090}" presName="spacer" presStyleCnt="0"/>
      <dgm:spPr/>
    </dgm:pt>
    <dgm:pt modelId="{473A16E7-68D7-4040-BEEC-BFB8C13E079F}" type="pres">
      <dgm:prSet presAssocID="{AA1044C3-091A-4F52-948A-D5CEC7F7E811}" presName="parentText" presStyleLbl="node1" presStyleIdx="3" presStyleCnt="4">
        <dgm:presLayoutVars>
          <dgm:chMax val="0"/>
          <dgm:bulletEnabled val="1"/>
        </dgm:presLayoutVars>
      </dgm:prSet>
      <dgm:spPr/>
    </dgm:pt>
  </dgm:ptLst>
  <dgm:cxnLst>
    <dgm:cxn modelId="{1AAAD32C-7E25-FD47-AB2A-1692A9D17663}" type="presOf" srcId="{06419E3C-400E-4842-8E78-000862C03F9D}" destId="{0DFEBFC4-2A23-4340-B952-67A9A92B45F9}" srcOrd="0" destOrd="0" presId="urn:microsoft.com/office/officeart/2005/8/layout/vList2"/>
    <dgm:cxn modelId="{E258E669-7186-0F49-BF76-24444C6C5857}" type="presOf" srcId="{AA1044C3-091A-4F52-948A-D5CEC7F7E811}" destId="{473A16E7-68D7-4040-BEEC-BFB8C13E079F}" srcOrd="0" destOrd="0" presId="urn:microsoft.com/office/officeart/2005/8/layout/vList2"/>
    <dgm:cxn modelId="{164F5D75-079D-974A-B5C7-B4B694C61AF0}" type="presOf" srcId="{3308802B-A805-4CA2-819B-1150FB6CCCCD}" destId="{29ACF16F-D02C-8A47-A08B-899E9E1A991F}" srcOrd="0" destOrd="0" presId="urn:microsoft.com/office/officeart/2005/8/layout/vList2"/>
    <dgm:cxn modelId="{3F16E47B-5923-A349-91A6-811A0D18E03B}" type="presOf" srcId="{2E24F02D-7E57-4CCD-A5B3-21AA7CDBF946}" destId="{17113433-FC23-1449-B3B4-DA639BA349FE}" srcOrd="0" destOrd="0" presId="urn:microsoft.com/office/officeart/2005/8/layout/vList2"/>
    <dgm:cxn modelId="{C20F9E91-2630-4BED-A5D5-FD9529C7092C}" srcId="{06419E3C-400E-4842-8E78-000862C03F9D}" destId="{A77112BD-D66F-47F5-A3D5-835A7EEAB551}" srcOrd="0" destOrd="0" parTransId="{D772A04C-A8FD-43A9-A0C9-811A7D580265}" sibTransId="{7B75651A-BE0C-4416-AFF7-6119E36A747B}"/>
    <dgm:cxn modelId="{AC617495-573E-404A-AE57-5DCE7AF77502}" type="presOf" srcId="{A77112BD-D66F-47F5-A3D5-835A7EEAB551}" destId="{B20DB44B-E37A-F947-8626-8E2B419F2423}" srcOrd="0" destOrd="0" presId="urn:microsoft.com/office/officeart/2005/8/layout/vList2"/>
    <dgm:cxn modelId="{91C4BF9A-D925-4247-B4CE-9F7FB1B86624}" srcId="{06419E3C-400E-4842-8E78-000862C03F9D}" destId="{3308802B-A805-4CA2-819B-1150FB6CCCCD}" srcOrd="2" destOrd="0" parTransId="{62400CEB-FE4C-4C5A-BE51-87E3FFC589C9}" sibTransId="{9381594A-CFAA-48E9-82DB-FB6DEFB38090}"/>
    <dgm:cxn modelId="{704DE9BA-5B8A-494F-82EF-39DAF7B23E89}" srcId="{06419E3C-400E-4842-8E78-000862C03F9D}" destId="{2E24F02D-7E57-4CCD-A5B3-21AA7CDBF946}" srcOrd="1" destOrd="0" parTransId="{E524F47D-542C-4AC2-A6CD-6D282B65A787}" sibTransId="{C288879D-1130-472E-8B09-15C246F90B5B}"/>
    <dgm:cxn modelId="{11E7E3C5-CBED-4706-937E-0AAA4715FC79}" srcId="{06419E3C-400E-4842-8E78-000862C03F9D}" destId="{AA1044C3-091A-4F52-948A-D5CEC7F7E811}" srcOrd="3" destOrd="0" parTransId="{DB73F79A-B431-4000-BAF2-AC2A8C252573}" sibTransId="{62CE22EA-DDDD-4631-B0D0-5D43E890F3DF}"/>
    <dgm:cxn modelId="{138562F3-6BB2-5F40-A1EE-96DF4C2680B1}" type="presParOf" srcId="{0DFEBFC4-2A23-4340-B952-67A9A92B45F9}" destId="{B20DB44B-E37A-F947-8626-8E2B419F2423}" srcOrd="0" destOrd="0" presId="urn:microsoft.com/office/officeart/2005/8/layout/vList2"/>
    <dgm:cxn modelId="{157F5338-E6D3-2D49-93F6-5EF576F2CC2B}" type="presParOf" srcId="{0DFEBFC4-2A23-4340-B952-67A9A92B45F9}" destId="{3A0E67C2-8F9C-5A4C-961B-29858BC13271}" srcOrd="1" destOrd="0" presId="urn:microsoft.com/office/officeart/2005/8/layout/vList2"/>
    <dgm:cxn modelId="{73F2E63D-DDE7-4540-8F58-3C0DA0E143A6}" type="presParOf" srcId="{0DFEBFC4-2A23-4340-B952-67A9A92B45F9}" destId="{17113433-FC23-1449-B3B4-DA639BA349FE}" srcOrd="2" destOrd="0" presId="urn:microsoft.com/office/officeart/2005/8/layout/vList2"/>
    <dgm:cxn modelId="{1E6CC306-C988-0240-B858-19E145C44793}" type="presParOf" srcId="{0DFEBFC4-2A23-4340-B952-67A9A92B45F9}" destId="{8C0DA56D-6AB4-4F44-9591-28F63168BDF3}" srcOrd="3" destOrd="0" presId="urn:microsoft.com/office/officeart/2005/8/layout/vList2"/>
    <dgm:cxn modelId="{A18B3D66-1235-B54F-92CB-E74FB5D6D23E}" type="presParOf" srcId="{0DFEBFC4-2A23-4340-B952-67A9A92B45F9}" destId="{29ACF16F-D02C-8A47-A08B-899E9E1A991F}" srcOrd="4" destOrd="0" presId="urn:microsoft.com/office/officeart/2005/8/layout/vList2"/>
    <dgm:cxn modelId="{D7C89957-003B-5141-95AC-309E05A868E5}" type="presParOf" srcId="{0DFEBFC4-2A23-4340-B952-67A9A92B45F9}" destId="{13FBCD37-99F9-BF47-B6DF-7703650E03FC}" srcOrd="5" destOrd="0" presId="urn:microsoft.com/office/officeart/2005/8/layout/vList2"/>
    <dgm:cxn modelId="{DB85936F-F118-7144-9EC7-DECD1C7826C4}" type="presParOf" srcId="{0DFEBFC4-2A23-4340-B952-67A9A92B45F9}" destId="{473A16E7-68D7-4040-BEEC-BFB8C13E079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F7DA4-CB85-C147-A2EE-FF69821BFB28}">
      <dsp:nvSpPr>
        <dsp:cNvPr id="0" name=""/>
        <dsp:cNvSpPr/>
      </dsp:nvSpPr>
      <dsp:spPr>
        <a:xfrm>
          <a:off x="0" y="175184"/>
          <a:ext cx="6290226" cy="16549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Practical task:</a:t>
          </a:r>
          <a:endParaRPr lang="en-US" sz="2300" kern="1200"/>
        </a:p>
      </dsp:txBody>
      <dsp:txXfrm>
        <a:off x="80789" y="255973"/>
        <a:ext cx="6128648" cy="1493387"/>
      </dsp:txXfrm>
    </dsp:sp>
    <dsp:sp modelId="{8759703A-8853-7148-84E7-368F8A13A3CE}">
      <dsp:nvSpPr>
        <dsp:cNvPr id="0" name=""/>
        <dsp:cNvSpPr/>
      </dsp:nvSpPr>
      <dsp:spPr>
        <a:xfrm>
          <a:off x="0" y="1896390"/>
          <a:ext cx="6290226" cy="1654965"/>
        </a:xfrm>
        <a:prstGeom prst="roundRect">
          <a:avLst/>
        </a:prstGeom>
        <a:solidFill>
          <a:schemeClr val="accent2">
            <a:hueOff val="574745"/>
            <a:satOff val="-9386"/>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Take part in an (indoor or outdoor) exercise session of your choice (this could be a walk / run / online HIIT session / bootcamp / resistance training / cycling).</a:t>
          </a:r>
          <a:endParaRPr lang="en-US" sz="2300" kern="1200"/>
        </a:p>
      </dsp:txBody>
      <dsp:txXfrm>
        <a:off x="80789" y="1977179"/>
        <a:ext cx="6128648" cy="1493387"/>
      </dsp:txXfrm>
    </dsp:sp>
    <dsp:sp modelId="{B4080EE9-4534-DA48-AF1C-37566AC70EFC}">
      <dsp:nvSpPr>
        <dsp:cNvPr id="0" name=""/>
        <dsp:cNvSpPr/>
      </dsp:nvSpPr>
      <dsp:spPr>
        <a:xfrm>
          <a:off x="0" y="3617595"/>
          <a:ext cx="6290226" cy="1654965"/>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Qualitative - in no more than 200 words - record how you feel 10 minutes before and 20 minutes afterwards. </a:t>
          </a:r>
          <a:endParaRPr lang="en-US" sz="2300" kern="1200"/>
        </a:p>
      </dsp:txBody>
      <dsp:txXfrm>
        <a:off x="80789" y="3698384"/>
        <a:ext cx="6128648" cy="14933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1A520-1D06-EE41-8655-65E2D33121B4}">
      <dsp:nvSpPr>
        <dsp:cNvPr id="0" name=""/>
        <dsp:cNvSpPr/>
      </dsp:nvSpPr>
      <dsp:spPr>
        <a:xfrm>
          <a:off x="0" y="37759"/>
          <a:ext cx="6290226" cy="17081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Largely unknown…</a:t>
          </a:r>
          <a:endParaRPr lang="en-US" sz="4300" kern="1200"/>
        </a:p>
      </dsp:txBody>
      <dsp:txXfrm>
        <a:off x="83387" y="121146"/>
        <a:ext cx="6123452" cy="1541407"/>
      </dsp:txXfrm>
    </dsp:sp>
    <dsp:sp modelId="{EEF764DA-4368-1C43-8C6F-3437B33E2C18}">
      <dsp:nvSpPr>
        <dsp:cNvPr id="0" name=""/>
        <dsp:cNvSpPr/>
      </dsp:nvSpPr>
      <dsp:spPr>
        <a:xfrm>
          <a:off x="0" y="1869781"/>
          <a:ext cx="6290226" cy="1708181"/>
        </a:xfrm>
        <a:prstGeom prst="round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Exercise behaviour change is studied.</a:t>
          </a:r>
          <a:endParaRPr lang="en-US" sz="4300" kern="1200"/>
        </a:p>
      </dsp:txBody>
      <dsp:txXfrm>
        <a:off x="83387" y="1953168"/>
        <a:ext cx="6123452" cy="1541407"/>
      </dsp:txXfrm>
    </dsp:sp>
    <dsp:sp modelId="{2353251A-D594-8843-BBF6-AF7CBCD55D4E}">
      <dsp:nvSpPr>
        <dsp:cNvPr id="0" name=""/>
        <dsp:cNvSpPr/>
      </dsp:nvSpPr>
      <dsp:spPr>
        <a:xfrm>
          <a:off x="0" y="3701803"/>
          <a:ext cx="6290226" cy="1708181"/>
        </a:xfrm>
        <a:prstGeom prst="round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Models / theories / hypotheses</a:t>
          </a:r>
          <a:endParaRPr lang="en-US" sz="4300" kern="1200"/>
        </a:p>
      </dsp:txBody>
      <dsp:txXfrm>
        <a:off x="83387" y="3785190"/>
        <a:ext cx="6123452" cy="15414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08145-3434-6F48-8F7C-5729E3D487AD}">
      <dsp:nvSpPr>
        <dsp:cNvPr id="0" name=""/>
        <dsp:cNvSpPr/>
      </dsp:nvSpPr>
      <dsp:spPr>
        <a:xfrm>
          <a:off x="4755" y="101817"/>
          <a:ext cx="4158034" cy="3326427"/>
        </a:xfrm>
        <a:prstGeom prst="homePlate">
          <a:avLst>
            <a:gd name="adj" fmla="val 25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6686" tIns="66040" rIns="586745" bIns="66040" numCol="1" spcCol="1270" anchor="ctr" anchorCtr="0">
          <a:noAutofit/>
        </a:bodyPr>
        <a:lstStyle/>
        <a:p>
          <a:pPr marL="0" lvl="0" indent="0" algn="ctr" defTabSz="1155700">
            <a:lnSpc>
              <a:spcPct val="90000"/>
            </a:lnSpc>
            <a:spcBef>
              <a:spcPct val="0"/>
            </a:spcBef>
            <a:spcAft>
              <a:spcPct val="35000"/>
            </a:spcAft>
            <a:buNone/>
          </a:pPr>
          <a:r>
            <a:rPr lang="en-GB" sz="2600" kern="1200"/>
            <a:t>Concept of stages – represents temporal dimension</a:t>
          </a:r>
          <a:endParaRPr lang="en-US" sz="2600" kern="1200"/>
        </a:p>
      </dsp:txBody>
      <dsp:txXfrm>
        <a:off x="4755" y="101817"/>
        <a:ext cx="3742231" cy="3326427"/>
      </dsp:txXfrm>
    </dsp:sp>
    <dsp:sp modelId="{97D9C494-95ED-1B44-BB27-68D691FC3B50}">
      <dsp:nvSpPr>
        <dsp:cNvPr id="0" name=""/>
        <dsp:cNvSpPr/>
      </dsp:nvSpPr>
      <dsp:spPr>
        <a:xfrm>
          <a:off x="3331182" y="101817"/>
          <a:ext cx="4158034" cy="3326427"/>
        </a:xfrm>
        <a:prstGeom prst="chevron">
          <a:avLst>
            <a:gd name="adj" fmla="val 25000"/>
          </a:avLst>
        </a:prstGeom>
        <a:gradFill rotWithShape="0">
          <a:gsLst>
            <a:gs pos="0">
              <a:schemeClr val="accent5">
                <a:hueOff val="1163773"/>
                <a:satOff val="3877"/>
                <a:lumOff val="4412"/>
                <a:alphaOff val="0"/>
                <a:tint val="96000"/>
                <a:satMod val="100000"/>
                <a:lumMod val="104000"/>
              </a:schemeClr>
            </a:gs>
            <a:gs pos="78000">
              <a:schemeClr val="accent5">
                <a:hueOff val="1163773"/>
                <a:satOff val="3877"/>
                <a:lumOff val="441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6686" tIns="66040" rIns="146686" bIns="66040" numCol="1" spcCol="1270" anchor="ctr" anchorCtr="0">
          <a:noAutofit/>
        </a:bodyPr>
        <a:lstStyle/>
        <a:p>
          <a:pPr marL="0" lvl="0" indent="0" algn="ctr" defTabSz="1155700">
            <a:lnSpc>
              <a:spcPct val="90000"/>
            </a:lnSpc>
            <a:spcBef>
              <a:spcPct val="0"/>
            </a:spcBef>
            <a:spcAft>
              <a:spcPct val="35000"/>
            </a:spcAft>
            <a:buNone/>
          </a:pPr>
          <a:r>
            <a:rPr lang="en-GB" sz="2600" kern="1200"/>
            <a:t>Falls between traits and states – states can be stable and dynamic</a:t>
          </a:r>
          <a:endParaRPr lang="en-US" sz="2600" kern="1200"/>
        </a:p>
      </dsp:txBody>
      <dsp:txXfrm>
        <a:off x="4162789" y="101817"/>
        <a:ext cx="2494820" cy="3326427"/>
      </dsp:txXfrm>
    </dsp:sp>
    <dsp:sp modelId="{639E544F-F3BD-DA4A-BB9A-A1BFFD93EF01}">
      <dsp:nvSpPr>
        <dsp:cNvPr id="0" name=""/>
        <dsp:cNvSpPr/>
      </dsp:nvSpPr>
      <dsp:spPr>
        <a:xfrm>
          <a:off x="6657610" y="101817"/>
          <a:ext cx="4158034" cy="3326427"/>
        </a:xfrm>
        <a:prstGeom prst="chevron">
          <a:avLst>
            <a:gd name="adj" fmla="val 25000"/>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6686" tIns="66040" rIns="146686" bIns="66040" numCol="1" spcCol="1270" anchor="t" anchorCtr="0">
          <a:noAutofit/>
        </a:bodyPr>
        <a:lstStyle/>
        <a:p>
          <a:pPr marL="0" lvl="0" indent="0" algn="l" defTabSz="1155700">
            <a:lnSpc>
              <a:spcPct val="90000"/>
            </a:lnSpc>
            <a:spcBef>
              <a:spcPct val="0"/>
            </a:spcBef>
            <a:spcAft>
              <a:spcPct val="35000"/>
            </a:spcAft>
            <a:buNone/>
          </a:pPr>
          <a:r>
            <a:rPr lang="en-GB" sz="2600" kern="1200"/>
            <a:t>Stages labelled:</a:t>
          </a:r>
          <a:endParaRPr lang="en-US" sz="2600" kern="1200"/>
        </a:p>
        <a:p>
          <a:pPr marL="228600" lvl="1" indent="-228600" algn="l" defTabSz="889000">
            <a:lnSpc>
              <a:spcPct val="90000"/>
            </a:lnSpc>
            <a:spcBef>
              <a:spcPct val="0"/>
            </a:spcBef>
            <a:spcAft>
              <a:spcPct val="15000"/>
            </a:spcAft>
            <a:buChar char="•"/>
          </a:pPr>
          <a:r>
            <a:rPr lang="en-GB" sz="2000" kern="1200"/>
            <a:t>Pre-contemplation</a:t>
          </a:r>
          <a:endParaRPr lang="en-US" sz="2000" kern="1200"/>
        </a:p>
        <a:p>
          <a:pPr marL="228600" lvl="1" indent="-228600" algn="l" defTabSz="889000">
            <a:lnSpc>
              <a:spcPct val="90000"/>
            </a:lnSpc>
            <a:spcBef>
              <a:spcPct val="0"/>
            </a:spcBef>
            <a:spcAft>
              <a:spcPct val="15000"/>
            </a:spcAft>
            <a:buChar char="•"/>
          </a:pPr>
          <a:r>
            <a:rPr lang="en-GB" sz="2000" kern="1200"/>
            <a:t>Contemplation</a:t>
          </a:r>
          <a:endParaRPr lang="en-US" sz="2000" kern="1200"/>
        </a:p>
        <a:p>
          <a:pPr marL="228600" lvl="1" indent="-228600" algn="l" defTabSz="889000">
            <a:lnSpc>
              <a:spcPct val="90000"/>
            </a:lnSpc>
            <a:spcBef>
              <a:spcPct val="0"/>
            </a:spcBef>
            <a:spcAft>
              <a:spcPct val="15000"/>
            </a:spcAft>
            <a:buChar char="•"/>
          </a:pPr>
          <a:r>
            <a:rPr lang="en-GB" sz="2000" kern="1200"/>
            <a:t>Preparation</a:t>
          </a:r>
          <a:endParaRPr lang="en-US" sz="2000" kern="1200"/>
        </a:p>
        <a:p>
          <a:pPr marL="228600" lvl="1" indent="-228600" algn="l" defTabSz="889000">
            <a:lnSpc>
              <a:spcPct val="90000"/>
            </a:lnSpc>
            <a:spcBef>
              <a:spcPct val="0"/>
            </a:spcBef>
            <a:spcAft>
              <a:spcPct val="15000"/>
            </a:spcAft>
            <a:buChar char="•"/>
          </a:pPr>
          <a:r>
            <a:rPr lang="en-GB" sz="2000" kern="1200"/>
            <a:t>Action</a:t>
          </a:r>
          <a:endParaRPr lang="en-US" sz="2000" kern="1200"/>
        </a:p>
        <a:p>
          <a:pPr marL="228600" lvl="1" indent="-228600" algn="l" defTabSz="889000">
            <a:lnSpc>
              <a:spcPct val="90000"/>
            </a:lnSpc>
            <a:spcBef>
              <a:spcPct val="0"/>
            </a:spcBef>
            <a:spcAft>
              <a:spcPct val="15000"/>
            </a:spcAft>
            <a:buChar char="•"/>
          </a:pPr>
          <a:r>
            <a:rPr lang="en-GB" sz="2000" kern="1200"/>
            <a:t>Maintenance</a:t>
          </a:r>
          <a:endParaRPr lang="en-US" sz="2000" kern="1200"/>
        </a:p>
        <a:p>
          <a:pPr marL="228600" lvl="1" indent="-228600" algn="l" defTabSz="889000">
            <a:lnSpc>
              <a:spcPct val="90000"/>
            </a:lnSpc>
            <a:spcBef>
              <a:spcPct val="0"/>
            </a:spcBef>
            <a:spcAft>
              <a:spcPct val="15000"/>
            </a:spcAft>
            <a:buChar char="•"/>
          </a:pPr>
          <a:r>
            <a:rPr lang="en-GB" sz="2000" i="1" kern="1200"/>
            <a:t>Termination</a:t>
          </a:r>
          <a:endParaRPr lang="en-US" sz="2000" kern="1200"/>
        </a:p>
      </dsp:txBody>
      <dsp:txXfrm>
        <a:off x="7489217" y="101817"/>
        <a:ext cx="2494820" cy="33264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D2244-3AD3-924F-BD78-F833E438E5DE}">
      <dsp:nvSpPr>
        <dsp:cNvPr id="0" name=""/>
        <dsp:cNvSpPr/>
      </dsp:nvSpPr>
      <dsp:spPr>
        <a:xfrm>
          <a:off x="0" y="39712"/>
          <a:ext cx="6290226" cy="1272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Seriously intend to change in next 6 months</a:t>
          </a:r>
          <a:endParaRPr lang="en-US" sz="3200" kern="1200"/>
        </a:p>
      </dsp:txBody>
      <dsp:txXfrm>
        <a:off x="62141" y="101853"/>
        <a:ext cx="6165944" cy="1148678"/>
      </dsp:txXfrm>
    </dsp:sp>
    <dsp:sp modelId="{3091CC02-B593-374C-B53C-DAD1C51CF690}">
      <dsp:nvSpPr>
        <dsp:cNvPr id="0" name=""/>
        <dsp:cNvSpPr/>
      </dsp:nvSpPr>
      <dsp:spPr>
        <a:xfrm>
          <a:off x="0" y="1404832"/>
          <a:ext cx="6290226" cy="127296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2 years – stable</a:t>
          </a:r>
          <a:endParaRPr lang="en-US" sz="3200" kern="1200"/>
        </a:p>
      </dsp:txBody>
      <dsp:txXfrm>
        <a:off x="62141" y="1466973"/>
        <a:ext cx="6165944" cy="1148678"/>
      </dsp:txXfrm>
    </dsp:sp>
    <dsp:sp modelId="{2C972782-9F33-2547-A569-91BDB14B22BD}">
      <dsp:nvSpPr>
        <dsp:cNvPr id="0" name=""/>
        <dsp:cNvSpPr/>
      </dsp:nvSpPr>
      <dsp:spPr>
        <a:xfrm>
          <a:off x="0" y="2769952"/>
          <a:ext cx="6290226" cy="127296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Chronic contemplators </a:t>
          </a:r>
          <a:endParaRPr lang="en-US" sz="3200" kern="1200"/>
        </a:p>
      </dsp:txBody>
      <dsp:txXfrm>
        <a:off x="62141" y="2832093"/>
        <a:ext cx="6165944" cy="1148678"/>
      </dsp:txXfrm>
    </dsp:sp>
    <dsp:sp modelId="{070D7461-0F46-8F4D-A08A-2FE364B98BCB}">
      <dsp:nvSpPr>
        <dsp:cNvPr id="0" name=""/>
        <dsp:cNvSpPr/>
      </dsp:nvSpPr>
      <dsp:spPr>
        <a:xfrm>
          <a:off x="0" y="4135072"/>
          <a:ext cx="6290226" cy="12729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Pro’s and con’s are about equal – hence ambivalence</a:t>
          </a:r>
          <a:endParaRPr lang="en-US" sz="3200" kern="1200"/>
        </a:p>
      </dsp:txBody>
      <dsp:txXfrm>
        <a:off x="62141" y="4197213"/>
        <a:ext cx="6165944" cy="11486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1FB46-F1A8-2C44-9E88-AE00BE6E9EF0}">
      <dsp:nvSpPr>
        <dsp:cNvPr id="0" name=""/>
        <dsp:cNvSpPr/>
      </dsp:nvSpPr>
      <dsp:spPr>
        <a:xfrm>
          <a:off x="0" y="118484"/>
          <a:ext cx="6290226"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Intention to take action in near future – usually the next month.</a:t>
          </a:r>
          <a:endParaRPr lang="en-US" sz="2000" kern="1200"/>
        </a:p>
      </dsp:txBody>
      <dsp:txXfrm>
        <a:off x="40052" y="158536"/>
        <a:ext cx="6210122" cy="740358"/>
      </dsp:txXfrm>
    </dsp:sp>
    <dsp:sp modelId="{AB9C2CF4-CEC2-5E4E-8D55-326A71D40FE7}">
      <dsp:nvSpPr>
        <dsp:cNvPr id="0" name=""/>
        <dsp:cNvSpPr/>
      </dsp:nvSpPr>
      <dsp:spPr>
        <a:xfrm>
          <a:off x="0" y="996547"/>
          <a:ext cx="6290226" cy="820462"/>
        </a:xfrm>
        <a:prstGeom prst="roundRect">
          <a:avLst/>
        </a:prstGeom>
        <a:solidFill>
          <a:schemeClr val="accent2">
            <a:hueOff val="229898"/>
            <a:satOff val="-3754"/>
            <a:lumOff val="23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Have plan of action – some activity and behaviour modification in past year.</a:t>
          </a:r>
          <a:endParaRPr lang="en-US" sz="2000" kern="1200"/>
        </a:p>
      </dsp:txBody>
      <dsp:txXfrm>
        <a:off x="40052" y="1036599"/>
        <a:ext cx="6210122" cy="740358"/>
      </dsp:txXfrm>
    </dsp:sp>
    <dsp:sp modelId="{735B42C3-7F0B-E444-A709-F228CB7CB305}">
      <dsp:nvSpPr>
        <dsp:cNvPr id="0" name=""/>
        <dsp:cNvSpPr/>
      </dsp:nvSpPr>
      <dsp:spPr>
        <a:xfrm>
          <a:off x="0" y="1874609"/>
          <a:ext cx="6290226" cy="820462"/>
        </a:xfrm>
        <a:prstGeom prst="roundRect">
          <a:avLst/>
        </a:prstGeom>
        <a:solidFill>
          <a:schemeClr val="accent2">
            <a:hueOff val="459796"/>
            <a:satOff val="-7509"/>
            <a:lumOff val="4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Not reaching criterion levels.</a:t>
          </a:r>
          <a:endParaRPr lang="en-US" sz="2000" kern="1200"/>
        </a:p>
      </dsp:txBody>
      <dsp:txXfrm>
        <a:off x="40052" y="1914661"/>
        <a:ext cx="6210122" cy="740358"/>
      </dsp:txXfrm>
    </dsp:sp>
    <dsp:sp modelId="{3261DD7C-925B-F044-9056-18A224A22AA3}">
      <dsp:nvSpPr>
        <dsp:cNvPr id="0" name=""/>
        <dsp:cNvSpPr/>
      </dsp:nvSpPr>
      <dsp:spPr>
        <a:xfrm>
          <a:off x="0" y="2752672"/>
          <a:ext cx="6290226" cy="820462"/>
        </a:xfrm>
        <a:prstGeom prst="roundRect">
          <a:avLst/>
        </a:prstGeom>
        <a:solidFill>
          <a:schemeClr val="accent2">
            <a:hueOff val="689694"/>
            <a:satOff val="-11263"/>
            <a:lumOff val="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Intentional and behavioural criteria.</a:t>
          </a:r>
          <a:endParaRPr lang="en-US" sz="2000" kern="1200"/>
        </a:p>
      </dsp:txBody>
      <dsp:txXfrm>
        <a:off x="40052" y="2792724"/>
        <a:ext cx="6210122" cy="740358"/>
      </dsp:txXfrm>
    </dsp:sp>
    <dsp:sp modelId="{D87DC873-AB7C-DF43-8DFD-A2F421997612}">
      <dsp:nvSpPr>
        <dsp:cNvPr id="0" name=""/>
        <dsp:cNvSpPr/>
      </dsp:nvSpPr>
      <dsp:spPr>
        <a:xfrm>
          <a:off x="0" y="3630735"/>
          <a:ext cx="6290226" cy="820462"/>
        </a:xfrm>
        <a:prstGeom prst="roundRect">
          <a:avLst/>
        </a:prstGeom>
        <a:solidFill>
          <a:schemeClr val="accent2">
            <a:hueOff val="919592"/>
            <a:satOff val="-15018"/>
            <a:lumOff val="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Downside of risk behaviour seen as greater than the pro</a:t>
          </a:r>
          <a:r>
            <a:rPr lang="ja-JP" sz="2000" kern="1200"/>
            <a:t>’</a:t>
          </a:r>
          <a:r>
            <a:rPr lang="en-GB" sz="2000" kern="1200"/>
            <a:t>s.</a:t>
          </a:r>
          <a:endParaRPr lang="en-US" sz="2000" kern="1200"/>
        </a:p>
      </dsp:txBody>
      <dsp:txXfrm>
        <a:off x="40052" y="3670787"/>
        <a:ext cx="6210122" cy="740358"/>
      </dsp:txXfrm>
    </dsp:sp>
    <dsp:sp modelId="{3D8999EA-EF97-C24B-A0A8-C6C2E98D5283}">
      <dsp:nvSpPr>
        <dsp:cNvPr id="0" name=""/>
        <dsp:cNvSpPr/>
      </dsp:nvSpPr>
      <dsp:spPr>
        <a:xfrm>
          <a:off x="0" y="4508797"/>
          <a:ext cx="6290226" cy="820462"/>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Not a stable stage.</a:t>
          </a:r>
          <a:endParaRPr lang="en-US" sz="2000" kern="1200"/>
        </a:p>
      </dsp:txBody>
      <dsp:txXfrm>
        <a:off x="40052" y="4548849"/>
        <a:ext cx="6210122" cy="7403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7D2F3B-7CCC-4747-9C19-5FAA9932C2D8}">
      <dsp:nvSpPr>
        <dsp:cNvPr id="0" name=""/>
        <dsp:cNvSpPr/>
      </dsp:nvSpPr>
      <dsp:spPr>
        <a:xfrm>
          <a:off x="0" y="544714"/>
          <a:ext cx="6403994" cy="7558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Overt behavioural changes have occurred in the last 6 months.</a:t>
          </a:r>
          <a:endParaRPr lang="en-US" sz="1900" kern="1200"/>
        </a:p>
      </dsp:txBody>
      <dsp:txXfrm>
        <a:off x="36896" y="581610"/>
        <a:ext cx="6330202" cy="682028"/>
      </dsp:txXfrm>
    </dsp:sp>
    <dsp:sp modelId="{BE593525-B09B-D444-BD37-3E76D05A32F9}">
      <dsp:nvSpPr>
        <dsp:cNvPr id="0" name=""/>
        <dsp:cNvSpPr/>
      </dsp:nvSpPr>
      <dsp:spPr>
        <a:xfrm>
          <a:off x="0" y="1355254"/>
          <a:ext cx="6403994" cy="755820"/>
        </a:xfrm>
        <a:prstGeom prst="roundRect">
          <a:avLst/>
        </a:prstGeom>
        <a:gradFill rotWithShape="0">
          <a:gsLst>
            <a:gs pos="0">
              <a:schemeClr val="accent2">
                <a:hueOff val="287373"/>
                <a:satOff val="-4693"/>
                <a:lumOff val="294"/>
                <a:alphaOff val="0"/>
                <a:tint val="96000"/>
                <a:satMod val="100000"/>
                <a:lumMod val="104000"/>
              </a:schemeClr>
            </a:gs>
            <a:gs pos="78000">
              <a:schemeClr val="accent2">
                <a:hueOff val="287373"/>
                <a:satOff val="-4693"/>
                <a:lumOff val="294"/>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Busiest stage – most processes of change being used.</a:t>
          </a:r>
          <a:endParaRPr lang="en-US" sz="1900" kern="1200"/>
        </a:p>
      </dsp:txBody>
      <dsp:txXfrm>
        <a:off x="36896" y="1392150"/>
        <a:ext cx="6330202" cy="682028"/>
      </dsp:txXfrm>
    </dsp:sp>
    <dsp:sp modelId="{C7674E9B-CA0B-334D-AEE8-0D27830FF152}">
      <dsp:nvSpPr>
        <dsp:cNvPr id="0" name=""/>
        <dsp:cNvSpPr/>
      </dsp:nvSpPr>
      <dsp:spPr>
        <a:xfrm>
          <a:off x="0" y="2165794"/>
          <a:ext cx="6403994" cy="755820"/>
        </a:xfrm>
        <a:prstGeom prst="roundRect">
          <a:avLst/>
        </a:prstGeom>
        <a:gradFill rotWithShape="0">
          <a:gsLst>
            <a:gs pos="0">
              <a:schemeClr val="accent2">
                <a:hueOff val="574745"/>
                <a:satOff val="-9386"/>
                <a:lumOff val="588"/>
                <a:alphaOff val="0"/>
                <a:tint val="96000"/>
                <a:satMod val="100000"/>
                <a:lumMod val="104000"/>
              </a:schemeClr>
            </a:gs>
            <a:gs pos="78000">
              <a:schemeClr val="accent2">
                <a:hueOff val="574745"/>
                <a:satOff val="-9386"/>
                <a:lumOff val="58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Least stable stage – relapse.</a:t>
          </a:r>
          <a:endParaRPr lang="en-US" sz="1900" kern="1200"/>
        </a:p>
      </dsp:txBody>
      <dsp:txXfrm>
        <a:off x="36896" y="2202690"/>
        <a:ext cx="6330202" cy="682028"/>
      </dsp:txXfrm>
    </dsp:sp>
    <dsp:sp modelId="{D505C914-D6A3-874B-B266-E922664F362F}">
      <dsp:nvSpPr>
        <dsp:cNvPr id="0" name=""/>
        <dsp:cNvSpPr/>
      </dsp:nvSpPr>
      <dsp:spPr>
        <a:xfrm>
          <a:off x="0" y="2976334"/>
          <a:ext cx="6403994" cy="755820"/>
        </a:xfrm>
        <a:prstGeom prst="roundRect">
          <a:avLst/>
        </a:prstGeom>
        <a:gradFill rotWithShape="0">
          <a:gsLst>
            <a:gs pos="0">
              <a:schemeClr val="accent2">
                <a:hueOff val="862118"/>
                <a:satOff val="-14079"/>
                <a:lumOff val="882"/>
                <a:alphaOff val="0"/>
                <a:tint val="96000"/>
                <a:satMod val="100000"/>
                <a:lumMod val="104000"/>
              </a:schemeClr>
            </a:gs>
            <a:gs pos="78000">
              <a:schemeClr val="accent2">
                <a:hueOff val="862118"/>
                <a:satOff val="-14079"/>
                <a:lumOff val="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Smoking example – action criterion = stopping smoking.</a:t>
          </a:r>
          <a:endParaRPr lang="en-US" sz="1900" kern="1200"/>
        </a:p>
      </dsp:txBody>
      <dsp:txXfrm>
        <a:off x="36896" y="3013230"/>
        <a:ext cx="6330202" cy="682028"/>
      </dsp:txXfrm>
    </dsp:sp>
    <dsp:sp modelId="{00465AE2-7AF7-0A4C-B396-2E3469EFCAB5}">
      <dsp:nvSpPr>
        <dsp:cNvPr id="0" name=""/>
        <dsp:cNvSpPr/>
      </dsp:nvSpPr>
      <dsp:spPr>
        <a:xfrm>
          <a:off x="0" y="3786874"/>
          <a:ext cx="6403994" cy="755820"/>
        </a:xfrm>
        <a:prstGeom prst="roundRect">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Stages of change model originated from changing smoking behaviour (Marcus &amp; Owen, 1992).</a:t>
          </a:r>
          <a:endParaRPr lang="en-US" sz="1900" kern="1200"/>
        </a:p>
      </dsp:txBody>
      <dsp:txXfrm>
        <a:off x="36896" y="3823770"/>
        <a:ext cx="6330202" cy="6820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296EF-D153-FE44-993C-DC6D3EA9488F}">
      <dsp:nvSpPr>
        <dsp:cNvPr id="0" name=""/>
        <dsp:cNvSpPr/>
      </dsp:nvSpPr>
      <dsp:spPr>
        <a:xfrm>
          <a:off x="0" y="2660"/>
          <a:ext cx="629022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33566-3840-704E-8414-38EE3D3489E6}">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6 months after the criterion has been met until risk of reverting has terminated.</a:t>
          </a:r>
          <a:endParaRPr lang="en-US" sz="3400" kern="1200"/>
        </a:p>
      </dsp:txBody>
      <dsp:txXfrm>
        <a:off x="0" y="2660"/>
        <a:ext cx="6290226" cy="1814141"/>
      </dsp:txXfrm>
    </dsp:sp>
    <dsp:sp modelId="{81C7DD06-C0C5-D745-AEA7-98D5B51371E4}">
      <dsp:nvSpPr>
        <dsp:cNvPr id="0" name=""/>
        <dsp:cNvSpPr/>
      </dsp:nvSpPr>
      <dsp:spPr>
        <a:xfrm>
          <a:off x="0" y="1816801"/>
          <a:ext cx="629022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F2338-0F60-4B4F-913B-2F3E7B6E64E1}">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Period of continued change although fewer processes needed to prevent relapse.</a:t>
          </a:r>
          <a:endParaRPr lang="en-US" sz="3400" kern="1200"/>
        </a:p>
      </dsp:txBody>
      <dsp:txXfrm>
        <a:off x="0" y="1816801"/>
        <a:ext cx="6290226" cy="1814141"/>
      </dsp:txXfrm>
    </dsp:sp>
    <dsp:sp modelId="{D5834188-9A4F-2945-A620-4167037D4DD5}">
      <dsp:nvSpPr>
        <dsp:cNvPr id="0" name=""/>
        <dsp:cNvSpPr/>
      </dsp:nvSpPr>
      <dsp:spPr>
        <a:xfrm>
          <a:off x="0" y="3630943"/>
          <a:ext cx="6290226"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CFF01A-9BF7-F245-9239-593B09945663}">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Smoking – how long is enough time?</a:t>
          </a:r>
          <a:endParaRPr lang="en-US" sz="3400" kern="1200"/>
        </a:p>
      </dsp:txBody>
      <dsp:txXfrm>
        <a:off x="0" y="3630943"/>
        <a:ext cx="6290226" cy="18141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E4607-A1D6-5A42-AED9-082898F51FDA}">
      <dsp:nvSpPr>
        <dsp:cNvPr id="0" name=""/>
        <dsp:cNvSpPr/>
      </dsp:nvSpPr>
      <dsp:spPr>
        <a:xfrm>
          <a:off x="0" y="2630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Majority of behaviour change research and behaviour change interventions are designed for individuals prepared for action</a:t>
          </a:r>
          <a:endParaRPr lang="en-US" sz="2200" kern="1200"/>
        </a:p>
      </dsp:txBody>
      <dsp:txXfrm>
        <a:off x="60313" y="86620"/>
        <a:ext cx="8026424" cy="1114894"/>
      </dsp:txXfrm>
    </dsp:sp>
    <dsp:sp modelId="{04D4FE4D-E8A6-A740-8097-53F78CB51E8A}">
      <dsp:nvSpPr>
        <dsp:cNvPr id="0" name=""/>
        <dsp:cNvSpPr/>
      </dsp:nvSpPr>
      <dsp:spPr>
        <a:xfrm>
          <a:off x="0" y="132518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Small percentage at risk are at the action stage</a:t>
          </a:r>
          <a:endParaRPr lang="en-US" sz="2200" kern="1200"/>
        </a:p>
      </dsp:txBody>
      <dsp:txXfrm>
        <a:off x="60313" y="1385500"/>
        <a:ext cx="8026424" cy="1114894"/>
      </dsp:txXfrm>
    </dsp:sp>
    <dsp:sp modelId="{134C9912-3F9F-E942-B872-8F81FE651DD1}">
      <dsp:nvSpPr>
        <dsp:cNvPr id="0" name=""/>
        <dsp:cNvSpPr/>
      </dsp:nvSpPr>
      <dsp:spPr>
        <a:xfrm>
          <a:off x="0" y="262406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Smoking (Abrams et al. 1998) 10-20% at risk prepared to take action, 30-40% at contemplation stage. Majority – precontemplation</a:t>
          </a:r>
          <a:endParaRPr lang="en-US" sz="2200" kern="1200"/>
        </a:p>
      </dsp:txBody>
      <dsp:txXfrm>
        <a:off x="60313" y="2684380"/>
        <a:ext cx="8026424" cy="1114894"/>
      </dsp:txXfrm>
    </dsp:sp>
    <dsp:sp modelId="{00D00E96-2058-3C4D-8236-059CF4DECC01}">
      <dsp:nvSpPr>
        <dsp:cNvPr id="0" name=""/>
        <dsp:cNvSpPr/>
      </dsp:nvSpPr>
      <dsp:spPr>
        <a:xfrm>
          <a:off x="0" y="3922947"/>
          <a:ext cx="814705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Match intervention to stage of change</a:t>
          </a:r>
          <a:endParaRPr lang="en-US" sz="2200" kern="1200"/>
        </a:p>
      </dsp:txBody>
      <dsp:txXfrm>
        <a:off x="60313" y="3983260"/>
        <a:ext cx="8026424" cy="11148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F0A43-23A6-4B89-BD26-F7FB346E7421}">
      <dsp:nvSpPr>
        <dsp:cNvPr id="0" name=""/>
        <dsp:cNvSpPr/>
      </dsp:nvSpPr>
      <dsp:spPr>
        <a:xfrm>
          <a:off x="0" y="885258"/>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EC8680-0C10-4BA0-BD61-40E6941F2DBF}">
      <dsp:nvSpPr>
        <dsp:cNvPr id="0" name=""/>
        <dsp:cNvSpPr/>
      </dsp:nvSpPr>
      <dsp:spPr>
        <a:xfrm>
          <a:off x="494382" y="1252981"/>
          <a:ext cx="898877" cy="898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C5DCA9-7BFA-4D58-8D25-E564A184CC90}">
      <dsp:nvSpPr>
        <dsp:cNvPr id="0" name=""/>
        <dsp:cNvSpPr/>
      </dsp:nvSpPr>
      <dsp:spPr>
        <a:xfrm>
          <a:off x="1887643" y="885258"/>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800100">
            <a:lnSpc>
              <a:spcPct val="90000"/>
            </a:lnSpc>
            <a:spcBef>
              <a:spcPct val="0"/>
            </a:spcBef>
            <a:spcAft>
              <a:spcPct val="35000"/>
            </a:spcAft>
            <a:buNone/>
          </a:pPr>
          <a:r>
            <a:rPr lang="en-US" sz="1800" kern="1200"/>
            <a:t>Motivation psychology - concerned with the question of "the origin, the direction and the persistence of behaviour " (Orlebeke, 1981)</a:t>
          </a:r>
        </a:p>
      </dsp:txBody>
      <dsp:txXfrm>
        <a:off x="1887643" y="885258"/>
        <a:ext cx="4402582" cy="1634323"/>
      </dsp:txXfrm>
    </dsp:sp>
    <dsp:sp modelId="{EF0E5758-629B-45FB-BE90-0AC769E4D158}">
      <dsp:nvSpPr>
        <dsp:cNvPr id="0" name=""/>
        <dsp:cNvSpPr/>
      </dsp:nvSpPr>
      <dsp:spPr>
        <a:xfrm>
          <a:off x="0" y="2928162"/>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AECDC-5DDC-4B03-A82B-B6273E317E45}">
      <dsp:nvSpPr>
        <dsp:cNvPr id="0" name=""/>
        <dsp:cNvSpPr/>
      </dsp:nvSpPr>
      <dsp:spPr>
        <a:xfrm>
          <a:off x="494382" y="3295885"/>
          <a:ext cx="898877" cy="898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4B3B93-C8DA-4CE3-8C4A-472C824BCCE2}">
      <dsp:nvSpPr>
        <dsp:cNvPr id="0" name=""/>
        <dsp:cNvSpPr/>
      </dsp:nvSpPr>
      <dsp:spPr>
        <a:xfrm>
          <a:off x="1887643" y="2928162"/>
          <a:ext cx="2830601"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800100">
            <a:lnSpc>
              <a:spcPct val="90000"/>
            </a:lnSpc>
            <a:spcBef>
              <a:spcPct val="0"/>
            </a:spcBef>
            <a:spcAft>
              <a:spcPct val="35000"/>
            </a:spcAft>
            <a:buNone/>
          </a:pPr>
          <a:r>
            <a:rPr lang="en-US" sz="1800" kern="1200"/>
            <a:t>Defined: </a:t>
          </a:r>
        </a:p>
      </dsp:txBody>
      <dsp:txXfrm>
        <a:off x="1887643" y="2928162"/>
        <a:ext cx="2830601" cy="1634323"/>
      </dsp:txXfrm>
    </dsp:sp>
    <dsp:sp modelId="{25E8B2F1-87E6-4941-9388-FE5E4FAAA2F9}">
      <dsp:nvSpPr>
        <dsp:cNvPr id="0" name=""/>
        <dsp:cNvSpPr/>
      </dsp:nvSpPr>
      <dsp:spPr>
        <a:xfrm>
          <a:off x="4718245" y="2928162"/>
          <a:ext cx="1571980"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622300">
            <a:lnSpc>
              <a:spcPct val="90000"/>
            </a:lnSpc>
            <a:spcBef>
              <a:spcPct val="0"/>
            </a:spcBef>
            <a:spcAft>
              <a:spcPct val="35000"/>
            </a:spcAft>
            <a:buNone/>
          </a:pPr>
          <a:r>
            <a:rPr lang="en-US" sz="1400" kern="1200"/>
            <a:t>" the direction and intensity of effort " </a:t>
          </a:r>
        </a:p>
        <a:p>
          <a:pPr marL="0" lvl="0" indent="0" algn="l" defTabSz="622300">
            <a:lnSpc>
              <a:spcPct val="90000"/>
            </a:lnSpc>
            <a:spcBef>
              <a:spcPct val="0"/>
            </a:spcBef>
            <a:spcAft>
              <a:spcPct val="35000"/>
            </a:spcAft>
            <a:buNone/>
          </a:pPr>
          <a:r>
            <a:rPr lang="en-US" sz="1400" kern="1200"/>
            <a:t>(Sage, 1977; Gill, 1986)</a:t>
          </a:r>
        </a:p>
      </dsp:txBody>
      <dsp:txXfrm>
        <a:off x="4718245" y="2928162"/>
        <a:ext cx="1571980" cy="16343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DE90D-D231-6348-BD9B-B2F97813B0AC}">
      <dsp:nvSpPr>
        <dsp:cNvPr id="0" name=""/>
        <dsp:cNvSpPr/>
      </dsp:nvSpPr>
      <dsp:spPr>
        <a:xfrm>
          <a:off x="0" y="752917"/>
          <a:ext cx="6290226"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Basic Psychological Needs Theory</a:t>
          </a:r>
        </a:p>
      </dsp:txBody>
      <dsp:txXfrm>
        <a:off x="32784" y="785701"/>
        <a:ext cx="6224658" cy="606012"/>
      </dsp:txXfrm>
    </dsp:sp>
    <dsp:sp modelId="{071E91D9-ADE9-1F41-8D74-1D5E58EDC88A}">
      <dsp:nvSpPr>
        <dsp:cNvPr id="0" name=""/>
        <dsp:cNvSpPr/>
      </dsp:nvSpPr>
      <dsp:spPr>
        <a:xfrm>
          <a:off x="0" y="1424497"/>
          <a:ext cx="6290226" cy="767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1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Need support/thwarting</a:t>
          </a:r>
        </a:p>
        <a:p>
          <a:pPr marL="228600" lvl="1" indent="-228600" algn="l" defTabSz="977900">
            <a:lnSpc>
              <a:spcPct val="90000"/>
            </a:lnSpc>
            <a:spcBef>
              <a:spcPct val="0"/>
            </a:spcBef>
            <a:spcAft>
              <a:spcPct val="20000"/>
            </a:spcAft>
            <a:buChar char="•"/>
          </a:pPr>
          <a:r>
            <a:rPr lang="en-US" sz="2200" b="1" u="sng" kern="1200"/>
            <a:t>Today’s focus! </a:t>
          </a:r>
          <a:endParaRPr lang="en-US" sz="2200" kern="1200"/>
        </a:p>
      </dsp:txBody>
      <dsp:txXfrm>
        <a:off x="0" y="1424497"/>
        <a:ext cx="6290226" cy="767970"/>
      </dsp:txXfrm>
    </dsp:sp>
    <dsp:sp modelId="{631A4099-3832-854C-8C94-0B19206DEF54}">
      <dsp:nvSpPr>
        <dsp:cNvPr id="0" name=""/>
        <dsp:cNvSpPr/>
      </dsp:nvSpPr>
      <dsp:spPr>
        <a:xfrm>
          <a:off x="0" y="2192467"/>
          <a:ext cx="6290226" cy="671580"/>
        </a:xfrm>
        <a:prstGeom prst="roundRect">
          <a:avLst/>
        </a:prstGeom>
        <a:solidFill>
          <a:schemeClr val="accent2">
            <a:hueOff val="574745"/>
            <a:satOff val="-9386"/>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Intrinsic Motivation</a:t>
          </a:r>
        </a:p>
      </dsp:txBody>
      <dsp:txXfrm>
        <a:off x="32784" y="2225251"/>
        <a:ext cx="6224658" cy="606012"/>
      </dsp:txXfrm>
    </dsp:sp>
    <dsp:sp modelId="{99AF1830-F12A-CF48-9540-164E5DBF00DC}">
      <dsp:nvSpPr>
        <dsp:cNvPr id="0" name=""/>
        <dsp:cNvSpPr/>
      </dsp:nvSpPr>
      <dsp:spPr>
        <a:xfrm>
          <a:off x="0" y="2864047"/>
          <a:ext cx="6290226" cy="463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1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Cognitive Evaluation Theory</a:t>
          </a:r>
        </a:p>
      </dsp:txBody>
      <dsp:txXfrm>
        <a:off x="0" y="2864047"/>
        <a:ext cx="6290226" cy="463680"/>
      </dsp:txXfrm>
    </dsp:sp>
    <dsp:sp modelId="{F30E30DE-798F-7142-B796-EEA07A98A03E}">
      <dsp:nvSpPr>
        <dsp:cNvPr id="0" name=""/>
        <dsp:cNvSpPr/>
      </dsp:nvSpPr>
      <dsp:spPr>
        <a:xfrm>
          <a:off x="0" y="3327727"/>
          <a:ext cx="6290226" cy="67158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Extrinsic Motivation</a:t>
          </a:r>
        </a:p>
      </dsp:txBody>
      <dsp:txXfrm>
        <a:off x="32784" y="3360511"/>
        <a:ext cx="6224658" cy="606012"/>
      </dsp:txXfrm>
    </dsp:sp>
    <dsp:sp modelId="{359685E1-4E95-A24B-BB0E-C2B945B7353D}">
      <dsp:nvSpPr>
        <dsp:cNvPr id="0" name=""/>
        <dsp:cNvSpPr/>
      </dsp:nvSpPr>
      <dsp:spPr>
        <a:xfrm>
          <a:off x="0" y="3999307"/>
          <a:ext cx="6290226" cy="695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715"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Organismic Integration Theory (Coursework)</a:t>
          </a:r>
        </a:p>
      </dsp:txBody>
      <dsp:txXfrm>
        <a:off x="0" y="3999307"/>
        <a:ext cx="6290226" cy="6955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67099-23CD-BF48-A448-A7EFFA327A4C}">
      <dsp:nvSpPr>
        <dsp:cNvPr id="0" name=""/>
        <dsp:cNvSpPr/>
      </dsp:nvSpPr>
      <dsp:spPr>
        <a:xfrm>
          <a:off x="0" y="2660"/>
          <a:ext cx="629022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AC108E-4D04-F344-8632-A4B155277907}">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Autonomy</a:t>
          </a:r>
        </a:p>
      </dsp:txBody>
      <dsp:txXfrm>
        <a:off x="0" y="2660"/>
        <a:ext cx="6290226" cy="1814141"/>
      </dsp:txXfrm>
    </dsp:sp>
    <dsp:sp modelId="{31CF7C0B-99D4-A74C-B183-111249EBC865}">
      <dsp:nvSpPr>
        <dsp:cNvPr id="0" name=""/>
        <dsp:cNvSpPr/>
      </dsp:nvSpPr>
      <dsp:spPr>
        <a:xfrm>
          <a:off x="0" y="1816801"/>
          <a:ext cx="6290226" cy="0"/>
        </a:xfrm>
        <a:prstGeom prst="line">
          <a:avLst/>
        </a:prstGeom>
        <a:solidFill>
          <a:schemeClr val="accent2">
            <a:hueOff val="574745"/>
            <a:satOff val="-9386"/>
            <a:lumOff val="588"/>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FFAC6C-1E8C-624E-A375-652D25A78C1A}">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Relatedness</a:t>
          </a:r>
        </a:p>
      </dsp:txBody>
      <dsp:txXfrm>
        <a:off x="0" y="1816801"/>
        <a:ext cx="6290226" cy="1814141"/>
      </dsp:txXfrm>
    </dsp:sp>
    <dsp:sp modelId="{771FE1B5-F2B3-DD42-ADC0-6D07BF57DDCB}">
      <dsp:nvSpPr>
        <dsp:cNvPr id="0" name=""/>
        <dsp:cNvSpPr/>
      </dsp:nvSpPr>
      <dsp:spPr>
        <a:xfrm>
          <a:off x="0" y="3630943"/>
          <a:ext cx="6290226" cy="0"/>
        </a:xfrm>
        <a:prstGeom prst="line">
          <a:avLst/>
        </a:prstGeom>
        <a:solidFill>
          <a:schemeClr val="accent2">
            <a:hueOff val="1149490"/>
            <a:satOff val="-18772"/>
            <a:lumOff val="1176"/>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26AB03-B761-134F-B308-B10702AC59C2}">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Competence</a:t>
          </a:r>
        </a:p>
      </dsp:txBody>
      <dsp:txXfrm>
        <a:off x="0" y="3630943"/>
        <a:ext cx="6290226" cy="18141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569AE-603C-4291-86FB-E971989552EA}">
      <dsp:nvSpPr>
        <dsp:cNvPr id="0" name=""/>
        <dsp:cNvSpPr/>
      </dsp:nvSpPr>
      <dsp:spPr>
        <a:xfrm>
          <a:off x="0" y="885258"/>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755BE-5741-4F0A-ACCE-96219E9217C1}">
      <dsp:nvSpPr>
        <dsp:cNvPr id="0" name=""/>
        <dsp:cNvSpPr/>
      </dsp:nvSpPr>
      <dsp:spPr>
        <a:xfrm>
          <a:off x="494382" y="1252981"/>
          <a:ext cx="898877" cy="898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61E02B-1882-423D-B181-3EBD8626653E}">
      <dsp:nvSpPr>
        <dsp:cNvPr id="0" name=""/>
        <dsp:cNvSpPr/>
      </dsp:nvSpPr>
      <dsp:spPr>
        <a:xfrm>
          <a:off x="1887643" y="885258"/>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The need to experience activities as self-endorsed and enacted by choice</a:t>
          </a:r>
        </a:p>
      </dsp:txBody>
      <dsp:txXfrm>
        <a:off x="1887643" y="885258"/>
        <a:ext cx="4402582" cy="1634323"/>
      </dsp:txXfrm>
    </dsp:sp>
    <dsp:sp modelId="{8C3527B4-6BD4-4112-881D-17E0AC66C6EE}">
      <dsp:nvSpPr>
        <dsp:cNvPr id="0" name=""/>
        <dsp:cNvSpPr/>
      </dsp:nvSpPr>
      <dsp:spPr>
        <a:xfrm>
          <a:off x="0" y="2928162"/>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D6FD0-43A7-40AC-A437-60A463BCFFA1}">
      <dsp:nvSpPr>
        <dsp:cNvPr id="0" name=""/>
        <dsp:cNvSpPr/>
      </dsp:nvSpPr>
      <dsp:spPr>
        <a:xfrm>
          <a:off x="494382" y="3295885"/>
          <a:ext cx="898877" cy="898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047548-DE9D-4FD7-A590-AE2C6414E9AD}">
      <dsp:nvSpPr>
        <dsp:cNvPr id="0" name=""/>
        <dsp:cNvSpPr/>
      </dsp:nvSpPr>
      <dsp:spPr>
        <a:xfrm>
          <a:off x="1887643" y="2928162"/>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What activities do you CHOOSE to do?</a:t>
          </a:r>
        </a:p>
      </dsp:txBody>
      <dsp:txXfrm>
        <a:off x="1887643" y="2928162"/>
        <a:ext cx="4402582" cy="16343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B9A99-6359-44BC-83E1-785FFF0A14F8}">
      <dsp:nvSpPr>
        <dsp:cNvPr id="0" name=""/>
        <dsp:cNvSpPr/>
      </dsp:nvSpPr>
      <dsp:spPr>
        <a:xfrm>
          <a:off x="0" y="885258"/>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53C63A-76D9-41C8-9E7C-21E264EBAEC0}">
      <dsp:nvSpPr>
        <dsp:cNvPr id="0" name=""/>
        <dsp:cNvSpPr/>
      </dsp:nvSpPr>
      <dsp:spPr>
        <a:xfrm>
          <a:off x="494382" y="1252981"/>
          <a:ext cx="898877" cy="898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FC52EC-DE68-43EC-9810-EEC67F0F95DE}">
      <dsp:nvSpPr>
        <dsp:cNvPr id="0" name=""/>
        <dsp:cNvSpPr/>
      </dsp:nvSpPr>
      <dsp:spPr>
        <a:xfrm>
          <a:off x="1887643" y="885258"/>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The need to feel close, connected, and cared for with important others</a:t>
          </a:r>
        </a:p>
      </dsp:txBody>
      <dsp:txXfrm>
        <a:off x="1887643" y="885258"/>
        <a:ext cx="4402582" cy="1634323"/>
      </dsp:txXfrm>
    </dsp:sp>
    <dsp:sp modelId="{9151F1B0-60E6-4125-AD39-F9BDAAF120D8}">
      <dsp:nvSpPr>
        <dsp:cNvPr id="0" name=""/>
        <dsp:cNvSpPr/>
      </dsp:nvSpPr>
      <dsp:spPr>
        <a:xfrm>
          <a:off x="0" y="2928162"/>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B215A-A00D-47AC-A792-43EDFD7E2270}">
      <dsp:nvSpPr>
        <dsp:cNvPr id="0" name=""/>
        <dsp:cNvSpPr/>
      </dsp:nvSpPr>
      <dsp:spPr>
        <a:xfrm>
          <a:off x="494382" y="3295885"/>
          <a:ext cx="898877" cy="898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D062D6-3424-46F5-A8EC-B581509BCF3E}">
      <dsp:nvSpPr>
        <dsp:cNvPr id="0" name=""/>
        <dsp:cNvSpPr/>
      </dsp:nvSpPr>
      <dsp:spPr>
        <a:xfrm>
          <a:off x="1887643" y="2928162"/>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US" sz="2500" kern="1200"/>
            <a:t>What exercise environments do you feel comfortable in?</a:t>
          </a:r>
        </a:p>
      </dsp:txBody>
      <dsp:txXfrm>
        <a:off x="1887643" y="2928162"/>
        <a:ext cx="4402582" cy="163432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D9B853-F81F-492B-881F-C047125A529E}">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F18A84-3CFE-4C66-B159-96D495838542}">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DD9DFA-7EB4-4D53-AC4C-E92BF8D4AC57}">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The need to interact effectively within an environment</a:t>
          </a:r>
        </a:p>
      </dsp:txBody>
      <dsp:txXfrm>
        <a:off x="1323562" y="2261"/>
        <a:ext cx="4966663" cy="1145941"/>
      </dsp:txXfrm>
    </dsp:sp>
    <dsp:sp modelId="{03EDF643-A4CB-40C4-8D52-23BFC761F358}">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0F8DD-80A0-484D-BF3D-6D459759103A}">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16A60B-7D36-47E7-A925-A8CF60E463FA}">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Demonstrating competence. </a:t>
          </a:r>
        </a:p>
      </dsp:txBody>
      <dsp:txXfrm>
        <a:off x="1323562" y="1434688"/>
        <a:ext cx="4966663" cy="1145941"/>
      </dsp:txXfrm>
    </dsp:sp>
    <dsp:sp modelId="{2E5AA6A9-D196-4E08-BE4C-4F2E3A94DE3D}">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C5300-854D-42CF-9F55-A5DF3599714F}">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C73673-E18B-45D6-AB23-4779CCE4D824}">
      <dsp:nvSpPr>
        <dsp:cNvPr id="0" name=""/>
        <dsp:cNvSpPr/>
      </dsp:nvSpPr>
      <dsp:spPr>
        <a:xfrm>
          <a:off x="1323562" y="2867115"/>
          <a:ext cx="283060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How do we know if we are competent?</a:t>
          </a:r>
        </a:p>
      </dsp:txBody>
      <dsp:txXfrm>
        <a:off x="1323562" y="2867115"/>
        <a:ext cx="2830601" cy="1145941"/>
      </dsp:txXfrm>
    </dsp:sp>
    <dsp:sp modelId="{A284CAC0-5362-481E-BA12-36D40F785549}">
      <dsp:nvSpPr>
        <dsp:cNvPr id="0" name=""/>
        <dsp:cNvSpPr/>
      </dsp:nvSpPr>
      <dsp:spPr>
        <a:xfrm>
          <a:off x="4154164" y="2867115"/>
          <a:ext cx="2136061"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711200">
            <a:lnSpc>
              <a:spcPct val="90000"/>
            </a:lnSpc>
            <a:spcBef>
              <a:spcPct val="0"/>
            </a:spcBef>
            <a:spcAft>
              <a:spcPct val="35000"/>
            </a:spcAft>
            <a:buNone/>
          </a:pPr>
          <a:r>
            <a:rPr lang="en-US" sz="1600" kern="1200"/>
            <a:t>How to judge success?</a:t>
          </a:r>
        </a:p>
      </dsp:txBody>
      <dsp:txXfrm>
        <a:off x="4154164" y="2867115"/>
        <a:ext cx="2136061" cy="1145941"/>
      </dsp:txXfrm>
    </dsp:sp>
    <dsp:sp modelId="{4FFAA3F9-0877-4AD1-93E5-3D39EE753585}">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93EB09-AA03-44A8-8EB0-61122F00C397}">
      <dsp:nvSpPr>
        <dsp:cNvPr id="0" name=""/>
        <dsp:cNvSpPr/>
      </dsp:nvSpPr>
      <dsp:spPr>
        <a:xfrm>
          <a:off x="346647" y="4557379"/>
          <a:ext cx="630267" cy="630267"/>
        </a:xfrm>
        <a:prstGeom prst="rect">
          <a:avLst/>
        </a:prstGeom>
        <a:solidFill>
          <a:schemeClr val="bg1">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691AA68-AFF8-48BE-87F4-A2F7E535B765}">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US" sz="2100" kern="1200"/>
            <a:t>How do you know that you are achieving in your chosen exercise sessions / PA / sports?</a:t>
          </a:r>
        </a:p>
      </dsp:txBody>
      <dsp:txXfrm>
        <a:off x="1323562" y="4299542"/>
        <a:ext cx="4966663" cy="11459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DC2FA-822C-FB48-A978-E436A67356AD}">
      <dsp:nvSpPr>
        <dsp:cNvPr id="0" name=""/>
        <dsp:cNvSpPr/>
      </dsp:nvSpPr>
      <dsp:spPr>
        <a:xfrm>
          <a:off x="0" y="2660"/>
          <a:ext cx="629022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455503-88AC-6D40-A6AE-ED1C4CD30612}">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Why do you / or would you exercise?</a:t>
          </a:r>
          <a:endParaRPr lang="en-US" sz="3600" kern="1200"/>
        </a:p>
      </dsp:txBody>
      <dsp:txXfrm>
        <a:off x="0" y="2660"/>
        <a:ext cx="6290226" cy="1814141"/>
      </dsp:txXfrm>
    </dsp:sp>
    <dsp:sp modelId="{A69DAAE5-6B2C-8A4A-A6B0-4C3DFFA543A7}">
      <dsp:nvSpPr>
        <dsp:cNvPr id="0" name=""/>
        <dsp:cNvSpPr/>
      </dsp:nvSpPr>
      <dsp:spPr>
        <a:xfrm>
          <a:off x="0" y="1816801"/>
          <a:ext cx="6290226" cy="0"/>
        </a:xfrm>
        <a:prstGeom prst="line">
          <a:avLst/>
        </a:prstGeom>
        <a:solidFill>
          <a:schemeClr val="accent2">
            <a:hueOff val="574745"/>
            <a:satOff val="-9386"/>
            <a:lumOff val="588"/>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11C37F-2430-D742-BFC5-7B8EF83EEB71}">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Make a note of all the motives you have. </a:t>
          </a:r>
          <a:endParaRPr lang="en-US" sz="3600" kern="1200"/>
        </a:p>
      </dsp:txBody>
      <dsp:txXfrm>
        <a:off x="0" y="1816801"/>
        <a:ext cx="6290226" cy="1814141"/>
      </dsp:txXfrm>
    </dsp:sp>
    <dsp:sp modelId="{971F0C2D-6BDA-A347-A59E-1054059B86D4}">
      <dsp:nvSpPr>
        <dsp:cNvPr id="0" name=""/>
        <dsp:cNvSpPr/>
      </dsp:nvSpPr>
      <dsp:spPr>
        <a:xfrm>
          <a:off x="0" y="3630943"/>
          <a:ext cx="6290226" cy="0"/>
        </a:xfrm>
        <a:prstGeom prst="line">
          <a:avLst/>
        </a:prstGeom>
        <a:solidFill>
          <a:schemeClr val="accent2">
            <a:hueOff val="1149490"/>
            <a:satOff val="-18772"/>
            <a:lumOff val="1176"/>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D806B-2AFA-1E4B-9936-872E6D542ACD}">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Some may be more important than others however all are relavent.</a:t>
          </a:r>
          <a:endParaRPr lang="en-US" sz="3600" kern="1200"/>
        </a:p>
      </dsp:txBody>
      <dsp:txXfrm>
        <a:off x="0" y="3630943"/>
        <a:ext cx="6290226" cy="181414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DB44B-E37A-F947-8626-8E2B419F2423}">
      <dsp:nvSpPr>
        <dsp:cNvPr id="0" name=""/>
        <dsp:cNvSpPr/>
      </dsp:nvSpPr>
      <dsp:spPr>
        <a:xfrm>
          <a:off x="0" y="794632"/>
          <a:ext cx="6290226" cy="914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Multi-level approaches to physical activity programming</a:t>
          </a:r>
          <a:endParaRPr lang="en-US" sz="2300" kern="1200"/>
        </a:p>
      </dsp:txBody>
      <dsp:txXfrm>
        <a:off x="44664" y="839296"/>
        <a:ext cx="6200898" cy="825612"/>
      </dsp:txXfrm>
    </dsp:sp>
    <dsp:sp modelId="{17113433-FC23-1449-B3B4-DA639BA349FE}">
      <dsp:nvSpPr>
        <dsp:cNvPr id="0" name=""/>
        <dsp:cNvSpPr/>
      </dsp:nvSpPr>
      <dsp:spPr>
        <a:xfrm>
          <a:off x="0" y="1775812"/>
          <a:ext cx="6290226" cy="91494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Interventions targeting physical activity in combination with other health behaviours</a:t>
          </a:r>
          <a:endParaRPr lang="en-US" sz="2300" kern="1200"/>
        </a:p>
      </dsp:txBody>
      <dsp:txXfrm>
        <a:off x="44664" y="1820476"/>
        <a:ext cx="6200898" cy="825612"/>
      </dsp:txXfrm>
    </dsp:sp>
    <dsp:sp modelId="{29ACF16F-D02C-8A47-A08B-899E9E1A991F}">
      <dsp:nvSpPr>
        <dsp:cNvPr id="0" name=""/>
        <dsp:cNvSpPr/>
      </dsp:nvSpPr>
      <dsp:spPr>
        <a:xfrm>
          <a:off x="0" y="2756992"/>
          <a:ext cx="6290226" cy="91494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Application of a life-span approach to intervention</a:t>
          </a:r>
          <a:endParaRPr lang="en-US" sz="2300" kern="1200"/>
        </a:p>
      </dsp:txBody>
      <dsp:txXfrm>
        <a:off x="44664" y="2801656"/>
        <a:ext cx="6200898" cy="825612"/>
      </dsp:txXfrm>
    </dsp:sp>
    <dsp:sp modelId="{473A16E7-68D7-4040-BEEC-BFB8C13E079F}">
      <dsp:nvSpPr>
        <dsp:cNvPr id="0" name=""/>
        <dsp:cNvSpPr/>
      </dsp:nvSpPr>
      <dsp:spPr>
        <a:xfrm>
          <a:off x="0" y="3738172"/>
          <a:ext cx="6290226" cy="91494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Continued development of measure to assess mild to moderate intensity activities</a:t>
          </a:r>
          <a:endParaRPr lang="en-US" sz="2300" kern="1200"/>
        </a:p>
      </dsp:txBody>
      <dsp:txXfrm>
        <a:off x="44664" y="3782836"/>
        <a:ext cx="6200898" cy="8256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6B6C2-3D16-4EB6-AF35-C07290354095}" type="datetimeFigureOut">
              <a:rPr lang="en-GB" smtClean="0"/>
              <a:t>09/10/2024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CA50B2-F0F7-4693-918D-DE08A3ED64A4}" type="slidenum">
              <a:rPr lang="en-GB" smtClean="0"/>
              <a:t>‹#›</a:t>
            </a:fld>
            <a:endParaRPr lang="en-GB"/>
          </a:p>
        </p:txBody>
      </p:sp>
    </p:spTree>
    <p:extLst>
      <p:ext uri="{BB962C8B-B14F-4D97-AF65-F5344CB8AC3E}">
        <p14:creationId xmlns:p14="http://schemas.microsoft.com/office/powerpoint/2010/main" val="3946503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6EFD651A-832A-45DB-A516-F57305C55C8C}" type="slidenum">
              <a:rPr lang="en-GB" sz="1200"/>
              <a:pPr eaLnBrk="1" hangingPunct="1"/>
              <a:t>4</a:t>
            </a:fld>
            <a:endParaRPr lang="en-GB" sz="1200"/>
          </a:p>
        </p:txBody>
      </p:sp>
      <p:sp>
        <p:nvSpPr>
          <p:cNvPr id="45058" name="Rectangle 2"/>
          <p:cNvSpPr>
            <a:spLocks noGrp="1" noRot="1" noChangeAspect="1" noChangeArrowheads="1" noTextEdit="1"/>
          </p:cNvSpPr>
          <p:nvPr>
            <p:ph type="sldImg"/>
          </p:nvPr>
        </p:nvSpPr>
        <p:spPr>
          <a:xfrm>
            <a:off x="92075" y="746125"/>
            <a:ext cx="6615113" cy="3721100"/>
          </a:xfrm>
          <a:ln/>
        </p:spPr>
      </p:sp>
      <p:sp>
        <p:nvSpPr>
          <p:cNvPr id="45059"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800936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46C78FF8-7DC5-413D-AF1E-F051594A9770}" type="slidenum">
              <a:rPr lang="en-GB" sz="1200"/>
              <a:pPr eaLnBrk="1" hangingPunct="1"/>
              <a:t>5</a:t>
            </a:fld>
            <a:endParaRPr lang="en-GB" sz="1200"/>
          </a:p>
        </p:txBody>
      </p:sp>
      <p:sp>
        <p:nvSpPr>
          <p:cNvPr id="47106" name="Rectangle 2"/>
          <p:cNvSpPr>
            <a:spLocks noGrp="1" noRot="1" noChangeAspect="1" noChangeArrowheads="1" noTextEdit="1"/>
          </p:cNvSpPr>
          <p:nvPr>
            <p:ph type="sldImg"/>
          </p:nvPr>
        </p:nvSpPr>
        <p:spPr>
          <a:xfrm>
            <a:off x="92075" y="746125"/>
            <a:ext cx="6615113" cy="3721100"/>
          </a:xfrm>
          <a:ln/>
        </p:spPr>
      </p:sp>
      <p:sp>
        <p:nvSpPr>
          <p:cNvPr id="47107"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4182095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6C222C9C-9547-4BAD-85CD-234FFC661A60}" type="slidenum">
              <a:rPr lang="en-GB" sz="1200"/>
              <a:pPr eaLnBrk="1" hangingPunct="1"/>
              <a:t>6</a:t>
            </a:fld>
            <a:endParaRPr lang="en-GB" sz="1200"/>
          </a:p>
        </p:txBody>
      </p:sp>
      <p:sp>
        <p:nvSpPr>
          <p:cNvPr id="49154" name="Rectangle 2"/>
          <p:cNvSpPr>
            <a:spLocks noGrp="1" noRot="1" noChangeAspect="1" noChangeArrowheads="1" noTextEdit="1"/>
          </p:cNvSpPr>
          <p:nvPr>
            <p:ph type="sldImg"/>
          </p:nvPr>
        </p:nvSpPr>
        <p:spPr>
          <a:xfrm>
            <a:off x="92075" y="746125"/>
            <a:ext cx="6615113" cy="3721100"/>
          </a:xfrm>
          <a:ln/>
        </p:spPr>
      </p:sp>
      <p:sp>
        <p:nvSpPr>
          <p:cNvPr id="49155"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2478551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8085972A-43E8-48B4-B184-94398616FB2B}" type="slidenum">
              <a:rPr lang="en-GB" sz="1200"/>
              <a:pPr eaLnBrk="1" hangingPunct="1"/>
              <a:t>7</a:t>
            </a:fld>
            <a:endParaRPr lang="en-GB" sz="1200"/>
          </a:p>
        </p:txBody>
      </p:sp>
      <p:sp>
        <p:nvSpPr>
          <p:cNvPr id="51202" name="Rectangle 2"/>
          <p:cNvSpPr>
            <a:spLocks noGrp="1" noRot="1" noChangeAspect="1" noChangeArrowheads="1" noTextEdit="1"/>
          </p:cNvSpPr>
          <p:nvPr>
            <p:ph type="sldImg"/>
          </p:nvPr>
        </p:nvSpPr>
        <p:spPr>
          <a:xfrm>
            <a:off x="92075" y="746125"/>
            <a:ext cx="6615113" cy="3721100"/>
          </a:xfrm>
          <a:ln/>
        </p:spPr>
      </p:sp>
      <p:sp>
        <p:nvSpPr>
          <p:cNvPr id="51203"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4128868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18CC1150-0FFB-405F-B43E-264F064CB150}" type="slidenum">
              <a:rPr lang="en-GB" sz="1200"/>
              <a:pPr eaLnBrk="1" hangingPunct="1"/>
              <a:t>8</a:t>
            </a:fld>
            <a:endParaRPr lang="en-GB" sz="1200"/>
          </a:p>
        </p:txBody>
      </p:sp>
      <p:sp>
        <p:nvSpPr>
          <p:cNvPr id="53250" name="Rectangle 2"/>
          <p:cNvSpPr>
            <a:spLocks noGrp="1" noRot="1" noChangeAspect="1" noChangeArrowheads="1" noTextEdit="1"/>
          </p:cNvSpPr>
          <p:nvPr>
            <p:ph type="sldImg"/>
          </p:nvPr>
        </p:nvSpPr>
        <p:spPr>
          <a:xfrm>
            <a:off x="92075" y="746125"/>
            <a:ext cx="6615113" cy="3721100"/>
          </a:xfrm>
          <a:ln/>
        </p:spPr>
      </p:sp>
      <p:sp>
        <p:nvSpPr>
          <p:cNvPr id="53251"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928184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EA2F73BC-DD97-4DE5-BEA1-B30DB9B9ABEA}" type="slidenum">
              <a:rPr lang="en-GB" sz="1200"/>
              <a:pPr eaLnBrk="1" hangingPunct="1"/>
              <a:t>9</a:t>
            </a:fld>
            <a:endParaRPr lang="en-GB" sz="1200"/>
          </a:p>
        </p:txBody>
      </p:sp>
      <p:sp>
        <p:nvSpPr>
          <p:cNvPr id="55298" name="Rectangle 2"/>
          <p:cNvSpPr>
            <a:spLocks noGrp="1" noRot="1" noChangeAspect="1" noChangeArrowheads="1" noTextEdit="1"/>
          </p:cNvSpPr>
          <p:nvPr>
            <p:ph type="sldImg"/>
          </p:nvPr>
        </p:nvSpPr>
        <p:spPr>
          <a:xfrm>
            <a:off x="92075" y="746125"/>
            <a:ext cx="6615113" cy="3721100"/>
          </a:xfrm>
          <a:ln/>
        </p:spPr>
      </p:sp>
      <p:sp>
        <p:nvSpPr>
          <p:cNvPr id="55299"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2873054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1961A043-A86C-49C4-B366-9591CD918305}" type="slidenum">
              <a:rPr lang="en-GB" sz="1200"/>
              <a:pPr eaLnBrk="1" hangingPunct="1"/>
              <a:t>10</a:t>
            </a:fld>
            <a:endParaRPr lang="en-GB" sz="1200"/>
          </a:p>
        </p:txBody>
      </p:sp>
      <p:sp>
        <p:nvSpPr>
          <p:cNvPr id="57346" name="Rectangle 2"/>
          <p:cNvSpPr>
            <a:spLocks noGrp="1" noRot="1" noChangeAspect="1" noChangeArrowheads="1" noTextEdit="1"/>
          </p:cNvSpPr>
          <p:nvPr>
            <p:ph type="sldImg"/>
          </p:nvPr>
        </p:nvSpPr>
        <p:spPr>
          <a:xfrm>
            <a:off x="92075" y="746125"/>
            <a:ext cx="6615113" cy="3721100"/>
          </a:xfrm>
          <a:ln/>
        </p:spPr>
      </p:sp>
      <p:sp>
        <p:nvSpPr>
          <p:cNvPr id="57347"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1058840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A0CD9EB0-228B-4AA4-9F02-7756461D5779}" type="slidenum">
              <a:rPr lang="en-GB" sz="1200"/>
              <a:pPr eaLnBrk="1" hangingPunct="1"/>
              <a:t>11</a:t>
            </a:fld>
            <a:endParaRPr lang="en-GB" sz="1200"/>
          </a:p>
        </p:txBody>
      </p:sp>
      <p:sp>
        <p:nvSpPr>
          <p:cNvPr id="59394" name="Rectangle 2"/>
          <p:cNvSpPr>
            <a:spLocks noGrp="1" noRot="1" noChangeAspect="1" noChangeArrowheads="1" noTextEdit="1"/>
          </p:cNvSpPr>
          <p:nvPr>
            <p:ph type="sldImg"/>
          </p:nvPr>
        </p:nvSpPr>
        <p:spPr>
          <a:xfrm>
            <a:off x="92075" y="746125"/>
            <a:ext cx="6615113" cy="3721100"/>
          </a:xfrm>
          <a:ln/>
        </p:spPr>
      </p:sp>
      <p:sp>
        <p:nvSpPr>
          <p:cNvPr id="59395"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3984523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CD969A39-9427-4177-BA11-1EB907E2F1B6}" type="slidenum">
              <a:rPr lang="en-GB" sz="1200"/>
              <a:pPr eaLnBrk="1" hangingPunct="1"/>
              <a:t>12</a:t>
            </a:fld>
            <a:endParaRPr lang="en-GB" sz="1200"/>
          </a:p>
        </p:txBody>
      </p:sp>
      <p:sp>
        <p:nvSpPr>
          <p:cNvPr id="61442" name="Rectangle 2"/>
          <p:cNvSpPr>
            <a:spLocks noGrp="1" noRot="1" noChangeAspect="1" noChangeArrowheads="1" noTextEdit="1"/>
          </p:cNvSpPr>
          <p:nvPr>
            <p:ph type="sldImg"/>
          </p:nvPr>
        </p:nvSpPr>
        <p:spPr>
          <a:xfrm>
            <a:off x="92075" y="746125"/>
            <a:ext cx="6615113" cy="3721100"/>
          </a:xfrm>
          <a:ln/>
        </p:spPr>
      </p:sp>
      <p:sp>
        <p:nvSpPr>
          <p:cNvPr id="61443"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2337522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8CF058D4-801A-4504-AD60-2C950014E38C}" type="slidenum">
              <a:rPr lang="en-GB" sz="1200"/>
              <a:pPr eaLnBrk="1" hangingPunct="1"/>
              <a:t>13</a:t>
            </a:fld>
            <a:endParaRPr lang="en-GB" sz="1200"/>
          </a:p>
        </p:txBody>
      </p:sp>
      <p:sp>
        <p:nvSpPr>
          <p:cNvPr id="63490" name="Rectangle 2"/>
          <p:cNvSpPr>
            <a:spLocks noGrp="1" noRot="1" noChangeAspect="1" noChangeArrowheads="1" noTextEdit="1"/>
          </p:cNvSpPr>
          <p:nvPr>
            <p:ph type="sldImg"/>
          </p:nvPr>
        </p:nvSpPr>
        <p:spPr>
          <a:xfrm>
            <a:off x="92075" y="746125"/>
            <a:ext cx="6615113" cy="3721100"/>
          </a:xfrm>
          <a:ln/>
        </p:spPr>
      </p:sp>
      <p:sp>
        <p:nvSpPr>
          <p:cNvPr id="63491"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3071224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98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F8B824CA-8F12-4AB8-83CB-C2864FFC0899}" type="slidenum">
              <a:rPr lang="en-US" altLang="en-US" sz="1200">
                <a:latin typeface="Calibri" panose="020F0502020204030204" pitchFamily="34" charset="0"/>
              </a:rPr>
              <a:pPr eaLnBrk="1" hangingPunct="1"/>
              <a:t>16</a:t>
            </a:fld>
            <a:endParaRPr lang="en-US" altLang="en-US" sz="1200">
              <a:latin typeface="Calibri" panose="020F0502020204030204" pitchFamily="34" charset="0"/>
            </a:endParaRPr>
          </a:p>
        </p:txBody>
      </p:sp>
    </p:spTree>
    <p:extLst>
      <p:ext uri="{BB962C8B-B14F-4D97-AF65-F5344CB8AC3E}">
        <p14:creationId xmlns:p14="http://schemas.microsoft.com/office/powerpoint/2010/main" val="1887578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19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0CAA7A55-4BBF-4D26-8E14-44C2B2675D25}" type="slidenum">
              <a:rPr lang="en-US" altLang="en-US" sz="1200">
                <a:latin typeface="Calibri" panose="020F0502020204030204" pitchFamily="34" charset="0"/>
              </a:rPr>
              <a:pPr eaLnBrk="1" hangingPunct="1"/>
              <a:t>17</a:t>
            </a:fld>
            <a:endParaRPr lang="en-US" altLang="en-US" sz="1200">
              <a:latin typeface="Calibri" panose="020F0502020204030204" pitchFamily="34" charset="0"/>
            </a:endParaRPr>
          </a:p>
        </p:txBody>
      </p:sp>
    </p:spTree>
    <p:extLst>
      <p:ext uri="{BB962C8B-B14F-4D97-AF65-F5344CB8AC3E}">
        <p14:creationId xmlns:p14="http://schemas.microsoft.com/office/powerpoint/2010/main" val="966137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fld id="{10F5CBA4-89D2-4848-AF1D-0CCE000D52D5}" type="slidenum">
              <a:rPr lang="en-GB" altLang="en-US" sz="1200">
                <a:latin typeface="Calibri" panose="020F0502020204030204" pitchFamily="34" charset="0"/>
              </a:rPr>
              <a:pPr eaLnBrk="1" hangingPunct="1"/>
              <a:t>21</a:t>
            </a:fld>
            <a:endParaRPr lang="en-GB" altLang="en-US" sz="1200">
              <a:latin typeface="Calibri" panose="020F0502020204030204" pitchFamily="34" charset="0"/>
            </a:endParaRPr>
          </a:p>
        </p:txBody>
      </p:sp>
      <p:sp>
        <p:nvSpPr>
          <p:cNvPr id="87042" name="Rectangle 2"/>
          <p:cNvSpPr>
            <a:spLocks noGrp="1" noRot="1" noChangeAspect="1" noChangeArrowheads="1" noTextEdit="1"/>
          </p:cNvSpPr>
          <p:nvPr>
            <p:ph type="sldImg"/>
          </p:nvPr>
        </p:nvSpPr>
        <p:spPr bwMode="auto">
          <a:xfrm>
            <a:off x="93663" y="746125"/>
            <a:ext cx="6610350" cy="3719513"/>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Rectangle 3"/>
          <p:cNvSpPr>
            <a:spLocks noGrp="1" noChangeArrowheads="1"/>
          </p:cNvSpPr>
          <p:nvPr>
            <p:ph type="body" idx="1"/>
          </p:nvPr>
        </p:nvSpPr>
        <p:spPr bwMode="auto">
          <a:xfrm>
            <a:off x="906463" y="4714875"/>
            <a:ext cx="4984750"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078872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pitchFamily="34" charset="-128"/>
              </a:defRPr>
            </a:lvl1pPr>
            <a:lvl2pPr marL="742950" indent="-285750" eaLnBrk="0" hangingPunct="0">
              <a:defRPr sz="2400">
                <a:solidFill>
                  <a:schemeClr val="tx1"/>
                </a:solidFill>
                <a:latin typeface="Arial" charset="0"/>
                <a:ea typeface="ＭＳ Ｐゴシック" pitchFamily="34" charset="-128"/>
              </a:defRPr>
            </a:lvl2pPr>
            <a:lvl3pPr marL="1143000" indent="-228600" eaLnBrk="0" hangingPunct="0">
              <a:defRPr sz="2400">
                <a:solidFill>
                  <a:schemeClr val="tx1"/>
                </a:solidFill>
                <a:latin typeface="Arial" charset="0"/>
                <a:ea typeface="ＭＳ Ｐゴシック" pitchFamily="34" charset="-128"/>
              </a:defRPr>
            </a:lvl3pPr>
            <a:lvl4pPr marL="1600200" indent="-228600" eaLnBrk="0" hangingPunct="0">
              <a:defRPr sz="2400">
                <a:solidFill>
                  <a:schemeClr val="tx1"/>
                </a:solidFill>
                <a:latin typeface="Arial" charset="0"/>
                <a:ea typeface="ＭＳ Ｐゴシック" pitchFamily="34" charset="-128"/>
              </a:defRPr>
            </a:lvl4pPr>
            <a:lvl5pPr marL="2057400" indent="-228600" eaLnBrk="0" hangingPunct="0">
              <a:defRPr sz="2400">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34" charset="-128"/>
              </a:defRPr>
            </a:lvl9pPr>
          </a:lstStyle>
          <a:p>
            <a:pPr eaLnBrk="1" hangingPunct="1"/>
            <a:fld id="{7A889E51-5A0E-4A69-89C3-7E5244C659A8}" type="slidenum">
              <a:rPr lang="en-GB" sz="1200"/>
              <a:pPr eaLnBrk="1" hangingPunct="1"/>
              <a:t>38</a:t>
            </a:fld>
            <a:endParaRPr lang="en-GB" sz="1200"/>
          </a:p>
        </p:txBody>
      </p:sp>
      <p:sp>
        <p:nvSpPr>
          <p:cNvPr id="65538" name="Rectangle 2"/>
          <p:cNvSpPr>
            <a:spLocks noGrp="1" noRot="1" noChangeAspect="1" noChangeArrowheads="1" noTextEdit="1"/>
          </p:cNvSpPr>
          <p:nvPr>
            <p:ph type="sldImg"/>
          </p:nvPr>
        </p:nvSpPr>
        <p:spPr>
          <a:xfrm>
            <a:off x="92075" y="746125"/>
            <a:ext cx="6615113" cy="3721100"/>
          </a:xfrm>
          <a:ln/>
        </p:spPr>
      </p:sp>
      <p:sp>
        <p:nvSpPr>
          <p:cNvPr id="65539" name="Rectangle 3"/>
          <p:cNvSpPr>
            <a:spLocks noGrp="1" noChangeArrowheads="1"/>
          </p:cNvSpPr>
          <p:nvPr>
            <p:ph type="body" idx="1"/>
          </p:nvPr>
        </p:nvSpPr>
        <p:spPr>
          <a:xfrm>
            <a:off x="679451" y="4714876"/>
            <a:ext cx="5438775" cy="4465638"/>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ea typeface="ＭＳ Ｐゴシック" pitchFamily="34" charset="-128"/>
            </a:endParaRPr>
          </a:p>
        </p:txBody>
      </p:sp>
    </p:spTree>
    <p:extLst>
      <p:ext uri="{BB962C8B-B14F-4D97-AF65-F5344CB8AC3E}">
        <p14:creationId xmlns:p14="http://schemas.microsoft.com/office/powerpoint/2010/main" val="4042790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10/9/24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10/9/24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10/9/24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10/9/24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10/9/24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10/9/24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10/9/24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10/9/24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png"/><Relationship Id="rId7" Type="http://schemas.openxmlformats.org/officeDocument/2006/relationships/diagramQuickStyle" Target="../diagrams/quickStyle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png"/><Relationship Id="rId7" Type="http://schemas.openxmlformats.org/officeDocument/2006/relationships/diagramQuickStyle" Target="../diagrams/quickStyle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2.png"/><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png"/><Relationship Id="rId7" Type="http://schemas.openxmlformats.org/officeDocument/2006/relationships/diagramQuickStyle" Target="../diagrams/quickStyle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2.png"/><Relationship Id="rId9" Type="http://schemas.microsoft.com/office/2007/relationships/diagramDrawing" Target="../diagrams/drawing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selfdeterminationtheory.org/research/sport-exercise-and-physical-education/" TargetMode="External"/><Relationship Id="rId2" Type="http://schemas.openxmlformats.org/officeDocument/2006/relationships/hyperlink" Target="http://selfdeterminationtheory.or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31.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2.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png"/><Relationship Id="rId7" Type="http://schemas.openxmlformats.org/officeDocument/2006/relationships/diagramColors" Target="../diagrams/colors1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3.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png"/><Relationship Id="rId7" Type="http://schemas.openxmlformats.org/officeDocument/2006/relationships/diagramColors" Target="../diagrams/colors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png"/><Relationship Id="rId7" Type="http://schemas.openxmlformats.org/officeDocument/2006/relationships/diagramColors" Target="../diagrams/colors1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6.xml.rels><?xml version="1.0" encoding="UTF-8" standalone="yes"?>
<Relationships xmlns="http://schemas.openxmlformats.org/package/2006/relationships"><Relationship Id="rId3" Type="http://schemas.openxmlformats.org/officeDocument/2006/relationships/hyperlink" Target="http://exercise-motivation.bangor.ac.uk/downloads/emi2key.pdf" TargetMode="External"/><Relationship Id="rId2" Type="http://schemas.openxmlformats.org/officeDocument/2006/relationships/hyperlink" Target="http://exercise-motivation.bangor.ac.uk/emi/emidownloads.php"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1.png"/><Relationship Id="rId7" Type="http://schemas.openxmlformats.org/officeDocument/2006/relationships/diagramQuickStyle" Target="../diagrams/quickStyle1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image" Target="../media/image2.png"/><Relationship Id="rId9" Type="http://schemas.microsoft.com/office/2007/relationships/diagramDrawing" Target="../diagrams/drawing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9" name="Picture 15368">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5361" name="Rectangle 2"/>
          <p:cNvSpPr>
            <a:spLocks noGrp="1" noChangeArrowheads="1"/>
          </p:cNvSpPr>
          <p:nvPr>
            <p:ph type="ctrTitle"/>
          </p:nvPr>
        </p:nvSpPr>
        <p:spPr>
          <a:xfrm>
            <a:off x="4976028" y="965200"/>
            <a:ext cx="6170943" cy="4329641"/>
          </a:xfrm>
        </p:spPr>
        <p:txBody>
          <a:bodyPr anchor="ctr">
            <a:normAutofit/>
          </a:bodyPr>
          <a:lstStyle/>
          <a:p>
            <a:pPr eaLnBrk="1" hangingPunct="1"/>
            <a:r>
              <a:rPr lang="en-GB" sz="5400">
                <a:ea typeface="ＭＳ Ｐゴシック" pitchFamily="34" charset="-128"/>
              </a:rPr>
              <a:t>Introduction to Health &amp; Exercise Psychology - Motivation</a:t>
            </a:r>
          </a:p>
        </p:txBody>
      </p:sp>
      <p:sp>
        <p:nvSpPr>
          <p:cNvPr id="15362" name="Rectangle 3"/>
          <p:cNvSpPr>
            <a:spLocks noGrp="1" noChangeArrowheads="1"/>
          </p:cNvSpPr>
          <p:nvPr>
            <p:ph type="subTitle" idx="1"/>
          </p:nvPr>
        </p:nvSpPr>
        <p:spPr>
          <a:xfrm>
            <a:off x="965200" y="965200"/>
            <a:ext cx="3367361" cy="4329641"/>
          </a:xfrm>
        </p:spPr>
        <p:txBody>
          <a:bodyPr anchor="ctr">
            <a:normAutofit/>
          </a:bodyPr>
          <a:lstStyle/>
          <a:p>
            <a:pPr algn="r" eaLnBrk="1" hangingPunct="1"/>
            <a:r>
              <a:rPr lang="en-GB" dirty="0">
                <a:ea typeface="ＭＳ Ｐゴシック" pitchFamily="34" charset="-128"/>
              </a:rPr>
              <a:t>Alison Connaughton</a:t>
            </a:r>
          </a:p>
          <a:p>
            <a:pPr algn="r" eaLnBrk="1" hangingPunct="1"/>
            <a:r>
              <a:rPr lang="en-GB" dirty="0">
                <a:ea typeface="ＭＳ Ｐゴシック" pitchFamily="34" charset="-128"/>
              </a:rPr>
              <a:t>BMHN4002</a:t>
            </a:r>
          </a:p>
        </p:txBody>
      </p:sp>
      <p:cxnSp>
        <p:nvCxnSpPr>
          <p:cNvPr id="15371" name="Straight Connector 15370">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385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592"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94" name="Rectangle 67593">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596" name="Picture 67595">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67598" name="Picture 67597">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67585" name="Title 1"/>
          <p:cNvSpPr>
            <a:spLocks noGrp="1"/>
          </p:cNvSpPr>
          <p:nvPr>
            <p:ph type="title"/>
          </p:nvPr>
        </p:nvSpPr>
        <p:spPr>
          <a:xfrm>
            <a:off x="685800" y="1066163"/>
            <a:ext cx="3306744" cy="5148371"/>
          </a:xfrm>
        </p:spPr>
        <p:txBody>
          <a:bodyPr>
            <a:normAutofit/>
          </a:bodyPr>
          <a:lstStyle/>
          <a:p>
            <a:r>
              <a:rPr lang="en-GB">
                <a:solidFill>
                  <a:schemeClr val="bg1"/>
                </a:solidFill>
              </a:rPr>
              <a:t>From last week…</a:t>
            </a:r>
            <a:endParaRPr lang="en-US">
              <a:solidFill>
                <a:schemeClr val="bg1"/>
              </a:solidFill>
              <a:ea typeface="ＭＳ Ｐゴシック" pitchFamily="34" charset="-128"/>
            </a:endParaRPr>
          </a:p>
        </p:txBody>
      </p:sp>
      <p:graphicFrame>
        <p:nvGraphicFramePr>
          <p:cNvPr id="67588" name="Content Placeholder 2">
            <a:extLst>
              <a:ext uri="{FF2B5EF4-FFF2-40B4-BE49-F238E27FC236}">
                <a16:creationId xmlns:a16="http://schemas.microsoft.com/office/drawing/2014/main" id="{9573DC70-45B8-4AFE-E086-9B3D24BF5CFF}"/>
              </a:ext>
            </a:extLst>
          </p:cNvPr>
          <p:cNvGraphicFramePr>
            <a:graphicFrameLocks noGrp="1"/>
          </p:cNvGraphicFramePr>
          <p:nvPr>
            <p:ph idx="1"/>
            <p:extLst>
              <p:ext uri="{D42A27DB-BD31-4B8C-83A1-F6EECF244321}">
                <p14:modId xmlns:p14="http://schemas.microsoft.com/office/powerpoint/2010/main" val="314896542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015804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16"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8" name="Rectangle 43017">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020" name="Picture 43019">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43022" name="Picture 43021">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43009" name="Rectangle 2"/>
          <p:cNvSpPr>
            <a:spLocks noGrp="1" noChangeArrowheads="1"/>
          </p:cNvSpPr>
          <p:nvPr>
            <p:ph type="title"/>
          </p:nvPr>
        </p:nvSpPr>
        <p:spPr>
          <a:xfrm>
            <a:off x="685800" y="1066163"/>
            <a:ext cx="3306744" cy="5148371"/>
          </a:xfrm>
        </p:spPr>
        <p:txBody>
          <a:bodyPr>
            <a:normAutofit/>
          </a:bodyPr>
          <a:lstStyle/>
          <a:p>
            <a:pPr eaLnBrk="1" hangingPunct="1"/>
            <a:r>
              <a:rPr lang="en-GB" sz="3700">
                <a:solidFill>
                  <a:schemeClr val="bg1"/>
                </a:solidFill>
                <a:ea typeface="ＭＳ Ｐゴシック" pitchFamily="34" charset="-128"/>
              </a:rPr>
              <a:t>What enables someone to progress from being sedentary to a regular exerciser?</a:t>
            </a:r>
          </a:p>
        </p:txBody>
      </p:sp>
      <p:graphicFrame>
        <p:nvGraphicFramePr>
          <p:cNvPr id="43012" name="Rectangle 3">
            <a:extLst>
              <a:ext uri="{FF2B5EF4-FFF2-40B4-BE49-F238E27FC236}">
                <a16:creationId xmlns:a16="http://schemas.microsoft.com/office/drawing/2014/main" id="{EEE060F9-CDF1-8217-BD98-10731BEF72EE}"/>
              </a:ext>
            </a:extLst>
          </p:cNvPr>
          <p:cNvGraphicFramePr>
            <a:graphicFrameLocks noGrp="1"/>
          </p:cNvGraphicFramePr>
          <p:nvPr>
            <p:ph idx="1"/>
            <p:extLst>
              <p:ext uri="{D42A27DB-BD31-4B8C-83A1-F6EECF244321}">
                <p14:modId xmlns:p14="http://schemas.microsoft.com/office/powerpoint/2010/main" val="403435566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5239632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40" name="Rectangle 4403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036" name="Picture 44035" descr="Red toy person in front of two lines of white figures">
            <a:extLst>
              <a:ext uri="{FF2B5EF4-FFF2-40B4-BE49-F238E27FC236}">
                <a16:creationId xmlns:a16="http://schemas.microsoft.com/office/drawing/2014/main" id="{C6074A80-9756-79E1-E9E8-644560176091}"/>
              </a:ext>
            </a:extLst>
          </p:cNvPr>
          <p:cNvPicPr>
            <a:picLocks noChangeAspect="1"/>
          </p:cNvPicPr>
          <p:nvPr/>
        </p:nvPicPr>
        <p:blipFill rotWithShape="1">
          <a:blip r:embed="rId3">
            <a:duotone>
              <a:prstClr val="black"/>
              <a:schemeClr val="tx2">
                <a:tint val="45000"/>
                <a:satMod val="400000"/>
              </a:schemeClr>
            </a:duotone>
            <a:alphaModFix amt="30000"/>
          </a:blip>
          <a:srcRect t="14449"/>
          <a:stretch/>
        </p:blipFill>
        <p:spPr>
          <a:xfrm>
            <a:off x="20" y="10"/>
            <a:ext cx="12191980" cy="6857990"/>
          </a:xfrm>
          <a:prstGeom prst="rect">
            <a:avLst/>
          </a:prstGeom>
        </p:spPr>
      </p:pic>
      <p:pic>
        <p:nvPicPr>
          <p:cNvPr id="44042" name="Picture 44041">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44033" name="Rectangle 2"/>
          <p:cNvSpPr>
            <a:spLocks noGrp="1" noChangeArrowheads="1"/>
          </p:cNvSpPr>
          <p:nvPr>
            <p:ph type="title"/>
          </p:nvPr>
        </p:nvSpPr>
        <p:spPr>
          <a:xfrm>
            <a:off x="2895600" y="764373"/>
            <a:ext cx="8610600" cy="1293028"/>
          </a:xfrm>
        </p:spPr>
        <p:txBody>
          <a:bodyPr>
            <a:normAutofit/>
          </a:bodyPr>
          <a:lstStyle/>
          <a:p>
            <a:pPr eaLnBrk="1" hangingPunct="1"/>
            <a:r>
              <a:rPr lang="en-GB" dirty="0">
                <a:ea typeface="ＭＳ Ｐゴシック" pitchFamily="34" charset="-128"/>
              </a:rPr>
              <a:t>Theory of exercise behaviour</a:t>
            </a:r>
          </a:p>
        </p:txBody>
      </p:sp>
      <p:sp>
        <p:nvSpPr>
          <p:cNvPr id="44034" name="Rectangle 3"/>
          <p:cNvSpPr>
            <a:spLocks noGrp="1" noChangeArrowheads="1"/>
          </p:cNvSpPr>
          <p:nvPr>
            <p:ph idx="1"/>
          </p:nvPr>
        </p:nvSpPr>
        <p:spPr>
          <a:xfrm>
            <a:off x="685800" y="2194560"/>
            <a:ext cx="10820400" cy="4024125"/>
          </a:xfrm>
        </p:spPr>
        <p:txBody>
          <a:bodyPr>
            <a:normAutofit/>
          </a:bodyPr>
          <a:lstStyle/>
          <a:p>
            <a:pPr eaLnBrk="1" hangingPunct="1"/>
            <a:r>
              <a:rPr lang="en-GB">
                <a:ea typeface="ＭＳ Ｐゴシック" pitchFamily="34" charset="-128"/>
              </a:rPr>
              <a:t>Models of human behaviour</a:t>
            </a:r>
          </a:p>
          <a:p>
            <a:pPr eaLnBrk="1" hangingPunct="1"/>
            <a:r>
              <a:rPr lang="en-GB" err="1">
                <a:ea typeface="ＭＳ Ｐゴシック" pitchFamily="34" charset="-128"/>
              </a:rPr>
              <a:t>Transtheoretical</a:t>
            </a:r>
            <a:r>
              <a:rPr lang="en-GB">
                <a:ea typeface="ＭＳ Ｐゴシック" pitchFamily="34" charset="-128"/>
              </a:rPr>
              <a:t> Model (</a:t>
            </a:r>
            <a:r>
              <a:rPr lang="en-GB" err="1">
                <a:ea typeface="ＭＳ Ｐゴシック" pitchFamily="34" charset="-128"/>
              </a:rPr>
              <a:t>Prochaska</a:t>
            </a:r>
            <a:r>
              <a:rPr lang="en-GB">
                <a:ea typeface="ＭＳ Ｐゴシック" pitchFamily="34" charset="-128"/>
              </a:rPr>
              <a:t> &amp; </a:t>
            </a:r>
            <a:r>
              <a:rPr lang="en-GB" err="1">
                <a:ea typeface="ＭＳ Ｐゴシック" pitchFamily="34" charset="-128"/>
              </a:rPr>
              <a:t>DiClemente</a:t>
            </a:r>
            <a:r>
              <a:rPr lang="en-GB">
                <a:ea typeface="ＭＳ Ｐゴシック" pitchFamily="34" charset="-128"/>
              </a:rPr>
              <a:t>, 1986; </a:t>
            </a:r>
            <a:r>
              <a:rPr lang="en-GB" err="1">
                <a:ea typeface="ＭＳ Ｐゴシック" pitchFamily="34" charset="-128"/>
              </a:rPr>
              <a:t>Prochaska</a:t>
            </a:r>
            <a:r>
              <a:rPr lang="en-GB">
                <a:ea typeface="ＭＳ Ｐゴシック" pitchFamily="34" charset="-128"/>
              </a:rPr>
              <a:t> &amp; Marcus, 1994).</a:t>
            </a:r>
          </a:p>
          <a:p>
            <a:pPr eaLnBrk="1" hangingPunct="1"/>
            <a:r>
              <a:rPr lang="en-GB">
                <a:ea typeface="ＭＳ Ｐゴシック" pitchFamily="34" charset="-128"/>
              </a:rPr>
              <a:t>Individuals pass through 5 dynamic stages in adopting long term healthy exercise behaviour.</a:t>
            </a:r>
          </a:p>
          <a:p>
            <a:pPr eaLnBrk="1" hangingPunct="1"/>
            <a:r>
              <a:rPr lang="en-GB">
                <a:ea typeface="ＭＳ Ｐゴシック" pitchFamily="34" charset="-128"/>
              </a:rPr>
              <a:t>Interventions – processes of change.</a:t>
            </a:r>
          </a:p>
          <a:p>
            <a:pPr eaLnBrk="1" hangingPunct="1"/>
            <a:r>
              <a:rPr lang="en-GB">
                <a:ea typeface="ＭＳ Ｐゴシック" pitchFamily="34" charset="-128"/>
              </a:rPr>
              <a:t>Importance of knowing stage (</a:t>
            </a:r>
            <a:r>
              <a:rPr lang="en-GB" err="1">
                <a:ea typeface="ＭＳ Ｐゴシック" pitchFamily="34" charset="-128"/>
              </a:rPr>
              <a:t>Gorely</a:t>
            </a:r>
            <a:r>
              <a:rPr lang="en-GB">
                <a:ea typeface="ＭＳ Ｐゴシック" pitchFamily="34" charset="-128"/>
              </a:rPr>
              <a:t> &amp; Gordon, 1995).</a:t>
            </a:r>
          </a:p>
          <a:p>
            <a:pPr eaLnBrk="1" hangingPunct="1"/>
            <a:r>
              <a:rPr lang="en-GB">
                <a:ea typeface="ＭＳ Ｐゴシック" pitchFamily="34" charset="-128"/>
              </a:rPr>
              <a:t>Stages of Exercise Scale (Cardinal, 1995) interventions. </a:t>
            </a:r>
          </a:p>
        </p:txBody>
      </p:sp>
    </p:spTree>
    <p:extLst>
      <p:ext uri="{BB962C8B-B14F-4D97-AF65-F5344CB8AC3E}">
        <p14:creationId xmlns:p14="http://schemas.microsoft.com/office/powerpoint/2010/main" val="2754158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2895600" y="764373"/>
            <a:ext cx="8610600" cy="1293028"/>
          </a:xfrm>
        </p:spPr>
        <p:txBody>
          <a:bodyPr>
            <a:normAutofit/>
          </a:bodyPr>
          <a:lstStyle/>
          <a:p>
            <a:pPr eaLnBrk="1" hangingPunct="1"/>
            <a:r>
              <a:rPr lang="en-GB" dirty="0">
                <a:ea typeface="ＭＳ Ｐゴシック" pitchFamily="34" charset="-128"/>
              </a:rPr>
              <a:t>Stages of change</a:t>
            </a:r>
          </a:p>
        </p:txBody>
      </p:sp>
      <p:graphicFrame>
        <p:nvGraphicFramePr>
          <p:cNvPr id="46084" name="Rectangle 3">
            <a:extLst>
              <a:ext uri="{FF2B5EF4-FFF2-40B4-BE49-F238E27FC236}">
                <a16:creationId xmlns:a16="http://schemas.microsoft.com/office/drawing/2014/main" id="{A2E42EB1-4886-1502-EFBC-246F13628FEB}"/>
              </a:ext>
            </a:extLst>
          </p:cNvPr>
          <p:cNvGraphicFramePr>
            <a:graphicFrameLocks noGrp="1"/>
          </p:cNvGraphicFramePr>
          <p:nvPr>
            <p:ph idx="1"/>
            <p:extLst>
              <p:ext uri="{D42A27DB-BD31-4B8C-83A1-F6EECF244321}">
                <p14:modId xmlns:p14="http://schemas.microsoft.com/office/powerpoint/2010/main" val="2147473315"/>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736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GB">
                <a:ea typeface="ＭＳ Ｐゴシック" pitchFamily="34" charset="-128"/>
              </a:rPr>
              <a:t>The Transtheoretical model</a:t>
            </a:r>
          </a:p>
        </p:txBody>
      </p:sp>
      <p:sp>
        <p:nvSpPr>
          <p:cNvPr id="48130" name="Rectangle 3"/>
          <p:cNvSpPr>
            <a:spLocks noGrp="1" noChangeArrowheads="1"/>
          </p:cNvSpPr>
          <p:nvPr>
            <p:ph idx="1"/>
          </p:nvPr>
        </p:nvSpPr>
        <p:spPr/>
        <p:txBody>
          <a:bodyPr/>
          <a:lstStyle/>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endParaRPr lang="en-GB" dirty="0">
              <a:ea typeface="ＭＳ Ｐゴシック" pitchFamily="34" charset="-128"/>
            </a:endParaRPr>
          </a:p>
          <a:p>
            <a:pPr eaLnBrk="1" hangingPunct="1">
              <a:lnSpc>
                <a:spcPct val="90000"/>
              </a:lnSpc>
              <a:buFont typeface="Wingdings" pitchFamily="2" charset="2"/>
              <a:buNone/>
            </a:pPr>
            <a:r>
              <a:rPr lang="en-GB" sz="1700" dirty="0">
                <a:ea typeface="ＭＳ Ｐゴシック" pitchFamily="34" charset="-128"/>
              </a:rPr>
              <a:t>Figure 1: Stages of change</a:t>
            </a:r>
          </a:p>
        </p:txBody>
      </p:sp>
      <p:sp>
        <p:nvSpPr>
          <p:cNvPr id="48131" name="Rectangle 4"/>
          <p:cNvSpPr>
            <a:spLocks noChangeArrowheads="1"/>
          </p:cNvSpPr>
          <p:nvPr/>
        </p:nvSpPr>
        <p:spPr bwMode="auto">
          <a:xfrm>
            <a:off x="5159375" y="2133600"/>
            <a:ext cx="2592388" cy="863600"/>
          </a:xfrm>
          <a:prstGeom prst="rect">
            <a:avLst/>
          </a:prstGeom>
          <a:solidFill>
            <a:schemeClr val="accent1"/>
          </a:solidFill>
          <a:ln w="9525">
            <a:solidFill>
              <a:schemeClr val="tx1"/>
            </a:solidFill>
            <a:miter lim="800000"/>
            <a:headEnd/>
            <a:tailEnd/>
          </a:ln>
        </p:spPr>
        <p:txBody>
          <a:bodyPr wrap="none" anchor="ctr"/>
          <a:lstStyle/>
          <a:p>
            <a:pPr algn="ctr"/>
            <a:r>
              <a:rPr lang="en-GB"/>
              <a:t>Processes of Change</a:t>
            </a:r>
          </a:p>
        </p:txBody>
      </p:sp>
      <p:sp>
        <p:nvSpPr>
          <p:cNvPr id="48132" name="Rectangle 5"/>
          <p:cNvSpPr>
            <a:spLocks noChangeArrowheads="1"/>
          </p:cNvSpPr>
          <p:nvPr/>
        </p:nvSpPr>
        <p:spPr bwMode="auto">
          <a:xfrm>
            <a:off x="1524000" y="4005263"/>
            <a:ext cx="1835150" cy="863600"/>
          </a:xfrm>
          <a:prstGeom prst="rect">
            <a:avLst/>
          </a:prstGeom>
          <a:solidFill>
            <a:schemeClr val="accent1"/>
          </a:solidFill>
          <a:ln w="9525">
            <a:solidFill>
              <a:schemeClr val="tx1"/>
            </a:solidFill>
            <a:miter lim="800000"/>
            <a:headEnd/>
            <a:tailEnd/>
          </a:ln>
        </p:spPr>
        <p:txBody>
          <a:bodyPr wrap="none" anchor="ctr"/>
          <a:lstStyle/>
          <a:p>
            <a:pPr algn="ctr"/>
            <a:r>
              <a:rPr lang="en-GB" sz="1600" dirty="0" err="1"/>
              <a:t>Precontemplation</a:t>
            </a:r>
            <a:endParaRPr lang="en-GB" sz="1600" dirty="0"/>
          </a:p>
        </p:txBody>
      </p:sp>
      <p:sp>
        <p:nvSpPr>
          <p:cNvPr id="48133" name="Rectangle 6"/>
          <p:cNvSpPr>
            <a:spLocks noChangeArrowheads="1"/>
          </p:cNvSpPr>
          <p:nvPr/>
        </p:nvSpPr>
        <p:spPr bwMode="auto">
          <a:xfrm>
            <a:off x="3648075" y="4005263"/>
            <a:ext cx="1727200" cy="863600"/>
          </a:xfrm>
          <a:prstGeom prst="rect">
            <a:avLst/>
          </a:prstGeom>
          <a:solidFill>
            <a:schemeClr val="accent1"/>
          </a:solidFill>
          <a:ln w="9525">
            <a:solidFill>
              <a:schemeClr val="tx1"/>
            </a:solidFill>
            <a:miter lim="800000"/>
            <a:headEnd/>
            <a:tailEnd/>
          </a:ln>
        </p:spPr>
        <p:txBody>
          <a:bodyPr wrap="none" anchor="ctr"/>
          <a:lstStyle/>
          <a:p>
            <a:pPr algn="ctr"/>
            <a:r>
              <a:rPr lang="en-GB"/>
              <a:t>Contemplation</a:t>
            </a:r>
          </a:p>
        </p:txBody>
      </p:sp>
      <p:sp>
        <p:nvSpPr>
          <p:cNvPr id="48134" name="Rectangle 7"/>
          <p:cNvSpPr>
            <a:spLocks noChangeArrowheads="1"/>
          </p:cNvSpPr>
          <p:nvPr/>
        </p:nvSpPr>
        <p:spPr bwMode="auto">
          <a:xfrm>
            <a:off x="5808663" y="4005263"/>
            <a:ext cx="1511300" cy="863600"/>
          </a:xfrm>
          <a:prstGeom prst="rect">
            <a:avLst/>
          </a:prstGeom>
          <a:solidFill>
            <a:schemeClr val="accent1"/>
          </a:solidFill>
          <a:ln w="9525">
            <a:solidFill>
              <a:schemeClr val="tx1"/>
            </a:solidFill>
            <a:miter lim="800000"/>
            <a:headEnd/>
            <a:tailEnd/>
          </a:ln>
        </p:spPr>
        <p:txBody>
          <a:bodyPr wrap="none" anchor="ctr"/>
          <a:lstStyle/>
          <a:p>
            <a:pPr algn="ctr"/>
            <a:r>
              <a:rPr lang="en-GB"/>
              <a:t>Preparation</a:t>
            </a:r>
          </a:p>
        </p:txBody>
      </p:sp>
      <p:sp>
        <p:nvSpPr>
          <p:cNvPr id="48135" name="Rectangle 8"/>
          <p:cNvSpPr>
            <a:spLocks noChangeArrowheads="1"/>
          </p:cNvSpPr>
          <p:nvPr/>
        </p:nvSpPr>
        <p:spPr bwMode="auto">
          <a:xfrm>
            <a:off x="7680326" y="4005263"/>
            <a:ext cx="1223963" cy="863600"/>
          </a:xfrm>
          <a:prstGeom prst="rect">
            <a:avLst/>
          </a:prstGeom>
          <a:solidFill>
            <a:schemeClr val="accent1"/>
          </a:solidFill>
          <a:ln w="9525">
            <a:solidFill>
              <a:schemeClr val="tx1"/>
            </a:solidFill>
            <a:miter lim="800000"/>
            <a:headEnd/>
            <a:tailEnd/>
          </a:ln>
        </p:spPr>
        <p:txBody>
          <a:bodyPr wrap="none" anchor="ctr"/>
          <a:lstStyle/>
          <a:p>
            <a:pPr algn="ctr"/>
            <a:r>
              <a:rPr lang="en-GB"/>
              <a:t>Action</a:t>
            </a:r>
          </a:p>
        </p:txBody>
      </p:sp>
      <p:sp>
        <p:nvSpPr>
          <p:cNvPr id="48136" name="Rectangle 9"/>
          <p:cNvSpPr>
            <a:spLocks noChangeArrowheads="1"/>
          </p:cNvSpPr>
          <p:nvPr/>
        </p:nvSpPr>
        <p:spPr bwMode="auto">
          <a:xfrm>
            <a:off x="9191626" y="4005263"/>
            <a:ext cx="1476375" cy="863600"/>
          </a:xfrm>
          <a:prstGeom prst="rect">
            <a:avLst/>
          </a:prstGeom>
          <a:solidFill>
            <a:schemeClr val="accent1"/>
          </a:solidFill>
          <a:ln w="9525">
            <a:solidFill>
              <a:schemeClr val="tx1"/>
            </a:solidFill>
            <a:miter lim="800000"/>
            <a:headEnd/>
            <a:tailEnd/>
          </a:ln>
        </p:spPr>
        <p:txBody>
          <a:bodyPr wrap="none" anchor="ctr"/>
          <a:lstStyle/>
          <a:p>
            <a:pPr algn="ctr"/>
            <a:r>
              <a:rPr lang="en-GB"/>
              <a:t>Maintenance</a:t>
            </a:r>
          </a:p>
        </p:txBody>
      </p:sp>
      <p:sp>
        <p:nvSpPr>
          <p:cNvPr id="48137" name="Line 10"/>
          <p:cNvSpPr>
            <a:spLocks noChangeShapeType="1"/>
          </p:cNvSpPr>
          <p:nvPr/>
        </p:nvSpPr>
        <p:spPr bwMode="auto">
          <a:xfrm>
            <a:off x="6456363" y="2997201"/>
            <a:ext cx="0" cy="792163"/>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38" name="Line 11"/>
          <p:cNvSpPr>
            <a:spLocks noChangeShapeType="1"/>
          </p:cNvSpPr>
          <p:nvPr/>
        </p:nvSpPr>
        <p:spPr bwMode="auto">
          <a:xfrm flipH="1">
            <a:off x="3287713" y="2708276"/>
            <a:ext cx="1871662"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39" name="Line 12"/>
          <p:cNvSpPr>
            <a:spLocks noChangeShapeType="1"/>
          </p:cNvSpPr>
          <p:nvPr/>
        </p:nvSpPr>
        <p:spPr bwMode="auto">
          <a:xfrm>
            <a:off x="7751764" y="2565400"/>
            <a:ext cx="1800225" cy="107950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0" name="Line 13"/>
          <p:cNvSpPr>
            <a:spLocks noChangeShapeType="1"/>
          </p:cNvSpPr>
          <p:nvPr/>
        </p:nvSpPr>
        <p:spPr bwMode="auto">
          <a:xfrm>
            <a:off x="3359151" y="42211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1" name="Line 14"/>
          <p:cNvSpPr>
            <a:spLocks noChangeShapeType="1"/>
          </p:cNvSpPr>
          <p:nvPr/>
        </p:nvSpPr>
        <p:spPr bwMode="auto">
          <a:xfrm>
            <a:off x="5375275" y="42211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2" name="Line 15"/>
          <p:cNvSpPr>
            <a:spLocks noChangeShapeType="1"/>
          </p:cNvSpPr>
          <p:nvPr/>
        </p:nvSpPr>
        <p:spPr bwMode="auto">
          <a:xfrm>
            <a:off x="7319963" y="42211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3" name="Line 16"/>
          <p:cNvSpPr>
            <a:spLocks noChangeShapeType="1"/>
          </p:cNvSpPr>
          <p:nvPr/>
        </p:nvSpPr>
        <p:spPr bwMode="auto">
          <a:xfrm>
            <a:off x="8904289" y="42211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4" name="Line 17"/>
          <p:cNvSpPr>
            <a:spLocks noChangeShapeType="1"/>
          </p:cNvSpPr>
          <p:nvPr/>
        </p:nvSpPr>
        <p:spPr bwMode="auto">
          <a:xfrm flipH="1">
            <a:off x="3359151" y="4652963"/>
            <a:ext cx="288925"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5" name="Line 18"/>
          <p:cNvSpPr>
            <a:spLocks noChangeShapeType="1"/>
          </p:cNvSpPr>
          <p:nvPr/>
        </p:nvSpPr>
        <p:spPr bwMode="auto">
          <a:xfrm flipH="1" flipV="1">
            <a:off x="5375275" y="4652963"/>
            <a:ext cx="433388"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6" name="Line 19"/>
          <p:cNvSpPr>
            <a:spLocks noChangeShapeType="1"/>
          </p:cNvSpPr>
          <p:nvPr/>
        </p:nvSpPr>
        <p:spPr bwMode="auto">
          <a:xfrm flipH="1">
            <a:off x="7319963" y="4652963"/>
            <a:ext cx="360362"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48147" name="Line 20"/>
          <p:cNvSpPr>
            <a:spLocks noChangeShapeType="1"/>
          </p:cNvSpPr>
          <p:nvPr/>
        </p:nvSpPr>
        <p:spPr bwMode="auto">
          <a:xfrm flipH="1">
            <a:off x="8904289" y="4652963"/>
            <a:ext cx="287337"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Tree>
    <p:extLst>
      <p:ext uri="{BB962C8B-B14F-4D97-AF65-F5344CB8AC3E}">
        <p14:creationId xmlns:p14="http://schemas.microsoft.com/office/powerpoint/2010/main" val="3286912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GB">
                <a:ea typeface="ＭＳ Ｐゴシック" pitchFamily="34" charset="-128"/>
              </a:rPr>
              <a:t>Pre-contemplation</a:t>
            </a:r>
          </a:p>
        </p:txBody>
      </p:sp>
      <p:sp>
        <p:nvSpPr>
          <p:cNvPr id="50178" name="Rectangle 3"/>
          <p:cNvSpPr>
            <a:spLocks noGrp="1" noChangeArrowheads="1"/>
          </p:cNvSpPr>
          <p:nvPr>
            <p:ph idx="1"/>
          </p:nvPr>
        </p:nvSpPr>
        <p:spPr/>
        <p:txBody>
          <a:bodyPr/>
          <a:lstStyle/>
          <a:p>
            <a:pPr eaLnBrk="1" hangingPunct="1">
              <a:lnSpc>
                <a:spcPct val="90000"/>
              </a:lnSpc>
            </a:pPr>
            <a:r>
              <a:rPr lang="en-GB" sz="2600" dirty="0">
                <a:ea typeface="ＭＳ Ｐゴシック" pitchFamily="34" charset="-128"/>
              </a:rPr>
              <a:t>Individuals do not intend to change high risk behaviours – 6 months</a:t>
            </a:r>
          </a:p>
          <a:p>
            <a:pPr eaLnBrk="1" hangingPunct="1">
              <a:lnSpc>
                <a:spcPct val="90000"/>
              </a:lnSpc>
            </a:pPr>
            <a:r>
              <a:rPr lang="en-GB" sz="2600" dirty="0">
                <a:ea typeface="ＭＳ Ｐゴシック" pitchFamily="34" charset="-128"/>
              </a:rPr>
              <a:t>Smokers (</a:t>
            </a:r>
            <a:r>
              <a:rPr lang="en-GB" sz="2600" dirty="0" err="1">
                <a:ea typeface="ＭＳ Ｐゴシック" pitchFamily="34" charset="-128"/>
              </a:rPr>
              <a:t>Prochaska</a:t>
            </a:r>
            <a:r>
              <a:rPr lang="en-GB" sz="2600" dirty="0">
                <a:ea typeface="ＭＳ Ｐゴシック" pitchFamily="34" charset="-128"/>
              </a:rPr>
              <a:t> &amp; Marcus, 1994) </a:t>
            </a:r>
            <a:r>
              <a:rPr lang="en-GB" sz="2600" dirty="0" err="1">
                <a:ea typeface="ＭＳ Ｐゴシック" pitchFamily="34" charset="-128"/>
              </a:rPr>
              <a:t>precontemplation</a:t>
            </a:r>
            <a:r>
              <a:rPr lang="en-GB" sz="2600" dirty="0">
                <a:ea typeface="ＭＳ Ｐゴシック" pitchFamily="34" charset="-128"/>
              </a:rPr>
              <a:t> – 2 years</a:t>
            </a:r>
          </a:p>
          <a:p>
            <a:pPr lvl="1" eaLnBrk="1" hangingPunct="1">
              <a:lnSpc>
                <a:spcPct val="90000"/>
              </a:lnSpc>
            </a:pPr>
            <a:r>
              <a:rPr lang="en-GB" sz="2200" dirty="0">
                <a:ea typeface="ＭＳ Ｐゴシック" pitchFamily="34" charset="-128"/>
              </a:rPr>
              <a:t>As a group, </a:t>
            </a:r>
            <a:r>
              <a:rPr lang="en-GB" sz="2200" dirty="0" err="1">
                <a:ea typeface="ＭＳ Ｐゴシック" pitchFamily="34" charset="-128"/>
              </a:rPr>
              <a:t>precontemplators</a:t>
            </a:r>
            <a:r>
              <a:rPr lang="en-GB" sz="2200" dirty="0">
                <a:ea typeface="ＭＳ Ｐゴシック" pitchFamily="34" charset="-128"/>
              </a:rPr>
              <a:t> view pro</a:t>
            </a:r>
            <a:r>
              <a:rPr lang="ja-JP" altLang="en-GB" sz="2200" dirty="0">
                <a:ea typeface="ＭＳ Ｐゴシック" pitchFamily="34" charset="-128"/>
              </a:rPr>
              <a:t>’</a:t>
            </a:r>
            <a:r>
              <a:rPr lang="en-GB" altLang="ja-JP" sz="2200" dirty="0">
                <a:ea typeface="ＭＳ Ｐゴシック" pitchFamily="34" charset="-128"/>
              </a:rPr>
              <a:t>s of their risk behaviour as greater than the con</a:t>
            </a:r>
            <a:r>
              <a:rPr lang="ja-JP" altLang="en-GB" sz="2200" dirty="0">
                <a:ea typeface="ＭＳ Ｐゴシック" pitchFamily="34" charset="-128"/>
              </a:rPr>
              <a:t>’</a:t>
            </a:r>
            <a:r>
              <a:rPr lang="en-GB" altLang="ja-JP" sz="2200" dirty="0">
                <a:ea typeface="ＭＳ Ｐゴシック" pitchFamily="34" charset="-128"/>
              </a:rPr>
              <a:t>s (</a:t>
            </a:r>
            <a:r>
              <a:rPr lang="en-GB" altLang="ja-JP" sz="2200" dirty="0" err="1">
                <a:ea typeface="ＭＳ Ｐゴシック" pitchFamily="34" charset="-128"/>
              </a:rPr>
              <a:t>Velicer</a:t>
            </a:r>
            <a:r>
              <a:rPr lang="en-GB" altLang="ja-JP" sz="2200" dirty="0">
                <a:ea typeface="ＭＳ Ｐゴシック" pitchFamily="34" charset="-128"/>
              </a:rPr>
              <a:t> et al. 1985)</a:t>
            </a:r>
          </a:p>
          <a:p>
            <a:pPr eaLnBrk="1" hangingPunct="1">
              <a:lnSpc>
                <a:spcPct val="90000"/>
              </a:lnSpc>
            </a:pPr>
            <a:r>
              <a:rPr lang="en-GB" sz="2600" dirty="0">
                <a:ea typeface="ＭＳ Ｐゴシック" pitchFamily="34" charset="-128"/>
              </a:rPr>
              <a:t>Individuals may be at this stage due to:</a:t>
            </a:r>
          </a:p>
          <a:p>
            <a:pPr lvl="1" eaLnBrk="1" hangingPunct="1">
              <a:lnSpc>
                <a:spcPct val="90000"/>
              </a:lnSpc>
            </a:pPr>
            <a:r>
              <a:rPr lang="en-GB" sz="2200" dirty="0">
                <a:ea typeface="ＭＳ Ｐゴシック" pitchFamily="34" charset="-128"/>
              </a:rPr>
              <a:t>Uninformed of long term consequences</a:t>
            </a:r>
          </a:p>
          <a:p>
            <a:pPr lvl="1" eaLnBrk="1" hangingPunct="1">
              <a:lnSpc>
                <a:spcPct val="90000"/>
              </a:lnSpc>
            </a:pPr>
            <a:r>
              <a:rPr lang="en-GB" sz="2200" dirty="0">
                <a:ea typeface="ＭＳ Ｐゴシック" pitchFamily="34" charset="-128"/>
              </a:rPr>
              <a:t>Demoralised about ability to change</a:t>
            </a:r>
          </a:p>
          <a:p>
            <a:pPr lvl="1" eaLnBrk="1" hangingPunct="1">
              <a:lnSpc>
                <a:spcPct val="90000"/>
              </a:lnSpc>
            </a:pPr>
            <a:r>
              <a:rPr lang="en-GB" sz="2200" dirty="0">
                <a:ea typeface="ＭＳ Ｐゴシック" pitchFamily="34" charset="-128"/>
              </a:rPr>
              <a:t>Defensive due to social pressure</a:t>
            </a:r>
          </a:p>
          <a:p>
            <a:pPr lvl="1" eaLnBrk="1" hangingPunct="1">
              <a:lnSpc>
                <a:spcPct val="90000"/>
              </a:lnSpc>
              <a:buFont typeface="Wingdings" pitchFamily="2" charset="2"/>
              <a:buNone/>
            </a:pPr>
            <a:endParaRPr lang="en-GB" sz="2200" dirty="0">
              <a:ea typeface="ＭＳ Ｐゴシック" pitchFamily="34" charset="-128"/>
            </a:endParaRPr>
          </a:p>
        </p:txBody>
      </p:sp>
    </p:spTree>
    <p:extLst>
      <p:ext uri="{BB962C8B-B14F-4D97-AF65-F5344CB8AC3E}">
        <p14:creationId xmlns:p14="http://schemas.microsoft.com/office/powerpoint/2010/main" val="2300615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2"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234" name="Rectangle 52233">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236" name="Picture 52235">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52238" name="Picture 52237">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52225" name="Rectangle 2"/>
          <p:cNvSpPr>
            <a:spLocks noGrp="1" noChangeArrowheads="1"/>
          </p:cNvSpPr>
          <p:nvPr>
            <p:ph type="title"/>
          </p:nvPr>
        </p:nvSpPr>
        <p:spPr>
          <a:xfrm>
            <a:off x="685800" y="1066163"/>
            <a:ext cx="3306744" cy="5148371"/>
          </a:xfrm>
        </p:spPr>
        <p:txBody>
          <a:bodyPr>
            <a:normAutofit/>
          </a:bodyPr>
          <a:lstStyle/>
          <a:p>
            <a:pPr eaLnBrk="1" hangingPunct="1"/>
            <a:r>
              <a:rPr lang="en-GB" sz="2800">
                <a:solidFill>
                  <a:schemeClr val="bg1"/>
                </a:solidFill>
                <a:ea typeface="ＭＳ Ｐゴシック" pitchFamily="34" charset="-128"/>
              </a:rPr>
              <a:t>Contemplation</a:t>
            </a:r>
          </a:p>
        </p:txBody>
      </p:sp>
      <p:graphicFrame>
        <p:nvGraphicFramePr>
          <p:cNvPr id="52228" name="Rectangle 3">
            <a:extLst>
              <a:ext uri="{FF2B5EF4-FFF2-40B4-BE49-F238E27FC236}">
                <a16:creationId xmlns:a16="http://schemas.microsoft.com/office/drawing/2014/main" id="{24A467A2-F64A-76FB-0C9A-E81C5AB309A5}"/>
              </a:ext>
            </a:extLst>
          </p:cNvPr>
          <p:cNvGraphicFramePr>
            <a:graphicFrameLocks noGrp="1"/>
          </p:cNvGraphicFramePr>
          <p:nvPr>
            <p:ph idx="1"/>
            <p:extLst>
              <p:ext uri="{D42A27DB-BD31-4B8C-83A1-F6EECF244321}">
                <p14:modId xmlns:p14="http://schemas.microsoft.com/office/powerpoint/2010/main" val="332843828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8444570"/>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28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82" name="Rectangle 5428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284" name="Picture 5428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54286" name="Picture 5428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54273" name="Rectangle 2"/>
          <p:cNvSpPr>
            <a:spLocks noGrp="1" noChangeArrowheads="1"/>
          </p:cNvSpPr>
          <p:nvPr>
            <p:ph type="title"/>
          </p:nvPr>
        </p:nvSpPr>
        <p:spPr>
          <a:xfrm>
            <a:off x="685800" y="1066163"/>
            <a:ext cx="3306744" cy="5148371"/>
          </a:xfrm>
        </p:spPr>
        <p:txBody>
          <a:bodyPr>
            <a:normAutofit/>
          </a:bodyPr>
          <a:lstStyle/>
          <a:p>
            <a:pPr eaLnBrk="1" hangingPunct="1"/>
            <a:r>
              <a:rPr lang="en-GB" sz="3400">
                <a:solidFill>
                  <a:schemeClr val="bg1"/>
                </a:solidFill>
                <a:ea typeface="ＭＳ Ｐゴシック" pitchFamily="34" charset="-128"/>
              </a:rPr>
              <a:t>Preparation</a:t>
            </a:r>
          </a:p>
        </p:txBody>
      </p:sp>
      <p:graphicFrame>
        <p:nvGraphicFramePr>
          <p:cNvPr id="54276" name="Rectangle 3">
            <a:extLst>
              <a:ext uri="{FF2B5EF4-FFF2-40B4-BE49-F238E27FC236}">
                <a16:creationId xmlns:a16="http://schemas.microsoft.com/office/drawing/2014/main" id="{57EFD920-F31B-E1E8-8960-1387168BD549}"/>
              </a:ext>
            </a:extLst>
          </p:cNvPr>
          <p:cNvGraphicFramePr>
            <a:graphicFrameLocks noGrp="1"/>
          </p:cNvGraphicFramePr>
          <p:nvPr>
            <p:ph idx="1"/>
            <p:extLst>
              <p:ext uri="{D42A27DB-BD31-4B8C-83A1-F6EECF244321}">
                <p14:modId xmlns:p14="http://schemas.microsoft.com/office/powerpoint/2010/main" val="78634486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3519603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28" name="Rectangle 56327">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330" name="Picture 56329">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56321" name="Rectangle 2"/>
          <p:cNvSpPr>
            <a:spLocks noGrp="1" noChangeArrowheads="1"/>
          </p:cNvSpPr>
          <p:nvPr>
            <p:ph type="title"/>
          </p:nvPr>
        </p:nvSpPr>
        <p:spPr>
          <a:xfrm>
            <a:off x="685800" y="1066163"/>
            <a:ext cx="3306744" cy="5148371"/>
          </a:xfrm>
        </p:spPr>
        <p:txBody>
          <a:bodyPr>
            <a:normAutofit/>
          </a:bodyPr>
          <a:lstStyle/>
          <a:p>
            <a:pPr eaLnBrk="1" hangingPunct="1"/>
            <a:r>
              <a:rPr lang="en-GB" sz="3200">
                <a:ea typeface="ＭＳ Ｐゴシック" pitchFamily="34" charset="-128"/>
              </a:rPr>
              <a:t>Action</a:t>
            </a:r>
          </a:p>
        </p:txBody>
      </p:sp>
      <p:graphicFrame>
        <p:nvGraphicFramePr>
          <p:cNvPr id="56324" name="Rectangle 3">
            <a:extLst>
              <a:ext uri="{FF2B5EF4-FFF2-40B4-BE49-F238E27FC236}">
                <a16:creationId xmlns:a16="http://schemas.microsoft.com/office/drawing/2014/main" id="{3570EF68-B79C-41F3-C8EF-C870DC9F98D3}"/>
              </a:ext>
            </a:extLst>
          </p:cNvPr>
          <p:cNvGraphicFramePr>
            <a:graphicFrameLocks noGrp="1"/>
          </p:cNvGraphicFramePr>
          <p:nvPr>
            <p:ph idx="1"/>
            <p:extLst>
              <p:ext uri="{D42A27DB-BD31-4B8C-83A1-F6EECF244321}">
                <p14:modId xmlns:p14="http://schemas.microsoft.com/office/powerpoint/2010/main" val="39259628"/>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5746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376"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78" name="Rectangle 58377">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380" name="Picture 58379">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58382" name="Picture 58381">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58369" name="Rectangle 2"/>
          <p:cNvSpPr>
            <a:spLocks noGrp="1" noChangeArrowheads="1"/>
          </p:cNvSpPr>
          <p:nvPr>
            <p:ph type="title"/>
          </p:nvPr>
        </p:nvSpPr>
        <p:spPr>
          <a:xfrm>
            <a:off x="685800" y="1066163"/>
            <a:ext cx="3306744" cy="5148371"/>
          </a:xfrm>
        </p:spPr>
        <p:txBody>
          <a:bodyPr>
            <a:normAutofit/>
          </a:bodyPr>
          <a:lstStyle/>
          <a:p>
            <a:pPr eaLnBrk="1" hangingPunct="1"/>
            <a:r>
              <a:rPr lang="en-GB" sz="3400">
                <a:solidFill>
                  <a:schemeClr val="bg1"/>
                </a:solidFill>
                <a:ea typeface="ＭＳ Ｐゴシック" pitchFamily="34" charset="-128"/>
              </a:rPr>
              <a:t>Maintenance</a:t>
            </a:r>
          </a:p>
        </p:txBody>
      </p:sp>
      <p:graphicFrame>
        <p:nvGraphicFramePr>
          <p:cNvPr id="58372" name="Rectangle 3">
            <a:extLst>
              <a:ext uri="{FF2B5EF4-FFF2-40B4-BE49-F238E27FC236}">
                <a16:creationId xmlns:a16="http://schemas.microsoft.com/office/drawing/2014/main" id="{085F6F62-7B9C-F357-1E48-5C3FD7101F25}"/>
              </a:ext>
            </a:extLst>
          </p:cNvPr>
          <p:cNvGraphicFramePr>
            <a:graphicFrameLocks noGrp="1"/>
          </p:cNvGraphicFramePr>
          <p:nvPr>
            <p:ph idx="1"/>
            <p:extLst>
              <p:ext uri="{D42A27DB-BD31-4B8C-83A1-F6EECF244321}">
                <p14:modId xmlns:p14="http://schemas.microsoft.com/office/powerpoint/2010/main" val="70750788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9985359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981200" y="304800"/>
            <a:ext cx="8229600" cy="1143000"/>
          </a:xfrm>
        </p:spPr>
        <p:txBody>
          <a:bodyPr/>
          <a:lstStyle/>
          <a:p>
            <a:pPr eaLnBrk="1" hangingPunct="1"/>
            <a:r>
              <a:rPr lang="en-GB" dirty="0">
                <a:ea typeface="ＭＳ Ｐゴシック" pitchFamily="34" charset="-128"/>
              </a:rPr>
              <a:t>Termination</a:t>
            </a:r>
          </a:p>
        </p:txBody>
      </p:sp>
      <p:sp>
        <p:nvSpPr>
          <p:cNvPr id="60418" name="Rectangle 3"/>
          <p:cNvSpPr>
            <a:spLocks noGrp="1" noChangeArrowheads="1"/>
          </p:cNvSpPr>
          <p:nvPr>
            <p:ph idx="1"/>
          </p:nvPr>
        </p:nvSpPr>
        <p:spPr>
          <a:xfrm>
            <a:off x="1981200" y="1447801"/>
            <a:ext cx="8229600" cy="5076824"/>
          </a:xfrm>
        </p:spPr>
        <p:txBody>
          <a:bodyPr/>
          <a:lstStyle/>
          <a:p>
            <a:pPr eaLnBrk="1" hangingPunct="1">
              <a:lnSpc>
                <a:spcPct val="90000"/>
              </a:lnSpc>
            </a:pPr>
            <a:r>
              <a:rPr lang="en-GB" sz="2400" dirty="0">
                <a:ea typeface="ＭＳ Ｐゴシック" pitchFamily="34" charset="-128"/>
              </a:rPr>
              <a:t>No temptation to engage in old behaviour – 100% self efficacy in all previously tempting situations.</a:t>
            </a:r>
          </a:p>
          <a:p>
            <a:pPr eaLnBrk="1" hangingPunct="1">
              <a:lnSpc>
                <a:spcPct val="90000"/>
              </a:lnSpc>
            </a:pPr>
            <a:endParaRPr lang="en-GB" sz="2400" dirty="0">
              <a:ea typeface="ＭＳ Ｐゴシック" pitchFamily="34" charset="-128"/>
            </a:endParaRPr>
          </a:p>
          <a:p>
            <a:pPr eaLnBrk="1" hangingPunct="1">
              <a:lnSpc>
                <a:spcPct val="90000"/>
              </a:lnSpc>
            </a:pPr>
            <a:r>
              <a:rPr lang="en-GB" sz="2400" dirty="0">
                <a:ea typeface="ＭＳ Ｐゴシック" pitchFamily="34" charset="-128"/>
              </a:rPr>
              <a:t>Can formerly sedentary individuals reach termination? Are they at risk of relapse?</a:t>
            </a:r>
          </a:p>
          <a:p>
            <a:pPr eaLnBrk="1" hangingPunct="1">
              <a:lnSpc>
                <a:spcPct val="90000"/>
              </a:lnSpc>
            </a:pPr>
            <a:r>
              <a:rPr lang="en-GB" sz="2400" dirty="0">
                <a:ea typeface="ＭＳ Ｐゴシック" pitchFamily="34" charset="-128"/>
              </a:rPr>
              <a:t>Does the termination stage exist for exercise? (Fallon &amp; </a:t>
            </a:r>
            <a:r>
              <a:rPr lang="en-GB" sz="2400" dirty="0" err="1">
                <a:ea typeface="ＭＳ Ｐゴシック" pitchFamily="34" charset="-128"/>
              </a:rPr>
              <a:t>Hausenblas</a:t>
            </a:r>
            <a:r>
              <a:rPr lang="en-GB" sz="2400" dirty="0">
                <a:ea typeface="ＭＳ Ｐゴシック" pitchFamily="34" charset="-128"/>
              </a:rPr>
              <a:t>, 2001)</a:t>
            </a:r>
          </a:p>
          <a:p>
            <a:pPr eaLnBrk="1" hangingPunct="1">
              <a:lnSpc>
                <a:spcPct val="90000"/>
              </a:lnSpc>
            </a:pPr>
            <a:r>
              <a:rPr lang="en-GB" sz="2400" dirty="0">
                <a:ea typeface="ＭＳ Ｐゴシック" pitchFamily="34" charset="-128"/>
              </a:rPr>
              <a:t>Partial support for termination stage for exercise behaviour. N = 115 – significantly more self efficacy to overcome barriers to exercise than the maintenance group</a:t>
            </a:r>
          </a:p>
        </p:txBody>
      </p:sp>
    </p:spTree>
    <p:extLst>
      <p:ext uri="{BB962C8B-B14F-4D97-AF65-F5344CB8AC3E}">
        <p14:creationId xmlns:p14="http://schemas.microsoft.com/office/powerpoint/2010/main" val="2507462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1981200" y="304800"/>
            <a:ext cx="8229600" cy="1143000"/>
          </a:xfrm>
        </p:spPr>
        <p:txBody>
          <a:bodyPr/>
          <a:lstStyle/>
          <a:p>
            <a:pPr eaLnBrk="1" hangingPunct="1"/>
            <a:r>
              <a:rPr lang="en-GB" dirty="0">
                <a:ea typeface="ＭＳ Ｐゴシック" pitchFamily="34" charset="-128"/>
              </a:rPr>
              <a:t>Intervention issues</a:t>
            </a:r>
          </a:p>
        </p:txBody>
      </p:sp>
      <p:sp>
        <p:nvSpPr>
          <p:cNvPr id="62466" name="Rectangle 3"/>
          <p:cNvSpPr>
            <a:spLocks noGrp="1" noChangeArrowheads="1"/>
          </p:cNvSpPr>
          <p:nvPr>
            <p:ph sz="half" idx="1"/>
          </p:nvPr>
        </p:nvSpPr>
        <p:spPr/>
        <p:txBody>
          <a:bodyPr/>
          <a:lstStyle/>
          <a:p>
            <a:pPr eaLnBrk="1" hangingPunct="1"/>
            <a:endParaRPr lang="en-GB" sz="2600">
              <a:ea typeface="ＭＳ Ｐゴシック" pitchFamily="34" charset="-128"/>
            </a:endParaRPr>
          </a:p>
          <a:p>
            <a:pPr eaLnBrk="1" hangingPunct="1"/>
            <a:endParaRPr lang="en-GB" sz="2600">
              <a:ea typeface="ＭＳ Ｐゴシック" pitchFamily="34" charset="-128"/>
            </a:endParaRPr>
          </a:p>
        </p:txBody>
      </p:sp>
      <p:graphicFrame>
        <p:nvGraphicFramePr>
          <p:cNvPr id="62469" name="Rectangle 4">
            <a:extLst>
              <a:ext uri="{FF2B5EF4-FFF2-40B4-BE49-F238E27FC236}">
                <a16:creationId xmlns:a16="http://schemas.microsoft.com/office/drawing/2014/main" id="{67A2B250-3978-EDD6-1C75-429FA80E9DC5}"/>
              </a:ext>
            </a:extLst>
          </p:cNvPr>
          <p:cNvGraphicFramePr>
            <a:graphicFrameLocks noGrp="1"/>
          </p:cNvGraphicFramePr>
          <p:nvPr>
            <p:ph sz="half" idx="2"/>
          </p:nvPr>
        </p:nvGraphicFramePr>
        <p:xfrm>
          <a:off x="2135188" y="1484314"/>
          <a:ext cx="8147050" cy="5184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9317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pPr marL="0" indent="0">
              <a:buNone/>
            </a:pPr>
            <a:endParaRPr lang="en-US" dirty="0"/>
          </a:p>
        </p:txBody>
      </p:sp>
      <p:sp>
        <p:nvSpPr>
          <p:cNvPr id="4" name="Content Placeholder 3"/>
          <p:cNvSpPr>
            <a:spLocks noGrp="1"/>
          </p:cNvSpPr>
          <p:nvPr>
            <p:ph sz="half" idx="2"/>
          </p:nvPr>
        </p:nvSpPr>
        <p:spPr/>
        <p:txBody>
          <a:bodyPr/>
          <a:lstStyle/>
          <a:p>
            <a:endParaRPr lang="en-US"/>
          </a:p>
        </p:txBody>
      </p:sp>
      <p:pic>
        <p:nvPicPr>
          <p:cNvPr id="1028" name="Picture 4" descr="http://sites.psu.edu/360nutr/wp-content/uploads/sites/14716/2014/10/36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609600"/>
            <a:ext cx="8305800" cy="5715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070631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Motivation…</a:t>
            </a:r>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780707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856"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858" name="Rectangle 78857">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860" name="Picture 78859">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78862" name="Picture 78861">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78849" name="Rectangle 2"/>
          <p:cNvSpPr>
            <a:spLocks noGrp="1" noChangeArrowheads="1"/>
          </p:cNvSpPr>
          <p:nvPr>
            <p:ph type="title"/>
          </p:nvPr>
        </p:nvSpPr>
        <p:spPr>
          <a:xfrm>
            <a:off x="685800" y="1066163"/>
            <a:ext cx="3306744" cy="5148371"/>
          </a:xfrm>
        </p:spPr>
        <p:txBody>
          <a:bodyPr>
            <a:normAutofit/>
          </a:bodyPr>
          <a:lstStyle/>
          <a:p>
            <a:pPr eaLnBrk="1" hangingPunct="1"/>
            <a:r>
              <a:rPr lang="en-GB" altLang="en-US">
                <a:solidFill>
                  <a:schemeClr val="bg1"/>
                </a:solidFill>
                <a:latin typeface="Calibri" panose="020F0502020204030204" pitchFamily="34" charset="0"/>
              </a:rPr>
              <a:t>Motivation Defined</a:t>
            </a:r>
          </a:p>
        </p:txBody>
      </p:sp>
      <p:graphicFrame>
        <p:nvGraphicFramePr>
          <p:cNvPr id="78852" name="Rectangle 3">
            <a:extLst>
              <a:ext uri="{FF2B5EF4-FFF2-40B4-BE49-F238E27FC236}">
                <a16:creationId xmlns:a16="http://schemas.microsoft.com/office/drawing/2014/main" id="{1C526E9B-7FEF-D3EA-464D-4290971F7DC5}"/>
              </a:ext>
            </a:extLst>
          </p:cNvPr>
          <p:cNvGraphicFramePr>
            <a:graphicFrameLocks noGrp="1"/>
          </p:cNvGraphicFramePr>
          <p:nvPr>
            <p:ph idx="1"/>
            <p:extLst>
              <p:ext uri="{D42A27DB-BD31-4B8C-83A1-F6EECF244321}">
                <p14:modId xmlns:p14="http://schemas.microsoft.com/office/powerpoint/2010/main" val="56874624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758301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a:xfrm>
            <a:off x="2024063" y="214313"/>
            <a:ext cx="8229600" cy="1143000"/>
          </a:xfrm>
        </p:spPr>
        <p:txBody>
          <a:bodyPr/>
          <a:lstStyle/>
          <a:p>
            <a:pPr eaLnBrk="1" hangingPunct="1"/>
            <a:r>
              <a:rPr lang="en-GB" altLang="en-US">
                <a:latin typeface="Calibri" panose="020F0502020204030204" pitchFamily="34" charset="0"/>
              </a:rPr>
              <a:t>Later definitions of motivation</a:t>
            </a:r>
          </a:p>
        </p:txBody>
      </p:sp>
      <p:sp>
        <p:nvSpPr>
          <p:cNvPr id="80898" name="Rectangle 3"/>
          <p:cNvSpPr>
            <a:spLocks noGrp="1" noChangeArrowheads="1"/>
          </p:cNvSpPr>
          <p:nvPr>
            <p:ph idx="1"/>
          </p:nvPr>
        </p:nvSpPr>
        <p:spPr>
          <a:xfrm>
            <a:off x="1981200" y="2420938"/>
            <a:ext cx="8229600" cy="4176712"/>
          </a:xfrm>
        </p:spPr>
        <p:txBody>
          <a:bodyPr/>
          <a:lstStyle/>
          <a:p>
            <a:pPr eaLnBrk="1" hangingPunct="1">
              <a:lnSpc>
                <a:spcPct val="80000"/>
              </a:lnSpc>
            </a:pPr>
            <a:r>
              <a:rPr lang="en-GB" altLang="en-US">
                <a:latin typeface="Constantia" panose="02030602050306030303" pitchFamily="18" charset="0"/>
              </a:rPr>
              <a:t>Roberts (1992)</a:t>
            </a:r>
          </a:p>
          <a:p>
            <a:pPr eaLnBrk="1" hangingPunct="1">
              <a:lnSpc>
                <a:spcPct val="80000"/>
              </a:lnSpc>
              <a:buFont typeface="Wingdings" panose="05000000000000000000" pitchFamily="2" charset="2"/>
              <a:buNone/>
            </a:pPr>
            <a:r>
              <a:rPr lang="en-GB" altLang="en-US">
                <a:latin typeface="Constantia" panose="02030602050306030303" pitchFamily="18" charset="0"/>
              </a:rPr>
              <a:t>	</a:t>
            </a:r>
            <a:r>
              <a:rPr lang="en-GB" altLang="en-GB">
                <a:latin typeface="Constantia" panose="02030602050306030303" pitchFamily="18" charset="0"/>
              </a:rPr>
              <a:t>“</a:t>
            </a:r>
            <a:r>
              <a:rPr lang="en-GB" altLang="en-US">
                <a:latin typeface="Constantia" panose="02030602050306030303" pitchFamily="18" charset="0"/>
              </a:rPr>
              <a:t>motivation refers to those personality factors, social variables, and/or cognitions that come into play when a person undertakes a task at which he or she is evaluated, enters into competition with others, or attempts to attain some standard of excellence.</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eaLnBrk="1" hangingPunct="1">
              <a:lnSpc>
                <a:spcPct val="80000"/>
              </a:lnSpc>
            </a:pPr>
            <a:r>
              <a:rPr lang="en-GB" altLang="en-US">
                <a:latin typeface="Constantia" panose="02030602050306030303" pitchFamily="18" charset="0"/>
              </a:rPr>
              <a:t>Kingston, Harwood and Spray (2006)</a:t>
            </a:r>
          </a:p>
          <a:p>
            <a:pPr eaLnBrk="1" hangingPunct="1">
              <a:lnSpc>
                <a:spcPct val="80000"/>
              </a:lnSpc>
              <a:buFont typeface="Wingdings" panose="05000000000000000000" pitchFamily="2" charset="2"/>
              <a:buNone/>
            </a:pPr>
            <a:r>
              <a:rPr lang="en-GB" altLang="en-GB">
                <a:latin typeface="Constantia" panose="02030602050306030303" pitchFamily="18" charset="0"/>
              </a:rPr>
              <a:t>“</a:t>
            </a:r>
            <a:r>
              <a:rPr lang="en-GB" altLang="en-US">
                <a:latin typeface="Constantia" panose="02030602050306030303" pitchFamily="18" charset="0"/>
              </a:rPr>
              <a:t>…it</a:t>
            </a:r>
            <a:r>
              <a:rPr lang="en-GB" altLang="en-GB">
                <a:latin typeface="Constantia" panose="02030602050306030303" pitchFamily="18" charset="0"/>
              </a:rPr>
              <a:t>’</a:t>
            </a:r>
            <a:r>
              <a:rPr lang="en-GB" altLang="en-US">
                <a:latin typeface="Constantia" panose="02030602050306030303" pitchFamily="18" charset="0"/>
              </a:rPr>
              <a:t>s the desire, that inner fire that compels one to act and persist</a:t>
            </a:r>
            <a:r>
              <a:rPr lang="en-GB" altLang="en-GB">
                <a:latin typeface="Constantia" panose="02030602050306030303" pitchFamily="18" charset="0"/>
              </a:rPr>
              <a:t>”</a:t>
            </a:r>
            <a:endParaRPr lang="en-GB" altLang="en-US">
              <a:latin typeface="Constantia" panose="02030602050306030303" pitchFamily="18" charset="0"/>
            </a:endParaRPr>
          </a:p>
          <a:p>
            <a:pPr eaLnBrk="1" hangingPunct="1">
              <a:lnSpc>
                <a:spcPct val="80000"/>
              </a:lnSpc>
              <a:buFont typeface="Wingdings" panose="05000000000000000000" pitchFamily="2" charset="2"/>
              <a:buNone/>
            </a:pPr>
            <a:endParaRPr lang="en-GB" altLang="en-US">
              <a:latin typeface="Constantia" panose="02030602050306030303" pitchFamily="18" charset="0"/>
            </a:endParaRPr>
          </a:p>
          <a:p>
            <a:pPr algn="r" eaLnBrk="1" hangingPunct="1">
              <a:lnSpc>
                <a:spcPct val="80000"/>
              </a:lnSpc>
            </a:pPr>
            <a:endParaRPr lang="en-GB" altLang="en-US" sz="2800">
              <a:latin typeface="Constantia" panose="02030602050306030303" pitchFamily="18" charset="0"/>
            </a:endParaRPr>
          </a:p>
          <a:p>
            <a:pPr eaLnBrk="1" hangingPunct="1">
              <a:lnSpc>
                <a:spcPct val="80000"/>
              </a:lnSpc>
              <a:buFont typeface="Wingdings" panose="05000000000000000000" pitchFamily="2" charset="2"/>
              <a:buNone/>
            </a:pPr>
            <a:endParaRPr lang="en-GB" altLang="en-US" sz="2000">
              <a:latin typeface="Constantia" panose="02030602050306030303" pitchFamily="18" charset="0"/>
            </a:endParaRPr>
          </a:p>
        </p:txBody>
      </p:sp>
    </p:spTree>
    <p:extLst>
      <p:ext uri="{BB962C8B-B14F-4D97-AF65-F5344CB8AC3E}">
        <p14:creationId xmlns:p14="http://schemas.microsoft.com/office/powerpoint/2010/main" val="2381125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a:xfrm>
            <a:off x="685799" y="764373"/>
            <a:ext cx="3977639" cy="1600200"/>
          </a:xfrm>
        </p:spPr>
        <p:txBody>
          <a:bodyPr anchor="b">
            <a:normAutofit/>
          </a:bodyPr>
          <a:lstStyle/>
          <a:p>
            <a:pPr algn="l" eaLnBrk="1" hangingPunct="1"/>
            <a:r>
              <a:rPr lang="en-GB" altLang="en-US" sz="3200" dirty="0">
                <a:latin typeface="Tahoma" panose="020B0604030504040204" pitchFamily="34" charset="0"/>
                <a:cs typeface="Tahoma" panose="020B0604030504040204" pitchFamily="34" charset="0"/>
              </a:rPr>
              <a:t>What do we know about motivation?</a:t>
            </a:r>
          </a:p>
        </p:txBody>
      </p:sp>
      <p:sp>
        <p:nvSpPr>
          <p:cNvPr id="73731" name="Rectangle 3"/>
          <p:cNvSpPr>
            <a:spLocks noGrp="1" noChangeArrowheads="1"/>
          </p:cNvSpPr>
          <p:nvPr>
            <p:ph type="body" idx="1"/>
          </p:nvPr>
        </p:nvSpPr>
        <p:spPr>
          <a:xfrm>
            <a:off x="571500" y="3136098"/>
            <a:ext cx="3977639" cy="3854112"/>
          </a:xfrm>
        </p:spPr>
        <p:txBody>
          <a:bodyPr>
            <a:normAutofit/>
          </a:bodyPr>
          <a:lstStyle/>
          <a:p>
            <a:pPr eaLnBrk="1" hangingPunct="1"/>
            <a:r>
              <a:rPr lang="en-GB" altLang="en-US" sz="1600" dirty="0">
                <a:latin typeface="Tahoma" panose="020B0604030504040204" pitchFamily="34" charset="0"/>
                <a:cs typeface="Tahoma" panose="020B0604030504040204" pitchFamily="34" charset="0"/>
              </a:rPr>
              <a:t>These are developed from different </a:t>
            </a:r>
            <a:r>
              <a:rPr lang="en-GB" altLang="en-GB" sz="1600" dirty="0">
                <a:latin typeface="Tahoma" panose="020B0604030504040204" pitchFamily="34" charset="0"/>
                <a:cs typeface="Tahoma" panose="020B0604030504040204" pitchFamily="34" charset="0"/>
              </a:rPr>
              <a:t>‘</a:t>
            </a:r>
            <a:r>
              <a:rPr lang="en-GB" altLang="en-US" sz="1600" dirty="0">
                <a:latin typeface="Tahoma" panose="020B0604030504040204" pitchFamily="34" charset="0"/>
                <a:cs typeface="Tahoma" panose="020B0604030504040204" pitchFamily="34" charset="0"/>
              </a:rPr>
              <a:t>sources</a:t>
            </a:r>
            <a:r>
              <a:rPr lang="en-GB" altLang="en-GB" sz="1600" dirty="0">
                <a:latin typeface="Tahoma" panose="020B0604030504040204" pitchFamily="34" charset="0"/>
                <a:cs typeface="Tahoma" panose="020B0604030504040204" pitchFamily="34" charset="0"/>
              </a:rPr>
              <a:t>’</a:t>
            </a:r>
            <a:endParaRPr lang="en-GB" altLang="en-US" sz="1600" dirty="0">
              <a:latin typeface="Tahoma" panose="020B0604030504040204" pitchFamily="34" charset="0"/>
              <a:cs typeface="Tahoma" panose="020B0604030504040204" pitchFamily="34" charset="0"/>
            </a:endParaRPr>
          </a:p>
          <a:p>
            <a:pPr eaLnBrk="1" hangingPunct="1"/>
            <a:r>
              <a:rPr lang="en-GB" altLang="en-US" sz="1600" dirty="0">
                <a:latin typeface="Tahoma" panose="020B0604030504040204" pitchFamily="34" charset="0"/>
                <a:cs typeface="Tahoma" panose="020B0604030504040204" pitchFamily="34" charset="0"/>
              </a:rPr>
              <a:t>There are different types</a:t>
            </a:r>
          </a:p>
          <a:p>
            <a:pPr eaLnBrk="1" hangingPunct="1"/>
            <a:r>
              <a:rPr lang="en-GB" altLang="en-US" sz="1600" dirty="0">
                <a:latin typeface="Tahoma" panose="020B0604030504040204" pitchFamily="34" charset="0"/>
                <a:cs typeface="Tahoma" panose="020B0604030504040204" pitchFamily="34" charset="0"/>
              </a:rPr>
              <a:t>They predict different behaviours</a:t>
            </a:r>
          </a:p>
          <a:p>
            <a:pPr lvl="1" eaLnBrk="1" hangingPunct="1"/>
            <a:r>
              <a:rPr lang="en-GB" altLang="en-US" sz="1600" dirty="0">
                <a:latin typeface="Tahoma" panose="020B0604030504040204" pitchFamily="34" charset="0"/>
                <a:cs typeface="Tahoma" panose="020B0604030504040204" pitchFamily="34" charset="0"/>
              </a:rPr>
              <a:t>Adaptive or otherwise</a:t>
            </a:r>
          </a:p>
          <a:p>
            <a:pPr eaLnBrk="1" hangingPunct="1"/>
            <a:endParaRPr lang="en-GB" altLang="en-US" sz="1600" dirty="0"/>
          </a:p>
          <a:p>
            <a:pPr eaLnBrk="1" hangingPunct="1">
              <a:buFont typeface="Wingdings" panose="05000000000000000000" pitchFamily="2" charset="2"/>
              <a:buNone/>
            </a:pPr>
            <a:r>
              <a:rPr lang="en-GB" altLang="en-US" sz="1600" dirty="0"/>
              <a:t> </a:t>
            </a:r>
          </a:p>
          <a:p>
            <a:pPr eaLnBrk="1" hangingPunct="1"/>
            <a:endParaRPr lang="en-GB" altLang="en-US" sz="1600" dirty="0"/>
          </a:p>
          <a:p>
            <a:pPr eaLnBrk="1" hangingPunct="1"/>
            <a:endParaRPr lang="en-GB" altLang="en-US" sz="1600" dirty="0"/>
          </a:p>
          <a:p>
            <a:pPr eaLnBrk="1" hangingPunct="1"/>
            <a:endParaRPr lang="en-GB" altLang="en-US" sz="1600" dirty="0"/>
          </a:p>
          <a:p>
            <a:pPr eaLnBrk="1" hangingPunct="1">
              <a:buFont typeface="Wingdings" panose="05000000000000000000" pitchFamily="2" charset="2"/>
              <a:buNone/>
            </a:pPr>
            <a:endParaRPr lang="en-GB" altLang="en-US" sz="1600" dirty="0"/>
          </a:p>
          <a:p>
            <a:pPr eaLnBrk="1" hangingPunct="1"/>
            <a:endParaRPr lang="en-GB" altLang="en-US" sz="1600" dirty="0"/>
          </a:p>
          <a:p>
            <a:pPr eaLnBrk="1" hangingPunct="1"/>
            <a:endParaRPr lang="en-GB" altLang="en-US" sz="1600" dirty="0"/>
          </a:p>
        </p:txBody>
      </p:sp>
      <p:sp useBgFill="1">
        <p:nvSpPr>
          <p:cNvPr id="82951" name="Rectangle 82950">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2947" name="Picture 82946" descr="Question mark on green pastel background">
            <a:extLst>
              <a:ext uri="{FF2B5EF4-FFF2-40B4-BE49-F238E27FC236}">
                <a16:creationId xmlns:a16="http://schemas.microsoft.com/office/drawing/2014/main" id="{BC7E8AF8-FC7D-2124-3D29-76C85FF694EF}"/>
              </a:ext>
            </a:extLst>
          </p:cNvPr>
          <p:cNvPicPr>
            <a:picLocks noChangeAspect="1"/>
          </p:cNvPicPr>
          <p:nvPr/>
        </p:nvPicPr>
        <p:blipFill rotWithShape="1">
          <a:blip r:embed="rId2"/>
          <a:srcRect l="24673"/>
          <a:stretch/>
        </p:blipFill>
        <p:spPr>
          <a:xfrm>
            <a:off x="5304147" y="10"/>
            <a:ext cx="6887853" cy="6857990"/>
          </a:xfrm>
          <a:prstGeom prst="rect">
            <a:avLst/>
          </a:prstGeom>
        </p:spPr>
      </p:pic>
    </p:spTree>
    <p:extLst>
      <p:ext uri="{BB962C8B-B14F-4D97-AF65-F5344CB8AC3E}">
        <p14:creationId xmlns:p14="http://schemas.microsoft.com/office/powerpoint/2010/main" val="26571244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wipe(down)">
                                      <p:cBhvr>
                                        <p:cTn id="7" dur="500"/>
                                        <p:tgtEl>
                                          <p:spTgt spid="737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wipe(down)">
                                      <p:cBhvr>
                                        <p:cTn id="12" dur="500"/>
                                        <p:tgtEl>
                                          <p:spTgt spid="737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wipe(down)">
                                      <p:cBhvr>
                                        <p:cTn id="17" dur="500"/>
                                        <p:tgtEl>
                                          <p:spTgt spid="73731">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73731">
                                            <p:txEl>
                                              <p:pRg st="3" end="3"/>
                                            </p:txEl>
                                          </p:spTgt>
                                        </p:tgtEl>
                                        <p:attrNameLst>
                                          <p:attrName>style.visibility</p:attrName>
                                        </p:attrNameLst>
                                      </p:cBhvr>
                                      <p:to>
                                        <p:strVal val="visible"/>
                                      </p:to>
                                    </p:set>
                                    <p:animEffect transition="in" filter="wipe(down)">
                                      <p:cBhvr>
                                        <p:cTn id="20" dur="500"/>
                                        <p:tgtEl>
                                          <p:spTgt spid="73731">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73731">
                                            <p:txEl>
                                              <p:pRg st="5" end="5"/>
                                            </p:txEl>
                                          </p:spTgt>
                                        </p:tgtEl>
                                        <p:attrNameLst>
                                          <p:attrName>style.visibility</p:attrName>
                                        </p:attrNameLst>
                                      </p:cBhvr>
                                      <p:to>
                                        <p:strVal val="visible"/>
                                      </p:to>
                                    </p:set>
                                    <p:animEffect transition="in" filter="wipe(down)">
                                      <p:cBhvr>
                                        <p:cTn id="25" dur="500"/>
                                        <p:tgtEl>
                                          <p:spTgt spid="737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69" name="Title 1"/>
          <p:cNvSpPr>
            <a:spLocks noGrp="1"/>
          </p:cNvSpPr>
          <p:nvPr>
            <p:ph type="title"/>
          </p:nvPr>
        </p:nvSpPr>
        <p:spPr>
          <a:xfrm>
            <a:off x="619759" y="764373"/>
            <a:ext cx="6257291" cy="1293028"/>
          </a:xfrm>
        </p:spPr>
        <p:txBody>
          <a:bodyPr>
            <a:normAutofit/>
          </a:bodyPr>
          <a:lstStyle/>
          <a:p>
            <a:pPr eaLnBrk="1" hangingPunct="1"/>
            <a:r>
              <a:rPr lang="en-GB" altLang="en-US">
                <a:latin typeface="Tahoma" panose="020B0604030504040204" pitchFamily="34" charset="0"/>
                <a:cs typeface="Tahoma" panose="020B0604030504040204" pitchFamily="34" charset="0"/>
              </a:rPr>
              <a:t>Motives - categories</a:t>
            </a:r>
          </a:p>
        </p:txBody>
      </p:sp>
      <p:sp>
        <p:nvSpPr>
          <p:cNvPr id="83970" name="Content Placeholder 2"/>
          <p:cNvSpPr>
            <a:spLocks noGrp="1"/>
          </p:cNvSpPr>
          <p:nvPr>
            <p:ph idx="1"/>
          </p:nvPr>
        </p:nvSpPr>
        <p:spPr>
          <a:xfrm>
            <a:off x="619760" y="2194560"/>
            <a:ext cx="6257290" cy="4024125"/>
          </a:xfrm>
        </p:spPr>
        <p:txBody>
          <a:bodyPr>
            <a:normAutofit/>
          </a:bodyPr>
          <a:lstStyle/>
          <a:p>
            <a:pPr eaLnBrk="1" hangingPunct="1"/>
            <a:r>
              <a:rPr lang="en-GB" altLang="en-US">
                <a:latin typeface="Tahoma" panose="020B0604030504040204" pitchFamily="34" charset="0"/>
                <a:cs typeface="Tahoma" panose="020B0604030504040204" pitchFamily="34" charset="0"/>
              </a:rPr>
              <a:t>Intrinsic motives</a:t>
            </a:r>
          </a:p>
          <a:p>
            <a:pPr lvl="1" eaLnBrk="1" hangingPunct="1"/>
            <a:r>
              <a:rPr lang="en-GB" altLang="en-US">
                <a:latin typeface="Tahoma" panose="020B0604030504040204" pitchFamily="34" charset="0"/>
                <a:cs typeface="Tahoma" panose="020B0604030504040204" pitchFamily="34" charset="0"/>
              </a:rPr>
              <a:t>These motives are internal</a:t>
            </a:r>
          </a:p>
          <a:p>
            <a:pPr lvl="1" eaLnBrk="1" hangingPunct="1"/>
            <a:r>
              <a:rPr lang="en-GB" altLang="en-US">
                <a:latin typeface="Tahoma" panose="020B0604030504040204" pitchFamily="34" charset="0"/>
                <a:cs typeface="Tahoma" panose="020B0604030504040204" pitchFamily="34" charset="0"/>
              </a:rPr>
              <a:t>The motivation comes from the pleasure one gets from engaging in the task itself or satisfaction in completing or learning about a task</a:t>
            </a:r>
          </a:p>
          <a:p>
            <a:pPr eaLnBrk="1" hangingPunct="1"/>
            <a:r>
              <a:rPr lang="en-GB" altLang="en-US">
                <a:latin typeface="Tahoma" panose="020B0604030504040204" pitchFamily="34" charset="0"/>
                <a:cs typeface="Tahoma" panose="020B0604030504040204" pitchFamily="34" charset="0"/>
              </a:rPr>
              <a:t>Extrinsic motives</a:t>
            </a:r>
          </a:p>
          <a:p>
            <a:pPr lvl="1" eaLnBrk="1" hangingPunct="1"/>
            <a:r>
              <a:rPr lang="en-GB" altLang="en-US">
                <a:latin typeface="Tahoma" panose="020B0604030504040204" pitchFamily="34" charset="0"/>
                <a:cs typeface="Tahoma" panose="020B0604030504040204" pitchFamily="34" charset="0"/>
              </a:rPr>
              <a:t>motivating factors are external, or outside – they can range from rewards such as money or grades to socially driven motives such as guilt or pride</a:t>
            </a:r>
          </a:p>
        </p:txBody>
      </p:sp>
      <p:sp useBgFill="1">
        <p:nvSpPr>
          <p:cNvPr id="83976" name="Rectangle 83975">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972" name="Picture 83971" descr="Light bulb on yellow background with sketched light beams and cord">
            <a:extLst>
              <a:ext uri="{FF2B5EF4-FFF2-40B4-BE49-F238E27FC236}">
                <a16:creationId xmlns:a16="http://schemas.microsoft.com/office/drawing/2014/main" id="{E403DA84-B8A1-FD04-E9B7-3649ADB875D5}"/>
              </a:ext>
            </a:extLst>
          </p:cNvPr>
          <p:cNvPicPr>
            <a:picLocks noChangeAspect="1"/>
          </p:cNvPicPr>
          <p:nvPr/>
        </p:nvPicPr>
        <p:blipFill rotWithShape="1">
          <a:blip r:embed="rId2"/>
          <a:srcRect l="51178" r="6920"/>
          <a:stretch/>
        </p:blipFill>
        <p:spPr>
          <a:xfrm>
            <a:off x="7519416" y="10"/>
            <a:ext cx="4672584" cy="6857989"/>
          </a:xfrm>
          <a:prstGeom prst="rect">
            <a:avLst/>
          </a:prstGeom>
        </p:spPr>
      </p:pic>
    </p:spTree>
    <p:extLst>
      <p:ext uri="{BB962C8B-B14F-4D97-AF65-F5344CB8AC3E}">
        <p14:creationId xmlns:p14="http://schemas.microsoft.com/office/powerpoint/2010/main" val="1911526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4993" name="Title 1"/>
          <p:cNvSpPr>
            <a:spLocks noGrp="1"/>
          </p:cNvSpPr>
          <p:nvPr>
            <p:ph type="title"/>
          </p:nvPr>
        </p:nvSpPr>
        <p:spPr>
          <a:xfrm>
            <a:off x="685799" y="764373"/>
            <a:ext cx="3977639" cy="1600200"/>
          </a:xfrm>
        </p:spPr>
        <p:txBody>
          <a:bodyPr anchor="b">
            <a:normAutofit/>
          </a:bodyPr>
          <a:lstStyle/>
          <a:p>
            <a:pPr algn="l" eaLnBrk="1" hangingPunct="1"/>
            <a:r>
              <a:rPr lang="en-GB" altLang="en-US" sz="3200" dirty="0">
                <a:latin typeface="Tahoma" panose="020B0604030504040204" pitchFamily="34" charset="0"/>
                <a:cs typeface="Tahoma" panose="020B0604030504040204" pitchFamily="34" charset="0"/>
              </a:rPr>
              <a:t>How do we develop intrinsic motivation….?</a:t>
            </a:r>
          </a:p>
        </p:txBody>
      </p:sp>
      <p:sp>
        <p:nvSpPr>
          <p:cNvPr id="3" name="Content Placeholder 2"/>
          <p:cNvSpPr>
            <a:spLocks noGrp="1"/>
          </p:cNvSpPr>
          <p:nvPr>
            <p:ph idx="1"/>
          </p:nvPr>
        </p:nvSpPr>
        <p:spPr>
          <a:xfrm>
            <a:off x="685798" y="3003888"/>
            <a:ext cx="3977639" cy="3854112"/>
          </a:xfrm>
        </p:spPr>
        <p:txBody>
          <a:bodyPr>
            <a:normAutofit/>
          </a:bodyPr>
          <a:lstStyle/>
          <a:p>
            <a:pPr eaLnBrk="1" hangingPunct="1"/>
            <a:r>
              <a:rPr lang="en-GB" altLang="en-US" sz="1600" dirty="0">
                <a:latin typeface="Tahoma" panose="020B0604030504040204" pitchFamily="34" charset="0"/>
                <a:cs typeface="Tahoma" panose="020B0604030504040204" pitchFamily="34" charset="0"/>
              </a:rPr>
              <a:t>What strategies are used to motivate individuals and groups to exercise regularly?</a:t>
            </a:r>
          </a:p>
          <a:p>
            <a:pPr eaLnBrk="1" hangingPunct="1"/>
            <a:r>
              <a:rPr lang="en-GB" altLang="en-US" sz="1600" dirty="0">
                <a:latin typeface="Tahoma" panose="020B0604030504040204" pitchFamily="34" charset="0"/>
                <a:cs typeface="Tahoma" panose="020B0604030504040204" pitchFamily="34" charset="0"/>
              </a:rPr>
              <a:t>Where should we target interventions to promote </a:t>
            </a:r>
            <a:r>
              <a:rPr lang="en-GB" altLang="en-GB" sz="1600" dirty="0">
                <a:latin typeface="Tahoma" panose="020B0604030504040204" pitchFamily="34" charset="0"/>
                <a:cs typeface="Tahoma" panose="020B0604030504040204" pitchFamily="34" charset="0"/>
              </a:rPr>
              <a:t>‘</a:t>
            </a:r>
            <a:r>
              <a:rPr lang="en-GB" altLang="en-US" sz="1600" dirty="0">
                <a:latin typeface="Tahoma" panose="020B0604030504040204" pitchFamily="34" charset="0"/>
                <a:cs typeface="Tahoma" panose="020B0604030504040204" pitchFamily="34" charset="0"/>
              </a:rPr>
              <a:t>good</a:t>
            </a:r>
            <a:r>
              <a:rPr lang="en-GB" altLang="en-GB" sz="1600" dirty="0">
                <a:latin typeface="Tahoma" panose="020B0604030504040204" pitchFamily="34" charset="0"/>
                <a:cs typeface="Tahoma" panose="020B0604030504040204" pitchFamily="34" charset="0"/>
              </a:rPr>
              <a:t>’</a:t>
            </a:r>
            <a:r>
              <a:rPr lang="en-GB" altLang="en-US" sz="1600" dirty="0">
                <a:latin typeface="Tahoma" panose="020B0604030504040204" pitchFamily="34" charset="0"/>
                <a:cs typeface="Tahoma" panose="020B0604030504040204" pitchFamily="34" charset="0"/>
              </a:rPr>
              <a:t> motives?</a:t>
            </a:r>
          </a:p>
        </p:txBody>
      </p:sp>
      <p:sp useBgFill="1">
        <p:nvSpPr>
          <p:cNvPr id="84999" name="Rectangle 8499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995" name="Picture 84994" descr="One in a crowd">
            <a:extLst>
              <a:ext uri="{FF2B5EF4-FFF2-40B4-BE49-F238E27FC236}">
                <a16:creationId xmlns:a16="http://schemas.microsoft.com/office/drawing/2014/main" id="{DA5CC577-30DC-14A2-870B-010F1BD81DF3}"/>
              </a:ext>
            </a:extLst>
          </p:cNvPr>
          <p:cNvPicPr>
            <a:picLocks noChangeAspect="1"/>
          </p:cNvPicPr>
          <p:nvPr/>
        </p:nvPicPr>
        <p:blipFill rotWithShape="1">
          <a:blip r:embed="rId2"/>
          <a:srcRect l="16432" r="8242"/>
          <a:stretch/>
        </p:blipFill>
        <p:spPr>
          <a:xfrm>
            <a:off x="5304147" y="10"/>
            <a:ext cx="6887853" cy="6857990"/>
          </a:xfrm>
          <a:prstGeom prst="rect">
            <a:avLst/>
          </a:prstGeom>
        </p:spPr>
      </p:pic>
    </p:spTree>
    <p:extLst>
      <p:ext uri="{BB962C8B-B14F-4D97-AF65-F5344CB8AC3E}">
        <p14:creationId xmlns:p14="http://schemas.microsoft.com/office/powerpoint/2010/main" val="21730211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p:cNvSpPr>
            <a:spLocks noGrp="1" noChangeArrowheads="1"/>
          </p:cNvSpPr>
          <p:nvPr>
            <p:ph type="title"/>
          </p:nvPr>
        </p:nvSpPr>
        <p:spPr>
          <a:xfrm>
            <a:off x="2438400" y="0"/>
            <a:ext cx="8229600" cy="1143000"/>
          </a:xfrm>
        </p:spPr>
        <p:txBody>
          <a:bodyPr vert="horz" lIns="92075" tIns="46038" rIns="92075" bIns="46038" rtlCol="0" anchor="ctr">
            <a:normAutofit/>
          </a:bodyPr>
          <a:lstStyle/>
          <a:p>
            <a:pPr eaLnBrk="1" hangingPunct="1"/>
            <a:r>
              <a:rPr lang="en-GB" altLang="en-US">
                <a:latin typeface="Calibri" panose="020F0502020204030204" pitchFamily="34" charset="0"/>
              </a:rPr>
              <a:t>Interactional model</a:t>
            </a:r>
          </a:p>
        </p:txBody>
      </p:sp>
      <p:sp>
        <p:nvSpPr>
          <p:cNvPr id="86018" name="Rectangle 3"/>
          <p:cNvSpPr>
            <a:spLocks noChangeArrowheads="1"/>
          </p:cNvSpPr>
          <p:nvPr/>
        </p:nvSpPr>
        <p:spPr bwMode="auto">
          <a:xfrm>
            <a:off x="4576683" y="3155951"/>
            <a:ext cx="1887696"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r>
              <a:rPr lang="en-GB" altLang="en-US">
                <a:solidFill>
                  <a:srgbClr val="FF3399"/>
                </a:solidFill>
              </a:rPr>
              <a:t>X</a:t>
            </a:r>
          </a:p>
          <a:p>
            <a:pPr algn="ctr" eaLnBrk="1" hangingPunct="1"/>
            <a:r>
              <a:rPr lang="en-GB" altLang="en-US"/>
              <a:t>Situation</a:t>
            </a:r>
          </a:p>
          <a:p>
            <a:pPr algn="ctr" eaLnBrk="1" hangingPunct="1"/>
            <a:r>
              <a:rPr lang="en-GB" altLang="en-US"/>
              <a:t>Interaction</a:t>
            </a:r>
          </a:p>
        </p:txBody>
      </p:sp>
      <p:sp>
        <p:nvSpPr>
          <p:cNvPr id="25604" name="Rectangle 4"/>
          <p:cNvSpPr>
            <a:spLocks noChangeArrowheads="1"/>
          </p:cNvSpPr>
          <p:nvPr/>
        </p:nvSpPr>
        <p:spPr bwMode="auto">
          <a:xfrm>
            <a:off x="7431088" y="1235075"/>
            <a:ext cx="3079750" cy="2370138"/>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cs typeface="Arial" charset="0"/>
              </a:rPr>
              <a:t>Situational</a:t>
            </a:r>
          </a:p>
          <a:p>
            <a:pPr algn="ctr">
              <a:defRPr/>
            </a:pPr>
            <a:r>
              <a:rPr lang="en-GB" sz="2400" dirty="0">
                <a:latin typeface="Tahoma" charset="0"/>
                <a:cs typeface="Arial" charset="0"/>
              </a:rPr>
              <a:t>Factors</a:t>
            </a:r>
          </a:p>
          <a:p>
            <a:pPr algn="ctr">
              <a:defRPr/>
            </a:pPr>
            <a:r>
              <a:rPr lang="en-GB" sz="2000" dirty="0">
                <a:solidFill>
                  <a:srgbClr val="FFFF00"/>
                </a:solidFill>
                <a:latin typeface="Tahoma" charset="0"/>
                <a:cs typeface="Arial" charset="0"/>
              </a:rPr>
              <a:t>Coach Style</a:t>
            </a:r>
          </a:p>
          <a:p>
            <a:pPr algn="ctr">
              <a:defRPr/>
            </a:pPr>
            <a:r>
              <a:rPr lang="en-GB" sz="2000" dirty="0">
                <a:solidFill>
                  <a:srgbClr val="FFFF00"/>
                </a:solidFill>
                <a:latin typeface="Tahoma" charset="0"/>
                <a:cs typeface="Arial" charset="0"/>
              </a:rPr>
              <a:t>Situation Attractiveness</a:t>
            </a:r>
          </a:p>
          <a:p>
            <a:pPr algn="ctr">
              <a:defRPr/>
            </a:pPr>
            <a:r>
              <a:rPr lang="en-GB" sz="2000" dirty="0">
                <a:solidFill>
                  <a:srgbClr val="FFFF00"/>
                </a:solidFill>
                <a:latin typeface="Tahoma" charset="0"/>
                <a:cs typeface="Arial" charset="0"/>
              </a:rPr>
              <a:t>Controllability of Situation</a:t>
            </a:r>
          </a:p>
          <a:p>
            <a:pPr algn="ctr">
              <a:defRPr/>
            </a:pPr>
            <a:r>
              <a:rPr lang="en-GB" sz="2000" dirty="0">
                <a:solidFill>
                  <a:srgbClr val="FFFF00"/>
                </a:solidFill>
                <a:latin typeface="Tahoma" charset="0"/>
                <a:cs typeface="Arial" charset="0"/>
              </a:rPr>
              <a:t>Winning / losing</a:t>
            </a:r>
          </a:p>
          <a:p>
            <a:pPr algn="ctr">
              <a:defRPr/>
            </a:pPr>
            <a:r>
              <a:rPr lang="en-GB" sz="2000" dirty="0">
                <a:solidFill>
                  <a:srgbClr val="FFFF00"/>
                </a:solidFill>
                <a:latin typeface="Tahoma" charset="0"/>
                <a:cs typeface="Arial" charset="0"/>
              </a:rPr>
              <a:t>Facility attractiveness</a:t>
            </a:r>
          </a:p>
        </p:txBody>
      </p:sp>
      <p:sp>
        <p:nvSpPr>
          <p:cNvPr id="25605" name="Rectangle 5"/>
          <p:cNvSpPr>
            <a:spLocks noChangeArrowheads="1"/>
          </p:cNvSpPr>
          <p:nvPr/>
        </p:nvSpPr>
        <p:spPr bwMode="auto">
          <a:xfrm>
            <a:off x="1974850" y="1295401"/>
            <a:ext cx="1454150" cy="2062163"/>
          </a:xfrm>
          <a:prstGeom prst="rect">
            <a:avLst/>
          </a:prstGeom>
          <a:noFill/>
          <a:ln w="9525">
            <a:noFill/>
            <a:miter lim="800000"/>
            <a:headEnd/>
            <a:tailEnd/>
          </a:ln>
        </p:spPr>
        <p:txBody>
          <a:bodyPr wrap="none" lIns="92075" tIns="46038" rIns="92075" bIns="46038">
            <a:spAutoFit/>
          </a:bodyPr>
          <a:lstStyle/>
          <a:p>
            <a:pPr algn="ctr">
              <a:defRPr/>
            </a:pPr>
            <a:r>
              <a:rPr lang="en-GB" sz="2400" dirty="0">
                <a:latin typeface="Tahoma" charset="0"/>
                <a:cs typeface="Arial" charset="0"/>
              </a:rPr>
              <a:t>Personal</a:t>
            </a:r>
          </a:p>
          <a:p>
            <a:pPr algn="ctr">
              <a:defRPr/>
            </a:pPr>
            <a:r>
              <a:rPr lang="en-GB" sz="2400" dirty="0">
                <a:latin typeface="Tahoma" charset="0"/>
                <a:cs typeface="Arial" charset="0"/>
              </a:rPr>
              <a:t>Factors</a:t>
            </a:r>
          </a:p>
          <a:p>
            <a:pPr algn="ctr">
              <a:defRPr/>
            </a:pPr>
            <a:r>
              <a:rPr lang="en-GB" sz="2000" dirty="0">
                <a:solidFill>
                  <a:srgbClr val="FFFF00"/>
                </a:solidFill>
                <a:latin typeface="Tahoma" charset="0"/>
                <a:cs typeface="Arial" charset="0"/>
              </a:rPr>
              <a:t>Personality</a:t>
            </a:r>
          </a:p>
          <a:p>
            <a:pPr algn="ctr">
              <a:defRPr/>
            </a:pPr>
            <a:r>
              <a:rPr lang="en-GB" sz="2000" b="1" u="sng" dirty="0">
                <a:solidFill>
                  <a:srgbClr val="FFFF00"/>
                </a:solidFill>
                <a:latin typeface="Tahoma" charset="0"/>
                <a:cs typeface="Arial" charset="0"/>
              </a:rPr>
              <a:t>Needs</a:t>
            </a:r>
          </a:p>
          <a:p>
            <a:pPr algn="ctr">
              <a:defRPr/>
            </a:pPr>
            <a:r>
              <a:rPr lang="en-GB" sz="2000" dirty="0">
                <a:solidFill>
                  <a:srgbClr val="FFFF00"/>
                </a:solidFill>
                <a:latin typeface="Tahoma" charset="0"/>
                <a:cs typeface="Arial" charset="0"/>
              </a:rPr>
              <a:t>Interests</a:t>
            </a:r>
          </a:p>
          <a:p>
            <a:pPr algn="ctr">
              <a:defRPr/>
            </a:pPr>
            <a:r>
              <a:rPr lang="en-GB" sz="2000" dirty="0">
                <a:solidFill>
                  <a:srgbClr val="FFFF00"/>
                </a:solidFill>
                <a:latin typeface="Tahoma" charset="0"/>
                <a:cs typeface="Arial" charset="0"/>
              </a:rPr>
              <a:t>Goals</a:t>
            </a:r>
          </a:p>
        </p:txBody>
      </p:sp>
      <p:sp>
        <p:nvSpPr>
          <p:cNvPr id="86021" name="Rectangle 6"/>
          <p:cNvSpPr>
            <a:spLocks noChangeArrowheads="1"/>
          </p:cNvSpPr>
          <p:nvPr/>
        </p:nvSpPr>
        <p:spPr bwMode="auto">
          <a:xfrm>
            <a:off x="4724400" y="5426076"/>
            <a:ext cx="1709738" cy="1200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r>
              <a:rPr lang="en-GB" altLang="en-US"/>
              <a:t>Participant </a:t>
            </a:r>
          </a:p>
          <a:p>
            <a:pPr algn="ctr" eaLnBrk="1" hangingPunct="1"/>
            <a:r>
              <a:rPr lang="en-GB" altLang="en-US"/>
              <a:t>Motivation</a:t>
            </a:r>
          </a:p>
          <a:p>
            <a:pPr algn="ctr" eaLnBrk="1" hangingPunct="1"/>
            <a:r>
              <a:rPr lang="en-GB" altLang="en-US"/>
              <a:t>(IM/EM)</a:t>
            </a:r>
          </a:p>
        </p:txBody>
      </p:sp>
      <p:sp>
        <p:nvSpPr>
          <p:cNvPr id="86022" name="Line 7"/>
          <p:cNvSpPr>
            <a:spLocks noChangeShapeType="1"/>
          </p:cNvSpPr>
          <p:nvPr/>
        </p:nvSpPr>
        <p:spPr bwMode="auto">
          <a:xfrm>
            <a:off x="3429000" y="2057400"/>
            <a:ext cx="2057400" cy="10668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3" name="Line 8"/>
          <p:cNvSpPr>
            <a:spLocks noChangeShapeType="1"/>
          </p:cNvSpPr>
          <p:nvPr/>
        </p:nvSpPr>
        <p:spPr bwMode="auto">
          <a:xfrm flipH="1">
            <a:off x="5486400" y="1905000"/>
            <a:ext cx="2286000" cy="12192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4" name="Line 9"/>
          <p:cNvSpPr>
            <a:spLocks noChangeShapeType="1"/>
          </p:cNvSpPr>
          <p:nvPr/>
        </p:nvSpPr>
        <p:spPr bwMode="auto">
          <a:xfrm>
            <a:off x="5486400" y="4419600"/>
            <a:ext cx="0" cy="990600"/>
          </a:xfrm>
          <a:prstGeom prst="line">
            <a:avLst/>
          </a:prstGeom>
          <a:noFill/>
          <a:ln w="25400">
            <a:solidFill>
              <a:schemeClr val="tx1"/>
            </a:solidFill>
            <a:round/>
            <a:headEnd type="none" w="sm" len="sm"/>
            <a:tailEnd type="stealth"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5" name="TextBox 1"/>
          <p:cNvSpPr txBox="1">
            <a:spLocks noChangeArrowheads="1"/>
          </p:cNvSpPr>
          <p:nvPr/>
        </p:nvSpPr>
        <p:spPr bwMode="auto">
          <a:xfrm>
            <a:off x="6600826" y="5732464"/>
            <a:ext cx="27755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a:t>Motivated behaviour and </a:t>
            </a:r>
          </a:p>
          <a:p>
            <a:pPr eaLnBrk="1" hangingPunct="1"/>
            <a:r>
              <a:rPr lang="en-US" altLang="en-US" sz="1800"/>
              <a:t>associated cognitions</a:t>
            </a:r>
          </a:p>
        </p:txBody>
      </p:sp>
      <p:sp>
        <p:nvSpPr>
          <p:cNvPr id="86026" name="TextBox 2"/>
          <p:cNvSpPr txBox="1">
            <a:spLocks noChangeArrowheads="1"/>
          </p:cNvSpPr>
          <p:nvPr/>
        </p:nvSpPr>
        <p:spPr bwMode="auto">
          <a:xfrm>
            <a:off x="1919289" y="3860800"/>
            <a:ext cx="12477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Task / Ego</a:t>
            </a:r>
          </a:p>
        </p:txBody>
      </p:sp>
      <p:sp>
        <p:nvSpPr>
          <p:cNvPr id="86027" name="TextBox 3"/>
          <p:cNvSpPr txBox="1">
            <a:spLocks noChangeArrowheads="1"/>
          </p:cNvSpPr>
          <p:nvPr/>
        </p:nvSpPr>
        <p:spPr bwMode="auto">
          <a:xfrm>
            <a:off x="7896226" y="3933825"/>
            <a:ext cx="249396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r>
              <a:rPr lang="en-US" altLang="en-US" sz="1800" u="sng"/>
              <a:t>Motivational climate</a:t>
            </a:r>
          </a:p>
          <a:p>
            <a:pPr eaLnBrk="1" hangingPunct="1"/>
            <a:r>
              <a:rPr lang="en-US" altLang="en-US" sz="1800" u="sng"/>
              <a:t>Performance / Mastery</a:t>
            </a:r>
          </a:p>
          <a:p>
            <a:pPr eaLnBrk="1" hangingPunct="1"/>
            <a:r>
              <a:rPr lang="en-US" altLang="en-US" sz="1800" u="sng"/>
              <a:t>Task                 Ego</a:t>
            </a:r>
          </a:p>
        </p:txBody>
      </p:sp>
    </p:spTree>
    <p:extLst>
      <p:ext uri="{BB962C8B-B14F-4D97-AF65-F5344CB8AC3E}">
        <p14:creationId xmlns:p14="http://schemas.microsoft.com/office/powerpoint/2010/main" val="216818096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065" name="Title 1"/>
          <p:cNvSpPr>
            <a:spLocks noGrp="1"/>
          </p:cNvSpPr>
          <p:nvPr>
            <p:ph type="title"/>
          </p:nvPr>
        </p:nvSpPr>
        <p:spPr>
          <a:xfrm>
            <a:off x="619759" y="764373"/>
            <a:ext cx="6257291" cy="1293028"/>
          </a:xfrm>
        </p:spPr>
        <p:txBody>
          <a:bodyPr>
            <a:normAutofit/>
          </a:bodyPr>
          <a:lstStyle/>
          <a:p>
            <a:r>
              <a:rPr lang="en-GB" altLang="en-US" b="1" dirty="0"/>
              <a:t>Motivational Climate</a:t>
            </a:r>
            <a:endParaRPr lang="en-US" altLang="en-US" dirty="0"/>
          </a:p>
        </p:txBody>
      </p:sp>
      <p:sp>
        <p:nvSpPr>
          <p:cNvPr id="3" name="Content Placeholder 2"/>
          <p:cNvSpPr>
            <a:spLocks noGrp="1"/>
          </p:cNvSpPr>
          <p:nvPr>
            <p:ph idx="1"/>
          </p:nvPr>
        </p:nvSpPr>
        <p:spPr>
          <a:xfrm>
            <a:off x="619760" y="2194560"/>
            <a:ext cx="6257290" cy="4663439"/>
          </a:xfrm>
        </p:spPr>
        <p:txBody>
          <a:bodyPr>
            <a:normAutofit/>
          </a:bodyPr>
          <a:lstStyle/>
          <a:p>
            <a:pPr eaLnBrk="1" hangingPunct="1">
              <a:buFont typeface="Wingdings" panose="05000000000000000000" pitchFamily="2" charset="2"/>
              <a:buNone/>
            </a:pPr>
            <a:endParaRPr lang="en-GB" altLang="en-US" sz="1300" dirty="0"/>
          </a:p>
          <a:p>
            <a:pPr eaLnBrk="1" hangingPunct="1"/>
            <a:r>
              <a:rPr lang="en-GB" altLang="en-US" sz="1300" dirty="0"/>
              <a:t>Motivational Climate describes the extent to which the environment leads us to evaluate our ability in one of two ways – it is influenced by leaders, teachers, peers. The environment can be classified in two ways:</a:t>
            </a:r>
          </a:p>
          <a:p>
            <a:pPr eaLnBrk="1" hangingPunct="1"/>
            <a:endParaRPr lang="en-GB" altLang="en-US" sz="1300" dirty="0"/>
          </a:p>
          <a:p>
            <a:pPr eaLnBrk="1" hangingPunct="1"/>
            <a:r>
              <a:rPr lang="en-GB" altLang="en-US" sz="1300" dirty="0"/>
              <a:t>Performance (ego) climate: </a:t>
            </a:r>
          </a:p>
          <a:p>
            <a:pPr lvl="1" eaLnBrk="1" hangingPunct="1"/>
            <a:r>
              <a:rPr lang="en-GB" altLang="en-US" sz="1300" dirty="0"/>
              <a:t>An emphasis is placed on interpersonal competition, feedback that promotes social comparison, public evaluation</a:t>
            </a:r>
          </a:p>
          <a:p>
            <a:pPr eaLnBrk="1" hangingPunct="1"/>
            <a:r>
              <a:rPr lang="en-GB" altLang="en-US" sz="1300" dirty="0"/>
              <a:t>Mastery (task) climate: </a:t>
            </a:r>
          </a:p>
          <a:p>
            <a:pPr lvl="1" eaLnBrk="1" hangingPunct="1"/>
            <a:r>
              <a:rPr lang="en-GB" altLang="en-US" sz="1300" dirty="0"/>
              <a:t>The environment encourages personal goals,  effort, learning, mastery of the task and participation in an individual; the focus is on self-referenced effort and improvement</a:t>
            </a:r>
          </a:p>
        </p:txBody>
      </p:sp>
      <p:sp useBgFill="1">
        <p:nvSpPr>
          <p:cNvPr id="88071" name="Rectangle 8807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067" name="Picture 88066" descr="Plant growing in a concrete crack">
            <a:extLst>
              <a:ext uri="{FF2B5EF4-FFF2-40B4-BE49-F238E27FC236}">
                <a16:creationId xmlns:a16="http://schemas.microsoft.com/office/drawing/2014/main" id="{909198F3-8F72-3DBA-B373-D54FB90F453F}"/>
              </a:ext>
            </a:extLst>
          </p:cNvPr>
          <p:cNvPicPr>
            <a:picLocks noChangeAspect="1"/>
          </p:cNvPicPr>
          <p:nvPr/>
        </p:nvPicPr>
        <p:blipFill rotWithShape="1">
          <a:blip r:embed="rId2"/>
          <a:srcRect l="17943" r="36577" b="-1"/>
          <a:stretch/>
        </p:blipFill>
        <p:spPr>
          <a:xfrm>
            <a:off x="7519416" y="10"/>
            <a:ext cx="4672584" cy="6857989"/>
          </a:xfrm>
          <a:prstGeom prst="rect">
            <a:avLst/>
          </a:prstGeom>
        </p:spPr>
      </p:pic>
    </p:spTree>
    <p:extLst>
      <p:ext uri="{BB962C8B-B14F-4D97-AF65-F5344CB8AC3E}">
        <p14:creationId xmlns:p14="http://schemas.microsoft.com/office/powerpoint/2010/main" val="3360178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089" name="Title 1"/>
          <p:cNvSpPr>
            <a:spLocks noGrp="1"/>
          </p:cNvSpPr>
          <p:nvPr>
            <p:ph type="title"/>
          </p:nvPr>
        </p:nvSpPr>
        <p:spPr>
          <a:xfrm>
            <a:off x="619759" y="764373"/>
            <a:ext cx="6257291" cy="1293028"/>
          </a:xfrm>
        </p:spPr>
        <p:txBody>
          <a:bodyPr>
            <a:normAutofit/>
          </a:bodyPr>
          <a:lstStyle/>
          <a:p>
            <a:pPr eaLnBrk="1" hangingPunct="1"/>
            <a:endParaRPr lang="en-US" altLang="en-US"/>
          </a:p>
        </p:txBody>
      </p:sp>
      <p:sp>
        <p:nvSpPr>
          <p:cNvPr id="89090" name="Content Placeholder 2"/>
          <p:cNvSpPr>
            <a:spLocks noGrp="1"/>
          </p:cNvSpPr>
          <p:nvPr>
            <p:ph idx="1"/>
          </p:nvPr>
        </p:nvSpPr>
        <p:spPr>
          <a:xfrm>
            <a:off x="619760" y="2194560"/>
            <a:ext cx="6257290" cy="4024125"/>
          </a:xfrm>
        </p:spPr>
        <p:txBody>
          <a:bodyPr>
            <a:normAutofit/>
          </a:bodyPr>
          <a:lstStyle/>
          <a:p>
            <a:pPr eaLnBrk="1" hangingPunct="1"/>
            <a:r>
              <a:rPr lang="en-US" altLang="en-US" dirty="0"/>
              <a:t>Motivated </a:t>
            </a:r>
            <a:r>
              <a:rPr lang="en-US" altLang="en-US" dirty="0" err="1"/>
              <a:t>behaviour</a:t>
            </a:r>
            <a:r>
              <a:rPr lang="en-US" altLang="en-US" dirty="0"/>
              <a:t> – Goal setting styles</a:t>
            </a:r>
          </a:p>
          <a:p>
            <a:pPr marL="0" indent="0" eaLnBrk="1" hangingPunct="1">
              <a:buNone/>
            </a:pPr>
            <a:endParaRPr lang="en-US" altLang="en-US" dirty="0"/>
          </a:p>
          <a:p>
            <a:pPr lvl="1" eaLnBrk="1" hangingPunct="1"/>
            <a:r>
              <a:rPr lang="en-US" altLang="en-US" dirty="0"/>
              <a:t>Outcome / performance / process</a:t>
            </a:r>
          </a:p>
          <a:p>
            <a:pPr marL="457200" lvl="1" indent="0" eaLnBrk="1" hangingPunct="1">
              <a:buNone/>
            </a:pPr>
            <a:endParaRPr lang="en-US" altLang="en-US" dirty="0"/>
          </a:p>
          <a:p>
            <a:pPr eaLnBrk="1" hangingPunct="1"/>
            <a:r>
              <a:rPr lang="en-US" altLang="en-US" dirty="0"/>
              <a:t> Basic psychological needs – Autonomy / Competence / Relatedness</a:t>
            </a:r>
          </a:p>
          <a:p>
            <a:pPr marL="0" indent="0" eaLnBrk="1" hangingPunct="1">
              <a:buNone/>
            </a:pPr>
            <a:endParaRPr lang="en-US" altLang="en-US" dirty="0"/>
          </a:p>
          <a:p>
            <a:pPr eaLnBrk="1" hangingPunct="1"/>
            <a:r>
              <a:rPr lang="en-US" altLang="en-US" dirty="0"/>
              <a:t>Links to intrinsic motivation….</a:t>
            </a:r>
          </a:p>
        </p:txBody>
      </p:sp>
      <p:sp useBgFill="1">
        <p:nvSpPr>
          <p:cNvPr id="89096" name="Rectangle 89095">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9092" name="Picture 89091" descr="Three arrows on bullseye">
            <a:extLst>
              <a:ext uri="{FF2B5EF4-FFF2-40B4-BE49-F238E27FC236}">
                <a16:creationId xmlns:a16="http://schemas.microsoft.com/office/drawing/2014/main" id="{301156E6-0E3B-6120-5A77-B5313B3CE913}"/>
              </a:ext>
            </a:extLst>
          </p:cNvPr>
          <p:cNvPicPr>
            <a:picLocks noChangeAspect="1"/>
          </p:cNvPicPr>
          <p:nvPr/>
        </p:nvPicPr>
        <p:blipFill rotWithShape="1">
          <a:blip r:embed="rId2"/>
          <a:srcRect l="11012" r="44361" b="2"/>
          <a:stretch/>
        </p:blipFill>
        <p:spPr>
          <a:xfrm>
            <a:off x="7519416" y="10"/>
            <a:ext cx="4672584" cy="6857989"/>
          </a:xfrm>
          <a:prstGeom prst="rect">
            <a:avLst/>
          </a:prstGeom>
        </p:spPr>
      </p:pic>
    </p:spTree>
    <p:extLst>
      <p:ext uri="{BB962C8B-B14F-4D97-AF65-F5344CB8AC3E}">
        <p14:creationId xmlns:p14="http://schemas.microsoft.com/office/powerpoint/2010/main" val="2256406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Motivation Theory</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63935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40280" y="2529682"/>
            <a:ext cx="7869994" cy="1102519"/>
          </a:xfrm>
        </p:spPr>
        <p:txBody>
          <a:bodyPr>
            <a:normAutofit fontScale="90000"/>
          </a:bodyPr>
          <a:lstStyle/>
          <a:p>
            <a:r>
              <a:rPr lang="en-GB" dirty="0"/>
              <a:t>Self-Determination Theory </a:t>
            </a:r>
            <a:br>
              <a:rPr lang="en-GB" dirty="0"/>
            </a:br>
            <a:r>
              <a:rPr lang="en-GB" dirty="0"/>
              <a:t>(Ryan &amp; </a:t>
            </a:r>
            <a:r>
              <a:rPr lang="en-GB" dirty="0" err="1"/>
              <a:t>Deci</a:t>
            </a:r>
            <a:r>
              <a:rPr lang="en-GB" dirty="0"/>
              <a:t>, 2017)</a:t>
            </a:r>
          </a:p>
        </p:txBody>
      </p:sp>
      <p:sp>
        <p:nvSpPr>
          <p:cNvPr id="3" name="Subtitle 2"/>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6559191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321183" y="1066163"/>
            <a:ext cx="4636007" cy="5148371"/>
          </a:xfrm>
        </p:spPr>
        <p:txBody>
          <a:bodyPr>
            <a:normAutofit/>
          </a:bodyPr>
          <a:lstStyle/>
          <a:p>
            <a:r>
              <a:rPr lang="en-US" sz="3400" dirty="0">
                <a:solidFill>
                  <a:schemeClr val="bg1"/>
                </a:solidFill>
              </a:rPr>
              <a:t>A meta theory comprising of 6 mini-theories (of which we will be looking at 3 in this module). </a:t>
            </a:r>
          </a:p>
        </p:txBody>
      </p:sp>
      <p:graphicFrame>
        <p:nvGraphicFramePr>
          <p:cNvPr id="5" name="Content Placeholder 2">
            <a:extLst>
              <a:ext uri="{FF2B5EF4-FFF2-40B4-BE49-F238E27FC236}">
                <a16:creationId xmlns:a16="http://schemas.microsoft.com/office/drawing/2014/main" id="{5FCFED66-E3DA-1F7E-FB99-9376A91838A9}"/>
              </a:ext>
            </a:extLst>
          </p:cNvPr>
          <p:cNvGraphicFramePr>
            <a:graphicFrameLocks noGrp="1"/>
          </p:cNvGraphicFramePr>
          <p:nvPr>
            <p:ph idx="1"/>
            <p:extLst>
              <p:ext uri="{D42A27DB-BD31-4B8C-83A1-F6EECF244321}">
                <p14:modId xmlns:p14="http://schemas.microsoft.com/office/powerpoint/2010/main" val="262907938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43427323"/>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59" y="764373"/>
            <a:ext cx="6257291" cy="1293028"/>
          </a:xfrm>
        </p:spPr>
        <p:txBody>
          <a:bodyPr>
            <a:normAutofit/>
          </a:bodyPr>
          <a:lstStyle/>
          <a:p>
            <a:r>
              <a:rPr lang="en-US" dirty="0"/>
              <a:t>To be covered today:</a:t>
            </a:r>
          </a:p>
        </p:txBody>
      </p:sp>
      <p:sp>
        <p:nvSpPr>
          <p:cNvPr id="3" name="Content Placeholder 2"/>
          <p:cNvSpPr>
            <a:spLocks noGrp="1"/>
          </p:cNvSpPr>
          <p:nvPr>
            <p:ph idx="1"/>
          </p:nvPr>
        </p:nvSpPr>
        <p:spPr>
          <a:xfrm>
            <a:off x="619760" y="2194560"/>
            <a:ext cx="6257290" cy="4024125"/>
          </a:xfrm>
        </p:spPr>
        <p:txBody>
          <a:bodyPr>
            <a:normAutofit/>
          </a:bodyPr>
          <a:lstStyle/>
          <a:p>
            <a:pPr lvl="1"/>
            <a:r>
              <a:rPr lang="en-US" b="1" i="1"/>
              <a:t>Basic Psychological Needs Theory</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glowing light bulb in sea of unlit bulbs">
            <a:extLst>
              <a:ext uri="{FF2B5EF4-FFF2-40B4-BE49-F238E27FC236}">
                <a16:creationId xmlns:a16="http://schemas.microsoft.com/office/drawing/2014/main" id="{1E38F061-5230-B659-FE32-7994AD8014CC}"/>
              </a:ext>
            </a:extLst>
          </p:cNvPr>
          <p:cNvPicPr>
            <a:picLocks noChangeAspect="1"/>
          </p:cNvPicPr>
          <p:nvPr/>
        </p:nvPicPr>
        <p:blipFill rotWithShape="1">
          <a:blip r:embed="rId2"/>
          <a:srcRect l="26837" r="22063"/>
          <a:stretch/>
        </p:blipFill>
        <p:spPr>
          <a:xfrm>
            <a:off x="7519416" y="10"/>
            <a:ext cx="4672584" cy="6857989"/>
          </a:xfrm>
          <a:prstGeom prst="rect">
            <a:avLst/>
          </a:prstGeom>
        </p:spPr>
      </p:pic>
    </p:spTree>
    <p:extLst>
      <p:ext uri="{BB962C8B-B14F-4D97-AF65-F5344CB8AC3E}">
        <p14:creationId xmlns:p14="http://schemas.microsoft.com/office/powerpoint/2010/main" val="1660769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p:txBody>
          <a:bodyPr/>
          <a:lstStyle/>
          <a:p>
            <a:pPr marL="0" indent="0">
              <a:buNone/>
            </a:pPr>
            <a:r>
              <a:rPr lang="en-GB" dirty="0"/>
              <a:t>Self Determination Theory</a:t>
            </a:r>
          </a:p>
          <a:p>
            <a:r>
              <a:rPr lang="en-GB" dirty="0">
                <a:hlinkClick r:id="rId2"/>
              </a:rPr>
              <a:t>http://selfdeterminationtheory.org/</a:t>
            </a:r>
            <a:endParaRPr lang="en-GB" dirty="0"/>
          </a:p>
          <a:p>
            <a:endParaRPr lang="en-GB" dirty="0"/>
          </a:p>
          <a:p>
            <a:pPr marL="0" indent="0">
              <a:buNone/>
            </a:pPr>
            <a:r>
              <a:rPr lang="en-GB" dirty="0"/>
              <a:t>Sport, Exercise and Physical Education</a:t>
            </a:r>
          </a:p>
          <a:p>
            <a:r>
              <a:rPr lang="en-GB" dirty="0">
                <a:hlinkClick r:id="rId3"/>
              </a:rPr>
              <a:t>https://selfdeterminationtheory.org/research/sport-exercise-and-physical-education/</a:t>
            </a:r>
            <a:endParaRPr lang="en-GB" dirty="0"/>
          </a:p>
          <a:p>
            <a:endParaRPr lang="en-GB" dirty="0"/>
          </a:p>
        </p:txBody>
      </p:sp>
    </p:spTree>
    <p:extLst>
      <p:ext uri="{BB962C8B-B14F-4D97-AF65-F5344CB8AC3E}">
        <p14:creationId xmlns:p14="http://schemas.microsoft.com/office/powerpoint/2010/main" val="27013033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SDT Meta-Theory</a:t>
            </a:r>
          </a:p>
        </p:txBody>
      </p:sp>
      <p:sp>
        <p:nvSpPr>
          <p:cNvPr id="3" name="Content Placeholder 2"/>
          <p:cNvSpPr>
            <a:spLocks noGrp="1"/>
          </p:cNvSpPr>
          <p:nvPr>
            <p:ph idx="1"/>
          </p:nvPr>
        </p:nvSpPr>
        <p:spPr/>
        <p:txBody>
          <a:bodyPr/>
          <a:lstStyle/>
          <a:p>
            <a:r>
              <a:rPr lang="en-GB" sz="2000" dirty="0"/>
              <a:t>Assumes people are active organisms, with evolved tendencies toward growing, mastering ambient challenges, and integrating new experiences into a coherent sense of self. </a:t>
            </a:r>
          </a:p>
          <a:p>
            <a:r>
              <a:rPr lang="en-GB" sz="2000" dirty="0"/>
              <a:t>Ongoing social nutriments and supports. </a:t>
            </a:r>
          </a:p>
          <a:p>
            <a:r>
              <a:rPr lang="en-GB" sz="2000" dirty="0"/>
              <a:t>Social context can either support or thwart the natural tendencies toward active engagement and psychological growth, </a:t>
            </a:r>
          </a:p>
          <a:p>
            <a:pPr marL="0" indent="0">
              <a:buNone/>
            </a:pPr>
            <a:endParaRPr lang="en-GB" sz="2000" dirty="0"/>
          </a:p>
          <a:p>
            <a:pPr marL="0" indent="0">
              <a:buNone/>
            </a:pPr>
            <a:r>
              <a:rPr lang="en-GB" sz="2000" dirty="0"/>
              <a:t>“the dialectic between the active organism and the social context that is the basis for SDT’s predictions about behaviour, experience, and development.”</a:t>
            </a:r>
          </a:p>
          <a:p>
            <a:pPr marL="0" indent="0">
              <a:buNone/>
            </a:pPr>
            <a:r>
              <a:rPr lang="en-GB" sz="2000" dirty="0"/>
              <a:t>					(</a:t>
            </a:r>
            <a:r>
              <a:rPr lang="en-GB" sz="2000" dirty="0" err="1"/>
              <a:t>selfdeterminationtheory.org</a:t>
            </a:r>
            <a:r>
              <a:rPr lang="en-GB" sz="2000" dirty="0"/>
              <a:t>)</a:t>
            </a:r>
          </a:p>
        </p:txBody>
      </p:sp>
    </p:spTree>
    <p:extLst>
      <p:ext uri="{BB962C8B-B14F-4D97-AF65-F5344CB8AC3E}">
        <p14:creationId xmlns:p14="http://schemas.microsoft.com/office/powerpoint/2010/main" val="6378591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sz="2800">
                <a:solidFill>
                  <a:schemeClr val="bg1"/>
                </a:solidFill>
              </a:rPr>
              <a:t>Basic Psychological Needs Theory</a:t>
            </a:r>
          </a:p>
        </p:txBody>
      </p:sp>
      <p:graphicFrame>
        <p:nvGraphicFramePr>
          <p:cNvPr id="5" name="Content Placeholder 2">
            <a:extLst>
              <a:ext uri="{FF2B5EF4-FFF2-40B4-BE49-F238E27FC236}">
                <a16:creationId xmlns:a16="http://schemas.microsoft.com/office/drawing/2014/main" id="{EF56AC18-B468-EBF0-E034-BCDD870A0851}"/>
              </a:ext>
            </a:extLst>
          </p:cNvPr>
          <p:cNvGraphicFramePr>
            <a:graphicFrameLocks noGrp="1"/>
          </p:cNvGraphicFramePr>
          <p:nvPr>
            <p:ph idx="1"/>
            <p:extLst>
              <p:ext uri="{D42A27DB-BD31-4B8C-83A1-F6EECF244321}">
                <p14:modId xmlns:p14="http://schemas.microsoft.com/office/powerpoint/2010/main" val="242797917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01993593"/>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a:solidFill>
                  <a:schemeClr val="bg1"/>
                </a:solidFill>
              </a:rPr>
              <a:t>Autonomy</a:t>
            </a:r>
          </a:p>
        </p:txBody>
      </p:sp>
      <p:graphicFrame>
        <p:nvGraphicFramePr>
          <p:cNvPr id="5" name="Content Placeholder 2">
            <a:extLst>
              <a:ext uri="{FF2B5EF4-FFF2-40B4-BE49-F238E27FC236}">
                <a16:creationId xmlns:a16="http://schemas.microsoft.com/office/drawing/2014/main" id="{2C7E8D9F-6B0C-0274-D3C7-F1A72EC1B634}"/>
              </a:ext>
            </a:extLst>
          </p:cNvPr>
          <p:cNvGraphicFramePr>
            <a:graphicFrameLocks noGrp="1"/>
          </p:cNvGraphicFramePr>
          <p:nvPr>
            <p:ph idx="1"/>
            <p:extLst>
              <p:ext uri="{D42A27DB-BD31-4B8C-83A1-F6EECF244321}">
                <p14:modId xmlns:p14="http://schemas.microsoft.com/office/powerpoint/2010/main" val="118615759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45043912"/>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sz="3700">
                <a:solidFill>
                  <a:schemeClr val="bg1"/>
                </a:solidFill>
              </a:rPr>
              <a:t>Relatedness</a:t>
            </a:r>
          </a:p>
        </p:txBody>
      </p:sp>
      <p:graphicFrame>
        <p:nvGraphicFramePr>
          <p:cNvPr id="5" name="Content Placeholder 2">
            <a:extLst>
              <a:ext uri="{FF2B5EF4-FFF2-40B4-BE49-F238E27FC236}">
                <a16:creationId xmlns:a16="http://schemas.microsoft.com/office/drawing/2014/main" id="{BC509850-2530-ACB3-9CAC-27803759967D}"/>
              </a:ext>
            </a:extLst>
          </p:cNvPr>
          <p:cNvGraphicFramePr>
            <a:graphicFrameLocks noGrp="1"/>
          </p:cNvGraphicFramePr>
          <p:nvPr>
            <p:ph idx="1"/>
            <p:extLst>
              <p:ext uri="{D42A27DB-BD31-4B8C-83A1-F6EECF244321}">
                <p14:modId xmlns:p14="http://schemas.microsoft.com/office/powerpoint/2010/main" val="60155520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84358249"/>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US" sz="3400">
                <a:solidFill>
                  <a:schemeClr val="bg1"/>
                </a:solidFill>
              </a:rPr>
              <a:t>Competence</a:t>
            </a:r>
          </a:p>
        </p:txBody>
      </p:sp>
      <p:graphicFrame>
        <p:nvGraphicFramePr>
          <p:cNvPr id="5" name="Content Placeholder 2">
            <a:extLst>
              <a:ext uri="{FF2B5EF4-FFF2-40B4-BE49-F238E27FC236}">
                <a16:creationId xmlns:a16="http://schemas.microsoft.com/office/drawing/2014/main" id="{EE7628ED-A61A-AE21-C64A-64C009A1003B}"/>
              </a:ext>
            </a:extLst>
          </p:cNvPr>
          <p:cNvGraphicFramePr>
            <a:graphicFrameLocks noGrp="1"/>
          </p:cNvGraphicFramePr>
          <p:nvPr>
            <p:ph idx="1"/>
            <p:extLst>
              <p:ext uri="{D42A27DB-BD31-4B8C-83A1-F6EECF244321}">
                <p14:modId xmlns:p14="http://schemas.microsoft.com/office/powerpoint/2010/main" val="182046087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6963824"/>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p:cNvSpPr>
            <a:spLocks noGrp="1"/>
          </p:cNvSpPr>
          <p:nvPr>
            <p:ph type="title"/>
          </p:nvPr>
        </p:nvSpPr>
        <p:spPr>
          <a:xfrm>
            <a:off x="0" y="804334"/>
            <a:ext cx="4114799" cy="5249333"/>
          </a:xfrm>
        </p:spPr>
        <p:txBody>
          <a:bodyPr>
            <a:normAutofit/>
          </a:bodyPr>
          <a:lstStyle/>
          <a:p>
            <a:r>
              <a:rPr lang="en-GB" sz="3700" dirty="0">
                <a:solidFill>
                  <a:srgbClr val="FFFFFF"/>
                </a:solidFill>
              </a:rPr>
              <a:t>Task: Think about the activities you do in relation to the following…</a:t>
            </a:r>
          </a:p>
        </p:txBody>
      </p:sp>
      <p:sp>
        <p:nvSpPr>
          <p:cNvPr id="3" name="Content Placeholder 2"/>
          <p:cNvSpPr>
            <a:spLocks noGrp="1"/>
          </p:cNvSpPr>
          <p:nvPr>
            <p:ph idx="1"/>
          </p:nvPr>
        </p:nvSpPr>
        <p:spPr>
          <a:xfrm>
            <a:off x="5234722" y="804334"/>
            <a:ext cx="6271477" cy="5249333"/>
          </a:xfrm>
        </p:spPr>
        <p:txBody>
          <a:bodyPr anchor="ctr">
            <a:normAutofit/>
          </a:bodyPr>
          <a:lstStyle/>
          <a:p>
            <a:r>
              <a:rPr lang="en-US" b="1">
                <a:solidFill>
                  <a:schemeClr val="tx2"/>
                </a:solidFill>
              </a:rPr>
              <a:t>Autonomy</a:t>
            </a:r>
          </a:p>
          <a:p>
            <a:r>
              <a:rPr lang="en-US">
                <a:solidFill>
                  <a:schemeClr val="tx2"/>
                </a:solidFill>
              </a:rPr>
              <a:t>The need to experience activities as self-endorsed and enacted by choice</a:t>
            </a:r>
          </a:p>
          <a:p>
            <a:endParaRPr lang="en-US">
              <a:solidFill>
                <a:schemeClr val="tx2"/>
              </a:solidFill>
            </a:endParaRPr>
          </a:p>
          <a:p>
            <a:r>
              <a:rPr lang="en-US" b="1">
                <a:solidFill>
                  <a:schemeClr val="tx2"/>
                </a:solidFill>
              </a:rPr>
              <a:t>Relatedness</a:t>
            </a:r>
          </a:p>
          <a:p>
            <a:r>
              <a:rPr lang="en-US">
                <a:solidFill>
                  <a:schemeClr val="tx2"/>
                </a:solidFill>
              </a:rPr>
              <a:t>The need to feel close, connected, and cared for with important others</a:t>
            </a:r>
          </a:p>
          <a:p>
            <a:endParaRPr lang="en-US">
              <a:solidFill>
                <a:schemeClr val="tx2"/>
              </a:solidFill>
            </a:endParaRPr>
          </a:p>
          <a:p>
            <a:r>
              <a:rPr lang="en-US" b="1">
                <a:solidFill>
                  <a:schemeClr val="tx2"/>
                </a:solidFill>
              </a:rPr>
              <a:t>Competence</a:t>
            </a:r>
          </a:p>
          <a:p>
            <a:r>
              <a:rPr lang="en-US">
                <a:solidFill>
                  <a:schemeClr val="tx2"/>
                </a:solidFill>
              </a:rPr>
              <a:t>The need to interact effectively within an environment</a:t>
            </a:r>
          </a:p>
          <a:p>
            <a:pPr marL="0" indent="0">
              <a:buNone/>
            </a:pPr>
            <a:endParaRPr lang="en-US">
              <a:solidFill>
                <a:schemeClr val="tx2"/>
              </a:solidFill>
            </a:endParaRPr>
          </a:p>
          <a:p>
            <a:endParaRPr lang="en-GB">
              <a:solidFill>
                <a:schemeClr val="tx2"/>
              </a:solidFill>
            </a:endParaRPr>
          </a:p>
          <a:p>
            <a:endParaRPr lang="en-GB">
              <a:solidFill>
                <a:schemeClr val="tx2"/>
              </a:solidFill>
            </a:endParaRPr>
          </a:p>
        </p:txBody>
      </p:sp>
    </p:spTree>
    <p:extLst>
      <p:ext uri="{BB962C8B-B14F-4D97-AF65-F5344CB8AC3E}">
        <p14:creationId xmlns:p14="http://schemas.microsoft.com/office/powerpoint/2010/main" val="2228462416"/>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Task: List your motives for taking part in PA / SPORT / Exercise</a:t>
            </a:r>
          </a:p>
        </p:txBody>
      </p:sp>
      <p:graphicFrame>
        <p:nvGraphicFramePr>
          <p:cNvPr id="5" name="Content Placeholder 2">
            <a:extLst>
              <a:ext uri="{FF2B5EF4-FFF2-40B4-BE49-F238E27FC236}">
                <a16:creationId xmlns:a16="http://schemas.microsoft.com/office/drawing/2014/main" id="{DEE7DC3F-084A-5CBB-BDEA-C184C95F4B68}"/>
              </a:ext>
            </a:extLst>
          </p:cNvPr>
          <p:cNvGraphicFramePr>
            <a:graphicFrameLocks noGrp="1"/>
          </p:cNvGraphicFramePr>
          <p:nvPr>
            <p:ph idx="1"/>
            <p:extLst>
              <p:ext uri="{D42A27DB-BD31-4B8C-83A1-F6EECF244321}">
                <p14:modId xmlns:p14="http://schemas.microsoft.com/office/powerpoint/2010/main" val="820393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1504300"/>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6861" y="778856"/>
            <a:ext cx="8610600" cy="1293028"/>
          </a:xfrm>
        </p:spPr>
        <p:txBody>
          <a:bodyPr/>
          <a:lstStyle/>
          <a:p>
            <a:r>
              <a:rPr lang="en-GB" dirty="0"/>
              <a:t>Task: EMI-2 (links on Moodle)</a:t>
            </a:r>
          </a:p>
        </p:txBody>
      </p:sp>
      <p:sp>
        <p:nvSpPr>
          <p:cNvPr id="3" name="Content Placeholder 2"/>
          <p:cNvSpPr>
            <a:spLocks noGrp="1"/>
          </p:cNvSpPr>
          <p:nvPr>
            <p:ph idx="1"/>
          </p:nvPr>
        </p:nvSpPr>
        <p:spPr/>
        <p:txBody>
          <a:bodyPr>
            <a:normAutofit fontScale="92500" lnSpcReduction="20000"/>
          </a:bodyPr>
          <a:lstStyle/>
          <a:p>
            <a:r>
              <a:rPr lang="en-GB" b="1" dirty="0"/>
              <a:t>2. Download and complete the following inventory </a:t>
            </a:r>
          </a:p>
          <a:p>
            <a:pPr marL="0" indent="0">
              <a:buNone/>
            </a:pPr>
            <a:r>
              <a:rPr lang="en-GB" b="1" dirty="0"/>
              <a:t>Paper copies provided to those at the lecture…</a:t>
            </a:r>
          </a:p>
          <a:p>
            <a:r>
              <a:rPr lang="en-GB" dirty="0"/>
              <a:t>Exercise Motivations Inventory - 2 (EMI-2) </a:t>
            </a:r>
            <a:r>
              <a:rPr lang="en-GB" dirty="0">
                <a:hlinkClick r:id="rId2" tooltip="http://exercise-motivation.bangor.ac.uk/emi/emidownloads.php"/>
              </a:rPr>
              <a:t>http://exercise-motivation.bangor.ac.uk/emi/emidownloads.php</a:t>
            </a:r>
            <a:endParaRPr lang="en-GB" dirty="0"/>
          </a:p>
          <a:p>
            <a:r>
              <a:rPr lang="en-GB" dirty="0"/>
              <a:t>Download the scoring sheet. </a:t>
            </a:r>
          </a:p>
          <a:p>
            <a:r>
              <a:rPr lang="en-GB" dirty="0"/>
              <a:t>Exercise Motivations Inventory - 2 (EMI-2) Scoring Sheet </a:t>
            </a:r>
            <a:r>
              <a:rPr lang="en-GB" dirty="0">
                <a:hlinkClick r:id="rId3" tooltip="http://exercise-motivation.bangor.ac.uk/downloads/emi2key.pdf"/>
              </a:rPr>
              <a:t>http://exercise-motivation.bangor.ac.uk/downloads/emi2key.pdf</a:t>
            </a:r>
            <a:endParaRPr lang="en-GB" dirty="0"/>
          </a:p>
          <a:p>
            <a:r>
              <a:rPr lang="en-GB" dirty="0"/>
              <a:t>For the EMI-2 you will need to add up what you have circled for each of the items in each of the subscales (e.g. stress management = questions 6, 20, 34, 46) and then divide this by the number of items in that subscale (4). Revitalisation requires you to add up what you have circled for questions 3, 17 and 31 (and then divide this by 3 as there are 3 items). </a:t>
            </a:r>
          </a:p>
          <a:p>
            <a:r>
              <a:rPr lang="en-GB" dirty="0"/>
              <a:t>Rank the motives (subscales) from highest to lowest.</a:t>
            </a:r>
          </a:p>
          <a:p>
            <a:r>
              <a:rPr lang="en-GB" dirty="0"/>
              <a:t>Make a note of your top motives and the lowest ranked motives. </a:t>
            </a:r>
          </a:p>
          <a:p>
            <a:endParaRPr lang="en-GB" dirty="0"/>
          </a:p>
        </p:txBody>
      </p:sp>
    </p:spTree>
    <p:extLst>
      <p:ext uri="{BB962C8B-B14F-4D97-AF65-F5344CB8AC3E}">
        <p14:creationId xmlns:p14="http://schemas.microsoft.com/office/powerpoint/2010/main" val="32833402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1" name="Picture 10">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8396266" y="-169723"/>
            <a:ext cx="3031524" cy="3446373"/>
          </a:xfrm>
          <a:noFill/>
          <a:ln w="19050">
            <a:noFill/>
            <a:prstDash val="dash"/>
          </a:ln>
        </p:spPr>
        <p:txBody>
          <a:bodyPr vert="horz" lIns="91440" tIns="45720" rIns="91440" bIns="45720" rtlCol="0" anchor="b">
            <a:normAutofit/>
          </a:bodyPr>
          <a:lstStyle/>
          <a:p>
            <a:r>
              <a:rPr lang="en-US" sz="4100" dirty="0"/>
              <a:t>Readings:</a:t>
            </a:r>
          </a:p>
        </p:txBody>
      </p:sp>
      <p:sp>
        <p:nvSpPr>
          <p:cNvPr id="3" name="Content Placeholder 2"/>
          <p:cNvSpPr>
            <a:spLocks noGrp="1"/>
          </p:cNvSpPr>
          <p:nvPr>
            <p:ph idx="1"/>
          </p:nvPr>
        </p:nvSpPr>
        <p:spPr>
          <a:xfrm>
            <a:off x="8396266" y="3470414"/>
            <a:ext cx="3031524" cy="2058765"/>
          </a:xfrm>
          <a:noFill/>
          <a:ln w="19050">
            <a:noFill/>
            <a:prstDash val="dash"/>
          </a:ln>
        </p:spPr>
        <p:txBody>
          <a:bodyPr vert="horz" lIns="91440" tIns="45720" rIns="91440" bIns="45720" rtlCol="0">
            <a:normAutofit/>
          </a:bodyPr>
          <a:lstStyle/>
          <a:p>
            <a:pPr marL="0" indent="0" algn="r">
              <a:buNone/>
            </a:pPr>
            <a:r>
              <a:rPr lang="en-US" sz="2000" dirty="0"/>
              <a:t>See Moodle (week 2) for tasks and readings to complete this week. </a:t>
            </a:r>
          </a:p>
        </p:txBody>
      </p:sp>
      <p:pic>
        <p:nvPicPr>
          <p:cNvPr id="5" name="Picture 4" descr="Close up of book pages">
            <a:extLst>
              <a:ext uri="{FF2B5EF4-FFF2-40B4-BE49-F238E27FC236}">
                <a16:creationId xmlns:a16="http://schemas.microsoft.com/office/drawing/2014/main" id="{4E886C3A-83C1-8734-69BB-33EC036D1164}"/>
              </a:ext>
            </a:extLst>
          </p:cNvPr>
          <p:cNvPicPr>
            <a:picLocks noChangeAspect="1"/>
          </p:cNvPicPr>
          <p:nvPr/>
        </p:nvPicPr>
        <p:blipFill rotWithShape="1">
          <a:blip r:embed="rId4"/>
          <a:srcRect l="14761"/>
          <a:stretch/>
        </p:blipFill>
        <p:spPr>
          <a:xfrm>
            <a:off x="2405" y="10"/>
            <a:ext cx="7794245" cy="6857990"/>
          </a:xfrm>
          <a:prstGeom prst="rect">
            <a:avLst/>
          </a:prstGeom>
        </p:spPr>
      </p:pic>
      <p:sp>
        <p:nvSpPr>
          <p:cNvPr id="13" name="Rectangle 12">
            <a:extLst>
              <a:ext uri="{FF2B5EF4-FFF2-40B4-BE49-F238E27FC236}">
                <a16:creationId xmlns:a16="http://schemas.microsoft.com/office/drawing/2014/main" id="{2DFFD9D3-0E77-42C3-B89D-A987E7760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C48F185-A6F4-40C2-A466-5CB3F23F2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6651" y="0"/>
            <a:ext cx="16459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600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52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2" name="Rectangle 6452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524" name="Picture 6452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64526" name="Picture 6452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64513" name="Rectangle 2"/>
          <p:cNvSpPr>
            <a:spLocks noGrp="1" noChangeArrowheads="1"/>
          </p:cNvSpPr>
          <p:nvPr>
            <p:ph type="title"/>
          </p:nvPr>
        </p:nvSpPr>
        <p:spPr>
          <a:xfrm>
            <a:off x="685800" y="1066163"/>
            <a:ext cx="3306744" cy="5148371"/>
          </a:xfrm>
        </p:spPr>
        <p:txBody>
          <a:bodyPr>
            <a:normAutofit/>
          </a:bodyPr>
          <a:lstStyle/>
          <a:p>
            <a:pPr eaLnBrk="1" hangingPunct="1"/>
            <a:r>
              <a:rPr lang="en-GB">
                <a:solidFill>
                  <a:schemeClr val="bg1"/>
                </a:solidFill>
                <a:ea typeface="ＭＳ Ｐゴシック" pitchFamily="34" charset="-128"/>
              </a:rPr>
              <a:t>Future directions </a:t>
            </a:r>
          </a:p>
        </p:txBody>
      </p:sp>
      <p:graphicFrame>
        <p:nvGraphicFramePr>
          <p:cNvPr id="64516" name="Rectangle 3">
            <a:extLst>
              <a:ext uri="{FF2B5EF4-FFF2-40B4-BE49-F238E27FC236}">
                <a16:creationId xmlns:a16="http://schemas.microsoft.com/office/drawing/2014/main" id="{0A26D1C7-7767-9F2A-D419-D85580B4E42D}"/>
              </a:ext>
            </a:extLst>
          </p:cNvPr>
          <p:cNvGraphicFramePr>
            <a:graphicFrameLocks noGrp="1"/>
          </p:cNvGraphicFramePr>
          <p:nvPr>
            <p:ph idx="1"/>
            <p:extLst>
              <p:ext uri="{D42A27DB-BD31-4B8C-83A1-F6EECF244321}">
                <p14:modId xmlns:p14="http://schemas.microsoft.com/office/powerpoint/2010/main" val="228526471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42334434"/>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890</TotalTime>
  <Words>1636</Words>
  <Application>Microsoft Macintosh PowerPoint</Application>
  <PresentationFormat>Widescreen</PresentationFormat>
  <Paragraphs>243</Paragraphs>
  <Slides>38</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ＭＳ Ｐゴシック</vt:lpstr>
      <vt:lpstr>Arial</vt:lpstr>
      <vt:lpstr>Calibri</vt:lpstr>
      <vt:lpstr>Century Gothic</vt:lpstr>
      <vt:lpstr>Constantia</vt:lpstr>
      <vt:lpstr>Tahoma</vt:lpstr>
      <vt:lpstr>Wingdings</vt:lpstr>
      <vt:lpstr>Vapor Trail</vt:lpstr>
      <vt:lpstr>Introduction to Health &amp; Exercise Psychology - Motivation</vt:lpstr>
      <vt:lpstr>From last week…</vt:lpstr>
      <vt:lpstr>What enables someone to progress from being sedentary to a regular exerciser?</vt:lpstr>
      <vt:lpstr>Theory of exercise behaviour</vt:lpstr>
      <vt:lpstr>Stages of change</vt:lpstr>
      <vt:lpstr>The Transtheoretical model</vt:lpstr>
      <vt:lpstr>Pre-contemplation</vt:lpstr>
      <vt:lpstr>Contemplation</vt:lpstr>
      <vt:lpstr>Preparation</vt:lpstr>
      <vt:lpstr>Action</vt:lpstr>
      <vt:lpstr>Maintenance</vt:lpstr>
      <vt:lpstr>Termination</vt:lpstr>
      <vt:lpstr>Intervention issues</vt:lpstr>
      <vt:lpstr>PowerPoint Presentation</vt:lpstr>
      <vt:lpstr>Motivation…</vt:lpstr>
      <vt:lpstr>Motivation Defined</vt:lpstr>
      <vt:lpstr>Later definitions of motivation</vt:lpstr>
      <vt:lpstr>What do we know about motivation?</vt:lpstr>
      <vt:lpstr>Motives - categories</vt:lpstr>
      <vt:lpstr>How do we develop intrinsic motivation….?</vt:lpstr>
      <vt:lpstr>Interactional model</vt:lpstr>
      <vt:lpstr>Motivational Climate</vt:lpstr>
      <vt:lpstr>PowerPoint Presentation</vt:lpstr>
      <vt:lpstr>Motivation Theory</vt:lpstr>
      <vt:lpstr>Self-Determination Theory  (Ryan &amp; Deci, 2017)</vt:lpstr>
      <vt:lpstr>A meta theory comprising of 6 mini-theories (of which we will be looking at 3 in this module). </vt:lpstr>
      <vt:lpstr>To be covered today:</vt:lpstr>
      <vt:lpstr>Resources:</vt:lpstr>
      <vt:lpstr>SDT Meta-Theory</vt:lpstr>
      <vt:lpstr>Basic Psychological Needs Theory</vt:lpstr>
      <vt:lpstr>Autonomy</vt:lpstr>
      <vt:lpstr>Relatedness</vt:lpstr>
      <vt:lpstr>Competence</vt:lpstr>
      <vt:lpstr>Task: Think about the activities you do in relation to the following…</vt:lpstr>
      <vt:lpstr>Task: List your motives for taking part in PA / SPORT / Exercise</vt:lpstr>
      <vt:lpstr>Task: EMI-2 (links on Moodle)</vt:lpstr>
      <vt:lpstr>Readings:</vt:lpstr>
      <vt:lpstr>Future directions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Health &amp; Exercise Psychology</dc:title>
  <dc:creator>Administrator</dc:creator>
  <cp:lastModifiedBy>Alison Connaughton</cp:lastModifiedBy>
  <cp:revision>43</cp:revision>
  <dcterms:created xsi:type="dcterms:W3CDTF">2021-01-25T16:24:07Z</dcterms:created>
  <dcterms:modified xsi:type="dcterms:W3CDTF">2024-10-09T20:11:28Z</dcterms:modified>
</cp:coreProperties>
</file>