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70" r:id="rId7"/>
    <p:sldId id="274" r:id="rId8"/>
    <p:sldId id="271" r:id="rId9"/>
    <p:sldId id="260" r:id="rId10"/>
    <p:sldId id="272" r:id="rId11"/>
    <p:sldId id="273" r:id="rId12"/>
    <p:sldId id="275" r:id="rId13"/>
    <p:sldId id="276" r:id="rId14"/>
    <p:sldId id="27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CADD63-C455-44FB-949D-F20637B45D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CF06076-F8FA-4313-BB6E-4B2309EF217F}">
      <dgm:prSet/>
      <dgm:spPr/>
      <dgm:t>
        <a:bodyPr/>
        <a:lstStyle/>
        <a:p>
          <a:r>
            <a:rPr lang="en-GB" dirty="0"/>
            <a:t>In response to this, the authors of this project propose an online platform. </a:t>
          </a:r>
          <a:endParaRPr lang="en-US" dirty="0"/>
        </a:p>
      </dgm:t>
    </dgm:pt>
    <dgm:pt modelId="{B37019D9-8BA7-4800-B03F-B1581FD48698}" type="parTrans" cxnId="{600D2980-BE6B-48C4-A74B-3A2392AECB8F}">
      <dgm:prSet/>
      <dgm:spPr/>
      <dgm:t>
        <a:bodyPr/>
        <a:lstStyle/>
        <a:p>
          <a:endParaRPr lang="en-US"/>
        </a:p>
      </dgm:t>
    </dgm:pt>
    <dgm:pt modelId="{E1324972-D884-4CDF-BF80-3BF8C357B00E}" type="sibTrans" cxnId="{600D2980-BE6B-48C4-A74B-3A2392AECB8F}">
      <dgm:prSet/>
      <dgm:spPr/>
      <dgm:t>
        <a:bodyPr/>
        <a:lstStyle/>
        <a:p>
          <a:endParaRPr lang="en-US"/>
        </a:p>
      </dgm:t>
    </dgm:pt>
    <dgm:pt modelId="{14E581BD-56C6-429D-BA83-E7D6D2A65EB3}">
      <dgm:prSet/>
      <dgm:spPr/>
      <dgm:t>
        <a:bodyPr/>
        <a:lstStyle/>
        <a:p>
          <a:r>
            <a:rPr lang="en-GB" dirty="0"/>
            <a:t>A website that provide information useful to mental and physical health and which helps students find solutions for everyday problems related to their well-being.</a:t>
          </a:r>
          <a:endParaRPr lang="en-US" dirty="0"/>
        </a:p>
      </dgm:t>
    </dgm:pt>
    <dgm:pt modelId="{E72E81A3-D481-4E41-AD19-DCED26D3F720}" type="parTrans" cxnId="{CA08D19E-FFB2-4217-B45A-CBAFF72C5D36}">
      <dgm:prSet/>
      <dgm:spPr/>
      <dgm:t>
        <a:bodyPr/>
        <a:lstStyle/>
        <a:p>
          <a:endParaRPr lang="en-US"/>
        </a:p>
      </dgm:t>
    </dgm:pt>
    <dgm:pt modelId="{5AD82D74-1205-40DA-9B82-2534AFB03F89}" type="sibTrans" cxnId="{CA08D19E-FFB2-4217-B45A-CBAFF72C5D36}">
      <dgm:prSet/>
      <dgm:spPr/>
      <dgm:t>
        <a:bodyPr/>
        <a:lstStyle/>
        <a:p>
          <a:endParaRPr lang="en-US"/>
        </a:p>
      </dgm:t>
    </dgm:pt>
    <dgm:pt modelId="{00CC8456-45EE-48F3-B146-43778552779F}">
      <dgm:prSet/>
      <dgm:spPr/>
      <dgm:t>
        <a:bodyPr/>
        <a:lstStyle/>
        <a:p>
          <a:r>
            <a:rPr lang="en-GB"/>
            <a:t>The website contain four (4) sections. Each have an introduction and links to other relevant sites.</a:t>
          </a:r>
          <a:endParaRPr lang="en-US"/>
        </a:p>
      </dgm:t>
    </dgm:pt>
    <dgm:pt modelId="{45D35BC6-A4C4-4055-A9D3-A6A8F72DFAB1}" type="parTrans" cxnId="{72D6DF68-276F-42A8-B989-E94D1B8AE402}">
      <dgm:prSet/>
      <dgm:spPr/>
      <dgm:t>
        <a:bodyPr/>
        <a:lstStyle/>
        <a:p>
          <a:endParaRPr lang="en-US"/>
        </a:p>
      </dgm:t>
    </dgm:pt>
    <dgm:pt modelId="{8BCBF226-DBB5-4815-98AC-9A1220BE1DE5}" type="sibTrans" cxnId="{72D6DF68-276F-42A8-B989-E94D1B8AE402}">
      <dgm:prSet/>
      <dgm:spPr/>
      <dgm:t>
        <a:bodyPr/>
        <a:lstStyle/>
        <a:p>
          <a:endParaRPr lang="en-US"/>
        </a:p>
      </dgm:t>
    </dgm:pt>
    <dgm:pt modelId="{F22A2CF2-D603-455C-BE40-33742CDFB69A}" type="pres">
      <dgm:prSet presAssocID="{17CADD63-C455-44FB-949D-F20637B45DB4}" presName="root" presStyleCnt="0">
        <dgm:presLayoutVars>
          <dgm:dir/>
          <dgm:resizeHandles val="exact"/>
        </dgm:presLayoutVars>
      </dgm:prSet>
      <dgm:spPr/>
    </dgm:pt>
    <dgm:pt modelId="{BE8CF27F-CAFC-4F7F-918B-4146ADF33EA9}" type="pres">
      <dgm:prSet presAssocID="{CCF06076-F8FA-4313-BB6E-4B2309EF217F}" presName="compNode" presStyleCnt="0"/>
      <dgm:spPr/>
    </dgm:pt>
    <dgm:pt modelId="{469064C9-650B-415B-A612-A5A4D123CFC9}" type="pres">
      <dgm:prSet presAssocID="{CCF06076-F8FA-4313-BB6E-4B2309EF217F}" presName="bgRect" presStyleLbl="bgShp" presStyleIdx="0" presStyleCnt="3"/>
      <dgm:spPr/>
    </dgm:pt>
    <dgm:pt modelId="{BE30A48E-4D42-40FA-B678-4697A08C2A9B}" type="pres">
      <dgm:prSet presAssocID="{CCF06076-F8FA-4313-BB6E-4B2309EF21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atre"/>
        </a:ext>
      </dgm:extLst>
    </dgm:pt>
    <dgm:pt modelId="{802B8D82-913A-4D7C-9438-1ADAD9C5D4B4}" type="pres">
      <dgm:prSet presAssocID="{CCF06076-F8FA-4313-BB6E-4B2309EF217F}" presName="spaceRect" presStyleCnt="0"/>
      <dgm:spPr/>
    </dgm:pt>
    <dgm:pt modelId="{99F0D848-B0B4-4F6D-91E3-AC0F0FCA36B3}" type="pres">
      <dgm:prSet presAssocID="{CCF06076-F8FA-4313-BB6E-4B2309EF217F}" presName="parTx" presStyleLbl="revTx" presStyleIdx="0" presStyleCnt="3">
        <dgm:presLayoutVars>
          <dgm:chMax val="0"/>
          <dgm:chPref val="0"/>
        </dgm:presLayoutVars>
      </dgm:prSet>
      <dgm:spPr/>
    </dgm:pt>
    <dgm:pt modelId="{E6EA47AC-8127-4BF8-8EB1-325900F93D6D}" type="pres">
      <dgm:prSet presAssocID="{E1324972-D884-4CDF-BF80-3BF8C357B00E}" presName="sibTrans" presStyleCnt="0"/>
      <dgm:spPr/>
    </dgm:pt>
    <dgm:pt modelId="{0D5D8119-1565-457B-90BA-AF35114DB044}" type="pres">
      <dgm:prSet presAssocID="{14E581BD-56C6-429D-BA83-E7D6D2A65EB3}" presName="compNode" presStyleCnt="0"/>
      <dgm:spPr/>
    </dgm:pt>
    <dgm:pt modelId="{C424DD2B-42B5-4F55-99EA-0373709712E2}" type="pres">
      <dgm:prSet presAssocID="{14E581BD-56C6-429D-BA83-E7D6D2A65EB3}" presName="bgRect" presStyleLbl="bgShp" presStyleIdx="1" presStyleCnt="3"/>
      <dgm:spPr/>
    </dgm:pt>
    <dgm:pt modelId="{1C8740A9-2268-441C-B0D4-49DA4F6DB183}" type="pres">
      <dgm:prSet presAssocID="{14E581BD-56C6-429D-BA83-E7D6D2A65E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FE8FFDA-0D1D-457C-887C-9FA2C5EDF403}" type="pres">
      <dgm:prSet presAssocID="{14E581BD-56C6-429D-BA83-E7D6D2A65EB3}" presName="spaceRect" presStyleCnt="0"/>
      <dgm:spPr/>
    </dgm:pt>
    <dgm:pt modelId="{F8E10737-31FE-46DD-BE61-AFE7D451B385}" type="pres">
      <dgm:prSet presAssocID="{14E581BD-56C6-429D-BA83-E7D6D2A65EB3}" presName="parTx" presStyleLbl="revTx" presStyleIdx="1" presStyleCnt="3">
        <dgm:presLayoutVars>
          <dgm:chMax val="0"/>
          <dgm:chPref val="0"/>
        </dgm:presLayoutVars>
      </dgm:prSet>
      <dgm:spPr/>
    </dgm:pt>
    <dgm:pt modelId="{C11890B6-5C05-436C-9B96-2511C991C31D}" type="pres">
      <dgm:prSet presAssocID="{5AD82D74-1205-40DA-9B82-2534AFB03F89}" presName="sibTrans" presStyleCnt="0"/>
      <dgm:spPr/>
    </dgm:pt>
    <dgm:pt modelId="{AD0B68B3-492E-4778-BBE8-92CC6F255F0C}" type="pres">
      <dgm:prSet presAssocID="{00CC8456-45EE-48F3-B146-43778552779F}" presName="compNode" presStyleCnt="0"/>
      <dgm:spPr/>
    </dgm:pt>
    <dgm:pt modelId="{D596D77C-9D90-4A9B-858D-642EADA44ADE}" type="pres">
      <dgm:prSet presAssocID="{00CC8456-45EE-48F3-B146-43778552779F}" presName="bgRect" presStyleLbl="bgShp" presStyleIdx="2" presStyleCnt="3" custLinFactNeighborX="194"/>
      <dgm:spPr/>
    </dgm:pt>
    <dgm:pt modelId="{BE488AF2-84A7-42CB-A286-D8975371C5F5}" type="pres">
      <dgm:prSet presAssocID="{00CC8456-45EE-48F3-B146-43778552779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E1C2CA48-BF0F-4C5E-87B0-C1B79C961F55}" type="pres">
      <dgm:prSet presAssocID="{00CC8456-45EE-48F3-B146-43778552779F}" presName="spaceRect" presStyleCnt="0"/>
      <dgm:spPr/>
    </dgm:pt>
    <dgm:pt modelId="{96A8658C-DDAA-436E-B275-E26A11739C14}" type="pres">
      <dgm:prSet presAssocID="{00CC8456-45EE-48F3-B146-43778552779F}" presName="parTx" presStyleLbl="revTx" presStyleIdx="2" presStyleCnt="3">
        <dgm:presLayoutVars>
          <dgm:chMax val="0"/>
          <dgm:chPref val="0"/>
        </dgm:presLayoutVars>
      </dgm:prSet>
      <dgm:spPr/>
    </dgm:pt>
  </dgm:ptLst>
  <dgm:cxnLst>
    <dgm:cxn modelId="{72D6DF68-276F-42A8-B989-E94D1B8AE402}" srcId="{17CADD63-C455-44FB-949D-F20637B45DB4}" destId="{00CC8456-45EE-48F3-B146-43778552779F}" srcOrd="2" destOrd="0" parTransId="{45D35BC6-A4C4-4055-A9D3-A6A8F72DFAB1}" sibTransId="{8BCBF226-DBB5-4815-98AC-9A1220BE1DE5}"/>
    <dgm:cxn modelId="{2C5C5F79-4CEF-4423-9F21-964036258414}" type="presOf" srcId="{00CC8456-45EE-48F3-B146-43778552779F}" destId="{96A8658C-DDAA-436E-B275-E26A11739C14}" srcOrd="0" destOrd="0" presId="urn:microsoft.com/office/officeart/2018/2/layout/IconVerticalSolidList"/>
    <dgm:cxn modelId="{600D2980-BE6B-48C4-A74B-3A2392AECB8F}" srcId="{17CADD63-C455-44FB-949D-F20637B45DB4}" destId="{CCF06076-F8FA-4313-BB6E-4B2309EF217F}" srcOrd="0" destOrd="0" parTransId="{B37019D9-8BA7-4800-B03F-B1581FD48698}" sibTransId="{E1324972-D884-4CDF-BF80-3BF8C357B00E}"/>
    <dgm:cxn modelId="{CA08D19E-FFB2-4217-B45A-CBAFF72C5D36}" srcId="{17CADD63-C455-44FB-949D-F20637B45DB4}" destId="{14E581BD-56C6-429D-BA83-E7D6D2A65EB3}" srcOrd="1" destOrd="0" parTransId="{E72E81A3-D481-4E41-AD19-DCED26D3F720}" sibTransId="{5AD82D74-1205-40DA-9B82-2534AFB03F89}"/>
    <dgm:cxn modelId="{B733E9C6-5E6E-4002-81BB-6832D73A081B}" type="presOf" srcId="{17CADD63-C455-44FB-949D-F20637B45DB4}" destId="{F22A2CF2-D603-455C-BE40-33742CDFB69A}" srcOrd="0" destOrd="0" presId="urn:microsoft.com/office/officeart/2018/2/layout/IconVerticalSolidList"/>
    <dgm:cxn modelId="{6C1404CF-8CA1-487A-8EFA-FB71B469AA85}" type="presOf" srcId="{14E581BD-56C6-429D-BA83-E7D6D2A65EB3}" destId="{F8E10737-31FE-46DD-BE61-AFE7D451B385}" srcOrd="0" destOrd="0" presId="urn:microsoft.com/office/officeart/2018/2/layout/IconVerticalSolidList"/>
    <dgm:cxn modelId="{A8098BF2-C517-4CC5-916C-6FB4D5B0AC4C}" type="presOf" srcId="{CCF06076-F8FA-4313-BB6E-4B2309EF217F}" destId="{99F0D848-B0B4-4F6D-91E3-AC0F0FCA36B3}" srcOrd="0" destOrd="0" presId="urn:microsoft.com/office/officeart/2018/2/layout/IconVerticalSolidList"/>
    <dgm:cxn modelId="{2EAB8B75-803E-4974-ADE6-2D6D51E390A9}" type="presParOf" srcId="{F22A2CF2-D603-455C-BE40-33742CDFB69A}" destId="{BE8CF27F-CAFC-4F7F-918B-4146ADF33EA9}" srcOrd="0" destOrd="0" presId="urn:microsoft.com/office/officeart/2018/2/layout/IconVerticalSolidList"/>
    <dgm:cxn modelId="{346AF0FA-AC22-42D2-A2BA-BFE6C702C226}" type="presParOf" srcId="{BE8CF27F-CAFC-4F7F-918B-4146ADF33EA9}" destId="{469064C9-650B-415B-A612-A5A4D123CFC9}" srcOrd="0" destOrd="0" presId="urn:microsoft.com/office/officeart/2018/2/layout/IconVerticalSolidList"/>
    <dgm:cxn modelId="{89FF38BE-6671-47F2-AE17-0D875188B77F}" type="presParOf" srcId="{BE8CF27F-CAFC-4F7F-918B-4146ADF33EA9}" destId="{BE30A48E-4D42-40FA-B678-4697A08C2A9B}" srcOrd="1" destOrd="0" presId="urn:microsoft.com/office/officeart/2018/2/layout/IconVerticalSolidList"/>
    <dgm:cxn modelId="{1C9A64D0-074B-4C4D-8C0E-75CF93EB817B}" type="presParOf" srcId="{BE8CF27F-CAFC-4F7F-918B-4146ADF33EA9}" destId="{802B8D82-913A-4D7C-9438-1ADAD9C5D4B4}" srcOrd="2" destOrd="0" presId="urn:microsoft.com/office/officeart/2018/2/layout/IconVerticalSolidList"/>
    <dgm:cxn modelId="{BB4D89BD-6771-4E3F-A09E-B265CA541583}" type="presParOf" srcId="{BE8CF27F-CAFC-4F7F-918B-4146ADF33EA9}" destId="{99F0D848-B0B4-4F6D-91E3-AC0F0FCA36B3}" srcOrd="3" destOrd="0" presId="urn:microsoft.com/office/officeart/2018/2/layout/IconVerticalSolidList"/>
    <dgm:cxn modelId="{024EB699-128A-4A35-B57A-20B5B3A7CE11}" type="presParOf" srcId="{F22A2CF2-D603-455C-BE40-33742CDFB69A}" destId="{E6EA47AC-8127-4BF8-8EB1-325900F93D6D}" srcOrd="1" destOrd="0" presId="urn:microsoft.com/office/officeart/2018/2/layout/IconVerticalSolidList"/>
    <dgm:cxn modelId="{612411F2-7A29-4DAF-B9AA-4B1E1A7D9585}" type="presParOf" srcId="{F22A2CF2-D603-455C-BE40-33742CDFB69A}" destId="{0D5D8119-1565-457B-90BA-AF35114DB044}" srcOrd="2" destOrd="0" presId="urn:microsoft.com/office/officeart/2018/2/layout/IconVerticalSolidList"/>
    <dgm:cxn modelId="{842DD673-BBB6-41D4-944D-E67DBBCB415E}" type="presParOf" srcId="{0D5D8119-1565-457B-90BA-AF35114DB044}" destId="{C424DD2B-42B5-4F55-99EA-0373709712E2}" srcOrd="0" destOrd="0" presId="urn:microsoft.com/office/officeart/2018/2/layout/IconVerticalSolidList"/>
    <dgm:cxn modelId="{30F77F29-BD70-46EE-ABF6-020553A5232C}" type="presParOf" srcId="{0D5D8119-1565-457B-90BA-AF35114DB044}" destId="{1C8740A9-2268-441C-B0D4-49DA4F6DB183}" srcOrd="1" destOrd="0" presId="urn:microsoft.com/office/officeart/2018/2/layout/IconVerticalSolidList"/>
    <dgm:cxn modelId="{4B2C4A93-9956-431C-99A7-65888F05D7FA}" type="presParOf" srcId="{0D5D8119-1565-457B-90BA-AF35114DB044}" destId="{EFE8FFDA-0D1D-457C-887C-9FA2C5EDF403}" srcOrd="2" destOrd="0" presId="urn:microsoft.com/office/officeart/2018/2/layout/IconVerticalSolidList"/>
    <dgm:cxn modelId="{43E5D537-992E-4A54-932A-14601935E796}" type="presParOf" srcId="{0D5D8119-1565-457B-90BA-AF35114DB044}" destId="{F8E10737-31FE-46DD-BE61-AFE7D451B385}" srcOrd="3" destOrd="0" presId="urn:microsoft.com/office/officeart/2018/2/layout/IconVerticalSolidList"/>
    <dgm:cxn modelId="{E8A6ED6A-1678-4DB1-A2AA-52FD5D053081}" type="presParOf" srcId="{F22A2CF2-D603-455C-BE40-33742CDFB69A}" destId="{C11890B6-5C05-436C-9B96-2511C991C31D}" srcOrd="3" destOrd="0" presId="urn:microsoft.com/office/officeart/2018/2/layout/IconVerticalSolidList"/>
    <dgm:cxn modelId="{CCD3756A-5BC3-4ADD-BF1F-8C2F505D469C}" type="presParOf" srcId="{F22A2CF2-D603-455C-BE40-33742CDFB69A}" destId="{AD0B68B3-492E-4778-BBE8-92CC6F255F0C}" srcOrd="4" destOrd="0" presId="urn:microsoft.com/office/officeart/2018/2/layout/IconVerticalSolidList"/>
    <dgm:cxn modelId="{C7D9944E-8380-4FF5-8EAB-80CE88DAD637}" type="presParOf" srcId="{AD0B68B3-492E-4778-BBE8-92CC6F255F0C}" destId="{D596D77C-9D90-4A9B-858D-642EADA44ADE}" srcOrd="0" destOrd="0" presId="urn:microsoft.com/office/officeart/2018/2/layout/IconVerticalSolidList"/>
    <dgm:cxn modelId="{4579C2DE-47C2-4279-8EBB-D181C866A95C}" type="presParOf" srcId="{AD0B68B3-492E-4778-BBE8-92CC6F255F0C}" destId="{BE488AF2-84A7-42CB-A286-D8975371C5F5}" srcOrd="1" destOrd="0" presId="urn:microsoft.com/office/officeart/2018/2/layout/IconVerticalSolidList"/>
    <dgm:cxn modelId="{CE05D28E-6A49-460F-A67E-808E0802026F}" type="presParOf" srcId="{AD0B68B3-492E-4778-BBE8-92CC6F255F0C}" destId="{E1C2CA48-BF0F-4C5E-87B0-C1B79C961F55}" srcOrd="2" destOrd="0" presId="urn:microsoft.com/office/officeart/2018/2/layout/IconVerticalSolidList"/>
    <dgm:cxn modelId="{8F853819-1ACB-43E6-BA77-5BA68DACB200}" type="presParOf" srcId="{AD0B68B3-492E-4778-BBE8-92CC6F255F0C}" destId="{96A8658C-DDAA-436E-B275-E26A11739C1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064C9-650B-415B-A612-A5A4D123CFC9}">
      <dsp:nvSpPr>
        <dsp:cNvPr id="0" name=""/>
        <dsp:cNvSpPr/>
      </dsp:nvSpPr>
      <dsp:spPr>
        <a:xfrm>
          <a:off x="0" y="474"/>
          <a:ext cx="4819359" cy="11095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30A48E-4D42-40FA-B678-4697A08C2A9B}">
      <dsp:nvSpPr>
        <dsp:cNvPr id="0" name=""/>
        <dsp:cNvSpPr/>
      </dsp:nvSpPr>
      <dsp:spPr>
        <a:xfrm>
          <a:off x="335653" y="250134"/>
          <a:ext cx="610279" cy="6102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F0D848-B0B4-4F6D-91E3-AC0F0FCA36B3}">
      <dsp:nvSpPr>
        <dsp:cNvPr id="0" name=""/>
        <dsp:cNvSpPr/>
      </dsp:nvSpPr>
      <dsp:spPr>
        <a:xfrm>
          <a:off x="1281587" y="474"/>
          <a:ext cx="3537771" cy="110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33" tIns="117433" rIns="117433" bIns="117433" numCol="1" spcCol="1270" anchor="ctr" anchorCtr="0">
          <a:noAutofit/>
        </a:bodyPr>
        <a:lstStyle/>
        <a:p>
          <a:pPr marL="0" lvl="0" indent="0" algn="l" defTabSz="666750">
            <a:lnSpc>
              <a:spcPct val="90000"/>
            </a:lnSpc>
            <a:spcBef>
              <a:spcPct val="0"/>
            </a:spcBef>
            <a:spcAft>
              <a:spcPct val="35000"/>
            </a:spcAft>
            <a:buNone/>
          </a:pPr>
          <a:r>
            <a:rPr lang="en-GB" sz="1500" kern="1200" dirty="0"/>
            <a:t>In response to this, the authors of this project propose an online platform. </a:t>
          </a:r>
          <a:endParaRPr lang="en-US" sz="1500" kern="1200" dirty="0"/>
        </a:p>
      </dsp:txBody>
      <dsp:txXfrm>
        <a:off x="1281587" y="474"/>
        <a:ext cx="3537771" cy="1109599"/>
      </dsp:txXfrm>
    </dsp:sp>
    <dsp:sp modelId="{C424DD2B-42B5-4F55-99EA-0373709712E2}">
      <dsp:nvSpPr>
        <dsp:cNvPr id="0" name=""/>
        <dsp:cNvSpPr/>
      </dsp:nvSpPr>
      <dsp:spPr>
        <a:xfrm>
          <a:off x="0" y="1387473"/>
          <a:ext cx="4819359" cy="11095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8740A9-2268-441C-B0D4-49DA4F6DB183}">
      <dsp:nvSpPr>
        <dsp:cNvPr id="0" name=""/>
        <dsp:cNvSpPr/>
      </dsp:nvSpPr>
      <dsp:spPr>
        <a:xfrm>
          <a:off x="335653" y="1637133"/>
          <a:ext cx="610279" cy="6102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E10737-31FE-46DD-BE61-AFE7D451B385}">
      <dsp:nvSpPr>
        <dsp:cNvPr id="0" name=""/>
        <dsp:cNvSpPr/>
      </dsp:nvSpPr>
      <dsp:spPr>
        <a:xfrm>
          <a:off x="1281587" y="1387473"/>
          <a:ext cx="3537771" cy="110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33" tIns="117433" rIns="117433" bIns="117433" numCol="1" spcCol="1270" anchor="ctr" anchorCtr="0">
          <a:noAutofit/>
        </a:bodyPr>
        <a:lstStyle/>
        <a:p>
          <a:pPr marL="0" lvl="0" indent="0" algn="l" defTabSz="666750">
            <a:lnSpc>
              <a:spcPct val="90000"/>
            </a:lnSpc>
            <a:spcBef>
              <a:spcPct val="0"/>
            </a:spcBef>
            <a:spcAft>
              <a:spcPct val="35000"/>
            </a:spcAft>
            <a:buNone/>
          </a:pPr>
          <a:r>
            <a:rPr lang="en-GB" sz="1500" kern="1200" dirty="0"/>
            <a:t>A website that provide information useful to mental and physical health and which helps students find solutions for everyday problems related to their well-being.</a:t>
          </a:r>
          <a:endParaRPr lang="en-US" sz="1500" kern="1200" dirty="0"/>
        </a:p>
      </dsp:txBody>
      <dsp:txXfrm>
        <a:off x="1281587" y="1387473"/>
        <a:ext cx="3537771" cy="1109599"/>
      </dsp:txXfrm>
    </dsp:sp>
    <dsp:sp modelId="{D596D77C-9D90-4A9B-858D-642EADA44ADE}">
      <dsp:nvSpPr>
        <dsp:cNvPr id="0" name=""/>
        <dsp:cNvSpPr/>
      </dsp:nvSpPr>
      <dsp:spPr>
        <a:xfrm>
          <a:off x="0" y="2774473"/>
          <a:ext cx="4819359" cy="11095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88AF2-84A7-42CB-A286-D8975371C5F5}">
      <dsp:nvSpPr>
        <dsp:cNvPr id="0" name=""/>
        <dsp:cNvSpPr/>
      </dsp:nvSpPr>
      <dsp:spPr>
        <a:xfrm>
          <a:off x="335653" y="3024133"/>
          <a:ext cx="610279" cy="6102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A8658C-DDAA-436E-B275-E26A11739C14}">
      <dsp:nvSpPr>
        <dsp:cNvPr id="0" name=""/>
        <dsp:cNvSpPr/>
      </dsp:nvSpPr>
      <dsp:spPr>
        <a:xfrm>
          <a:off x="1281587" y="2774473"/>
          <a:ext cx="3537771" cy="110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33" tIns="117433" rIns="117433" bIns="117433" numCol="1" spcCol="1270" anchor="ctr" anchorCtr="0">
          <a:noAutofit/>
        </a:bodyPr>
        <a:lstStyle/>
        <a:p>
          <a:pPr marL="0" lvl="0" indent="0" algn="l" defTabSz="666750">
            <a:lnSpc>
              <a:spcPct val="90000"/>
            </a:lnSpc>
            <a:spcBef>
              <a:spcPct val="0"/>
            </a:spcBef>
            <a:spcAft>
              <a:spcPct val="35000"/>
            </a:spcAft>
            <a:buNone/>
          </a:pPr>
          <a:r>
            <a:rPr lang="en-GB" sz="1500" kern="1200"/>
            <a:t>The website contain four (4) sections. Each have an introduction and links to other relevant sites.</a:t>
          </a:r>
          <a:endParaRPr lang="en-US" sz="1500" kern="1200"/>
        </a:p>
      </dsp:txBody>
      <dsp:txXfrm>
        <a:off x="1281587" y="2774473"/>
        <a:ext cx="3537771" cy="11095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7E1C3-8373-4038-A373-CB02A390E4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71F441-0DCE-43EC-9E97-1ECFF0A8A8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E153B7-26E7-4EDB-B50A-DFDD127FF144}"/>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5" name="Footer Placeholder 4">
            <a:extLst>
              <a:ext uri="{FF2B5EF4-FFF2-40B4-BE49-F238E27FC236}">
                <a16:creationId xmlns:a16="http://schemas.microsoft.com/office/drawing/2014/main" id="{F8405E17-F633-481F-96CF-F2DCDD2B13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E7745A-9C7B-4AD8-ABCA-E1F9FB4413DC}"/>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3652823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82881-1FB0-4CCD-A21B-C11C34475B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0115A4-4450-4840-AA22-B448E5EE74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6E250C-9B5D-4173-BF49-C3CC3A0D8F3A}"/>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5" name="Footer Placeholder 4">
            <a:extLst>
              <a:ext uri="{FF2B5EF4-FFF2-40B4-BE49-F238E27FC236}">
                <a16:creationId xmlns:a16="http://schemas.microsoft.com/office/drawing/2014/main" id="{2C7698AF-132F-4B88-B64A-8DAB24F26D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29644A-6853-4610-8E9B-7118DF1FDE6A}"/>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3150080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6D49B-021C-4BEE-9F67-11B425D54A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1E786B-0F61-4A0E-9258-5ED44CDFCF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64691-57B3-444E-AC10-E49C1D67E511}"/>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5" name="Footer Placeholder 4">
            <a:extLst>
              <a:ext uri="{FF2B5EF4-FFF2-40B4-BE49-F238E27FC236}">
                <a16:creationId xmlns:a16="http://schemas.microsoft.com/office/drawing/2014/main" id="{5B23D619-7B55-4C8A-88F9-17298F321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51E401-65B5-43B2-A592-99B21C23D34D}"/>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3610224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BF071-FB5E-4586-ABE4-7BDC0B052C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5B8BC5-A9FE-4508-AD87-4ABA18CCF4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4D1E72-A6BC-4148-AB60-A904045AFC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5F3D9F-9A63-4762-81FD-DAF85BA530E3}"/>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6" name="Footer Placeholder 5">
            <a:extLst>
              <a:ext uri="{FF2B5EF4-FFF2-40B4-BE49-F238E27FC236}">
                <a16:creationId xmlns:a16="http://schemas.microsoft.com/office/drawing/2014/main" id="{C5B83A30-0353-4F51-BE23-AAF36B16FF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31C8DC-1A3F-4EF9-814B-88C6CFBEFD9B}"/>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1562423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55BCF-3CA0-4173-AAC6-ACA3EE5630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00609F-77A6-4B3E-A9F9-E8E48BC3F4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A2BEAD-028F-42C1-9AE9-7EC1A98D1A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A53F32-1A6E-433B-A0EC-A871C8C9D9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A0B3B6-629B-4358-AC2A-8A19D9992D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D279C0-6695-4D48-82B7-B8979028CAE8}"/>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8" name="Footer Placeholder 7">
            <a:extLst>
              <a:ext uri="{FF2B5EF4-FFF2-40B4-BE49-F238E27FC236}">
                <a16:creationId xmlns:a16="http://schemas.microsoft.com/office/drawing/2014/main" id="{58F38601-8457-464F-9F36-9A3B06DFB3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32CF17-7799-4EE4-AFD8-5F4B42ED5C4D}"/>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2754751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345F-349B-4BB5-87BE-70D811D4F9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361C00-72F9-483E-A83B-DDD7FCD0F49D}"/>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4" name="Footer Placeholder 3">
            <a:extLst>
              <a:ext uri="{FF2B5EF4-FFF2-40B4-BE49-F238E27FC236}">
                <a16:creationId xmlns:a16="http://schemas.microsoft.com/office/drawing/2014/main" id="{53D375D7-8912-40FF-8BF7-FB307033EF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D7B0E3-B587-4DE7-87CD-C3911C826FE5}"/>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2957833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54F155-F373-4553-9627-0A24CCA0EA4C}"/>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3" name="Footer Placeholder 2">
            <a:extLst>
              <a:ext uri="{FF2B5EF4-FFF2-40B4-BE49-F238E27FC236}">
                <a16:creationId xmlns:a16="http://schemas.microsoft.com/office/drawing/2014/main" id="{B6E996A0-6434-4315-B352-0CB4DCF0BA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045775-CEC5-4ECB-8ED4-3539AAF9AA95}"/>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3719915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2D0B9-C291-40E5-A4A2-144D54408B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C23C4E-9E39-4988-8860-AB3FD79CD6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91F4EC-1446-48AA-9394-1FD3F7C467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DB3C3C-C57E-4B00-AE6F-3574F378E5EC}"/>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6" name="Footer Placeholder 5">
            <a:extLst>
              <a:ext uri="{FF2B5EF4-FFF2-40B4-BE49-F238E27FC236}">
                <a16:creationId xmlns:a16="http://schemas.microsoft.com/office/drawing/2014/main" id="{547C997B-9561-4D43-980E-91C618D2AB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BACC15-BB69-4FF7-94C4-EBDB8B761292}"/>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3206798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D1875-6350-4303-AFBC-08498BE376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967ADA-74C7-4E59-AE2D-60950A7046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B53988-3E62-4ACC-994D-4C8002A938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39C567-D0AE-439F-BAC2-6410FDE83CC9}"/>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6" name="Footer Placeholder 5">
            <a:extLst>
              <a:ext uri="{FF2B5EF4-FFF2-40B4-BE49-F238E27FC236}">
                <a16:creationId xmlns:a16="http://schemas.microsoft.com/office/drawing/2014/main" id="{C7C4A5CE-C479-4539-807B-F16E7EE479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7F3E16-0AF1-4C36-B87A-BDFA3AE97419}"/>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1289007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6512D-8158-4BF2-95FF-49DC67AF6C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168AED-57C5-450B-BAB4-75FEDCF299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557ECD-7AF8-4B57-ADDF-98ACBEFB9681}"/>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5" name="Footer Placeholder 4">
            <a:extLst>
              <a:ext uri="{FF2B5EF4-FFF2-40B4-BE49-F238E27FC236}">
                <a16:creationId xmlns:a16="http://schemas.microsoft.com/office/drawing/2014/main" id="{E6456AF0-0755-4EEA-B304-EE542D75D2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81F417-53BD-4983-B6A2-EA562FA3A85C}"/>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218525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57D53C-407E-45F0-B588-3BEDCC0929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6033B2-0CB1-410E-95D5-DEE2F3BA82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BC5EB8-9F96-49AF-9B52-03BE69865A75}"/>
              </a:ext>
            </a:extLst>
          </p:cNvPr>
          <p:cNvSpPr>
            <a:spLocks noGrp="1"/>
          </p:cNvSpPr>
          <p:nvPr>
            <p:ph type="dt" sz="half" idx="10"/>
          </p:nvPr>
        </p:nvSpPr>
        <p:spPr/>
        <p:txBody>
          <a:bodyPr/>
          <a:lstStyle/>
          <a:p>
            <a:fld id="{728A8B2A-94C9-42F0-91F9-B6AA360FF457}" type="datetimeFigureOut">
              <a:rPr lang="en-GB" smtClean="0"/>
              <a:t>09/05/2022</a:t>
            </a:fld>
            <a:endParaRPr lang="en-GB"/>
          </a:p>
        </p:txBody>
      </p:sp>
      <p:sp>
        <p:nvSpPr>
          <p:cNvPr id="5" name="Footer Placeholder 4">
            <a:extLst>
              <a:ext uri="{FF2B5EF4-FFF2-40B4-BE49-F238E27FC236}">
                <a16:creationId xmlns:a16="http://schemas.microsoft.com/office/drawing/2014/main" id="{06F47478-2F81-4E08-9390-08C1BB37CB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737C8-A2AD-42E2-918D-FE80D8C95F05}"/>
              </a:ext>
            </a:extLst>
          </p:cNvPr>
          <p:cNvSpPr>
            <a:spLocks noGrp="1"/>
          </p:cNvSpPr>
          <p:nvPr>
            <p:ph type="sldNum" sz="quarter" idx="12"/>
          </p:nvPr>
        </p:nvSpPr>
        <p:spPr/>
        <p:txBody>
          <a:bodyPr/>
          <a:lstStyle/>
          <a:p>
            <a:fld id="{EF0C2D23-232C-4583-872C-4FCDC97FDABD}" type="slidenum">
              <a:rPr lang="en-GB" smtClean="0"/>
              <a:t>‹#›</a:t>
            </a:fld>
            <a:endParaRPr lang="en-GB"/>
          </a:p>
        </p:txBody>
      </p:sp>
    </p:spTree>
    <p:extLst>
      <p:ext uri="{BB962C8B-B14F-4D97-AF65-F5344CB8AC3E}">
        <p14:creationId xmlns:p14="http://schemas.microsoft.com/office/powerpoint/2010/main" val="3249768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1AD3BD-20BE-4670-B90F-E1683B3731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0AB625-146C-4E4C-A6F1-7A94B22F17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EF6B0-04D3-405E-9C06-E64608E25D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8A8B2A-94C9-42F0-91F9-B6AA360FF457}" type="datetimeFigureOut">
              <a:rPr lang="en-GB" smtClean="0"/>
              <a:t>09/05/2022</a:t>
            </a:fld>
            <a:endParaRPr lang="en-GB"/>
          </a:p>
        </p:txBody>
      </p:sp>
      <p:sp>
        <p:nvSpPr>
          <p:cNvPr id="5" name="Footer Placeholder 4">
            <a:extLst>
              <a:ext uri="{FF2B5EF4-FFF2-40B4-BE49-F238E27FC236}">
                <a16:creationId xmlns:a16="http://schemas.microsoft.com/office/drawing/2014/main" id="{5B48CB0E-4FF0-407A-88E2-38D671D02A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EA16B6-18BA-4A6A-BD43-9097D23AB7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0C2D23-232C-4583-872C-4FCDC97FDABD}" type="slidenum">
              <a:rPr lang="en-GB" smtClean="0"/>
              <a:t>‹#›</a:t>
            </a:fld>
            <a:endParaRPr lang="en-GB"/>
          </a:p>
        </p:txBody>
      </p:sp>
    </p:spTree>
    <p:extLst>
      <p:ext uri="{BB962C8B-B14F-4D97-AF65-F5344CB8AC3E}">
        <p14:creationId xmlns:p14="http://schemas.microsoft.com/office/powerpoint/2010/main" val="37693543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B6ABE33-0FF6-4270-B583-B571D781C626}"/>
              </a:ext>
            </a:extLst>
          </p:cNvPr>
          <p:cNvPicPr>
            <a:picLocks noChangeAspect="1"/>
          </p:cNvPicPr>
          <p:nvPr/>
        </p:nvPicPr>
        <p:blipFill rotWithShape="1">
          <a:blip r:embed="rId3"/>
          <a:srcRect l="23827" t="23194" r="56094" b="54445"/>
          <a:stretch/>
        </p:blipFill>
        <p:spPr>
          <a:xfrm>
            <a:off x="3814643" y="2276476"/>
            <a:ext cx="4105276" cy="3181350"/>
          </a:xfrm>
          <a:prstGeom prst="rect">
            <a:avLst/>
          </a:prstGeom>
        </p:spPr>
      </p:pic>
      <p:sp>
        <p:nvSpPr>
          <p:cNvPr id="7" name="Title 1">
            <a:extLst>
              <a:ext uri="{FF2B5EF4-FFF2-40B4-BE49-F238E27FC236}">
                <a16:creationId xmlns:a16="http://schemas.microsoft.com/office/drawing/2014/main" id="{EBAE1FDB-9E33-458C-A93E-1A967B64DF5A}"/>
              </a:ext>
            </a:extLst>
          </p:cNvPr>
          <p:cNvSpPr>
            <a:spLocks noGrp="1"/>
          </p:cNvSpPr>
          <p:nvPr/>
        </p:nvSpPr>
        <p:spPr>
          <a:xfrm>
            <a:off x="8377358" y="5079352"/>
            <a:ext cx="3909892" cy="1036864"/>
          </a:xfrm>
          <a:prstGeom prst="rect">
            <a:avLst/>
          </a:prstGeom>
        </p:spPr>
        <p:txBody>
          <a:bodyPr vert="horz" lIns="109728" tIns="109728" rIns="109728" bIns="91440" rtlCol="0" anchor="ctr">
            <a:normAutofit fontScale="47500" lnSpcReduction="20000"/>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Presented by </a:t>
            </a:r>
          </a:p>
          <a:p>
            <a:r>
              <a:rPr lang="en-GB" dirty="0"/>
              <a:t>Jamie Richards, </a:t>
            </a:r>
            <a:r>
              <a:rPr lang="en-GB" dirty="0" err="1"/>
              <a:t>Aliu</a:t>
            </a:r>
            <a:r>
              <a:rPr lang="en-GB" dirty="0"/>
              <a:t> </a:t>
            </a:r>
            <a:r>
              <a:rPr lang="en-GB" dirty="0" err="1"/>
              <a:t>Djalo</a:t>
            </a:r>
            <a:r>
              <a:rPr lang="en-GB" dirty="0"/>
              <a:t>, Lloyd Case</a:t>
            </a:r>
          </a:p>
        </p:txBody>
      </p:sp>
    </p:spTree>
    <p:extLst>
      <p:ext uri="{BB962C8B-B14F-4D97-AF65-F5344CB8AC3E}">
        <p14:creationId xmlns:p14="http://schemas.microsoft.com/office/powerpoint/2010/main" val="1695526442"/>
      </p:ext>
    </p:extLst>
  </p:cSld>
  <p:clrMapOvr>
    <a:masterClrMapping/>
  </p:clrMapOvr>
  <p:transition spd="slow">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anim calcmode="lin" valueType="num">
                                      <p:cBhvr>
                                        <p:cTn id="13" dur="2000" fill="hold"/>
                                        <p:tgtEl>
                                          <p:spTgt spid="7"/>
                                        </p:tgtEl>
                                        <p:attrNameLst>
                                          <p:attrName>ppt_w</p:attrName>
                                        </p:attrNameLst>
                                      </p:cBhvr>
                                      <p:tavLst>
                                        <p:tav tm="0" fmla="#ppt_w*sin(2.5*pi*$)">
                                          <p:val>
                                            <p:fltVal val="0"/>
                                          </p:val>
                                        </p:tav>
                                        <p:tav tm="100000">
                                          <p:val>
                                            <p:fltVal val="1"/>
                                          </p:val>
                                        </p:tav>
                                      </p:tavLst>
                                    </p:anim>
                                    <p:anim calcmode="lin" valueType="num">
                                      <p:cBhvr>
                                        <p:cTn id="14"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A239C3-22D3-4BFB-A5EB-B3C2C6E5FDA3}"/>
              </a:ext>
            </a:extLst>
          </p:cNvPr>
          <p:cNvSpPr>
            <a:spLocks noGrp="1"/>
          </p:cNvSpPr>
          <p:nvPr>
            <p:ph idx="1"/>
          </p:nvPr>
        </p:nvSpPr>
        <p:spPr>
          <a:xfrm>
            <a:off x="6568754" y="2418911"/>
            <a:ext cx="5395373" cy="3381043"/>
          </a:xfrm>
        </p:spPr>
        <p:txBody>
          <a:bodyPr anchor="ctr">
            <a:normAutofit fontScale="85000" lnSpcReduction="20000"/>
          </a:bodyPr>
          <a:lstStyle/>
          <a:p>
            <a:pPr marL="0" indent="0">
              <a:spcAft>
                <a:spcPts val="800"/>
              </a:spcAft>
              <a:buNone/>
            </a:pPr>
            <a:r>
              <a:rPr lang="en-GB" dirty="0">
                <a:effectLst/>
                <a:latin typeface="Calibri" panose="020F0502020204030204" pitchFamily="34" charset="0"/>
                <a:ea typeface="DengXian" panose="02010600030101010101" pitchFamily="2" charset="-122"/>
                <a:cs typeface="Times New Roman" panose="02020603050405020304" pitchFamily="18" charset="0"/>
              </a:rPr>
              <a:t>Health and well-being have become a topic of concern over the last couple of years, especially during Covid and lockdown. The ability to live independently and have freedom to engage socially is one of the biggest challenges people are facing, especially students who have been taught mainly online.   </a:t>
            </a:r>
          </a:p>
          <a:p>
            <a:pPr marL="0" indent="0">
              <a:spcAft>
                <a:spcPts val="800"/>
              </a:spcAft>
              <a:buNone/>
            </a:pPr>
            <a:r>
              <a:rPr lang="en-GB" dirty="0">
                <a:effectLst/>
                <a:latin typeface="Calibri" panose="020F0502020204030204" pitchFamily="34" charset="0"/>
                <a:ea typeface="DengXian" panose="02010600030101010101" pitchFamily="2" charset="-122"/>
                <a:cs typeface="Times New Roman" panose="02020603050405020304" pitchFamily="18" charset="0"/>
              </a:rPr>
              <a:t>Many fear this could lead to mental problems. </a:t>
            </a:r>
          </a:p>
          <a:p>
            <a:endParaRPr lang="en-GB" dirty="0"/>
          </a:p>
        </p:txBody>
      </p:sp>
      <p:pic>
        <p:nvPicPr>
          <p:cNvPr id="1026" name="Picture 2" descr="Introduction Images, Stock Photos &amp; Vectors | Shutterstock">
            <a:extLst>
              <a:ext uri="{FF2B5EF4-FFF2-40B4-BE49-F238E27FC236}">
                <a16:creationId xmlns:a16="http://schemas.microsoft.com/office/drawing/2014/main" id="{18151806-324F-4E43-B011-1435DEB7AD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793"/>
          <a:stretch/>
        </p:blipFill>
        <p:spPr bwMode="auto">
          <a:xfrm>
            <a:off x="415150" y="2328765"/>
            <a:ext cx="5661551" cy="2897156"/>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EE031CB5-9928-4547-8EE5-02829D73EB81}"/>
              </a:ext>
            </a:extLst>
          </p:cNvPr>
          <p:cNvSpPr>
            <a:spLocks noGrp="1"/>
          </p:cNvSpPr>
          <p:nvPr/>
        </p:nvSpPr>
        <p:spPr>
          <a:xfrm>
            <a:off x="3780111" y="738090"/>
            <a:ext cx="4402836" cy="1036864"/>
          </a:xfrm>
          <a:prstGeom prst="rect">
            <a:avLst/>
          </a:prstGeom>
        </p:spPr>
        <p:txBody>
          <a:bodyPr vert="horz" lIns="109728" tIns="109728" rIns="109728" bIns="91440" rtlCol="0" anchor="ctr">
            <a:normAutofit fontScale="77500" lnSpcReduction="20000"/>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Introduction of the problem</a:t>
            </a:r>
          </a:p>
        </p:txBody>
      </p:sp>
    </p:spTree>
    <p:extLst>
      <p:ext uri="{BB962C8B-B14F-4D97-AF65-F5344CB8AC3E}">
        <p14:creationId xmlns:p14="http://schemas.microsoft.com/office/powerpoint/2010/main" val="2721625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circle(in)">
                                      <p:cBhvr>
                                        <p:cTn id="11" dur="2000"/>
                                        <p:tgtEl>
                                          <p:spTgt spid="1026"/>
                                        </p:tgtEl>
                                      </p:cBhvr>
                                    </p:animEffect>
                                  </p:childTnLst>
                                </p:cTn>
                              </p:par>
                              <p:par>
                                <p:cTn id="12" presetID="6" presetClass="entr" presetSubtype="16" fill="hold" grpId="0"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ircle(in)">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circle(in)">
                                      <p:cBhvr>
                                        <p:cTn id="19"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976AC2D8-2F00-EDB7-6C8F-55D41C146014}"/>
              </a:ext>
            </a:extLst>
          </p:cNvPr>
          <p:cNvGraphicFramePr>
            <a:graphicFrameLocks noGrp="1"/>
          </p:cNvGraphicFramePr>
          <p:nvPr>
            <p:extLst>
              <p:ext uri="{D42A27DB-BD31-4B8C-83A1-F6EECF244321}">
                <p14:modId xmlns:p14="http://schemas.microsoft.com/office/powerpoint/2010/main" val="1340925344"/>
              </p:ext>
            </p:extLst>
          </p:nvPr>
        </p:nvGraphicFramePr>
        <p:xfrm>
          <a:off x="3387010" y="1891102"/>
          <a:ext cx="4819359" cy="3884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C86F48F1-6203-4048-AEF6-8BA6E873CF48}"/>
              </a:ext>
            </a:extLst>
          </p:cNvPr>
          <p:cNvSpPr>
            <a:spLocks noGrp="1"/>
          </p:cNvSpPr>
          <p:nvPr/>
        </p:nvSpPr>
        <p:spPr>
          <a:xfrm>
            <a:off x="4862462" y="679968"/>
            <a:ext cx="3213279" cy="1036864"/>
          </a:xfrm>
          <a:prstGeom prst="rect">
            <a:avLst/>
          </a:prstGeom>
        </p:spPr>
        <p:txBody>
          <a:bodyPr vert="horz" lIns="109728" tIns="109728" rIns="109728" bIns="91440" rtlCol="0" anchor="ctr">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Solution</a:t>
            </a:r>
          </a:p>
        </p:txBody>
      </p:sp>
    </p:spTree>
    <p:extLst>
      <p:ext uri="{BB962C8B-B14F-4D97-AF65-F5344CB8AC3E}">
        <p14:creationId xmlns:p14="http://schemas.microsoft.com/office/powerpoint/2010/main" val="92819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down)">
                                      <p:cBhvr>
                                        <p:cTn id="15" dur="580">
                                          <p:stCondLst>
                                            <p:cond delay="0"/>
                                          </p:stCondLst>
                                        </p:cTn>
                                        <p:tgtEl>
                                          <p:spTgt spid="4"/>
                                        </p:tgtEl>
                                      </p:cBhvr>
                                    </p:animEffect>
                                    <p:anim calcmode="lin" valueType="num">
                                      <p:cBhvr>
                                        <p:cTn id="16"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1" dur="26">
                                          <p:stCondLst>
                                            <p:cond delay="650"/>
                                          </p:stCondLst>
                                        </p:cTn>
                                        <p:tgtEl>
                                          <p:spTgt spid="4"/>
                                        </p:tgtEl>
                                      </p:cBhvr>
                                      <p:to x="100000" y="60000"/>
                                    </p:animScale>
                                    <p:animScale>
                                      <p:cBhvr>
                                        <p:cTn id="22" dur="166" decel="50000">
                                          <p:stCondLst>
                                            <p:cond delay="676"/>
                                          </p:stCondLst>
                                        </p:cTn>
                                        <p:tgtEl>
                                          <p:spTgt spid="4"/>
                                        </p:tgtEl>
                                      </p:cBhvr>
                                      <p:to x="100000" y="100000"/>
                                    </p:animScale>
                                    <p:animScale>
                                      <p:cBhvr>
                                        <p:cTn id="23" dur="26">
                                          <p:stCondLst>
                                            <p:cond delay="1312"/>
                                          </p:stCondLst>
                                        </p:cTn>
                                        <p:tgtEl>
                                          <p:spTgt spid="4"/>
                                        </p:tgtEl>
                                      </p:cBhvr>
                                      <p:to x="100000" y="80000"/>
                                    </p:animScale>
                                    <p:animScale>
                                      <p:cBhvr>
                                        <p:cTn id="24" dur="166" decel="50000">
                                          <p:stCondLst>
                                            <p:cond delay="1338"/>
                                          </p:stCondLst>
                                        </p:cTn>
                                        <p:tgtEl>
                                          <p:spTgt spid="4"/>
                                        </p:tgtEl>
                                      </p:cBhvr>
                                      <p:to x="100000" y="100000"/>
                                    </p:animScale>
                                    <p:animScale>
                                      <p:cBhvr>
                                        <p:cTn id="25" dur="26">
                                          <p:stCondLst>
                                            <p:cond delay="1642"/>
                                          </p:stCondLst>
                                        </p:cTn>
                                        <p:tgtEl>
                                          <p:spTgt spid="4"/>
                                        </p:tgtEl>
                                      </p:cBhvr>
                                      <p:to x="100000" y="90000"/>
                                    </p:animScale>
                                    <p:animScale>
                                      <p:cBhvr>
                                        <p:cTn id="26" dur="166" decel="50000">
                                          <p:stCondLst>
                                            <p:cond delay="1668"/>
                                          </p:stCondLst>
                                        </p:cTn>
                                        <p:tgtEl>
                                          <p:spTgt spid="4"/>
                                        </p:tgtEl>
                                      </p:cBhvr>
                                      <p:to x="100000" y="100000"/>
                                    </p:animScale>
                                    <p:animScale>
                                      <p:cBhvr>
                                        <p:cTn id="27" dur="26">
                                          <p:stCondLst>
                                            <p:cond delay="1808"/>
                                          </p:stCondLst>
                                        </p:cTn>
                                        <p:tgtEl>
                                          <p:spTgt spid="4"/>
                                        </p:tgtEl>
                                      </p:cBhvr>
                                      <p:to x="100000" y="95000"/>
                                    </p:animScale>
                                    <p:animScale>
                                      <p:cBhvr>
                                        <p:cTn id="28"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EAD27-7196-4EB9-BF9E-073C4071304E}"/>
              </a:ext>
            </a:extLst>
          </p:cNvPr>
          <p:cNvSpPr>
            <a:spLocks noGrp="1"/>
          </p:cNvSpPr>
          <p:nvPr/>
        </p:nvSpPr>
        <p:spPr>
          <a:xfrm>
            <a:off x="4862462" y="679968"/>
            <a:ext cx="3213279" cy="1036864"/>
          </a:xfrm>
          <a:prstGeom prst="rect">
            <a:avLst/>
          </a:prstGeom>
        </p:spPr>
        <p:txBody>
          <a:bodyPr vert="horz" lIns="109728" tIns="109728" rIns="109728" bIns="91440" rtlCol="0" anchor="ctr">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Gantt Chart</a:t>
            </a:r>
          </a:p>
        </p:txBody>
      </p:sp>
      <p:pic>
        <p:nvPicPr>
          <p:cNvPr id="3" name="Picture 2" descr="Timeline&#10;&#10;Description automatically generated with medium confidence">
            <a:extLst>
              <a:ext uri="{FF2B5EF4-FFF2-40B4-BE49-F238E27FC236}">
                <a16:creationId xmlns:a16="http://schemas.microsoft.com/office/drawing/2014/main" id="{35A3B226-8F4B-47D5-966E-1006EC2151E5}"/>
              </a:ext>
            </a:extLst>
          </p:cNvPr>
          <p:cNvPicPr>
            <a:picLocks noChangeAspect="1"/>
          </p:cNvPicPr>
          <p:nvPr/>
        </p:nvPicPr>
        <p:blipFill>
          <a:blip r:embed="rId3"/>
          <a:stretch>
            <a:fillRect/>
          </a:stretch>
        </p:blipFill>
        <p:spPr>
          <a:xfrm>
            <a:off x="1992265" y="2498409"/>
            <a:ext cx="8512270" cy="2642760"/>
          </a:xfrm>
          <a:prstGeom prst="rect">
            <a:avLst/>
          </a:prstGeom>
        </p:spPr>
      </p:pic>
      <p:sp>
        <p:nvSpPr>
          <p:cNvPr id="5" name="TextBox 4">
            <a:extLst>
              <a:ext uri="{FF2B5EF4-FFF2-40B4-BE49-F238E27FC236}">
                <a16:creationId xmlns:a16="http://schemas.microsoft.com/office/drawing/2014/main" id="{733A6E25-8A31-4AB6-8041-E3977620F6E9}"/>
              </a:ext>
            </a:extLst>
          </p:cNvPr>
          <p:cNvSpPr txBox="1"/>
          <p:nvPr/>
        </p:nvSpPr>
        <p:spPr>
          <a:xfrm>
            <a:off x="9942996" y="5922746"/>
            <a:ext cx="6097554" cy="369332"/>
          </a:xfrm>
          <a:prstGeom prst="rect">
            <a:avLst/>
          </a:prstGeom>
          <a:noFill/>
        </p:spPr>
        <p:txBody>
          <a:bodyPr wrap="square">
            <a:spAutoFit/>
          </a:bodyPr>
          <a:lstStyle/>
          <a:p>
            <a:r>
              <a:rPr lang="en-GB" dirty="0"/>
              <a:t>Created by </a:t>
            </a:r>
            <a:r>
              <a:rPr lang="en-GB" dirty="0" err="1"/>
              <a:t>Aliu</a:t>
            </a:r>
            <a:r>
              <a:rPr lang="en-GB" dirty="0"/>
              <a:t> </a:t>
            </a:r>
            <a:r>
              <a:rPr lang="en-GB" dirty="0" err="1"/>
              <a:t>Djalo</a:t>
            </a:r>
            <a:endParaRPr lang="en-GB" dirty="0"/>
          </a:p>
        </p:txBody>
      </p:sp>
    </p:spTree>
    <p:extLst>
      <p:ext uri="{BB962C8B-B14F-4D97-AF65-F5344CB8AC3E}">
        <p14:creationId xmlns:p14="http://schemas.microsoft.com/office/powerpoint/2010/main" val="1061057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80">
                                          <p:stCondLst>
                                            <p:cond delay="0"/>
                                          </p:stCondLst>
                                        </p:cTn>
                                        <p:tgtEl>
                                          <p:spTgt spid="3"/>
                                        </p:tgtEl>
                                      </p:cBhvr>
                                    </p:animEffect>
                                    <p:anim calcmode="lin" valueType="num">
                                      <p:cBhvr>
                                        <p:cTn id="13"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gtEl>
                                      </p:cBhvr>
                                      <p:to x="100000" y="60000"/>
                                    </p:animScale>
                                    <p:animScale>
                                      <p:cBhvr>
                                        <p:cTn id="19" dur="166" decel="50000">
                                          <p:stCondLst>
                                            <p:cond delay="676"/>
                                          </p:stCondLst>
                                        </p:cTn>
                                        <p:tgtEl>
                                          <p:spTgt spid="3"/>
                                        </p:tgtEl>
                                      </p:cBhvr>
                                      <p:to x="100000" y="100000"/>
                                    </p:animScale>
                                    <p:animScale>
                                      <p:cBhvr>
                                        <p:cTn id="20" dur="26">
                                          <p:stCondLst>
                                            <p:cond delay="1312"/>
                                          </p:stCondLst>
                                        </p:cTn>
                                        <p:tgtEl>
                                          <p:spTgt spid="3"/>
                                        </p:tgtEl>
                                      </p:cBhvr>
                                      <p:to x="100000" y="80000"/>
                                    </p:animScale>
                                    <p:animScale>
                                      <p:cBhvr>
                                        <p:cTn id="21" dur="166" decel="50000">
                                          <p:stCondLst>
                                            <p:cond delay="1338"/>
                                          </p:stCondLst>
                                        </p:cTn>
                                        <p:tgtEl>
                                          <p:spTgt spid="3"/>
                                        </p:tgtEl>
                                      </p:cBhvr>
                                      <p:to x="100000" y="100000"/>
                                    </p:animScale>
                                    <p:animScale>
                                      <p:cBhvr>
                                        <p:cTn id="22" dur="26">
                                          <p:stCondLst>
                                            <p:cond delay="1642"/>
                                          </p:stCondLst>
                                        </p:cTn>
                                        <p:tgtEl>
                                          <p:spTgt spid="3"/>
                                        </p:tgtEl>
                                      </p:cBhvr>
                                      <p:to x="100000" y="90000"/>
                                    </p:animScale>
                                    <p:animScale>
                                      <p:cBhvr>
                                        <p:cTn id="23" dur="166" decel="50000">
                                          <p:stCondLst>
                                            <p:cond delay="1668"/>
                                          </p:stCondLst>
                                        </p:cTn>
                                        <p:tgtEl>
                                          <p:spTgt spid="3"/>
                                        </p:tgtEl>
                                      </p:cBhvr>
                                      <p:to x="100000" y="100000"/>
                                    </p:animScale>
                                    <p:animScale>
                                      <p:cBhvr>
                                        <p:cTn id="24" dur="26">
                                          <p:stCondLst>
                                            <p:cond delay="1808"/>
                                          </p:stCondLst>
                                        </p:cTn>
                                        <p:tgtEl>
                                          <p:spTgt spid="3"/>
                                        </p:tgtEl>
                                      </p:cBhvr>
                                      <p:to x="100000" y="95000"/>
                                    </p:animScale>
                                    <p:animScale>
                                      <p:cBhvr>
                                        <p:cTn id="25" dur="166" decel="50000">
                                          <p:stCondLst>
                                            <p:cond delay="1834"/>
                                          </p:stCondLst>
                                        </p:cTn>
                                        <p:tgtEl>
                                          <p:spTgt spid="3"/>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1000"/>
                                        <p:tgtEl>
                                          <p:spTgt spid="5"/>
                                        </p:tgtEl>
                                      </p:cBhvr>
                                    </p:animEffect>
                                    <p:anim calcmode="lin" valueType="num">
                                      <p:cBhvr>
                                        <p:cTn id="31" dur="1000" fill="hold"/>
                                        <p:tgtEl>
                                          <p:spTgt spid="5"/>
                                        </p:tgtEl>
                                        <p:attrNameLst>
                                          <p:attrName>ppt_x</p:attrName>
                                        </p:attrNameLst>
                                      </p:cBhvr>
                                      <p:tavLst>
                                        <p:tav tm="0">
                                          <p:val>
                                            <p:strVal val="#ppt_x"/>
                                          </p:val>
                                        </p:tav>
                                        <p:tav tm="100000">
                                          <p:val>
                                            <p:strVal val="#ppt_x"/>
                                          </p:val>
                                        </p:tav>
                                      </p:tavLst>
                                    </p:anim>
                                    <p:anim calcmode="lin" valueType="num">
                                      <p:cBhvr>
                                        <p:cTn id="3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BBBE0EB-FC8F-4BA8-8903-8F4D7C1DCD0E}"/>
              </a:ext>
            </a:extLst>
          </p:cNvPr>
          <p:cNvPicPr>
            <a:picLocks noChangeAspect="1"/>
          </p:cNvPicPr>
          <p:nvPr/>
        </p:nvPicPr>
        <p:blipFill>
          <a:blip r:embed="rId3"/>
          <a:stretch>
            <a:fillRect/>
          </a:stretch>
        </p:blipFill>
        <p:spPr>
          <a:xfrm>
            <a:off x="1915757" y="2834651"/>
            <a:ext cx="8512270" cy="2255751"/>
          </a:xfrm>
          <a:prstGeom prst="rect">
            <a:avLst/>
          </a:prstGeom>
        </p:spPr>
      </p:pic>
      <p:sp>
        <p:nvSpPr>
          <p:cNvPr id="5" name="Title 1">
            <a:extLst>
              <a:ext uri="{FF2B5EF4-FFF2-40B4-BE49-F238E27FC236}">
                <a16:creationId xmlns:a16="http://schemas.microsoft.com/office/drawing/2014/main" id="{F44EED99-6DB3-436F-999E-0599B1550F5C}"/>
              </a:ext>
            </a:extLst>
          </p:cNvPr>
          <p:cNvSpPr>
            <a:spLocks noGrp="1"/>
          </p:cNvSpPr>
          <p:nvPr/>
        </p:nvSpPr>
        <p:spPr>
          <a:xfrm>
            <a:off x="4910087" y="679968"/>
            <a:ext cx="3213279" cy="1036864"/>
          </a:xfrm>
          <a:prstGeom prst="rect">
            <a:avLst/>
          </a:prstGeom>
        </p:spPr>
        <p:txBody>
          <a:bodyPr vert="horz" lIns="109728" tIns="109728" rIns="109728" bIns="91440" rtlCol="0" anchor="ctr">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Pert Chart</a:t>
            </a:r>
          </a:p>
        </p:txBody>
      </p:sp>
      <p:sp>
        <p:nvSpPr>
          <p:cNvPr id="6" name="TextBox 5">
            <a:extLst>
              <a:ext uri="{FF2B5EF4-FFF2-40B4-BE49-F238E27FC236}">
                <a16:creationId xmlns:a16="http://schemas.microsoft.com/office/drawing/2014/main" id="{F4ECAD8D-E980-42D6-AD3D-B333139AA253}"/>
              </a:ext>
            </a:extLst>
          </p:cNvPr>
          <p:cNvSpPr txBox="1"/>
          <p:nvPr/>
        </p:nvSpPr>
        <p:spPr>
          <a:xfrm>
            <a:off x="9942996" y="5922746"/>
            <a:ext cx="6097554" cy="369332"/>
          </a:xfrm>
          <a:prstGeom prst="rect">
            <a:avLst/>
          </a:prstGeom>
          <a:noFill/>
        </p:spPr>
        <p:txBody>
          <a:bodyPr wrap="square">
            <a:spAutoFit/>
          </a:bodyPr>
          <a:lstStyle/>
          <a:p>
            <a:r>
              <a:rPr lang="en-GB" dirty="0"/>
              <a:t>Created by </a:t>
            </a:r>
            <a:r>
              <a:rPr lang="en-GB" dirty="0" err="1"/>
              <a:t>Aliu</a:t>
            </a:r>
            <a:r>
              <a:rPr lang="en-GB" dirty="0"/>
              <a:t> </a:t>
            </a:r>
            <a:r>
              <a:rPr lang="en-GB" dirty="0" err="1"/>
              <a:t>Djalo</a:t>
            </a:r>
            <a:endParaRPr lang="en-GB" dirty="0"/>
          </a:p>
        </p:txBody>
      </p:sp>
    </p:spTree>
    <p:extLst>
      <p:ext uri="{BB962C8B-B14F-4D97-AF65-F5344CB8AC3E}">
        <p14:creationId xmlns:p14="http://schemas.microsoft.com/office/powerpoint/2010/main" val="1636232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762DB4-6784-4293-BDAF-5C99E58348C8}"/>
              </a:ext>
            </a:extLst>
          </p:cNvPr>
          <p:cNvPicPr>
            <a:picLocks noChangeAspect="1"/>
          </p:cNvPicPr>
          <p:nvPr/>
        </p:nvPicPr>
        <p:blipFill rotWithShape="1">
          <a:blip r:embed="rId3"/>
          <a:srcRect t="11389" r="1274" b="4584"/>
          <a:stretch/>
        </p:blipFill>
        <p:spPr>
          <a:xfrm>
            <a:off x="1504950" y="1800224"/>
            <a:ext cx="9563100" cy="4083027"/>
          </a:xfrm>
          <a:prstGeom prst="rect">
            <a:avLst/>
          </a:prstGeom>
        </p:spPr>
      </p:pic>
      <p:sp>
        <p:nvSpPr>
          <p:cNvPr id="8" name="Title 1">
            <a:extLst>
              <a:ext uri="{FF2B5EF4-FFF2-40B4-BE49-F238E27FC236}">
                <a16:creationId xmlns:a16="http://schemas.microsoft.com/office/drawing/2014/main" id="{D8C889C0-C575-42A8-81EE-991822EC93B4}"/>
              </a:ext>
            </a:extLst>
          </p:cNvPr>
          <p:cNvSpPr>
            <a:spLocks noGrp="1"/>
          </p:cNvSpPr>
          <p:nvPr/>
        </p:nvSpPr>
        <p:spPr>
          <a:xfrm>
            <a:off x="4116013" y="456317"/>
            <a:ext cx="3609734" cy="1036864"/>
          </a:xfrm>
          <a:prstGeom prst="rect">
            <a:avLst/>
          </a:prstGeom>
        </p:spPr>
        <p:txBody>
          <a:bodyPr vert="horz" lIns="109728" tIns="109728" rIns="109728" bIns="91440" rtlCol="0" anchor="ctr">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Website Prototype </a:t>
            </a:r>
          </a:p>
        </p:txBody>
      </p:sp>
      <p:sp>
        <p:nvSpPr>
          <p:cNvPr id="10" name="TextBox 9">
            <a:extLst>
              <a:ext uri="{FF2B5EF4-FFF2-40B4-BE49-F238E27FC236}">
                <a16:creationId xmlns:a16="http://schemas.microsoft.com/office/drawing/2014/main" id="{D1334CD4-99FE-4675-8C00-88E8DB8CE9C2}"/>
              </a:ext>
            </a:extLst>
          </p:cNvPr>
          <p:cNvSpPr txBox="1"/>
          <p:nvPr/>
        </p:nvSpPr>
        <p:spPr>
          <a:xfrm>
            <a:off x="4116013" y="1277371"/>
            <a:ext cx="6097554" cy="369332"/>
          </a:xfrm>
          <a:prstGeom prst="rect">
            <a:avLst/>
          </a:prstGeom>
          <a:noFill/>
        </p:spPr>
        <p:txBody>
          <a:bodyPr wrap="square">
            <a:spAutoFit/>
          </a:bodyPr>
          <a:lstStyle/>
          <a:p>
            <a:r>
              <a:rPr lang="en-GB" dirty="0"/>
              <a:t>https://1909431.wixsite.com/my-site</a:t>
            </a:r>
          </a:p>
        </p:txBody>
      </p:sp>
      <p:sp>
        <p:nvSpPr>
          <p:cNvPr id="11" name="TextBox 10">
            <a:extLst>
              <a:ext uri="{FF2B5EF4-FFF2-40B4-BE49-F238E27FC236}">
                <a16:creationId xmlns:a16="http://schemas.microsoft.com/office/drawing/2014/main" id="{C00019E5-E4A3-43BE-9961-BCEDC3DEC4F1}"/>
              </a:ext>
            </a:extLst>
          </p:cNvPr>
          <p:cNvSpPr txBox="1"/>
          <p:nvPr/>
        </p:nvSpPr>
        <p:spPr>
          <a:xfrm>
            <a:off x="8131287" y="5883251"/>
            <a:ext cx="6097554" cy="369332"/>
          </a:xfrm>
          <a:prstGeom prst="rect">
            <a:avLst/>
          </a:prstGeom>
          <a:noFill/>
        </p:spPr>
        <p:txBody>
          <a:bodyPr wrap="square">
            <a:spAutoFit/>
          </a:bodyPr>
          <a:lstStyle/>
          <a:p>
            <a:r>
              <a:rPr lang="en-GB" dirty="0"/>
              <a:t>Created and designed by Barry Bradshaw</a:t>
            </a:r>
          </a:p>
        </p:txBody>
      </p:sp>
    </p:spTree>
    <p:extLst>
      <p:ext uri="{BB962C8B-B14F-4D97-AF65-F5344CB8AC3E}">
        <p14:creationId xmlns:p14="http://schemas.microsoft.com/office/powerpoint/2010/main" val="934281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down)">
                                      <p:cBhvr>
                                        <p:cTn id="14" dur="5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DCD3D3D-6F36-4D55-BCC7-5011FA14AFB4}"/>
              </a:ext>
            </a:extLst>
          </p:cNvPr>
          <p:cNvSpPr>
            <a:spLocks noGrp="1"/>
          </p:cNvSpPr>
          <p:nvPr/>
        </p:nvSpPr>
        <p:spPr>
          <a:xfrm>
            <a:off x="4291133" y="456317"/>
            <a:ext cx="3609734" cy="1036864"/>
          </a:xfrm>
          <a:prstGeom prst="rect">
            <a:avLst/>
          </a:prstGeom>
        </p:spPr>
        <p:txBody>
          <a:bodyPr vert="horz" lIns="109728" tIns="109728" rIns="109728" bIns="91440" rtlCol="0" anchor="ctr">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Mental Health</a:t>
            </a:r>
          </a:p>
        </p:txBody>
      </p:sp>
      <p:sp>
        <p:nvSpPr>
          <p:cNvPr id="5" name="TextBox 4">
            <a:extLst>
              <a:ext uri="{FF2B5EF4-FFF2-40B4-BE49-F238E27FC236}">
                <a16:creationId xmlns:a16="http://schemas.microsoft.com/office/drawing/2014/main" id="{1DBC0868-E9B7-46CF-A3A6-6112439DE9E2}"/>
              </a:ext>
            </a:extLst>
          </p:cNvPr>
          <p:cNvSpPr txBox="1"/>
          <p:nvPr/>
        </p:nvSpPr>
        <p:spPr>
          <a:xfrm>
            <a:off x="9181322" y="5908506"/>
            <a:ext cx="3010678" cy="369332"/>
          </a:xfrm>
          <a:prstGeom prst="rect">
            <a:avLst/>
          </a:prstGeom>
          <a:noFill/>
        </p:spPr>
        <p:txBody>
          <a:bodyPr wrap="square">
            <a:spAutoFit/>
          </a:bodyPr>
          <a:lstStyle/>
          <a:p>
            <a:r>
              <a:rPr lang="en-GB" dirty="0"/>
              <a:t>Researched by Jamie Richards</a:t>
            </a:r>
          </a:p>
        </p:txBody>
      </p:sp>
      <p:pic>
        <p:nvPicPr>
          <p:cNvPr id="8" name="Picture 7">
            <a:extLst>
              <a:ext uri="{FF2B5EF4-FFF2-40B4-BE49-F238E27FC236}">
                <a16:creationId xmlns:a16="http://schemas.microsoft.com/office/drawing/2014/main" id="{4536804E-D5E1-4507-B978-00D692FCB34F}"/>
              </a:ext>
            </a:extLst>
          </p:cNvPr>
          <p:cNvPicPr>
            <a:picLocks noChangeAspect="1"/>
          </p:cNvPicPr>
          <p:nvPr/>
        </p:nvPicPr>
        <p:blipFill rotWithShape="1">
          <a:blip r:embed="rId3"/>
          <a:srcRect t="17222" r="1407" b="11111"/>
          <a:stretch/>
        </p:blipFill>
        <p:spPr>
          <a:xfrm>
            <a:off x="-847725" y="1815316"/>
            <a:ext cx="12792075" cy="4093190"/>
          </a:xfrm>
          <a:prstGeom prst="rect">
            <a:avLst/>
          </a:prstGeom>
        </p:spPr>
      </p:pic>
      <p:sp>
        <p:nvSpPr>
          <p:cNvPr id="10" name="TextBox 9">
            <a:extLst>
              <a:ext uri="{FF2B5EF4-FFF2-40B4-BE49-F238E27FC236}">
                <a16:creationId xmlns:a16="http://schemas.microsoft.com/office/drawing/2014/main" id="{6892A931-A4D0-4C3F-8255-C2E66C5B231D}"/>
              </a:ext>
            </a:extLst>
          </p:cNvPr>
          <p:cNvSpPr txBox="1"/>
          <p:nvPr/>
        </p:nvSpPr>
        <p:spPr>
          <a:xfrm>
            <a:off x="8159862" y="6141660"/>
            <a:ext cx="6097554" cy="369332"/>
          </a:xfrm>
          <a:prstGeom prst="rect">
            <a:avLst/>
          </a:prstGeom>
          <a:noFill/>
        </p:spPr>
        <p:txBody>
          <a:bodyPr wrap="square">
            <a:spAutoFit/>
          </a:bodyPr>
          <a:lstStyle/>
          <a:p>
            <a:r>
              <a:rPr lang="en-GB" dirty="0"/>
              <a:t>Created and designed by Barry Bradshaw</a:t>
            </a:r>
          </a:p>
        </p:txBody>
      </p:sp>
    </p:spTree>
    <p:extLst>
      <p:ext uri="{BB962C8B-B14F-4D97-AF65-F5344CB8AC3E}">
        <p14:creationId xmlns:p14="http://schemas.microsoft.com/office/powerpoint/2010/main" val="219230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arn(inVertical)">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2000"/>
                                        <p:tgtEl>
                                          <p:spTgt spid="5"/>
                                        </p:tgtEl>
                                      </p:cBhvr>
                                    </p:animEffect>
                                    <p:anim calcmode="lin" valueType="num">
                                      <p:cBhvr>
                                        <p:cTn id="21" dur="2000" fill="hold"/>
                                        <p:tgtEl>
                                          <p:spTgt spid="5"/>
                                        </p:tgtEl>
                                        <p:attrNameLst>
                                          <p:attrName>ppt_w</p:attrName>
                                        </p:attrNameLst>
                                      </p:cBhvr>
                                      <p:tavLst>
                                        <p:tav tm="0" fmla="#ppt_w*sin(2.5*pi*$)">
                                          <p:val>
                                            <p:fltVal val="0"/>
                                          </p:val>
                                        </p:tav>
                                        <p:tav tm="100000">
                                          <p:val>
                                            <p:fltVal val="1"/>
                                          </p:val>
                                        </p:tav>
                                      </p:tavLst>
                                    </p:anim>
                                    <p:anim calcmode="lin" valueType="num">
                                      <p:cBhvr>
                                        <p:cTn id="22"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A635202-1FD9-4E99-86F9-1F863A076559}"/>
              </a:ext>
            </a:extLst>
          </p:cNvPr>
          <p:cNvSpPr>
            <a:spLocks noGrp="1"/>
          </p:cNvSpPr>
          <p:nvPr/>
        </p:nvSpPr>
        <p:spPr>
          <a:xfrm>
            <a:off x="4291133" y="456317"/>
            <a:ext cx="3609734" cy="1036864"/>
          </a:xfrm>
          <a:prstGeom prst="rect">
            <a:avLst/>
          </a:prstGeom>
        </p:spPr>
        <p:txBody>
          <a:bodyPr vert="horz" lIns="109728" tIns="109728" rIns="109728" bIns="91440" rtlCol="0" anchor="ctr">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Feeling Bored</a:t>
            </a:r>
          </a:p>
        </p:txBody>
      </p:sp>
      <p:sp>
        <p:nvSpPr>
          <p:cNvPr id="5" name="TextBox 4">
            <a:extLst>
              <a:ext uri="{FF2B5EF4-FFF2-40B4-BE49-F238E27FC236}">
                <a16:creationId xmlns:a16="http://schemas.microsoft.com/office/drawing/2014/main" id="{3E0D3228-1B06-477F-907A-32FF20208136}"/>
              </a:ext>
            </a:extLst>
          </p:cNvPr>
          <p:cNvSpPr txBox="1"/>
          <p:nvPr/>
        </p:nvSpPr>
        <p:spPr>
          <a:xfrm>
            <a:off x="9181322" y="5908506"/>
            <a:ext cx="3010678" cy="369332"/>
          </a:xfrm>
          <a:prstGeom prst="rect">
            <a:avLst/>
          </a:prstGeom>
          <a:noFill/>
        </p:spPr>
        <p:txBody>
          <a:bodyPr wrap="square">
            <a:spAutoFit/>
          </a:bodyPr>
          <a:lstStyle/>
          <a:p>
            <a:r>
              <a:rPr lang="en-GB" dirty="0"/>
              <a:t>Researched by Lloyd Case</a:t>
            </a:r>
          </a:p>
        </p:txBody>
      </p:sp>
      <p:pic>
        <p:nvPicPr>
          <p:cNvPr id="6" name="Picture 5">
            <a:extLst>
              <a:ext uri="{FF2B5EF4-FFF2-40B4-BE49-F238E27FC236}">
                <a16:creationId xmlns:a16="http://schemas.microsoft.com/office/drawing/2014/main" id="{3B616A26-8BF1-49A7-B83B-C4A812A1F282}"/>
              </a:ext>
            </a:extLst>
          </p:cNvPr>
          <p:cNvPicPr>
            <a:picLocks noChangeAspect="1"/>
          </p:cNvPicPr>
          <p:nvPr/>
        </p:nvPicPr>
        <p:blipFill>
          <a:blip r:embed="rId3"/>
          <a:stretch>
            <a:fillRect/>
          </a:stretch>
        </p:blipFill>
        <p:spPr>
          <a:xfrm>
            <a:off x="8378975" y="1778327"/>
            <a:ext cx="4130179" cy="4130179"/>
          </a:xfrm>
          <a:prstGeom prst="rect">
            <a:avLst/>
          </a:prstGeom>
        </p:spPr>
      </p:pic>
      <p:sp>
        <p:nvSpPr>
          <p:cNvPr id="7" name="TextBox 6">
            <a:extLst>
              <a:ext uri="{FF2B5EF4-FFF2-40B4-BE49-F238E27FC236}">
                <a16:creationId xmlns:a16="http://schemas.microsoft.com/office/drawing/2014/main" id="{BD7289AB-CEE8-455E-B667-8208832D5886}"/>
              </a:ext>
            </a:extLst>
          </p:cNvPr>
          <p:cNvSpPr txBox="1"/>
          <p:nvPr/>
        </p:nvSpPr>
        <p:spPr>
          <a:xfrm>
            <a:off x="244251" y="4875961"/>
            <a:ext cx="6367928" cy="646331"/>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feeling bored isn’t necessarily a bad thing but being active and doing something you like/enjoy will help with your boredom</a:t>
            </a:r>
            <a:endParaRPr lang="en-GB" dirty="0"/>
          </a:p>
        </p:txBody>
      </p:sp>
      <p:sp>
        <p:nvSpPr>
          <p:cNvPr id="8" name="TextBox 7">
            <a:extLst>
              <a:ext uri="{FF2B5EF4-FFF2-40B4-BE49-F238E27FC236}">
                <a16:creationId xmlns:a16="http://schemas.microsoft.com/office/drawing/2014/main" id="{667A453A-A679-4407-8029-66E8137056E0}"/>
              </a:ext>
            </a:extLst>
          </p:cNvPr>
          <p:cNvSpPr txBox="1"/>
          <p:nvPr/>
        </p:nvSpPr>
        <p:spPr>
          <a:xfrm>
            <a:off x="3118000" y="2016551"/>
            <a:ext cx="6367928" cy="646331"/>
          </a:xfrm>
          <a:prstGeom prst="rect">
            <a:avLst/>
          </a:prstGeom>
          <a:noFill/>
        </p:spPr>
        <p:txBody>
          <a:bodyPr wrap="square">
            <a:spAutoFit/>
          </a:bodyPr>
          <a:lstStyle/>
          <a:p>
            <a:r>
              <a:rPr lang="en-GB" dirty="0"/>
              <a:t>the moments where you feel bored you must find a way to use that opportunity to be productive</a:t>
            </a:r>
          </a:p>
        </p:txBody>
      </p:sp>
      <p:sp>
        <p:nvSpPr>
          <p:cNvPr id="9" name="TextBox 8">
            <a:extLst>
              <a:ext uri="{FF2B5EF4-FFF2-40B4-BE49-F238E27FC236}">
                <a16:creationId xmlns:a16="http://schemas.microsoft.com/office/drawing/2014/main" id="{C721DE59-C3D0-4291-A88F-8FF1C139E27C}"/>
              </a:ext>
            </a:extLst>
          </p:cNvPr>
          <p:cNvSpPr txBox="1"/>
          <p:nvPr/>
        </p:nvSpPr>
        <p:spPr>
          <a:xfrm>
            <a:off x="244251" y="3048555"/>
            <a:ext cx="6367928"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feeling bored can lead to a lack of motivation</a:t>
            </a:r>
            <a:endParaRPr lang="en-GB" dirty="0"/>
          </a:p>
        </p:txBody>
      </p:sp>
      <p:sp>
        <p:nvSpPr>
          <p:cNvPr id="10" name="TextBox 9">
            <a:extLst>
              <a:ext uri="{FF2B5EF4-FFF2-40B4-BE49-F238E27FC236}">
                <a16:creationId xmlns:a16="http://schemas.microsoft.com/office/drawing/2014/main" id="{44A01016-E2F6-4F30-A9F0-EA3740EAFD77}"/>
              </a:ext>
            </a:extLst>
          </p:cNvPr>
          <p:cNvSpPr txBox="1"/>
          <p:nvPr/>
        </p:nvSpPr>
        <p:spPr>
          <a:xfrm>
            <a:off x="3118000" y="3843416"/>
            <a:ext cx="6367928" cy="646331"/>
          </a:xfrm>
          <a:prstGeom prst="rect">
            <a:avLst/>
          </a:prstGeom>
          <a:noFill/>
        </p:spPr>
        <p:txBody>
          <a:bodyPr wrap="square">
            <a:spAutoFit/>
          </a:bodyPr>
          <a:lstStyle/>
          <a:p>
            <a:r>
              <a:rPr lang="en-GB" dirty="0"/>
              <a:t>have a schedule and make sure you give yourself a break when needed</a:t>
            </a:r>
          </a:p>
        </p:txBody>
      </p:sp>
    </p:spTree>
    <p:extLst>
      <p:ext uri="{BB962C8B-B14F-4D97-AF65-F5344CB8AC3E}">
        <p14:creationId xmlns:p14="http://schemas.microsoft.com/office/powerpoint/2010/main" val="2657488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down)">
                                      <p:cBhvr>
                                        <p:cTn id="14" dur="580">
                                          <p:stCondLst>
                                            <p:cond delay="0"/>
                                          </p:stCondLst>
                                        </p:cTn>
                                        <p:tgtEl>
                                          <p:spTgt spid="6"/>
                                        </p:tgtEl>
                                      </p:cBhvr>
                                    </p:animEffect>
                                    <p:anim calcmode="lin" valueType="num">
                                      <p:cBhvr>
                                        <p:cTn id="15"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0" dur="26">
                                          <p:stCondLst>
                                            <p:cond delay="650"/>
                                          </p:stCondLst>
                                        </p:cTn>
                                        <p:tgtEl>
                                          <p:spTgt spid="6"/>
                                        </p:tgtEl>
                                      </p:cBhvr>
                                      <p:to x="100000" y="60000"/>
                                    </p:animScale>
                                    <p:animScale>
                                      <p:cBhvr>
                                        <p:cTn id="21" dur="166" decel="50000">
                                          <p:stCondLst>
                                            <p:cond delay="676"/>
                                          </p:stCondLst>
                                        </p:cTn>
                                        <p:tgtEl>
                                          <p:spTgt spid="6"/>
                                        </p:tgtEl>
                                      </p:cBhvr>
                                      <p:to x="100000" y="100000"/>
                                    </p:animScale>
                                    <p:animScale>
                                      <p:cBhvr>
                                        <p:cTn id="22" dur="26">
                                          <p:stCondLst>
                                            <p:cond delay="1312"/>
                                          </p:stCondLst>
                                        </p:cTn>
                                        <p:tgtEl>
                                          <p:spTgt spid="6"/>
                                        </p:tgtEl>
                                      </p:cBhvr>
                                      <p:to x="100000" y="80000"/>
                                    </p:animScale>
                                    <p:animScale>
                                      <p:cBhvr>
                                        <p:cTn id="23" dur="166" decel="50000">
                                          <p:stCondLst>
                                            <p:cond delay="1338"/>
                                          </p:stCondLst>
                                        </p:cTn>
                                        <p:tgtEl>
                                          <p:spTgt spid="6"/>
                                        </p:tgtEl>
                                      </p:cBhvr>
                                      <p:to x="100000" y="100000"/>
                                    </p:animScale>
                                    <p:animScale>
                                      <p:cBhvr>
                                        <p:cTn id="24" dur="26">
                                          <p:stCondLst>
                                            <p:cond delay="1642"/>
                                          </p:stCondLst>
                                        </p:cTn>
                                        <p:tgtEl>
                                          <p:spTgt spid="6"/>
                                        </p:tgtEl>
                                      </p:cBhvr>
                                      <p:to x="100000" y="90000"/>
                                    </p:animScale>
                                    <p:animScale>
                                      <p:cBhvr>
                                        <p:cTn id="25" dur="166" decel="50000">
                                          <p:stCondLst>
                                            <p:cond delay="1668"/>
                                          </p:stCondLst>
                                        </p:cTn>
                                        <p:tgtEl>
                                          <p:spTgt spid="6"/>
                                        </p:tgtEl>
                                      </p:cBhvr>
                                      <p:to x="100000" y="100000"/>
                                    </p:animScale>
                                    <p:animScale>
                                      <p:cBhvr>
                                        <p:cTn id="26" dur="26">
                                          <p:stCondLst>
                                            <p:cond delay="1808"/>
                                          </p:stCondLst>
                                        </p:cTn>
                                        <p:tgtEl>
                                          <p:spTgt spid="6"/>
                                        </p:tgtEl>
                                      </p:cBhvr>
                                      <p:to x="100000" y="95000"/>
                                    </p:animScale>
                                    <p:animScale>
                                      <p:cBhvr>
                                        <p:cTn id="27" dur="166" decel="50000">
                                          <p:stCondLst>
                                            <p:cond delay="1834"/>
                                          </p:stCondLst>
                                        </p:cTn>
                                        <p:tgtEl>
                                          <p:spTgt spid="6"/>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 calcmode="lin" valueType="num">
                                      <p:cBhvr>
                                        <p:cTn id="32" dur="1000" fill="hold"/>
                                        <p:tgtEl>
                                          <p:spTgt spid="8"/>
                                        </p:tgtEl>
                                        <p:attrNameLst>
                                          <p:attrName>ppt_w</p:attrName>
                                        </p:attrNameLst>
                                      </p:cBhvr>
                                      <p:tavLst>
                                        <p:tav tm="0">
                                          <p:val>
                                            <p:fltVal val="0"/>
                                          </p:val>
                                        </p:tav>
                                        <p:tav tm="100000">
                                          <p:val>
                                            <p:strVal val="#ppt_w"/>
                                          </p:val>
                                        </p:tav>
                                      </p:tavLst>
                                    </p:anim>
                                    <p:anim calcmode="lin" valueType="num">
                                      <p:cBhvr>
                                        <p:cTn id="33" dur="1000" fill="hold"/>
                                        <p:tgtEl>
                                          <p:spTgt spid="8"/>
                                        </p:tgtEl>
                                        <p:attrNameLst>
                                          <p:attrName>ppt_h</p:attrName>
                                        </p:attrNameLst>
                                      </p:cBhvr>
                                      <p:tavLst>
                                        <p:tav tm="0">
                                          <p:val>
                                            <p:fltVal val="0"/>
                                          </p:val>
                                        </p:tav>
                                        <p:tav tm="100000">
                                          <p:val>
                                            <p:strVal val="#ppt_h"/>
                                          </p:val>
                                        </p:tav>
                                      </p:tavLst>
                                    </p:anim>
                                    <p:anim calcmode="lin" valueType="num">
                                      <p:cBhvr>
                                        <p:cTn id="34" dur="1000" fill="hold"/>
                                        <p:tgtEl>
                                          <p:spTgt spid="8"/>
                                        </p:tgtEl>
                                        <p:attrNameLst>
                                          <p:attrName>style.rotation</p:attrName>
                                        </p:attrNameLst>
                                      </p:cBhvr>
                                      <p:tavLst>
                                        <p:tav tm="0">
                                          <p:val>
                                            <p:fltVal val="90"/>
                                          </p:val>
                                        </p:tav>
                                        <p:tav tm="100000">
                                          <p:val>
                                            <p:fltVal val="0"/>
                                          </p:val>
                                        </p:tav>
                                      </p:tavLst>
                                    </p:anim>
                                    <p:animEffect transition="in" filter="fade">
                                      <p:cBhvr>
                                        <p:cTn id="35" dur="1000"/>
                                        <p:tgtEl>
                                          <p:spTgt spid="8"/>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randombar(horizontal)">
                                      <p:cBhvr>
                                        <p:cTn id="40" dur="500"/>
                                        <p:tgtEl>
                                          <p:spTgt spid="9"/>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500"/>
                                        <p:tgtEl>
                                          <p:spTgt spid="10"/>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7"/>
                                        </p:tgtEl>
                                        <p:attrNameLst>
                                          <p:attrName>style.visibility</p:attrName>
                                        </p:attrNameLst>
                                      </p:cBhvr>
                                      <p:to>
                                        <p:strVal val="visible"/>
                                      </p:to>
                                    </p:set>
                                    <p:anim calcmode="lin" valueType="num">
                                      <p:cBhvr>
                                        <p:cTn id="50" dur="500" fill="hold"/>
                                        <p:tgtEl>
                                          <p:spTgt spid="7"/>
                                        </p:tgtEl>
                                        <p:attrNameLst>
                                          <p:attrName>ppt_w</p:attrName>
                                        </p:attrNameLst>
                                      </p:cBhvr>
                                      <p:tavLst>
                                        <p:tav tm="0">
                                          <p:val>
                                            <p:fltVal val="0"/>
                                          </p:val>
                                        </p:tav>
                                        <p:tav tm="100000">
                                          <p:val>
                                            <p:strVal val="#ppt_w"/>
                                          </p:val>
                                        </p:tav>
                                      </p:tavLst>
                                    </p:anim>
                                    <p:anim calcmode="lin" valueType="num">
                                      <p:cBhvr>
                                        <p:cTn id="51" dur="500" fill="hold"/>
                                        <p:tgtEl>
                                          <p:spTgt spid="7"/>
                                        </p:tgtEl>
                                        <p:attrNameLst>
                                          <p:attrName>ppt_h</p:attrName>
                                        </p:attrNameLst>
                                      </p:cBhvr>
                                      <p:tavLst>
                                        <p:tav tm="0">
                                          <p:val>
                                            <p:fltVal val="0"/>
                                          </p:val>
                                        </p:tav>
                                        <p:tav tm="100000">
                                          <p:val>
                                            <p:strVal val="#ppt_h"/>
                                          </p:val>
                                        </p:tav>
                                      </p:tavLst>
                                    </p:anim>
                                    <p:animEffect transition="in" filter="fade">
                                      <p:cBhvr>
                                        <p:cTn id="52" dur="500"/>
                                        <p:tgtEl>
                                          <p:spTgt spid="7"/>
                                        </p:tgtEl>
                                      </p:cBhvr>
                                    </p:animEffect>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5"/>
                                        </p:tgtEl>
                                        <p:attrNameLst>
                                          <p:attrName>style.visibility</p:attrName>
                                        </p:attrNameLst>
                                      </p:cBhvr>
                                      <p:to>
                                        <p:strVal val="visible"/>
                                      </p:to>
                                    </p:set>
                                    <p:animEffect transition="in" filter="fade">
                                      <p:cBhvr>
                                        <p:cTn id="57" dur="1000"/>
                                        <p:tgtEl>
                                          <p:spTgt spid="5"/>
                                        </p:tgtEl>
                                      </p:cBhvr>
                                    </p:animEffect>
                                    <p:anim calcmode="lin" valueType="num">
                                      <p:cBhvr>
                                        <p:cTn id="58" dur="1000" fill="hold"/>
                                        <p:tgtEl>
                                          <p:spTgt spid="5"/>
                                        </p:tgtEl>
                                        <p:attrNameLst>
                                          <p:attrName>ppt_x</p:attrName>
                                        </p:attrNameLst>
                                      </p:cBhvr>
                                      <p:tavLst>
                                        <p:tav tm="0">
                                          <p:val>
                                            <p:strVal val="#ppt_x"/>
                                          </p:val>
                                        </p:tav>
                                        <p:tav tm="100000">
                                          <p:val>
                                            <p:strVal val="#ppt_x"/>
                                          </p:val>
                                        </p:tav>
                                      </p:tavLst>
                                    </p:anim>
                                    <p:anim calcmode="lin" valueType="num">
                                      <p:cBhvr>
                                        <p:cTn id="5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8E62-75DE-4D6C-BCCC-C2BDFDA511E2}"/>
              </a:ext>
            </a:extLst>
          </p:cNvPr>
          <p:cNvSpPr>
            <a:spLocks noGrp="1"/>
          </p:cNvSpPr>
          <p:nvPr/>
        </p:nvSpPr>
        <p:spPr>
          <a:xfrm>
            <a:off x="4291133" y="456317"/>
            <a:ext cx="3609734" cy="1036864"/>
          </a:xfrm>
          <a:prstGeom prst="rect">
            <a:avLst/>
          </a:prstGeom>
        </p:spPr>
        <p:txBody>
          <a:bodyPr vert="horz" lIns="109728" tIns="109728" rIns="109728" bIns="91440" rtlCol="0" anchor="ctr">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Healthy lifestyle</a:t>
            </a:r>
          </a:p>
        </p:txBody>
      </p:sp>
      <p:sp>
        <p:nvSpPr>
          <p:cNvPr id="3" name="TextBox 2">
            <a:extLst>
              <a:ext uri="{FF2B5EF4-FFF2-40B4-BE49-F238E27FC236}">
                <a16:creationId xmlns:a16="http://schemas.microsoft.com/office/drawing/2014/main" id="{E31E5074-4441-4919-9DC0-B7F470823913}"/>
              </a:ext>
            </a:extLst>
          </p:cNvPr>
          <p:cNvSpPr txBox="1"/>
          <p:nvPr/>
        </p:nvSpPr>
        <p:spPr>
          <a:xfrm>
            <a:off x="9665200" y="5861744"/>
            <a:ext cx="3010678" cy="369332"/>
          </a:xfrm>
          <a:prstGeom prst="rect">
            <a:avLst/>
          </a:prstGeom>
          <a:noFill/>
        </p:spPr>
        <p:txBody>
          <a:bodyPr wrap="square">
            <a:spAutoFit/>
          </a:bodyPr>
          <a:lstStyle/>
          <a:p>
            <a:r>
              <a:rPr lang="en-GB" dirty="0"/>
              <a:t>Researched by </a:t>
            </a:r>
            <a:r>
              <a:rPr lang="en-GB" dirty="0" err="1"/>
              <a:t>Aliu</a:t>
            </a:r>
            <a:r>
              <a:rPr lang="en-GB" dirty="0"/>
              <a:t> </a:t>
            </a:r>
            <a:r>
              <a:rPr lang="en-GB" dirty="0" err="1"/>
              <a:t>Djalo</a:t>
            </a:r>
            <a:endParaRPr lang="en-GB" dirty="0"/>
          </a:p>
        </p:txBody>
      </p:sp>
      <p:pic>
        <p:nvPicPr>
          <p:cNvPr id="5" name="Picture 4">
            <a:extLst>
              <a:ext uri="{FF2B5EF4-FFF2-40B4-BE49-F238E27FC236}">
                <a16:creationId xmlns:a16="http://schemas.microsoft.com/office/drawing/2014/main" id="{57B681AD-24B5-4411-883D-EEF817C922E7}"/>
              </a:ext>
            </a:extLst>
          </p:cNvPr>
          <p:cNvPicPr>
            <a:picLocks noChangeAspect="1"/>
          </p:cNvPicPr>
          <p:nvPr/>
        </p:nvPicPr>
        <p:blipFill rotWithShape="1">
          <a:blip r:embed="rId3"/>
          <a:srcRect l="10078" t="12500" r="16484" b="4722"/>
          <a:stretch/>
        </p:blipFill>
        <p:spPr>
          <a:xfrm>
            <a:off x="1228724" y="1800225"/>
            <a:ext cx="9258301" cy="4038600"/>
          </a:xfrm>
          <a:prstGeom prst="rect">
            <a:avLst/>
          </a:prstGeom>
        </p:spPr>
      </p:pic>
      <p:sp>
        <p:nvSpPr>
          <p:cNvPr id="6" name="TextBox 5">
            <a:extLst>
              <a:ext uri="{FF2B5EF4-FFF2-40B4-BE49-F238E27FC236}">
                <a16:creationId xmlns:a16="http://schemas.microsoft.com/office/drawing/2014/main" id="{5F42C25E-6211-4AB3-848D-34885710BC3A}"/>
              </a:ext>
            </a:extLst>
          </p:cNvPr>
          <p:cNvSpPr txBox="1"/>
          <p:nvPr/>
        </p:nvSpPr>
        <p:spPr>
          <a:xfrm>
            <a:off x="8131287" y="6103560"/>
            <a:ext cx="6097554" cy="369332"/>
          </a:xfrm>
          <a:prstGeom prst="rect">
            <a:avLst/>
          </a:prstGeom>
          <a:noFill/>
        </p:spPr>
        <p:txBody>
          <a:bodyPr wrap="square">
            <a:spAutoFit/>
          </a:bodyPr>
          <a:lstStyle/>
          <a:p>
            <a:r>
              <a:rPr lang="en-GB" dirty="0"/>
              <a:t>Created and designed by Barry Bradshaw</a:t>
            </a:r>
          </a:p>
        </p:txBody>
      </p:sp>
    </p:spTree>
    <p:extLst>
      <p:ext uri="{BB962C8B-B14F-4D97-AF65-F5344CB8AC3E}">
        <p14:creationId xmlns:p14="http://schemas.microsoft.com/office/powerpoint/2010/main" val="301985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2000"/>
                                        <p:tgtEl>
                                          <p:spTgt spid="3"/>
                                        </p:tgtEl>
                                      </p:cBhvr>
                                    </p:animEffect>
                                    <p:anim calcmode="lin" valueType="num">
                                      <p:cBhvr>
                                        <p:cTn id="20" dur="2000" fill="hold"/>
                                        <p:tgtEl>
                                          <p:spTgt spid="3"/>
                                        </p:tgtEl>
                                        <p:attrNameLst>
                                          <p:attrName>ppt_w</p:attrName>
                                        </p:attrNameLst>
                                      </p:cBhvr>
                                      <p:tavLst>
                                        <p:tav tm="0" fmla="#ppt_w*sin(2.5*pi*$)">
                                          <p:val>
                                            <p:fltVal val="0"/>
                                          </p:val>
                                        </p:tav>
                                        <p:tav tm="100000">
                                          <p:val>
                                            <p:fltVal val="1"/>
                                          </p:val>
                                        </p:tav>
                                      </p:tavLst>
                                    </p:anim>
                                    <p:anim calcmode="lin" valueType="num">
                                      <p:cBhvr>
                                        <p:cTn id="21"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barn(inVertical)">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F079B4-FFC5-431C-9FCD-C7C046CA1321}"/>
              </a:ext>
            </a:extLst>
          </p:cNvPr>
          <p:cNvSpPr txBox="1"/>
          <p:nvPr/>
        </p:nvSpPr>
        <p:spPr>
          <a:xfrm>
            <a:off x="9665200" y="5861744"/>
            <a:ext cx="3010678" cy="369332"/>
          </a:xfrm>
          <a:prstGeom prst="rect">
            <a:avLst/>
          </a:prstGeom>
          <a:noFill/>
        </p:spPr>
        <p:txBody>
          <a:bodyPr wrap="square">
            <a:spAutoFit/>
          </a:bodyPr>
          <a:lstStyle/>
          <a:p>
            <a:r>
              <a:rPr lang="en-GB" dirty="0"/>
              <a:t>Coded by </a:t>
            </a:r>
            <a:r>
              <a:rPr lang="en-GB" dirty="0" err="1"/>
              <a:t>Aliu</a:t>
            </a:r>
            <a:r>
              <a:rPr lang="en-GB" dirty="0"/>
              <a:t> </a:t>
            </a:r>
            <a:r>
              <a:rPr lang="en-GB" dirty="0" err="1"/>
              <a:t>Djalo</a:t>
            </a:r>
            <a:endParaRPr lang="en-GB" dirty="0"/>
          </a:p>
        </p:txBody>
      </p:sp>
      <p:pic>
        <p:nvPicPr>
          <p:cNvPr id="7" name="Picture 6">
            <a:extLst>
              <a:ext uri="{FF2B5EF4-FFF2-40B4-BE49-F238E27FC236}">
                <a16:creationId xmlns:a16="http://schemas.microsoft.com/office/drawing/2014/main" id="{CE73B13C-F27F-40DC-831F-667A03618CDC}"/>
              </a:ext>
            </a:extLst>
          </p:cNvPr>
          <p:cNvPicPr>
            <a:picLocks noChangeAspect="1"/>
          </p:cNvPicPr>
          <p:nvPr/>
        </p:nvPicPr>
        <p:blipFill rotWithShape="1">
          <a:blip r:embed="rId3"/>
          <a:srcRect l="25781" t="22500" r="26016" b="18472"/>
          <a:stretch/>
        </p:blipFill>
        <p:spPr>
          <a:xfrm>
            <a:off x="5762626" y="1809750"/>
            <a:ext cx="6324600" cy="3952875"/>
          </a:xfrm>
          <a:prstGeom prst="rect">
            <a:avLst/>
          </a:prstGeom>
        </p:spPr>
      </p:pic>
      <p:pic>
        <p:nvPicPr>
          <p:cNvPr id="3074" name="Picture 2" descr="MyNetDiary - Free Calorie Counter and Diet Assistant">
            <a:extLst>
              <a:ext uri="{FF2B5EF4-FFF2-40B4-BE49-F238E27FC236}">
                <a16:creationId xmlns:a16="http://schemas.microsoft.com/office/drawing/2014/main" id="{38A75523-FEAB-46B1-9184-C83CEF900B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9279" y="1809750"/>
            <a:ext cx="2694684" cy="4705350"/>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a:extLst>
              <a:ext uri="{FF2B5EF4-FFF2-40B4-BE49-F238E27FC236}">
                <a16:creationId xmlns:a16="http://schemas.microsoft.com/office/drawing/2014/main" id="{94BD7583-209C-4B09-B1BF-9CA0EED9B6C1}"/>
              </a:ext>
            </a:extLst>
          </p:cNvPr>
          <p:cNvSpPr>
            <a:spLocks noGrp="1"/>
          </p:cNvSpPr>
          <p:nvPr/>
        </p:nvSpPr>
        <p:spPr>
          <a:xfrm>
            <a:off x="4291133" y="456317"/>
            <a:ext cx="3609734" cy="1036864"/>
          </a:xfrm>
          <a:prstGeom prst="rect">
            <a:avLst/>
          </a:prstGeom>
        </p:spPr>
        <p:txBody>
          <a:bodyPr vert="horz" lIns="109728" tIns="109728" rIns="109728" bIns="91440" rtlCol="0" anchor="ctr">
            <a:normAutofit/>
          </a:bodyPr>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r>
              <a:rPr lang="en-GB" dirty="0"/>
              <a:t>Calorie Counter</a:t>
            </a:r>
          </a:p>
        </p:txBody>
      </p:sp>
    </p:spTree>
    <p:extLst>
      <p:ext uri="{BB962C8B-B14F-4D97-AF65-F5344CB8AC3E}">
        <p14:creationId xmlns:p14="http://schemas.microsoft.com/office/powerpoint/2010/main" val="3842788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randombar(horizontal)">
                                      <p:cBhvr>
                                        <p:cTn id="12" dur="500"/>
                                        <p:tgtEl>
                                          <p:spTgt spid="307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194" name="Picture 2" descr="Ask Us Anything!">
            <a:extLst>
              <a:ext uri="{FF2B5EF4-FFF2-40B4-BE49-F238E27FC236}">
                <a16:creationId xmlns:a16="http://schemas.microsoft.com/office/drawing/2014/main" id="{CE2D4303-2FAD-4A5B-904D-BEEB1570A8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1325" y="1885950"/>
            <a:ext cx="6838949" cy="3846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0244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819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34F8B426A30F4D89225E7C19967DB8" ma:contentTypeVersion="11" ma:contentTypeDescription="Create a new document." ma:contentTypeScope="" ma:versionID="60b282baced6d48236919cb554cd0a3a">
  <xsd:schema xmlns:xsd="http://www.w3.org/2001/XMLSchema" xmlns:xs="http://www.w3.org/2001/XMLSchema" xmlns:p="http://schemas.microsoft.com/office/2006/metadata/properties" xmlns:ns3="0129b9fd-52ee-4735-801a-8d39556133ce" xmlns:ns4="b0fe3e24-d995-423c-a7fa-dbcb21490404" targetNamespace="http://schemas.microsoft.com/office/2006/metadata/properties" ma:root="true" ma:fieldsID="f30c021996e2f0991fea53bc10968234" ns3:_="" ns4:_="">
    <xsd:import namespace="0129b9fd-52ee-4735-801a-8d39556133ce"/>
    <xsd:import namespace="b0fe3e24-d995-423c-a7fa-dbcb2149040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29b9fd-52ee-4735-801a-8d39556133c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fe3e24-d995-423c-a7fa-dbcb2149040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64A42D-ABE6-4FCE-B864-52C779227B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29b9fd-52ee-4735-801a-8d39556133ce"/>
    <ds:schemaRef ds:uri="b0fe3e24-d995-423c-a7fa-dbcb2149040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AE79FBF-C813-42A0-9008-0C82409DECC3}">
  <ds:schemaRefs>
    <ds:schemaRef ds:uri="http://schemas.microsoft.com/sharepoint/v3/contenttype/forms"/>
  </ds:schemaRefs>
</ds:datastoreItem>
</file>

<file path=customXml/itemProps3.xml><?xml version="1.0" encoding="utf-8"?>
<ds:datastoreItem xmlns:ds="http://schemas.openxmlformats.org/officeDocument/2006/customXml" ds:itemID="{7313D462-8197-4459-BEBE-A001DA47A997}">
  <ds:schemaRefs>
    <ds:schemaRef ds:uri="http://schemas.microsoft.com/office/2006/documentManagement/types"/>
    <ds:schemaRef ds:uri="http://purl.org/dc/elements/1.1/"/>
    <ds:schemaRef ds:uri="b0fe3e24-d995-423c-a7fa-dbcb21490404"/>
    <ds:schemaRef ds:uri="http://purl.org/dc/terms/"/>
    <ds:schemaRef ds:uri="http://schemas.openxmlformats.org/package/2006/metadata/core-properties"/>
    <ds:schemaRef ds:uri="0129b9fd-52ee-4735-801a-8d39556133ce"/>
    <ds:schemaRef ds:uri="http://schemas.microsoft.com/office/infopath/2007/PartnerControls"/>
    <ds:schemaRef ds:uri="http://purl.org/dc/dcmityp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86</TotalTime>
  <Words>263</Words>
  <Application>Microsoft Office PowerPoint</Application>
  <PresentationFormat>Widescreen</PresentationFormat>
  <Paragraphs>30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Jamie Richards (0852036)</dc:creator>
  <cp:lastModifiedBy>Jamie Richards (0852036)</cp:lastModifiedBy>
  <cp:revision>2</cp:revision>
  <dcterms:created xsi:type="dcterms:W3CDTF">2022-05-09T08:18:12Z</dcterms:created>
  <dcterms:modified xsi:type="dcterms:W3CDTF">2022-05-09T09:44:25Z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0x010100B834F8B426A30F4D89225E7C19967DB8</vt:lpwstr>
  </property>
</Properties>
</file>