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5"/>
  </p:sldMasterIdLst>
  <p:notesMasterIdLst>
    <p:notesMasterId r:id="rId21"/>
  </p:notesMasterIdLst>
  <p:handoutMasterIdLst>
    <p:handoutMasterId r:id="rId22"/>
  </p:handoutMasterIdLst>
  <p:sldIdLst>
    <p:sldId id="695" r:id="rId6"/>
    <p:sldId id="563" r:id="rId7"/>
    <p:sldId id="696" r:id="rId8"/>
    <p:sldId id="697" r:id="rId9"/>
    <p:sldId id="698" r:id="rId10"/>
    <p:sldId id="699" r:id="rId11"/>
    <p:sldId id="704" r:id="rId12"/>
    <p:sldId id="700" r:id="rId13"/>
    <p:sldId id="712" r:id="rId14"/>
    <p:sldId id="708" r:id="rId15"/>
    <p:sldId id="709" r:id="rId16"/>
    <p:sldId id="710" r:id="rId17"/>
    <p:sldId id="711" r:id="rId18"/>
    <p:sldId id="706" r:id="rId19"/>
    <p:sldId id="705" r:id="rId20"/>
  </p:sldIdLst>
  <p:sldSz cx="9144000" cy="6858000" type="screen4x3"/>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566" autoAdjust="0"/>
    <p:restoredTop sz="86383"/>
  </p:normalViewPr>
  <p:slideViewPr>
    <p:cSldViewPr snapToGrid="0">
      <p:cViewPr varScale="1">
        <p:scale>
          <a:sx n="65" d="100"/>
          <a:sy n="65" d="100"/>
        </p:scale>
        <p:origin x="1508" y="32"/>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p:scale>
          <a:sx n="100" d="100"/>
          <a:sy n="100" d="100"/>
        </p:scale>
        <p:origin x="1064" y="144"/>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1.xml"/><Relationship Id="rId15" Type="http://schemas.openxmlformats.org/officeDocument/2006/relationships/slide" Target="slides/slide10.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755866E8-8BFD-4CDD-9088-9CBB8B838C3A}"/>
    <pc:docChg chg="modSld">
      <pc:chgData name="David Holley" userId="45123e1e-ac21-4ee3-b53e-8d97b4b34e1e" providerId="ADAL" clId="{755866E8-8BFD-4CDD-9088-9CBB8B838C3A}" dt="2025-02-11T13:58:08.491" v="1" actId="729"/>
      <pc:docMkLst>
        <pc:docMk/>
      </pc:docMkLst>
      <pc:sldChg chg="mod modShow">
        <pc:chgData name="David Holley" userId="45123e1e-ac21-4ee3-b53e-8d97b4b34e1e" providerId="ADAL" clId="{755866E8-8BFD-4CDD-9088-9CBB8B838C3A}" dt="2025-02-11T13:58:03.798" v="0" actId="729"/>
        <pc:sldMkLst>
          <pc:docMk/>
          <pc:sldMk cId="1106394350" sldId="563"/>
        </pc:sldMkLst>
      </pc:sldChg>
      <pc:sldChg chg="mod modShow">
        <pc:chgData name="David Holley" userId="45123e1e-ac21-4ee3-b53e-8d97b4b34e1e" providerId="ADAL" clId="{755866E8-8BFD-4CDD-9088-9CBB8B838C3A}" dt="2025-02-11T13:58:08.491" v="1" actId="729"/>
        <pc:sldMkLst>
          <pc:docMk/>
          <pc:sldMk cId="1030636932" sldId="696"/>
        </pc:sldMkLst>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3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430213" y="679450"/>
            <a:ext cx="5932487" cy="4448175"/>
          </a:xfrm>
          <a:prstGeom prst="rect">
            <a:avLst/>
          </a:prstGeom>
          <a:noFill/>
          <a:ln w="12700">
            <a:solidFill>
              <a:prstClr val="black"/>
            </a:solidFill>
          </a:ln>
        </p:spPr>
        <p:txBody>
          <a:bodyPr vert="horz" lIns="91426" tIns="45713" rIns="91426" bIns="45713" rtlCol="0" anchor="ctr"/>
          <a:lstStyle/>
          <a:p>
            <a:endParaRPr lang="en-AU"/>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1090613" y="857250"/>
            <a:ext cx="4627562"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B41E050-F100-324A-9845-7FD4BD5EAC13}" type="slidenum">
              <a:rPr lang="en-GB" smtClean="0"/>
              <a:pPr>
                <a:defRPr/>
              </a:pPr>
              <a:t>2</a:t>
            </a:fld>
            <a:endParaRPr lang="en-GB" dirty="0"/>
          </a:p>
        </p:txBody>
      </p:sp>
    </p:spTree>
    <p:extLst>
      <p:ext uri="{BB962C8B-B14F-4D97-AF65-F5344CB8AC3E}">
        <p14:creationId xmlns:p14="http://schemas.microsoft.com/office/powerpoint/2010/main" val="398480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03DFE2F-CD8D-4E3F-AAF1-2ED0A262EC8B}" type="slidenum">
              <a:rPr lang="en-GB" altLang="en-US"/>
              <a:pPr/>
              <a:t>10</a:t>
            </a:fld>
            <a:endParaRPr lang="en-GB" altLang="en-US"/>
          </a:p>
        </p:txBody>
      </p:sp>
      <p:sp>
        <p:nvSpPr>
          <p:cNvPr id="1394690" name="Rectangle 2"/>
          <p:cNvSpPr>
            <a:spLocks noGrp="1" noRot="1" noChangeAspect="1" noChangeArrowheads="1" noTextEdit="1"/>
          </p:cNvSpPr>
          <p:nvPr>
            <p:ph type="sldImg"/>
          </p:nvPr>
        </p:nvSpPr>
        <p:spPr>
          <a:ln/>
        </p:spPr>
      </p:sp>
      <p:sp>
        <p:nvSpPr>
          <p:cNvPr id="1394691"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A15AD81-C777-4683-88CD-8A6F396EA42B}" type="slidenum">
              <a:rPr lang="en-GB" altLang="en-US"/>
              <a:pPr/>
              <a:t>11</a:t>
            </a:fld>
            <a:endParaRPr lang="en-GB" altLang="en-US"/>
          </a:p>
        </p:txBody>
      </p:sp>
      <p:sp>
        <p:nvSpPr>
          <p:cNvPr id="1396738" name="Rectangle 2"/>
          <p:cNvSpPr>
            <a:spLocks noGrp="1" noRot="1" noChangeAspect="1" noChangeArrowheads="1" noTextEdit="1"/>
          </p:cNvSpPr>
          <p:nvPr>
            <p:ph type="sldImg"/>
          </p:nvPr>
        </p:nvSpPr>
        <p:spPr>
          <a:ln/>
        </p:spPr>
      </p:sp>
      <p:sp>
        <p:nvSpPr>
          <p:cNvPr id="139673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60ADDC-DD81-4751-BF6F-770A8DF8295F}" type="slidenum">
              <a:rPr lang="en-GB" altLang="en-US"/>
              <a:pPr/>
              <a:t>12</a:t>
            </a:fld>
            <a:endParaRPr lang="en-GB" altLang="en-US"/>
          </a:p>
        </p:txBody>
      </p:sp>
      <p:sp>
        <p:nvSpPr>
          <p:cNvPr id="1398786" name="Rectangle 2"/>
          <p:cNvSpPr>
            <a:spLocks noGrp="1" noRot="1" noChangeAspect="1" noChangeArrowheads="1" noTextEdit="1"/>
          </p:cNvSpPr>
          <p:nvPr>
            <p:ph type="sldImg"/>
          </p:nvPr>
        </p:nvSpPr>
        <p:spPr>
          <a:ln/>
        </p:spPr>
      </p:sp>
      <p:sp>
        <p:nvSpPr>
          <p:cNvPr id="1398787"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B1C1689-F949-417B-AFAD-54174EC9A9D6}" type="slidenum">
              <a:rPr lang="en-GB" altLang="en-US"/>
              <a:pPr/>
              <a:t>13</a:t>
            </a:fld>
            <a:endParaRPr lang="en-GB" altLang="en-US"/>
          </a:p>
        </p:txBody>
      </p:sp>
      <p:sp>
        <p:nvSpPr>
          <p:cNvPr id="1400834" name="Rectangle 2"/>
          <p:cNvSpPr>
            <a:spLocks noGrp="1" noRot="1" noChangeAspect="1" noChangeArrowheads="1" noTextEdit="1"/>
          </p:cNvSpPr>
          <p:nvPr>
            <p:ph type="sldImg"/>
          </p:nvPr>
        </p:nvSpPr>
        <p:spPr>
          <a:ln/>
        </p:spPr>
      </p:sp>
      <p:sp>
        <p:nvSpPr>
          <p:cNvPr id="1400835" name="Rectangle 3"/>
          <p:cNvSpPr>
            <a:spLocks noGrp="1" noChangeArrowheads="1"/>
          </p:cNvSpPr>
          <p:nvPr>
            <p:ph type="body" idx="1"/>
          </p:nvPr>
        </p:nvSpPr>
        <p:spPr/>
        <p:txBody>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5202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
        <p:nvSpPr>
          <p:cNvPr id="8" name="Text Placeholder 7"/>
          <p:cNvSpPr>
            <a:spLocks noGrp="1"/>
          </p:cNvSpPr>
          <p:nvPr>
            <p:ph type="body" sz="quarter" idx="13" hasCustomPrompt="1"/>
          </p:nvPr>
        </p:nvSpPr>
        <p:spPr bwMode="auto">
          <a:xfrm>
            <a:off x="432000" y="2050742"/>
            <a:ext cx="4338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432000" y="796875"/>
            <a:ext cx="4338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5202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
        <p:nvSpPr>
          <p:cNvPr id="8" name="Text Placeholder 7"/>
          <p:cNvSpPr>
            <a:spLocks noGrp="1"/>
          </p:cNvSpPr>
          <p:nvPr>
            <p:ph type="body" sz="quarter" idx="13" hasCustomPrompt="1"/>
          </p:nvPr>
        </p:nvSpPr>
        <p:spPr>
          <a:xfrm>
            <a:off x="432000" y="2050742"/>
            <a:ext cx="4338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432000" y="787544"/>
            <a:ext cx="4338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5202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
        <p:nvSpPr>
          <p:cNvPr id="8" name="Text Placeholder 7"/>
          <p:cNvSpPr>
            <a:spLocks noGrp="1"/>
          </p:cNvSpPr>
          <p:nvPr>
            <p:ph type="body" sz="quarter" idx="13" hasCustomPrompt="1"/>
          </p:nvPr>
        </p:nvSpPr>
        <p:spPr>
          <a:xfrm>
            <a:off x="432000" y="2050742"/>
            <a:ext cx="4338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432000" y="787544"/>
            <a:ext cx="4338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5202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grpSp>
      <p:sp>
        <p:nvSpPr>
          <p:cNvPr id="2" name="Title 1"/>
          <p:cNvSpPr>
            <a:spLocks noGrp="1"/>
          </p:cNvSpPr>
          <p:nvPr>
            <p:ph type="title" hasCustomPrompt="1"/>
          </p:nvPr>
        </p:nvSpPr>
        <p:spPr>
          <a:xfrm>
            <a:off x="432000" y="787544"/>
            <a:ext cx="4338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16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8" name="Text Placeholder 7"/>
          <p:cNvSpPr>
            <a:spLocks noGrp="1"/>
          </p:cNvSpPr>
          <p:nvPr userDrawn="1">
            <p:ph type="body" sz="quarter" idx="13" hasCustomPrompt="1"/>
          </p:nvPr>
        </p:nvSpPr>
        <p:spPr>
          <a:xfrm>
            <a:off x="432000" y="2050742"/>
            <a:ext cx="4338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432000" y="787545"/>
            <a:ext cx="4338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8" name="Text Placeholder 7"/>
          <p:cNvSpPr>
            <a:spLocks noGrp="1"/>
          </p:cNvSpPr>
          <p:nvPr userDrawn="1">
            <p:ph type="body" sz="quarter" idx="13" hasCustomPrompt="1"/>
          </p:nvPr>
        </p:nvSpPr>
        <p:spPr>
          <a:xfrm>
            <a:off x="432000" y="2050742"/>
            <a:ext cx="4338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432000" y="787545"/>
            <a:ext cx="4338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8" name="Text Placeholder 7"/>
          <p:cNvSpPr>
            <a:spLocks noGrp="1"/>
          </p:cNvSpPr>
          <p:nvPr userDrawn="1">
            <p:ph type="body" sz="quarter" idx="13" hasCustomPrompt="1"/>
          </p:nvPr>
        </p:nvSpPr>
        <p:spPr>
          <a:xfrm>
            <a:off x="432000" y="2050742"/>
            <a:ext cx="4338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432000" y="787545"/>
            <a:ext cx="4338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3942000" y="540000"/>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4374000" y="788400"/>
            <a:ext cx="4338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4374001" y="2052000"/>
            <a:ext cx="4338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3942001" y="831600"/>
            <a:ext cx="216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340623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3942000" y="540000"/>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4374000" y="788400"/>
            <a:ext cx="4338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4374001" y="2052000"/>
            <a:ext cx="4338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394200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7047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3942000" y="540000"/>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4374000" y="788400"/>
            <a:ext cx="4338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4374001" y="2052000"/>
            <a:ext cx="4338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394200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944045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4374000" y="788400"/>
            <a:ext cx="4338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4374001" y="2052000"/>
            <a:ext cx="4338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3942001" y="831600"/>
            <a:ext cx="216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12777174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4374000" y="788400"/>
            <a:ext cx="4338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4374001" y="2052000"/>
            <a:ext cx="4338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394200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3247167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4374000" y="788400"/>
            <a:ext cx="4338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4374001" y="2052000"/>
            <a:ext cx="4338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394200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Tree>
    <p:extLst>
      <p:ext uri="{BB962C8B-B14F-4D97-AF65-F5344CB8AC3E}">
        <p14:creationId xmlns:p14="http://schemas.microsoft.com/office/powerpoint/2010/main" val="40865482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9144000" cy="3294000"/>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432000" y="1332000"/>
            <a:ext cx="3333933"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3" name="Text Placeholder 7"/>
          <p:cNvSpPr>
            <a:spLocks noGrp="1"/>
          </p:cNvSpPr>
          <p:nvPr>
            <p:ph type="body" sz="quarter" idx="13"/>
          </p:nvPr>
        </p:nvSpPr>
        <p:spPr>
          <a:xfrm>
            <a:off x="5400000" y="1279112"/>
            <a:ext cx="3314378"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lain, with bullets">
    <p:spTree>
      <p:nvGrpSpPr>
        <p:cNvPr id="1" name=""/>
        <p:cNvGrpSpPr/>
        <p:nvPr/>
      </p:nvGrpSpPr>
      <p:grpSpPr>
        <a:xfrm>
          <a:off x="0" y="0"/>
          <a:ext cx="0" cy="0"/>
          <a:chOff x="0" y="0"/>
          <a:chExt cx="0" cy="0"/>
        </a:xfrm>
      </p:grpSpPr>
      <p:sp>
        <p:nvSpPr>
          <p:cNvPr id="6" name="Rectangle 5"/>
          <p:cNvSpPr/>
          <p:nvPr userDrawn="1"/>
        </p:nvSpPr>
        <p:spPr>
          <a:xfrm>
            <a:off x="1" y="324000"/>
            <a:ext cx="9143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432000" y="787545"/>
            <a:ext cx="455825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16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5" name="Text Placeholder 7"/>
          <p:cNvSpPr>
            <a:spLocks noGrp="1"/>
          </p:cNvSpPr>
          <p:nvPr>
            <p:ph type="body" sz="quarter" idx="13"/>
          </p:nvPr>
        </p:nvSpPr>
        <p:spPr>
          <a:xfrm>
            <a:off x="5400001" y="4392000"/>
            <a:ext cx="3312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45960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2000" y="603682"/>
            <a:ext cx="825795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0" y="1728000"/>
            <a:ext cx="3893413" cy="246221"/>
          </a:xfrm>
          <a:prstGeom prst="rect">
            <a:avLst/>
          </a:prstGeom>
        </p:spPr>
        <p:txBody>
          <a:bodyPr lIns="0" tIns="0" rIns="0" bIns="0" anchor="t" anchorCtr="0">
            <a:noAutofit/>
          </a:bodyPr>
          <a:lstStyle>
            <a:lvl1pPr marL="0" indent="0">
              <a:lnSpc>
                <a:spcPct val="100000"/>
              </a:lnSpc>
              <a:spcBef>
                <a:spcPts val="0"/>
              </a:spcBef>
              <a:buFont typeface="+mj-lt"/>
              <a:buNone/>
              <a:defRPr sz="1600">
                <a:solidFill>
                  <a:schemeClr val="tx2"/>
                </a:solidFill>
              </a:defRPr>
            </a:lvl1pPr>
          </a:lstStyle>
          <a:p>
            <a:pPr lvl="0"/>
            <a:r>
              <a:rPr lang="en-US" dirty="0"/>
              <a:t>Enter text here</a:t>
            </a:r>
            <a:endParaRPr lang="en-AU" dirty="0"/>
          </a:p>
        </p:txBody>
      </p:sp>
      <p:sp>
        <p:nvSpPr>
          <p:cNvPr id="9" name="Text Placeholder 8"/>
          <p:cNvSpPr>
            <a:spLocks noGrp="1"/>
          </p:cNvSpPr>
          <p:nvPr>
            <p:ph type="body" sz="quarter" idx="14" hasCustomPrompt="1"/>
          </p:nvPr>
        </p:nvSpPr>
        <p:spPr>
          <a:xfrm>
            <a:off x="4795200" y="1727998"/>
            <a:ext cx="3895200" cy="244800"/>
          </a:xfrm>
          <a:prstGeom prst="rect">
            <a:avLst/>
          </a:prstGeom>
        </p:spPr>
        <p:txBody>
          <a:bodyPr lIns="0" tIns="0" rIns="0" bIns="0">
            <a:noAutofit/>
          </a:bodyPr>
          <a:lstStyle>
            <a:lvl1pPr marL="0" indent="0">
              <a:lnSpc>
                <a:spcPct val="100000"/>
              </a:lnSpc>
              <a:buNone/>
              <a:defRPr sz="1600" baseline="0"/>
            </a:lvl1pPr>
          </a:lstStyle>
          <a:p>
            <a:pPr lvl="0"/>
            <a:r>
              <a:rPr lang="en-US" dirty="0"/>
              <a:t>Enter text here</a:t>
            </a:r>
            <a:endParaRPr lang="en-AU" dirty="0"/>
          </a:p>
        </p:txBody>
      </p:sp>
      <p:sp>
        <p:nvSpPr>
          <p:cNvPr id="13" name="Text Placeholder 7"/>
          <p:cNvSpPr>
            <a:spLocks noGrp="1"/>
          </p:cNvSpPr>
          <p:nvPr>
            <p:ph type="body" sz="quarter" idx="16"/>
          </p:nvPr>
        </p:nvSpPr>
        <p:spPr>
          <a:xfrm>
            <a:off x="4795200" y="2261866"/>
            <a:ext cx="389475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7"/>
          <p:cNvSpPr>
            <a:spLocks noGrp="1"/>
          </p:cNvSpPr>
          <p:nvPr>
            <p:ph type="body" sz="quarter" idx="17"/>
          </p:nvPr>
        </p:nvSpPr>
        <p:spPr>
          <a:xfrm>
            <a:off x="432000" y="2261866"/>
            <a:ext cx="3894750" cy="3790800"/>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1721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0" y="1728000"/>
            <a:ext cx="825795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432000" y="2261866"/>
            <a:ext cx="825795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432000" y="603682"/>
            <a:ext cx="825795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23001126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16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2" name="Title 1"/>
          <p:cNvSpPr>
            <a:spLocks noGrp="1"/>
          </p:cNvSpPr>
          <p:nvPr>
            <p:ph type="title" hasCustomPrompt="1"/>
          </p:nvPr>
        </p:nvSpPr>
        <p:spPr>
          <a:xfrm>
            <a:off x="432000" y="2934379"/>
            <a:ext cx="8317312"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432000" y="604800"/>
            <a:ext cx="82584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1" y="1728000"/>
            <a:ext cx="45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432001" y="2261866"/>
            <a:ext cx="45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432001" y="603682"/>
            <a:ext cx="45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5364000" y="349200"/>
            <a:ext cx="3765600" cy="57024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9144000" cy="25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0" y="1728000"/>
            <a:ext cx="825795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432000" y="2261866"/>
            <a:ext cx="825795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432000" y="603682"/>
            <a:ext cx="825795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6975" y="1728000"/>
            <a:ext cx="5796000" cy="4320000"/>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6060443" y="1727998"/>
            <a:ext cx="2651557"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432000" y="603682"/>
            <a:ext cx="825795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6060443" y="4651200"/>
            <a:ext cx="216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6" name="Text Placeholder 5"/>
          <p:cNvSpPr>
            <a:spLocks noGrp="1"/>
          </p:cNvSpPr>
          <p:nvPr>
            <p:ph type="body" sz="quarter" idx="15" hasCustomPrompt="1"/>
          </p:nvPr>
        </p:nvSpPr>
        <p:spPr>
          <a:xfrm>
            <a:off x="6494400" y="4586399"/>
            <a:ext cx="22212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6494400" y="5076000"/>
            <a:ext cx="22212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1" y="1728000"/>
            <a:ext cx="45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432001" y="2261866"/>
            <a:ext cx="45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432001" y="603682"/>
            <a:ext cx="45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5346000" y="323850"/>
            <a:ext cx="3798000" cy="2880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5346000" y="3312000"/>
            <a:ext cx="3798000" cy="2880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1" y="1728000"/>
            <a:ext cx="522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432000" y="2261866"/>
            <a:ext cx="522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432001" y="603682"/>
            <a:ext cx="522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6048000" y="323850"/>
            <a:ext cx="3096000" cy="1908000"/>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6048000" y="2340000"/>
            <a:ext cx="3096000" cy="1908000"/>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6048000" y="4356000"/>
            <a:ext cx="3096000" cy="1908000"/>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0" y="1728000"/>
            <a:ext cx="825795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432000" y="603682"/>
            <a:ext cx="825795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3"/>
            <a:ext cx="9144000" cy="3570287"/>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432000" y="1728000"/>
            <a:ext cx="825795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432000" y="603682"/>
            <a:ext cx="825795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9144000" cy="3571200"/>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432000" y="603682"/>
            <a:ext cx="825795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9144000" cy="4338000"/>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1" y="324000"/>
            <a:ext cx="9143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432000" y="1727998"/>
            <a:ext cx="455825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Text Placeholder 6"/>
          <p:cNvSpPr>
            <a:spLocks noGrp="1"/>
          </p:cNvSpPr>
          <p:nvPr>
            <p:ph type="body" sz="quarter" idx="14" hasCustomPrompt="1"/>
          </p:nvPr>
        </p:nvSpPr>
        <p:spPr>
          <a:xfrm>
            <a:off x="6120000" y="3024000"/>
            <a:ext cx="25838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6120000" y="3455999"/>
            <a:ext cx="2592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432000" y="1728000"/>
            <a:ext cx="455825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7" name="Text Placeholder 6"/>
          <p:cNvSpPr>
            <a:spLocks noGrp="1"/>
          </p:cNvSpPr>
          <p:nvPr>
            <p:ph type="body" sz="quarter" idx="14" hasCustomPrompt="1"/>
          </p:nvPr>
        </p:nvSpPr>
        <p:spPr>
          <a:xfrm>
            <a:off x="6120000" y="3024000"/>
            <a:ext cx="25838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6120000" y="3455999"/>
            <a:ext cx="2592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28650" y="365126"/>
            <a:ext cx="78867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628649" y="1839599"/>
            <a:ext cx="7210333"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628650" y="1020007"/>
            <a:ext cx="78867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432000" y="2001600"/>
            <a:ext cx="216000" cy="165600"/>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432000" y="2642400"/>
            <a:ext cx="216000" cy="414000"/>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432000" y="3621600"/>
            <a:ext cx="216000" cy="662400"/>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432000" y="604800"/>
            <a:ext cx="82584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864000" y="1965601"/>
            <a:ext cx="7473600" cy="201600"/>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864000" y="2609998"/>
            <a:ext cx="7473600" cy="446401"/>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864000" y="3589198"/>
            <a:ext cx="7473600" cy="694801"/>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41767" y="-5542"/>
            <a:ext cx="6489700"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86942" y="6504790"/>
            <a:ext cx="402124" cy="301756"/>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8424909" y="55444"/>
            <a:ext cx="367954"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702285403"/>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93776" y="2665163"/>
            <a:ext cx="82296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8424909" y="55444"/>
            <a:ext cx="367954"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282575" y="1152529"/>
            <a:ext cx="4224338"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4659318" y="1152529"/>
            <a:ext cx="4224337" cy="5199063"/>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8424909" y="55444"/>
            <a:ext cx="367954"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3037564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2012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41767" y="-27856"/>
            <a:ext cx="6858000" cy="1066800"/>
          </a:xfrm>
        </p:spPr>
        <p:txBody>
          <a:bodyPr/>
          <a:lstStyle/>
          <a:p>
            <a:r>
              <a:rPr lang="en-US"/>
              <a:t>Click to edit Master title style</a:t>
            </a:r>
            <a:endParaRPr lang="en-US" dirty="0"/>
          </a:p>
        </p:txBody>
      </p:sp>
      <p:sp>
        <p:nvSpPr>
          <p:cNvPr id="3" name="Content Placeholder 2"/>
          <p:cNvSpPr>
            <a:spLocks noGrp="1"/>
          </p:cNvSpPr>
          <p:nvPr>
            <p:ph idx="1"/>
          </p:nvPr>
        </p:nvSpPr>
        <p:spPr>
          <a:xfrm>
            <a:off x="130628" y="1312000"/>
            <a:ext cx="8686800" cy="5029200"/>
          </a:xfrm>
        </p:spPr>
        <p:txBody>
          <a:bodyPr>
            <a:normAutofit/>
          </a:bodyPr>
          <a:lstStyle>
            <a:lvl1pPr marL="233363" marR="0" indent="-233363" algn="l" defTabSz="914400" rtl="0" eaLnBrk="1" fontAlgn="base" latinLnBrk="0" hangingPunct="1">
              <a:lnSpc>
                <a:spcPct val="110000"/>
              </a:lnSpc>
              <a:spcBef>
                <a:spcPct val="20000"/>
              </a:spcBef>
              <a:spcAft>
                <a:spcPct val="0"/>
              </a:spcAft>
              <a:buClr>
                <a:srgbClr val="4F81BD"/>
              </a:buClr>
              <a:buSzTx/>
              <a:buFont typeface="Wingdings 2" pitchFamily="18" charset="2"/>
              <a:buChar char="¡"/>
              <a:tabLst/>
              <a:defRPr/>
            </a:lvl1pPr>
            <a:lvl2pPr marL="457200" marR="0" indent="-223838" algn="l" defTabSz="914400" rtl="0" eaLnBrk="1" fontAlgn="base" latinLnBrk="0" hangingPunct="1">
              <a:lnSpc>
                <a:spcPct val="110000"/>
              </a:lnSpc>
              <a:spcBef>
                <a:spcPct val="20000"/>
              </a:spcBef>
              <a:spcAft>
                <a:spcPct val="0"/>
              </a:spcAft>
              <a:buClr>
                <a:srgbClr val="4F81BD"/>
              </a:buClr>
              <a:buSzTx/>
              <a:buFont typeface="Verdana" pitchFamily="34" charset="0"/>
              <a:buChar char="–"/>
              <a:tabLst/>
              <a:defRPr/>
            </a:lvl2pPr>
            <a:lvl3pPr marL="693738" marR="0" indent="-228600" algn="l" defTabSz="914400" rtl="0" eaLnBrk="1" fontAlgn="base" latinLnBrk="0" hangingPunct="1">
              <a:lnSpc>
                <a:spcPct val="110000"/>
              </a:lnSpc>
              <a:spcBef>
                <a:spcPct val="20000"/>
              </a:spcBef>
              <a:spcAft>
                <a:spcPct val="0"/>
              </a:spcAft>
              <a:buClr>
                <a:srgbClr val="4F81BD"/>
              </a:buClr>
              <a:buSzPct val="80000"/>
              <a:buFont typeface="Courier New" pitchFamily="49" charset="0"/>
              <a:buChar char="o"/>
              <a:tabLst/>
              <a:defRPr/>
            </a:lvl3pPr>
            <a:lvl4pPr marL="917575"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baseline="0"/>
            </a:lvl4pPr>
            <a:lvl5pPr marL="1150938" marR="0" indent="-228600" algn="l" defTabSz="914400" rtl="0" eaLnBrk="1" fontAlgn="base" latinLnBrk="0" hangingPunct="1">
              <a:lnSpc>
                <a:spcPct val="110000"/>
              </a:lnSpc>
              <a:spcBef>
                <a:spcPct val="20000"/>
              </a:spcBef>
              <a:spcAft>
                <a:spcPct val="0"/>
              </a:spcAft>
              <a:buClr>
                <a:srgbClr val="4F81BD"/>
              </a:buClr>
              <a:buSzTx/>
              <a:buFont typeface="Arial" pitchFamily="34" charset="0"/>
              <a:buChar char="•"/>
              <a:tabLst/>
              <a:defRPr baseline="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Tree>
    <p:extLst>
      <p:ext uri="{BB962C8B-B14F-4D97-AF65-F5344CB8AC3E}">
        <p14:creationId xmlns:p14="http://schemas.microsoft.com/office/powerpoint/2010/main" val="4067684700"/>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2530458313"/>
      </p:ext>
    </p:extLst>
  </p:cSld>
  <p:clrMapOvr>
    <a:masterClrMapping/>
  </p:clrMapOvr>
  <p:transition>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cSld name="1_Title Slide">
    <p:bg>
      <p:bgPr>
        <a:solidFill>
          <a:srgbClr val="325A72"/>
        </a:solidFill>
        <a:effectLst/>
      </p:bgPr>
    </p:bg>
    <p:spTree>
      <p:nvGrpSpPr>
        <p:cNvPr id="1" name=""/>
        <p:cNvGrpSpPr/>
        <p:nvPr/>
      </p:nvGrpSpPr>
      <p:grpSpPr>
        <a:xfrm>
          <a:off x="0" y="0"/>
          <a:ext cx="0" cy="0"/>
          <a:chOff x="0" y="0"/>
          <a:chExt cx="0" cy="0"/>
        </a:xfrm>
      </p:grpSpPr>
      <p:sp>
        <p:nvSpPr>
          <p:cNvPr id="1079298" name="Rectangle 2"/>
          <p:cNvSpPr>
            <a:spLocks noChangeArrowheads="1"/>
          </p:cNvSpPr>
          <p:nvPr/>
        </p:nvSpPr>
        <p:spPr bwMode="auto">
          <a:xfrm>
            <a:off x="0" y="0"/>
            <a:ext cx="9144000" cy="692150"/>
          </a:xfrm>
          <a:prstGeom prst="rect">
            <a:avLst/>
          </a:prstGeom>
          <a:gradFill rotWithShape="0">
            <a:gsLst>
              <a:gs pos="0">
                <a:srgbClr val="30566E"/>
              </a:gs>
              <a:gs pos="100000">
                <a:srgbClr val="5C95B8"/>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79299" name="Rectangle 3"/>
          <p:cNvSpPr>
            <a:spLocks noChangeArrowheads="1"/>
          </p:cNvSpPr>
          <p:nvPr/>
        </p:nvSpPr>
        <p:spPr bwMode="auto">
          <a:xfrm>
            <a:off x="0" y="6597650"/>
            <a:ext cx="9144000" cy="260350"/>
          </a:xfrm>
          <a:prstGeom prst="rect">
            <a:avLst/>
          </a:prstGeom>
          <a:gradFill rotWithShape="0">
            <a:gsLst>
              <a:gs pos="0">
                <a:srgbClr val="30566E"/>
              </a:gs>
              <a:gs pos="50000">
                <a:srgbClr val="5C95B8"/>
              </a:gs>
              <a:gs pos="100000">
                <a:srgbClr val="30566E"/>
              </a:gs>
            </a:gsLst>
            <a:lin ang="2700000" scaled="1"/>
          </a:gra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79300" name="Line 4"/>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079301" name="Line 5"/>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1079302" name="Group 6"/>
          <p:cNvGrpSpPr>
            <a:grpSpLocks/>
          </p:cNvGrpSpPr>
          <p:nvPr/>
        </p:nvGrpSpPr>
        <p:grpSpPr bwMode="auto">
          <a:xfrm>
            <a:off x="6945313" y="-47625"/>
            <a:ext cx="2082800" cy="609600"/>
            <a:chOff x="4375" y="-30"/>
            <a:chExt cx="1312" cy="384"/>
          </a:xfrm>
        </p:grpSpPr>
        <p:sp>
          <p:nvSpPr>
            <p:cNvPr id="1079303" name="Rectangle 7"/>
            <p:cNvSpPr>
              <a:spLocks noChangeArrowheads="1"/>
            </p:cNvSpPr>
            <p:nvPr/>
          </p:nvSpPr>
          <p:spPr bwMode="auto">
            <a:xfrm>
              <a:off x="4439" y="145"/>
              <a:ext cx="1180" cy="154"/>
            </a:xfrm>
            <a:prstGeom prst="rect">
              <a:avLst/>
            </a:prstGeom>
            <a:solidFill>
              <a:srgbClr val="FFFFFF"/>
            </a:soli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79304" name="Text Box 8"/>
            <p:cNvSpPr txBox="1">
              <a:spLocks noChangeArrowheads="1"/>
            </p:cNvSpPr>
            <p:nvPr/>
          </p:nvSpPr>
          <p:spPr bwMode="auto">
            <a:xfrm>
              <a:off x="4375" y="-30"/>
              <a:ext cx="1312" cy="384"/>
            </a:xfrm>
            <a:prstGeom prst="rect">
              <a:avLst/>
            </a:prstGeom>
            <a:noFill/>
            <a:ln>
              <a:noFill/>
            </a:ln>
            <a:effectLst/>
            <a:extLst>
              <a:ext uri="{909E8E84-426E-40DD-AFC4-6F175D3DCCD1}">
                <a14:hiddenFill xmlns:a14="http://schemas.microsoft.com/office/drawing/2010/main">
                  <a:gradFill rotWithShape="0">
                    <a:gsLst>
                      <a:gs pos="0">
                        <a:srgbClr val="333333"/>
                      </a:gs>
                      <a:gs pos="50000">
                        <a:srgbClr val="969696"/>
                      </a:gs>
                      <a:gs pos="100000">
                        <a:srgbClr val="333333"/>
                      </a:gs>
                    </a:gsLst>
                    <a:lin ang="5400000" scaled="1"/>
                  </a:gradFill>
                </a14:hiddenFill>
              </a:ex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l"/>
              <a:r>
                <a:rPr lang="en-GB" altLang="en-US" sz="3400">
                  <a:solidFill>
                    <a:schemeClr val="accent1"/>
                  </a:solidFill>
                  <a:latin typeface="BAE Systems" pitchFamily="2" charset="2"/>
                </a:rPr>
                <a:t>abcd</a:t>
              </a:r>
            </a:p>
          </p:txBody>
        </p:sp>
      </p:grpSp>
      <p:sp>
        <p:nvSpPr>
          <p:cNvPr id="1079305" name="Text Box 9"/>
          <p:cNvSpPr txBox="1">
            <a:spLocks noChangeArrowheads="1"/>
          </p:cNvSpPr>
          <p:nvPr/>
        </p:nvSpPr>
        <p:spPr bwMode="auto">
          <a:xfrm>
            <a:off x="-19050" y="6594475"/>
            <a:ext cx="9144000" cy="274638"/>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hlink"/>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spAutoFit/>
          </a:bodyPr>
          <a:lstStyle/>
          <a:p>
            <a:pPr algn="l">
              <a:spcBef>
                <a:spcPct val="50000"/>
              </a:spcBef>
            </a:pPr>
            <a:r>
              <a:rPr lang="en-GB" altLang="en-US" b="1"/>
              <a:t>BAE Systems Global Combat</a:t>
            </a:r>
            <a:r>
              <a:rPr lang="en-GB" altLang="en-US"/>
              <a:t> </a:t>
            </a:r>
            <a:r>
              <a:rPr lang="en-GB" altLang="en-US" b="1"/>
              <a:t> Systems Proprietary Information                                                                             Copyright 2010</a:t>
            </a:r>
          </a:p>
        </p:txBody>
      </p:sp>
      <p:sp>
        <p:nvSpPr>
          <p:cNvPr id="1079306" name="Rectangle 10"/>
          <p:cNvSpPr>
            <a:spLocks noGrp="1" noChangeArrowheads="1"/>
          </p:cNvSpPr>
          <p:nvPr>
            <p:ph type="ctrTitle" sz="quarter"/>
          </p:nvPr>
        </p:nvSpPr>
        <p:spPr>
          <a:xfrm>
            <a:off x="685800" y="2130425"/>
            <a:ext cx="7772400" cy="1470025"/>
          </a:xfrm>
          <a:prstGeom prst="rect">
            <a:avLst/>
          </a:prstGeo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a:t>Click to edit Master title style</a:t>
            </a:r>
          </a:p>
        </p:txBody>
      </p:sp>
      <p:grpSp>
        <p:nvGrpSpPr>
          <p:cNvPr id="1079307" name="Group 11"/>
          <p:cNvGrpSpPr>
            <a:grpSpLocks/>
          </p:cNvGrpSpPr>
          <p:nvPr userDrawn="1"/>
        </p:nvGrpSpPr>
        <p:grpSpPr bwMode="auto">
          <a:xfrm>
            <a:off x="6945313" y="-47625"/>
            <a:ext cx="2082800" cy="609600"/>
            <a:chOff x="4375" y="-30"/>
            <a:chExt cx="1312" cy="384"/>
          </a:xfrm>
        </p:grpSpPr>
        <p:sp>
          <p:nvSpPr>
            <p:cNvPr id="1079308" name="Rectangle 12"/>
            <p:cNvSpPr>
              <a:spLocks noChangeArrowheads="1"/>
            </p:cNvSpPr>
            <p:nvPr/>
          </p:nvSpPr>
          <p:spPr bwMode="auto">
            <a:xfrm>
              <a:off x="4439" y="145"/>
              <a:ext cx="1180" cy="154"/>
            </a:xfrm>
            <a:prstGeom prst="rect">
              <a:avLst/>
            </a:prstGeom>
            <a:solidFill>
              <a:srgbClr val="FFFFFF"/>
            </a:solidFill>
            <a:ln>
              <a:noFill/>
            </a:ln>
            <a:effectLst/>
            <a:extLs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79309" name="Text Box 13"/>
            <p:cNvSpPr txBox="1">
              <a:spLocks noChangeArrowheads="1"/>
            </p:cNvSpPr>
            <p:nvPr/>
          </p:nvSpPr>
          <p:spPr bwMode="auto">
            <a:xfrm>
              <a:off x="4375" y="-30"/>
              <a:ext cx="1312" cy="384"/>
            </a:xfrm>
            <a:prstGeom prst="rect">
              <a:avLst/>
            </a:prstGeom>
            <a:noFill/>
            <a:ln>
              <a:noFill/>
            </a:ln>
            <a:effectLst/>
            <a:extLst>
              <a:ext uri="{909E8E84-426E-40DD-AFC4-6F175D3DCCD1}">
                <a14:hiddenFill xmlns:a14="http://schemas.microsoft.com/office/drawing/2010/main">
                  <a:gradFill rotWithShape="0">
                    <a:gsLst>
                      <a:gs pos="0">
                        <a:srgbClr val="333333"/>
                      </a:gs>
                      <a:gs pos="50000">
                        <a:srgbClr val="969696"/>
                      </a:gs>
                      <a:gs pos="100000">
                        <a:srgbClr val="333333"/>
                      </a:gs>
                    </a:gsLst>
                    <a:lin ang="5400000" scaled="1"/>
                  </a:gradFill>
                </a14:hiddenFill>
              </a:ext>
              <a:ext uri="{91240B29-F687-4F45-9708-019B960494DF}">
                <a14:hiddenLine xmlns:a14="http://schemas.microsoft.com/office/drawing/2010/main" w="1587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l"/>
              <a:r>
                <a:rPr lang="en-GB" altLang="en-US" sz="3400">
                  <a:solidFill>
                    <a:schemeClr val="accent1"/>
                  </a:solidFill>
                  <a:latin typeface="BAE Systems" pitchFamily="2" charset="2"/>
                </a:rPr>
                <a:t>abcd</a:t>
              </a:r>
            </a:p>
          </p:txBody>
        </p:sp>
      </p:grpSp>
    </p:spTree>
  </p:cSld>
  <p:clrMapOvr>
    <a:masterClrMapping/>
  </p:clrMapOvr>
  <p:transition>
    <p:wipe dir="r"/>
  </p:transition>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Pr>
        <a:solidFill>
          <a:schemeClr val="bg2"/>
        </a:solidFill>
        <a:effectLst/>
      </p:bgPr>
    </p:bg>
    <p:spTree>
      <p:nvGrpSpPr>
        <p:cNvPr id="1" name=""/>
        <p:cNvGrpSpPr/>
        <p:nvPr/>
      </p:nvGrpSpPr>
      <p:grpSpPr>
        <a:xfrm>
          <a:off x="0" y="0"/>
          <a:ext cx="0" cy="0"/>
          <a:chOff x="0" y="0"/>
          <a:chExt cx="0" cy="0"/>
        </a:xfrm>
      </p:grpSpPr>
      <p:sp>
        <p:nvSpPr>
          <p:cNvPr id="13" name="Rectangle 12"/>
          <p:cNvSpPr/>
          <p:nvPr/>
        </p:nvSpPr>
        <p:spPr>
          <a:xfrm>
            <a:off x="0" y="6084000"/>
            <a:ext cx="9144000" cy="774000"/>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a:p>
        </p:txBody>
      </p:sp>
      <p:sp>
        <p:nvSpPr>
          <p:cNvPr id="10" name="Rectangle 9"/>
          <p:cNvSpPr/>
          <p:nvPr/>
        </p:nvSpPr>
        <p:spPr>
          <a:xfrm>
            <a:off x="0" y="6286334"/>
            <a:ext cx="9144000" cy="369332"/>
          </a:xfrm>
          <a:prstGeom prst="rect">
            <a:avLst/>
          </a:prstGeom>
          <a:solidFill>
            <a:schemeClr val="bg2"/>
          </a:solidFill>
          <a:ln>
            <a:solidFill>
              <a:schemeClr val="bg2">
                <a:alpha val="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spAutoFit/>
          </a:bodyPr>
          <a:lstStyle/>
          <a:p>
            <a:pPr algn="ctr"/>
            <a:endParaRPr lang="en-AU"/>
          </a:p>
        </p:txBody>
      </p:sp>
      <p:sp>
        <p:nvSpPr>
          <p:cNvPr id="3" name="Text Placeholder 2"/>
          <p:cNvSpPr>
            <a:spLocks noGrp="1"/>
          </p:cNvSpPr>
          <p:nvPr>
            <p:ph type="body" idx="1"/>
          </p:nvPr>
        </p:nvSpPr>
        <p:spPr bwMode="gray">
          <a:xfrm>
            <a:off x="432000" y="1825625"/>
            <a:ext cx="8281108" cy="1415772"/>
          </a:xfrm>
          <a:prstGeom prst="rect">
            <a:avLst/>
          </a:prstGeom>
        </p:spPr>
        <p:txBody>
          <a:bodyPr vert="horz" lIns="0" tIns="0" rIns="0" bIns="0" rtlCol="0">
            <a:spAutoFit/>
          </a:bodyPr>
          <a:lstStyle/>
          <a:p>
            <a:pPr lvl="0"/>
            <a:r>
              <a:rPr lang="en-US" dirty="0"/>
              <a:t>Click to edit Master text styles</a:t>
            </a:r>
          </a:p>
          <a:p>
            <a:pPr lvl="1"/>
            <a:endParaRPr lang="en-US" dirty="0"/>
          </a:p>
          <a:p>
            <a:pPr lvl="2"/>
            <a:endParaRPr lang="en-US" dirty="0"/>
          </a:p>
          <a:p>
            <a:pPr lvl="3"/>
            <a:endParaRPr lang="en-US" dirty="0"/>
          </a:p>
          <a:p>
            <a:pPr lvl="4"/>
            <a:endParaRPr lang="en-US" dirty="0"/>
          </a:p>
        </p:txBody>
      </p:sp>
      <p:sp>
        <p:nvSpPr>
          <p:cNvPr id="7" name="Text Placeholder 5"/>
          <p:cNvSpPr txBox="1">
            <a:spLocks/>
          </p:cNvSpPr>
          <p:nvPr/>
        </p:nvSpPr>
        <p:spPr>
          <a:xfrm>
            <a:off x="432000" y="6390432"/>
            <a:ext cx="6516000" cy="135935"/>
          </a:xfrm>
          <a:prstGeom prst="rect">
            <a:avLst/>
          </a:prstGeom>
          <a:solidFill>
            <a:schemeClr val="bg2"/>
          </a:solidFill>
          <a:ln>
            <a:solidFill>
              <a:schemeClr val="bg2">
                <a:alpha val="0"/>
              </a:schemeClr>
            </a:solidFill>
          </a:ln>
        </p:spPr>
        <p:txBody>
          <a:bodyPr lIns="0" tIns="0"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3084" rtl="0" eaLnBrk="1" fontAlgn="auto" latinLnBrk="0" hangingPunct="1">
              <a:lnSpc>
                <a:spcPts val="704"/>
              </a:lnSpc>
              <a:spcBef>
                <a:spcPts val="0"/>
              </a:spcBef>
              <a:spcAft>
                <a:spcPts val="0"/>
              </a:spcAft>
              <a:buClrTx/>
              <a:buSzTx/>
              <a:buFont typeface="Arial" panose="020B0604020202020204" pitchFamily="34" charset="0"/>
              <a:buNone/>
              <a:tabLst/>
              <a:defRPr/>
            </a:pPr>
            <a:endParaRPr lang="en-GB" sz="600" kern="0" dirty="0">
              <a:solidFill>
                <a:srgbClr val="666666"/>
              </a:solidFill>
              <a:cs typeface="Arial"/>
            </a:endParaRPr>
          </a:p>
        </p:txBody>
      </p:sp>
      <p:sp>
        <p:nvSpPr>
          <p:cNvPr id="6" name="Slide Number Placeholder 5"/>
          <p:cNvSpPr>
            <a:spLocks noGrp="1"/>
          </p:cNvSpPr>
          <p:nvPr>
            <p:ph type="sldNum" sz="quarter" idx="4"/>
          </p:nvPr>
        </p:nvSpPr>
        <p:spPr>
          <a:xfrm>
            <a:off x="8424909" y="55444"/>
            <a:ext cx="367954"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pic>
        <p:nvPicPr>
          <p:cNvPr id="9" name="Picture 26" descr="wordmark_col">
            <a:extLst>
              <a:ext uri="{FF2B5EF4-FFF2-40B4-BE49-F238E27FC236}">
                <a16:creationId xmlns:a16="http://schemas.microsoft.com/office/drawing/2014/main" id="{DE796469-98B2-2A4E-B4B9-6BE9D75BB504}"/>
              </a:ext>
            </a:extLst>
          </p:cNvPr>
          <p:cNvPicPr>
            <a:picLocks noChangeArrowheads="1"/>
          </p:cNvPicPr>
          <p:nvPr userDrawn="1"/>
        </p:nvPicPr>
        <p:blipFill>
          <a:blip r:embed="rId38" cstate="print">
            <a:extLst>
              <a:ext uri="{28A0092B-C50C-407E-A947-70E740481C1C}">
                <a14:useLocalDpi xmlns:a14="http://schemas.microsoft.com/office/drawing/2010/main" val="0"/>
              </a:ext>
            </a:extLst>
          </a:blip>
          <a:srcRect/>
          <a:stretch>
            <a:fillRect/>
          </a:stretch>
        </p:blipFill>
        <p:spPr bwMode="auto">
          <a:xfrm>
            <a:off x="7588934" y="6390432"/>
            <a:ext cx="1442525" cy="232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3475933"/>
      </p:ext>
    </p:extLst>
  </p:cSld>
  <p:clrMap bg1="lt1" tx1="dk1" bg2="lt2" tx2="dk2" accent1="accent1" accent2="accent2" accent3="accent3" accent4="accent4" accent5="accent5" accent6="accent6" hlink="hlink" folHlink="folHlink"/>
  <p:sldLayoutIdLst>
    <p:sldLayoutId id="2147483672" r:id="rId1"/>
    <p:sldLayoutId id="2147483710" r:id="rId2"/>
    <p:sldLayoutId id="2147483711" r:id="rId3"/>
    <p:sldLayoutId id="2147483714" r:id="rId4"/>
    <p:sldLayoutId id="2147483703" r:id="rId5"/>
    <p:sldLayoutId id="2147483715" r:id="rId6"/>
    <p:sldLayoutId id="2147483716" r:id="rId7"/>
    <p:sldLayoutId id="2147483674" r:id="rId8"/>
    <p:sldLayoutId id="2147483717" r:id="rId9"/>
    <p:sldLayoutId id="2147483718" r:id="rId10"/>
    <p:sldLayoutId id="2147483704" r:id="rId11"/>
    <p:sldLayoutId id="2147483719" r:id="rId12"/>
    <p:sldLayoutId id="2147483720" r:id="rId13"/>
    <p:sldLayoutId id="2147483675" r:id="rId14"/>
    <p:sldLayoutId id="2147483676" r:id="rId15"/>
    <p:sldLayoutId id="2147483681" r:id="rId16"/>
    <p:sldLayoutId id="2147483687" r:id="rId17"/>
    <p:sldLayoutId id="2147483702" r:id="rId18"/>
    <p:sldLayoutId id="2147483688" r:id="rId19"/>
    <p:sldLayoutId id="2147483689" r:id="rId20"/>
    <p:sldLayoutId id="2147483690" r:id="rId21"/>
    <p:sldLayoutId id="2147483692" r:id="rId22"/>
    <p:sldLayoutId id="2147483691" r:id="rId23"/>
    <p:sldLayoutId id="2147483693" r:id="rId24"/>
    <p:sldLayoutId id="2147483709" r:id="rId25"/>
    <p:sldLayoutId id="2147483698" r:id="rId26"/>
    <p:sldLayoutId id="2147483700" r:id="rId27"/>
    <p:sldLayoutId id="2147483701" r:id="rId28"/>
    <p:sldLayoutId id="2147483706" r:id="rId29"/>
    <p:sldLayoutId id="2147483712" r:id="rId30"/>
    <p:sldLayoutId id="2147483726" r:id="rId31"/>
    <p:sldLayoutId id="2147483727" r:id="rId32"/>
    <p:sldLayoutId id="2147483731" r:id="rId33"/>
    <p:sldLayoutId id="2147483732" r:id="rId34"/>
    <p:sldLayoutId id="2147483733" r:id="rId35"/>
    <p:sldLayoutId id="2147483734" r:id="rId36"/>
  </p:sldLayoutIdLst>
  <p:hf hdr="0" ftr="0" dt="0"/>
  <p:txStyles>
    <p:titleStyle>
      <a:lvl1pPr algn="l" defTabSz="1073084" rtl="0" eaLnBrk="1" latinLnBrk="0" hangingPunct="1">
        <a:lnSpc>
          <a:spcPct val="90000"/>
        </a:lnSpc>
        <a:spcBef>
          <a:spcPct val="0"/>
        </a:spcBef>
        <a:buNone/>
        <a:defRPr sz="2400" kern="1200">
          <a:solidFill>
            <a:schemeClr val="tx2"/>
          </a:solidFill>
          <a:latin typeface="+mj-lt"/>
          <a:ea typeface="+mj-ea"/>
          <a:cs typeface="+mj-cs"/>
        </a:defRPr>
      </a:lvl1pPr>
    </p:titleStyle>
    <p:body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p:bodyStyle>
    <p:otherStyle>
      <a:defPPr>
        <a:defRPr lang="en-US"/>
      </a:defPPr>
      <a:lvl1pPr marL="0" algn="l" defTabSz="1073084" rtl="0" eaLnBrk="1" latinLnBrk="0" hangingPunct="1">
        <a:defRPr sz="2112" kern="1200">
          <a:solidFill>
            <a:schemeClr val="tx1"/>
          </a:solidFill>
          <a:latin typeface="+mn-lt"/>
          <a:ea typeface="+mn-ea"/>
          <a:cs typeface="+mn-cs"/>
        </a:defRPr>
      </a:lvl1pPr>
      <a:lvl2pPr marL="536542" algn="l" defTabSz="1073084" rtl="0" eaLnBrk="1" latinLnBrk="0" hangingPunct="1">
        <a:defRPr sz="2112" kern="1200">
          <a:solidFill>
            <a:schemeClr val="tx1"/>
          </a:solidFill>
          <a:latin typeface="+mn-lt"/>
          <a:ea typeface="+mn-ea"/>
          <a:cs typeface="+mn-cs"/>
        </a:defRPr>
      </a:lvl2pPr>
      <a:lvl3pPr marL="1073084" algn="l" defTabSz="1073084" rtl="0" eaLnBrk="1" latinLnBrk="0" hangingPunct="1">
        <a:defRPr sz="2112" kern="1200">
          <a:solidFill>
            <a:schemeClr val="tx1"/>
          </a:solidFill>
          <a:latin typeface="+mn-lt"/>
          <a:ea typeface="+mn-ea"/>
          <a:cs typeface="+mn-cs"/>
        </a:defRPr>
      </a:lvl3pPr>
      <a:lvl4pPr marL="1609626" algn="l" defTabSz="1073084" rtl="0" eaLnBrk="1" latinLnBrk="0" hangingPunct="1">
        <a:defRPr sz="2112" kern="1200">
          <a:solidFill>
            <a:schemeClr val="tx1"/>
          </a:solidFill>
          <a:latin typeface="+mn-lt"/>
          <a:ea typeface="+mn-ea"/>
          <a:cs typeface="+mn-cs"/>
        </a:defRPr>
      </a:lvl4pPr>
      <a:lvl5pPr marL="2146168" algn="l" defTabSz="1073084" rtl="0" eaLnBrk="1" latinLnBrk="0" hangingPunct="1">
        <a:defRPr sz="2112" kern="1200">
          <a:solidFill>
            <a:schemeClr val="tx1"/>
          </a:solidFill>
          <a:latin typeface="+mn-lt"/>
          <a:ea typeface="+mn-ea"/>
          <a:cs typeface="+mn-cs"/>
        </a:defRPr>
      </a:lvl5pPr>
      <a:lvl6pPr marL="2682710" algn="l" defTabSz="1073084" rtl="0" eaLnBrk="1" latinLnBrk="0" hangingPunct="1">
        <a:defRPr sz="2112" kern="1200">
          <a:solidFill>
            <a:schemeClr val="tx1"/>
          </a:solidFill>
          <a:latin typeface="+mn-lt"/>
          <a:ea typeface="+mn-ea"/>
          <a:cs typeface="+mn-cs"/>
        </a:defRPr>
      </a:lvl6pPr>
      <a:lvl7pPr marL="3219252" algn="l" defTabSz="1073084" rtl="0" eaLnBrk="1" latinLnBrk="0" hangingPunct="1">
        <a:defRPr sz="2112" kern="1200">
          <a:solidFill>
            <a:schemeClr val="tx1"/>
          </a:solidFill>
          <a:latin typeface="+mn-lt"/>
          <a:ea typeface="+mn-ea"/>
          <a:cs typeface="+mn-cs"/>
        </a:defRPr>
      </a:lvl7pPr>
      <a:lvl8pPr marL="3755794" algn="l" defTabSz="1073084" rtl="0" eaLnBrk="1" latinLnBrk="0" hangingPunct="1">
        <a:defRPr sz="2112" kern="1200">
          <a:solidFill>
            <a:schemeClr val="tx1"/>
          </a:solidFill>
          <a:latin typeface="+mn-lt"/>
          <a:ea typeface="+mn-ea"/>
          <a:cs typeface="+mn-cs"/>
        </a:defRPr>
      </a:lvl8pPr>
      <a:lvl9pPr marL="4292336" algn="l" defTabSz="1073084" rtl="0" eaLnBrk="1" latinLnBrk="0" hangingPunct="1">
        <a:defRPr sz="211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1.tmp"/><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7.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7.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hyperlink" Target="CH2_Fire_With_CU_1_6_18.mp4" TargetMode="Externa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0" y="3170238"/>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p:txBody>
          <a:bodyPr/>
          <a:lstStyle/>
          <a:p>
            <a:r>
              <a:rPr lang="en-GB" b="1" dirty="0"/>
              <a:t>Designing for Manufacture</a:t>
            </a:r>
            <a:br>
              <a:rPr lang="en-GB" b="1" dirty="0"/>
            </a:br>
            <a:r>
              <a:rPr lang="en-GB" sz="4400" b="1" dirty="0"/>
              <a:t>Case Study</a:t>
            </a:r>
            <a:br>
              <a:rPr lang="en-GB" b="1" dirty="0"/>
            </a:br>
            <a:endParaRPr lang="en-GB" dirty="0"/>
          </a:p>
        </p:txBody>
      </p:sp>
      <p:sp>
        <p:nvSpPr>
          <p:cNvPr id="6" name="Text Placeholder 5">
            <a:extLst>
              <a:ext uri="{FF2B5EF4-FFF2-40B4-BE49-F238E27FC236}">
                <a16:creationId xmlns:a16="http://schemas.microsoft.com/office/drawing/2014/main" id="{CFBD6229-92A5-9D48-B5DB-E4658DF8E4D5}"/>
              </a:ext>
            </a:extLst>
          </p:cNvPr>
          <p:cNvSpPr>
            <a:spLocks noGrp="1"/>
          </p:cNvSpPr>
          <p:nvPr>
            <p:ph type="body" sz="quarter" idx="13"/>
          </p:nvPr>
        </p:nvSpPr>
        <p:spPr/>
        <p:txBody>
          <a:bodyPr/>
          <a:lstStyle/>
          <a:p>
            <a:endParaRPr lang="en-US"/>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E8BD05B6-E63E-1448-AC74-CCECE0D5C557}"/>
              </a:ext>
            </a:extLst>
          </p:cNvPr>
          <p:cNvSpPr>
            <a:spLocks noGrp="1" noChangeArrowheads="1"/>
          </p:cNvSpPr>
          <p:nvPr>
            <p:ph type="title"/>
          </p:nvPr>
        </p:nvSpPr>
        <p:spPr/>
        <p:txBody>
          <a:bodyPr/>
          <a:lstStyle/>
          <a:p>
            <a:r>
              <a:rPr lang="en-US" altLang="en-US" sz="1800" dirty="0"/>
              <a:t>Course Approach: </a:t>
            </a:r>
            <a:br>
              <a:rPr lang="en-US" altLang="en-US" sz="1800" dirty="0"/>
            </a:br>
            <a:r>
              <a:rPr lang="en-US" altLang="en-US" dirty="0"/>
              <a:t>Kolb Learning Cycle</a:t>
            </a:r>
          </a:p>
        </p:txBody>
      </p:sp>
      <p:pic>
        <p:nvPicPr>
          <p:cNvPr id="4" name="Picture 3">
            <a:extLst>
              <a:ext uri="{FF2B5EF4-FFF2-40B4-BE49-F238E27FC236}">
                <a16:creationId xmlns:a16="http://schemas.microsoft.com/office/drawing/2014/main" id="{BF9408DD-F70D-644B-917C-0339D1058C5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15950" y="1619250"/>
            <a:ext cx="4064000" cy="299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F2960C1C-0560-F042-BFAE-C71C10763BDB}"/>
              </a:ext>
            </a:extLst>
          </p:cNvPr>
          <p:cNvSpPr/>
          <p:nvPr/>
        </p:nvSpPr>
        <p:spPr>
          <a:xfrm>
            <a:off x="739775" y="5153025"/>
            <a:ext cx="3816350" cy="923330"/>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algn="ctr" eaLnBrk="1" fontAlgn="auto" hangingPunct="1">
              <a:spcBef>
                <a:spcPts val="0"/>
              </a:spcBef>
              <a:spcAft>
                <a:spcPts val="0"/>
              </a:spcAft>
              <a:defRPr/>
            </a:pPr>
            <a:r>
              <a:rPr lang="en-GB" dirty="0"/>
              <a:t>Kolb said that</a:t>
            </a:r>
            <a:r>
              <a:rPr lang="en-US" dirty="0"/>
              <a:t> effective learning is seen when a person progresses through a cycle of four stages.</a:t>
            </a:r>
            <a:endParaRPr lang="en-GB" dirty="0"/>
          </a:p>
        </p:txBody>
      </p:sp>
      <p:sp>
        <p:nvSpPr>
          <p:cNvPr id="6" name="Rectangle 5">
            <a:extLst>
              <a:ext uri="{FF2B5EF4-FFF2-40B4-BE49-F238E27FC236}">
                <a16:creationId xmlns:a16="http://schemas.microsoft.com/office/drawing/2014/main" id="{43C466FF-F4FE-0943-94D4-D6392929F804}"/>
              </a:ext>
            </a:extLst>
          </p:cNvPr>
          <p:cNvSpPr/>
          <p:nvPr/>
        </p:nvSpPr>
        <p:spPr>
          <a:xfrm>
            <a:off x="5327650" y="1182707"/>
            <a:ext cx="3524250" cy="4524315"/>
          </a:xfrm>
          <a:prstGeom prst="rect">
            <a:avLst/>
          </a:prstGeom>
        </p:spPr>
        <p:style>
          <a:lnRef idx="1">
            <a:schemeClr val="accent2"/>
          </a:lnRef>
          <a:fillRef idx="2">
            <a:schemeClr val="accent2"/>
          </a:fillRef>
          <a:effectRef idx="1">
            <a:schemeClr val="accent2"/>
          </a:effectRef>
          <a:fontRef idx="minor">
            <a:schemeClr val="dk1"/>
          </a:fontRef>
        </p:style>
        <p:txBody>
          <a:bodyPr>
            <a:spAutoFit/>
          </a:bodyPr>
          <a:lstStyle/>
          <a:p>
            <a:pPr marL="342900" indent="-342900" eaLnBrk="1" fontAlgn="auto" hangingPunct="1">
              <a:spcBef>
                <a:spcPts val="0"/>
              </a:spcBef>
              <a:spcAft>
                <a:spcPts val="0"/>
              </a:spcAft>
              <a:buFont typeface="+mj-lt"/>
              <a:buAutoNum type="arabicPeriod"/>
              <a:defRPr/>
            </a:pPr>
            <a:r>
              <a:rPr lang="en-GB" b="1" dirty="0">
                <a:ea typeface="Times New Roman" charset="0"/>
                <a:cs typeface="Times New Roman" charset="0"/>
              </a:rPr>
              <a:t>Individuals have “here-and-now” concrete experience</a:t>
            </a:r>
          </a:p>
          <a:p>
            <a:pPr marL="342900" indent="-342900" eaLnBrk="1" fontAlgn="auto" hangingPunct="1">
              <a:spcBef>
                <a:spcPts val="0"/>
              </a:spcBef>
              <a:spcAft>
                <a:spcPts val="0"/>
              </a:spcAft>
              <a:buFont typeface="+mj-lt"/>
              <a:buAutoNum type="arabicPeriod"/>
              <a:defRPr/>
            </a:pPr>
            <a:r>
              <a:rPr lang="en-GB" b="1" dirty="0">
                <a:ea typeface="Times New Roman" charset="0"/>
                <a:cs typeface="Times New Roman" charset="0"/>
              </a:rPr>
              <a:t>They reflect on the experience through the collection of data and observations about that experience</a:t>
            </a:r>
          </a:p>
          <a:p>
            <a:pPr marL="342900" indent="-342900" eaLnBrk="1" fontAlgn="auto" hangingPunct="1">
              <a:spcBef>
                <a:spcPts val="0"/>
              </a:spcBef>
              <a:spcAft>
                <a:spcPts val="0"/>
              </a:spcAft>
              <a:buFont typeface="+mj-lt"/>
              <a:buAutoNum type="arabicPeriod"/>
              <a:defRPr/>
            </a:pPr>
            <a:r>
              <a:rPr lang="en-GB" b="1" dirty="0">
                <a:ea typeface="Times New Roman" charset="0"/>
                <a:cs typeface="Times New Roman" charset="0"/>
              </a:rPr>
              <a:t>They analyse the data and formulate concepts and generalisations (theories) </a:t>
            </a:r>
          </a:p>
          <a:p>
            <a:pPr marL="342900" indent="-342900" eaLnBrk="1" fontAlgn="auto" hangingPunct="1">
              <a:spcBef>
                <a:spcPts val="0"/>
              </a:spcBef>
              <a:spcAft>
                <a:spcPts val="0"/>
              </a:spcAft>
              <a:buFont typeface="+mj-lt"/>
              <a:buAutoNum type="arabicPeriod"/>
              <a:defRPr/>
            </a:pPr>
            <a:r>
              <a:rPr lang="en-GB" b="1" dirty="0">
                <a:ea typeface="Times New Roman" charset="0"/>
              </a:rPr>
              <a:t>They test their concepts and theories in future situations resulting in new experience.</a:t>
            </a:r>
            <a:r>
              <a:rPr lang="en-GB" b="1" dirty="0"/>
              <a:t> </a:t>
            </a:r>
            <a:endParaRPr lang="en-US" b="1" dirty="0"/>
          </a:p>
        </p:txBody>
      </p:sp>
    </p:spTree>
    <p:extLst>
      <p:ext uri="{BB962C8B-B14F-4D97-AF65-F5344CB8AC3E}">
        <p14:creationId xmlns:p14="http://schemas.microsoft.com/office/powerpoint/2010/main" val="11063943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771BE4-6FC6-354A-B778-6443702BE58F}"/>
              </a:ext>
            </a:extLst>
          </p:cNvPr>
          <p:cNvSpPr>
            <a:spLocks noGrp="1"/>
          </p:cNvSpPr>
          <p:nvPr>
            <p:ph type="sldNum" sz="quarter" idx="12"/>
          </p:nvPr>
        </p:nvSpPr>
        <p:spPr/>
        <p:txBody>
          <a:bodyPr/>
          <a:lstStyle/>
          <a:p>
            <a:fld id="{455123DE-DF0A-45CF-9929-81DBBDC71DC7}" type="slidenum">
              <a:rPr lang="en-AU" smtClean="0"/>
              <a:pPr/>
              <a:t>3</a:t>
            </a:fld>
            <a:endParaRPr lang="en-AU" dirty="0"/>
          </a:p>
        </p:txBody>
      </p:sp>
      <p:sp>
        <p:nvSpPr>
          <p:cNvPr id="6" name="Text Placeholder 5">
            <a:extLst>
              <a:ext uri="{FF2B5EF4-FFF2-40B4-BE49-F238E27FC236}">
                <a16:creationId xmlns:a16="http://schemas.microsoft.com/office/drawing/2014/main" id="{E6BA7BC8-2F8F-9F42-9876-D1B457003F52}"/>
              </a:ext>
            </a:extLst>
          </p:cNvPr>
          <p:cNvSpPr>
            <a:spLocks noGrp="1"/>
          </p:cNvSpPr>
          <p:nvPr>
            <p:ph type="body" sz="quarter" idx="13"/>
          </p:nvPr>
        </p:nvSpPr>
        <p:spPr>
          <a:xfrm>
            <a:off x="432000" y="1287988"/>
            <a:ext cx="8257950" cy="246221"/>
          </a:xfrm>
        </p:spPr>
        <p:txBody>
          <a:bodyPr/>
          <a:lstStyle/>
          <a:p>
            <a:r>
              <a:rPr lang="en-US" sz="2000" b="1" dirty="0"/>
              <a:t>Statement of need</a:t>
            </a:r>
          </a:p>
        </p:txBody>
      </p:sp>
      <p:sp>
        <p:nvSpPr>
          <p:cNvPr id="7" name="Text Placeholder 6">
            <a:extLst>
              <a:ext uri="{FF2B5EF4-FFF2-40B4-BE49-F238E27FC236}">
                <a16:creationId xmlns:a16="http://schemas.microsoft.com/office/drawing/2014/main" id="{3725188E-24A0-4D47-93A6-432EF77657C6}"/>
              </a:ext>
            </a:extLst>
          </p:cNvPr>
          <p:cNvSpPr>
            <a:spLocks noGrp="1"/>
          </p:cNvSpPr>
          <p:nvPr>
            <p:ph type="body" sz="quarter" idx="15"/>
          </p:nvPr>
        </p:nvSpPr>
        <p:spPr>
          <a:xfrm>
            <a:off x="452626" y="1749440"/>
            <a:ext cx="4052559" cy="3790800"/>
          </a:xfrm>
        </p:spPr>
        <p:txBody>
          <a:bodyPr/>
          <a:lstStyle/>
          <a:p>
            <a:r>
              <a:rPr lang="en-US" sz="1400" dirty="0"/>
              <a:t>The User requires a direct-fire infantry support capability for a 120mm smooth bore ordnance with an Initial Operational Capability within 12 months.</a:t>
            </a:r>
          </a:p>
          <a:p>
            <a:r>
              <a:rPr lang="en-US" sz="1400" dirty="0"/>
              <a:t>Infantry support =</a:t>
            </a:r>
          </a:p>
          <a:p>
            <a:pPr lvl="1"/>
            <a:r>
              <a:rPr lang="en-US" sz="1400" dirty="0"/>
              <a:t>Essential, Round effective against Structure, Soft Skin Vehicles </a:t>
            </a:r>
          </a:p>
          <a:p>
            <a:pPr lvl="1"/>
            <a:r>
              <a:rPr lang="en-US" sz="1400" dirty="0"/>
              <a:t>Desirable, have an Anti Personnel / Suppression Capability</a:t>
            </a:r>
          </a:p>
          <a:p>
            <a:r>
              <a:rPr lang="en-US" sz="1400" dirty="0"/>
              <a:t>Performance =</a:t>
            </a:r>
          </a:p>
          <a:p>
            <a:pPr lvl="1"/>
            <a:r>
              <a:rPr lang="en-US" sz="1400" dirty="0"/>
              <a:t>95% probability of first round hit.</a:t>
            </a:r>
          </a:p>
          <a:p>
            <a:pPr lvl="1"/>
            <a:r>
              <a:rPr lang="en-US" sz="1400" dirty="0"/>
              <a:t>Effective range of 2km</a:t>
            </a:r>
          </a:p>
          <a:p>
            <a:pPr lvl="1"/>
            <a:r>
              <a:rPr lang="en-US" sz="1400" dirty="0"/>
              <a:t>Rate of Fire 3 rounds per minute.</a:t>
            </a:r>
          </a:p>
          <a:p>
            <a:r>
              <a:rPr lang="en-US" sz="1400" dirty="0"/>
              <a:t>The User requires the supplier to explore the potential trades between UPC and:</a:t>
            </a:r>
          </a:p>
          <a:p>
            <a:pPr lvl="1"/>
            <a:r>
              <a:rPr lang="en-US" sz="1400" dirty="0"/>
              <a:t>Lethality</a:t>
            </a:r>
          </a:p>
          <a:p>
            <a:pPr lvl="1"/>
            <a:r>
              <a:rPr lang="en-US" sz="1400" dirty="0"/>
              <a:t>Vulnerability and Logistics</a:t>
            </a:r>
          </a:p>
          <a:p>
            <a:endParaRPr lang="en-US" sz="1400" dirty="0"/>
          </a:p>
        </p:txBody>
      </p:sp>
      <p:sp>
        <p:nvSpPr>
          <p:cNvPr id="5" name="Title 4">
            <a:extLst>
              <a:ext uri="{FF2B5EF4-FFF2-40B4-BE49-F238E27FC236}">
                <a16:creationId xmlns:a16="http://schemas.microsoft.com/office/drawing/2014/main" id="{5DA7F1B5-2FBE-F14A-800E-908B0DFC7B23}"/>
              </a:ext>
            </a:extLst>
          </p:cNvPr>
          <p:cNvSpPr>
            <a:spLocks noGrp="1"/>
          </p:cNvSpPr>
          <p:nvPr>
            <p:ph type="title"/>
          </p:nvPr>
        </p:nvSpPr>
        <p:spPr/>
        <p:txBody>
          <a:bodyPr/>
          <a:lstStyle/>
          <a:p>
            <a:r>
              <a:rPr lang="en-US" dirty="0"/>
              <a:t>MOD Capability Statement</a:t>
            </a:r>
          </a:p>
        </p:txBody>
      </p:sp>
      <p:pic>
        <p:nvPicPr>
          <p:cNvPr id="8" name="Picture 7">
            <a:extLst>
              <a:ext uri="{FF2B5EF4-FFF2-40B4-BE49-F238E27FC236}">
                <a16:creationId xmlns:a16="http://schemas.microsoft.com/office/drawing/2014/main" id="{E274F9B0-B802-254D-9D94-939E5F68E6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43795" y="1773725"/>
            <a:ext cx="4361447" cy="3279538"/>
          </a:xfrm>
          <a:prstGeom prst="rect">
            <a:avLst/>
          </a:prstGeom>
        </p:spPr>
      </p:pic>
    </p:spTree>
    <p:extLst>
      <p:ext uri="{BB962C8B-B14F-4D97-AF65-F5344CB8AC3E}">
        <p14:creationId xmlns:p14="http://schemas.microsoft.com/office/powerpoint/2010/main" val="1030636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4</a:t>
            </a:fld>
            <a:endParaRPr lang="en-AU" dirty="0"/>
          </a:p>
        </p:txBody>
      </p:sp>
      <p:sp>
        <p:nvSpPr>
          <p:cNvPr id="3" name="Text Placeholder 2"/>
          <p:cNvSpPr>
            <a:spLocks noGrp="1"/>
          </p:cNvSpPr>
          <p:nvPr>
            <p:ph type="body" sz="quarter" idx="13"/>
          </p:nvPr>
        </p:nvSpPr>
        <p:spPr>
          <a:xfrm>
            <a:off x="370124" y="1205486"/>
            <a:ext cx="8257950" cy="246221"/>
          </a:xfrm>
        </p:spPr>
        <p:txBody>
          <a:bodyPr/>
          <a:lstStyle/>
          <a:p>
            <a:r>
              <a:rPr lang="en-GB" sz="1800" b="1" dirty="0">
                <a:solidFill>
                  <a:schemeClr val="accent2"/>
                </a:solidFill>
              </a:rPr>
              <a:t>In the Beginning there was the Tank.</a:t>
            </a:r>
          </a:p>
        </p:txBody>
      </p:sp>
      <p:sp>
        <p:nvSpPr>
          <p:cNvPr id="4" name="Text Placeholder 3"/>
          <p:cNvSpPr>
            <a:spLocks noGrp="1"/>
          </p:cNvSpPr>
          <p:nvPr>
            <p:ph type="body" sz="quarter" idx="15"/>
          </p:nvPr>
        </p:nvSpPr>
        <p:spPr>
          <a:xfrm>
            <a:off x="356372" y="1691225"/>
            <a:ext cx="8257950" cy="3790800"/>
          </a:xfrm>
        </p:spPr>
        <p:txBody>
          <a:bodyPr/>
          <a:lstStyle/>
          <a:p>
            <a:r>
              <a:rPr lang="en-GB" dirty="0"/>
              <a:t>Role was infantry support.</a:t>
            </a:r>
          </a:p>
          <a:p>
            <a:r>
              <a:rPr lang="en-GB" dirty="0"/>
              <a:t>“A new </a:t>
            </a:r>
            <a:r>
              <a:rPr lang="en-GB" dirty="0" err="1"/>
              <a:t>sponson</a:t>
            </a:r>
            <a:r>
              <a:rPr lang="en-GB" dirty="0"/>
              <a:t> was designed so that the tank could carry two Vickers machine guns, with their cooling jackets protected by armoured sleeves, on each side of the hull. Swinton's idea was that tanks should operate in pairs: a "destroyer” and a "consort" or "man-killing" tank, providing mutual protection. He stated that he then assigned the names "male" and "female" respectively. The designation "male" applied to those armed with six-pounder guns, whereas the "female" was the tank equipped only with machine guns.” </a:t>
            </a:r>
          </a:p>
          <a:p>
            <a:endParaRPr lang="en-GB" dirty="0"/>
          </a:p>
        </p:txBody>
      </p:sp>
      <p:sp>
        <p:nvSpPr>
          <p:cNvPr id="5" name="Title 4"/>
          <p:cNvSpPr>
            <a:spLocks noGrp="1"/>
          </p:cNvSpPr>
          <p:nvPr>
            <p:ph type="title"/>
          </p:nvPr>
        </p:nvSpPr>
        <p:spPr/>
        <p:txBody>
          <a:bodyPr/>
          <a:lstStyle/>
          <a:p>
            <a:r>
              <a:rPr lang="en-GB" dirty="0"/>
              <a:t>A Little Bit of History</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7605" y="3711741"/>
            <a:ext cx="4274250" cy="2032235"/>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854" y="3589390"/>
            <a:ext cx="3571663" cy="2276935"/>
          </a:xfrm>
          <a:prstGeom prst="rect">
            <a:avLst/>
          </a:prstGeom>
        </p:spPr>
      </p:pic>
    </p:spTree>
    <p:extLst>
      <p:ext uri="{BB962C8B-B14F-4D97-AF65-F5344CB8AC3E}">
        <p14:creationId xmlns:p14="http://schemas.microsoft.com/office/powerpoint/2010/main" val="420776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5</a:t>
            </a:fld>
            <a:endParaRPr lang="en-AU" dirty="0"/>
          </a:p>
        </p:txBody>
      </p:sp>
      <p:sp>
        <p:nvSpPr>
          <p:cNvPr id="3" name="Text Placeholder 2"/>
          <p:cNvSpPr>
            <a:spLocks noGrp="1"/>
          </p:cNvSpPr>
          <p:nvPr>
            <p:ph type="body" sz="quarter" idx="13"/>
          </p:nvPr>
        </p:nvSpPr>
        <p:spPr>
          <a:xfrm>
            <a:off x="430705" y="971187"/>
            <a:ext cx="8257950" cy="246221"/>
          </a:xfrm>
        </p:spPr>
        <p:txBody>
          <a:bodyPr/>
          <a:lstStyle/>
          <a:p>
            <a:r>
              <a:rPr lang="en-GB" b="1" u="sng" dirty="0">
                <a:solidFill>
                  <a:schemeClr val="accent2"/>
                </a:solidFill>
              </a:rPr>
              <a:t>WW2</a:t>
            </a:r>
          </a:p>
        </p:txBody>
      </p:sp>
      <p:sp>
        <p:nvSpPr>
          <p:cNvPr id="5" name="Title 4"/>
          <p:cNvSpPr>
            <a:spLocks noGrp="1"/>
          </p:cNvSpPr>
          <p:nvPr>
            <p:ph type="title"/>
          </p:nvPr>
        </p:nvSpPr>
        <p:spPr/>
        <p:txBody>
          <a:bodyPr/>
          <a:lstStyle/>
          <a:p>
            <a:r>
              <a:rPr lang="en-GB" dirty="0"/>
              <a:t>Infantry support versus “Tank Killer”</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204" y="1507476"/>
            <a:ext cx="3282545" cy="258192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56090" y="4218889"/>
            <a:ext cx="3366538" cy="2104086"/>
          </a:xfrm>
          <a:prstGeom prst="rect">
            <a:avLst/>
          </a:prstGeom>
        </p:spPr>
      </p:pic>
      <p:sp>
        <p:nvSpPr>
          <p:cNvPr id="8" name="TextBox 7"/>
          <p:cNvSpPr txBox="1"/>
          <p:nvPr/>
        </p:nvSpPr>
        <p:spPr>
          <a:xfrm>
            <a:off x="592586" y="4490606"/>
            <a:ext cx="3709114" cy="1846659"/>
          </a:xfrm>
          <a:prstGeom prst="rect">
            <a:avLst/>
          </a:prstGeom>
          <a:noFill/>
        </p:spPr>
        <p:txBody>
          <a:bodyPr wrap="square" rtlCol="0">
            <a:spAutoFit/>
          </a:bodyPr>
          <a:lstStyle/>
          <a:p>
            <a:r>
              <a:rPr lang="en-GB" sz="1600" dirty="0"/>
              <a:t>The Germans were able to fit their reliable anti-tank guns into existing Panther tanks beginning in 1943, the British brought up the concept of fitting their 76.2mm anti-tank cannon (also known as the "17-pounder") into a Sherman</a:t>
            </a:r>
            <a:r>
              <a:rPr lang="en-GB" dirty="0"/>
              <a:t>. </a:t>
            </a:r>
          </a:p>
        </p:txBody>
      </p:sp>
      <p:sp>
        <p:nvSpPr>
          <p:cNvPr id="9" name="TextBox 8"/>
          <p:cNvSpPr txBox="1"/>
          <p:nvPr/>
        </p:nvSpPr>
        <p:spPr>
          <a:xfrm>
            <a:off x="3666700" y="1360067"/>
            <a:ext cx="4432300" cy="2893100"/>
          </a:xfrm>
          <a:prstGeom prst="rect">
            <a:avLst/>
          </a:prstGeom>
          <a:noFill/>
        </p:spPr>
        <p:txBody>
          <a:bodyPr wrap="square" rtlCol="0">
            <a:spAutoFit/>
          </a:bodyPr>
          <a:lstStyle/>
          <a:p>
            <a:r>
              <a:rPr lang="en-GB" sz="1400" dirty="0"/>
              <a:t>“Prior to the introduction of the ROQF 75 mm, British tanks had been equipped with guns such as the QF 2 pounder (40-mm), and then the larger 57mm 6 pounder. These guns were designed to fire armour-piercing shot, small high-velocity solid rounds that were effective against tanks, but did little damage to groups of infantry or soft targets like trucks. Some tanks operating in the infantry support role were given howitzers firing HE shells, such as early models of the Churchill and CS (Close Support) versions of the Matilda II. The decision to equip British tanks with a gun capable of firing HE shells at soft targets was taken by the War Office</a:t>
            </a:r>
            <a:r>
              <a:rPr lang="en-GB" sz="1100" dirty="0"/>
              <a:t>.”</a:t>
            </a:r>
          </a:p>
        </p:txBody>
      </p:sp>
    </p:spTree>
    <p:extLst>
      <p:ext uri="{BB962C8B-B14F-4D97-AF65-F5344CB8AC3E}">
        <p14:creationId xmlns:p14="http://schemas.microsoft.com/office/powerpoint/2010/main" val="561323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6</a:t>
            </a:fld>
            <a:endParaRPr lang="en-AU" dirty="0"/>
          </a:p>
        </p:txBody>
      </p:sp>
      <p:sp>
        <p:nvSpPr>
          <p:cNvPr id="5" name="Title 4"/>
          <p:cNvSpPr>
            <a:spLocks noGrp="1"/>
          </p:cNvSpPr>
          <p:nvPr>
            <p:ph type="title"/>
          </p:nvPr>
        </p:nvSpPr>
        <p:spPr/>
        <p:txBody>
          <a:bodyPr/>
          <a:lstStyle/>
          <a:p>
            <a:r>
              <a:rPr lang="en-GB" dirty="0"/>
              <a:t>The First of a New Breed!</a:t>
            </a:r>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0200" y="1117456"/>
            <a:ext cx="4559300" cy="3038792"/>
          </a:xfrm>
          <a:prstGeom prst="rect">
            <a:avLst/>
          </a:prstGeom>
        </p:spPr>
      </p:pic>
      <p:pic>
        <p:nvPicPr>
          <p:cNvPr id="7" name="Picture 6" descr="Ammo_Cl"/>
          <p:cNvPicPr>
            <a:picLocks noChangeAspect="1"/>
          </p:cNvPicPr>
          <p:nvPr/>
        </p:nvPicPr>
        <p:blipFill rotWithShape="1">
          <a:blip r:embed="rId3">
            <a:extLst>
              <a:ext uri="{28A0092B-C50C-407E-A947-70E740481C1C}">
                <a14:useLocalDpi xmlns:a14="http://schemas.microsoft.com/office/drawing/2010/main" val="0"/>
              </a:ext>
            </a:extLst>
          </a:blip>
          <a:srcRect l="26250" t="19120" r="25695" b="19121"/>
          <a:stretch/>
        </p:blipFill>
        <p:spPr>
          <a:xfrm>
            <a:off x="4292600" y="3478404"/>
            <a:ext cx="4343400" cy="3138295"/>
          </a:xfrm>
          <a:prstGeom prst="rect">
            <a:avLst/>
          </a:prstGeom>
        </p:spPr>
      </p:pic>
      <p:sp>
        <p:nvSpPr>
          <p:cNvPr id="8" name="TextBox 7"/>
          <p:cNvSpPr txBox="1"/>
          <p:nvPr/>
        </p:nvSpPr>
        <p:spPr>
          <a:xfrm>
            <a:off x="5118100" y="1943099"/>
            <a:ext cx="3371885" cy="646331"/>
          </a:xfrm>
          <a:prstGeom prst="rect">
            <a:avLst/>
          </a:prstGeom>
          <a:noFill/>
        </p:spPr>
        <p:txBody>
          <a:bodyPr wrap="none" rtlCol="0">
            <a:spAutoFit/>
          </a:bodyPr>
          <a:lstStyle/>
          <a:p>
            <a:r>
              <a:rPr lang="en-GB" dirty="0"/>
              <a:t>Centurion equipped with RO L7</a:t>
            </a:r>
          </a:p>
          <a:p>
            <a:r>
              <a:rPr lang="en-GB" dirty="0"/>
              <a:t>105mm gun.</a:t>
            </a:r>
          </a:p>
        </p:txBody>
      </p:sp>
      <p:sp>
        <p:nvSpPr>
          <p:cNvPr id="9" name="TextBox 8"/>
          <p:cNvSpPr txBox="1"/>
          <p:nvPr/>
        </p:nvSpPr>
        <p:spPr>
          <a:xfrm>
            <a:off x="241300" y="4305299"/>
            <a:ext cx="3915431" cy="2308324"/>
          </a:xfrm>
          <a:prstGeom prst="rect">
            <a:avLst/>
          </a:prstGeom>
          <a:noFill/>
        </p:spPr>
        <p:txBody>
          <a:bodyPr wrap="none" rtlCol="0">
            <a:spAutoFit/>
          </a:bodyPr>
          <a:lstStyle/>
          <a:p>
            <a:r>
              <a:rPr lang="en-GB" dirty="0"/>
              <a:t>Royal Ordnance 105mm Ammunition</a:t>
            </a:r>
          </a:p>
          <a:p>
            <a:r>
              <a:rPr lang="en-GB" dirty="0"/>
              <a:t>L to R</a:t>
            </a:r>
          </a:p>
          <a:p>
            <a:pPr marL="285750" indent="-285750">
              <a:buFont typeface="Arial" panose="020B0604020202020204" pitchFamily="34" charset="0"/>
              <a:buChar char="•"/>
            </a:pPr>
            <a:r>
              <a:rPr lang="en-GB" dirty="0"/>
              <a:t>FSAPDS</a:t>
            </a:r>
          </a:p>
          <a:p>
            <a:pPr marL="285750" indent="-285750">
              <a:buFont typeface="Arial" panose="020B0604020202020204" pitchFamily="34" charset="0"/>
              <a:buChar char="•"/>
            </a:pPr>
            <a:r>
              <a:rPr lang="en-GB" dirty="0"/>
              <a:t>SH </a:t>
            </a:r>
            <a:r>
              <a:rPr lang="en-GB" dirty="0" err="1"/>
              <a:t>Prac</a:t>
            </a:r>
            <a:endParaRPr lang="en-GB" dirty="0"/>
          </a:p>
          <a:p>
            <a:pPr marL="285750" indent="-285750">
              <a:buFont typeface="Arial" panose="020B0604020202020204" pitchFamily="34" charset="0"/>
              <a:buChar char="•"/>
            </a:pPr>
            <a:r>
              <a:rPr lang="en-GB" dirty="0"/>
              <a:t>DS Shot </a:t>
            </a:r>
            <a:r>
              <a:rPr lang="en-GB" dirty="0" err="1"/>
              <a:t>Prac</a:t>
            </a:r>
            <a:endParaRPr lang="en-GB" dirty="0"/>
          </a:p>
          <a:p>
            <a:pPr marL="285750" indent="-285750">
              <a:buFont typeface="Arial" panose="020B0604020202020204" pitchFamily="34" charset="0"/>
              <a:buChar char="•"/>
            </a:pPr>
            <a:r>
              <a:rPr lang="en-GB" dirty="0"/>
              <a:t>HESH</a:t>
            </a:r>
          </a:p>
          <a:p>
            <a:pPr marL="285750" indent="-285750">
              <a:buFont typeface="Arial" panose="020B0604020202020204" pitchFamily="34" charset="0"/>
              <a:buChar char="•"/>
            </a:pPr>
            <a:r>
              <a:rPr lang="en-GB" dirty="0"/>
              <a:t>BE Smoke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536894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026"/>
          <p:cNvSpPr>
            <a:spLocks noGrp="1" noChangeArrowheads="1"/>
          </p:cNvSpPr>
          <p:nvPr>
            <p:ph type="ctrTitle"/>
          </p:nvPr>
        </p:nvSpPr>
        <p:spPr>
          <a:xfrm>
            <a:off x="376237" y="539750"/>
            <a:ext cx="8416925" cy="534988"/>
          </a:xfrm>
        </p:spPr>
        <p:txBody>
          <a:bodyPr/>
          <a:lstStyle/>
          <a:p>
            <a:pPr algn="ctr"/>
            <a:r>
              <a:rPr lang="en-GB" altLang="en-US" dirty="0">
                <a:solidFill>
                  <a:schemeClr val="accent1">
                    <a:lumMod val="25000"/>
                  </a:schemeClr>
                </a:solidFill>
              </a:rPr>
              <a:t>Target Defeat Mechanisms - Summary</a:t>
            </a:r>
          </a:p>
        </p:txBody>
      </p:sp>
      <p:sp>
        <p:nvSpPr>
          <p:cNvPr id="41987" name="Text Box 1028"/>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sz="1600" b="1">
                <a:solidFill>
                  <a:schemeClr val="accent1">
                    <a:lumMod val="25000"/>
                  </a:schemeClr>
                </a:solidFill>
              </a:rPr>
              <a:t>ANTI-PERSONNEL</a:t>
            </a:r>
          </a:p>
        </p:txBody>
      </p:sp>
      <p:sp>
        <p:nvSpPr>
          <p:cNvPr id="41988" name="Text Box 1030"/>
          <p:cNvSpPr txBox="1">
            <a:spLocks noChangeArrowheads="1"/>
          </p:cNvSpPr>
          <p:nvPr/>
        </p:nvSpPr>
        <p:spPr bwMode="auto">
          <a:xfrm>
            <a:off x="1093788" y="2163763"/>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Blast - HE</a:t>
            </a:r>
          </a:p>
        </p:txBody>
      </p:sp>
      <p:sp>
        <p:nvSpPr>
          <p:cNvPr id="41989" name="Text Box 1037"/>
          <p:cNvSpPr txBox="1">
            <a:spLocks noChangeArrowheads="1"/>
          </p:cNvSpPr>
          <p:nvPr/>
        </p:nvSpPr>
        <p:spPr bwMode="auto">
          <a:xfrm>
            <a:off x="852488" y="3611563"/>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KE - shell fragment</a:t>
            </a:r>
          </a:p>
        </p:txBody>
      </p:sp>
      <p:sp>
        <p:nvSpPr>
          <p:cNvPr id="41990" name="Text Box 1038"/>
          <p:cNvSpPr txBox="1">
            <a:spLocks noChangeArrowheads="1"/>
          </p:cNvSpPr>
          <p:nvPr/>
        </p:nvSpPr>
        <p:spPr bwMode="auto">
          <a:xfrm>
            <a:off x="3938588"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Blast - External</a:t>
            </a:r>
          </a:p>
        </p:txBody>
      </p:sp>
      <p:sp>
        <p:nvSpPr>
          <p:cNvPr id="41991" name="Text Box 1040"/>
          <p:cNvSpPr txBox="1">
            <a:spLocks noChangeArrowheads="1"/>
          </p:cNvSpPr>
          <p:nvPr/>
        </p:nvSpPr>
        <p:spPr bwMode="auto">
          <a:xfrm>
            <a:off x="3887788" y="3611563"/>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Blast - Internal</a:t>
            </a:r>
          </a:p>
        </p:txBody>
      </p:sp>
      <p:sp>
        <p:nvSpPr>
          <p:cNvPr id="41992" name="Text Box 1041"/>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sz="1600" b="1">
                <a:solidFill>
                  <a:schemeClr val="accent1">
                    <a:lumMod val="25000"/>
                  </a:schemeClr>
                </a:solidFill>
              </a:rPr>
              <a:t>ANTI-STRUCTURE</a:t>
            </a:r>
          </a:p>
        </p:txBody>
      </p:sp>
      <p:sp>
        <p:nvSpPr>
          <p:cNvPr id="41993" name="Text Box 1042"/>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sz="1600" b="1">
                <a:solidFill>
                  <a:schemeClr val="accent1">
                    <a:lumMod val="25000"/>
                  </a:schemeClr>
                </a:solidFill>
              </a:rPr>
              <a:t>ANTI-ARMOUR</a:t>
            </a:r>
          </a:p>
        </p:txBody>
      </p:sp>
      <p:sp>
        <p:nvSpPr>
          <p:cNvPr id="41994" name="Text Box 1043"/>
          <p:cNvSpPr txBox="1">
            <a:spLocks noChangeArrowheads="1"/>
          </p:cNvSpPr>
          <p:nvPr/>
        </p:nvSpPr>
        <p:spPr bwMode="auto">
          <a:xfrm>
            <a:off x="7086600"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spcBef>
                <a:spcPct val="0"/>
              </a:spcBef>
            </a:pPr>
            <a:r>
              <a:rPr lang="en-GB" altLang="en-US" b="1">
                <a:solidFill>
                  <a:schemeClr val="accent1">
                    <a:lumMod val="25000"/>
                  </a:schemeClr>
                </a:solidFill>
              </a:rPr>
              <a:t>HESH</a:t>
            </a:r>
          </a:p>
        </p:txBody>
      </p:sp>
      <p:sp>
        <p:nvSpPr>
          <p:cNvPr id="41995" name="Text Box 1044"/>
          <p:cNvSpPr txBox="1">
            <a:spLocks noChangeArrowheads="1"/>
          </p:cNvSpPr>
          <p:nvPr/>
        </p:nvSpPr>
        <p:spPr bwMode="auto">
          <a:xfrm>
            <a:off x="6453188" y="3611563"/>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Shaped Charge - HEAT</a:t>
            </a:r>
          </a:p>
        </p:txBody>
      </p:sp>
      <p:sp>
        <p:nvSpPr>
          <p:cNvPr id="41996" name="Text Box 1070"/>
          <p:cNvSpPr txBox="1">
            <a:spLocks noChangeArrowheads="1"/>
          </p:cNvSpPr>
          <p:nvPr/>
        </p:nvSpPr>
        <p:spPr bwMode="auto">
          <a:xfrm>
            <a:off x="3760788" y="5211763"/>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Tandem Warhead</a:t>
            </a:r>
          </a:p>
        </p:txBody>
      </p:sp>
      <p:grpSp>
        <p:nvGrpSpPr>
          <p:cNvPr id="41997" name="Group 1073"/>
          <p:cNvGrpSpPr>
            <a:grpSpLocks noChangeAspect="1"/>
          </p:cNvGrpSpPr>
          <p:nvPr/>
        </p:nvGrpSpPr>
        <p:grpSpPr bwMode="auto">
          <a:xfrm flipH="1">
            <a:off x="1419225" y="5834063"/>
            <a:ext cx="409575" cy="68262"/>
            <a:chOff x="466" y="1122"/>
            <a:chExt cx="1397" cy="233"/>
          </a:xfrm>
        </p:grpSpPr>
        <p:sp>
          <p:nvSpPr>
            <p:cNvPr id="42103" name="AutoShape 1074"/>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4" name="AutoShape 1075"/>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5" name="AutoShape 1076"/>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6" name="Freeform 1077"/>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7" name="Freeform 1078"/>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8" name="Freeform 1079"/>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9" name="Freeform 1080"/>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1998" name="Group 1081"/>
          <p:cNvGrpSpPr>
            <a:grpSpLocks noChangeAspect="1"/>
          </p:cNvGrpSpPr>
          <p:nvPr/>
        </p:nvGrpSpPr>
        <p:grpSpPr bwMode="auto">
          <a:xfrm flipH="1">
            <a:off x="6542088" y="4389438"/>
            <a:ext cx="1763712" cy="309562"/>
            <a:chOff x="100" y="1992"/>
            <a:chExt cx="5572" cy="978"/>
          </a:xfrm>
        </p:grpSpPr>
        <p:sp>
          <p:nvSpPr>
            <p:cNvPr id="620602" name="Rectangle 1082"/>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620603" name="Rectangle 1083"/>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620604" name="Rectangle 1084"/>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42081" name="AutoShape 1085"/>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620606" name="AutoShape 1086"/>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620607" name="AutoShape 1087"/>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42084" name="Rectangle 1088"/>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5" name="AutoShape 1089"/>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6" name="Rectangle 1090"/>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7" name="AutoShape 1091"/>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8" name="Rectangle 1092"/>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89" name="AutoShape 1093"/>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90" name="Rectangle 1094"/>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620615" name="Rectangle 1095"/>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solidFill>
                  <a:schemeClr val="accent1">
                    <a:lumMod val="25000"/>
                  </a:schemeClr>
                </a:solidFill>
              </a:endParaRPr>
            </a:p>
          </p:txBody>
        </p:sp>
        <p:sp>
          <p:nvSpPr>
            <p:cNvPr id="42092" name="Freeform 1096"/>
            <p:cNvSpPr>
              <a:spLocks noChangeAspect="1"/>
            </p:cNvSpPr>
            <p:nvPr/>
          </p:nvSpPr>
          <p:spPr bwMode="auto">
            <a:xfrm>
              <a:off x="2280" y="2029"/>
              <a:ext cx="1264" cy="897"/>
            </a:xfrm>
            <a:custGeom>
              <a:avLst/>
              <a:gdLst>
                <a:gd name="T0" fmla="*/ 1330 w 1248"/>
                <a:gd name="T1" fmla="*/ 239 h 960"/>
                <a:gd name="T2" fmla="*/ 409 w 1248"/>
                <a:gd name="T3" fmla="*/ 0 h 960"/>
                <a:gd name="T4" fmla="*/ 308 w 1248"/>
                <a:gd name="T5" fmla="*/ 0 h 960"/>
                <a:gd name="T6" fmla="*/ 308 w 1248"/>
                <a:gd name="T7" fmla="*/ 34 h 960"/>
                <a:gd name="T8" fmla="*/ 0 w 1248"/>
                <a:gd name="T9" fmla="*/ 34 h 960"/>
                <a:gd name="T10" fmla="*/ 0 w 1248"/>
                <a:gd name="T11" fmla="*/ 649 h 960"/>
                <a:gd name="T12" fmla="*/ 308 w 1248"/>
                <a:gd name="T13" fmla="*/ 649 h 960"/>
                <a:gd name="T14" fmla="*/ 308 w 1248"/>
                <a:gd name="T15" fmla="*/ 684 h 960"/>
                <a:gd name="T16" fmla="*/ 409 w 1248"/>
                <a:gd name="T17" fmla="*/ 684 h 960"/>
                <a:gd name="T18" fmla="*/ 1330 w 1248"/>
                <a:gd name="T19" fmla="*/ 445 h 960"/>
                <a:gd name="T20" fmla="*/ 1330 w 1248"/>
                <a:gd name="T21" fmla="*/ 239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93" name="Rectangle 1097"/>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94" name="Rectangle 1098"/>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95" name="Freeform 1099"/>
            <p:cNvSpPr>
              <a:spLocks noChangeAspect="1"/>
            </p:cNvSpPr>
            <p:nvPr/>
          </p:nvSpPr>
          <p:spPr bwMode="auto">
            <a:xfrm>
              <a:off x="1096" y="2081"/>
              <a:ext cx="144" cy="800"/>
            </a:xfrm>
            <a:custGeom>
              <a:avLst/>
              <a:gdLst>
                <a:gd name="T0" fmla="*/ 96 w 144"/>
                <a:gd name="T1" fmla="*/ 0 h 864"/>
                <a:gd name="T2" fmla="*/ 0 w 144"/>
                <a:gd name="T3" fmla="*/ 229 h 864"/>
                <a:gd name="T4" fmla="*/ 0 w 144"/>
                <a:gd name="T5" fmla="*/ 359 h 864"/>
                <a:gd name="T6" fmla="*/ 96 w 144"/>
                <a:gd name="T7" fmla="*/ 588 h 864"/>
                <a:gd name="T8" fmla="*/ 144 w 144"/>
                <a:gd name="T9" fmla="*/ 588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96" name="Freeform 1100"/>
            <p:cNvSpPr>
              <a:spLocks noChangeAspect="1"/>
            </p:cNvSpPr>
            <p:nvPr/>
          </p:nvSpPr>
          <p:spPr bwMode="auto">
            <a:xfrm>
              <a:off x="1048" y="2036"/>
              <a:ext cx="1344" cy="890"/>
            </a:xfrm>
            <a:custGeom>
              <a:avLst/>
              <a:gdLst>
                <a:gd name="T0" fmla="*/ 1344 w 1344"/>
                <a:gd name="T1" fmla="*/ 625 h 960"/>
                <a:gd name="T2" fmla="*/ 1248 w 1344"/>
                <a:gd name="T3" fmla="*/ 625 h 960"/>
                <a:gd name="T4" fmla="*/ 1248 w 1344"/>
                <a:gd name="T5" fmla="*/ 592 h 960"/>
                <a:gd name="T6" fmla="*/ 192 w 1344"/>
                <a:gd name="T7" fmla="*/ 592 h 960"/>
                <a:gd name="T8" fmla="*/ 192 w 1344"/>
                <a:gd name="T9" fmla="*/ 625 h 960"/>
                <a:gd name="T10" fmla="*/ 144 w 1344"/>
                <a:gd name="T11" fmla="*/ 625 h 960"/>
                <a:gd name="T12" fmla="*/ 48 w 1344"/>
                <a:gd name="T13" fmla="*/ 395 h 960"/>
                <a:gd name="T14" fmla="*/ 48 w 1344"/>
                <a:gd name="T15" fmla="*/ 263 h 960"/>
                <a:gd name="T16" fmla="*/ 144 w 1344"/>
                <a:gd name="T17" fmla="*/ 33 h 960"/>
                <a:gd name="T18" fmla="*/ 192 w 1344"/>
                <a:gd name="T19" fmla="*/ 33 h 960"/>
                <a:gd name="T20" fmla="*/ 192 w 1344"/>
                <a:gd name="T21" fmla="*/ 66 h 960"/>
                <a:gd name="T22" fmla="*/ 1248 w 1344"/>
                <a:gd name="T23" fmla="*/ 66 h 960"/>
                <a:gd name="T24" fmla="*/ 1248 w 1344"/>
                <a:gd name="T25" fmla="*/ 33 h 960"/>
                <a:gd name="T26" fmla="*/ 1344 w 1344"/>
                <a:gd name="T27" fmla="*/ 33 h 960"/>
                <a:gd name="T28" fmla="*/ 1344 w 1344"/>
                <a:gd name="T29" fmla="*/ 0 h 960"/>
                <a:gd name="T30" fmla="*/ 96 w 1344"/>
                <a:gd name="T31" fmla="*/ 0 h 960"/>
                <a:gd name="T32" fmla="*/ 0 w 1344"/>
                <a:gd name="T33" fmla="*/ 263 h 960"/>
                <a:gd name="T34" fmla="*/ 0 w 1344"/>
                <a:gd name="T35" fmla="*/ 395 h 960"/>
                <a:gd name="T36" fmla="*/ 96 w 1344"/>
                <a:gd name="T37" fmla="*/ 657 h 960"/>
                <a:gd name="T38" fmla="*/ 1344 w 1344"/>
                <a:gd name="T39" fmla="*/ 657 h 960"/>
                <a:gd name="T40" fmla="*/ 1344 w 1344"/>
                <a:gd name="T41" fmla="*/ 625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grpSp>
          <p:nvGrpSpPr>
            <p:cNvPr id="42097" name="Group 1101"/>
            <p:cNvGrpSpPr>
              <a:grpSpLocks noChangeAspect="1"/>
            </p:cNvGrpSpPr>
            <p:nvPr/>
          </p:nvGrpSpPr>
          <p:grpSpPr bwMode="auto">
            <a:xfrm>
              <a:off x="1215" y="2079"/>
              <a:ext cx="1533" cy="804"/>
              <a:chOff x="3352" y="1824"/>
              <a:chExt cx="2332" cy="1339"/>
            </a:xfrm>
          </p:grpSpPr>
          <p:grpSp>
            <p:nvGrpSpPr>
              <p:cNvPr id="42098" name="Group 1102"/>
              <p:cNvGrpSpPr>
                <a:grpSpLocks noChangeAspect="1"/>
              </p:cNvGrpSpPr>
              <p:nvPr/>
            </p:nvGrpSpPr>
            <p:grpSpPr bwMode="auto">
              <a:xfrm flipH="1">
                <a:off x="3352" y="1824"/>
                <a:ext cx="1644" cy="1339"/>
                <a:chOff x="1861" y="230"/>
                <a:chExt cx="1644" cy="1339"/>
              </a:xfrm>
            </p:grpSpPr>
            <p:sp>
              <p:nvSpPr>
                <p:cNvPr id="42100" name="AutoShape 1103"/>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101" name="Freeform 1104"/>
                <p:cNvSpPr>
                  <a:spLocks noChangeAspect="1"/>
                </p:cNvSpPr>
                <p:nvPr/>
              </p:nvSpPr>
              <p:spPr bwMode="auto">
                <a:xfrm>
                  <a:off x="2985" y="277"/>
                  <a:ext cx="520" cy="1240"/>
                </a:xfrm>
                <a:custGeom>
                  <a:avLst/>
                  <a:gdLst>
                    <a:gd name="T0" fmla="*/ 503 w 524"/>
                    <a:gd name="T1" fmla="*/ 1335 h 1217"/>
                    <a:gd name="T2" fmla="*/ 0 w 524"/>
                    <a:gd name="T3" fmla="*/ 722 h 1217"/>
                    <a:gd name="T4" fmla="*/ 0 w 524"/>
                    <a:gd name="T5" fmla="*/ 613 h 1217"/>
                    <a:gd name="T6" fmla="*/ 503 w 524"/>
                    <a:gd name="T7" fmla="*/ 0 h 1217"/>
                    <a:gd name="T8" fmla="*/ 503 w 524"/>
                    <a:gd name="T9" fmla="*/ 1335 h 1217"/>
                    <a:gd name="T10" fmla="*/ 503 w 524"/>
                    <a:gd name="T11" fmla="*/ 1335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102" name="Freeform 1105"/>
                <p:cNvSpPr>
                  <a:spLocks noChangeAspect="1"/>
                </p:cNvSpPr>
                <p:nvPr/>
              </p:nvSpPr>
              <p:spPr bwMode="auto">
                <a:xfrm>
                  <a:off x="2944" y="230"/>
                  <a:ext cx="561" cy="1339"/>
                </a:xfrm>
                <a:custGeom>
                  <a:avLst/>
                  <a:gdLst>
                    <a:gd name="T0" fmla="*/ 489 w 569"/>
                    <a:gd name="T1" fmla="*/ 0 h 1312"/>
                    <a:gd name="T2" fmla="*/ 528 w 569"/>
                    <a:gd name="T3" fmla="*/ 0 h 1312"/>
                    <a:gd name="T4" fmla="*/ 528 w 569"/>
                    <a:gd name="T5" fmla="*/ 98 h 1312"/>
                    <a:gd name="T6" fmla="*/ 38 w 569"/>
                    <a:gd name="T7" fmla="*/ 678 h 1312"/>
                    <a:gd name="T8" fmla="*/ 38 w 569"/>
                    <a:gd name="T9" fmla="*/ 774 h 1312"/>
                    <a:gd name="T10" fmla="*/ 528 w 569"/>
                    <a:gd name="T11" fmla="*/ 1355 h 1312"/>
                    <a:gd name="T12" fmla="*/ 528 w 569"/>
                    <a:gd name="T13" fmla="*/ 1452 h 1312"/>
                    <a:gd name="T14" fmla="*/ 489 w 569"/>
                    <a:gd name="T15" fmla="*/ 1452 h 1312"/>
                    <a:gd name="T16" fmla="*/ 489 w 569"/>
                    <a:gd name="T17" fmla="*/ 1404 h 1312"/>
                    <a:gd name="T18" fmla="*/ 489 w 569"/>
                    <a:gd name="T19" fmla="*/ 1355 h 1312"/>
                    <a:gd name="T20" fmla="*/ 0 w 569"/>
                    <a:gd name="T21" fmla="*/ 774 h 1312"/>
                    <a:gd name="T22" fmla="*/ 0 w 569"/>
                    <a:gd name="T23" fmla="*/ 678 h 1312"/>
                    <a:gd name="T24" fmla="*/ 489 w 569"/>
                    <a:gd name="T25" fmla="*/ 98 h 1312"/>
                    <a:gd name="T26" fmla="*/ 489 w 569"/>
                    <a:gd name="T27" fmla="*/ 0 h 1312"/>
                    <a:gd name="T28" fmla="*/ 489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sp>
            <p:nvSpPr>
              <p:cNvPr id="42099" name="Freeform 1106"/>
              <p:cNvSpPr>
                <a:spLocks noChangeAspect="1"/>
              </p:cNvSpPr>
              <p:nvPr/>
            </p:nvSpPr>
            <p:spPr bwMode="auto">
              <a:xfrm flipH="1">
                <a:off x="4947" y="2227"/>
                <a:ext cx="737" cy="540"/>
              </a:xfrm>
              <a:custGeom>
                <a:avLst/>
                <a:gdLst>
                  <a:gd name="T0" fmla="*/ 700 w 746"/>
                  <a:gd name="T1" fmla="*/ 0 h 530"/>
                  <a:gd name="T2" fmla="*/ 497 w 746"/>
                  <a:gd name="T3" fmla="*/ 0 h 530"/>
                  <a:gd name="T4" fmla="*/ 497 w 746"/>
                  <a:gd name="T5" fmla="*/ 71 h 530"/>
                  <a:gd name="T6" fmla="*/ 0 w 746"/>
                  <a:gd name="T7" fmla="*/ 71 h 530"/>
                  <a:gd name="T8" fmla="*/ 0 w 746"/>
                  <a:gd name="T9" fmla="*/ 508 h 530"/>
                  <a:gd name="T10" fmla="*/ 497 w 746"/>
                  <a:gd name="T11" fmla="*/ 508 h 530"/>
                  <a:gd name="T12" fmla="*/ 497 w 746"/>
                  <a:gd name="T13" fmla="*/ 581 h 530"/>
                  <a:gd name="T14" fmla="*/ 700 w 746"/>
                  <a:gd name="T15" fmla="*/ 581 h 530"/>
                  <a:gd name="T16" fmla="*/ 700 w 746"/>
                  <a:gd name="T17" fmla="*/ 0 h 530"/>
                  <a:gd name="T18" fmla="*/ 700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grpSp>
        <p:nvGrpSpPr>
          <p:cNvPr id="41999" name="Group 1107"/>
          <p:cNvGrpSpPr>
            <a:grpSpLocks noChangeAspect="1"/>
          </p:cNvGrpSpPr>
          <p:nvPr/>
        </p:nvGrpSpPr>
        <p:grpSpPr bwMode="auto">
          <a:xfrm>
            <a:off x="6624638" y="2705100"/>
            <a:ext cx="1528762" cy="454025"/>
            <a:chOff x="1619" y="1309"/>
            <a:chExt cx="4814" cy="1428"/>
          </a:xfrm>
        </p:grpSpPr>
        <p:sp>
          <p:nvSpPr>
            <p:cNvPr id="42068" name="Freeform 1108"/>
            <p:cNvSpPr>
              <a:spLocks noChangeAspect="1"/>
            </p:cNvSpPr>
            <p:nvPr/>
          </p:nvSpPr>
          <p:spPr bwMode="auto">
            <a:xfrm>
              <a:off x="2928" y="1389"/>
              <a:ext cx="3351" cy="1269"/>
            </a:xfrm>
            <a:custGeom>
              <a:avLst/>
              <a:gdLst>
                <a:gd name="T0" fmla="*/ 0 w 3801"/>
                <a:gd name="T1" fmla="*/ 107 h 1398"/>
                <a:gd name="T2" fmla="*/ 140 w 3801"/>
                <a:gd name="T3" fmla="*/ 0 h 1398"/>
                <a:gd name="T4" fmla="*/ 1279 w 3801"/>
                <a:gd name="T5" fmla="*/ 0 h 1398"/>
                <a:gd name="T6" fmla="*/ 1560 w 3801"/>
                <a:gd name="T7" fmla="*/ 54 h 1398"/>
                <a:gd name="T8" fmla="*/ 1769 w 3801"/>
                <a:gd name="T9" fmla="*/ 162 h 1398"/>
                <a:gd name="T10" fmla="*/ 1954 w 3801"/>
                <a:gd name="T11" fmla="*/ 296 h 1398"/>
                <a:gd name="T12" fmla="*/ 2023 w 3801"/>
                <a:gd name="T13" fmla="*/ 377 h 1398"/>
                <a:gd name="T14" fmla="*/ 2023 w 3801"/>
                <a:gd name="T15" fmla="*/ 484 h 1398"/>
                <a:gd name="T16" fmla="*/ 1884 w 3801"/>
                <a:gd name="T17" fmla="*/ 619 h 1398"/>
                <a:gd name="T18" fmla="*/ 1676 w 3801"/>
                <a:gd name="T19" fmla="*/ 754 h 1398"/>
                <a:gd name="T20" fmla="*/ 1465 w 3801"/>
                <a:gd name="T21" fmla="*/ 835 h 1398"/>
                <a:gd name="T22" fmla="*/ 1303 w 3801"/>
                <a:gd name="T23" fmla="*/ 861 h 1398"/>
                <a:gd name="T24" fmla="*/ 140 w 3801"/>
                <a:gd name="T25" fmla="*/ 861 h 1398"/>
                <a:gd name="T26" fmla="*/ 0 w 3801"/>
                <a:gd name="T27" fmla="*/ 754 h 1398"/>
                <a:gd name="T28" fmla="*/ 0 w 3801"/>
                <a:gd name="T29" fmla="*/ 107 h 1398"/>
                <a:gd name="T30" fmla="*/ 0 w 3801"/>
                <a:gd name="T31" fmla="*/ 10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9" name="AutoShape 1109"/>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0" name="Freeform 1110"/>
            <p:cNvSpPr>
              <a:spLocks noChangeAspect="1"/>
            </p:cNvSpPr>
            <p:nvPr/>
          </p:nvSpPr>
          <p:spPr bwMode="auto">
            <a:xfrm>
              <a:off x="2429" y="1348"/>
              <a:ext cx="4004" cy="1353"/>
            </a:xfrm>
            <a:custGeom>
              <a:avLst/>
              <a:gdLst>
                <a:gd name="T0" fmla="*/ 2333 w 4542"/>
                <a:gd name="T1" fmla="*/ 551 h 1494"/>
                <a:gd name="T2" fmla="*/ 2195 w 4542"/>
                <a:gd name="T3" fmla="*/ 672 h 1494"/>
                <a:gd name="T4" fmla="*/ 2047 w 4542"/>
                <a:gd name="T5" fmla="*/ 769 h 1494"/>
                <a:gd name="T6" fmla="*/ 1887 w 4542"/>
                <a:gd name="T7" fmla="*/ 844 h 1494"/>
                <a:gd name="T8" fmla="*/ 1719 w 4542"/>
                <a:gd name="T9" fmla="*/ 893 h 1494"/>
                <a:gd name="T10" fmla="*/ 1604 w 4542"/>
                <a:gd name="T11" fmla="*/ 908 h 1494"/>
                <a:gd name="T12" fmla="*/ 325 w 4542"/>
                <a:gd name="T13" fmla="*/ 856 h 1494"/>
                <a:gd name="T14" fmla="*/ 0 w 4542"/>
                <a:gd name="T15" fmla="*/ 908 h 1494"/>
                <a:gd name="T16" fmla="*/ 69 w 4542"/>
                <a:gd name="T17" fmla="*/ 751 h 1494"/>
                <a:gd name="T18" fmla="*/ 332 w 4542"/>
                <a:gd name="T19" fmla="*/ 755 h 1494"/>
                <a:gd name="T20" fmla="*/ 352 w 4542"/>
                <a:gd name="T21" fmla="*/ 771 h 1494"/>
                <a:gd name="T22" fmla="*/ 373 w 4542"/>
                <a:gd name="T23" fmla="*/ 783 h 1494"/>
                <a:gd name="T24" fmla="*/ 395 w 4542"/>
                <a:gd name="T25" fmla="*/ 792 h 1494"/>
                <a:gd name="T26" fmla="*/ 417 w 4542"/>
                <a:gd name="T27" fmla="*/ 800 h 1494"/>
                <a:gd name="T28" fmla="*/ 443 w 4542"/>
                <a:gd name="T29" fmla="*/ 802 h 1494"/>
                <a:gd name="T30" fmla="*/ 1580 w 4542"/>
                <a:gd name="T31" fmla="*/ 856 h 1494"/>
                <a:gd name="T32" fmla="*/ 1729 w 4542"/>
                <a:gd name="T33" fmla="*/ 833 h 1494"/>
                <a:gd name="T34" fmla="*/ 1872 w 4542"/>
                <a:gd name="T35" fmla="*/ 791 h 1494"/>
                <a:gd name="T36" fmla="*/ 2010 w 4542"/>
                <a:gd name="T37" fmla="*/ 727 h 1494"/>
                <a:gd name="T38" fmla="*/ 2141 w 4542"/>
                <a:gd name="T39" fmla="*/ 647 h 1494"/>
                <a:gd name="T40" fmla="*/ 2262 w 4542"/>
                <a:gd name="T41" fmla="*/ 547 h 1494"/>
                <a:gd name="T42" fmla="*/ 2302 w 4542"/>
                <a:gd name="T43" fmla="*/ 456 h 1494"/>
                <a:gd name="T44" fmla="*/ 2301 w 4542"/>
                <a:gd name="T45" fmla="*/ 399 h 1494"/>
                <a:gd name="T46" fmla="*/ 2182 w 4542"/>
                <a:gd name="T47" fmla="*/ 295 h 1494"/>
                <a:gd name="T48" fmla="*/ 2054 w 4542"/>
                <a:gd name="T49" fmla="*/ 208 h 1494"/>
                <a:gd name="T50" fmla="*/ 1919 w 4542"/>
                <a:gd name="T51" fmla="*/ 139 h 1494"/>
                <a:gd name="T52" fmla="*/ 1777 w 4542"/>
                <a:gd name="T53" fmla="*/ 91 h 1494"/>
                <a:gd name="T54" fmla="*/ 1629 w 4542"/>
                <a:gd name="T55" fmla="*/ 60 h 1494"/>
                <a:gd name="T56" fmla="*/ 442 w 4542"/>
                <a:gd name="T57" fmla="*/ 107 h 1494"/>
                <a:gd name="T58" fmla="*/ 425 w 4542"/>
                <a:gd name="T59" fmla="*/ 110 h 1494"/>
                <a:gd name="T60" fmla="*/ 402 w 4542"/>
                <a:gd name="T61" fmla="*/ 116 h 1494"/>
                <a:gd name="T62" fmla="*/ 379 w 4542"/>
                <a:gd name="T63" fmla="*/ 125 h 1494"/>
                <a:gd name="T64" fmla="*/ 358 w 4542"/>
                <a:gd name="T65" fmla="*/ 137 h 1494"/>
                <a:gd name="T66" fmla="*/ 339 w 4542"/>
                <a:gd name="T67" fmla="*/ 150 h 1494"/>
                <a:gd name="T68" fmla="*/ 325 w 4542"/>
                <a:gd name="T69" fmla="*/ 161 h 1494"/>
                <a:gd name="T70" fmla="*/ 0 w 4542"/>
                <a:gd name="T71" fmla="*/ 133 h 1494"/>
                <a:gd name="T72" fmla="*/ 115 w 4542"/>
                <a:gd name="T73" fmla="*/ 53 h 1494"/>
                <a:gd name="T74" fmla="*/ 325 w 4542"/>
                <a:gd name="T75" fmla="*/ 0 h 1494"/>
                <a:gd name="T76" fmla="*/ 1661 w 4542"/>
                <a:gd name="T77" fmla="*/ 9 h 1494"/>
                <a:gd name="T78" fmla="*/ 1832 w 4542"/>
                <a:gd name="T79" fmla="*/ 48 h 1494"/>
                <a:gd name="T80" fmla="*/ 1994 w 4542"/>
                <a:gd name="T81" fmla="*/ 114 h 1494"/>
                <a:gd name="T82" fmla="*/ 2148 w 4542"/>
                <a:gd name="T83" fmla="*/ 204 h 1494"/>
                <a:gd name="T84" fmla="*/ 2289 w 4542"/>
                <a:gd name="T85" fmla="*/ 319 h 1494"/>
                <a:gd name="T86" fmla="*/ 2418 w 4542"/>
                <a:gd name="T87" fmla="*/ 453 h 1494"/>
                <a:gd name="T88" fmla="*/ 2418 w 4542"/>
                <a:gd name="T89" fmla="*/ 455 h 1494"/>
                <a:gd name="T90" fmla="*/ 2418 w 4542"/>
                <a:gd name="T91" fmla="*/ 456 h 1494"/>
                <a:gd name="T92" fmla="*/ 2418 w 4542"/>
                <a:gd name="T93" fmla="*/ 456 h 1494"/>
                <a:gd name="T94" fmla="*/ 2418 w 4542"/>
                <a:gd name="T95" fmla="*/ 456 h 1494"/>
                <a:gd name="T96" fmla="*/ 2418 w 4542"/>
                <a:gd name="T97" fmla="*/ 456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1" name="AutoShape 1111"/>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2" name="Freeform 1112"/>
            <p:cNvSpPr>
              <a:spLocks noChangeAspect="1"/>
            </p:cNvSpPr>
            <p:nvPr/>
          </p:nvSpPr>
          <p:spPr bwMode="auto">
            <a:xfrm>
              <a:off x="1622" y="1350"/>
              <a:ext cx="1348" cy="1349"/>
            </a:xfrm>
            <a:custGeom>
              <a:avLst/>
              <a:gdLst>
                <a:gd name="T0" fmla="*/ 488 w 1529"/>
                <a:gd name="T1" fmla="*/ 0 h 1486"/>
                <a:gd name="T2" fmla="*/ 115 w 1529"/>
                <a:gd name="T3" fmla="*/ 0 h 1486"/>
                <a:gd name="T4" fmla="*/ 0 w 1529"/>
                <a:gd name="T5" fmla="*/ 27 h 1486"/>
                <a:gd name="T6" fmla="*/ 0 w 1529"/>
                <a:gd name="T7" fmla="*/ 889 h 1486"/>
                <a:gd name="T8" fmla="*/ 115 w 1529"/>
                <a:gd name="T9" fmla="*/ 916 h 1486"/>
                <a:gd name="T10" fmla="*/ 488 w 1529"/>
                <a:gd name="T11" fmla="*/ 916 h 1486"/>
                <a:gd name="T12" fmla="*/ 488 w 1529"/>
                <a:gd name="T13" fmla="*/ 782 h 1486"/>
                <a:gd name="T14" fmla="*/ 535 w 1529"/>
                <a:gd name="T15" fmla="*/ 782 h 1486"/>
                <a:gd name="T16" fmla="*/ 559 w 1529"/>
                <a:gd name="T17" fmla="*/ 754 h 1486"/>
                <a:gd name="T18" fmla="*/ 814 w 1529"/>
                <a:gd name="T19" fmla="*/ 754 h 1486"/>
                <a:gd name="T20" fmla="*/ 814 w 1529"/>
                <a:gd name="T21" fmla="*/ 162 h 1486"/>
                <a:gd name="T22" fmla="*/ 559 w 1529"/>
                <a:gd name="T23" fmla="*/ 162 h 1486"/>
                <a:gd name="T24" fmla="*/ 535 w 1529"/>
                <a:gd name="T25" fmla="*/ 135 h 1486"/>
                <a:gd name="T26" fmla="*/ 488 w 1529"/>
                <a:gd name="T27" fmla="*/ 135 h 1486"/>
                <a:gd name="T28" fmla="*/ 488 w 1529"/>
                <a:gd name="T29" fmla="*/ 0 h 1486"/>
                <a:gd name="T30" fmla="*/ 488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3" name="Freeform 1113"/>
            <p:cNvSpPr>
              <a:spLocks noChangeAspect="1"/>
            </p:cNvSpPr>
            <p:nvPr/>
          </p:nvSpPr>
          <p:spPr bwMode="auto">
            <a:xfrm>
              <a:off x="1619" y="1427"/>
              <a:ext cx="542" cy="241"/>
            </a:xfrm>
            <a:custGeom>
              <a:avLst/>
              <a:gdLst>
                <a:gd name="T0" fmla="*/ 0 w 613"/>
                <a:gd name="T1" fmla="*/ 0 h 263"/>
                <a:gd name="T2" fmla="*/ 48 w 613"/>
                <a:gd name="T3" fmla="*/ 0 h 263"/>
                <a:gd name="T4" fmla="*/ 48 w 613"/>
                <a:gd name="T5" fmla="*/ 27 h 263"/>
                <a:gd name="T6" fmla="*/ 331 w 613"/>
                <a:gd name="T7" fmla="*/ 27 h 263"/>
                <a:gd name="T8" fmla="*/ 331 w 613"/>
                <a:gd name="T9" fmla="*/ 141 h 263"/>
                <a:gd name="T10" fmla="*/ 48 w 613"/>
                <a:gd name="T11" fmla="*/ 141 h 263"/>
                <a:gd name="T12" fmla="*/ 48 w 613"/>
                <a:gd name="T13" fmla="*/ 170 h 263"/>
                <a:gd name="T14" fmla="*/ 0 w 613"/>
                <a:gd name="T15" fmla="*/ 170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4" name="AutoShape 1114"/>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5" name="Freeform 1115"/>
            <p:cNvSpPr>
              <a:spLocks noChangeAspect="1"/>
            </p:cNvSpPr>
            <p:nvPr/>
          </p:nvSpPr>
          <p:spPr bwMode="auto">
            <a:xfrm>
              <a:off x="1619" y="2382"/>
              <a:ext cx="542" cy="238"/>
            </a:xfrm>
            <a:custGeom>
              <a:avLst/>
              <a:gdLst>
                <a:gd name="T0" fmla="*/ 0 w 613"/>
                <a:gd name="T1" fmla="*/ 0 h 263"/>
                <a:gd name="T2" fmla="*/ 47 w 613"/>
                <a:gd name="T3" fmla="*/ 0 h 263"/>
                <a:gd name="T4" fmla="*/ 47 w 613"/>
                <a:gd name="T5" fmla="*/ 26 h 263"/>
                <a:gd name="T6" fmla="*/ 331 w 613"/>
                <a:gd name="T7" fmla="*/ 26 h 263"/>
                <a:gd name="T8" fmla="*/ 331 w 613"/>
                <a:gd name="T9" fmla="*/ 132 h 263"/>
                <a:gd name="T10" fmla="*/ 47 w 613"/>
                <a:gd name="T11" fmla="*/ 132 h 263"/>
                <a:gd name="T12" fmla="*/ 47 w 613"/>
                <a:gd name="T13" fmla="*/ 159 h 263"/>
                <a:gd name="T14" fmla="*/ 0 w 613"/>
                <a:gd name="T15" fmla="*/ 159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76" name="AutoShape 1116"/>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77" name="Freeform 1117"/>
            <p:cNvSpPr>
              <a:spLocks noChangeAspect="1"/>
            </p:cNvSpPr>
            <p:nvPr/>
          </p:nvSpPr>
          <p:spPr bwMode="auto">
            <a:xfrm>
              <a:off x="2044" y="1706"/>
              <a:ext cx="924" cy="635"/>
            </a:xfrm>
            <a:custGeom>
              <a:avLst/>
              <a:gdLst>
                <a:gd name="T0" fmla="*/ 556 w 1049"/>
                <a:gd name="T1" fmla="*/ 0 h 700"/>
                <a:gd name="T2" fmla="*/ 394 w 1049"/>
                <a:gd name="T3" fmla="*/ 0 h 700"/>
                <a:gd name="T4" fmla="*/ 394 w 1049"/>
                <a:gd name="T5" fmla="*/ 54 h 700"/>
                <a:gd name="T6" fmla="*/ 0 w 1049"/>
                <a:gd name="T7" fmla="*/ 54 h 700"/>
                <a:gd name="T8" fmla="*/ 0 w 1049"/>
                <a:gd name="T9" fmla="*/ 376 h 700"/>
                <a:gd name="T10" fmla="*/ 394 w 1049"/>
                <a:gd name="T11" fmla="*/ 376 h 700"/>
                <a:gd name="T12" fmla="*/ 394 w 1049"/>
                <a:gd name="T13" fmla="*/ 430 h 700"/>
                <a:gd name="T14" fmla="*/ 556 w 1049"/>
                <a:gd name="T15" fmla="*/ 430 h 700"/>
                <a:gd name="T16" fmla="*/ 556 w 1049"/>
                <a:gd name="T17" fmla="*/ 0 h 700"/>
                <a:gd name="T18" fmla="*/ 556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0" name="Group 1125"/>
          <p:cNvGrpSpPr>
            <a:grpSpLocks/>
          </p:cNvGrpSpPr>
          <p:nvPr/>
        </p:nvGrpSpPr>
        <p:grpSpPr bwMode="auto">
          <a:xfrm>
            <a:off x="3733800" y="2706688"/>
            <a:ext cx="1630363" cy="428625"/>
            <a:chOff x="2398" y="2265"/>
            <a:chExt cx="1027" cy="270"/>
          </a:xfrm>
        </p:grpSpPr>
        <p:sp>
          <p:nvSpPr>
            <p:cNvPr id="42062" name="Freeform 1126"/>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3" name="Freeform 1127"/>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4" name="Freeform 1128"/>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5" name="Freeform 1129"/>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6" name="Freeform 1130"/>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67" name="Freeform 1131"/>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1" name="Group 1132"/>
          <p:cNvGrpSpPr>
            <a:grpSpLocks/>
          </p:cNvGrpSpPr>
          <p:nvPr/>
        </p:nvGrpSpPr>
        <p:grpSpPr bwMode="auto">
          <a:xfrm>
            <a:off x="6553200" y="5741988"/>
            <a:ext cx="1673225" cy="244475"/>
            <a:chOff x="4082" y="1891"/>
            <a:chExt cx="1054" cy="154"/>
          </a:xfrm>
        </p:grpSpPr>
        <p:sp>
          <p:nvSpPr>
            <p:cNvPr id="42055" name="Freeform 1133"/>
            <p:cNvSpPr>
              <a:spLocks noChangeAspect="1"/>
            </p:cNvSpPr>
            <p:nvPr/>
          </p:nvSpPr>
          <p:spPr bwMode="auto">
            <a:xfrm flipH="1">
              <a:off x="4168" y="1941"/>
              <a:ext cx="960" cy="53"/>
            </a:xfrm>
            <a:custGeom>
              <a:avLst/>
              <a:gdLst>
                <a:gd name="T0" fmla="*/ 0 w 2278"/>
                <a:gd name="T1" fmla="*/ 1 h 113"/>
                <a:gd name="T2" fmla="*/ 0 w 2278"/>
                <a:gd name="T3" fmla="*/ 1 h 113"/>
                <a:gd name="T4" fmla="*/ 1 w 2278"/>
                <a:gd name="T5" fmla="*/ 1 h 113"/>
                <a:gd name="T6" fmla="*/ 1 w 2278"/>
                <a:gd name="T7" fmla="*/ 2 h 113"/>
                <a:gd name="T8" fmla="*/ 2 w 2278"/>
                <a:gd name="T9" fmla="*/ 2 h 113"/>
                <a:gd name="T10" fmla="*/ 2 w 2278"/>
                <a:gd name="T11" fmla="*/ 2 h 113"/>
                <a:gd name="T12" fmla="*/ 3 w 2278"/>
                <a:gd name="T13" fmla="*/ 2 h 113"/>
                <a:gd name="T14" fmla="*/ 3 w 2278"/>
                <a:gd name="T15" fmla="*/ 2 h 113"/>
                <a:gd name="T16" fmla="*/ 3 w 2278"/>
                <a:gd name="T17" fmla="*/ 2 h 113"/>
                <a:gd name="T18" fmla="*/ 4 w 2278"/>
                <a:gd name="T19" fmla="*/ 2 h 113"/>
                <a:gd name="T20" fmla="*/ 4 w 2278"/>
                <a:gd name="T21" fmla="*/ 2 h 113"/>
                <a:gd name="T22" fmla="*/ 5 w 2278"/>
                <a:gd name="T23" fmla="*/ 2 h 113"/>
                <a:gd name="T24" fmla="*/ 5 w 2278"/>
                <a:gd name="T25" fmla="*/ 2 h 113"/>
                <a:gd name="T26" fmla="*/ 5 w 2278"/>
                <a:gd name="T27" fmla="*/ 2 h 113"/>
                <a:gd name="T28" fmla="*/ 6 w 2278"/>
                <a:gd name="T29" fmla="*/ 3 h 113"/>
                <a:gd name="T30" fmla="*/ 6 w 2278"/>
                <a:gd name="T31" fmla="*/ 3 h 113"/>
                <a:gd name="T32" fmla="*/ 7 w 2278"/>
                <a:gd name="T33" fmla="*/ 2 h 113"/>
                <a:gd name="T34" fmla="*/ 7 w 2278"/>
                <a:gd name="T35" fmla="*/ 3 h 113"/>
                <a:gd name="T36" fmla="*/ 30 w 2278"/>
                <a:gd name="T37" fmla="*/ 3 h 113"/>
                <a:gd name="T38" fmla="*/ 30 w 2278"/>
                <a:gd name="T39" fmla="*/ 0 h 113"/>
                <a:gd name="T40" fmla="*/ 7 w 2278"/>
                <a:gd name="T41" fmla="*/ 0 h 113"/>
                <a:gd name="T42" fmla="*/ 7 w 2278"/>
                <a:gd name="T43" fmla="*/ 0 h 113"/>
                <a:gd name="T44" fmla="*/ 6 w 2278"/>
                <a:gd name="T45" fmla="*/ 0 h 113"/>
                <a:gd name="T46" fmla="*/ 6 w 2278"/>
                <a:gd name="T47" fmla="*/ 0 h 113"/>
                <a:gd name="T48" fmla="*/ 5 w 2278"/>
                <a:gd name="T49" fmla="*/ 0 h 113"/>
                <a:gd name="T50" fmla="*/ 5 w 2278"/>
                <a:gd name="T51" fmla="*/ 0 h 113"/>
                <a:gd name="T52" fmla="*/ 5 w 2278"/>
                <a:gd name="T53" fmla="*/ 0 h 113"/>
                <a:gd name="T54" fmla="*/ 4 w 2278"/>
                <a:gd name="T55" fmla="*/ 0 h 113"/>
                <a:gd name="T56" fmla="*/ 4 w 2278"/>
                <a:gd name="T57" fmla="*/ 0 h 113"/>
                <a:gd name="T58" fmla="*/ 3 w 2278"/>
                <a:gd name="T59" fmla="*/ 0 h 113"/>
                <a:gd name="T60" fmla="*/ 3 w 2278"/>
                <a:gd name="T61" fmla="*/ 0 h 113"/>
                <a:gd name="T62" fmla="*/ 3 w 2278"/>
                <a:gd name="T63" fmla="*/ 0 h 113"/>
                <a:gd name="T64" fmla="*/ 2 w 2278"/>
                <a:gd name="T65" fmla="*/ 0 h 113"/>
                <a:gd name="T66" fmla="*/ 2 w 2278"/>
                <a:gd name="T67" fmla="*/ 0 h 113"/>
                <a:gd name="T68" fmla="*/ 1 w 2278"/>
                <a:gd name="T69" fmla="*/ 1 h 113"/>
                <a:gd name="T70" fmla="*/ 1 w 2278"/>
                <a:gd name="T71" fmla="*/ 1 h 113"/>
                <a:gd name="T72" fmla="*/ 0 w 2278"/>
                <a:gd name="T73" fmla="*/ 1 h 113"/>
                <a:gd name="T74" fmla="*/ 0 w 2278"/>
                <a:gd name="T75" fmla="*/ 1 h 113"/>
                <a:gd name="T76" fmla="*/ 0 w 2278"/>
                <a:gd name="T77" fmla="*/ 1 h 113"/>
                <a:gd name="T78" fmla="*/ 0 w 2278"/>
                <a:gd name="T79" fmla="*/ 1 h 113"/>
                <a:gd name="T80" fmla="*/ 0 w 2278"/>
                <a:gd name="T81" fmla="*/ 1 h 113"/>
                <a:gd name="T82" fmla="*/ 0 w 2278"/>
                <a:gd name="T83" fmla="*/ 1 h 113"/>
                <a:gd name="T84" fmla="*/ 0 w 2278"/>
                <a:gd name="T85" fmla="*/ 1 h 113"/>
                <a:gd name="T86" fmla="*/ 0 w 2278"/>
                <a:gd name="T87" fmla="*/ 1 h 113"/>
                <a:gd name="T88" fmla="*/ 0 w 2278"/>
                <a:gd name="T89" fmla="*/ 1 h 113"/>
                <a:gd name="T90" fmla="*/ 0 w 2278"/>
                <a:gd name="T91" fmla="*/ 1 h 113"/>
                <a:gd name="T92" fmla="*/ 0 w 2278"/>
                <a:gd name="T93" fmla="*/ 1 h 113"/>
                <a:gd name="T94" fmla="*/ 0 w 2278"/>
                <a:gd name="T95" fmla="*/ 1 h 113"/>
                <a:gd name="T96" fmla="*/ 0 w 2278"/>
                <a:gd name="T97" fmla="*/ 1 h 113"/>
                <a:gd name="T98" fmla="*/ 0 w 2278"/>
                <a:gd name="T99" fmla="*/ 1 h 113"/>
                <a:gd name="T100" fmla="*/ 0 w 2278"/>
                <a:gd name="T101" fmla="*/ 1 h 113"/>
                <a:gd name="T102" fmla="*/ 0 w 2278"/>
                <a:gd name="T103" fmla="*/ 1 h 113"/>
                <a:gd name="T104" fmla="*/ 0 w 2278"/>
                <a:gd name="T105" fmla="*/ 1 h 113"/>
                <a:gd name="T106" fmla="*/ 0 w 2278"/>
                <a:gd name="T107" fmla="*/ 1 h 113"/>
                <a:gd name="T108" fmla="*/ 0 w 2278"/>
                <a:gd name="T109" fmla="*/ 1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6" name="Freeform 1134"/>
            <p:cNvSpPr>
              <a:spLocks noChangeAspect="1"/>
            </p:cNvSpPr>
            <p:nvPr/>
          </p:nvSpPr>
          <p:spPr bwMode="auto">
            <a:xfrm flipH="1">
              <a:off x="4082" y="1891"/>
              <a:ext cx="171" cy="51"/>
            </a:xfrm>
            <a:custGeom>
              <a:avLst/>
              <a:gdLst>
                <a:gd name="T0" fmla="*/ 0 w 446"/>
                <a:gd name="T1" fmla="*/ 2 h 113"/>
                <a:gd name="T2" fmla="*/ 2 w 446"/>
                <a:gd name="T3" fmla="*/ 0 h 113"/>
                <a:gd name="T4" fmla="*/ 4 w 446"/>
                <a:gd name="T5" fmla="*/ 0 h 113"/>
                <a:gd name="T6" fmla="*/ 4 w 446"/>
                <a:gd name="T7" fmla="*/ 1 h 113"/>
                <a:gd name="T8" fmla="*/ 4 w 446"/>
                <a:gd name="T9" fmla="*/ 2 h 113"/>
                <a:gd name="T10" fmla="*/ 0 w 446"/>
                <a:gd name="T11" fmla="*/ 2 h 113"/>
                <a:gd name="T12" fmla="*/ 0 w 446"/>
                <a:gd name="T13" fmla="*/ 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7" name="Freeform 1135"/>
            <p:cNvSpPr>
              <a:spLocks noChangeAspect="1"/>
            </p:cNvSpPr>
            <p:nvPr/>
          </p:nvSpPr>
          <p:spPr bwMode="auto">
            <a:xfrm flipH="1">
              <a:off x="4082" y="1994"/>
              <a:ext cx="171" cy="51"/>
            </a:xfrm>
            <a:custGeom>
              <a:avLst/>
              <a:gdLst>
                <a:gd name="T0" fmla="*/ 0 w 446"/>
                <a:gd name="T1" fmla="*/ 0 h 112"/>
                <a:gd name="T2" fmla="*/ 2 w 446"/>
                <a:gd name="T3" fmla="*/ 2 h 112"/>
                <a:gd name="T4" fmla="*/ 4 w 446"/>
                <a:gd name="T5" fmla="*/ 2 h 112"/>
                <a:gd name="T6" fmla="*/ 4 w 446"/>
                <a:gd name="T7" fmla="*/ 1 h 112"/>
                <a:gd name="T8" fmla="*/ 4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8" name="AutoShape 1136"/>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59" name="Freeform 1137"/>
            <p:cNvSpPr>
              <a:spLocks noChangeAspect="1"/>
            </p:cNvSpPr>
            <p:nvPr/>
          </p:nvSpPr>
          <p:spPr bwMode="auto">
            <a:xfrm flipH="1">
              <a:off x="4083" y="1941"/>
              <a:ext cx="170" cy="9"/>
            </a:xfrm>
            <a:custGeom>
              <a:avLst/>
              <a:gdLst>
                <a:gd name="T0" fmla="*/ 0 w 672"/>
                <a:gd name="T1" fmla="*/ 0 h 96"/>
                <a:gd name="T2" fmla="*/ 1 w 672"/>
                <a:gd name="T3" fmla="*/ 0 h 96"/>
                <a:gd name="T4" fmla="*/ 1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60" name="Freeform 1138"/>
            <p:cNvSpPr>
              <a:spLocks noChangeAspect="1"/>
            </p:cNvSpPr>
            <p:nvPr/>
          </p:nvSpPr>
          <p:spPr bwMode="auto">
            <a:xfrm flipH="1" flipV="1">
              <a:off x="4083" y="1985"/>
              <a:ext cx="170" cy="9"/>
            </a:xfrm>
            <a:custGeom>
              <a:avLst/>
              <a:gdLst>
                <a:gd name="T0" fmla="*/ 0 w 672"/>
                <a:gd name="T1" fmla="*/ 0 h 96"/>
                <a:gd name="T2" fmla="*/ 1 w 672"/>
                <a:gd name="T3" fmla="*/ 0 h 96"/>
                <a:gd name="T4" fmla="*/ 1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61" name="Rectangle 1139"/>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grpSp>
      <p:sp>
        <p:nvSpPr>
          <p:cNvPr id="42002" name="Text Box 1140"/>
          <p:cNvSpPr txBox="1">
            <a:spLocks noChangeArrowheads="1"/>
          </p:cNvSpPr>
          <p:nvPr/>
        </p:nvSpPr>
        <p:spPr bwMode="auto">
          <a:xfrm>
            <a:off x="1087438" y="5211763"/>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KE - bullet</a:t>
            </a:r>
          </a:p>
        </p:txBody>
      </p:sp>
      <p:sp>
        <p:nvSpPr>
          <p:cNvPr id="42003" name="Text Box 1141"/>
          <p:cNvSpPr txBox="1">
            <a:spLocks noChangeArrowheads="1"/>
          </p:cNvSpPr>
          <p:nvPr/>
        </p:nvSpPr>
        <p:spPr bwMode="auto">
          <a:xfrm>
            <a:off x="6781800" y="5211763"/>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pPr algn="l">
              <a:spcBef>
                <a:spcPct val="0"/>
              </a:spcBef>
            </a:pPr>
            <a:r>
              <a:rPr lang="en-GB" altLang="en-US" b="1">
                <a:solidFill>
                  <a:schemeClr val="accent1">
                    <a:lumMod val="25000"/>
                  </a:schemeClr>
                </a:solidFill>
              </a:rPr>
              <a:t>KE - APFSDS</a:t>
            </a:r>
          </a:p>
        </p:txBody>
      </p:sp>
      <p:grpSp>
        <p:nvGrpSpPr>
          <p:cNvPr id="42004" name="Group 1142"/>
          <p:cNvGrpSpPr>
            <a:grpSpLocks/>
          </p:cNvGrpSpPr>
          <p:nvPr/>
        </p:nvGrpSpPr>
        <p:grpSpPr bwMode="auto">
          <a:xfrm>
            <a:off x="808038" y="2709863"/>
            <a:ext cx="1630362" cy="428625"/>
            <a:chOff x="2398" y="2265"/>
            <a:chExt cx="1027" cy="270"/>
          </a:xfrm>
        </p:grpSpPr>
        <p:sp>
          <p:nvSpPr>
            <p:cNvPr id="42049" name="Freeform 1143"/>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0" name="Freeform 1144"/>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1" name="Freeform 1145"/>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2" name="Freeform 1146"/>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3" name="Freeform 1147"/>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54" name="Freeform 1148"/>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5" name="Group 1149"/>
          <p:cNvGrpSpPr>
            <a:grpSpLocks/>
          </p:cNvGrpSpPr>
          <p:nvPr/>
        </p:nvGrpSpPr>
        <p:grpSpPr bwMode="auto">
          <a:xfrm>
            <a:off x="3703638" y="4332288"/>
            <a:ext cx="1630362" cy="428625"/>
            <a:chOff x="2398" y="2265"/>
            <a:chExt cx="1027" cy="270"/>
          </a:xfrm>
        </p:grpSpPr>
        <p:sp>
          <p:nvSpPr>
            <p:cNvPr id="42043" name="Freeform 1150"/>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4" name="Freeform 1151"/>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5" name="Freeform 1152"/>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6" name="Freeform 1153"/>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7" name="Freeform 1154"/>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8" name="Freeform 1155"/>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grpSp>
        <p:nvGrpSpPr>
          <p:cNvPr id="42006" name="Group 1156"/>
          <p:cNvGrpSpPr>
            <a:grpSpLocks/>
          </p:cNvGrpSpPr>
          <p:nvPr/>
        </p:nvGrpSpPr>
        <p:grpSpPr bwMode="auto">
          <a:xfrm>
            <a:off x="838200" y="4335463"/>
            <a:ext cx="1630363" cy="428625"/>
            <a:chOff x="2398" y="2265"/>
            <a:chExt cx="1027" cy="270"/>
          </a:xfrm>
        </p:grpSpPr>
        <p:sp>
          <p:nvSpPr>
            <p:cNvPr id="42037" name="Freeform 1157"/>
            <p:cNvSpPr>
              <a:spLocks noChangeAspect="1"/>
            </p:cNvSpPr>
            <p:nvPr/>
          </p:nvSpPr>
          <p:spPr bwMode="auto">
            <a:xfrm flipH="1">
              <a:off x="2398" y="2275"/>
              <a:ext cx="911" cy="252"/>
            </a:xfrm>
            <a:custGeom>
              <a:avLst/>
              <a:gdLst>
                <a:gd name="T0" fmla="*/ 1 w 5258"/>
                <a:gd name="T1" fmla="*/ 0 h 1449"/>
                <a:gd name="T2" fmla="*/ 1 w 5258"/>
                <a:gd name="T3" fmla="*/ 0 h 1449"/>
                <a:gd name="T4" fmla="*/ 1 w 5258"/>
                <a:gd name="T5" fmla="*/ 0 h 1449"/>
                <a:gd name="T6" fmla="*/ 1 w 5258"/>
                <a:gd name="T7" fmla="*/ 0 h 1449"/>
                <a:gd name="T8" fmla="*/ 1 w 5258"/>
                <a:gd name="T9" fmla="*/ 0 h 1449"/>
                <a:gd name="T10" fmla="*/ 1 w 5258"/>
                <a:gd name="T11" fmla="*/ 0 h 1449"/>
                <a:gd name="T12" fmla="*/ 1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1 w 5258"/>
                <a:gd name="T83" fmla="*/ 0 h 1449"/>
                <a:gd name="T84" fmla="*/ 1 w 5258"/>
                <a:gd name="T85" fmla="*/ 0 h 1449"/>
                <a:gd name="T86" fmla="*/ 1 w 5258"/>
                <a:gd name="T87" fmla="*/ 0 h 1449"/>
                <a:gd name="T88" fmla="*/ 1 w 5258"/>
                <a:gd name="T89" fmla="*/ 0 h 1449"/>
                <a:gd name="T90" fmla="*/ 1 w 5258"/>
                <a:gd name="T91" fmla="*/ 0 h 1449"/>
                <a:gd name="T92" fmla="*/ 1 w 5258"/>
                <a:gd name="T93" fmla="*/ 0 h 1449"/>
                <a:gd name="T94" fmla="*/ 1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38" name="Freeform 1158"/>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1 w 4697"/>
                <a:gd name="T41" fmla="*/ 0 h 1231"/>
                <a:gd name="T42" fmla="*/ 1 w 4697"/>
                <a:gd name="T43" fmla="*/ 0 h 1231"/>
                <a:gd name="T44" fmla="*/ 1 w 4697"/>
                <a:gd name="T45" fmla="*/ 0 h 1231"/>
                <a:gd name="T46" fmla="*/ 1 w 4697"/>
                <a:gd name="T47" fmla="*/ 0 h 1231"/>
                <a:gd name="T48" fmla="*/ 1 w 4697"/>
                <a:gd name="T49" fmla="*/ 0 h 1231"/>
                <a:gd name="T50" fmla="*/ 1 w 4697"/>
                <a:gd name="T51" fmla="*/ 0 h 1231"/>
                <a:gd name="T52" fmla="*/ 1 w 4697"/>
                <a:gd name="T53" fmla="*/ 0 h 1231"/>
                <a:gd name="T54" fmla="*/ 1 w 4697"/>
                <a:gd name="T55" fmla="*/ 0 h 1231"/>
                <a:gd name="T56" fmla="*/ 1 w 4697"/>
                <a:gd name="T57" fmla="*/ 0 h 1231"/>
                <a:gd name="T58" fmla="*/ 1 w 4697"/>
                <a:gd name="T59" fmla="*/ 0 h 1231"/>
                <a:gd name="T60" fmla="*/ 1 w 4697"/>
                <a:gd name="T61" fmla="*/ 0 h 1231"/>
                <a:gd name="T62" fmla="*/ 1 w 4697"/>
                <a:gd name="T63" fmla="*/ 0 h 1231"/>
                <a:gd name="T64" fmla="*/ 1 w 4697"/>
                <a:gd name="T65" fmla="*/ 0 h 1231"/>
                <a:gd name="T66" fmla="*/ 1 w 4697"/>
                <a:gd name="T67" fmla="*/ 0 h 1231"/>
                <a:gd name="T68" fmla="*/ 1 w 4697"/>
                <a:gd name="T69" fmla="*/ 0 h 1231"/>
                <a:gd name="T70" fmla="*/ 1 w 4697"/>
                <a:gd name="T71" fmla="*/ 0 h 1231"/>
                <a:gd name="T72" fmla="*/ 1 w 4697"/>
                <a:gd name="T73" fmla="*/ 0 h 1231"/>
                <a:gd name="T74" fmla="*/ 1 w 4697"/>
                <a:gd name="T75" fmla="*/ 0 h 1231"/>
                <a:gd name="T76" fmla="*/ 1 w 4697"/>
                <a:gd name="T77" fmla="*/ 0 h 1231"/>
                <a:gd name="T78" fmla="*/ 1 w 4697"/>
                <a:gd name="T79" fmla="*/ 0 h 1231"/>
                <a:gd name="T80" fmla="*/ 1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39" name="Freeform 1159"/>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0" name="Freeform 1160"/>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1" name="Freeform 1161"/>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sp>
          <p:nvSpPr>
            <p:cNvPr id="42042" name="Freeform 1162"/>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accent1">
                    <a:lumMod val="25000"/>
                  </a:schemeClr>
                </a:solidFill>
              </a:endParaRPr>
            </a:p>
          </p:txBody>
        </p:sp>
      </p:grpSp>
      <p:sp>
        <p:nvSpPr>
          <p:cNvPr id="42007" name="Freeform 1167"/>
          <p:cNvSpPr>
            <a:spLocks noChangeAspect="1"/>
          </p:cNvSpPr>
          <p:nvPr/>
        </p:nvSpPr>
        <p:spPr bwMode="auto">
          <a:xfrm flipH="1">
            <a:off x="3498850" y="5757863"/>
            <a:ext cx="222250" cy="173037"/>
          </a:xfrm>
          <a:custGeom>
            <a:avLst/>
            <a:gdLst>
              <a:gd name="T0" fmla="*/ 0 w 432"/>
              <a:gd name="T1" fmla="*/ 0 h 336"/>
              <a:gd name="T2" fmla="*/ 2147483647 w 432"/>
              <a:gd name="T3" fmla="*/ 0 h 336"/>
              <a:gd name="T4" fmla="*/ 2147483647 w 432"/>
              <a:gd name="T5" fmla="*/ 2147483647 h 336"/>
              <a:gd name="T6" fmla="*/ 2147483647 w 432"/>
              <a:gd name="T7" fmla="*/ 2147483647 h 336"/>
              <a:gd name="T8" fmla="*/ 2147483647 w 432"/>
              <a:gd name="T9" fmla="*/ 2147483647 h 336"/>
              <a:gd name="T10" fmla="*/ 2147483647 w 432"/>
              <a:gd name="T11" fmla="*/ 2147483647 h 336"/>
              <a:gd name="T12" fmla="*/ 2147483647 w 432"/>
              <a:gd name="T13" fmla="*/ 2147483647 h 336"/>
              <a:gd name="T14" fmla="*/ 0 w 432"/>
              <a:gd name="T15" fmla="*/ 2147483647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08" name="AutoShape 1168"/>
          <p:cNvSpPr>
            <a:spLocks noChangeAspect="1" noChangeArrowheads="1"/>
          </p:cNvSpPr>
          <p:nvPr/>
        </p:nvSpPr>
        <p:spPr bwMode="auto">
          <a:xfrm rot="5400000" flipH="1">
            <a:off x="5171281" y="5720557"/>
            <a:ext cx="322263" cy="247650"/>
          </a:xfrm>
          <a:custGeom>
            <a:avLst/>
            <a:gdLst>
              <a:gd name="T0" fmla="*/ 2147483647 w 21600"/>
              <a:gd name="T1" fmla="*/ 0 h 21600"/>
              <a:gd name="T2" fmla="*/ 2147483647 w 21600"/>
              <a:gd name="T3" fmla="*/ 2139669263 h 21600"/>
              <a:gd name="T4" fmla="*/ 2147483647 w 21600"/>
              <a:gd name="T5" fmla="*/ 2115304917 h 21600"/>
              <a:gd name="T6" fmla="*/ 2147483647 w 21600"/>
              <a:gd name="T7" fmla="*/ 2139669263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6"/>
                  <a:pt x="10922" y="10732"/>
                  <a:pt x="10923" y="10799"/>
                </a:cubicBezTo>
                <a:lnTo>
                  <a:pt x="21600" y="10800"/>
                </a:lnTo>
                <a:cubicBezTo>
                  <a:pt x="21600" y="4835"/>
                  <a:pt x="16764" y="0"/>
                  <a:pt x="10800" y="0"/>
                </a:cubicBezTo>
                <a:cubicBezTo>
                  <a:pt x="4835" y="0"/>
                  <a:pt x="0" y="4835"/>
                  <a:pt x="0" y="10800"/>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09" name="Freeform 1169"/>
          <p:cNvSpPr>
            <a:spLocks noChangeAspect="1"/>
          </p:cNvSpPr>
          <p:nvPr/>
        </p:nvSpPr>
        <p:spPr bwMode="auto">
          <a:xfrm flipH="1">
            <a:off x="3671888" y="5683250"/>
            <a:ext cx="842962" cy="322263"/>
          </a:xfrm>
          <a:custGeom>
            <a:avLst/>
            <a:gdLst>
              <a:gd name="T0" fmla="*/ 0 w 1632"/>
              <a:gd name="T1" fmla="*/ 2147483647 h 624"/>
              <a:gd name="T2" fmla="*/ 2147483647 w 1632"/>
              <a:gd name="T3" fmla="*/ 2147483647 h 624"/>
              <a:gd name="T4" fmla="*/ 2147483647 w 1632"/>
              <a:gd name="T5" fmla="*/ 0 h 624"/>
              <a:gd name="T6" fmla="*/ 2147483647 w 1632"/>
              <a:gd name="T7" fmla="*/ 0 h 624"/>
              <a:gd name="T8" fmla="*/ 2147483647 w 1632"/>
              <a:gd name="T9" fmla="*/ 2147483647 h 624"/>
              <a:gd name="T10" fmla="*/ 2147483647 w 1632"/>
              <a:gd name="T11" fmla="*/ 2147483647 h 624"/>
              <a:gd name="T12" fmla="*/ 2147483647 w 1632"/>
              <a:gd name="T13" fmla="*/ 2147483647 h 624"/>
              <a:gd name="T14" fmla="*/ 2147483647 w 1632"/>
              <a:gd name="T15" fmla="*/ 2147483647 h 624"/>
              <a:gd name="T16" fmla="*/ 2147483647 w 1632"/>
              <a:gd name="T17" fmla="*/ 2147483647 h 624"/>
              <a:gd name="T18" fmla="*/ 2147483647 w 1632"/>
              <a:gd name="T19" fmla="*/ 2147483647 h 624"/>
              <a:gd name="T20" fmla="*/ 2147483647 w 1632"/>
              <a:gd name="T21" fmla="*/ 2147483647 h 624"/>
              <a:gd name="T22" fmla="*/ 2147483647 w 1632"/>
              <a:gd name="T23" fmla="*/ 2147483647 h 624"/>
              <a:gd name="T24" fmla="*/ 2147483647 w 1632"/>
              <a:gd name="T25" fmla="*/ 2147483647 h 624"/>
              <a:gd name="T26" fmla="*/ 0 w 1632"/>
              <a:gd name="T27" fmla="*/ 2147483647 h 624"/>
              <a:gd name="T28" fmla="*/ 0 w 1632"/>
              <a:gd name="T29" fmla="*/ 2147483647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0" name="Freeform 1170"/>
          <p:cNvSpPr>
            <a:spLocks noChangeAspect="1"/>
          </p:cNvSpPr>
          <p:nvPr/>
        </p:nvSpPr>
        <p:spPr bwMode="auto">
          <a:xfrm flipH="1">
            <a:off x="4514850" y="5708650"/>
            <a:ext cx="371475" cy="271463"/>
          </a:xfrm>
          <a:custGeom>
            <a:avLst/>
            <a:gdLst>
              <a:gd name="T0" fmla="*/ 2147483647 w 720"/>
              <a:gd name="T1" fmla="*/ 0 h 528"/>
              <a:gd name="T2" fmla="*/ 2147483647 w 720"/>
              <a:gd name="T3" fmla="*/ 2147483647 h 528"/>
              <a:gd name="T4" fmla="*/ 0 w 720"/>
              <a:gd name="T5" fmla="*/ 2147483647 h 528"/>
              <a:gd name="T6" fmla="*/ 0 w 720"/>
              <a:gd name="T7" fmla="*/ 2147483647 h 528"/>
              <a:gd name="T8" fmla="*/ 2147483647 w 720"/>
              <a:gd name="T9" fmla="*/ 2147483647 h 528"/>
              <a:gd name="T10" fmla="*/ 2147483647 w 720"/>
              <a:gd name="T11" fmla="*/ 2147483647 h 528"/>
              <a:gd name="T12" fmla="*/ 2147483647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1" name="Freeform 1171"/>
          <p:cNvSpPr>
            <a:spLocks noChangeAspect="1"/>
          </p:cNvSpPr>
          <p:nvPr/>
        </p:nvSpPr>
        <p:spPr bwMode="auto">
          <a:xfrm flipH="1">
            <a:off x="4886325" y="5683250"/>
            <a:ext cx="446088" cy="322263"/>
          </a:xfrm>
          <a:custGeom>
            <a:avLst/>
            <a:gdLst>
              <a:gd name="T0" fmla="*/ 0 w 864"/>
              <a:gd name="T1" fmla="*/ 0 h 624"/>
              <a:gd name="T2" fmla="*/ 2147483647 w 864"/>
              <a:gd name="T3" fmla="*/ 0 h 624"/>
              <a:gd name="T4" fmla="*/ 2147483647 w 864"/>
              <a:gd name="T5" fmla="*/ 2147483647 h 624"/>
              <a:gd name="T6" fmla="*/ 2147483647 w 864"/>
              <a:gd name="T7" fmla="*/ 2147483647 h 624"/>
              <a:gd name="T8" fmla="*/ 2147483647 w 864"/>
              <a:gd name="T9" fmla="*/ 2147483647 h 624"/>
              <a:gd name="T10" fmla="*/ 2147483647 w 864"/>
              <a:gd name="T11" fmla="*/ 2147483647 h 624"/>
              <a:gd name="T12" fmla="*/ 2147483647 w 864"/>
              <a:gd name="T13" fmla="*/ 2147483647 h 624"/>
              <a:gd name="T14" fmla="*/ 0 w 864"/>
              <a:gd name="T15" fmla="*/ 2147483647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2" name="AutoShape 1172"/>
          <p:cNvSpPr>
            <a:spLocks noChangeAspect="1" noChangeArrowheads="1"/>
          </p:cNvSpPr>
          <p:nvPr/>
        </p:nvSpPr>
        <p:spPr bwMode="auto">
          <a:xfrm rot="5400000" flipH="1">
            <a:off x="4861719" y="5782469"/>
            <a:ext cx="271463" cy="123825"/>
          </a:xfrm>
          <a:custGeom>
            <a:avLst/>
            <a:gdLst>
              <a:gd name="T0" fmla="*/ 2147483647 w 21600"/>
              <a:gd name="T1" fmla="*/ 66865236 h 21600"/>
              <a:gd name="T2" fmla="*/ 2147483647 w 21600"/>
              <a:gd name="T3" fmla="*/ 133729320 h 21600"/>
              <a:gd name="T4" fmla="*/ 1237821386 w 21600"/>
              <a:gd name="T5" fmla="*/ 66865236 h 21600"/>
              <a:gd name="T6" fmla="*/ 2147483647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3" name="Rectangle 1173"/>
          <p:cNvSpPr>
            <a:spLocks noChangeAspect="1" noChangeArrowheads="1"/>
          </p:cNvSpPr>
          <p:nvPr/>
        </p:nvSpPr>
        <p:spPr bwMode="auto">
          <a:xfrm flipH="1">
            <a:off x="5059363" y="5708650"/>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14" name="Freeform 1174"/>
          <p:cNvSpPr>
            <a:spLocks noChangeAspect="1"/>
          </p:cNvSpPr>
          <p:nvPr/>
        </p:nvSpPr>
        <p:spPr bwMode="auto">
          <a:xfrm flipH="1">
            <a:off x="4935538" y="5708650"/>
            <a:ext cx="322262" cy="271463"/>
          </a:xfrm>
          <a:custGeom>
            <a:avLst/>
            <a:gdLst>
              <a:gd name="T0" fmla="*/ 2147483647 w 624"/>
              <a:gd name="T1" fmla="*/ 0 h 528"/>
              <a:gd name="T2" fmla="*/ 2147483647 w 624"/>
              <a:gd name="T3" fmla="*/ 2147483647 h 528"/>
              <a:gd name="T4" fmla="*/ 2147483647 w 624"/>
              <a:gd name="T5" fmla="*/ 2147483647 h 528"/>
              <a:gd name="T6" fmla="*/ 2147483647 w 624"/>
              <a:gd name="T7" fmla="*/ 2147483647 h 528"/>
              <a:gd name="T8" fmla="*/ 0 w 624"/>
              <a:gd name="T9" fmla="*/ 2147483647 h 528"/>
              <a:gd name="T10" fmla="*/ 0 w 624"/>
              <a:gd name="T11" fmla="*/ 0 h 528"/>
              <a:gd name="T12" fmla="*/ 2147483647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5" name="Freeform 1175"/>
          <p:cNvSpPr>
            <a:spLocks noChangeAspect="1"/>
          </p:cNvSpPr>
          <p:nvPr/>
        </p:nvSpPr>
        <p:spPr bwMode="auto">
          <a:xfrm flipH="1">
            <a:off x="4984750" y="5708650"/>
            <a:ext cx="260350" cy="271463"/>
          </a:xfrm>
          <a:custGeom>
            <a:avLst/>
            <a:gdLst>
              <a:gd name="T0" fmla="*/ 0 w 2405"/>
              <a:gd name="T1" fmla="*/ 2147483647 h 3699"/>
              <a:gd name="T2" fmla="*/ 0 w 2405"/>
              <a:gd name="T3" fmla="*/ 2147483647 h 3699"/>
              <a:gd name="T4" fmla="*/ 2147483647 w 2405"/>
              <a:gd name="T5" fmla="*/ 2147483647 h 3699"/>
              <a:gd name="T6" fmla="*/ 2147483647 w 2405"/>
              <a:gd name="T7" fmla="*/ 2147483647 h 3699"/>
              <a:gd name="T8" fmla="*/ 2147483647 w 2405"/>
              <a:gd name="T9" fmla="*/ 2147483647 h 3699"/>
              <a:gd name="T10" fmla="*/ 2147483647 w 2405"/>
              <a:gd name="T11" fmla="*/ 2147483647 h 3699"/>
              <a:gd name="T12" fmla="*/ 2147483647 w 2405"/>
              <a:gd name="T13" fmla="*/ 2147483647 h 3699"/>
              <a:gd name="T14" fmla="*/ 2147483647 w 2405"/>
              <a:gd name="T15" fmla="*/ 2147483647 h 3699"/>
              <a:gd name="T16" fmla="*/ 2147483647 w 2405"/>
              <a:gd name="T17" fmla="*/ 2147483647 h 3699"/>
              <a:gd name="T18" fmla="*/ 2147483647 w 2405"/>
              <a:gd name="T19" fmla="*/ 2147483647 h 3699"/>
              <a:gd name="T20" fmla="*/ 2147483647 w 2405"/>
              <a:gd name="T21" fmla="*/ 2147483647 h 3699"/>
              <a:gd name="T22" fmla="*/ 2147483647 w 2405"/>
              <a:gd name="T23" fmla="*/ 2147483647 h 3699"/>
              <a:gd name="T24" fmla="*/ 2147483647 w 2405"/>
              <a:gd name="T25" fmla="*/ 2147483647 h 3699"/>
              <a:gd name="T26" fmla="*/ 2147483647 w 2405"/>
              <a:gd name="T27" fmla="*/ 2147483647 h 3699"/>
              <a:gd name="T28" fmla="*/ 2147483647 w 2405"/>
              <a:gd name="T29" fmla="*/ 2147483647 h 3699"/>
              <a:gd name="T30" fmla="*/ 2147483647 w 2405"/>
              <a:gd name="T31" fmla="*/ 2147483647 h 3699"/>
              <a:gd name="T32" fmla="*/ 2147483647 w 2405"/>
              <a:gd name="T33" fmla="*/ 2147483647 h 3699"/>
              <a:gd name="T34" fmla="*/ 2147483647 w 2405"/>
              <a:gd name="T35" fmla="*/ 2147483647 h 3699"/>
              <a:gd name="T36" fmla="*/ 2147483647 w 2405"/>
              <a:gd name="T37" fmla="*/ 2147483647 h 3699"/>
              <a:gd name="T38" fmla="*/ 2147483647 w 2405"/>
              <a:gd name="T39" fmla="*/ 2147483647 h 3699"/>
              <a:gd name="T40" fmla="*/ 2147483647 w 2405"/>
              <a:gd name="T41" fmla="*/ 2147483647 h 3699"/>
              <a:gd name="T42" fmla="*/ 2147483647 w 2405"/>
              <a:gd name="T43" fmla="*/ 2147483647 h 3699"/>
              <a:gd name="T44" fmla="*/ 2147483647 w 2405"/>
              <a:gd name="T45" fmla="*/ 2147483647 h 3699"/>
              <a:gd name="T46" fmla="*/ 2147483647 w 2405"/>
              <a:gd name="T47" fmla="*/ 2147483647 h 3699"/>
              <a:gd name="T48" fmla="*/ 2147483647 w 2405"/>
              <a:gd name="T49" fmla="*/ 0 h 3699"/>
              <a:gd name="T50" fmla="*/ 0 w 2405"/>
              <a:gd name="T51" fmla="*/ 2147483647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endParaRPr lang="en-GB">
              <a:solidFill>
                <a:schemeClr val="accent1">
                  <a:lumMod val="25000"/>
                </a:schemeClr>
              </a:solidFill>
            </a:endParaRPr>
          </a:p>
        </p:txBody>
      </p:sp>
      <p:sp>
        <p:nvSpPr>
          <p:cNvPr id="42016" name="Rectangle 1176"/>
          <p:cNvSpPr>
            <a:spLocks noChangeAspect="1" noChangeArrowheads="1"/>
          </p:cNvSpPr>
          <p:nvPr/>
        </p:nvSpPr>
        <p:spPr bwMode="auto">
          <a:xfrm flipH="1">
            <a:off x="4068763" y="5732463"/>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17" name="AutoShape 1177"/>
          <p:cNvSpPr>
            <a:spLocks noChangeAspect="1" noChangeArrowheads="1"/>
          </p:cNvSpPr>
          <p:nvPr/>
        </p:nvSpPr>
        <p:spPr bwMode="auto">
          <a:xfrm rot="5400000" flipH="1">
            <a:off x="3894932" y="5782469"/>
            <a:ext cx="223837" cy="123825"/>
          </a:xfrm>
          <a:custGeom>
            <a:avLst/>
            <a:gdLst>
              <a:gd name="T0" fmla="*/ 2147483647 w 21600"/>
              <a:gd name="T1" fmla="*/ 66865236 h 21600"/>
              <a:gd name="T2" fmla="*/ 1290673365 w 21600"/>
              <a:gd name="T3" fmla="*/ 133729320 h 21600"/>
              <a:gd name="T4" fmla="*/ 433206907 w 21600"/>
              <a:gd name="T5" fmla="*/ 66865236 h 21600"/>
              <a:gd name="T6" fmla="*/ 1290673365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8" name="AutoShape 1178"/>
          <p:cNvSpPr>
            <a:spLocks noChangeAspect="1" noChangeArrowheads="1"/>
          </p:cNvSpPr>
          <p:nvPr/>
        </p:nvSpPr>
        <p:spPr bwMode="auto">
          <a:xfrm rot="-5400000">
            <a:off x="4477544" y="5769769"/>
            <a:ext cx="223837" cy="149225"/>
          </a:xfrm>
          <a:custGeom>
            <a:avLst/>
            <a:gdLst>
              <a:gd name="T0" fmla="*/ 2147483647 w 21600"/>
              <a:gd name="T1" fmla="*/ 169967565 h 21600"/>
              <a:gd name="T2" fmla="*/ 1290673365 w 21600"/>
              <a:gd name="T3" fmla="*/ 339932844 h 21600"/>
              <a:gd name="T4" fmla="*/ 424247406 w 21600"/>
              <a:gd name="T5" fmla="*/ 169967565 h 21600"/>
              <a:gd name="T6" fmla="*/ 1290673365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19" name="Rectangle 1179"/>
          <p:cNvSpPr>
            <a:spLocks noChangeAspect="1" noChangeArrowheads="1"/>
          </p:cNvSpPr>
          <p:nvPr/>
        </p:nvSpPr>
        <p:spPr bwMode="auto">
          <a:xfrm flipH="1">
            <a:off x="5245100" y="5708650"/>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0" name="AutoShape 1180"/>
          <p:cNvSpPr>
            <a:spLocks noChangeAspect="1" noChangeArrowheads="1"/>
          </p:cNvSpPr>
          <p:nvPr/>
        </p:nvSpPr>
        <p:spPr bwMode="auto">
          <a:xfrm rot="5400000" flipH="1">
            <a:off x="5196681" y="5745957"/>
            <a:ext cx="271463" cy="196850"/>
          </a:xfrm>
          <a:custGeom>
            <a:avLst/>
            <a:gdLst>
              <a:gd name="T0" fmla="*/ 2147483647 w 21600"/>
              <a:gd name="T1" fmla="*/ 0 h 21600"/>
              <a:gd name="T2" fmla="*/ 1673654215 w 21600"/>
              <a:gd name="T3" fmla="*/ 678941145 h 21600"/>
              <a:gd name="T4" fmla="*/ 2147483647 w 21600"/>
              <a:gd name="T5" fmla="*/ 671208522 h 21600"/>
              <a:gd name="T6" fmla="*/ 2147483647 w 21600"/>
              <a:gd name="T7" fmla="*/ 678941145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6"/>
                  <a:pt x="10922" y="10732"/>
                  <a:pt x="10923" y="10799"/>
                </a:cubicBezTo>
                <a:lnTo>
                  <a:pt x="21600" y="10800"/>
                </a:lnTo>
                <a:cubicBezTo>
                  <a:pt x="21600" y="4835"/>
                  <a:pt x="16764" y="0"/>
                  <a:pt x="10800" y="0"/>
                </a:cubicBezTo>
                <a:cubicBezTo>
                  <a:pt x="4835" y="0"/>
                  <a:pt x="0" y="4835"/>
                  <a:pt x="0" y="10800"/>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21" name="Freeform 1181"/>
          <p:cNvSpPr>
            <a:spLocks noChangeAspect="1"/>
          </p:cNvSpPr>
          <p:nvPr/>
        </p:nvSpPr>
        <p:spPr bwMode="auto">
          <a:xfrm flipH="1">
            <a:off x="5005388" y="5721350"/>
            <a:ext cx="239712" cy="246063"/>
          </a:xfrm>
          <a:custGeom>
            <a:avLst/>
            <a:gdLst>
              <a:gd name="T0" fmla="*/ 2147483647 w 2216"/>
              <a:gd name="T1" fmla="*/ 2147483647 h 3329"/>
              <a:gd name="T2" fmla="*/ 2147483647 w 2216"/>
              <a:gd name="T3" fmla="*/ 0 h 3329"/>
              <a:gd name="T4" fmla="*/ 2147483647 w 2216"/>
              <a:gd name="T5" fmla="*/ 2147483647 h 3329"/>
              <a:gd name="T6" fmla="*/ 2147483647 w 2216"/>
              <a:gd name="T7" fmla="*/ 2147483647 h 3329"/>
              <a:gd name="T8" fmla="*/ 2147483647 w 2216"/>
              <a:gd name="T9" fmla="*/ 2147483647 h 3329"/>
              <a:gd name="T10" fmla="*/ 2147483647 w 2216"/>
              <a:gd name="T11" fmla="*/ 2147483647 h 3329"/>
              <a:gd name="T12" fmla="*/ 2147483647 w 2216"/>
              <a:gd name="T13" fmla="*/ 2147483647 h 3329"/>
              <a:gd name="T14" fmla="*/ 2147483647 w 2216"/>
              <a:gd name="T15" fmla="*/ 2147483647 h 3329"/>
              <a:gd name="T16" fmla="*/ 2147483647 w 2216"/>
              <a:gd name="T17" fmla="*/ 2147483647 h 3329"/>
              <a:gd name="T18" fmla="*/ 2147483647 w 2216"/>
              <a:gd name="T19" fmla="*/ 2147483647 h 3329"/>
              <a:gd name="T20" fmla="*/ 2147483647 w 2216"/>
              <a:gd name="T21" fmla="*/ 2147483647 h 3329"/>
              <a:gd name="T22" fmla="*/ 2147483647 w 2216"/>
              <a:gd name="T23" fmla="*/ 2147483647 h 3329"/>
              <a:gd name="T24" fmla="*/ 2147483647 w 2216"/>
              <a:gd name="T25" fmla="*/ 2147483647 h 3329"/>
              <a:gd name="T26" fmla="*/ 2147483647 w 2216"/>
              <a:gd name="T27" fmla="*/ 2147483647 h 3329"/>
              <a:gd name="T28" fmla="*/ 2147483647 w 2216"/>
              <a:gd name="T29" fmla="*/ 2147483647 h 3329"/>
              <a:gd name="T30" fmla="*/ 2147483647 w 2216"/>
              <a:gd name="T31" fmla="*/ 2147483647 h 3329"/>
              <a:gd name="T32" fmla="*/ 2147483647 w 2216"/>
              <a:gd name="T33" fmla="*/ 2147483647 h 3329"/>
              <a:gd name="T34" fmla="*/ 2147483647 w 2216"/>
              <a:gd name="T35" fmla="*/ 2147483647 h 3329"/>
              <a:gd name="T36" fmla="*/ 0 w 2216"/>
              <a:gd name="T37" fmla="*/ 2147483647 h 3329"/>
              <a:gd name="T38" fmla="*/ 2147483647 w 2216"/>
              <a:gd name="T39" fmla="*/ 2147483647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endParaRPr lang="en-GB">
              <a:solidFill>
                <a:schemeClr val="accent1">
                  <a:lumMod val="25000"/>
                </a:schemeClr>
              </a:solidFill>
            </a:endParaRPr>
          </a:p>
        </p:txBody>
      </p:sp>
      <p:sp>
        <p:nvSpPr>
          <p:cNvPr id="42022" name="Rectangle 1182"/>
          <p:cNvSpPr>
            <a:spLocks noChangeAspect="1" noChangeArrowheads="1"/>
          </p:cNvSpPr>
          <p:nvPr/>
        </p:nvSpPr>
        <p:spPr bwMode="auto">
          <a:xfrm flipH="1">
            <a:off x="48609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3" name="Rectangle 1183"/>
          <p:cNvSpPr>
            <a:spLocks noChangeAspect="1" noChangeArrowheads="1"/>
          </p:cNvSpPr>
          <p:nvPr/>
        </p:nvSpPr>
        <p:spPr bwMode="auto">
          <a:xfrm flipH="1">
            <a:off x="38703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4" name="Rectangle 1184"/>
          <p:cNvSpPr>
            <a:spLocks noChangeAspect="1" noChangeArrowheads="1"/>
          </p:cNvSpPr>
          <p:nvPr/>
        </p:nvSpPr>
        <p:spPr bwMode="auto">
          <a:xfrm flipH="1">
            <a:off x="46878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5" name="Rectangle 1185"/>
          <p:cNvSpPr>
            <a:spLocks noChangeAspect="1" noChangeArrowheads="1"/>
          </p:cNvSpPr>
          <p:nvPr/>
        </p:nvSpPr>
        <p:spPr bwMode="auto">
          <a:xfrm flipH="1">
            <a:off x="36972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26" name="Freeform 1186"/>
          <p:cNvSpPr>
            <a:spLocks noChangeAspect="1"/>
          </p:cNvSpPr>
          <p:nvPr/>
        </p:nvSpPr>
        <p:spPr bwMode="auto">
          <a:xfrm flipH="1">
            <a:off x="3944938" y="5732463"/>
            <a:ext cx="569912" cy="223837"/>
          </a:xfrm>
          <a:custGeom>
            <a:avLst/>
            <a:gdLst>
              <a:gd name="T0" fmla="*/ 0 w 1104"/>
              <a:gd name="T1" fmla="*/ 0 h 432"/>
              <a:gd name="T2" fmla="*/ 2147483647 w 1104"/>
              <a:gd name="T3" fmla="*/ 0 h 432"/>
              <a:gd name="T4" fmla="*/ 2147483647 w 1104"/>
              <a:gd name="T5" fmla="*/ 2147483647 h 432"/>
              <a:gd name="T6" fmla="*/ 2147483647 w 1104"/>
              <a:gd name="T7" fmla="*/ 2147483647 h 432"/>
              <a:gd name="T8" fmla="*/ 2147483647 w 1104"/>
              <a:gd name="T9" fmla="*/ 2147483647 h 432"/>
              <a:gd name="T10" fmla="*/ 0 w 1104"/>
              <a:gd name="T11" fmla="*/ 2147483647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grpSp>
        <p:nvGrpSpPr>
          <p:cNvPr id="42027" name="Group 1187"/>
          <p:cNvGrpSpPr>
            <a:grpSpLocks noChangeAspect="1"/>
          </p:cNvGrpSpPr>
          <p:nvPr/>
        </p:nvGrpSpPr>
        <p:grpSpPr bwMode="auto">
          <a:xfrm flipH="1">
            <a:off x="3524250" y="5360988"/>
            <a:ext cx="136525" cy="420687"/>
            <a:chOff x="4437" y="1776"/>
            <a:chExt cx="267" cy="816"/>
          </a:xfrm>
        </p:grpSpPr>
        <p:sp>
          <p:nvSpPr>
            <p:cNvPr id="42033" name="Freeform 1188"/>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4" name="AutoShape 1189"/>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5" name="Oval 1190"/>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36" name="Oval 1191"/>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grpSp>
      <p:grpSp>
        <p:nvGrpSpPr>
          <p:cNvPr id="42028" name="Group 1192"/>
          <p:cNvGrpSpPr>
            <a:grpSpLocks noChangeAspect="1"/>
          </p:cNvGrpSpPr>
          <p:nvPr/>
        </p:nvGrpSpPr>
        <p:grpSpPr bwMode="auto">
          <a:xfrm flipH="1" flipV="1">
            <a:off x="3524250" y="5907088"/>
            <a:ext cx="136525" cy="420687"/>
            <a:chOff x="4437" y="1776"/>
            <a:chExt cx="267" cy="816"/>
          </a:xfrm>
        </p:grpSpPr>
        <p:sp>
          <p:nvSpPr>
            <p:cNvPr id="42029" name="Freeform 1193"/>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0" name="AutoShape 1194"/>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accent1">
                    <a:lumMod val="25000"/>
                  </a:schemeClr>
                </a:solidFill>
              </a:endParaRPr>
            </a:p>
          </p:txBody>
        </p:sp>
        <p:sp>
          <p:nvSpPr>
            <p:cNvPr id="42031" name="Oval 1195"/>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sp>
          <p:nvSpPr>
            <p:cNvPr id="42032" name="Oval 1196"/>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1200">
                  <a:solidFill>
                    <a:schemeClr val="tx1"/>
                  </a:solidFill>
                  <a:latin typeface="Arial" pitchFamily="34" charset="0"/>
                </a:defRPr>
              </a:lvl1pPr>
              <a:lvl2pPr marL="742950" indent="-285750">
                <a:defRPr sz="1200">
                  <a:solidFill>
                    <a:schemeClr val="tx1"/>
                  </a:solidFill>
                  <a:latin typeface="Arial" pitchFamily="34" charset="0"/>
                </a:defRPr>
              </a:lvl2pPr>
              <a:lvl3pPr marL="1143000" indent="-228600">
                <a:defRPr sz="1200">
                  <a:solidFill>
                    <a:schemeClr val="tx1"/>
                  </a:solidFill>
                  <a:latin typeface="Arial" pitchFamily="34" charset="0"/>
                </a:defRPr>
              </a:lvl3pPr>
              <a:lvl4pPr marL="1600200" indent="-228600">
                <a:defRPr sz="1200">
                  <a:solidFill>
                    <a:schemeClr val="tx1"/>
                  </a:solidFill>
                  <a:latin typeface="Arial" pitchFamily="34" charset="0"/>
                </a:defRPr>
              </a:lvl4pPr>
              <a:lvl5pPr marL="2057400" indent="-228600">
                <a:defRPr sz="1200">
                  <a:solidFill>
                    <a:schemeClr val="tx1"/>
                  </a:solidFill>
                  <a:latin typeface="Arial" pitchFamily="34" charset="0"/>
                </a:defRPr>
              </a:lvl5pPr>
              <a:lvl6pPr marL="2514600" indent="-228600" algn="ctr" eaLnBrk="0" fontAlgn="base" hangingPunct="0">
                <a:spcBef>
                  <a:spcPct val="50000"/>
                </a:spcBef>
                <a:spcAft>
                  <a:spcPct val="0"/>
                </a:spcAft>
                <a:defRPr sz="1200">
                  <a:solidFill>
                    <a:schemeClr val="tx1"/>
                  </a:solidFill>
                  <a:latin typeface="Arial" pitchFamily="34" charset="0"/>
                </a:defRPr>
              </a:lvl6pPr>
              <a:lvl7pPr marL="2971800" indent="-228600" algn="ctr" eaLnBrk="0" fontAlgn="base" hangingPunct="0">
                <a:spcBef>
                  <a:spcPct val="50000"/>
                </a:spcBef>
                <a:spcAft>
                  <a:spcPct val="0"/>
                </a:spcAft>
                <a:defRPr sz="1200">
                  <a:solidFill>
                    <a:schemeClr val="tx1"/>
                  </a:solidFill>
                  <a:latin typeface="Arial" pitchFamily="34" charset="0"/>
                </a:defRPr>
              </a:lvl7pPr>
              <a:lvl8pPr marL="3429000" indent="-228600" algn="ctr" eaLnBrk="0" fontAlgn="base" hangingPunct="0">
                <a:spcBef>
                  <a:spcPct val="50000"/>
                </a:spcBef>
                <a:spcAft>
                  <a:spcPct val="0"/>
                </a:spcAft>
                <a:defRPr sz="1200">
                  <a:solidFill>
                    <a:schemeClr val="tx1"/>
                  </a:solidFill>
                  <a:latin typeface="Arial" pitchFamily="34" charset="0"/>
                </a:defRPr>
              </a:lvl8pPr>
              <a:lvl9pPr marL="3886200" indent="-228600" algn="ctr" eaLnBrk="0" fontAlgn="base" hangingPunct="0">
                <a:spcBef>
                  <a:spcPct val="50000"/>
                </a:spcBef>
                <a:spcAft>
                  <a:spcPct val="0"/>
                </a:spcAft>
                <a:defRPr sz="1200">
                  <a:solidFill>
                    <a:schemeClr val="tx1"/>
                  </a:solidFill>
                  <a:latin typeface="Arial" pitchFamily="34" charset="0"/>
                </a:defRPr>
              </a:lvl9pPr>
            </a:lstStyle>
            <a:p>
              <a:endParaRPr lang="en-US" altLang="en-US">
                <a:solidFill>
                  <a:schemeClr val="accent1">
                    <a:lumMod val="25000"/>
                  </a:schemeClr>
                </a:solidFill>
              </a:endParaRPr>
            </a:p>
          </p:txBody>
        </p:sp>
      </p:grpSp>
      <p:grpSp>
        <p:nvGrpSpPr>
          <p:cNvPr id="3" name="Group 2"/>
          <p:cNvGrpSpPr/>
          <p:nvPr/>
        </p:nvGrpSpPr>
        <p:grpSpPr>
          <a:xfrm>
            <a:off x="1211803" y="1124141"/>
            <a:ext cx="5301962" cy="4709922"/>
            <a:chOff x="1211803" y="1124141"/>
            <a:chExt cx="5301962" cy="4709922"/>
          </a:xfrm>
        </p:grpSpPr>
        <p:pic>
          <p:nvPicPr>
            <p:cNvPr id="126" name="Picture 12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11803" y="1124141"/>
              <a:ext cx="3532440" cy="4709922"/>
            </a:xfrm>
            <a:prstGeom prst="rect">
              <a:avLst/>
            </a:prstGeom>
          </p:spPr>
        </p:pic>
        <p:sp>
          <p:nvSpPr>
            <p:cNvPr id="2" name="Left Arrow 1"/>
            <p:cNvSpPr/>
            <p:nvPr/>
          </p:nvSpPr>
          <p:spPr>
            <a:xfrm>
              <a:off x="3679573" y="2717500"/>
              <a:ext cx="2834192" cy="484632"/>
            </a:xfrm>
            <a:prstGeom prst="leftArrow">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grpSp>
    </p:spTree>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8</a:t>
            </a:fld>
            <a:endParaRPr lang="en-AU" dirty="0"/>
          </a:p>
        </p:txBody>
      </p:sp>
      <p:sp>
        <p:nvSpPr>
          <p:cNvPr id="3" name="Text Placeholder 2"/>
          <p:cNvSpPr>
            <a:spLocks noGrp="1"/>
          </p:cNvSpPr>
          <p:nvPr>
            <p:ph type="body" sz="quarter" idx="13"/>
          </p:nvPr>
        </p:nvSpPr>
        <p:spPr>
          <a:xfrm>
            <a:off x="393700" y="1282700"/>
            <a:ext cx="8410550" cy="450221"/>
          </a:xfrm>
        </p:spPr>
        <p:txBody>
          <a:bodyPr/>
          <a:lstStyle/>
          <a:p>
            <a:r>
              <a:rPr lang="en-GB" sz="2000" b="1" u="sng" dirty="0">
                <a:solidFill>
                  <a:schemeClr val="accent2"/>
                </a:solidFill>
              </a:rPr>
              <a:t>There’s not much room inside!</a:t>
            </a:r>
          </a:p>
        </p:txBody>
      </p:sp>
      <p:sp>
        <p:nvSpPr>
          <p:cNvPr id="5" name="Title 4"/>
          <p:cNvSpPr>
            <a:spLocks noGrp="1"/>
          </p:cNvSpPr>
          <p:nvPr>
            <p:ph type="title"/>
          </p:nvPr>
        </p:nvSpPr>
        <p:spPr/>
        <p:txBody>
          <a:bodyPr/>
          <a:lstStyle/>
          <a:p>
            <a:r>
              <a:rPr lang="en-GB" dirty="0"/>
              <a:t>Tank Operations</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33236" y="1805332"/>
            <a:ext cx="4654088" cy="349056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60280" y="3107704"/>
            <a:ext cx="4287025" cy="321526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9724" y="3107704"/>
            <a:ext cx="4287025" cy="3215269"/>
          </a:xfrm>
          <a:prstGeom prst="rect">
            <a:avLst/>
          </a:prstGeom>
        </p:spPr>
      </p:pic>
    </p:spTree>
    <p:extLst>
      <p:ext uri="{BB962C8B-B14F-4D97-AF65-F5344CB8AC3E}">
        <p14:creationId xmlns:p14="http://schemas.microsoft.com/office/powerpoint/2010/main" val="162985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9</a:t>
            </a:fld>
            <a:endParaRPr lang="en-AU" dirty="0"/>
          </a:p>
        </p:txBody>
      </p:sp>
      <p:sp>
        <p:nvSpPr>
          <p:cNvPr id="3" name="Text Placeholder 2"/>
          <p:cNvSpPr>
            <a:spLocks noGrp="1"/>
          </p:cNvSpPr>
          <p:nvPr>
            <p:ph type="body" sz="quarter" idx="13"/>
          </p:nvPr>
        </p:nvSpPr>
        <p:spPr>
          <a:xfrm>
            <a:off x="393700" y="1282700"/>
            <a:ext cx="8410550" cy="450221"/>
          </a:xfrm>
        </p:spPr>
        <p:txBody>
          <a:bodyPr/>
          <a:lstStyle/>
          <a:p>
            <a:r>
              <a:rPr lang="en-GB" sz="2000" b="1" u="sng" dirty="0">
                <a:solidFill>
                  <a:schemeClr val="accent2"/>
                </a:solidFill>
              </a:rPr>
              <a:t>Crew Functions</a:t>
            </a:r>
          </a:p>
        </p:txBody>
      </p:sp>
      <p:sp>
        <p:nvSpPr>
          <p:cNvPr id="5" name="Title 4"/>
          <p:cNvSpPr>
            <a:spLocks noGrp="1"/>
          </p:cNvSpPr>
          <p:nvPr>
            <p:ph type="title"/>
          </p:nvPr>
        </p:nvSpPr>
        <p:spPr/>
        <p:txBody>
          <a:bodyPr/>
          <a:lstStyle/>
          <a:p>
            <a:r>
              <a:rPr lang="en-GB" dirty="0"/>
              <a:t>Tank Operations</a:t>
            </a: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33236" y="1805332"/>
            <a:ext cx="4654088" cy="3490567"/>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60280" y="3107704"/>
            <a:ext cx="4287025" cy="3215269"/>
          </a:xfrm>
          <a:prstGeom prst="rect">
            <a:avLst/>
          </a:prstGeom>
        </p:spPr>
      </p:pic>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89724" y="3107704"/>
            <a:ext cx="4287025" cy="3215269"/>
          </a:xfrm>
          <a:prstGeom prst="rect">
            <a:avLst/>
          </a:prstGeom>
        </p:spPr>
      </p:pic>
      <p:sp>
        <p:nvSpPr>
          <p:cNvPr id="4" name="Rectangular Callout 3"/>
          <p:cNvSpPr/>
          <p:nvPr/>
        </p:nvSpPr>
        <p:spPr>
          <a:xfrm>
            <a:off x="674556" y="2253160"/>
            <a:ext cx="1768839" cy="612648"/>
          </a:xfrm>
          <a:prstGeom prst="wedgeRectCallout">
            <a:avLst>
              <a:gd name="adj1" fmla="val -28154"/>
              <a:gd name="adj2" fmla="val 312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accent2"/>
                </a:solidFill>
              </a:rPr>
              <a:t>Driver</a:t>
            </a:r>
          </a:p>
        </p:txBody>
      </p:sp>
      <p:sp>
        <p:nvSpPr>
          <p:cNvPr id="10" name="Rectangular Callout 9"/>
          <p:cNvSpPr/>
          <p:nvPr/>
        </p:nvSpPr>
        <p:spPr>
          <a:xfrm>
            <a:off x="2891441" y="2253160"/>
            <a:ext cx="1768839" cy="612648"/>
          </a:xfrm>
          <a:prstGeom prst="wedgeRectCallout">
            <a:avLst>
              <a:gd name="adj1" fmla="val -75612"/>
              <a:gd name="adj2" fmla="val 23622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accent2"/>
                </a:solidFill>
              </a:rPr>
              <a:t>Gunner</a:t>
            </a:r>
          </a:p>
        </p:txBody>
      </p:sp>
      <p:sp>
        <p:nvSpPr>
          <p:cNvPr id="11" name="Rectangular Callout 10"/>
          <p:cNvSpPr/>
          <p:nvPr/>
        </p:nvSpPr>
        <p:spPr>
          <a:xfrm>
            <a:off x="5033291" y="2253160"/>
            <a:ext cx="2146997" cy="612648"/>
          </a:xfrm>
          <a:prstGeom prst="wedgeRectCallout">
            <a:avLst>
              <a:gd name="adj1" fmla="val -133629"/>
              <a:gd name="adj2" fmla="val 2142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accent2"/>
                </a:solidFill>
              </a:rPr>
              <a:t>Commander</a:t>
            </a:r>
          </a:p>
        </p:txBody>
      </p:sp>
      <p:sp>
        <p:nvSpPr>
          <p:cNvPr id="12" name="Rectangular Callout 11"/>
          <p:cNvSpPr/>
          <p:nvPr/>
        </p:nvSpPr>
        <p:spPr>
          <a:xfrm>
            <a:off x="3775861" y="5478544"/>
            <a:ext cx="1560638" cy="612648"/>
          </a:xfrm>
          <a:prstGeom prst="wedgeRectCallout">
            <a:avLst>
              <a:gd name="adj1" fmla="val 135342"/>
              <a:gd name="adj2" fmla="val -31675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accent2"/>
                </a:solidFill>
              </a:rPr>
              <a:t>Loader</a:t>
            </a:r>
          </a:p>
        </p:txBody>
      </p:sp>
    </p:spTree>
    <p:extLst>
      <p:ext uri="{BB962C8B-B14F-4D97-AF65-F5344CB8AC3E}">
        <p14:creationId xmlns:p14="http://schemas.microsoft.com/office/powerpoint/2010/main" val="158713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P spid="1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93666" name="Group 2"/>
          <p:cNvGrpSpPr>
            <a:grpSpLocks/>
          </p:cNvGrpSpPr>
          <p:nvPr/>
        </p:nvGrpSpPr>
        <p:grpSpPr bwMode="auto">
          <a:xfrm>
            <a:off x="658813" y="3119438"/>
            <a:ext cx="7810500" cy="1325562"/>
            <a:chOff x="416" y="1966"/>
            <a:chExt cx="4920" cy="835"/>
          </a:xfrm>
        </p:grpSpPr>
        <p:sp>
          <p:nvSpPr>
            <p:cNvPr id="1393667" name="Freeform 3" descr="Large confetti"/>
            <p:cNvSpPr>
              <a:spLocks/>
            </p:cNvSpPr>
            <p:nvPr/>
          </p:nvSpPr>
          <p:spPr bwMode="auto">
            <a:xfrm>
              <a:off x="2267" y="1998"/>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68" name="AutoShape 4"/>
            <p:cNvSpPr>
              <a:spLocks noChangeArrowheads="1"/>
            </p:cNvSpPr>
            <p:nvPr/>
          </p:nvSpPr>
          <p:spPr bwMode="auto">
            <a:xfrm rot="5400000">
              <a:off x="491" y="2283"/>
              <a:ext cx="45" cy="196"/>
            </a:xfrm>
            <a:custGeom>
              <a:avLst/>
              <a:gdLst>
                <a:gd name="G0" fmla="+- 9906 0 0"/>
                <a:gd name="G1" fmla="+- 21600 0 9906"/>
                <a:gd name="G2" fmla="*/ 9906 1 2"/>
                <a:gd name="G3" fmla="+- 21600 0 G2"/>
                <a:gd name="G4" fmla="+/ 9906 21600 2"/>
                <a:gd name="G5" fmla="+/ G1 0 2"/>
                <a:gd name="G6" fmla="*/ 21600 21600 9906"/>
                <a:gd name="G7" fmla="*/ G6 1 2"/>
                <a:gd name="G8" fmla="+- 21600 0 G7"/>
                <a:gd name="G9" fmla="*/ 21600 1 2"/>
                <a:gd name="G10" fmla="+- 9906 0 G9"/>
                <a:gd name="G11" fmla="?: G10 G8 0"/>
                <a:gd name="G12" fmla="?: G10 G7 21600"/>
                <a:gd name="T0" fmla="*/ 16647 w 21600"/>
                <a:gd name="T1" fmla="*/ 10800 h 21600"/>
                <a:gd name="T2" fmla="*/ 10800 w 21600"/>
                <a:gd name="T3" fmla="*/ 21600 h 21600"/>
                <a:gd name="T4" fmla="*/ 4953 w 21600"/>
                <a:gd name="T5" fmla="*/ 10800 h 21600"/>
                <a:gd name="T6" fmla="*/ 10800 w 21600"/>
                <a:gd name="T7" fmla="*/ 0 h 21600"/>
                <a:gd name="T8" fmla="*/ 6753 w 21600"/>
                <a:gd name="T9" fmla="*/ 6753 h 21600"/>
                <a:gd name="T10" fmla="*/ 14847 w 21600"/>
                <a:gd name="T11" fmla="*/ 14847 h 21600"/>
              </a:gdLst>
              <a:ahLst/>
              <a:cxnLst>
                <a:cxn ang="0">
                  <a:pos x="T0" y="T1"/>
                </a:cxn>
                <a:cxn ang="0">
                  <a:pos x="T2" y="T3"/>
                </a:cxn>
                <a:cxn ang="0">
                  <a:pos x="T4" y="T5"/>
                </a:cxn>
                <a:cxn ang="0">
                  <a:pos x="T6" y="T7"/>
                </a:cxn>
              </a:cxnLst>
              <a:rect l="T8" t="T9" r="T10" b="T11"/>
              <a:pathLst>
                <a:path w="21600" h="21600">
                  <a:moveTo>
                    <a:pt x="0" y="0"/>
                  </a:moveTo>
                  <a:lnTo>
                    <a:pt x="9906" y="21600"/>
                  </a:lnTo>
                  <a:lnTo>
                    <a:pt x="1169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69" name="AutoShape 5"/>
            <p:cNvSpPr>
              <a:spLocks noChangeArrowheads="1"/>
            </p:cNvSpPr>
            <p:nvPr/>
          </p:nvSpPr>
          <p:spPr bwMode="auto">
            <a:xfrm rot="5400000">
              <a:off x="694" y="2236"/>
              <a:ext cx="125" cy="290"/>
            </a:xfrm>
            <a:custGeom>
              <a:avLst/>
              <a:gdLst>
                <a:gd name="G0" fmla="+- 6912 0 0"/>
                <a:gd name="G1" fmla="+- 21600 0 6912"/>
                <a:gd name="G2" fmla="*/ 6912 1 2"/>
                <a:gd name="G3" fmla="+- 21600 0 G2"/>
                <a:gd name="G4" fmla="+/ 6912 21600 2"/>
                <a:gd name="G5" fmla="+/ G1 0 2"/>
                <a:gd name="G6" fmla="*/ 21600 21600 6912"/>
                <a:gd name="G7" fmla="*/ G6 1 2"/>
                <a:gd name="G8" fmla="+- 21600 0 G7"/>
                <a:gd name="G9" fmla="*/ 21600 1 2"/>
                <a:gd name="G10" fmla="+- 6912 0 G9"/>
                <a:gd name="G11" fmla="?: G10 G8 0"/>
                <a:gd name="G12" fmla="?: G10 G7 21600"/>
                <a:gd name="T0" fmla="*/ 18144 w 21600"/>
                <a:gd name="T1" fmla="*/ 10800 h 21600"/>
                <a:gd name="T2" fmla="*/ 10800 w 21600"/>
                <a:gd name="T3" fmla="*/ 21600 h 21600"/>
                <a:gd name="T4" fmla="*/ 3456 w 21600"/>
                <a:gd name="T5" fmla="*/ 10800 h 21600"/>
                <a:gd name="T6" fmla="*/ 10800 w 21600"/>
                <a:gd name="T7" fmla="*/ 0 h 21600"/>
                <a:gd name="T8" fmla="*/ 5256 w 21600"/>
                <a:gd name="T9" fmla="*/ 5256 h 21600"/>
                <a:gd name="T10" fmla="*/ 16344 w 21600"/>
                <a:gd name="T11" fmla="*/ 16344 h 21600"/>
              </a:gdLst>
              <a:ahLst/>
              <a:cxnLst>
                <a:cxn ang="0">
                  <a:pos x="T0" y="T1"/>
                </a:cxn>
                <a:cxn ang="0">
                  <a:pos x="T2" y="T3"/>
                </a:cxn>
                <a:cxn ang="0">
                  <a:pos x="T4" y="T5"/>
                </a:cxn>
                <a:cxn ang="0">
                  <a:pos x="T6" y="T7"/>
                </a:cxn>
              </a:cxnLst>
              <a:rect l="T8" t="T9" r="T10" b="T11"/>
              <a:pathLst>
                <a:path w="21600" h="21600">
                  <a:moveTo>
                    <a:pt x="0" y="0"/>
                  </a:moveTo>
                  <a:lnTo>
                    <a:pt x="6912" y="21600"/>
                  </a:lnTo>
                  <a:lnTo>
                    <a:pt x="14688"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0" name="Rectangle 6"/>
            <p:cNvSpPr>
              <a:spLocks noChangeArrowheads="1"/>
            </p:cNvSpPr>
            <p:nvPr/>
          </p:nvSpPr>
          <p:spPr bwMode="auto">
            <a:xfrm>
              <a:off x="1609" y="2068"/>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1" name="Rectangle 7"/>
            <p:cNvSpPr>
              <a:spLocks noChangeArrowheads="1"/>
            </p:cNvSpPr>
            <p:nvPr/>
          </p:nvSpPr>
          <p:spPr bwMode="auto">
            <a:xfrm flipV="1">
              <a:off x="4907" y="2737"/>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2" name="Rectangle 8"/>
            <p:cNvSpPr>
              <a:spLocks noChangeArrowheads="1"/>
            </p:cNvSpPr>
            <p:nvPr/>
          </p:nvSpPr>
          <p:spPr bwMode="auto">
            <a:xfrm>
              <a:off x="4907" y="1982"/>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3" name="Rectangle 9"/>
            <p:cNvSpPr>
              <a:spLocks noChangeArrowheads="1"/>
            </p:cNvSpPr>
            <p:nvPr/>
          </p:nvSpPr>
          <p:spPr bwMode="auto">
            <a:xfrm flipV="1">
              <a:off x="4906" y="2737"/>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4" name="Rectangle 10"/>
            <p:cNvSpPr>
              <a:spLocks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5" name="AutoShape 11"/>
            <p:cNvSpPr>
              <a:spLocks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6" name="Rectangle 12"/>
            <p:cNvSpPr>
              <a:spLocks noChangeArrowheads="1"/>
            </p:cNvSpPr>
            <p:nvPr/>
          </p:nvSpPr>
          <p:spPr bwMode="auto">
            <a:xfrm>
              <a:off x="3708" y="2332"/>
              <a:ext cx="1249"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77" name="Freeform 13"/>
            <p:cNvSpPr>
              <a:spLocks/>
            </p:cNvSpPr>
            <p:nvPr/>
          </p:nvSpPr>
          <p:spPr bwMode="auto">
            <a:xfrm>
              <a:off x="2141" y="2064"/>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78" name="Freeform 14"/>
            <p:cNvSpPr>
              <a:spLocks/>
            </p:cNvSpPr>
            <p:nvPr/>
          </p:nvSpPr>
          <p:spPr bwMode="auto">
            <a:xfrm flipV="1">
              <a:off x="2139" y="2535"/>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79" name="AutoShape 15"/>
            <p:cNvSpPr>
              <a:spLocks noChangeArrowheads="1"/>
            </p:cNvSpPr>
            <p:nvPr/>
          </p:nvSpPr>
          <p:spPr bwMode="auto">
            <a:xfrm rot="5400000">
              <a:off x="1036" y="2180"/>
              <a:ext cx="131" cy="402"/>
            </a:xfrm>
            <a:custGeom>
              <a:avLst/>
              <a:gdLst>
                <a:gd name="G0" fmla="+- 494 0 0"/>
                <a:gd name="G1" fmla="+- 21600 0 494"/>
                <a:gd name="G2" fmla="*/ 494 1 2"/>
                <a:gd name="G3" fmla="+- 21600 0 G2"/>
                <a:gd name="G4" fmla="+/ 494 21600 2"/>
                <a:gd name="G5" fmla="+/ G1 0 2"/>
                <a:gd name="G6" fmla="*/ 21600 21600 494"/>
                <a:gd name="G7" fmla="*/ G6 1 2"/>
                <a:gd name="G8" fmla="+- 21600 0 G7"/>
                <a:gd name="G9" fmla="*/ 21600 1 2"/>
                <a:gd name="G10" fmla="+- 494 0 G9"/>
                <a:gd name="G11" fmla="?: G10 G8 0"/>
                <a:gd name="G12" fmla="?: G10 G7 21600"/>
                <a:gd name="T0" fmla="*/ 21353 w 21600"/>
                <a:gd name="T1" fmla="*/ 10800 h 21600"/>
                <a:gd name="T2" fmla="*/ 10800 w 21600"/>
                <a:gd name="T3" fmla="*/ 21600 h 21600"/>
                <a:gd name="T4" fmla="*/ 247 w 21600"/>
                <a:gd name="T5" fmla="*/ 10800 h 21600"/>
                <a:gd name="T6" fmla="*/ 10800 w 21600"/>
                <a:gd name="T7" fmla="*/ 0 h 21600"/>
                <a:gd name="T8" fmla="*/ 2047 w 21600"/>
                <a:gd name="T9" fmla="*/ 2047 h 21600"/>
                <a:gd name="T10" fmla="*/ 19553 w 21600"/>
                <a:gd name="T11" fmla="*/ 19553 h 21600"/>
              </a:gdLst>
              <a:ahLst/>
              <a:cxnLst>
                <a:cxn ang="0">
                  <a:pos x="T0" y="T1"/>
                </a:cxn>
                <a:cxn ang="0">
                  <a:pos x="T2" y="T3"/>
                </a:cxn>
                <a:cxn ang="0">
                  <a:pos x="T4" y="T5"/>
                </a:cxn>
                <a:cxn ang="0">
                  <a:pos x="T6" y="T7"/>
                </a:cxn>
              </a:cxnLst>
              <a:rect l="T8" t="T9" r="T10" b="T11"/>
              <a:pathLst>
                <a:path w="21600" h="21600">
                  <a:moveTo>
                    <a:pt x="0" y="0"/>
                  </a:moveTo>
                  <a:lnTo>
                    <a:pt x="494" y="21600"/>
                  </a:lnTo>
                  <a:lnTo>
                    <a:pt x="21106"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0" name="Rectangle 16"/>
            <p:cNvSpPr>
              <a:spLocks noChangeArrowheads="1"/>
            </p:cNvSpPr>
            <p:nvPr/>
          </p:nvSpPr>
          <p:spPr bwMode="auto">
            <a:xfrm>
              <a:off x="1609" y="2667"/>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1" name="Rectangle 17"/>
            <p:cNvSpPr>
              <a:spLocks noChangeArrowheads="1"/>
            </p:cNvSpPr>
            <p:nvPr/>
          </p:nvSpPr>
          <p:spPr bwMode="auto">
            <a:xfrm>
              <a:off x="2075" y="2096"/>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2" name="Rectangle 18"/>
            <p:cNvSpPr>
              <a:spLocks noChangeArrowheads="1"/>
            </p:cNvSpPr>
            <p:nvPr/>
          </p:nvSpPr>
          <p:spPr bwMode="auto">
            <a:xfrm>
              <a:off x="1580" y="2099"/>
              <a:ext cx="27"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3" name="Freeform 19"/>
            <p:cNvSpPr>
              <a:spLocks/>
            </p:cNvSpPr>
            <p:nvPr/>
          </p:nvSpPr>
          <p:spPr bwMode="auto">
            <a:xfrm>
              <a:off x="1597" y="2100"/>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4" name="Freeform 20"/>
            <p:cNvSpPr>
              <a:spLocks/>
            </p:cNvSpPr>
            <p:nvPr/>
          </p:nvSpPr>
          <p:spPr bwMode="auto">
            <a:xfrm>
              <a:off x="5023" y="1966"/>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5" name="Freeform 21"/>
            <p:cNvSpPr>
              <a:spLocks/>
            </p:cNvSpPr>
            <p:nvPr/>
          </p:nvSpPr>
          <p:spPr bwMode="auto">
            <a:xfrm flipV="1">
              <a:off x="5023" y="2381"/>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6" name="AutoShape 22"/>
            <p:cNvSpPr>
              <a:spLocks noChangeArrowheads="1"/>
            </p:cNvSpPr>
            <p:nvPr/>
          </p:nvSpPr>
          <p:spPr bwMode="auto">
            <a:xfrm rot="5400000">
              <a:off x="3627"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87" name="Freeform 23"/>
            <p:cNvSpPr>
              <a:spLocks/>
            </p:cNvSpPr>
            <p:nvPr/>
          </p:nvSpPr>
          <p:spPr bwMode="auto">
            <a:xfrm>
              <a:off x="3118"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8" name="Freeform 24"/>
            <p:cNvSpPr>
              <a:spLocks/>
            </p:cNvSpPr>
            <p:nvPr/>
          </p:nvSpPr>
          <p:spPr bwMode="auto">
            <a:xfrm flipV="1">
              <a:off x="3117"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89" name="Rectangle 25"/>
            <p:cNvSpPr>
              <a:spLocks noChangeArrowheads="1"/>
            </p:cNvSpPr>
            <p:nvPr/>
          </p:nvSpPr>
          <p:spPr bwMode="auto">
            <a:xfrm>
              <a:off x="3114"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0" name="Freeform 26"/>
            <p:cNvSpPr>
              <a:spLocks/>
            </p:cNvSpPr>
            <p:nvPr/>
          </p:nvSpPr>
          <p:spPr bwMode="auto">
            <a:xfrm>
              <a:off x="3118"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91" name="Freeform 27"/>
            <p:cNvSpPr>
              <a:spLocks/>
            </p:cNvSpPr>
            <p:nvPr/>
          </p:nvSpPr>
          <p:spPr bwMode="auto">
            <a:xfrm flipV="1">
              <a:off x="3117"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692" name="Oval 28"/>
            <p:cNvSpPr>
              <a:spLocks noChangeAspect="1" noChangeArrowheads="1"/>
            </p:cNvSpPr>
            <p:nvPr/>
          </p:nvSpPr>
          <p:spPr bwMode="auto">
            <a:xfrm>
              <a:off x="3898" y="2366"/>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3" name="Oval 29"/>
            <p:cNvSpPr>
              <a:spLocks noChangeAspect="1" noChangeArrowheads="1"/>
            </p:cNvSpPr>
            <p:nvPr/>
          </p:nvSpPr>
          <p:spPr bwMode="auto">
            <a:xfrm>
              <a:off x="4091" y="2367"/>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4" name="Oval 30"/>
            <p:cNvSpPr>
              <a:spLocks noChangeAspect="1" noChangeArrowheads="1"/>
            </p:cNvSpPr>
            <p:nvPr/>
          </p:nvSpPr>
          <p:spPr bwMode="auto">
            <a:xfrm>
              <a:off x="4285"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5" name="Oval 31"/>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6" name="Oval 32"/>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7" name="Oval 33"/>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8" name="Rectangle 34"/>
            <p:cNvSpPr>
              <a:spLocks noChangeArrowheads="1"/>
            </p:cNvSpPr>
            <p:nvPr/>
          </p:nvSpPr>
          <p:spPr bwMode="auto">
            <a:xfrm flipV="1">
              <a:off x="2075" y="2465"/>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699" name="Rectangle 35"/>
            <p:cNvSpPr>
              <a:spLocks noChangeArrowheads="1"/>
            </p:cNvSpPr>
            <p:nvPr/>
          </p:nvSpPr>
          <p:spPr bwMode="auto">
            <a:xfrm flipV="1">
              <a:off x="1580" y="2462"/>
              <a:ext cx="27"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0" name="Freeform 36"/>
            <p:cNvSpPr>
              <a:spLocks/>
            </p:cNvSpPr>
            <p:nvPr/>
          </p:nvSpPr>
          <p:spPr bwMode="auto">
            <a:xfrm flipV="1">
              <a:off x="1597" y="2462"/>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1" name="AutoShape 37"/>
            <p:cNvSpPr>
              <a:spLocks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2" name="Rectangle 38"/>
            <p:cNvSpPr>
              <a:spLocks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3" name="Freeform 39"/>
            <p:cNvSpPr>
              <a:spLocks/>
            </p:cNvSpPr>
            <p:nvPr/>
          </p:nvSpPr>
          <p:spPr bwMode="auto">
            <a:xfrm>
              <a:off x="1303" y="2072"/>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4" name="Freeform 40"/>
            <p:cNvSpPr>
              <a:spLocks/>
            </p:cNvSpPr>
            <p:nvPr/>
          </p:nvSpPr>
          <p:spPr bwMode="auto">
            <a:xfrm flipV="1">
              <a:off x="1303" y="2434"/>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5" name="Rectangle 41" descr="Light vertical"/>
            <p:cNvSpPr>
              <a:spLocks noChangeArrowheads="1"/>
            </p:cNvSpPr>
            <p:nvPr/>
          </p:nvSpPr>
          <p:spPr bwMode="auto">
            <a:xfrm>
              <a:off x="1303" y="2327"/>
              <a:ext cx="1721" cy="108"/>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6" name="Rectangle 42"/>
            <p:cNvSpPr>
              <a:spLocks noChangeArrowheads="1"/>
            </p:cNvSpPr>
            <p:nvPr/>
          </p:nvSpPr>
          <p:spPr bwMode="auto">
            <a:xfrm>
              <a:off x="3024" y="2327"/>
              <a:ext cx="91" cy="108"/>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7" name="Freeform 43"/>
            <p:cNvSpPr>
              <a:spLocks/>
            </p:cNvSpPr>
            <p:nvPr/>
          </p:nvSpPr>
          <p:spPr bwMode="auto">
            <a:xfrm>
              <a:off x="2073" y="2072"/>
              <a:ext cx="216" cy="166"/>
            </a:xfrm>
            <a:custGeom>
              <a:avLst/>
              <a:gdLst>
                <a:gd name="T0" fmla="*/ 0 w 216"/>
                <a:gd name="T1" fmla="*/ 0 h 166"/>
                <a:gd name="T2" fmla="*/ 72 w 216"/>
                <a:gd name="T3" fmla="*/ 0 h 166"/>
                <a:gd name="T4" fmla="*/ 72 w 216"/>
                <a:gd name="T5" fmla="*/ 76 h 166"/>
                <a:gd name="T6" fmla="*/ 119 w 216"/>
                <a:gd name="T7" fmla="*/ 96 h 166"/>
                <a:gd name="T8" fmla="*/ 119 w 216"/>
                <a:gd name="T9" fmla="*/ 84 h 166"/>
                <a:gd name="T10" fmla="*/ 155 w 216"/>
                <a:gd name="T11" fmla="*/ 103 h 166"/>
                <a:gd name="T12" fmla="*/ 155 w 216"/>
                <a:gd name="T13" fmla="*/ 88 h 166"/>
                <a:gd name="T14" fmla="*/ 197 w 216"/>
                <a:gd name="T15" fmla="*/ 105 h 166"/>
                <a:gd name="T16" fmla="*/ 203 w 216"/>
                <a:gd name="T17" fmla="*/ 133 h 166"/>
                <a:gd name="T18" fmla="*/ 216 w 216"/>
                <a:gd name="T19" fmla="*/ 166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6" h="166">
                  <a:moveTo>
                    <a:pt x="0" y="0"/>
                  </a:moveTo>
                  <a:lnTo>
                    <a:pt x="72" y="0"/>
                  </a:lnTo>
                  <a:lnTo>
                    <a:pt x="72" y="76"/>
                  </a:lnTo>
                  <a:lnTo>
                    <a:pt x="119" y="96"/>
                  </a:lnTo>
                  <a:lnTo>
                    <a:pt x="119" y="84"/>
                  </a:lnTo>
                  <a:lnTo>
                    <a:pt x="155" y="103"/>
                  </a:lnTo>
                  <a:lnTo>
                    <a:pt x="155" y="88"/>
                  </a:lnTo>
                  <a:lnTo>
                    <a:pt x="197" y="105"/>
                  </a:lnTo>
                  <a:lnTo>
                    <a:pt x="203" y="133"/>
                  </a:lnTo>
                  <a:lnTo>
                    <a:pt x="216" y="166"/>
                  </a:lnTo>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08" name="Freeform 44"/>
            <p:cNvSpPr>
              <a:spLocks noChangeAspect="1"/>
            </p:cNvSpPr>
            <p:nvPr/>
          </p:nvSpPr>
          <p:spPr bwMode="auto">
            <a:xfrm>
              <a:off x="2474"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3709" name="Freeform 45"/>
            <p:cNvSpPr>
              <a:spLocks noChangeAspect="1"/>
            </p:cNvSpPr>
            <p:nvPr/>
          </p:nvSpPr>
          <p:spPr bwMode="auto">
            <a:xfrm flipV="1">
              <a:off x="2473"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1393710" name="Rectangle 46"/>
          <p:cNvSpPr>
            <a:spLocks noGrp="1" noChangeArrowheads="1"/>
          </p:cNvSpPr>
          <p:nvPr>
            <p:ph type="title"/>
          </p:nvPr>
        </p:nvSpPr>
        <p:spPr>
          <a:noFill/>
          <a:ln/>
        </p:spPr>
        <p:txBody>
          <a:bodyPr/>
          <a:lstStyle/>
          <a:p>
            <a:pPr algn="ctr"/>
            <a:r>
              <a:rPr lang="en-GB" altLang="en-US" sz="2800" dirty="0"/>
              <a:t> 120mm APFSDS</a:t>
            </a:r>
          </a:p>
        </p:txBody>
      </p:sp>
      <p:grpSp>
        <p:nvGrpSpPr>
          <p:cNvPr id="1393711" name="Group 47"/>
          <p:cNvGrpSpPr>
            <a:grpSpLocks/>
          </p:cNvGrpSpPr>
          <p:nvPr/>
        </p:nvGrpSpPr>
        <p:grpSpPr bwMode="auto">
          <a:xfrm>
            <a:off x="1874838" y="2420938"/>
            <a:ext cx="6864350" cy="3182937"/>
            <a:chOff x="1181" y="1525"/>
            <a:chExt cx="4324" cy="2005"/>
          </a:xfrm>
        </p:grpSpPr>
        <p:sp>
          <p:nvSpPr>
            <p:cNvPr id="1393712" name="Text Box 48"/>
            <p:cNvSpPr txBox="1">
              <a:spLocks noChangeArrowheads="1"/>
            </p:cNvSpPr>
            <p:nvPr/>
          </p:nvSpPr>
          <p:spPr bwMode="auto">
            <a:xfrm>
              <a:off x="1197" y="3064"/>
              <a:ext cx="723"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ALUMINIUM</a:t>
              </a:r>
            </a:p>
            <a:p>
              <a:r>
                <a:rPr lang="en-GB" altLang="en-US" sz="1200" b="1" u="sng" dirty="0">
                  <a:solidFill>
                    <a:schemeClr val="accent2"/>
                  </a:solidFill>
                </a:rPr>
                <a:t>SABOT</a:t>
              </a:r>
            </a:p>
          </p:txBody>
        </p:sp>
        <p:sp>
          <p:nvSpPr>
            <p:cNvPr id="1393713" name="Text Box 49"/>
            <p:cNvSpPr txBox="1">
              <a:spLocks noChangeArrowheads="1"/>
            </p:cNvSpPr>
            <p:nvPr/>
          </p:nvSpPr>
          <p:spPr bwMode="auto">
            <a:xfrm>
              <a:off x="1181" y="1527"/>
              <a:ext cx="560" cy="174"/>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DU CORE</a:t>
              </a:r>
            </a:p>
          </p:txBody>
        </p:sp>
        <p:sp>
          <p:nvSpPr>
            <p:cNvPr id="1393714" name="Text Box 50"/>
            <p:cNvSpPr txBox="1">
              <a:spLocks noChangeArrowheads="1"/>
            </p:cNvSpPr>
            <p:nvPr/>
          </p:nvSpPr>
          <p:spPr bwMode="auto">
            <a:xfrm>
              <a:off x="1946" y="3065"/>
              <a:ext cx="748" cy="46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OBTURATOR</a:t>
              </a:r>
            </a:p>
            <a:p>
              <a:r>
                <a:rPr lang="en-GB" altLang="en-US" sz="1200" b="1" u="sng" dirty="0">
                  <a:solidFill>
                    <a:schemeClr val="accent2"/>
                  </a:solidFill>
                </a:rPr>
                <a:t>&amp;</a:t>
              </a:r>
              <a:r>
                <a:rPr lang="en-GB" altLang="en-US" b="1" dirty="0"/>
                <a:t> </a:t>
              </a:r>
              <a:r>
                <a:rPr lang="en-GB" altLang="en-US" sz="1200" b="1" u="sng" dirty="0">
                  <a:solidFill>
                    <a:schemeClr val="accent2"/>
                  </a:solidFill>
                </a:rPr>
                <a:t>ADAPTOR</a:t>
              </a:r>
            </a:p>
            <a:p>
              <a:r>
                <a:rPr lang="en-GB" altLang="en-US" sz="1200" b="1" u="sng" dirty="0">
                  <a:solidFill>
                    <a:schemeClr val="accent2"/>
                  </a:solidFill>
                </a:rPr>
                <a:t>ASSEMBLY</a:t>
              </a:r>
            </a:p>
          </p:txBody>
        </p:sp>
        <p:sp>
          <p:nvSpPr>
            <p:cNvPr id="1393715" name="Text Box 51"/>
            <p:cNvSpPr txBox="1">
              <a:spLocks noChangeArrowheads="1"/>
            </p:cNvSpPr>
            <p:nvPr/>
          </p:nvSpPr>
          <p:spPr bwMode="auto">
            <a:xfrm>
              <a:off x="2910" y="3064"/>
              <a:ext cx="830"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COMBUSTIBLE</a:t>
              </a:r>
            </a:p>
            <a:p>
              <a:r>
                <a:rPr lang="en-GB" altLang="en-US" sz="1200" b="1" u="sng" dirty="0">
                  <a:solidFill>
                    <a:schemeClr val="accent2"/>
                  </a:solidFill>
                </a:rPr>
                <a:t>CASE</a:t>
              </a:r>
            </a:p>
          </p:txBody>
        </p:sp>
        <p:sp>
          <p:nvSpPr>
            <p:cNvPr id="1393716" name="Text Box 52"/>
            <p:cNvSpPr txBox="1">
              <a:spLocks noChangeArrowheads="1"/>
            </p:cNvSpPr>
            <p:nvPr/>
          </p:nvSpPr>
          <p:spPr bwMode="auto">
            <a:xfrm>
              <a:off x="3304" y="1527"/>
              <a:ext cx="294" cy="174"/>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FIN</a:t>
              </a:r>
            </a:p>
          </p:txBody>
        </p:sp>
        <p:sp>
          <p:nvSpPr>
            <p:cNvPr id="1393717" name="Text Box 53"/>
            <p:cNvSpPr txBox="1">
              <a:spLocks noChangeArrowheads="1"/>
            </p:cNvSpPr>
            <p:nvPr/>
          </p:nvSpPr>
          <p:spPr bwMode="auto">
            <a:xfrm>
              <a:off x="3958" y="1525"/>
              <a:ext cx="514" cy="174"/>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PRIMER</a:t>
              </a:r>
            </a:p>
          </p:txBody>
        </p:sp>
        <p:sp>
          <p:nvSpPr>
            <p:cNvPr id="1393718" name="Text Box 54"/>
            <p:cNvSpPr txBox="1">
              <a:spLocks noChangeArrowheads="1"/>
            </p:cNvSpPr>
            <p:nvPr/>
          </p:nvSpPr>
          <p:spPr bwMode="auto">
            <a:xfrm>
              <a:off x="3899" y="3064"/>
              <a:ext cx="761"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GRANULAR</a:t>
              </a:r>
            </a:p>
            <a:p>
              <a:r>
                <a:rPr lang="en-GB" altLang="en-US" sz="1200" b="1" u="sng" dirty="0">
                  <a:solidFill>
                    <a:schemeClr val="accent2"/>
                  </a:solidFill>
                </a:rPr>
                <a:t>PROPELLANT</a:t>
              </a:r>
            </a:p>
          </p:txBody>
        </p:sp>
        <p:sp>
          <p:nvSpPr>
            <p:cNvPr id="1393719" name="Text Box 55"/>
            <p:cNvSpPr txBox="1">
              <a:spLocks noChangeArrowheads="1"/>
            </p:cNvSpPr>
            <p:nvPr/>
          </p:nvSpPr>
          <p:spPr bwMode="auto">
            <a:xfrm>
              <a:off x="4626" y="1525"/>
              <a:ext cx="372" cy="17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a:solidFill>
                    <a:schemeClr val="accent2"/>
                  </a:solidFill>
                </a:rPr>
                <a:t>SEAL</a:t>
              </a:r>
            </a:p>
          </p:txBody>
        </p:sp>
        <p:sp>
          <p:nvSpPr>
            <p:cNvPr id="1393720" name="Text Box 56"/>
            <p:cNvSpPr txBox="1">
              <a:spLocks noChangeArrowheads="1"/>
            </p:cNvSpPr>
            <p:nvPr/>
          </p:nvSpPr>
          <p:spPr bwMode="auto">
            <a:xfrm>
              <a:off x="5129" y="3063"/>
              <a:ext cx="376" cy="291"/>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200" b="1" u="sng" dirty="0">
                  <a:solidFill>
                    <a:schemeClr val="accent2"/>
                  </a:solidFill>
                </a:rPr>
                <a:t>STUB</a:t>
              </a:r>
            </a:p>
            <a:p>
              <a:r>
                <a:rPr lang="en-GB" altLang="en-US" sz="1200" b="1" u="sng" dirty="0">
                  <a:solidFill>
                    <a:schemeClr val="accent2"/>
                  </a:solidFill>
                </a:rPr>
                <a:t>CASE</a:t>
              </a:r>
            </a:p>
          </p:txBody>
        </p:sp>
        <p:sp>
          <p:nvSpPr>
            <p:cNvPr id="1393721" name="Line 57"/>
            <p:cNvSpPr>
              <a:spLocks noChangeShapeType="1"/>
            </p:cNvSpPr>
            <p:nvPr/>
          </p:nvSpPr>
          <p:spPr bwMode="auto">
            <a:xfrm>
              <a:off x="1444" y="1712"/>
              <a:ext cx="0" cy="665"/>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2" name="Line 58"/>
            <p:cNvSpPr>
              <a:spLocks noChangeShapeType="1"/>
            </p:cNvSpPr>
            <p:nvPr/>
          </p:nvSpPr>
          <p:spPr bwMode="auto">
            <a:xfrm flipH="1">
              <a:off x="3432" y="1712"/>
              <a:ext cx="8" cy="592"/>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3" name="Line 59"/>
            <p:cNvSpPr>
              <a:spLocks noChangeShapeType="1"/>
            </p:cNvSpPr>
            <p:nvPr/>
          </p:nvSpPr>
          <p:spPr bwMode="auto">
            <a:xfrm>
              <a:off x="4235" y="1712"/>
              <a:ext cx="170" cy="649"/>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4" name="Line 60"/>
            <p:cNvSpPr>
              <a:spLocks noChangeShapeType="1"/>
            </p:cNvSpPr>
            <p:nvPr/>
          </p:nvSpPr>
          <p:spPr bwMode="auto">
            <a:xfrm>
              <a:off x="4851" y="1704"/>
              <a:ext cx="122" cy="292"/>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5" name="Line 61"/>
            <p:cNvSpPr>
              <a:spLocks noChangeShapeType="1"/>
            </p:cNvSpPr>
            <p:nvPr/>
          </p:nvSpPr>
          <p:spPr bwMode="auto">
            <a:xfrm flipV="1">
              <a:off x="1631" y="2531"/>
              <a:ext cx="162" cy="503"/>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6" name="Line 62"/>
            <p:cNvSpPr>
              <a:spLocks noChangeShapeType="1"/>
            </p:cNvSpPr>
            <p:nvPr/>
          </p:nvSpPr>
          <p:spPr bwMode="auto">
            <a:xfrm flipV="1">
              <a:off x="2255" y="2669"/>
              <a:ext cx="0" cy="373"/>
            </a:xfrm>
            <a:prstGeom prst="line">
              <a:avLst/>
            </a:prstGeom>
            <a:noFill/>
            <a:ln w="25400">
              <a:solidFill>
                <a:srgbClr val="FFFFFF"/>
              </a:solidFill>
              <a:round/>
              <a:headEnd/>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3727" name="Line 63"/>
            <p:cNvSpPr>
              <a:spLocks noChangeShapeType="1"/>
            </p:cNvSpPr>
            <p:nvPr/>
          </p:nvSpPr>
          <p:spPr bwMode="auto">
            <a:xfrm flipV="1">
              <a:off x="3278" y="2750"/>
              <a:ext cx="0" cy="284"/>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8" name="Line 64"/>
            <p:cNvSpPr>
              <a:spLocks noChangeShapeType="1"/>
            </p:cNvSpPr>
            <p:nvPr/>
          </p:nvSpPr>
          <p:spPr bwMode="auto">
            <a:xfrm flipH="1" flipV="1">
              <a:off x="4129" y="2653"/>
              <a:ext cx="73" cy="381"/>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3729" name="Line 65"/>
            <p:cNvSpPr>
              <a:spLocks noChangeShapeType="1"/>
            </p:cNvSpPr>
            <p:nvPr/>
          </p:nvSpPr>
          <p:spPr bwMode="auto">
            <a:xfrm flipH="1" flipV="1">
              <a:off x="5176" y="2758"/>
              <a:ext cx="81" cy="284"/>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nodeType="clickEffect">
                                  <p:stCondLst>
                                    <p:cond delay="0"/>
                                  </p:stCondLst>
                                  <p:childTnLst>
                                    <p:animEffect transition="out" filter="fade">
                                      <p:cBhvr>
                                        <p:cTn id="6" dur="2000"/>
                                        <p:tgtEl>
                                          <p:spTgt spid="1393711"/>
                                        </p:tgtEl>
                                      </p:cBhvr>
                                    </p:animEffect>
                                    <p:set>
                                      <p:cBhvr>
                                        <p:cTn id="7" dur="1" fill="hold">
                                          <p:stCondLst>
                                            <p:cond delay="1999"/>
                                          </p:stCondLst>
                                        </p:cTn>
                                        <p:tgtEl>
                                          <p:spTgt spid="1393711"/>
                                        </p:tgtEl>
                                        <p:attrNameLst>
                                          <p:attrName>style.visibility</p:attrName>
                                        </p:attrNameLst>
                                      </p:cBhvr>
                                      <p:to>
                                        <p:strVal val="hidden"/>
                                      </p:to>
                                    </p:set>
                                  </p:childTnLst>
                                </p:cTn>
                              </p:par>
                            </p:childTnLst>
                          </p:cTn>
                        </p:par>
                        <p:par>
                          <p:cTn id="8" fill="hold" nodeType="afterGroup">
                            <p:stCondLst>
                              <p:cond delay="2000"/>
                            </p:stCondLst>
                            <p:childTnLst>
                              <p:par>
                                <p:cTn id="9" presetID="0" presetClass="path" presetSubtype="0" accel="50000" decel="50000" fill="hold" nodeType="afterEffect">
                                  <p:stCondLst>
                                    <p:cond delay="0"/>
                                  </p:stCondLst>
                                  <p:childTnLst>
                                    <p:animMotion origin="layout" path="M 5.27778E-6 -1.11111E-6 L -0.21614 -0.25764 " pathEditMode="relative" ptsTypes="AA">
                                      <p:cBhvr>
                                        <p:cTn id="10" dur="2000" fill="hold"/>
                                        <p:tgtEl>
                                          <p:spTgt spid="1393666"/>
                                        </p:tgtEl>
                                        <p:attrNameLst>
                                          <p:attrName>ppt_x</p:attrName>
                                          <p:attrName>ppt_y</p:attrName>
                                        </p:attrNameLst>
                                      </p:cBhvr>
                                    </p:animMotion>
                                  </p:childTnLst>
                                </p:cTn>
                              </p:par>
                              <p:par>
                                <p:cTn id="11" presetID="6" presetClass="emph" presetSubtype="0" fill="hold" nodeType="withEffect">
                                  <p:stCondLst>
                                    <p:cond delay="0"/>
                                  </p:stCondLst>
                                  <p:childTnLst>
                                    <p:animScale>
                                      <p:cBhvr>
                                        <p:cTn id="12" dur="2000" fill="hold"/>
                                        <p:tgtEl>
                                          <p:spTgt spid="1393666"/>
                                        </p:tgtEl>
                                      </p:cBhvr>
                                      <p:by x="50000" y="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5714" name="Rectangle 2"/>
          <p:cNvSpPr>
            <a:spLocks noGrp="1" noChangeArrowheads="1"/>
          </p:cNvSpPr>
          <p:nvPr>
            <p:ph type="title"/>
          </p:nvPr>
        </p:nvSpPr>
        <p:spPr>
          <a:noFill/>
          <a:ln/>
        </p:spPr>
        <p:txBody>
          <a:bodyPr/>
          <a:lstStyle/>
          <a:p>
            <a:pPr algn="ctr"/>
            <a:r>
              <a:rPr lang="en-GB" altLang="en-US" sz="2800" dirty="0"/>
              <a:t>120mm APFSDS</a:t>
            </a:r>
          </a:p>
        </p:txBody>
      </p:sp>
      <p:sp>
        <p:nvSpPr>
          <p:cNvPr id="1395715" name="Text Box 3"/>
          <p:cNvSpPr txBox="1">
            <a:spLocks noChangeArrowheads="1"/>
          </p:cNvSpPr>
          <p:nvPr/>
        </p:nvSpPr>
        <p:spPr bwMode="auto">
          <a:xfrm>
            <a:off x="5942013" y="2935288"/>
            <a:ext cx="3209533" cy="800219"/>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l"/>
            <a:r>
              <a:rPr lang="en-GB" altLang="en-US" sz="1400" b="1" u="sng" dirty="0">
                <a:solidFill>
                  <a:schemeClr val="accent2"/>
                </a:solidFill>
              </a:rPr>
              <a:t>PROJECTILE LENGTH INCREASED</a:t>
            </a:r>
          </a:p>
          <a:p>
            <a:pPr algn="l"/>
            <a:endParaRPr lang="en-GB" altLang="en-US" b="1" u="sng" dirty="0">
              <a:solidFill>
                <a:schemeClr val="accent2"/>
              </a:solidFill>
            </a:endParaRPr>
          </a:p>
          <a:p>
            <a:pPr algn="l"/>
            <a:r>
              <a:rPr lang="en-GB" altLang="en-US" sz="1400" b="1" u="sng" dirty="0">
                <a:solidFill>
                  <a:schemeClr val="accent2"/>
                </a:solidFill>
              </a:rPr>
              <a:t>ROUND LENGTH INCREASED</a:t>
            </a:r>
          </a:p>
        </p:txBody>
      </p:sp>
      <p:grpSp>
        <p:nvGrpSpPr>
          <p:cNvPr id="1395716" name="Group 4"/>
          <p:cNvGrpSpPr>
            <a:grpSpLocks noChangeAspect="1"/>
          </p:cNvGrpSpPr>
          <p:nvPr/>
        </p:nvGrpSpPr>
        <p:grpSpPr bwMode="auto">
          <a:xfrm>
            <a:off x="630238" y="1685925"/>
            <a:ext cx="3900487" cy="661988"/>
            <a:chOff x="416" y="1966"/>
            <a:chExt cx="4920" cy="835"/>
          </a:xfrm>
        </p:grpSpPr>
        <p:sp>
          <p:nvSpPr>
            <p:cNvPr id="1395717" name="Freeform 5" descr="Large confetti"/>
            <p:cNvSpPr>
              <a:spLocks noChangeAspect="1"/>
            </p:cNvSpPr>
            <p:nvPr/>
          </p:nvSpPr>
          <p:spPr bwMode="auto">
            <a:xfrm>
              <a:off x="2267" y="1998"/>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18" name="AutoShape 6"/>
            <p:cNvSpPr>
              <a:spLocks noChangeAspect="1" noChangeArrowheads="1"/>
            </p:cNvSpPr>
            <p:nvPr/>
          </p:nvSpPr>
          <p:spPr bwMode="auto">
            <a:xfrm rot="5400000">
              <a:off x="491" y="2283"/>
              <a:ext cx="45" cy="196"/>
            </a:xfrm>
            <a:custGeom>
              <a:avLst/>
              <a:gdLst>
                <a:gd name="G0" fmla="+- 9906 0 0"/>
                <a:gd name="G1" fmla="+- 21600 0 9906"/>
                <a:gd name="G2" fmla="*/ 9906 1 2"/>
                <a:gd name="G3" fmla="+- 21600 0 G2"/>
                <a:gd name="G4" fmla="+/ 9906 21600 2"/>
                <a:gd name="G5" fmla="+/ G1 0 2"/>
                <a:gd name="G6" fmla="*/ 21600 21600 9906"/>
                <a:gd name="G7" fmla="*/ G6 1 2"/>
                <a:gd name="G8" fmla="+- 21600 0 G7"/>
                <a:gd name="G9" fmla="*/ 21600 1 2"/>
                <a:gd name="G10" fmla="+- 9906 0 G9"/>
                <a:gd name="G11" fmla="?: G10 G8 0"/>
                <a:gd name="G12" fmla="?: G10 G7 21600"/>
                <a:gd name="T0" fmla="*/ 16647 w 21600"/>
                <a:gd name="T1" fmla="*/ 10800 h 21600"/>
                <a:gd name="T2" fmla="*/ 10800 w 21600"/>
                <a:gd name="T3" fmla="*/ 21600 h 21600"/>
                <a:gd name="T4" fmla="*/ 4953 w 21600"/>
                <a:gd name="T5" fmla="*/ 10800 h 21600"/>
                <a:gd name="T6" fmla="*/ 10800 w 21600"/>
                <a:gd name="T7" fmla="*/ 0 h 21600"/>
                <a:gd name="T8" fmla="*/ 6753 w 21600"/>
                <a:gd name="T9" fmla="*/ 6753 h 21600"/>
                <a:gd name="T10" fmla="*/ 14847 w 21600"/>
                <a:gd name="T11" fmla="*/ 14847 h 21600"/>
              </a:gdLst>
              <a:ahLst/>
              <a:cxnLst>
                <a:cxn ang="0">
                  <a:pos x="T0" y="T1"/>
                </a:cxn>
                <a:cxn ang="0">
                  <a:pos x="T2" y="T3"/>
                </a:cxn>
                <a:cxn ang="0">
                  <a:pos x="T4" y="T5"/>
                </a:cxn>
                <a:cxn ang="0">
                  <a:pos x="T6" y="T7"/>
                </a:cxn>
              </a:cxnLst>
              <a:rect l="T8" t="T9" r="T10" b="T11"/>
              <a:pathLst>
                <a:path w="21600" h="21600">
                  <a:moveTo>
                    <a:pt x="0" y="0"/>
                  </a:moveTo>
                  <a:lnTo>
                    <a:pt x="9906" y="21600"/>
                  </a:lnTo>
                  <a:lnTo>
                    <a:pt x="1169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19" name="AutoShape 7"/>
            <p:cNvSpPr>
              <a:spLocks noChangeAspect="1" noChangeArrowheads="1"/>
            </p:cNvSpPr>
            <p:nvPr/>
          </p:nvSpPr>
          <p:spPr bwMode="auto">
            <a:xfrm rot="5400000">
              <a:off x="694" y="2236"/>
              <a:ext cx="125" cy="290"/>
            </a:xfrm>
            <a:custGeom>
              <a:avLst/>
              <a:gdLst>
                <a:gd name="G0" fmla="+- 6912 0 0"/>
                <a:gd name="G1" fmla="+- 21600 0 6912"/>
                <a:gd name="G2" fmla="*/ 6912 1 2"/>
                <a:gd name="G3" fmla="+- 21600 0 G2"/>
                <a:gd name="G4" fmla="+/ 6912 21600 2"/>
                <a:gd name="G5" fmla="+/ G1 0 2"/>
                <a:gd name="G6" fmla="*/ 21600 21600 6912"/>
                <a:gd name="G7" fmla="*/ G6 1 2"/>
                <a:gd name="G8" fmla="+- 21600 0 G7"/>
                <a:gd name="G9" fmla="*/ 21600 1 2"/>
                <a:gd name="G10" fmla="+- 6912 0 G9"/>
                <a:gd name="G11" fmla="?: G10 G8 0"/>
                <a:gd name="G12" fmla="?: G10 G7 21600"/>
                <a:gd name="T0" fmla="*/ 18144 w 21600"/>
                <a:gd name="T1" fmla="*/ 10800 h 21600"/>
                <a:gd name="T2" fmla="*/ 10800 w 21600"/>
                <a:gd name="T3" fmla="*/ 21600 h 21600"/>
                <a:gd name="T4" fmla="*/ 3456 w 21600"/>
                <a:gd name="T5" fmla="*/ 10800 h 21600"/>
                <a:gd name="T6" fmla="*/ 10800 w 21600"/>
                <a:gd name="T7" fmla="*/ 0 h 21600"/>
                <a:gd name="T8" fmla="*/ 5256 w 21600"/>
                <a:gd name="T9" fmla="*/ 5256 h 21600"/>
                <a:gd name="T10" fmla="*/ 16344 w 21600"/>
                <a:gd name="T11" fmla="*/ 16344 h 21600"/>
              </a:gdLst>
              <a:ahLst/>
              <a:cxnLst>
                <a:cxn ang="0">
                  <a:pos x="T0" y="T1"/>
                </a:cxn>
                <a:cxn ang="0">
                  <a:pos x="T2" y="T3"/>
                </a:cxn>
                <a:cxn ang="0">
                  <a:pos x="T4" y="T5"/>
                </a:cxn>
                <a:cxn ang="0">
                  <a:pos x="T6" y="T7"/>
                </a:cxn>
              </a:cxnLst>
              <a:rect l="T8" t="T9" r="T10" b="T11"/>
              <a:pathLst>
                <a:path w="21600" h="21600">
                  <a:moveTo>
                    <a:pt x="0" y="0"/>
                  </a:moveTo>
                  <a:lnTo>
                    <a:pt x="6912" y="21600"/>
                  </a:lnTo>
                  <a:lnTo>
                    <a:pt x="14688"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0" name="Rectangle 8"/>
            <p:cNvSpPr>
              <a:spLocks noChangeAspect="1" noChangeArrowheads="1"/>
            </p:cNvSpPr>
            <p:nvPr/>
          </p:nvSpPr>
          <p:spPr bwMode="auto">
            <a:xfrm>
              <a:off x="1609" y="2068"/>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1" name="Rectangle 9"/>
            <p:cNvSpPr>
              <a:spLocks noChangeAspect="1" noChangeArrowheads="1"/>
            </p:cNvSpPr>
            <p:nvPr/>
          </p:nvSpPr>
          <p:spPr bwMode="auto">
            <a:xfrm flipV="1">
              <a:off x="4907" y="2737"/>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2" name="Rectangle 10"/>
            <p:cNvSpPr>
              <a:spLocks noChangeAspect="1" noChangeArrowheads="1"/>
            </p:cNvSpPr>
            <p:nvPr/>
          </p:nvSpPr>
          <p:spPr bwMode="auto">
            <a:xfrm>
              <a:off x="4907" y="1982"/>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3" name="Rectangle 11"/>
            <p:cNvSpPr>
              <a:spLocks noChangeAspect="1" noChangeArrowheads="1"/>
            </p:cNvSpPr>
            <p:nvPr/>
          </p:nvSpPr>
          <p:spPr bwMode="auto">
            <a:xfrm flipV="1">
              <a:off x="4906" y="2737"/>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4" name="Rectangle 12"/>
            <p:cNvSpPr>
              <a:spLocks noChangeAspect="1"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5" name="AutoShape 13"/>
            <p:cNvSpPr>
              <a:spLocks noChangeAspect="1"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6" name="Rectangle 14"/>
            <p:cNvSpPr>
              <a:spLocks noChangeAspect="1" noChangeArrowheads="1"/>
            </p:cNvSpPr>
            <p:nvPr/>
          </p:nvSpPr>
          <p:spPr bwMode="auto">
            <a:xfrm>
              <a:off x="3708" y="2332"/>
              <a:ext cx="1249"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27" name="Freeform 15"/>
            <p:cNvSpPr>
              <a:spLocks noChangeAspect="1"/>
            </p:cNvSpPr>
            <p:nvPr/>
          </p:nvSpPr>
          <p:spPr bwMode="auto">
            <a:xfrm>
              <a:off x="2141" y="2064"/>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28" name="Freeform 16"/>
            <p:cNvSpPr>
              <a:spLocks noChangeAspect="1"/>
            </p:cNvSpPr>
            <p:nvPr/>
          </p:nvSpPr>
          <p:spPr bwMode="auto">
            <a:xfrm flipV="1">
              <a:off x="2139" y="2535"/>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29" name="AutoShape 17"/>
            <p:cNvSpPr>
              <a:spLocks noChangeAspect="1" noChangeArrowheads="1"/>
            </p:cNvSpPr>
            <p:nvPr/>
          </p:nvSpPr>
          <p:spPr bwMode="auto">
            <a:xfrm rot="5400000">
              <a:off x="1036" y="2180"/>
              <a:ext cx="131" cy="402"/>
            </a:xfrm>
            <a:custGeom>
              <a:avLst/>
              <a:gdLst>
                <a:gd name="G0" fmla="+- 494 0 0"/>
                <a:gd name="G1" fmla="+- 21600 0 494"/>
                <a:gd name="G2" fmla="*/ 494 1 2"/>
                <a:gd name="G3" fmla="+- 21600 0 G2"/>
                <a:gd name="G4" fmla="+/ 494 21600 2"/>
                <a:gd name="G5" fmla="+/ G1 0 2"/>
                <a:gd name="G6" fmla="*/ 21600 21600 494"/>
                <a:gd name="G7" fmla="*/ G6 1 2"/>
                <a:gd name="G8" fmla="+- 21600 0 G7"/>
                <a:gd name="G9" fmla="*/ 21600 1 2"/>
                <a:gd name="G10" fmla="+- 494 0 G9"/>
                <a:gd name="G11" fmla="?: G10 G8 0"/>
                <a:gd name="G12" fmla="?: G10 G7 21600"/>
                <a:gd name="T0" fmla="*/ 21353 w 21600"/>
                <a:gd name="T1" fmla="*/ 10800 h 21600"/>
                <a:gd name="T2" fmla="*/ 10800 w 21600"/>
                <a:gd name="T3" fmla="*/ 21600 h 21600"/>
                <a:gd name="T4" fmla="*/ 247 w 21600"/>
                <a:gd name="T5" fmla="*/ 10800 h 21600"/>
                <a:gd name="T6" fmla="*/ 10800 w 21600"/>
                <a:gd name="T7" fmla="*/ 0 h 21600"/>
                <a:gd name="T8" fmla="*/ 2047 w 21600"/>
                <a:gd name="T9" fmla="*/ 2047 h 21600"/>
                <a:gd name="T10" fmla="*/ 19553 w 21600"/>
                <a:gd name="T11" fmla="*/ 19553 h 21600"/>
              </a:gdLst>
              <a:ahLst/>
              <a:cxnLst>
                <a:cxn ang="0">
                  <a:pos x="T0" y="T1"/>
                </a:cxn>
                <a:cxn ang="0">
                  <a:pos x="T2" y="T3"/>
                </a:cxn>
                <a:cxn ang="0">
                  <a:pos x="T4" y="T5"/>
                </a:cxn>
                <a:cxn ang="0">
                  <a:pos x="T6" y="T7"/>
                </a:cxn>
              </a:cxnLst>
              <a:rect l="T8" t="T9" r="T10" b="T11"/>
              <a:pathLst>
                <a:path w="21600" h="21600">
                  <a:moveTo>
                    <a:pt x="0" y="0"/>
                  </a:moveTo>
                  <a:lnTo>
                    <a:pt x="494" y="21600"/>
                  </a:lnTo>
                  <a:lnTo>
                    <a:pt x="21106"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30" name="Rectangle 18"/>
            <p:cNvSpPr>
              <a:spLocks noChangeAspect="1" noChangeArrowheads="1"/>
            </p:cNvSpPr>
            <p:nvPr/>
          </p:nvSpPr>
          <p:spPr bwMode="auto">
            <a:xfrm>
              <a:off x="1609" y="2667"/>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31" name="Rectangle 19"/>
            <p:cNvSpPr>
              <a:spLocks noChangeAspect="1" noChangeArrowheads="1"/>
            </p:cNvSpPr>
            <p:nvPr/>
          </p:nvSpPr>
          <p:spPr bwMode="auto">
            <a:xfrm>
              <a:off x="2075" y="2096"/>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32" name="Rectangle 20"/>
            <p:cNvSpPr>
              <a:spLocks noChangeAspect="1" noChangeArrowheads="1"/>
            </p:cNvSpPr>
            <p:nvPr/>
          </p:nvSpPr>
          <p:spPr bwMode="auto">
            <a:xfrm>
              <a:off x="1580" y="2099"/>
              <a:ext cx="27"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33" name="Freeform 21"/>
            <p:cNvSpPr>
              <a:spLocks noChangeAspect="1"/>
            </p:cNvSpPr>
            <p:nvPr/>
          </p:nvSpPr>
          <p:spPr bwMode="auto">
            <a:xfrm>
              <a:off x="1597" y="2100"/>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34" name="Freeform 22"/>
            <p:cNvSpPr>
              <a:spLocks noChangeAspect="1"/>
            </p:cNvSpPr>
            <p:nvPr/>
          </p:nvSpPr>
          <p:spPr bwMode="auto">
            <a:xfrm>
              <a:off x="5023" y="1966"/>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35" name="Freeform 23"/>
            <p:cNvSpPr>
              <a:spLocks noChangeAspect="1"/>
            </p:cNvSpPr>
            <p:nvPr/>
          </p:nvSpPr>
          <p:spPr bwMode="auto">
            <a:xfrm flipV="1">
              <a:off x="5023" y="2381"/>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36" name="AutoShape 24"/>
            <p:cNvSpPr>
              <a:spLocks noChangeAspect="1" noChangeArrowheads="1"/>
            </p:cNvSpPr>
            <p:nvPr/>
          </p:nvSpPr>
          <p:spPr bwMode="auto">
            <a:xfrm rot="5400000">
              <a:off x="3627"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37" name="Freeform 25"/>
            <p:cNvSpPr>
              <a:spLocks noChangeAspect="1"/>
            </p:cNvSpPr>
            <p:nvPr/>
          </p:nvSpPr>
          <p:spPr bwMode="auto">
            <a:xfrm>
              <a:off x="3118"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38" name="Freeform 26"/>
            <p:cNvSpPr>
              <a:spLocks noChangeAspect="1"/>
            </p:cNvSpPr>
            <p:nvPr/>
          </p:nvSpPr>
          <p:spPr bwMode="auto">
            <a:xfrm flipV="1">
              <a:off x="3117"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39" name="Rectangle 27"/>
            <p:cNvSpPr>
              <a:spLocks noChangeAspect="1" noChangeArrowheads="1"/>
            </p:cNvSpPr>
            <p:nvPr/>
          </p:nvSpPr>
          <p:spPr bwMode="auto">
            <a:xfrm>
              <a:off x="3114"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0" name="Freeform 28"/>
            <p:cNvSpPr>
              <a:spLocks noChangeAspect="1"/>
            </p:cNvSpPr>
            <p:nvPr/>
          </p:nvSpPr>
          <p:spPr bwMode="auto">
            <a:xfrm>
              <a:off x="3118"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41" name="Freeform 29"/>
            <p:cNvSpPr>
              <a:spLocks noChangeAspect="1"/>
            </p:cNvSpPr>
            <p:nvPr/>
          </p:nvSpPr>
          <p:spPr bwMode="auto">
            <a:xfrm flipV="1">
              <a:off x="3117"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42" name="Oval 30"/>
            <p:cNvSpPr>
              <a:spLocks noChangeAspect="1" noChangeArrowheads="1"/>
            </p:cNvSpPr>
            <p:nvPr/>
          </p:nvSpPr>
          <p:spPr bwMode="auto">
            <a:xfrm>
              <a:off x="3898" y="2366"/>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3" name="Oval 31"/>
            <p:cNvSpPr>
              <a:spLocks noChangeAspect="1" noChangeArrowheads="1"/>
            </p:cNvSpPr>
            <p:nvPr/>
          </p:nvSpPr>
          <p:spPr bwMode="auto">
            <a:xfrm>
              <a:off x="4091" y="2367"/>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4" name="Oval 32"/>
            <p:cNvSpPr>
              <a:spLocks noChangeAspect="1" noChangeArrowheads="1"/>
            </p:cNvSpPr>
            <p:nvPr/>
          </p:nvSpPr>
          <p:spPr bwMode="auto">
            <a:xfrm>
              <a:off x="4285"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5" name="Oval 33"/>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6" name="Oval 34"/>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7" name="Oval 35"/>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8" name="Rectangle 36"/>
            <p:cNvSpPr>
              <a:spLocks noChangeAspect="1" noChangeArrowheads="1"/>
            </p:cNvSpPr>
            <p:nvPr/>
          </p:nvSpPr>
          <p:spPr bwMode="auto">
            <a:xfrm flipV="1">
              <a:off x="2075" y="2465"/>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49" name="Rectangle 37"/>
            <p:cNvSpPr>
              <a:spLocks noChangeAspect="1" noChangeArrowheads="1"/>
            </p:cNvSpPr>
            <p:nvPr/>
          </p:nvSpPr>
          <p:spPr bwMode="auto">
            <a:xfrm flipV="1">
              <a:off x="1580" y="2462"/>
              <a:ext cx="27"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50" name="Freeform 38"/>
            <p:cNvSpPr>
              <a:spLocks noChangeAspect="1"/>
            </p:cNvSpPr>
            <p:nvPr/>
          </p:nvSpPr>
          <p:spPr bwMode="auto">
            <a:xfrm flipV="1">
              <a:off x="1597" y="2462"/>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51" name="AutoShape 39"/>
            <p:cNvSpPr>
              <a:spLocks noChangeAspect="1"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52" name="Rectangle 40"/>
            <p:cNvSpPr>
              <a:spLocks noChangeAspect="1"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53" name="Freeform 41"/>
            <p:cNvSpPr>
              <a:spLocks noChangeAspect="1"/>
            </p:cNvSpPr>
            <p:nvPr/>
          </p:nvSpPr>
          <p:spPr bwMode="auto">
            <a:xfrm>
              <a:off x="1303" y="2072"/>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54" name="Freeform 42"/>
            <p:cNvSpPr>
              <a:spLocks noChangeAspect="1"/>
            </p:cNvSpPr>
            <p:nvPr/>
          </p:nvSpPr>
          <p:spPr bwMode="auto">
            <a:xfrm flipV="1">
              <a:off x="1303" y="2434"/>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55" name="Rectangle 43" descr="Light vertical"/>
            <p:cNvSpPr>
              <a:spLocks noChangeAspect="1" noChangeArrowheads="1"/>
            </p:cNvSpPr>
            <p:nvPr/>
          </p:nvSpPr>
          <p:spPr bwMode="auto">
            <a:xfrm>
              <a:off x="1303" y="2327"/>
              <a:ext cx="1721" cy="108"/>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56" name="Rectangle 44"/>
            <p:cNvSpPr>
              <a:spLocks noChangeAspect="1" noChangeArrowheads="1"/>
            </p:cNvSpPr>
            <p:nvPr/>
          </p:nvSpPr>
          <p:spPr bwMode="auto">
            <a:xfrm>
              <a:off x="3024" y="2327"/>
              <a:ext cx="91" cy="108"/>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57" name="Freeform 45"/>
            <p:cNvSpPr>
              <a:spLocks noChangeAspect="1"/>
            </p:cNvSpPr>
            <p:nvPr/>
          </p:nvSpPr>
          <p:spPr bwMode="auto">
            <a:xfrm>
              <a:off x="2073" y="2072"/>
              <a:ext cx="216" cy="166"/>
            </a:xfrm>
            <a:custGeom>
              <a:avLst/>
              <a:gdLst>
                <a:gd name="T0" fmla="*/ 0 w 216"/>
                <a:gd name="T1" fmla="*/ 0 h 166"/>
                <a:gd name="T2" fmla="*/ 72 w 216"/>
                <a:gd name="T3" fmla="*/ 0 h 166"/>
                <a:gd name="T4" fmla="*/ 72 w 216"/>
                <a:gd name="T5" fmla="*/ 76 h 166"/>
                <a:gd name="T6" fmla="*/ 119 w 216"/>
                <a:gd name="T7" fmla="*/ 96 h 166"/>
                <a:gd name="T8" fmla="*/ 119 w 216"/>
                <a:gd name="T9" fmla="*/ 84 h 166"/>
                <a:gd name="T10" fmla="*/ 155 w 216"/>
                <a:gd name="T11" fmla="*/ 103 h 166"/>
                <a:gd name="T12" fmla="*/ 155 w 216"/>
                <a:gd name="T13" fmla="*/ 88 h 166"/>
                <a:gd name="T14" fmla="*/ 197 w 216"/>
                <a:gd name="T15" fmla="*/ 105 h 166"/>
                <a:gd name="T16" fmla="*/ 203 w 216"/>
                <a:gd name="T17" fmla="*/ 133 h 166"/>
                <a:gd name="T18" fmla="*/ 216 w 216"/>
                <a:gd name="T19" fmla="*/ 166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6" h="166">
                  <a:moveTo>
                    <a:pt x="0" y="0"/>
                  </a:moveTo>
                  <a:lnTo>
                    <a:pt x="72" y="0"/>
                  </a:lnTo>
                  <a:lnTo>
                    <a:pt x="72" y="76"/>
                  </a:lnTo>
                  <a:lnTo>
                    <a:pt x="119" y="96"/>
                  </a:lnTo>
                  <a:lnTo>
                    <a:pt x="119" y="84"/>
                  </a:lnTo>
                  <a:lnTo>
                    <a:pt x="155" y="103"/>
                  </a:lnTo>
                  <a:lnTo>
                    <a:pt x="155" y="88"/>
                  </a:lnTo>
                  <a:lnTo>
                    <a:pt x="197" y="105"/>
                  </a:lnTo>
                  <a:lnTo>
                    <a:pt x="203" y="133"/>
                  </a:lnTo>
                  <a:lnTo>
                    <a:pt x="216" y="166"/>
                  </a:lnTo>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58" name="Freeform 46"/>
            <p:cNvSpPr>
              <a:spLocks noChangeAspect="1"/>
            </p:cNvSpPr>
            <p:nvPr/>
          </p:nvSpPr>
          <p:spPr bwMode="auto">
            <a:xfrm>
              <a:off x="2474"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59" name="Freeform 47"/>
            <p:cNvSpPr>
              <a:spLocks noChangeAspect="1"/>
            </p:cNvSpPr>
            <p:nvPr/>
          </p:nvSpPr>
          <p:spPr bwMode="auto">
            <a:xfrm flipV="1">
              <a:off x="2473"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395760" name="Group 48"/>
          <p:cNvGrpSpPr>
            <a:grpSpLocks noChangeAspect="1"/>
          </p:cNvGrpSpPr>
          <p:nvPr/>
        </p:nvGrpSpPr>
        <p:grpSpPr bwMode="auto">
          <a:xfrm>
            <a:off x="1798638" y="2936875"/>
            <a:ext cx="4044950" cy="661988"/>
            <a:chOff x="236" y="1964"/>
            <a:chExt cx="5100" cy="835"/>
          </a:xfrm>
        </p:grpSpPr>
        <p:grpSp>
          <p:nvGrpSpPr>
            <p:cNvPr id="1395761" name="Group 49"/>
            <p:cNvGrpSpPr>
              <a:grpSpLocks noChangeAspect="1"/>
            </p:cNvGrpSpPr>
            <p:nvPr/>
          </p:nvGrpSpPr>
          <p:grpSpPr bwMode="auto">
            <a:xfrm>
              <a:off x="236" y="2328"/>
              <a:ext cx="1300" cy="103"/>
              <a:chOff x="236" y="2324"/>
              <a:chExt cx="1300" cy="119"/>
            </a:xfrm>
          </p:grpSpPr>
          <p:sp>
            <p:nvSpPr>
              <p:cNvPr id="1395762" name="Freeform 50"/>
              <p:cNvSpPr>
                <a:spLocks noChangeAspect="1"/>
              </p:cNvSpPr>
              <p:nvPr/>
            </p:nvSpPr>
            <p:spPr bwMode="auto">
              <a:xfrm>
                <a:off x="236" y="2324"/>
                <a:ext cx="1300" cy="119"/>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gradFill rotWithShape="1">
                <a:gsLst>
                  <a:gs pos="0">
                    <a:srgbClr val="969696"/>
                  </a:gs>
                  <a:gs pos="100000">
                    <a:srgbClr val="333333"/>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95763" name="AutoShape 51"/>
              <p:cNvSpPr>
                <a:spLocks noChangeAspect="1" noChangeArrowheads="1"/>
              </p:cNvSpPr>
              <p:nvPr/>
            </p:nvSpPr>
            <p:spPr bwMode="auto">
              <a:xfrm rot="5400000">
                <a:off x="249" y="2345"/>
                <a:ext cx="61" cy="78"/>
              </a:xfrm>
              <a:custGeom>
                <a:avLst/>
                <a:gdLst>
                  <a:gd name="G0" fmla="+- 7436 0 0"/>
                  <a:gd name="G1" fmla="+- 21600 0 7436"/>
                  <a:gd name="G2" fmla="*/ 7436 1 2"/>
                  <a:gd name="G3" fmla="+- 21600 0 G2"/>
                  <a:gd name="G4" fmla="+/ 7436 21600 2"/>
                  <a:gd name="G5" fmla="+/ G1 0 2"/>
                  <a:gd name="G6" fmla="*/ 21600 21600 7436"/>
                  <a:gd name="G7" fmla="*/ G6 1 2"/>
                  <a:gd name="G8" fmla="+- 21600 0 G7"/>
                  <a:gd name="G9" fmla="*/ 21600 1 2"/>
                  <a:gd name="G10" fmla="+- 7436 0 G9"/>
                  <a:gd name="G11" fmla="?: G10 G8 0"/>
                  <a:gd name="G12" fmla="?: G10 G7 21600"/>
                  <a:gd name="T0" fmla="*/ 17882 w 21600"/>
                  <a:gd name="T1" fmla="*/ 10800 h 21600"/>
                  <a:gd name="T2" fmla="*/ 10800 w 21600"/>
                  <a:gd name="T3" fmla="*/ 21600 h 21600"/>
                  <a:gd name="T4" fmla="*/ 3718 w 21600"/>
                  <a:gd name="T5" fmla="*/ 10800 h 21600"/>
                  <a:gd name="T6" fmla="*/ 10800 w 21600"/>
                  <a:gd name="T7" fmla="*/ 0 h 21600"/>
                  <a:gd name="T8" fmla="*/ 5518 w 21600"/>
                  <a:gd name="T9" fmla="*/ 5518 h 21600"/>
                  <a:gd name="T10" fmla="*/ 16082 w 21600"/>
                  <a:gd name="T11" fmla="*/ 16082 h 21600"/>
                </a:gdLst>
                <a:ahLst/>
                <a:cxnLst>
                  <a:cxn ang="0">
                    <a:pos x="T0" y="T1"/>
                  </a:cxn>
                  <a:cxn ang="0">
                    <a:pos x="T2" y="T3"/>
                  </a:cxn>
                  <a:cxn ang="0">
                    <a:pos x="T4" y="T5"/>
                  </a:cxn>
                  <a:cxn ang="0">
                    <a:pos x="T6" y="T7"/>
                  </a:cxn>
                </a:cxnLst>
                <a:rect l="T8" t="T9" r="T10" b="T11"/>
                <a:pathLst>
                  <a:path w="21600" h="21600">
                    <a:moveTo>
                      <a:pt x="0" y="0"/>
                    </a:moveTo>
                    <a:lnTo>
                      <a:pt x="7436" y="21600"/>
                    </a:lnTo>
                    <a:lnTo>
                      <a:pt x="1416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395764" name="Freeform 52" descr="Large confetti"/>
            <p:cNvSpPr>
              <a:spLocks noChangeAspect="1"/>
            </p:cNvSpPr>
            <p:nvPr/>
          </p:nvSpPr>
          <p:spPr bwMode="auto">
            <a:xfrm>
              <a:off x="2263" y="1996"/>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65" name="Rectangle 53"/>
            <p:cNvSpPr>
              <a:spLocks noChangeAspect="1" noChangeArrowheads="1"/>
            </p:cNvSpPr>
            <p:nvPr/>
          </p:nvSpPr>
          <p:spPr bwMode="auto">
            <a:xfrm flipV="1">
              <a:off x="4903" y="2735"/>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66" name="Rectangle 54"/>
            <p:cNvSpPr>
              <a:spLocks noChangeAspect="1" noChangeArrowheads="1"/>
            </p:cNvSpPr>
            <p:nvPr/>
          </p:nvSpPr>
          <p:spPr bwMode="auto">
            <a:xfrm>
              <a:off x="4903" y="1974"/>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67" name="Rectangle 55"/>
            <p:cNvSpPr>
              <a:spLocks noChangeAspect="1" noChangeArrowheads="1"/>
            </p:cNvSpPr>
            <p:nvPr/>
          </p:nvSpPr>
          <p:spPr bwMode="auto">
            <a:xfrm flipV="1">
              <a:off x="4902" y="2735"/>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68" name="Freeform 56"/>
            <p:cNvSpPr>
              <a:spLocks noChangeAspect="1"/>
            </p:cNvSpPr>
            <p:nvPr/>
          </p:nvSpPr>
          <p:spPr bwMode="auto">
            <a:xfrm>
              <a:off x="5019" y="1964"/>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69" name="Freeform 57"/>
            <p:cNvSpPr>
              <a:spLocks noChangeAspect="1"/>
            </p:cNvSpPr>
            <p:nvPr/>
          </p:nvSpPr>
          <p:spPr bwMode="auto">
            <a:xfrm flipV="1">
              <a:off x="5019" y="2379"/>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70" name="Rectangle 58"/>
            <p:cNvSpPr>
              <a:spLocks noChangeAspect="1"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1" name="AutoShape 59"/>
            <p:cNvSpPr>
              <a:spLocks noChangeAspect="1"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2" name="Rectangle 60"/>
            <p:cNvSpPr>
              <a:spLocks noChangeAspect="1" noChangeArrowheads="1"/>
            </p:cNvSpPr>
            <p:nvPr/>
          </p:nvSpPr>
          <p:spPr bwMode="auto">
            <a:xfrm>
              <a:off x="4394" y="2332"/>
              <a:ext cx="563"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3" name="AutoShape 61"/>
            <p:cNvSpPr>
              <a:spLocks noChangeAspect="1" noChangeArrowheads="1"/>
            </p:cNvSpPr>
            <p:nvPr/>
          </p:nvSpPr>
          <p:spPr bwMode="auto">
            <a:xfrm rot="5400000">
              <a:off x="4311"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4" name="Oval 62"/>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5" name="Oval 63"/>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6" name="Oval 64"/>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7" name="AutoShape 65"/>
            <p:cNvSpPr>
              <a:spLocks noChangeAspect="1"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8" name="Rectangle 66"/>
            <p:cNvSpPr>
              <a:spLocks noChangeAspect="1"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79" name="Freeform 67"/>
            <p:cNvSpPr>
              <a:spLocks noChangeAspect="1"/>
            </p:cNvSpPr>
            <p:nvPr/>
          </p:nvSpPr>
          <p:spPr bwMode="auto">
            <a:xfrm>
              <a:off x="3794"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80" name="Freeform 68"/>
            <p:cNvSpPr>
              <a:spLocks noChangeAspect="1"/>
            </p:cNvSpPr>
            <p:nvPr/>
          </p:nvSpPr>
          <p:spPr bwMode="auto">
            <a:xfrm flipV="1">
              <a:off x="3793"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81" name="Rectangle 69"/>
            <p:cNvSpPr>
              <a:spLocks noChangeAspect="1" noChangeArrowheads="1"/>
            </p:cNvSpPr>
            <p:nvPr/>
          </p:nvSpPr>
          <p:spPr bwMode="auto">
            <a:xfrm>
              <a:off x="3790"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82" name="Freeform 70"/>
            <p:cNvSpPr>
              <a:spLocks noChangeAspect="1"/>
            </p:cNvSpPr>
            <p:nvPr/>
          </p:nvSpPr>
          <p:spPr bwMode="auto">
            <a:xfrm>
              <a:off x="3794"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83" name="Freeform 71"/>
            <p:cNvSpPr>
              <a:spLocks noChangeAspect="1"/>
            </p:cNvSpPr>
            <p:nvPr/>
          </p:nvSpPr>
          <p:spPr bwMode="auto">
            <a:xfrm flipV="1">
              <a:off x="3793"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84" name="Rectangle 72"/>
            <p:cNvSpPr>
              <a:spLocks noChangeAspect="1" noChangeArrowheads="1"/>
            </p:cNvSpPr>
            <p:nvPr/>
          </p:nvSpPr>
          <p:spPr bwMode="auto">
            <a:xfrm>
              <a:off x="3734" y="2337"/>
              <a:ext cx="57" cy="86"/>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395785" name="Group 73"/>
            <p:cNvGrpSpPr>
              <a:grpSpLocks noChangeAspect="1"/>
            </p:cNvGrpSpPr>
            <p:nvPr/>
          </p:nvGrpSpPr>
          <p:grpSpPr bwMode="auto">
            <a:xfrm>
              <a:off x="868" y="2063"/>
              <a:ext cx="2870" cy="268"/>
              <a:chOff x="868" y="2063"/>
              <a:chExt cx="2870" cy="268"/>
            </a:xfrm>
          </p:grpSpPr>
          <p:sp>
            <p:nvSpPr>
              <p:cNvPr id="1395786" name="Freeform 74"/>
              <p:cNvSpPr>
                <a:spLocks noChangeAspect="1"/>
              </p:cNvSpPr>
              <p:nvPr/>
            </p:nvSpPr>
            <p:spPr bwMode="auto">
              <a:xfrm>
                <a:off x="2138" y="2063"/>
                <a:ext cx="390" cy="165"/>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87" name="Freeform 75"/>
              <p:cNvSpPr>
                <a:spLocks noChangeAspect="1"/>
              </p:cNvSpPr>
              <p:nvPr/>
            </p:nvSpPr>
            <p:spPr bwMode="auto">
              <a:xfrm>
                <a:off x="1296" y="2095"/>
                <a:ext cx="171"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88" name="Freeform 76"/>
              <p:cNvSpPr>
                <a:spLocks noChangeAspect="1"/>
              </p:cNvSpPr>
              <p:nvPr/>
            </p:nvSpPr>
            <p:spPr bwMode="auto">
              <a:xfrm>
                <a:off x="868" y="2069"/>
                <a:ext cx="2870" cy="262"/>
              </a:xfrm>
              <a:custGeom>
                <a:avLst/>
                <a:gdLst>
                  <a:gd name="T0" fmla="*/ 0 w 2870"/>
                  <a:gd name="T1" fmla="*/ 262 h 262"/>
                  <a:gd name="T2" fmla="*/ 2870 w 2870"/>
                  <a:gd name="T3" fmla="*/ 261 h 262"/>
                  <a:gd name="T4" fmla="*/ 2868 w 2870"/>
                  <a:gd name="T5" fmla="*/ 233 h 262"/>
                  <a:gd name="T6" fmla="*/ 2846 w 2870"/>
                  <a:gd name="T7" fmla="*/ 222 h 262"/>
                  <a:gd name="T8" fmla="*/ 2706 w 2870"/>
                  <a:gd name="T9" fmla="*/ 222 h 262"/>
                  <a:gd name="T10" fmla="*/ 1508 w 2870"/>
                  <a:gd name="T11" fmla="*/ 150 h 262"/>
                  <a:gd name="T12" fmla="*/ 1482 w 2870"/>
                  <a:gd name="T13" fmla="*/ 147 h 262"/>
                  <a:gd name="T14" fmla="*/ 1442 w 2870"/>
                  <a:gd name="T15" fmla="*/ 138 h 262"/>
                  <a:gd name="T16" fmla="*/ 1418 w 2870"/>
                  <a:gd name="T17" fmla="*/ 123 h 262"/>
                  <a:gd name="T18" fmla="*/ 1400 w 2870"/>
                  <a:gd name="T19" fmla="*/ 100 h 262"/>
                  <a:gd name="T20" fmla="*/ 1367 w 2870"/>
                  <a:gd name="T21" fmla="*/ 82 h 262"/>
                  <a:gd name="T22" fmla="*/ 1366 w 2870"/>
                  <a:gd name="T23" fmla="*/ 97 h 262"/>
                  <a:gd name="T24" fmla="*/ 1327 w 2870"/>
                  <a:gd name="T25" fmla="*/ 76 h 262"/>
                  <a:gd name="T26" fmla="*/ 1327 w 2870"/>
                  <a:gd name="T27" fmla="*/ 91 h 262"/>
                  <a:gd name="T28" fmla="*/ 1280 w 2870"/>
                  <a:gd name="T29" fmla="*/ 64 h 262"/>
                  <a:gd name="T30" fmla="*/ 1280 w 2870"/>
                  <a:gd name="T31" fmla="*/ 0 h 262"/>
                  <a:gd name="T32" fmla="*/ 1228 w 2870"/>
                  <a:gd name="T33" fmla="*/ 0 h 262"/>
                  <a:gd name="T34" fmla="*/ 1225 w 2870"/>
                  <a:gd name="T35" fmla="*/ 28 h 262"/>
                  <a:gd name="T36" fmla="*/ 1220 w 2870"/>
                  <a:gd name="T37" fmla="*/ 58 h 262"/>
                  <a:gd name="T38" fmla="*/ 1207 w 2870"/>
                  <a:gd name="T39" fmla="*/ 85 h 262"/>
                  <a:gd name="T40" fmla="*/ 1186 w 2870"/>
                  <a:gd name="T41" fmla="*/ 106 h 262"/>
                  <a:gd name="T42" fmla="*/ 1151 w 2870"/>
                  <a:gd name="T43" fmla="*/ 119 h 262"/>
                  <a:gd name="T44" fmla="*/ 821 w 2870"/>
                  <a:gd name="T45" fmla="*/ 153 h 262"/>
                  <a:gd name="T46" fmla="*/ 764 w 2870"/>
                  <a:gd name="T47" fmla="*/ 153 h 262"/>
                  <a:gd name="T48" fmla="*/ 712 w 2870"/>
                  <a:gd name="T49" fmla="*/ 150 h 262"/>
                  <a:gd name="T50" fmla="*/ 677 w 2870"/>
                  <a:gd name="T51" fmla="*/ 145 h 262"/>
                  <a:gd name="T52" fmla="*/ 641 w 2870"/>
                  <a:gd name="T53" fmla="*/ 135 h 262"/>
                  <a:gd name="T54" fmla="*/ 608 w 2870"/>
                  <a:gd name="T55" fmla="*/ 115 h 262"/>
                  <a:gd name="T56" fmla="*/ 536 w 2870"/>
                  <a:gd name="T57" fmla="*/ 58 h 262"/>
                  <a:gd name="T58" fmla="*/ 521 w 2870"/>
                  <a:gd name="T59" fmla="*/ 40 h 262"/>
                  <a:gd name="T60" fmla="*/ 515 w 2870"/>
                  <a:gd name="T61" fmla="*/ 19 h 262"/>
                  <a:gd name="T62" fmla="*/ 516 w 2870"/>
                  <a:gd name="T63" fmla="*/ 1 h 262"/>
                  <a:gd name="T64" fmla="*/ 452 w 2870"/>
                  <a:gd name="T65" fmla="*/ 1 h 262"/>
                  <a:gd name="T66" fmla="*/ 428 w 2870"/>
                  <a:gd name="T67" fmla="*/ 16 h 262"/>
                  <a:gd name="T68" fmla="*/ 429 w 2870"/>
                  <a:gd name="T69" fmla="*/ 44 h 262"/>
                  <a:gd name="T70" fmla="*/ 446 w 2870"/>
                  <a:gd name="T71" fmla="*/ 46 h 262"/>
                  <a:gd name="T72" fmla="*/ 530 w 2870"/>
                  <a:gd name="T73" fmla="*/ 118 h 262"/>
                  <a:gd name="T74" fmla="*/ 546 w 2870"/>
                  <a:gd name="T75" fmla="*/ 134 h 262"/>
                  <a:gd name="T76" fmla="*/ 551 w 2870"/>
                  <a:gd name="T77" fmla="*/ 151 h 262"/>
                  <a:gd name="T78" fmla="*/ 548 w 2870"/>
                  <a:gd name="T79" fmla="*/ 169 h 262"/>
                  <a:gd name="T80" fmla="*/ 530 w 2870"/>
                  <a:gd name="T81" fmla="*/ 181 h 262"/>
                  <a:gd name="T82" fmla="*/ 509 w 2870"/>
                  <a:gd name="T83" fmla="*/ 188 h 262"/>
                  <a:gd name="T84" fmla="*/ 483 w 2870"/>
                  <a:gd name="T85" fmla="*/ 193 h 262"/>
                  <a:gd name="T86" fmla="*/ 0 w 2870"/>
                  <a:gd name="T87" fmla="*/ 242 h 262"/>
                  <a:gd name="T88" fmla="*/ 0 w 2870"/>
                  <a:gd name="T89"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70" h="262">
                    <a:moveTo>
                      <a:pt x="0" y="262"/>
                    </a:moveTo>
                    <a:lnTo>
                      <a:pt x="2870" y="261"/>
                    </a:lnTo>
                    <a:lnTo>
                      <a:pt x="2868" y="233"/>
                    </a:lnTo>
                    <a:lnTo>
                      <a:pt x="2846" y="222"/>
                    </a:lnTo>
                    <a:lnTo>
                      <a:pt x="2706" y="222"/>
                    </a:lnTo>
                    <a:lnTo>
                      <a:pt x="1508" y="150"/>
                    </a:lnTo>
                    <a:lnTo>
                      <a:pt x="1482" y="147"/>
                    </a:lnTo>
                    <a:lnTo>
                      <a:pt x="1442" y="138"/>
                    </a:lnTo>
                    <a:lnTo>
                      <a:pt x="1418" y="123"/>
                    </a:lnTo>
                    <a:lnTo>
                      <a:pt x="1400" y="100"/>
                    </a:lnTo>
                    <a:lnTo>
                      <a:pt x="1367" y="82"/>
                    </a:lnTo>
                    <a:lnTo>
                      <a:pt x="1366" y="97"/>
                    </a:lnTo>
                    <a:lnTo>
                      <a:pt x="1327" y="76"/>
                    </a:lnTo>
                    <a:lnTo>
                      <a:pt x="1327" y="91"/>
                    </a:lnTo>
                    <a:lnTo>
                      <a:pt x="1280" y="64"/>
                    </a:lnTo>
                    <a:lnTo>
                      <a:pt x="1280" y="0"/>
                    </a:lnTo>
                    <a:lnTo>
                      <a:pt x="1228" y="0"/>
                    </a:lnTo>
                    <a:lnTo>
                      <a:pt x="1225" y="28"/>
                    </a:lnTo>
                    <a:lnTo>
                      <a:pt x="1220" y="58"/>
                    </a:lnTo>
                    <a:cubicBezTo>
                      <a:pt x="1217" y="67"/>
                      <a:pt x="1213" y="77"/>
                      <a:pt x="1207" y="85"/>
                    </a:cubicBezTo>
                    <a:cubicBezTo>
                      <a:pt x="1201" y="93"/>
                      <a:pt x="1195" y="100"/>
                      <a:pt x="1186" y="106"/>
                    </a:cubicBezTo>
                    <a:lnTo>
                      <a:pt x="1151" y="119"/>
                    </a:lnTo>
                    <a:lnTo>
                      <a:pt x="821" y="153"/>
                    </a:lnTo>
                    <a:lnTo>
                      <a:pt x="764" y="153"/>
                    </a:lnTo>
                    <a:lnTo>
                      <a:pt x="712" y="150"/>
                    </a:lnTo>
                    <a:lnTo>
                      <a:pt x="677" y="145"/>
                    </a:lnTo>
                    <a:lnTo>
                      <a:pt x="641" y="135"/>
                    </a:lnTo>
                    <a:lnTo>
                      <a:pt x="608" y="115"/>
                    </a:lnTo>
                    <a:lnTo>
                      <a:pt x="536" y="58"/>
                    </a:lnTo>
                    <a:lnTo>
                      <a:pt x="521" y="40"/>
                    </a:lnTo>
                    <a:lnTo>
                      <a:pt x="515" y="19"/>
                    </a:lnTo>
                    <a:lnTo>
                      <a:pt x="516" y="1"/>
                    </a:lnTo>
                    <a:lnTo>
                      <a:pt x="452" y="1"/>
                    </a:lnTo>
                    <a:lnTo>
                      <a:pt x="428" y="16"/>
                    </a:lnTo>
                    <a:lnTo>
                      <a:pt x="429" y="44"/>
                    </a:lnTo>
                    <a:lnTo>
                      <a:pt x="446" y="46"/>
                    </a:lnTo>
                    <a:lnTo>
                      <a:pt x="530" y="118"/>
                    </a:lnTo>
                    <a:lnTo>
                      <a:pt x="546" y="134"/>
                    </a:lnTo>
                    <a:lnTo>
                      <a:pt x="551" y="151"/>
                    </a:lnTo>
                    <a:lnTo>
                      <a:pt x="548" y="169"/>
                    </a:lnTo>
                    <a:lnTo>
                      <a:pt x="530" y="181"/>
                    </a:lnTo>
                    <a:lnTo>
                      <a:pt x="509" y="188"/>
                    </a:lnTo>
                    <a:lnTo>
                      <a:pt x="483" y="193"/>
                    </a:lnTo>
                    <a:lnTo>
                      <a:pt x="0" y="242"/>
                    </a:lnTo>
                    <a:lnTo>
                      <a:pt x="0" y="26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395789" name="Group 77"/>
            <p:cNvGrpSpPr>
              <a:grpSpLocks noChangeAspect="1"/>
            </p:cNvGrpSpPr>
            <p:nvPr/>
          </p:nvGrpSpPr>
          <p:grpSpPr bwMode="auto">
            <a:xfrm flipV="1">
              <a:off x="868" y="2429"/>
              <a:ext cx="2870" cy="268"/>
              <a:chOff x="868" y="2063"/>
              <a:chExt cx="2870" cy="268"/>
            </a:xfrm>
          </p:grpSpPr>
          <p:sp>
            <p:nvSpPr>
              <p:cNvPr id="1395790" name="Freeform 78"/>
              <p:cNvSpPr>
                <a:spLocks noChangeAspect="1"/>
              </p:cNvSpPr>
              <p:nvPr/>
            </p:nvSpPr>
            <p:spPr bwMode="auto">
              <a:xfrm>
                <a:off x="2138" y="2063"/>
                <a:ext cx="390" cy="165"/>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91" name="Freeform 79"/>
              <p:cNvSpPr>
                <a:spLocks noChangeAspect="1"/>
              </p:cNvSpPr>
              <p:nvPr/>
            </p:nvSpPr>
            <p:spPr bwMode="auto">
              <a:xfrm>
                <a:off x="1296" y="2095"/>
                <a:ext cx="171"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92" name="Freeform 80"/>
              <p:cNvSpPr>
                <a:spLocks noChangeAspect="1"/>
              </p:cNvSpPr>
              <p:nvPr/>
            </p:nvSpPr>
            <p:spPr bwMode="auto">
              <a:xfrm>
                <a:off x="868" y="2069"/>
                <a:ext cx="2870" cy="262"/>
              </a:xfrm>
              <a:custGeom>
                <a:avLst/>
                <a:gdLst>
                  <a:gd name="T0" fmla="*/ 0 w 2870"/>
                  <a:gd name="T1" fmla="*/ 262 h 262"/>
                  <a:gd name="T2" fmla="*/ 2870 w 2870"/>
                  <a:gd name="T3" fmla="*/ 261 h 262"/>
                  <a:gd name="T4" fmla="*/ 2868 w 2870"/>
                  <a:gd name="T5" fmla="*/ 233 h 262"/>
                  <a:gd name="T6" fmla="*/ 2846 w 2870"/>
                  <a:gd name="T7" fmla="*/ 222 h 262"/>
                  <a:gd name="T8" fmla="*/ 2706 w 2870"/>
                  <a:gd name="T9" fmla="*/ 222 h 262"/>
                  <a:gd name="T10" fmla="*/ 1508 w 2870"/>
                  <a:gd name="T11" fmla="*/ 150 h 262"/>
                  <a:gd name="T12" fmla="*/ 1482 w 2870"/>
                  <a:gd name="T13" fmla="*/ 147 h 262"/>
                  <a:gd name="T14" fmla="*/ 1442 w 2870"/>
                  <a:gd name="T15" fmla="*/ 138 h 262"/>
                  <a:gd name="T16" fmla="*/ 1418 w 2870"/>
                  <a:gd name="T17" fmla="*/ 123 h 262"/>
                  <a:gd name="T18" fmla="*/ 1400 w 2870"/>
                  <a:gd name="T19" fmla="*/ 100 h 262"/>
                  <a:gd name="T20" fmla="*/ 1367 w 2870"/>
                  <a:gd name="T21" fmla="*/ 82 h 262"/>
                  <a:gd name="T22" fmla="*/ 1366 w 2870"/>
                  <a:gd name="T23" fmla="*/ 97 h 262"/>
                  <a:gd name="T24" fmla="*/ 1327 w 2870"/>
                  <a:gd name="T25" fmla="*/ 76 h 262"/>
                  <a:gd name="T26" fmla="*/ 1327 w 2870"/>
                  <a:gd name="T27" fmla="*/ 91 h 262"/>
                  <a:gd name="T28" fmla="*/ 1280 w 2870"/>
                  <a:gd name="T29" fmla="*/ 64 h 262"/>
                  <a:gd name="T30" fmla="*/ 1280 w 2870"/>
                  <a:gd name="T31" fmla="*/ 0 h 262"/>
                  <a:gd name="T32" fmla="*/ 1228 w 2870"/>
                  <a:gd name="T33" fmla="*/ 0 h 262"/>
                  <a:gd name="T34" fmla="*/ 1225 w 2870"/>
                  <a:gd name="T35" fmla="*/ 28 h 262"/>
                  <a:gd name="T36" fmla="*/ 1220 w 2870"/>
                  <a:gd name="T37" fmla="*/ 58 h 262"/>
                  <a:gd name="T38" fmla="*/ 1207 w 2870"/>
                  <a:gd name="T39" fmla="*/ 85 h 262"/>
                  <a:gd name="T40" fmla="*/ 1186 w 2870"/>
                  <a:gd name="T41" fmla="*/ 106 h 262"/>
                  <a:gd name="T42" fmla="*/ 1151 w 2870"/>
                  <a:gd name="T43" fmla="*/ 119 h 262"/>
                  <a:gd name="T44" fmla="*/ 821 w 2870"/>
                  <a:gd name="T45" fmla="*/ 153 h 262"/>
                  <a:gd name="T46" fmla="*/ 764 w 2870"/>
                  <a:gd name="T47" fmla="*/ 153 h 262"/>
                  <a:gd name="T48" fmla="*/ 712 w 2870"/>
                  <a:gd name="T49" fmla="*/ 150 h 262"/>
                  <a:gd name="T50" fmla="*/ 677 w 2870"/>
                  <a:gd name="T51" fmla="*/ 145 h 262"/>
                  <a:gd name="T52" fmla="*/ 641 w 2870"/>
                  <a:gd name="T53" fmla="*/ 135 h 262"/>
                  <a:gd name="T54" fmla="*/ 608 w 2870"/>
                  <a:gd name="T55" fmla="*/ 115 h 262"/>
                  <a:gd name="T56" fmla="*/ 536 w 2870"/>
                  <a:gd name="T57" fmla="*/ 58 h 262"/>
                  <a:gd name="T58" fmla="*/ 521 w 2870"/>
                  <a:gd name="T59" fmla="*/ 40 h 262"/>
                  <a:gd name="T60" fmla="*/ 515 w 2870"/>
                  <a:gd name="T61" fmla="*/ 19 h 262"/>
                  <a:gd name="T62" fmla="*/ 516 w 2870"/>
                  <a:gd name="T63" fmla="*/ 1 h 262"/>
                  <a:gd name="T64" fmla="*/ 452 w 2870"/>
                  <a:gd name="T65" fmla="*/ 1 h 262"/>
                  <a:gd name="T66" fmla="*/ 428 w 2870"/>
                  <a:gd name="T67" fmla="*/ 16 h 262"/>
                  <a:gd name="T68" fmla="*/ 429 w 2870"/>
                  <a:gd name="T69" fmla="*/ 44 h 262"/>
                  <a:gd name="T70" fmla="*/ 446 w 2870"/>
                  <a:gd name="T71" fmla="*/ 46 h 262"/>
                  <a:gd name="T72" fmla="*/ 530 w 2870"/>
                  <a:gd name="T73" fmla="*/ 118 h 262"/>
                  <a:gd name="T74" fmla="*/ 546 w 2870"/>
                  <a:gd name="T75" fmla="*/ 134 h 262"/>
                  <a:gd name="T76" fmla="*/ 551 w 2870"/>
                  <a:gd name="T77" fmla="*/ 151 h 262"/>
                  <a:gd name="T78" fmla="*/ 548 w 2870"/>
                  <a:gd name="T79" fmla="*/ 169 h 262"/>
                  <a:gd name="T80" fmla="*/ 530 w 2870"/>
                  <a:gd name="T81" fmla="*/ 181 h 262"/>
                  <a:gd name="T82" fmla="*/ 509 w 2870"/>
                  <a:gd name="T83" fmla="*/ 188 h 262"/>
                  <a:gd name="T84" fmla="*/ 483 w 2870"/>
                  <a:gd name="T85" fmla="*/ 193 h 262"/>
                  <a:gd name="T86" fmla="*/ 0 w 2870"/>
                  <a:gd name="T87" fmla="*/ 242 h 262"/>
                  <a:gd name="T88" fmla="*/ 0 w 2870"/>
                  <a:gd name="T89"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70" h="262">
                    <a:moveTo>
                      <a:pt x="0" y="262"/>
                    </a:moveTo>
                    <a:lnTo>
                      <a:pt x="2870" y="261"/>
                    </a:lnTo>
                    <a:lnTo>
                      <a:pt x="2868" y="233"/>
                    </a:lnTo>
                    <a:lnTo>
                      <a:pt x="2846" y="222"/>
                    </a:lnTo>
                    <a:lnTo>
                      <a:pt x="2706" y="222"/>
                    </a:lnTo>
                    <a:lnTo>
                      <a:pt x="1508" y="150"/>
                    </a:lnTo>
                    <a:lnTo>
                      <a:pt x="1482" y="147"/>
                    </a:lnTo>
                    <a:lnTo>
                      <a:pt x="1442" y="138"/>
                    </a:lnTo>
                    <a:lnTo>
                      <a:pt x="1418" y="123"/>
                    </a:lnTo>
                    <a:lnTo>
                      <a:pt x="1400" y="100"/>
                    </a:lnTo>
                    <a:lnTo>
                      <a:pt x="1367" y="82"/>
                    </a:lnTo>
                    <a:lnTo>
                      <a:pt x="1366" y="97"/>
                    </a:lnTo>
                    <a:lnTo>
                      <a:pt x="1327" y="76"/>
                    </a:lnTo>
                    <a:lnTo>
                      <a:pt x="1327" y="91"/>
                    </a:lnTo>
                    <a:lnTo>
                      <a:pt x="1280" y="64"/>
                    </a:lnTo>
                    <a:lnTo>
                      <a:pt x="1280" y="0"/>
                    </a:lnTo>
                    <a:lnTo>
                      <a:pt x="1228" y="0"/>
                    </a:lnTo>
                    <a:lnTo>
                      <a:pt x="1225" y="28"/>
                    </a:lnTo>
                    <a:lnTo>
                      <a:pt x="1220" y="58"/>
                    </a:lnTo>
                    <a:cubicBezTo>
                      <a:pt x="1217" y="67"/>
                      <a:pt x="1213" y="77"/>
                      <a:pt x="1207" y="85"/>
                    </a:cubicBezTo>
                    <a:cubicBezTo>
                      <a:pt x="1201" y="93"/>
                      <a:pt x="1195" y="100"/>
                      <a:pt x="1186" y="106"/>
                    </a:cubicBezTo>
                    <a:lnTo>
                      <a:pt x="1151" y="119"/>
                    </a:lnTo>
                    <a:lnTo>
                      <a:pt x="821" y="153"/>
                    </a:lnTo>
                    <a:lnTo>
                      <a:pt x="764" y="153"/>
                    </a:lnTo>
                    <a:lnTo>
                      <a:pt x="712" y="150"/>
                    </a:lnTo>
                    <a:lnTo>
                      <a:pt x="677" y="145"/>
                    </a:lnTo>
                    <a:lnTo>
                      <a:pt x="641" y="135"/>
                    </a:lnTo>
                    <a:lnTo>
                      <a:pt x="608" y="115"/>
                    </a:lnTo>
                    <a:lnTo>
                      <a:pt x="536" y="58"/>
                    </a:lnTo>
                    <a:lnTo>
                      <a:pt x="521" y="40"/>
                    </a:lnTo>
                    <a:lnTo>
                      <a:pt x="515" y="19"/>
                    </a:lnTo>
                    <a:lnTo>
                      <a:pt x="516" y="1"/>
                    </a:lnTo>
                    <a:lnTo>
                      <a:pt x="452" y="1"/>
                    </a:lnTo>
                    <a:lnTo>
                      <a:pt x="428" y="16"/>
                    </a:lnTo>
                    <a:lnTo>
                      <a:pt x="429" y="44"/>
                    </a:lnTo>
                    <a:lnTo>
                      <a:pt x="446" y="46"/>
                    </a:lnTo>
                    <a:lnTo>
                      <a:pt x="530" y="118"/>
                    </a:lnTo>
                    <a:lnTo>
                      <a:pt x="546" y="134"/>
                    </a:lnTo>
                    <a:lnTo>
                      <a:pt x="551" y="151"/>
                    </a:lnTo>
                    <a:lnTo>
                      <a:pt x="548" y="169"/>
                    </a:lnTo>
                    <a:lnTo>
                      <a:pt x="530" y="181"/>
                    </a:lnTo>
                    <a:lnTo>
                      <a:pt x="509" y="188"/>
                    </a:lnTo>
                    <a:lnTo>
                      <a:pt x="483" y="193"/>
                    </a:lnTo>
                    <a:lnTo>
                      <a:pt x="0" y="242"/>
                    </a:lnTo>
                    <a:lnTo>
                      <a:pt x="0" y="26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1395793" name="Rectangle 81" descr="Light vertical"/>
            <p:cNvSpPr>
              <a:spLocks noChangeAspect="1" noChangeArrowheads="1"/>
            </p:cNvSpPr>
            <p:nvPr/>
          </p:nvSpPr>
          <p:spPr bwMode="auto">
            <a:xfrm>
              <a:off x="869" y="2329"/>
              <a:ext cx="2866" cy="102"/>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5794" name="Freeform 82"/>
            <p:cNvSpPr>
              <a:spLocks noChangeAspect="1"/>
            </p:cNvSpPr>
            <p:nvPr/>
          </p:nvSpPr>
          <p:spPr bwMode="auto">
            <a:xfrm>
              <a:off x="2468"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5795" name="Freeform 83"/>
            <p:cNvSpPr>
              <a:spLocks noChangeAspect="1"/>
            </p:cNvSpPr>
            <p:nvPr/>
          </p:nvSpPr>
          <p:spPr bwMode="auto">
            <a:xfrm flipV="1">
              <a:off x="2467"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7762" name="Rectangle 2"/>
          <p:cNvSpPr>
            <a:spLocks noGrp="1" noChangeArrowheads="1"/>
          </p:cNvSpPr>
          <p:nvPr>
            <p:ph type="title"/>
          </p:nvPr>
        </p:nvSpPr>
        <p:spPr>
          <a:noFill/>
          <a:ln/>
        </p:spPr>
        <p:txBody>
          <a:bodyPr/>
          <a:lstStyle/>
          <a:p>
            <a:pPr algn="ctr"/>
            <a:r>
              <a:rPr lang="en-GB" altLang="en-US" sz="2800"/>
              <a:t>M829A2 120mm APFSDS</a:t>
            </a:r>
          </a:p>
        </p:txBody>
      </p:sp>
      <p:sp>
        <p:nvSpPr>
          <p:cNvPr id="1397763" name="Text Box 3"/>
          <p:cNvSpPr txBox="1">
            <a:spLocks noChangeArrowheads="1"/>
          </p:cNvSpPr>
          <p:nvPr/>
        </p:nvSpPr>
        <p:spPr bwMode="auto">
          <a:xfrm>
            <a:off x="1235075" y="4235450"/>
            <a:ext cx="2226892"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400" b="1" u="sng" dirty="0">
                <a:solidFill>
                  <a:schemeClr val="accent2"/>
                </a:solidFill>
              </a:rPr>
              <a:t>CARBON FIBRE SABOT</a:t>
            </a:r>
          </a:p>
        </p:txBody>
      </p:sp>
      <p:grpSp>
        <p:nvGrpSpPr>
          <p:cNvPr id="1397764" name="Group 4"/>
          <p:cNvGrpSpPr>
            <a:grpSpLocks/>
          </p:cNvGrpSpPr>
          <p:nvPr/>
        </p:nvGrpSpPr>
        <p:grpSpPr bwMode="auto">
          <a:xfrm>
            <a:off x="630238" y="1685925"/>
            <a:ext cx="6562725" cy="3203575"/>
            <a:chOff x="397" y="1062"/>
            <a:chExt cx="4134" cy="2018"/>
          </a:xfrm>
        </p:grpSpPr>
        <p:grpSp>
          <p:nvGrpSpPr>
            <p:cNvPr id="1397765" name="Group 5"/>
            <p:cNvGrpSpPr>
              <a:grpSpLocks noChangeAspect="1"/>
            </p:cNvGrpSpPr>
            <p:nvPr/>
          </p:nvGrpSpPr>
          <p:grpSpPr bwMode="auto">
            <a:xfrm>
              <a:off x="1981" y="2663"/>
              <a:ext cx="2550" cy="417"/>
              <a:chOff x="234" y="1965"/>
              <a:chExt cx="5101" cy="834"/>
            </a:xfrm>
          </p:grpSpPr>
          <p:sp>
            <p:nvSpPr>
              <p:cNvPr id="1397766" name="Freeform 6" descr="Large confetti"/>
              <p:cNvSpPr>
                <a:spLocks noChangeAspect="1"/>
              </p:cNvSpPr>
              <p:nvPr/>
            </p:nvSpPr>
            <p:spPr bwMode="auto">
              <a:xfrm>
                <a:off x="2264" y="1997"/>
                <a:ext cx="3005" cy="770"/>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67" name="Rectangle 7"/>
              <p:cNvSpPr>
                <a:spLocks noChangeAspect="1" noChangeArrowheads="1"/>
              </p:cNvSpPr>
              <p:nvPr/>
            </p:nvSpPr>
            <p:spPr bwMode="auto">
              <a:xfrm flipV="1">
                <a:off x="4903" y="2735"/>
                <a:ext cx="168" cy="48"/>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68" name="Rectangle 8"/>
              <p:cNvSpPr>
                <a:spLocks noChangeAspect="1" noChangeArrowheads="1"/>
              </p:cNvSpPr>
              <p:nvPr/>
            </p:nvSpPr>
            <p:spPr bwMode="auto">
              <a:xfrm>
                <a:off x="4903" y="1975"/>
                <a:ext cx="168" cy="46"/>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69" name="Rectangle 9"/>
              <p:cNvSpPr>
                <a:spLocks noChangeAspect="1" noChangeArrowheads="1"/>
              </p:cNvSpPr>
              <p:nvPr/>
            </p:nvSpPr>
            <p:spPr bwMode="auto">
              <a:xfrm flipV="1">
                <a:off x="4901" y="2735"/>
                <a:ext cx="170" cy="48"/>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0" name="Freeform 10"/>
              <p:cNvSpPr>
                <a:spLocks noChangeAspect="1"/>
              </p:cNvSpPr>
              <p:nvPr/>
            </p:nvSpPr>
            <p:spPr bwMode="auto">
              <a:xfrm>
                <a:off x="5019" y="1965"/>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71" name="Freeform 11"/>
              <p:cNvSpPr>
                <a:spLocks noChangeAspect="1"/>
              </p:cNvSpPr>
              <p:nvPr/>
            </p:nvSpPr>
            <p:spPr bwMode="auto">
              <a:xfrm flipV="1">
                <a:off x="5019" y="2379"/>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72" name="Rectangle 12" descr="Light vertical"/>
              <p:cNvSpPr>
                <a:spLocks noChangeAspect="1" noChangeArrowheads="1"/>
              </p:cNvSpPr>
              <p:nvPr/>
            </p:nvSpPr>
            <p:spPr bwMode="auto">
              <a:xfrm>
                <a:off x="740" y="2329"/>
                <a:ext cx="2995" cy="102"/>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3" name="Rectangle 13"/>
              <p:cNvSpPr>
                <a:spLocks noChangeAspect="1" noChangeArrowheads="1"/>
              </p:cNvSpPr>
              <p:nvPr/>
            </p:nvSpPr>
            <p:spPr bwMode="auto">
              <a:xfrm>
                <a:off x="4981" y="2315"/>
                <a:ext cx="212" cy="130"/>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4" name="AutoShape 14"/>
              <p:cNvSpPr>
                <a:spLocks noChangeAspect="1" noChangeArrowheads="1"/>
              </p:cNvSpPr>
              <p:nvPr/>
            </p:nvSpPr>
            <p:spPr bwMode="auto">
              <a:xfrm rot="5400000">
                <a:off x="4904" y="2366"/>
                <a:ext cx="126" cy="28"/>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5" name="Rectangle 15"/>
              <p:cNvSpPr>
                <a:spLocks noChangeAspect="1" noChangeArrowheads="1"/>
              </p:cNvSpPr>
              <p:nvPr/>
            </p:nvSpPr>
            <p:spPr bwMode="auto">
              <a:xfrm>
                <a:off x="4393" y="2333"/>
                <a:ext cx="564"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6" name="AutoShape 16"/>
              <p:cNvSpPr>
                <a:spLocks noChangeAspect="1" noChangeArrowheads="1"/>
              </p:cNvSpPr>
              <p:nvPr/>
            </p:nvSpPr>
            <p:spPr bwMode="auto">
              <a:xfrm rot="5400000">
                <a:off x="4310" y="2350"/>
                <a:ext cx="100" cy="62"/>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7" name="Oval 17"/>
              <p:cNvSpPr>
                <a:spLocks noChangeAspect="1" noChangeArrowheads="1"/>
              </p:cNvSpPr>
              <p:nvPr/>
            </p:nvSpPr>
            <p:spPr bwMode="auto">
              <a:xfrm>
                <a:off x="4475" y="2369"/>
                <a:ext cx="30" cy="28"/>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8" name="Oval 18"/>
              <p:cNvSpPr>
                <a:spLocks noChangeAspect="1" noChangeArrowheads="1"/>
              </p:cNvSpPr>
              <p:nvPr/>
            </p:nvSpPr>
            <p:spPr bwMode="auto">
              <a:xfrm>
                <a:off x="4669" y="2369"/>
                <a:ext cx="28" cy="30"/>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79" name="Oval 19"/>
              <p:cNvSpPr>
                <a:spLocks noChangeAspect="1" noChangeArrowheads="1"/>
              </p:cNvSpPr>
              <p:nvPr/>
            </p:nvSpPr>
            <p:spPr bwMode="auto">
              <a:xfrm>
                <a:off x="4863" y="2369"/>
                <a:ext cx="28" cy="30"/>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80" name="AutoShape 20"/>
              <p:cNvSpPr>
                <a:spLocks noChangeAspect="1" noChangeArrowheads="1"/>
              </p:cNvSpPr>
              <p:nvPr/>
            </p:nvSpPr>
            <p:spPr bwMode="auto">
              <a:xfrm rot="5400000">
                <a:off x="5120" y="2364"/>
                <a:ext cx="182" cy="36"/>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81" name="Rectangle 21"/>
              <p:cNvSpPr>
                <a:spLocks noChangeAspect="1" noChangeArrowheads="1"/>
              </p:cNvSpPr>
              <p:nvPr/>
            </p:nvSpPr>
            <p:spPr bwMode="auto">
              <a:xfrm>
                <a:off x="5229" y="2289"/>
                <a:ext cx="106"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82" name="Freeform 22"/>
              <p:cNvSpPr>
                <a:spLocks noChangeAspect="1"/>
              </p:cNvSpPr>
              <p:nvPr/>
            </p:nvSpPr>
            <p:spPr bwMode="auto">
              <a:xfrm>
                <a:off x="3795" y="2239"/>
                <a:ext cx="584" cy="116"/>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83" name="Freeform 23"/>
              <p:cNvSpPr>
                <a:spLocks noChangeAspect="1"/>
              </p:cNvSpPr>
              <p:nvPr/>
            </p:nvSpPr>
            <p:spPr bwMode="auto">
              <a:xfrm flipV="1">
                <a:off x="3793" y="2411"/>
                <a:ext cx="584" cy="116"/>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84" name="Rectangle 24"/>
              <p:cNvSpPr>
                <a:spLocks noChangeAspect="1" noChangeArrowheads="1"/>
              </p:cNvSpPr>
              <p:nvPr/>
            </p:nvSpPr>
            <p:spPr bwMode="auto">
              <a:xfrm>
                <a:off x="3791" y="2343"/>
                <a:ext cx="518"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85" name="Freeform 25"/>
              <p:cNvSpPr>
                <a:spLocks noChangeAspect="1"/>
              </p:cNvSpPr>
              <p:nvPr/>
            </p:nvSpPr>
            <p:spPr bwMode="auto">
              <a:xfrm>
                <a:off x="3795" y="2291"/>
                <a:ext cx="584"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86" name="Freeform 26"/>
              <p:cNvSpPr>
                <a:spLocks noChangeAspect="1"/>
              </p:cNvSpPr>
              <p:nvPr/>
            </p:nvSpPr>
            <p:spPr bwMode="auto">
              <a:xfrm flipV="1">
                <a:off x="3793" y="2405"/>
                <a:ext cx="584"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87" name="Rectangle 27"/>
              <p:cNvSpPr>
                <a:spLocks noChangeAspect="1" noChangeArrowheads="1"/>
              </p:cNvSpPr>
              <p:nvPr/>
            </p:nvSpPr>
            <p:spPr bwMode="auto">
              <a:xfrm>
                <a:off x="3735" y="2337"/>
                <a:ext cx="56" cy="86"/>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88" name="Freeform 28"/>
              <p:cNvSpPr>
                <a:spLocks noChangeAspect="1"/>
              </p:cNvSpPr>
              <p:nvPr/>
            </p:nvSpPr>
            <p:spPr bwMode="auto">
              <a:xfrm>
                <a:off x="2140" y="2063"/>
                <a:ext cx="388" cy="166"/>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89" name="Freeform 29"/>
              <p:cNvSpPr>
                <a:spLocks noChangeAspect="1"/>
              </p:cNvSpPr>
              <p:nvPr/>
            </p:nvSpPr>
            <p:spPr bwMode="auto">
              <a:xfrm>
                <a:off x="1074" y="2091"/>
                <a:ext cx="172"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000000"/>
                  </a:gs>
                  <a:gs pos="100000">
                    <a:srgbClr val="777777"/>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90" name="Freeform 30"/>
              <p:cNvSpPr>
                <a:spLocks noChangeAspect="1"/>
              </p:cNvSpPr>
              <p:nvPr/>
            </p:nvSpPr>
            <p:spPr bwMode="auto">
              <a:xfrm>
                <a:off x="740" y="2069"/>
                <a:ext cx="2999" cy="262"/>
              </a:xfrm>
              <a:custGeom>
                <a:avLst/>
                <a:gdLst>
                  <a:gd name="T0" fmla="*/ 0 w 3000"/>
                  <a:gd name="T1" fmla="*/ 262 h 262"/>
                  <a:gd name="T2" fmla="*/ 3000 w 3000"/>
                  <a:gd name="T3" fmla="*/ 262 h 262"/>
                  <a:gd name="T4" fmla="*/ 2998 w 3000"/>
                  <a:gd name="T5" fmla="*/ 234 h 262"/>
                  <a:gd name="T6" fmla="*/ 2976 w 3000"/>
                  <a:gd name="T7" fmla="*/ 223 h 262"/>
                  <a:gd name="T8" fmla="*/ 2836 w 3000"/>
                  <a:gd name="T9" fmla="*/ 223 h 262"/>
                  <a:gd name="T10" fmla="*/ 1638 w 3000"/>
                  <a:gd name="T11" fmla="*/ 151 h 262"/>
                  <a:gd name="T12" fmla="*/ 1612 w 3000"/>
                  <a:gd name="T13" fmla="*/ 148 h 262"/>
                  <a:gd name="T14" fmla="*/ 1585 w 3000"/>
                  <a:gd name="T15" fmla="*/ 141 h 262"/>
                  <a:gd name="T16" fmla="*/ 1558 w 3000"/>
                  <a:gd name="T17" fmla="*/ 127 h 262"/>
                  <a:gd name="T18" fmla="*/ 1546 w 3000"/>
                  <a:gd name="T19" fmla="*/ 103 h 262"/>
                  <a:gd name="T20" fmla="*/ 1542 w 3000"/>
                  <a:gd name="T21" fmla="*/ 73 h 262"/>
                  <a:gd name="T22" fmla="*/ 1501 w 3000"/>
                  <a:gd name="T23" fmla="*/ 57 h 262"/>
                  <a:gd name="T24" fmla="*/ 1498 w 3000"/>
                  <a:gd name="T25" fmla="*/ 70 h 262"/>
                  <a:gd name="T26" fmla="*/ 1461 w 3000"/>
                  <a:gd name="T27" fmla="*/ 55 h 262"/>
                  <a:gd name="T28" fmla="*/ 1459 w 3000"/>
                  <a:gd name="T29" fmla="*/ 67 h 262"/>
                  <a:gd name="T30" fmla="*/ 1410 w 3000"/>
                  <a:gd name="T31" fmla="*/ 45 h 262"/>
                  <a:gd name="T32" fmla="*/ 1410 w 3000"/>
                  <a:gd name="T33" fmla="*/ 1 h 262"/>
                  <a:gd name="T34" fmla="*/ 1338 w 3000"/>
                  <a:gd name="T35" fmla="*/ 1 h 262"/>
                  <a:gd name="T36" fmla="*/ 1333 w 3000"/>
                  <a:gd name="T37" fmla="*/ 36 h 262"/>
                  <a:gd name="T38" fmla="*/ 1326 w 3000"/>
                  <a:gd name="T39" fmla="*/ 64 h 262"/>
                  <a:gd name="T40" fmla="*/ 1306 w 3000"/>
                  <a:gd name="T41" fmla="*/ 87 h 262"/>
                  <a:gd name="T42" fmla="*/ 1276 w 3000"/>
                  <a:gd name="T43" fmla="*/ 105 h 262"/>
                  <a:gd name="T44" fmla="*/ 1230 w 3000"/>
                  <a:gd name="T45" fmla="*/ 120 h 262"/>
                  <a:gd name="T46" fmla="*/ 1123 w 3000"/>
                  <a:gd name="T47" fmla="*/ 133 h 262"/>
                  <a:gd name="T48" fmla="*/ 744 w 3000"/>
                  <a:gd name="T49" fmla="*/ 166 h 262"/>
                  <a:gd name="T50" fmla="*/ 691 w 3000"/>
                  <a:gd name="T51" fmla="*/ 166 h 262"/>
                  <a:gd name="T52" fmla="*/ 653 w 3000"/>
                  <a:gd name="T53" fmla="*/ 161 h 262"/>
                  <a:gd name="T54" fmla="*/ 616 w 3000"/>
                  <a:gd name="T55" fmla="*/ 155 h 262"/>
                  <a:gd name="T56" fmla="*/ 584 w 3000"/>
                  <a:gd name="T57" fmla="*/ 146 h 262"/>
                  <a:gd name="T58" fmla="*/ 542 w 3000"/>
                  <a:gd name="T59" fmla="*/ 122 h 262"/>
                  <a:gd name="T60" fmla="*/ 457 w 3000"/>
                  <a:gd name="T61" fmla="*/ 47 h 262"/>
                  <a:gd name="T62" fmla="*/ 439 w 3000"/>
                  <a:gd name="T63" fmla="*/ 23 h 262"/>
                  <a:gd name="T64" fmla="*/ 433 w 3000"/>
                  <a:gd name="T65" fmla="*/ 0 h 262"/>
                  <a:gd name="T66" fmla="*/ 355 w 3000"/>
                  <a:gd name="T67" fmla="*/ 0 h 262"/>
                  <a:gd name="T68" fmla="*/ 336 w 3000"/>
                  <a:gd name="T69" fmla="*/ 13 h 262"/>
                  <a:gd name="T70" fmla="*/ 334 w 3000"/>
                  <a:gd name="T71" fmla="*/ 39 h 262"/>
                  <a:gd name="T72" fmla="*/ 360 w 3000"/>
                  <a:gd name="T73" fmla="*/ 39 h 262"/>
                  <a:gd name="T74" fmla="*/ 381 w 3000"/>
                  <a:gd name="T75" fmla="*/ 48 h 262"/>
                  <a:gd name="T76" fmla="*/ 402 w 3000"/>
                  <a:gd name="T77" fmla="*/ 70 h 262"/>
                  <a:gd name="T78" fmla="*/ 418 w 3000"/>
                  <a:gd name="T79" fmla="*/ 94 h 262"/>
                  <a:gd name="T80" fmla="*/ 435 w 3000"/>
                  <a:gd name="T81" fmla="*/ 117 h 262"/>
                  <a:gd name="T82" fmla="*/ 448 w 3000"/>
                  <a:gd name="T83" fmla="*/ 136 h 262"/>
                  <a:gd name="T84" fmla="*/ 451 w 3000"/>
                  <a:gd name="T85" fmla="*/ 163 h 262"/>
                  <a:gd name="T86" fmla="*/ 444 w 3000"/>
                  <a:gd name="T87" fmla="*/ 183 h 262"/>
                  <a:gd name="T88" fmla="*/ 424 w 3000"/>
                  <a:gd name="T89" fmla="*/ 196 h 262"/>
                  <a:gd name="T90" fmla="*/ 364 w 3000"/>
                  <a:gd name="T91" fmla="*/ 205 h 262"/>
                  <a:gd name="T92" fmla="*/ 1 w 3000"/>
                  <a:gd name="T93" fmla="*/ 237 h 262"/>
                  <a:gd name="T94" fmla="*/ 0 w 3000"/>
                  <a:gd name="T95"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00" h="262">
                    <a:moveTo>
                      <a:pt x="0" y="262"/>
                    </a:moveTo>
                    <a:lnTo>
                      <a:pt x="3000" y="262"/>
                    </a:lnTo>
                    <a:lnTo>
                      <a:pt x="2998" y="234"/>
                    </a:lnTo>
                    <a:lnTo>
                      <a:pt x="2976" y="223"/>
                    </a:lnTo>
                    <a:lnTo>
                      <a:pt x="2836" y="223"/>
                    </a:lnTo>
                    <a:lnTo>
                      <a:pt x="1638" y="151"/>
                    </a:lnTo>
                    <a:lnTo>
                      <a:pt x="1612" y="148"/>
                    </a:lnTo>
                    <a:lnTo>
                      <a:pt x="1585" y="141"/>
                    </a:lnTo>
                    <a:lnTo>
                      <a:pt x="1558" y="127"/>
                    </a:lnTo>
                    <a:lnTo>
                      <a:pt x="1546" y="103"/>
                    </a:lnTo>
                    <a:lnTo>
                      <a:pt x="1542" y="73"/>
                    </a:lnTo>
                    <a:lnTo>
                      <a:pt x="1501" y="57"/>
                    </a:lnTo>
                    <a:lnTo>
                      <a:pt x="1498" y="70"/>
                    </a:lnTo>
                    <a:lnTo>
                      <a:pt x="1461" y="55"/>
                    </a:lnTo>
                    <a:lnTo>
                      <a:pt x="1459" y="67"/>
                    </a:lnTo>
                    <a:lnTo>
                      <a:pt x="1410" y="45"/>
                    </a:lnTo>
                    <a:lnTo>
                      <a:pt x="1410" y="1"/>
                    </a:lnTo>
                    <a:lnTo>
                      <a:pt x="1338" y="1"/>
                    </a:lnTo>
                    <a:lnTo>
                      <a:pt x="1333" y="36"/>
                    </a:lnTo>
                    <a:lnTo>
                      <a:pt x="1326" y="64"/>
                    </a:lnTo>
                    <a:lnTo>
                      <a:pt x="1306" y="87"/>
                    </a:lnTo>
                    <a:lnTo>
                      <a:pt x="1276" y="105"/>
                    </a:lnTo>
                    <a:lnTo>
                      <a:pt x="1230" y="120"/>
                    </a:lnTo>
                    <a:lnTo>
                      <a:pt x="1123" y="133"/>
                    </a:lnTo>
                    <a:lnTo>
                      <a:pt x="744" y="166"/>
                    </a:lnTo>
                    <a:lnTo>
                      <a:pt x="691" y="166"/>
                    </a:lnTo>
                    <a:lnTo>
                      <a:pt x="653" y="161"/>
                    </a:lnTo>
                    <a:lnTo>
                      <a:pt x="616" y="155"/>
                    </a:lnTo>
                    <a:lnTo>
                      <a:pt x="584" y="146"/>
                    </a:lnTo>
                    <a:lnTo>
                      <a:pt x="542" y="122"/>
                    </a:lnTo>
                    <a:lnTo>
                      <a:pt x="457" y="47"/>
                    </a:lnTo>
                    <a:lnTo>
                      <a:pt x="439" y="23"/>
                    </a:lnTo>
                    <a:lnTo>
                      <a:pt x="433" y="0"/>
                    </a:lnTo>
                    <a:lnTo>
                      <a:pt x="355" y="0"/>
                    </a:lnTo>
                    <a:lnTo>
                      <a:pt x="336" y="13"/>
                    </a:lnTo>
                    <a:lnTo>
                      <a:pt x="334" y="39"/>
                    </a:lnTo>
                    <a:lnTo>
                      <a:pt x="360" y="39"/>
                    </a:lnTo>
                    <a:lnTo>
                      <a:pt x="381" y="48"/>
                    </a:lnTo>
                    <a:lnTo>
                      <a:pt x="402" y="70"/>
                    </a:lnTo>
                    <a:lnTo>
                      <a:pt x="418" y="94"/>
                    </a:lnTo>
                    <a:lnTo>
                      <a:pt x="435" y="117"/>
                    </a:lnTo>
                    <a:lnTo>
                      <a:pt x="448" y="136"/>
                    </a:lnTo>
                    <a:lnTo>
                      <a:pt x="451" y="163"/>
                    </a:lnTo>
                    <a:lnTo>
                      <a:pt x="444" y="183"/>
                    </a:lnTo>
                    <a:lnTo>
                      <a:pt x="424" y="196"/>
                    </a:lnTo>
                    <a:lnTo>
                      <a:pt x="364" y="205"/>
                    </a:lnTo>
                    <a:lnTo>
                      <a:pt x="1" y="237"/>
                    </a:lnTo>
                    <a:lnTo>
                      <a:pt x="0" y="262"/>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91" name="Freeform 31"/>
              <p:cNvSpPr>
                <a:spLocks noChangeAspect="1"/>
              </p:cNvSpPr>
              <p:nvPr/>
            </p:nvSpPr>
            <p:spPr bwMode="auto">
              <a:xfrm flipV="1">
                <a:off x="2138" y="2533"/>
                <a:ext cx="388" cy="164"/>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92" name="Freeform 32"/>
              <p:cNvSpPr>
                <a:spLocks noChangeAspect="1"/>
              </p:cNvSpPr>
              <p:nvPr/>
            </p:nvSpPr>
            <p:spPr bwMode="auto">
              <a:xfrm flipV="1">
                <a:off x="1072" y="2459"/>
                <a:ext cx="172"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777777"/>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93" name="Freeform 33"/>
              <p:cNvSpPr>
                <a:spLocks noChangeAspect="1"/>
              </p:cNvSpPr>
              <p:nvPr/>
            </p:nvSpPr>
            <p:spPr bwMode="auto">
              <a:xfrm flipV="1">
                <a:off x="738" y="2431"/>
                <a:ext cx="2999" cy="262"/>
              </a:xfrm>
              <a:custGeom>
                <a:avLst/>
                <a:gdLst>
                  <a:gd name="T0" fmla="*/ 0 w 3000"/>
                  <a:gd name="T1" fmla="*/ 262 h 262"/>
                  <a:gd name="T2" fmla="*/ 3000 w 3000"/>
                  <a:gd name="T3" fmla="*/ 262 h 262"/>
                  <a:gd name="T4" fmla="*/ 2998 w 3000"/>
                  <a:gd name="T5" fmla="*/ 234 h 262"/>
                  <a:gd name="T6" fmla="*/ 2976 w 3000"/>
                  <a:gd name="T7" fmla="*/ 223 h 262"/>
                  <a:gd name="T8" fmla="*/ 2836 w 3000"/>
                  <a:gd name="T9" fmla="*/ 223 h 262"/>
                  <a:gd name="T10" fmla="*/ 1638 w 3000"/>
                  <a:gd name="T11" fmla="*/ 151 h 262"/>
                  <a:gd name="T12" fmla="*/ 1612 w 3000"/>
                  <a:gd name="T13" fmla="*/ 148 h 262"/>
                  <a:gd name="T14" fmla="*/ 1585 w 3000"/>
                  <a:gd name="T15" fmla="*/ 141 h 262"/>
                  <a:gd name="T16" fmla="*/ 1558 w 3000"/>
                  <a:gd name="T17" fmla="*/ 127 h 262"/>
                  <a:gd name="T18" fmla="*/ 1546 w 3000"/>
                  <a:gd name="T19" fmla="*/ 103 h 262"/>
                  <a:gd name="T20" fmla="*/ 1542 w 3000"/>
                  <a:gd name="T21" fmla="*/ 73 h 262"/>
                  <a:gd name="T22" fmla="*/ 1501 w 3000"/>
                  <a:gd name="T23" fmla="*/ 57 h 262"/>
                  <a:gd name="T24" fmla="*/ 1498 w 3000"/>
                  <a:gd name="T25" fmla="*/ 70 h 262"/>
                  <a:gd name="T26" fmla="*/ 1461 w 3000"/>
                  <a:gd name="T27" fmla="*/ 55 h 262"/>
                  <a:gd name="T28" fmla="*/ 1459 w 3000"/>
                  <a:gd name="T29" fmla="*/ 67 h 262"/>
                  <a:gd name="T30" fmla="*/ 1410 w 3000"/>
                  <a:gd name="T31" fmla="*/ 45 h 262"/>
                  <a:gd name="T32" fmla="*/ 1410 w 3000"/>
                  <a:gd name="T33" fmla="*/ 1 h 262"/>
                  <a:gd name="T34" fmla="*/ 1338 w 3000"/>
                  <a:gd name="T35" fmla="*/ 1 h 262"/>
                  <a:gd name="T36" fmla="*/ 1333 w 3000"/>
                  <a:gd name="T37" fmla="*/ 36 h 262"/>
                  <a:gd name="T38" fmla="*/ 1326 w 3000"/>
                  <a:gd name="T39" fmla="*/ 64 h 262"/>
                  <a:gd name="T40" fmla="*/ 1306 w 3000"/>
                  <a:gd name="T41" fmla="*/ 87 h 262"/>
                  <a:gd name="T42" fmla="*/ 1276 w 3000"/>
                  <a:gd name="T43" fmla="*/ 105 h 262"/>
                  <a:gd name="T44" fmla="*/ 1230 w 3000"/>
                  <a:gd name="T45" fmla="*/ 120 h 262"/>
                  <a:gd name="T46" fmla="*/ 1123 w 3000"/>
                  <a:gd name="T47" fmla="*/ 133 h 262"/>
                  <a:gd name="T48" fmla="*/ 744 w 3000"/>
                  <a:gd name="T49" fmla="*/ 166 h 262"/>
                  <a:gd name="T50" fmla="*/ 691 w 3000"/>
                  <a:gd name="T51" fmla="*/ 166 h 262"/>
                  <a:gd name="T52" fmla="*/ 653 w 3000"/>
                  <a:gd name="T53" fmla="*/ 161 h 262"/>
                  <a:gd name="T54" fmla="*/ 616 w 3000"/>
                  <a:gd name="T55" fmla="*/ 155 h 262"/>
                  <a:gd name="T56" fmla="*/ 584 w 3000"/>
                  <a:gd name="T57" fmla="*/ 146 h 262"/>
                  <a:gd name="T58" fmla="*/ 542 w 3000"/>
                  <a:gd name="T59" fmla="*/ 122 h 262"/>
                  <a:gd name="T60" fmla="*/ 457 w 3000"/>
                  <a:gd name="T61" fmla="*/ 47 h 262"/>
                  <a:gd name="T62" fmla="*/ 439 w 3000"/>
                  <a:gd name="T63" fmla="*/ 23 h 262"/>
                  <a:gd name="T64" fmla="*/ 433 w 3000"/>
                  <a:gd name="T65" fmla="*/ 0 h 262"/>
                  <a:gd name="T66" fmla="*/ 355 w 3000"/>
                  <a:gd name="T67" fmla="*/ 0 h 262"/>
                  <a:gd name="T68" fmla="*/ 336 w 3000"/>
                  <a:gd name="T69" fmla="*/ 13 h 262"/>
                  <a:gd name="T70" fmla="*/ 334 w 3000"/>
                  <a:gd name="T71" fmla="*/ 39 h 262"/>
                  <a:gd name="T72" fmla="*/ 360 w 3000"/>
                  <a:gd name="T73" fmla="*/ 39 h 262"/>
                  <a:gd name="T74" fmla="*/ 381 w 3000"/>
                  <a:gd name="T75" fmla="*/ 48 h 262"/>
                  <a:gd name="T76" fmla="*/ 402 w 3000"/>
                  <a:gd name="T77" fmla="*/ 70 h 262"/>
                  <a:gd name="T78" fmla="*/ 418 w 3000"/>
                  <a:gd name="T79" fmla="*/ 94 h 262"/>
                  <a:gd name="T80" fmla="*/ 435 w 3000"/>
                  <a:gd name="T81" fmla="*/ 117 h 262"/>
                  <a:gd name="T82" fmla="*/ 448 w 3000"/>
                  <a:gd name="T83" fmla="*/ 136 h 262"/>
                  <a:gd name="T84" fmla="*/ 451 w 3000"/>
                  <a:gd name="T85" fmla="*/ 163 h 262"/>
                  <a:gd name="T86" fmla="*/ 444 w 3000"/>
                  <a:gd name="T87" fmla="*/ 183 h 262"/>
                  <a:gd name="T88" fmla="*/ 424 w 3000"/>
                  <a:gd name="T89" fmla="*/ 196 h 262"/>
                  <a:gd name="T90" fmla="*/ 364 w 3000"/>
                  <a:gd name="T91" fmla="*/ 205 h 262"/>
                  <a:gd name="T92" fmla="*/ 1 w 3000"/>
                  <a:gd name="T93" fmla="*/ 237 h 262"/>
                  <a:gd name="T94" fmla="*/ 0 w 3000"/>
                  <a:gd name="T95"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00" h="262">
                    <a:moveTo>
                      <a:pt x="0" y="262"/>
                    </a:moveTo>
                    <a:lnTo>
                      <a:pt x="3000" y="262"/>
                    </a:lnTo>
                    <a:lnTo>
                      <a:pt x="2998" y="234"/>
                    </a:lnTo>
                    <a:lnTo>
                      <a:pt x="2976" y="223"/>
                    </a:lnTo>
                    <a:lnTo>
                      <a:pt x="2836" y="223"/>
                    </a:lnTo>
                    <a:lnTo>
                      <a:pt x="1638" y="151"/>
                    </a:lnTo>
                    <a:lnTo>
                      <a:pt x="1612" y="148"/>
                    </a:lnTo>
                    <a:lnTo>
                      <a:pt x="1585" y="141"/>
                    </a:lnTo>
                    <a:lnTo>
                      <a:pt x="1558" y="127"/>
                    </a:lnTo>
                    <a:lnTo>
                      <a:pt x="1546" y="103"/>
                    </a:lnTo>
                    <a:lnTo>
                      <a:pt x="1542" y="73"/>
                    </a:lnTo>
                    <a:lnTo>
                      <a:pt x="1501" y="57"/>
                    </a:lnTo>
                    <a:lnTo>
                      <a:pt x="1498" y="70"/>
                    </a:lnTo>
                    <a:lnTo>
                      <a:pt x="1461" y="55"/>
                    </a:lnTo>
                    <a:lnTo>
                      <a:pt x="1459" y="67"/>
                    </a:lnTo>
                    <a:lnTo>
                      <a:pt x="1410" y="45"/>
                    </a:lnTo>
                    <a:lnTo>
                      <a:pt x="1410" y="1"/>
                    </a:lnTo>
                    <a:lnTo>
                      <a:pt x="1338" y="1"/>
                    </a:lnTo>
                    <a:lnTo>
                      <a:pt x="1333" y="36"/>
                    </a:lnTo>
                    <a:lnTo>
                      <a:pt x="1326" y="64"/>
                    </a:lnTo>
                    <a:lnTo>
                      <a:pt x="1306" y="87"/>
                    </a:lnTo>
                    <a:lnTo>
                      <a:pt x="1276" y="105"/>
                    </a:lnTo>
                    <a:lnTo>
                      <a:pt x="1230" y="120"/>
                    </a:lnTo>
                    <a:lnTo>
                      <a:pt x="1123" y="133"/>
                    </a:lnTo>
                    <a:lnTo>
                      <a:pt x="744" y="166"/>
                    </a:lnTo>
                    <a:lnTo>
                      <a:pt x="691" y="166"/>
                    </a:lnTo>
                    <a:lnTo>
                      <a:pt x="653" y="161"/>
                    </a:lnTo>
                    <a:lnTo>
                      <a:pt x="616" y="155"/>
                    </a:lnTo>
                    <a:lnTo>
                      <a:pt x="584" y="146"/>
                    </a:lnTo>
                    <a:lnTo>
                      <a:pt x="542" y="122"/>
                    </a:lnTo>
                    <a:lnTo>
                      <a:pt x="457" y="47"/>
                    </a:lnTo>
                    <a:lnTo>
                      <a:pt x="439" y="23"/>
                    </a:lnTo>
                    <a:lnTo>
                      <a:pt x="433" y="0"/>
                    </a:lnTo>
                    <a:lnTo>
                      <a:pt x="355" y="0"/>
                    </a:lnTo>
                    <a:lnTo>
                      <a:pt x="336" y="13"/>
                    </a:lnTo>
                    <a:lnTo>
                      <a:pt x="334" y="39"/>
                    </a:lnTo>
                    <a:lnTo>
                      <a:pt x="360" y="39"/>
                    </a:lnTo>
                    <a:lnTo>
                      <a:pt x="381" y="48"/>
                    </a:lnTo>
                    <a:lnTo>
                      <a:pt x="402" y="70"/>
                    </a:lnTo>
                    <a:lnTo>
                      <a:pt x="418" y="94"/>
                    </a:lnTo>
                    <a:lnTo>
                      <a:pt x="435" y="117"/>
                    </a:lnTo>
                    <a:lnTo>
                      <a:pt x="448" y="136"/>
                    </a:lnTo>
                    <a:lnTo>
                      <a:pt x="451" y="163"/>
                    </a:lnTo>
                    <a:lnTo>
                      <a:pt x="444" y="183"/>
                    </a:lnTo>
                    <a:lnTo>
                      <a:pt x="424" y="196"/>
                    </a:lnTo>
                    <a:lnTo>
                      <a:pt x="364" y="205"/>
                    </a:lnTo>
                    <a:lnTo>
                      <a:pt x="1" y="237"/>
                    </a:lnTo>
                    <a:lnTo>
                      <a:pt x="0" y="262"/>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1397794" name="Group 34"/>
              <p:cNvGrpSpPr>
                <a:grpSpLocks noChangeAspect="1"/>
              </p:cNvGrpSpPr>
              <p:nvPr/>
            </p:nvGrpSpPr>
            <p:grpSpPr bwMode="auto">
              <a:xfrm>
                <a:off x="370" y="2315"/>
                <a:ext cx="370" cy="130"/>
                <a:chOff x="635" y="2306"/>
                <a:chExt cx="1479" cy="525"/>
              </a:xfrm>
            </p:grpSpPr>
            <p:sp>
              <p:nvSpPr>
                <p:cNvPr id="1397795" name="Freeform 35"/>
                <p:cNvSpPr>
                  <a:spLocks noChangeAspect="1"/>
                </p:cNvSpPr>
                <p:nvPr/>
              </p:nvSpPr>
              <p:spPr bwMode="auto">
                <a:xfrm>
                  <a:off x="635" y="2306"/>
                  <a:ext cx="1479" cy="525"/>
                </a:xfrm>
                <a:custGeom>
                  <a:avLst/>
                  <a:gdLst>
                    <a:gd name="T0" fmla="*/ 0 w 1479"/>
                    <a:gd name="T1" fmla="*/ 159 h 525"/>
                    <a:gd name="T2" fmla="*/ 493 w 1479"/>
                    <a:gd name="T3" fmla="*/ 78 h 525"/>
                    <a:gd name="T4" fmla="*/ 738 w 1479"/>
                    <a:gd name="T5" fmla="*/ 44 h 525"/>
                    <a:gd name="T6" fmla="*/ 943 w 1479"/>
                    <a:gd name="T7" fmla="*/ 25 h 525"/>
                    <a:gd name="T8" fmla="*/ 1479 w 1479"/>
                    <a:gd name="T9" fmla="*/ 0 h 525"/>
                    <a:gd name="T10" fmla="*/ 1479 w 1479"/>
                    <a:gd name="T11" fmla="*/ 525 h 525"/>
                    <a:gd name="T12" fmla="*/ 949 w 1479"/>
                    <a:gd name="T13" fmla="*/ 499 h 525"/>
                    <a:gd name="T14" fmla="*/ 739 w 1479"/>
                    <a:gd name="T15" fmla="*/ 480 h 525"/>
                    <a:gd name="T16" fmla="*/ 487 w 1479"/>
                    <a:gd name="T17" fmla="*/ 445 h 525"/>
                    <a:gd name="T18" fmla="*/ 3 w 1479"/>
                    <a:gd name="T19" fmla="*/ 364 h 525"/>
                    <a:gd name="T20" fmla="*/ 0 w 1479"/>
                    <a:gd name="T21" fmla="*/ 159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79" h="525">
                      <a:moveTo>
                        <a:pt x="0" y="159"/>
                      </a:moveTo>
                      <a:lnTo>
                        <a:pt x="493" y="78"/>
                      </a:lnTo>
                      <a:lnTo>
                        <a:pt x="738" y="44"/>
                      </a:lnTo>
                      <a:lnTo>
                        <a:pt x="943" y="25"/>
                      </a:lnTo>
                      <a:lnTo>
                        <a:pt x="1479" y="0"/>
                      </a:lnTo>
                      <a:lnTo>
                        <a:pt x="1479" y="525"/>
                      </a:lnTo>
                      <a:lnTo>
                        <a:pt x="949" y="499"/>
                      </a:lnTo>
                      <a:lnTo>
                        <a:pt x="739" y="480"/>
                      </a:lnTo>
                      <a:lnTo>
                        <a:pt x="487" y="445"/>
                      </a:lnTo>
                      <a:lnTo>
                        <a:pt x="3" y="364"/>
                      </a:lnTo>
                      <a:lnTo>
                        <a:pt x="0" y="159"/>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96" name="Freeform 36"/>
                <p:cNvSpPr>
                  <a:spLocks noChangeAspect="1"/>
                </p:cNvSpPr>
                <p:nvPr/>
              </p:nvSpPr>
              <p:spPr bwMode="auto">
                <a:xfrm>
                  <a:off x="925" y="2418"/>
                  <a:ext cx="1184" cy="300"/>
                </a:xfrm>
                <a:custGeom>
                  <a:avLst/>
                  <a:gdLst>
                    <a:gd name="T0" fmla="*/ 0 w 1184"/>
                    <a:gd name="T1" fmla="*/ 88 h 300"/>
                    <a:gd name="T2" fmla="*/ 295 w 1184"/>
                    <a:gd name="T3" fmla="*/ 88 h 300"/>
                    <a:gd name="T4" fmla="*/ 295 w 1184"/>
                    <a:gd name="T5" fmla="*/ 45 h 300"/>
                    <a:gd name="T6" fmla="*/ 543 w 1184"/>
                    <a:gd name="T7" fmla="*/ 45 h 300"/>
                    <a:gd name="T8" fmla="*/ 543 w 1184"/>
                    <a:gd name="T9" fmla="*/ 0 h 300"/>
                    <a:gd name="T10" fmla="*/ 1184 w 1184"/>
                    <a:gd name="T11" fmla="*/ 0 h 300"/>
                    <a:gd name="T12" fmla="*/ 1184 w 1184"/>
                    <a:gd name="T13" fmla="*/ 300 h 300"/>
                    <a:gd name="T14" fmla="*/ 541 w 1184"/>
                    <a:gd name="T15" fmla="*/ 300 h 300"/>
                    <a:gd name="T16" fmla="*/ 541 w 1184"/>
                    <a:gd name="T17" fmla="*/ 254 h 300"/>
                    <a:gd name="T18" fmla="*/ 295 w 1184"/>
                    <a:gd name="T19" fmla="*/ 254 h 300"/>
                    <a:gd name="T20" fmla="*/ 295 w 1184"/>
                    <a:gd name="T21" fmla="*/ 209 h 300"/>
                    <a:gd name="T22" fmla="*/ 1 w 1184"/>
                    <a:gd name="T23" fmla="*/ 209 h 300"/>
                    <a:gd name="T24" fmla="*/ 0 w 1184"/>
                    <a:gd name="T25" fmla="*/ 88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4" h="300">
                      <a:moveTo>
                        <a:pt x="0" y="88"/>
                      </a:moveTo>
                      <a:lnTo>
                        <a:pt x="295" y="88"/>
                      </a:lnTo>
                      <a:lnTo>
                        <a:pt x="295" y="45"/>
                      </a:lnTo>
                      <a:lnTo>
                        <a:pt x="543" y="45"/>
                      </a:lnTo>
                      <a:lnTo>
                        <a:pt x="543" y="0"/>
                      </a:lnTo>
                      <a:lnTo>
                        <a:pt x="1184" y="0"/>
                      </a:lnTo>
                      <a:lnTo>
                        <a:pt x="1184" y="300"/>
                      </a:lnTo>
                      <a:lnTo>
                        <a:pt x="541" y="300"/>
                      </a:lnTo>
                      <a:lnTo>
                        <a:pt x="541" y="254"/>
                      </a:lnTo>
                      <a:lnTo>
                        <a:pt x="295" y="254"/>
                      </a:lnTo>
                      <a:lnTo>
                        <a:pt x="295" y="209"/>
                      </a:lnTo>
                      <a:lnTo>
                        <a:pt x="1" y="209"/>
                      </a:lnTo>
                      <a:lnTo>
                        <a:pt x="0" y="88"/>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397797" name="Freeform 37"/>
              <p:cNvSpPr>
                <a:spLocks noChangeAspect="1"/>
              </p:cNvSpPr>
              <p:nvPr/>
            </p:nvSpPr>
            <p:spPr bwMode="auto">
              <a:xfrm>
                <a:off x="234" y="2355"/>
                <a:ext cx="210" cy="52"/>
              </a:xfrm>
              <a:custGeom>
                <a:avLst/>
                <a:gdLst>
                  <a:gd name="T0" fmla="*/ 0 w 855"/>
                  <a:gd name="T1" fmla="*/ 80 h 212"/>
                  <a:gd name="T2" fmla="*/ 562 w 855"/>
                  <a:gd name="T3" fmla="*/ 0 h 212"/>
                  <a:gd name="T4" fmla="*/ 562 w 855"/>
                  <a:gd name="T5" fmla="*/ 45 h 212"/>
                  <a:gd name="T6" fmla="*/ 855 w 855"/>
                  <a:gd name="T7" fmla="*/ 45 h 212"/>
                  <a:gd name="T8" fmla="*/ 855 w 855"/>
                  <a:gd name="T9" fmla="*/ 167 h 212"/>
                  <a:gd name="T10" fmla="*/ 564 w 855"/>
                  <a:gd name="T11" fmla="*/ 167 h 212"/>
                  <a:gd name="T12" fmla="*/ 564 w 855"/>
                  <a:gd name="T13" fmla="*/ 212 h 212"/>
                  <a:gd name="T14" fmla="*/ 0 w 855"/>
                  <a:gd name="T15" fmla="*/ 132 h 212"/>
                  <a:gd name="T16" fmla="*/ 0 w 855"/>
                  <a:gd name="T17" fmla="*/ 80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5" h="212">
                    <a:moveTo>
                      <a:pt x="0" y="80"/>
                    </a:moveTo>
                    <a:lnTo>
                      <a:pt x="562" y="0"/>
                    </a:lnTo>
                    <a:lnTo>
                      <a:pt x="562" y="45"/>
                    </a:lnTo>
                    <a:lnTo>
                      <a:pt x="855" y="45"/>
                    </a:lnTo>
                    <a:lnTo>
                      <a:pt x="855" y="167"/>
                    </a:lnTo>
                    <a:lnTo>
                      <a:pt x="564" y="167"/>
                    </a:lnTo>
                    <a:lnTo>
                      <a:pt x="564" y="212"/>
                    </a:lnTo>
                    <a:lnTo>
                      <a:pt x="0" y="132"/>
                    </a:lnTo>
                    <a:lnTo>
                      <a:pt x="0" y="80"/>
                    </a:lnTo>
                    <a:close/>
                  </a:path>
                </a:pathLst>
              </a:custGeom>
              <a:solidFill>
                <a:srgbClr val="80808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798" name="Freeform 38"/>
              <p:cNvSpPr>
                <a:spLocks noChangeAspect="1"/>
              </p:cNvSpPr>
              <p:nvPr/>
            </p:nvSpPr>
            <p:spPr bwMode="auto">
              <a:xfrm>
                <a:off x="2468"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799" name="Freeform 39"/>
              <p:cNvSpPr>
                <a:spLocks noChangeAspect="1"/>
              </p:cNvSpPr>
              <p:nvPr/>
            </p:nvSpPr>
            <p:spPr bwMode="auto">
              <a:xfrm flipV="1">
                <a:off x="2467"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397800" name="Group 40"/>
            <p:cNvGrpSpPr>
              <a:grpSpLocks noChangeAspect="1"/>
            </p:cNvGrpSpPr>
            <p:nvPr/>
          </p:nvGrpSpPr>
          <p:grpSpPr bwMode="auto">
            <a:xfrm>
              <a:off x="397" y="1062"/>
              <a:ext cx="2457" cy="417"/>
              <a:chOff x="416" y="1966"/>
              <a:chExt cx="4920" cy="835"/>
            </a:xfrm>
          </p:grpSpPr>
          <p:sp>
            <p:nvSpPr>
              <p:cNvPr id="1397801" name="Freeform 41" descr="Large confetti"/>
              <p:cNvSpPr>
                <a:spLocks noChangeAspect="1"/>
              </p:cNvSpPr>
              <p:nvPr/>
            </p:nvSpPr>
            <p:spPr bwMode="auto">
              <a:xfrm>
                <a:off x="2267" y="1998"/>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02" name="AutoShape 42"/>
              <p:cNvSpPr>
                <a:spLocks noChangeAspect="1" noChangeArrowheads="1"/>
              </p:cNvSpPr>
              <p:nvPr/>
            </p:nvSpPr>
            <p:spPr bwMode="auto">
              <a:xfrm rot="5400000">
                <a:off x="491" y="2283"/>
                <a:ext cx="45" cy="196"/>
              </a:xfrm>
              <a:custGeom>
                <a:avLst/>
                <a:gdLst>
                  <a:gd name="G0" fmla="+- 9906 0 0"/>
                  <a:gd name="G1" fmla="+- 21600 0 9906"/>
                  <a:gd name="G2" fmla="*/ 9906 1 2"/>
                  <a:gd name="G3" fmla="+- 21600 0 G2"/>
                  <a:gd name="G4" fmla="+/ 9906 21600 2"/>
                  <a:gd name="G5" fmla="+/ G1 0 2"/>
                  <a:gd name="G6" fmla="*/ 21600 21600 9906"/>
                  <a:gd name="G7" fmla="*/ G6 1 2"/>
                  <a:gd name="G8" fmla="+- 21600 0 G7"/>
                  <a:gd name="G9" fmla="*/ 21600 1 2"/>
                  <a:gd name="G10" fmla="+- 9906 0 G9"/>
                  <a:gd name="G11" fmla="?: G10 G8 0"/>
                  <a:gd name="G12" fmla="?: G10 G7 21600"/>
                  <a:gd name="T0" fmla="*/ 16647 w 21600"/>
                  <a:gd name="T1" fmla="*/ 10800 h 21600"/>
                  <a:gd name="T2" fmla="*/ 10800 w 21600"/>
                  <a:gd name="T3" fmla="*/ 21600 h 21600"/>
                  <a:gd name="T4" fmla="*/ 4953 w 21600"/>
                  <a:gd name="T5" fmla="*/ 10800 h 21600"/>
                  <a:gd name="T6" fmla="*/ 10800 w 21600"/>
                  <a:gd name="T7" fmla="*/ 0 h 21600"/>
                  <a:gd name="T8" fmla="*/ 6753 w 21600"/>
                  <a:gd name="T9" fmla="*/ 6753 h 21600"/>
                  <a:gd name="T10" fmla="*/ 14847 w 21600"/>
                  <a:gd name="T11" fmla="*/ 14847 h 21600"/>
                </a:gdLst>
                <a:ahLst/>
                <a:cxnLst>
                  <a:cxn ang="0">
                    <a:pos x="T0" y="T1"/>
                  </a:cxn>
                  <a:cxn ang="0">
                    <a:pos x="T2" y="T3"/>
                  </a:cxn>
                  <a:cxn ang="0">
                    <a:pos x="T4" y="T5"/>
                  </a:cxn>
                  <a:cxn ang="0">
                    <a:pos x="T6" y="T7"/>
                  </a:cxn>
                </a:cxnLst>
                <a:rect l="T8" t="T9" r="T10" b="T11"/>
                <a:pathLst>
                  <a:path w="21600" h="21600">
                    <a:moveTo>
                      <a:pt x="0" y="0"/>
                    </a:moveTo>
                    <a:lnTo>
                      <a:pt x="9906" y="21600"/>
                    </a:lnTo>
                    <a:lnTo>
                      <a:pt x="1169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03" name="AutoShape 43"/>
              <p:cNvSpPr>
                <a:spLocks noChangeAspect="1" noChangeArrowheads="1"/>
              </p:cNvSpPr>
              <p:nvPr/>
            </p:nvSpPr>
            <p:spPr bwMode="auto">
              <a:xfrm rot="5400000">
                <a:off x="694" y="2236"/>
                <a:ext cx="125" cy="290"/>
              </a:xfrm>
              <a:custGeom>
                <a:avLst/>
                <a:gdLst>
                  <a:gd name="G0" fmla="+- 6912 0 0"/>
                  <a:gd name="G1" fmla="+- 21600 0 6912"/>
                  <a:gd name="G2" fmla="*/ 6912 1 2"/>
                  <a:gd name="G3" fmla="+- 21600 0 G2"/>
                  <a:gd name="G4" fmla="+/ 6912 21600 2"/>
                  <a:gd name="G5" fmla="+/ G1 0 2"/>
                  <a:gd name="G6" fmla="*/ 21600 21600 6912"/>
                  <a:gd name="G7" fmla="*/ G6 1 2"/>
                  <a:gd name="G8" fmla="+- 21600 0 G7"/>
                  <a:gd name="G9" fmla="*/ 21600 1 2"/>
                  <a:gd name="G10" fmla="+- 6912 0 G9"/>
                  <a:gd name="G11" fmla="?: G10 G8 0"/>
                  <a:gd name="G12" fmla="?: G10 G7 21600"/>
                  <a:gd name="T0" fmla="*/ 18144 w 21600"/>
                  <a:gd name="T1" fmla="*/ 10800 h 21600"/>
                  <a:gd name="T2" fmla="*/ 10800 w 21600"/>
                  <a:gd name="T3" fmla="*/ 21600 h 21600"/>
                  <a:gd name="T4" fmla="*/ 3456 w 21600"/>
                  <a:gd name="T5" fmla="*/ 10800 h 21600"/>
                  <a:gd name="T6" fmla="*/ 10800 w 21600"/>
                  <a:gd name="T7" fmla="*/ 0 h 21600"/>
                  <a:gd name="T8" fmla="*/ 5256 w 21600"/>
                  <a:gd name="T9" fmla="*/ 5256 h 21600"/>
                  <a:gd name="T10" fmla="*/ 16344 w 21600"/>
                  <a:gd name="T11" fmla="*/ 16344 h 21600"/>
                </a:gdLst>
                <a:ahLst/>
                <a:cxnLst>
                  <a:cxn ang="0">
                    <a:pos x="T0" y="T1"/>
                  </a:cxn>
                  <a:cxn ang="0">
                    <a:pos x="T2" y="T3"/>
                  </a:cxn>
                  <a:cxn ang="0">
                    <a:pos x="T4" y="T5"/>
                  </a:cxn>
                  <a:cxn ang="0">
                    <a:pos x="T6" y="T7"/>
                  </a:cxn>
                </a:cxnLst>
                <a:rect l="T8" t="T9" r="T10" b="T11"/>
                <a:pathLst>
                  <a:path w="21600" h="21600">
                    <a:moveTo>
                      <a:pt x="0" y="0"/>
                    </a:moveTo>
                    <a:lnTo>
                      <a:pt x="6912" y="21600"/>
                    </a:lnTo>
                    <a:lnTo>
                      <a:pt x="14688"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04" name="Rectangle 44"/>
              <p:cNvSpPr>
                <a:spLocks noChangeAspect="1" noChangeArrowheads="1"/>
              </p:cNvSpPr>
              <p:nvPr/>
            </p:nvSpPr>
            <p:spPr bwMode="auto">
              <a:xfrm>
                <a:off x="1609" y="2068"/>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05" name="Rectangle 45"/>
              <p:cNvSpPr>
                <a:spLocks noChangeAspect="1" noChangeArrowheads="1"/>
              </p:cNvSpPr>
              <p:nvPr/>
            </p:nvSpPr>
            <p:spPr bwMode="auto">
              <a:xfrm flipV="1">
                <a:off x="4907" y="2737"/>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06" name="Rectangle 46"/>
              <p:cNvSpPr>
                <a:spLocks noChangeAspect="1" noChangeArrowheads="1"/>
              </p:cNvSpPr>
              <p:nvPr/>
            </p:nvSpPr>
            <p:spPr bwMode="auto">
              <a:xfrm>
                <a:off x="4907" y="1982"/>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07" name="Rectangle 47"/>
              <p:cNvSpPr>
                <a:spLocks noChangeAspect="1" noChangeArrowheads="1"/>
              </p:cNvSpPr>
              <p:nvPr/>
            </p:nvSpPr>
            <p:spPr bwMode="auto">
              <a:xfrm flipV="1">
                <a:off x="4906" y="2737"/>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08" name="Rectangle 48"/>
              <p:cNvSpPr>
                <a:spLocks noChangeAspect="1"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09" name="AutoShape 49"/>
              <p:cNvSpPr>
                <a:spLocks noChangeAspect="1"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10" name="Rectangle 50"/>
              <p:cNvSpPr>
                <a:spLocks noChangeAspect="1" noChangeArrowheads="1"/>
              </p:cNvSpPr>
              <p:nvPr/>
            </p:nvSpPr>
            <p:spPr bwMode="auto">
              <a:xfrm>
                <a:off x="3708" y="2332"/>
                <a:ext cx="1249"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11" name="Freeform 51"/>
              <p:cNvSpPr>
                <a:spLocks noChangeAspect="1"/>
              </p:cNvSpPr>
              <p:nvPr/>
            </p:nvSpPr>
            <p:spPr bwMode="auto">
              <a:xfrm>
                <a:off x="2141" y="2064"/>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12" name="Freeform 52"/>
              <p:cNvSpPr>
                <a:spLocks noChangeAspect="1"/>
              </p:cNvSpPr>
              <p:nvPr/>
            </p:nvSpPr>
            <p:spPr bwMode="auto">
              <a:xfrm flipV="1">
                <a:off x="2139" y="2535"/>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13" name="AutoShape 53"/>
              <p:cNvSpPr>
                <a:spLocks noChangeAspect="1" noChangeArrowheads="1"/>
              </p:cNvSpPr>
              <p:nvPr/>
            </p:nvSpPr>
            <p:spPr bwMode="auto">
              <a:xfrm rot="5400000">
                <a:off x="1036" y="2180"/>
                <a:ext cx="131" cy="402"/>
              </a:xfrm>
              <a:custGeom>
                <a:avLst/>
                <a:gdLst>
                  <a:gd name="G0" fmla="+- 494 0 0"/>
                  <a:gd name="G1" fmla="+- 21600 0 494"/>
                  <a:gd name="G2" fmla="*/ 494 1 2"/>
                  <a:gd name="G3" fmla="+- 21600 0 G2"/>
                  <a:gd name="G4" fmla="+/ 494 21600 2"/>
                  <a:gd name="G5" fmla="+/ G1 0 2"/>
                  <a:gd name="G6" fmla="*/ 21600 21600 494"/>
                  <a:gd name="G7" fmla="*/ G6 1 2"/>
                  <a:gd name="G8" fmla="+- 21600 0 G7"/>
                  <a:gd name="G9" fmla="*/ 21600 1 2"/>
                  <a:gd name="G10" fmla="+- 494 0 G9"/>
                  <a:gd name="G11" fmla="?: G10 G8 0"/>
                  <a:gd name="G12" fmla="?: G10 G7 21600"/>
                  <a:gd name="T0" fmla="*/ 21353 w 21600"/>
                  <a:gd name="T1" fmla="*/ 10800 h 21600"/>
                  <a:gd name="T2" fmla="*/ 10800 w 21600"/>
                  <a:gd name="T3" fmla="*/ 21600 h 21600"/>
                  <a:gd name="T4" fmla="*/ 247 w 21600"/>
                  <a:gd name="T5" fmla="*/ 10800 h 21600"/>
                  <a:gd name="T6" fmla="*/ 10800 w 21600"/>
                  <a:gd name="T7" fmla="*/ 0 h 21600"/>
                  <a:gd name="T8" fmla="*/ 2047 w 21600"/>
                  <a:gd name="T9" fmla="*/ 2047 h 21600"/>
                  <a:gd name="T10" fmla="*/ 19553 w 21600"/>
                  <a:gd name="T11" fmla="*/ 19553 h 21600"/>
                </a:gdLst>
                <a:ahLst/>
                <a:cxnLst>
                  <a:cxn ang="0">
                    <a:pos x="T0" y="T1"/>
                  </a:cxn>
                  <a:cxn ang="0">
                    <a:pos x="T2" y="T3"/>
                  </a:cxn>
                  <a:cxn ang="0">
                    <a:pos x="T4" y="T5"/>
                  </a:cxn>
                  <a:cxn ang="0">
                    <a:pos x="T6" y="T7"/>
                  </a:cxn>
                </a:cxnLst>
                <a:rect l="T8" t="T9" r="T10" b="T11"/>
                <a:pathLst>
                  <a:path w="21600" h="21600">
                    <a:moveTo>
                      <a:pt x="0" y="0"/>
                    </a:moveTo>
                    <a:lnTo>
                      <a:pt x="494" y="21600"/>
                    </a:lnTo>
                    <a:lnTo>
                      <a:pt x="21106"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14" name="Rectangle 54"/>
              <p:cNvSpPr>
                <a:spLocks noChangeAspect="1" noChangeArrowheads="1"/>
              </p:cNvSpPr>
              <p:nvPr/>
            </p:nvSpPr>
            <p:spPr bwMode="auto">
              <a:xfrm>
                <a:off x="1609" y="2667"/>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15" name="Rectangle 55"/>
              <p:cNvSpPr>
                <a:spLocks noChangeAspect="1" noChangeArrowheads="1"/>
              </p:cNvSpPr>
              <p:nvPr/>
            </p:nvSpPr>
            <p:spPr bwMode="auto">
              <a:xfrm>
                <a:off x="2075" y="2096"/>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16" name="Rectangle 56"/>
              <p:cNvSpPr>
                <a:spLocks noChangeAspect="1" noChangeArrowheads="1"/>
              </p:cNvSpPr>
              <p:nvPr/>
            </p:nvSpPr>
            <p:spPr bwMode="auto">
              <a:xfrm>
                <a:off x="1580" y="2099"/>
                <a:ext cx="27"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17" name="Freeform 57"/>
              <p:cNvSpPr>
                <a:spLocks noChangeAspect="1"/>
              </p:cNvSpPr>
              <p:nvPr/>
            </p:nvSpPr>
            <p:spPr bwMode="auto">
              <a:xfrm>
                <a:off x="1597" y="2100"/>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18" name="Freeform 58"/>
              <p:cNvSpPr>
                <a:spLocks noChangeAspect="1"/>
              </p:cNvSpPr>
              <p:nvPr/>
            </p:nvSpPr>
            <p:spPr bwMode="auto">
              <a:xfrm>
                <a:off x="5023" y="1966"/>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19" name="Freeform 59"/>
              <p:cNvSpPr>
                <a:spLocks noChangeAspect="1"/>
              </p:cNvSpPr>
              <p:nvPr/>
            </p:nvSpPr>
            <p:spPr bwMode="auto">
              <a:xfrm flipV="1">
                <a:off x="5023" y="2381"/>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20" name="AutoShape 60"/>
              <p:cNvSpPr>
                <a:spLocks noChangeAspect="1" noChangeArrowheads="1"/>
              </p:cNvSpPr>
              <p:nvPr/>
            </p:nvSpPr>
            <p:spPr bwMode="auto">
              <a:xfrm rot="5400000">
                <a:off x="3627"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21" name="Freeform 61"/>
              <p:cNvSpPr>
                <a:spLocks noChangeAspect="1"/>
              </p:cNvSpPr>
              <p:nvPr/>
            </p:nvSpPr>
            <p:spPr bwMode="auto">
              <a:xfrm>
                <a:off x="3118"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22" name="Freeform 62"/>
              <p:cNvSpPr>
                <a:spLocks noChangeAspect="1"/>
              </p:cNvSpPr>
              <p:nvPr/>
            </p:nvSpPr>
            <p:spPr bwMode="auto">
              <a:xfrm flipV="1">
                <a:off x="3117"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23" name="Rectangle 63"/>
              <p:cNvSpPr>
                <a:spLocks noChangeAspect="1" noChangeArrowheads="1"/>
              </p:cNvSpPr>
              <p:nvPr/>
            </p:nvSpPr>
            <p:spPr bwMode="auto">
              <a:xfrm>
                <a:off x="3114"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24" name="Freeform 64"/>
              <p:cNvSpPr>
                <a:spLocks noChangeAspect="1"/>
              </p:cNvSpPr>
              <p:nvPr/>
            </p:nvSpPr>
            <p:spPr bwMode="auto">
              <a:xfrm>
                <a:off x="3118"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25" name="Freeform 65"/>
              <p:cNvSpPr>
                <a:spLocks noChangeAspect="1"/>
              </p:cNvSpPr>
              <p:nvPr/>
            </p:nvSpPr>
            <p:spPr bwMode="auto">
              <a:xfrm flipV="1">
                <a:off x="3117"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26" name="Oval 66"/>
              <p:cNvSpPr>
                <a:spLocks noChangeAspect="1" noChangeArrowheads="1"/>
              </p:cNvSpPr>
              <p:nvPr/>
            </p:nvSpPr>
            <p:spPr bwMode="auto">
              <a:xfrm>
                <a:off x="3898" y="2366"/>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27" name="Oval 67"/>
              <p:cNvSpPr>
                <a:spLocks noChangeAspect="1" noChangeArrowheads="1"/>
              </p:cNvSpPr>
              <p:nvPr/>
            </p:nvSpPr>
            <p:spPr bwMode="auto">
              <a:xfrm>
                <a:off x="4091" y="2367"/>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28" name="Oval 68"/>
              <p:cNvSpPr>
                <a:spLocks noChangeAspect="1" noChangeArrowheads="1"/>
              </p:cNvSpPr>
              <p:nvPr/>
            </p:nvSpPr>
            <p:spPr bwMode="auto">
              <a:xfrm>
                <a:off x="4285"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29" name="Oval 69"/>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30" name="Oval 70"/>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31" name="Oval 71"/>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32" name="Rectangle 72"/>
              <p:cNvSpPr>
                <a:spLocks noChangeAspect="1" noChangeArrowheads="1"/>
              </p:cNvSpPr>
              <p:nvPr/>
            </p:nvSpPr>
            <p:spPr bwMode="auto">
              <a:xfrm flipV="1">
                <a:off x="2075" y="2465"/>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33" name="Rectangle 73"/>
              <p:cNvSpPr>
                <a:spLocks noChangeAspect="1" noChangeArrowheads="1"/>
              </p:cNvSpPr>
              <p:nvPr/>
            </p:nvSpPr>
            <p:spPr bwMode="auto">
              <a:xfrm flipV="1">
                <a:off x="1580" y="2462"/>
                <a:ext cx="27"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34" name="Freeform 74"/>
              <p:cNvSpPr>
                <a:spLocks noChangeAspect="1"/>
              </p:cNvSpPr>
              <p:nvPr/>
            </p:nvSpPr>
            <p:spPr bwMode="auto">
              <a:xfrm flipV="1">
                <a:off x="1597" y="2462"/>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35" name="AutoShape 75"/>
              <p:cNvSpPr>
                <a:spLocks noChangeAspect="1"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36" name="Rectangle 76"/>
              <p:cNvSpPr>
                <a:spLocks noChangeAspect="1"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37" name="Freeform 77"/>
              <p:cNvSpPr>
                <a:spLocks noChangeAspect="1"/>
              </p:cNvSpPr>
              <p:nvPr/>
            </p:nvSpPr>
            <p:spPr bwMode="auto">
              <a:xfrm>
                <a:off x="1303" y="2072"/>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38" name="Freeform 78"/>
              <p:cNvSpPr>
                <a:spLocks noChangeAspect="1"/>
              </p:cNvSpPr>
              <p:nvPr/>
            </p:nvSpPr>
            <p:spPr bwMode="auto">
              <a:xfrm flipV="1">
                <a:off x="1303" y="2434"/>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39" name="Rectangle 79" descr="Light vertical"/>
              <p:cNvSpPr>
                <a:spLocks noChangeAspect="1" noChangeArrowheads="1"/>
              </p:cNvSpPr>
              <p:nvPr/>
            </p:nvSpPr>
            <p:spPr bwMode="auto">
              <a:xfrm>
                <a:off x="1303" y="2327"/>
                <a:ext cx="1721" cy="108"/>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40" name="Rectangle 80"/>
              <p:cNvSpPr>
                <a:spLocks noChangeAspect="1" noChangeArrowheads="1"/>
              </p:cNvSpPr>
              <p:nvPr/>
            </p:nvSpPr>
            <p:spPr bwMode="auto">
              <a:xfrm>
                <a:off x="3024" y="2327"/>
                <a:ext cx="91" cy="108"/>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41" name="Freeform 81"/>
              <p:cNvSpPr>
                <a:spLocks noChangeAspect="1"/>
              </p:cNvSpPr>
              <p:nvPr/>
            </p:nvSpPr>
            <p:spPr bwMode="auto">
              <a:xfrm>
                <a:off x="2073" y="2072"/>
                <a:ext cx="216" cy="166"/>
              </a:xfrm>
              <a:custGeom>
                <a:avLst/>
                <a:gdLst>
                  <a:gd name="T0" fmla="*/ 0 w 216"/>
                  <a:gd name="T1" fmla="*/ 0 h 166"/>
                  <a:gd name="T2" fmla="*/ 72 w 216"/>
                  <a:gd name="T3" fmla="*/ 0 h 166"/>
                  <a:gd name="T4" fmla="*/ 72 w 216"/>
                  <a:gd name="T5" fmla="*/ 76 h 166"/>
                  <a:gd name="T6" fmla="*/ 119 w 216"/>
                  <a:gd name="T7" fmla="*/ 96 h 166"/>
                  <a:gd name="T8" fmla="*/ 119 w 216"/>
                  <a:gd name="T9" fmla="*/ 84 h 166"/>
                  <a:gd name="T10" fmla="*/ 155 w 216"/>
                  <a:gd name="T11" fmla="*/ 103 h 166"/>
                  <a:gd name="T12" fmla="*/ 155 w 216"/>
                  <a:gd name="T13" fmla="*/ 88 h 166"/>
                  <a:gd name="T14" fmla="*/ 197 w 216"/>
                  <a:gd name="T15" fmla="*/ 105 h 166"/>
                  <a:gd name="T16" fmla="*/ 203 w 216"/>
                  <a:gd name="T17" fmla="*/ 133 h 166"/>
                  <a:gd name="T18" fmla="*/ 216 w 216"/>
                  <a:gd name="T19" fmla="*/ 166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6" h="166">
                    <a:moveTo>
                      <a:pt x="0" y="0"/>
                    </a:moveTo>
                    <a:lnTo>
                      <a:pt x="72" y="0"/>
                    </a:lnTo>
                    <a:lnTo>
                      <a:pt x="72" y="76"/>
                    </a:lnTo>
                    <a:lnTo>
                      <a:pt x="119" y="96"/>
                    </a:lnTo>
                    <a:lnTo>
                      <a:pt x="119" y="84"/>
                    </a:lnTo>
                    <a:lnTo>
                      <a:pt x="155" y="103"/>
                    </a:lnTo>
                    <a:lnTo>
                      <a:pt x="155" y="88"/>
                    </a:lnTo>
                    <a:lnTo>
                      <a:pt x="197" y="105"/>
                    </a:lnTo>
                    <a:lnTo>
                      <a:pt x="203" y="133"/>
                    </a:lnTo>
                    <a:lnTo>
                      <a:pt x="216" y="166"/>
                    </a:lnTo>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42" name="Freeform 82"/>
              <p:cNvSpPr>
                <a:spLocks noChangeAspect="1"/>
              </p:cNvSpPr>
              <p:nvPr/>
            </p:nvSpPr>
            <p:spPr bwMode="auto">
              <a:xfrm>
                <a:off x="2474"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43" name="Freeform 83"/>
              <p:cNvSpPr>
                <a:spLocks noChangeAspect="1"/>
              </p:cNvSpPr>
              <p:nvPr/>
            </p:nvSpPr>
            <p:spPr bwMode="auto">
              <a:xfrm flipV="1">
                <a:off x="2473"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397844" name="Group 84"/>
            <p:cNvGrpSpPr>
              <a:grpSpLocks noChangeAspect="1"/>
            </p:cNvGrpSpPr>
            <p:nvPr/>
          </p:nvGrpSpPr>
          <p:grpSpPr bwMode="auto">
            <a:xfrm>
              <a:off x="1133" y="1850"/>
              <a:ext cx="2548" cy="417"/>
              <a:chOff x="236" y="1964"/>
              <a:chExt cx="5100" cy="835"/>
            </a:xfrm>
          </p:grpSpPr>
          <p:grpSp>
            <p:nvGrpSpPr>
              <p:cNvPr id="1397845" name="Group 85"/>
              <p:cNvGrpSpPr>
                <a:grpSpLocks noChangeAspect="1"/>
              </p:cNvGrpSpPr>
              <p:nvPr/>
            </p:nvGrpSpPr>
            <p:grpSpPr bwMode="auto">
              <a:xfrm>
                <a:off x="236" y="2328"/>
                <a:ext cx="1300" cy="103"/>
                <a:chOff x="236" y="2324"/>
                <a:chExt cx="1300" cy="119"/>
              </a:xfrm>
            </p:grpSpPr>
            <p:sp>
              <p:nvSpPr>
                <p:cNvPr id="1397846" name="Freeform 86"/>
                <p:cNvSpPr>
                  <a:spLocks noChangeAspect="1"/>
                </p:cNvSpPr>
                <p:nvPr/>
              </p:nvSpPr>
              <p:spPr bwMode="auto">
                <a:xfrm>
                  <a:off x="236" y="2324"/>
                  <a:ext cx="1300" cy="119"/>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gradFill rotWithShape="1">
                  <a:gsLst>
                    <a:gs pos="0">
                      <a:srgbClr val="969696"/>
                    </a:gs>
                    <a:gs pos="100000">
                      <a:srgbClr val="333333"/>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97847" name="AutoShape 87"/>
                <p:cNvSpPr>
                  <a:spLocks noChangeAspect="1" noChangeArrowheads="1"/>
                </p:cNvSpPr>
                <p:nvPr/>
              </p:nvSpPr>
              <p:spPr bwMode="auto">
                <a:xfrm rot="5400000">
                  <a:off x="249" y="2345"/>
                  <a:ext cx="61" cy="78"/>
                </a:xfrm>
                <a:custGeom>
                  <a:avLst/>
                  <a:gdLst>
                    <a:gd name="G0" fmla="+- 7436 0 0"/>
                    <a:gd name="G1" fmla="+- 21600 0 7436"/>
                    <a:gd name="G2" fmla="*/ 7436 1 2"/>
                    <a:gd name="G3" fmla="+- 21600 0 G2"/>
                    <a:gd name="G4" fmla="+/ 7436 21600 2"/>
                    <a:gd name="G5" fmla="+/ G1 0 2"/>
                    <a:gd name="G6" fmla="*/ 21600 21600 7436"/>
                    <a:gd name="G7" fmla="*/ G6 1 2"/>
                    <a:gd name="G8" fmla="+- 21600 0 G7"/>
                    <a:gd name="G9" fmla="*/ 21600 1 2"/>
                    <a:gd name="G10" fmla="+- 7436 0 G9"/>
                    <a:gd name="G11" fmla="?: G10 G8 0"/>
                    <a:gd name="G12" fmla="?: G10 G7 21600"/>
                    <a:gd name="T0" fmla="*/ 17882 w 21600"/>
                    <a:gd name="T1" fmla="*/ 10800 h 21600"/>
                    <a:gd name="T2" fmla="*/ 10800 w 21600"/>
                    <a:gd name="T3" fmla="*/ 21600 h 21600"/>
                    <a:gd name="T4" fmla="*/ 3718 w 21600"/>
                    <a:gd name="T5" fmla="*/ 10800 h 21600"/>
                    <a:gd name="T6" fmla="*/ 10800 w 21600"/>
                    <a:gd name="T7" fmla="*/ 0 h 21600"/>
                    <a:gd name="T8" fmla="*/ 5518 w 21600"/>
                    <a:gd name="T9" fmla="*/ 5518 h 21600"/>
                    <a:gd name="T10" fmla="*/ 16082 w 21600"/>
                    <a:gd name="T11" fmla="*/ 16082 h 21600"/>
                  </a:gdLst>
                  <a:ahLst/>
                  <a:cxnLst>
                    <a:cxn ang="0">
                      <a:pos x="T0" y="T1"/>
                    </a:cxn>
                    <a:cxn ang="0">
                      <a:pos x="T2" y="T3"/>
                    </a:cxn>
                    <a:cxn ang="0">
                      <a:pos x="T4" y="T5"/>
                    </a:cxn>
                    <a:cxn ang="0">
                      <a:pos x="T6" y="T7"/>
                    </a:cxn>
                  </a:cxnLst>
                  <a:rect l="T8" t="T9" r="T10" b="T11"/>
                  <a:pathLst>
                    <a:path w="21600" h="21600">
                      <a:moveTo>
                        <a:pt x="0" y="0"/>
                      </a:moveTo>
                      <a:lnTo>
                        <a:pt x="7436" y="21600"/>
                      </a:lnTo>
                      <a:lnTo>
                        <a:pt x="1416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397848" name="Freeform 88" descr="Large confetti"/>
              <p:cNvSpPr>
                <a:spLocks noChangeAspect="1"/>
              </p:cNvSpPr>
              <p:nvPr/>
            </p:nvSpPr>
            <p:spPr bwMode="auto">
              <a:xfrm>
                <a:off x="2263" y="1996"/>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49" name="Rectangle 89"/>
              <p:cNvSpPr>
                <a:spLocks noChangeAspect="1" noChangeArrowheads="1"/>
              </p:cNvSpPr>
              <p:nvPr/>
            </p:nvSpPr>
            <p:spPr bwMode="auto">
              <a:xfrm flipV="1">
                <a:off x="4903" y="2735"/>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0" name="Rectangle 90"/>
              <p:cNvSpPr>
                <a:spLocks noChangeAspect="1" noChangeArrowheads="1"/>
              </p:cNvSpPr>
              <p:nvPr/>
            </p:nvSpPr>
            <p:spPr bwMode="auto">
              <a:xfrm>
                <a:off x="4903" y="1974"/>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1" name="Rectangle 91"/>
              <p:cNvSpPr>
                <a:spLocks noChangeAspect="1" noChangeArrowheads="1"/>
              </p:cNvSpPr>
              <p:nvPr/>
            </p:nvSpPr>
            <p:spPr bwMode="auto">
              <a:xfrm flipV="1">
                <a:off x="4902" y="2735"/>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2" name="Freeform 92"/>
              <p:cNvSpPr>
                <a:spLocks noChangeAspect="1"/>
              </p:cNvSpPr>
              <p:nvPr/>
            </p:nvSpPr>
            <p:spPr bwMode="auto">
              <a:xfrm>
                <a:off x="5019" y="1964"/>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53" name="Freeform 93"/>
              <p:cNvSpPr>
                <a:spLocks noChangeAspect="1"/>
              </p:cNvSpPr>
              <p:nvPr/>
            </p:nvSpPr>
            <p:spPr bwMode="auto">
              <a:xfrm flipV="1">
                <a:off x="5019" y="2379"/>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54" name="Rectangle 94"/>
              <p:cNvSpPr>
                <a:spLocks noChangeAspect="1"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5" name="AutoShape 95"/>
              <p:cNvSpPr>
                <a:spLocks noChangeAspect="1"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6" name="Rectangle 96"/>
              <p:cNvSpPr>
                <a:spLocks noChangeAspect="1" noChangeArrowheads="1"/>
              </p:cNvSpPr>
              <p:nvPr/>
            </p:nvSpPr>
            <p:spPr bwMode="auto">
              <a:xfrm>
                <a:off x="4394" y="2332"/>
                <a:ext cx="563"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7" name="AutoShape 97"/>
              <p:cNvSpPr>
                <a:spLocks noChangeAspect="1" noChangeArrowheads="1"/>
              </p:cNvSpPr>
              <p:nvPr/>
            </p:nvSpPr>
            <p:spPr bwMode="auto">
              <a:xfrm rot="5400000">
                <a:off x="4311"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8" name="Oval 98"/>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59" name="Oval 99"/>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60" name="Oval 100"/>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61" name="AutoShape 101"/>
              <p:cNvSpPr>
                <a:spLocks noChangeAspect="1"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62" name="Rectangle 102"/>
              <p:cNvSpPr>
                <a:spLocks noChangeAspect="1"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63" name="Freeform 103"/>
              <p:cNvSpPr>
                <a:spLocks noChangeAspect="1"/>
              </p:cNvSpPr>
              <p:nvPr/>
            </p:nvSpPr>
            <p:spPr bwMode="auto">
              <a:xfrm>
                <a:off x="3794"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64" name="Freeform 104"/>
              <p:cNvSpPr>
                <a:spLocks noChangeAspect="1"/>
              </p:cNvSpPr>
              <p:nvPr/>
            </p:nvSpPr>
            <p:spPr bwMode="auto">
              <a:xfrm flipV="1">
                <a:off x="3793"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65" name="Rectangle 105"/>
              <p:cNvSpPr>
                <a:spLocks noChangeAspect="1" noChangeArrowheads="1"/>
              </p:cNvSpPr>
              <p:nvPr/>
            </p:nvSpPr>
            <p:spPr bwMode="auto">
              <a:xfrm>
                <a:off x="3790"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66" name="Freeform 106"/>
              <p:cNvSpPr>
                <a:spLocks noChangeAspect="1"/>
              </p:cNvSpPr>
              <p:nvPr/>
            </p:nvSpPr>
            <p:spPr bwMode="auto">
              <a:xfrm>
                <a:off x="3794"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67" name="Freeform 107"/>
              <p:cNvSpPr>
                <a:spLocks noChangeAspect="1"/>
              </p:cNvSpPr>
              <p:nvPr/>
            </p:nvSpPr>
            <p:spPr bwMode="auto">
              <a:xfrm flipV="1">
                <a:off x="3793"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68" name="Rectangle 108"/>
              <p:cNvSpPr>
                <a:spLocks noChangeAspect="1" noChangeArrowheads="1"/>
              </p:cNvSpPr>
              <p:nvPr/>
            </p:nvSpPr>
            <p:spPr bwMode="auto">
              <a:xfrm>
                <a:off x="3734" y="2337"/>
                <a:ext cx="57" cy="86"/>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397869" name="Group 109"/>
              <p:cNvGrpSpPr>
                <a:grpSpLocks noChangeAspect="1"/>
              </p:cNvGrpSpPr>
              <p:nvPr/>
            </p:nvGrpSpPr>
            <p:grpSpPr bwMode="auto">
              <a:xfrm>
                <a:off x="868" y="2063"/>
                <a:ext cx="2870" cy="268"/>
                <a:chOff x="868" y="2063"/>
                <a:chExt cx="2870" cy="268"/>
              </a:xfrm>
            </p:grpSpPr>
            <p:sp>
              <p:nvSpPr>
                <p:cNvPr id="1397870" name="Freeform 110"/>
                <p:cNvSpPr>
                  <a:spLocks noChangeAspect="1"/>
                </p:cNvSpPr>
                <p:nvPr/>
              </p:nvSpPr>
              <p:spPr bwMode="auto">
                <a:xfrm>
                  <a:off x="2138" y="2063"/>
                  <a:ext cx="390" cy="165"/>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71" name="Freeform 111"/>
                <p:cNvSpPr>
                  <a:spLocks noChangeAspect="1"/>
                </p:cNvSpPr>
                <p:nvPr/>
              </p:nvSpPr>
              <p:spPr bwMode="auto">
                <a:xfrm>
                  <a:off x="1296" y="2095"/>
                  <a:ext cx="171"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72" name="Freeform 112"/>
                <p:cNvSpPr>
                  <a:spLocks noChangeAspect="1"/>
                </p:cNvSpPr>
                <p:nvPr/>
              </p:nvSpPr>
              <p:spPr bwMode="auto">
                <a:xfrm>
                  <a:off x="868" y="2069"/>
                  <a:ext cx="2870" cy="262"/>
                </a:xfrm>
                <a:custGeom>
                  <a:avLst/>
                  <a:gdLst>
                    <a:gd name="T0" fmla="*/ 0 w 2870"/>
                    <a:gd name="T1" fmla="*/ 262 h 262"/>
                    <a:gd name="T2" fmla="*/ 2870 w 2870"/>
                    <a:gd name="T3" fmla="*/ 261 h 262"/>
                    <a:gd name="T4" fmla="*/ 2868 w 2870"/>
                    <a:gd name="T5" fmla="*/ 233 h 262"/>
                    <a:gd name="T6" fmla="*/ 2846 w 2870"/>
                    <a:gd name="T7" fmla="*/ 222 h 262"/>
                    <a:gd name="T8" fmla="*/ 2706 w 2870"/>
                    <a:gd name="T9" fmla="*/ 222 h 262"/>
                    <a:gd name="T10" fmla="*/ 1508 w 2870"/>
                    <a:gd name="T11" fmla="*/ 150 h 262"/>
                    <a:gd name="T12" fmla="*/ 1482 w 2870"/>
                    <a:gd name="T13" fmla="*/ 147 h 262"/>
                    <a:gd name="T14" fmla="*/ 1442 w 2870"/>
                    <a:gd name="T15" fmla="*/ 138 h 262"/>
                    <a:gd name="T16" fmla="*/ 1418 w 2870"/>
                    <a:gd name="T17" fmla="*/ 123 h 262"/>
                    <a:gd name="T18" fmla="*/ 1400 w 2870"/>
                    <a:gd name="T19" fmla="*/ 100 h 262"/>
                    <a:gd name="T20" fmla="*/ 1367 w 2870"/>
                    <a:gd name="T21" fmla="*/ 82 h 262"/>
                    <a:gd name="T22" fmla="*/ 1366 w 2870"/>
                    <a:gd name="T23" fmla="*/ 97 h 262"/>
                    <a:gd name="T24" fmla="*/ 1327 w 2870"/>
                    <a:gd name="T25" fmla="*/ 76 h 262"/>
                    <a:gd name="T26" fmla="*/ 1327 w 2870"/>
                    <a:gd name="T27" fmla="*/ 91 h 262"/>
                    <a:gd name="T28" fmla="*/ 1280 w 2870"/>
                    <a:gd name="T29" fmla="*/ 64 h 262"/>
                    <a:gd name="T30" fmla="*/ 1280 w 2870"/>
                    <a:gd name="T31" fmla="*/ 0 h 262"/>
                    <a:gd name="T32" fmla="*/ 1228 w 2870"/>
                    <a:gd name="T33" fmla="*/ 0 h 262"/>
                    <a:gd name="T34" fmla="*/ 1225 w 2870"/>
                    <a:gd name="T35" fmla="*/ 28 h 262"/>
                    <a:gd name="T36" fmla="*/ 1220 w 2870"/>
                    <a:gd name="T37" fmla="*/ 58 h 262"/>
                    <a:gd name="T38" fmla="*/ 1207 w 2870"/>
                    <a:gd name="T39" fmla="*/ 85 h 262"/>
                    <a:gd name="T40" fmla="*/ 1186 w 2870"/>
                    <a:gd name="T41" fmla="*/ 106 h 262"/>
                    <a:gd name="T42" fmla="*/ 1151 w 2870"/>
                    <a:gd name="T43" fmla="*/ 119 h 262"/>
                    <a:gd name="T44" fmla="*/ 821 w 2870"/>
                    <a:gd name="T45" fmla="*/ 153 h 262"/>
                    <a:gd name="T46" fmla="*/ 764 w 2870"/>
                    <a:gd name="T47" fmla="*/ 153 h 262"/>
                    <a:gd name="T48" fmla="*/ 712 w 2870"/>
                    <a:gd name="T49" fmla="*/ 150 h 262"/>
                    <a:gd name="T50" fmla="*/ 677 w 2870"/>
                    <a:gd name="T51" fmla="*/ 145 h 262"/>
                    <a:gd name="T52" fmla="*/ 641 w 2870"/>
                    <a:gd name="T53" fmla="*/ 135 h 262"/>
                    <a:gd name="T54" fmla="*/ 608 w 2870"/>
                    <a:gd name="T55" fmla="*/ 115 h 262"/>
                    <a:gd name="T56" fmla="*/ 536 w 2870"/>
                    <a:gd name="T57" fmla="*/ 58 h 262"/>
                    <a:gd name="T58" fmla="*/ 521 w 2870"/>
                    <a:gd name="T59" fmla="*/ 40 h 262"/>
                    <a:gd name="T60" fmla="*/ 515 w 2870"/>
                    <a:gd name="T61" fmla="*/ 19 h 262"/>
                    <a:gd name="T62" fmla="*/ 516 w 2870"/>
                    <a:gd name="T63" fmla="*/ 1 h 262"/>
                    <a:gd name="T64" fmla="*/ 452 w 2870"/>
                    <a:gd name="T65" fmla="*/ 1 h 262"/>
                    <a:gd name="T66" fmla="*/ 428 w 2870"/>
                    <a:gd name="T67" fmla="*/ 16 h 262"/>
                    <a:gd name="T68" fmla="*/ 429 w 2870"/>
                    <a:gd name="T69" fmla="*/ 44 h 262"/>
                    <a:gd name="T70" fmla="*/ 446 w 2870"/>
                    <a:gd name="T71" fmla="*/ 46 h 262"/>
                    <a:gd name="T72" fmla="*/ 530 w 2870"/>
                    <a:gd name="T73" fmla="*/ 118 h 262"/>
                    <a:gd name="T74" fmla="*/ 546 w 2870"/>
                    <a:gd name="T75" fmla="*/ 134 h 262"/>
                    <a:gd name="T76" fmla="*/ 551 w 2870"/>
                    <a:gd name="T77" fmla="*/ 151 h 262"/>
                    <a:gd name="T78" fmla="*/ 548 w 2870"/>
                    <a:gd name="T79" fmla="*/ 169 h 262"/>
                    <a:gd name="T80" fmla="*/ 530 w 2870"/>
                    <a:gd name="T81" fmla="*/ 181 h 262"/>
                    <a:gd name="T82" fmla="*/ 509 w 2870"/>
                    <a:gd name="T83" fmla="*/ 188 h 262"/>
                    <a:gd name="T84" fmla="*/ 483 w 2870"/>
                    <a:gd name="T85" fmla="*/ 193 h 262"/>
                    <a:gd name="T86" fmla="*/ 0 w 2870"/>
                    <a:gd name="T87" fmla="*/ 242 h 262"/>
                    <a:gd name="T88" fmla="*/ 0 w 2870"/>
                    <a:gd name="T89"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70" h="262">
                      <a:moveTo>
                        <a:pt x="0" y="262"/>
                      </a:moveTo>
                      <a:lnTo>
                        <a:pt x="2870" y="261"/>
                      </a:lnTo>
                      <a:lnTo>
                        <a:pt x="2868" y="233"/>
                      </a:lnTo>
                      <a:lnTo>
                        <a:pt x="2846" y="222"/>
                      </a:lnTo>
                      <a:lnTo>
                        <a:pt x="2706" y="222"/>
                      </a:lnTo>
                      <a:lnTo>
                        <a:pt x="1508" y="150"/>
                      </a:lnTo>
                      <a:lnTo>
                        <a:pt x="1482" y="147"/>
                      </a:lnTo>
                      <a:lnTo>
                        <a:pt x="1442" y="138"/>
                      </a:lnTo>
                      <a:lnTo>
                        <a:pt x="1418" y="123"/>
                      </a:lnTo>
                      <a:lnTo>
                        <a:pt x="1400" y="100"/>
                      </a:lnTo>
                      <a:lnTo>
                        <a:pt x="1367" y="82"/>
                      </a:lnTo>
                      <a:lnTo>
                        <a:pt x="1366" y="97"/>
                      </a:lnTo>
                      <a:lnTo>
                        <a:pt x="1327" y="76"/>
                      </a:lnTo>
                      <a:lnTo>
                        <a:pt x="1327" y="91"/>
                      </a:lnTo>
                      <a:lnTo>
                        <a:pt x="1280" y="64"/>
                      </a:lnTo>
                      <a:lnTo>
                        <a:pt x="1280" y="0"/>
                      </a:lnTo>
                      <a:lnTo>
                        <a:pt x="1228" y="0"/>
                      </a:lnTo>
                      <a:lnTo>
                        <a:pt x="1225" y="28"/>
                      </a:lnTo>
                      <a:lnTo>
                        <a:pt x="1220" y="58"/>
                      </a:lnTo>
                      <a:cubicBezTo>
                        <a:pt x="1217" y="67"/>
                        <a:pt x="1213" y="77"/>
                        <a:pt x="1207" y="85"/>
                      </a:cubicBezTo>
                      <a:cubicBezTo>
                        <a:pt x="1201" y="93"/>
                        <a:pt x="1195" y="100"/>
                        <a:pt x="1186" y="106"/>
                      </a:cubicBezTo>
                      <a:lnTo>
                        <a:pt x="1151" y="119"/>
                      </a:lnTo>
                      <a:lnTo>
                        <a:pt x="821" y="153"/>
                      </a:lnTo>
                      <a:lnTo>
                        <a:pt x="764" y="153"/>
                      </a:lnTo>
                      <a:lnTo>
                        <a:pt x="712" y="150"/>
                      </a:lnTo>
                      <a:lnTo>
                        <a:pt x="677" y="145"/>
                      </a:lnTo>
                      <a:lnTo>
                        <a:pt x="641" y="135"/>
                      </a:lnTo>
                      <a:lnTo>
                        <a:pt x="608" y="115"/>
                      </a:lnTo>
                      <a:lnTo>
                        <a:pt x="536" y="58"/>
                      </a:lnTo>
                      <a:lnTo>
                        <a:pt x="521" y="40"/>
                      </a:lnTo>
                      <a:lnTo>
                        <a:pt x="515" y="19"/>
                      </a:lnTo>
                      <a:lnTo>
                        <a:pt x="516" y="1"/>
                      </a:lnTo>
                      <a:lnTo>
                        <a:pt x="452" y="1"/>
                      </a:lnTo>
                      <a:lnTo>
                        <a:pt x="428" y="16"/>
                      </a:lnTo>
                      <a:lnTo>
                        <a:pt x="429" y="44"/>
                      </a:lnTo>
                      <a:lnTo>
                        <a:pt x="446" y="46"/>
                      </a:lnTo>
                      <a:lnTo>
                        <a:pt x="530" y="118"/>
                      </a:lnTo>
                      <a:lnTo>
                        <a:pt x="546" y="134"/>
                      </a:lnTo>
                      <a:lnTo>
                        <a:pt x="551" y="151"/>
                      </a:lnTo>
                      <a:lnTo>
                        <a:pt x="548" y="169"/>
                      </a:lnTo>
                      <a:lnTo>
                        <a:pt x="530" y="181"/>
                      </a:lnTo>
                      <a:lnTo>
                        <a:pt x="509" y="188"/>
                      </a:lnTo>
                      <a:lnTo>
                        <a:pt x="483" y="193"/>
                      </a:lnTo>
                      <a:lnTo>
                        <a:pt x="0" y="242"/>
                      </a:lnTo>
                      <a:lnTo>
                        <a:pt x="0" y="26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397873" name="Group 113"/>
              <p:cNvGrpSpPr>
                <a:grpSpLocks noChangeAspect="1"/>
              </p:cNvGrpSpPr>
              <p:nvPr/>
            </p:nvGrpSpPr>
            <p:grpSpPr bwMode="auto">
              <a:xfrm flipV="1">
                <a:off x="868" y="2429"/>
                <a:ext cx="2870" cy="268"/>
                <a:chOff x="868" y="2063"/>
                <a:chExt cx="2870" cy="268"/>
              </a:xfrm>
            </p:grpSpPr>
            <p:sp>
              <p:nvSpPr>
                <p:cNvPr id="1397874" name="Freeform 114"/>
                <p:cNvSpPr>
                  <a:spLocks noChangeAspect="1"/>
                </p:cNvSpPr>
                <p:nvPr/>
              </p:nvSpPr>
              <p:spPr bwMode="auto">
                <a:xfrm>
                  <a:off x="2138" y="2063"/>
                  <a:ext cx="390" cy="165"/>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75" name="Freeform 115"/>
                <p:cNvSpPr>
                  <a:spLocks noChangeAspect="1"/>
                </p:cNvSpPr>
                <p:nvPr/>
              </p:nvSpPr>
              <p:spPr bwMode="auto">
                <a:xfrm>
                  <a:off x="1296" y="2095"/>
                  <a:ext cx="171"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76" name="Freeform 116"/>
                <p:cNvSpPr>
                  <a:spLocks noChangeAspect="1"/>
                </p:cNvSpPr>
                <p:nvPr/>
              </p:nvSpPr>
              <p:spPr bwMode="auto">
                <a:xfrm>
                  <a:off x="868" y="2069"/>
                  <a:ext cx="2870" cy="262"/>
                </a:xfrm>
                <a:custGeom>
                  <a:avLst/>
                  <a:gdLst>
                    <a:gd name="T0" fmla="*/ 0 w 2870"/>
                    <a:gd name="T1" fmla="*/ 262 h 262"/>
                    <a:gd name="T2" fmla="*/ 2870 w 2870"/>
                    <a:gd name="T3" fmla="*/ 261 h 262"/>
                    <a:gd name="T4" fmla="*/ 2868 w 2870"/>
                    <a:gd name="T5" fmla="*/ 233 h 262"/>
                    <a:gd name="T6" fmla="*/ 2846 w 2870"/>
                    <a:gd name="T7" fmla="*/ 222 h 262"/>
                    <a:gd name="T8" fmla="*/ 2706 w 2870"/>
                    <a:gd name="T9" fmla="*/ 222 h 262"/>
                    <a:gd name="T10" fmla="*/ 1508 w 2870"/>
                    <a:gd name="T11" fmla="*/ 150 h 262"/>
                    <a:gd name="T12" fmla="*/ 1482 w 2870"/>
                    <a:gd name="T13" fmla="*/ 147 h 262"/>
                    <a:gd name="T14" fmla="*/ 1442 w 2870"/>
                    <a:gd name="T15" fmla="*/ 138 h 262"/>
                    <a:gd name="T16" fmla="*/ 1418 w 2870"/>
                    <a:gd name="T17" fmla="*/ 123 h 262"/>
                    <a:gd name="T18" fmla="*/ 1400 w 2870"/>
                    <a:gd name="T19" fmla="*/ 100 h 262"/>
                    <a:gd name="T20" fmla="*/ 1367 w 2870"/>
                    <a:gd name="T21" fmla="*/ 82 h 262"/>
                    <a:gd name="T22" fmla="*/ 1366 w 2870"/>
                    <a:gd name="T23" fmla="*/ 97 h 262"/>
                    <a:gd name="T24" fmla="*/ 1327 w 2870"/>
                    <a:gd name="T25" fmla="*/ 76 h 262"/>
                    <a:gd name="T26" fmla="*/ 1327 w 2870"/>
                    <a:gd name="T27" fmla="*/ 91 h 262"/>
                    <a:gd name="T28" fmla="*/ 1280 w 2870"/>
                    <a:gd name="T29" fmla="*/ 64 h 262"/>
                    <a:gd name="T30" fmla="*/ 1280 w 2870"/>
                    <a:gd name="T31" fmla="*/ 0 h 262"/>
                    <a:gd name="T32" fmla="*/ 1228 w 2870"/>
                    <a:gd name="T33" fmla="*/ 0 h 262"/>
                    <a:gd name="T34" fmla="*/ 1225 w 2870"/>
                    <a:gd name="T35" fmla="*/ 28 h 262"/>
                    <a:gd name="T36" fmla="*/ 1220 w 2870"/>
                    <a:gd name="T37" fmla="*/ 58 h 262"/>
                    <a:gd name="T38" fmla="*/ 1207 w 2870"/>
                    <a:gd name="T39" fmla="*/ 85 h 262"/>
                    <a:gd name="T40" fmla="*/ 1186 w 2870"/>
                    <a:gd name="T41" fmla="*/ 106 h 262"/>
                    <a:gd name="T42" fmla="*/ 1151 w 2870"/>
                    <a:gd name="T43" fmla="*/ 119 h 262"/>
                    <a:gd name="T44" fmla="*/ 821 w 2870"/>
                    <a:gd name="T45" fmla="*/ 153 h 262"/>
                    <a:gd name="T46" fmla="*/ 764 w 2870"/>
                    <a:gd name="T47" fmla="*/ 153 h 262"/>
                    <a:gd name="T48" fmla="*/ 712 w 2870"/>
                    <a:gd name="T49" fmla="*/ 150 h 262"/>
                    <a:gd name="T50" fmla="*/ 677 w 2870"/>
                    <a:gd name="T51" fmla="*/ 145 h 262"/>
                    <a:gd name="T52" fmla="*/ 641 w 2870"/>
                    <a:gd name="T53" fmla="*/ 135 h 262"/>
                    <a:gd name="T54" fmla="*/ 608 w 2870"/>
                    <a:gd name="T55" fmla="*/ 115 h 262"/>
                    <a:gd name="T56" fmla="*/ 536 w 2870"/>
                    <a:gd name="T57" fmla="*/ 58 h 262"/>
                    <a:gd name="T58" fmla="*/ 521 w 2870"/>
                    <a:gd name="T59" fmla="*/ 40 h 262"/>
                    <a:gd name="T60" fmla="*/ 515 w 2870"/>
                    <a:gd name="T61" fmla="*/ 19 h 262"/>
                    <a:gd name="T62" fmla="*/ 516 w 2870"/>
                    <a:gd name="T63" fmla="*/ 1 h 262"/>
                    <a:gd name="T64" fmla="*/ 452 w 2870"/>
                    <a:gd name="T65" fmla="*/ 1 h 262"/>
                    <a:gd name="T66" fmla="*/ 428 w 2870"/>
                    <a:gd name="T67" fmla="*/ 16 h 262"/>
                    <a:gd name="T68" fmla="*/ 429 w 2870"/>
                    <a:gd name="T69" fmla="*/ 44 h 262"/>
                    <a:gd name="T70" fmla="*/ 446 w 2870"/>
                    <a:gd name="T71" fmla="*/ 46 h 262"/>
                    <a:gd name="T72" fmla="*/ 530 w 2870"/>
                    <a:gd name="T73" fmla="*/ 118 h 262"/>
                    <a:gd name="T74" fmla="*/ 546 w 2870"/>
                    <a:gd name="T75" fmla="*/ 134 h 262"/>
                    <a:gd name="T76" fmla="*/ 551 w 2870"/>
                    <a:gd name="T77" fmla="*/ 151 h 262"/>
                    <a:gd name="T78" fmla="*/ 548 w 2870"/>
                    <a:gd name="T79" fmla="*/ 169 h 262"/>
                    <a:gd name="T80" fmla="*/ 530 w 2870"/>
                    <a:gd name="T81" fmla="*/ 181 h 262"/>
                    <a:gd name="T82" fmla="*/ 509 w 2870"/>
                    <a:gd name="T83" fmla="*/ 188 h 262"/>
                    <a:gd name="T84" fmla="*/ 483 w 2870"/>
                    <a:gd name="T85" fmla="*/ 193 h 262"/>
                    <a:gd name="T86" fmla="*/ 0 w 2870"/>
                    <a:gd name="T87" fmla="*/ 242 h 262"/>
                    <a:gd name="T88" fmla="*/ 0 w 2870"/>
                    <a:gd name="T89"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70" h="262">
                      <a:moveTo>
                        <a:pt x="0" y="262"/>
                      </a:moveTo>
                      <a:lnTo>
                        <a:pt x="2870" y="261"/>
                      </a:lnTo>
                      <a:lnTo>
                        <a:pt x="2868" y="233"/>
                      </a:lnTo>
                      <a:lnTo>
                        <a:pt x="2846" y="222"/>
                      </a:lnTo>
                      <a:lnTo>
                        <a:pt x="2706" y="222"/>
                      </a:lnTo>
                      <a:lnTo>
                        <a:pt x="1508" y="150"/>
                      </a:lnTo>
                      <a:lnTo>
                        <a:pt x="1482" y="147"/>
                      </a:lnTo>
                      <a:lnTo>
                        <a:pt x="1442" y="138"/>
                      </a:lnTo>
                      <a:lnTo>
                        <a:pt x="1418" y="123"/>
                      </a:lnTo>
                      <a:lnTo>
                        <a:pt x="1400" y="100"/>
                      </a:lnTo>
                      <a:lnTo>
                        <a:pt x="1367" y="82"/>
                      </a:lnTo>
                      <a:lnTo>
                        <a:pt x="1366" y="97"/>
                      </a:lnTo>
                      <a:lnTo>
                        <a:pt x="1327" y="76"/>
                      </a:lnTo>
                      <a:lnTo>
                        <a:pt x="1327" y="91"/>
                      </a:lnTo>
                      <a:lnTo>
                        <a:pt x="1280" y="64"/>
                      </a:lnTo>
                      <a:lnTo>
                        <a:pt x="1280" y="0"/>
                      </a:lnTo>
                      <a:lnTo>
                        <a:pt x="1228" y="0"/>
                      </a:lnTo>
                      <a:lnTo>
                        <a:pt x="1225" y="28"/>
                      </a:lnTo>
                      <a:lnTo>
                        <a:pt x="1220" y="58"/>
                      </a:lnTo>
                      <a:cubicBezTo>
                        <a:pt x="1217" y="67"/>
                        <a:pt x="1213" y="77"/>
                        <a:pt x="1207" y="85"/>
                      </a:cubicBezTo>
                      <a:cubicBezTo>
                        <a:pt x="1201" y="93"/>
                        <a:pt x="1195" y="100"/>
                        <a:pt x="1186" y="106"/>
                      </a:cubicBezTo>
                      <a:lnTo>
                        <a:pt x="1151" y="119"/>
                      </a:lnTo>
                      <a:lnTo>
                        <a:pt x="821" y="153"/>
                      </a:lnTo>
                      <a:lnTo>
                        <a:pt x="764" y="153"/>
                      </a:lnTo>
                      <a:lnTo>
                        <a:pt x="712" y="150"/>
                      </a:lnTo>
                      <a:lnTo>
                        <a:pt x="677" y="145"/>
                      </a:lnTo>
                      <a:lnTo>
                        <a:pt x="641" y="135"/>
                      </a:lnTo>
                      <a:lnTo>
                        <a:pt x="608" y="115"/>
                      </a:lnTo>
                      <a:lnTo>
                        <a:pt x="536" y="58"/>
                      </a:lnTo>
                      <a:lnTo>
                        <a:pt x="521" y="40"/>
                      </a:lnTo>
                      <a:lnTo>
                        <a:pt x="515" y="19"/>
                      </a:lnTo>
                      <a:lnTo>
                        <a:pt x="516" y="1"/>
                      </a:lnTo>
                      <a:lnTo>
                        <a:pt x="452" y="1"/>
                      </a:lnTo>
                      <a:lnTo>
                        <a:pt x="428" y="16"/>
                      </a:lnTo>
                      <a:lnTo>
                        <a:pt x="429" y="44"/>
                      </a:lnTo>
                      <a:lnTo>
                        <a:pt x="446" y="46"/>
                      </a:lnTo>
                      <a:lnTo>
                        <a:pt x="530" y="118"/>
                      </a:lnTo>
                      <a:lnTo>
                        <a:pt x="546" y="134"/>
                      </a:lnTo>
                      <a:lnTo>
                        <a:pt x="551" y="151"/>
                      </a:lnTo>
                      <a:lnTo>
                        <a:pt x="548" y="169"/>
                      </a:lnTo>
                      <a:lnTo>
                        <a:pt x="530" y="181"/>
                      </a:lnTo>
                      <a:lnTo>
                        <a:pt x="509" y="188"/>
                      </a:lnTo>
                      <a:lnTo>
                        <a:pt x="483" y="193"/>
                      </a:lnTo>
                      <a:lnTo>
                        <a:pt x="0" y="242"/>
                      </a:lnTo>
                      <a:lnTo>
                        <a:pt x="0" y="26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1397877" name="Rectangle 117" descr="Light vertical"/>
              <p:cNvSpPr>
                <a:spLocks noChangeAspect="1" noChangeArrowheads="1"/>
              </p:cNvSpPr>
              <p:nvPr/>
            </p:nvSpPr>
            <p:spPr bwMode="auto">
              <a:xfrm>
                <a:off x="869" y="2329"/>
                <a:ext cx="2866" cy="102"/>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7878" name="Freeform 118"/>
              <p:cNvSpPr>
                <a:spLocks noChangeAspect="1"/>
              </p:cNvSpPr>
              <p:nvPr/>
            </p:nvSpPr>
            <p:spPr bwMode="auto">
              <a:xfrm>
                <a:off x="2468"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7879" name="Freeform 119"/>
              <p:cNvSpPr>
                <a:spLocks noChangeAspect="1"/>
              </p:cNvSpPr>
              <p:nvPr/>
            </p:nvSpPr>
            <p:spPr bwMode="auto">
              <a:xfrm flipV="1">
                <a:off x="2467"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9810" name="Rectangle 2"/>
          <p:cNvSpPr>
            <a:spLocks noGrp="1" noChangeArrowheads="1"/>
          </p:cNvSpPr>
          <p:nvPr>
            <p:ph type="title"/>
          </p:nvPr>
        </p:nvSpPr>
        <p:spPr>
          <a:noFill/>
          <a:ln/>
        </p:spPr>
        <p:txBody>
          <a:bodyPr/>
          <a:lstStyle/>
          <a:p>
            <a:pPr algn="ctr"/>
            <a:r>
              <a:rPr lang="en-GB" altLang="en-US" sz="2800" dirty="0"/>
              <a:t>120mm APFSDS</a:t>
            </a:r>
          </a:p>
        </p:txBody>
      </p:sp>
      <p:sp>
        <p:nvSpPr>
          <p:cNvPr id="1399811" name="Text Box 3"/>
          <p:cNvSpPr txBox="1">
            <a:spLocks noChangeArrowheads="1"/>
          </p:cNvSpPr>
          <p:nvPr/>
        </p:nvSpPr>
        <p:spPr bwMode="auto">
          <a:xfrm>
            <a:off x="1611313" y="5487988"/>
            <a:ext cx="3209533"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PROJECTILE LENGTH INCREASED</a:t>
            </a:r>
          </a:p>
        </p:txBody>
      </p:sp>
      <p:grpSp>
        <p:nvGrpSpPr>
          <p:cNvPr id="1399812" name="Group 4"/>
          <p:cNvGrpSpPr>
            <a:grpSpLocks noChangeAspect="1"/>
          </p:cNvGrpSpPr>
          <p:nvPr/>
        </p:nvGrpSpPr>
        <p:grpSpPr bwMode="auto">
          <a:xfrm>
            <a:off x="4421188" y="5480050"/>
            <a:ext cx="4044950" cy="661988"/>
            <a:chOff x="235" y="1964"/>
            <a:chExt cx="5094" cy="834"/>
          </a:xfrm>
        </p:grpSpPr>
        <p:sp>
          <p:nvSpPr>
            <p:cNvPr id="1399813" name="Freeform 5"/>
            <p:cNvSpPr>
              <a:spLocks noChangeAspect="1"/>
            </p:cNvSpPr>
            <p:nvPr/>
          </p:nvSpPr>
          <p:spPr bwMode="auto">
            <a:xfrm>
              <a:off x="235" y="2320"/>
              <a:ext cx="1299" cy="118"/>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gradFill rotWithShape="1">
              <a:gsLst>
                <a:gs pos="0">
                  <a:srgbClr val="969696"/>
                </a:gs>
                <a:gs pos="100000">
                  <a:srgbClr val="333333"/>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99814" name="Freeform 6" descr="Large confetti"/>
            <p:cNvSpPr>
              <a:spLocks noChangeAspect="1"/>
            </p:cNvSpPr>
            <p:nvPr/>
          </p:nvSpPr>
          <p:spPr bwMode="auto">
            <a:xfrm>
              <a:off x="2262" y="1996"/>
              <a:ext cx="3005" cy="770"/>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15" name="Rectangle 7"/>
            <p:cNvSpPr>
              <a:spLocks noChangeAspect="1" noChangeArrowheads="1"/>
            </p:cNvSpPr>
            <p:nvPr/>
          </p:nvSpPr>
          <p:spPr bwMode="auto">
            <a:xfrm flipV="1">
              <a:off x="4901" y="2734"/>
              <a:ext cx="168" cy="48"/>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16" name="Rectangle 8"/>
            <p:cNvSpPr>
              <a:spLocks noChangeAspect="1" noChangeArrowheads="1"/>
            </p:cNvSpPr>
            <p:nvPr/>
          </p:nvSpPr>
          <p:spPr bwMode="auto">
            <a:xfrm>
              <a:off x="4901" y="1974"/>
              <a:ext cx="168" cy="46"/>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17" name="Rectangle 9"/>
            <p:cNvSpPr>
              <a:spLocks noChangeAspect="1" noChangeArrowheads="1"/>
            </p:cNvSpPr>
            <p:nvPr/>
          </p:nvSpPr>
          <p:spPr bwMode="auto">
            <a:xfrm flipV="1">
              <a:off x="4899" y="2734"/>
              <a:ext cx="170" cy="48"/>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18" name="Rectangle 10"/>
            <p:cNvSpPr>
              <a:spLocks noChangeAspect="1" noChangeArrowheads="1"/>
            </p:cNvSpPr>
            <p:nvPr/>
          </p:nvSpPr>
          <p:spPr bwMode="auto">
            <a:xfrm>
              <a:off x="5161" y="2316"/>
              <a:ext cx="26" cy="130"/>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19" name="AutoShape 11"/>
            <p:cNvSpPr>
              <a:spLocks noChangeAspect="1" noChangeArrowheads="1"/>
            </p:cNvSpPr>
            <p:nvPr/>
          </p:nvSpPr>
          <p:spPr bwMode="auto">
            <a:xfrm rot="5400000">
              <a:off x="5084" y="2367"/>
              <a:ext cx="126" cy="28"/>
            </a:xfrm>
            <a:custGeom>
              <a:avLst/>
              <a:gdLst>
                <a:gd name="G0" fmla="+- 5999 0 0"/>
                <a:gd name="G1" fmla="+- 21600 0 5999"/>
                <a:gd name="G2" fmla="*/ 5999 1 2"/>
                <a:gd name="G3" fmla="+- 21600 0 G2"/>
                <a:gd name="G4" fmla="+/ 5999 21600 2"/>
                <a:gd name="G5" fmla="+/ G1 0 2"/>
                <a:gd name="G6" fmla="*/ 21600 21600 5999"/>
                <a:gd name="G7" fmla="*/ G6 1 2"/>
                <a:gd name="G8" fmla="+- 21600 0 G7"/>
                <a:gd name="G9" fmla="*/ 21600 1 2"/>
                <a:gd name="G10" fmla="+- 5999 0 G9"/>
                <a:gd name="G11" fmla="?: G10 G8 0"/>
                <a:gd name="G12" fmla="?: G10 G7 21600"/>
                <a:gd name="T0" fmla="*/ 18600 w 21600"/>
                <a:gd name="T1" fmla="*/ 10800 h 21600"/>
                <a:gd name="T2" fmla="*/ 10800 w 21600"/>
                <a:gd name="T3" fmla="*/ 21600 h 21600"/>
                <a:gd name="T4" fmla="*/ 3000 w 21600"/>
                <a:gd name="T5" fmla="*/ 10800 h 21600"/>
                <a:gd name="T6" fmla="*/ 10800 w 21600"/>
                <a:gd name="T7" fmla="*/ 0 h 21600"/>
                <a:gd name="T8" fmla="*/ 4800 w 21600"/>
                <a:gd name="T9" fmla="*/ 4800 h 21600"/>
                <a:gd name="T10" fmla="*/ 16800 w 21600"/>
                <a:gd name="T11" fmla="*/ 16800 h 21600"/>
              </a:gdLst>
              <a:ahLst/>
              <a:cxnLst>
                <a:cxn ang="0">
                  <a:pos x="T0" y="T1"/>
                </a:cxn>
                <a:cxn ang="0">
                  <a:pos x="T2" y="T3"/>
                </a:cxn>
                <a:cxn ang="0">
                  <a:pos x="T4" y="T5"/>
                </a:cxn>
                <a:cxn ang="0">
                  <a:pos x="T6" y="T7"/>
                </a:cxn>
              </a:cxnLst>
              <a:rect l="T8" t="T9" r="T10" b="T11"/>
              <a:pathLst>
                <a:path w="21600" h="21600">
                  <a:moveTo>
                    <a:pt x="0" y="0"/>
                  </a:moveTo>
                  <a:lnTo>
                    <a:pt x="5999" y="21600"/>
                  </a:lnTo>
                  <a:lnTo>
                    <a:pt x="15601"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20" name="Freeform 12"/>
            <p:cNvSpPr>
              <a:spLocks noChangeAspect="1"/>
            </p:cNvSpPr>
            <p:nvPr/>
          </p:nvSpPr>
          <p:spPr bwMode="auto">
            <a:xfrm>
              <a:off x="5017" y="1964"/>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21" name="Freeform 13"/>
            <p:cNvSpPr>
              <a:spLocks noChangeAspect="1"/>
            </p:cNvSpPr>
            <p:nvPr/>
          </p:nvSpPr>
          <p:spPr bwMode="auto">
            <a:xfrm flipV="1">
              <a:off x="5017" y="2378"/>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22" name="Rectangle 14"/>
            <p:cNvSpPr>
              <a:spLocks noChangeAspect="1" noChangeArrowheads="1"/>
            </p:cNvSpPr>
            <p:nvPr/>
          </p:nvSpPr>
          <p:spPr bwMode="auto">
            <a:xfrm flipV="1">
              <a:off x="2070" y="2462"/>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23" name="Freeform 15"/>
            <p:cNvSpPr>
              <a:spLocks noChangeAspect="1"/>
            </p:cNvSpPr>
            <p:nvPr/>
          </p:nvSpPr>
          <p:spPr bwMode="auto">
            <a:xfrm>
              <a:off x="2136" y="2062"/>
              <a:ext cx="390" cy="164"/>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89 w 390"/>
                <a:gd name="T13" fmla="*/ 59 h 165"/>
                <a:gd name="T14" fmla="*/ 269 w 390"/>
                <a:gd name="T15" fmla="*/ 61 h 165"/>
                <a:gd name="T16" fmla="*/ 226 w 390"/>
                <a:gd name="T17" fmla="*/ 88 h 165"/>
                <a:gd name="T18" fmla="*/ 207 w 390"/>
                <a:gd name="T19" fmla="*/ 146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89" y="59"/>
                  </a:lnTo>
                  <a:lnTo>
                    <a:pt x="269" y="61"/>
                  </a:lnTo>
                  <a:lnTo>
                    <a:pt x="226" y="88"/>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24" name="Rectangle 16"/>
            <p:cNvSpPr>
              <a:spLocks noChangeAspect="1" noChangeArrowheads="1"/>
            </p:cNvSpPr>
            <p:nvPr/>
          </p:nvSpPr>
          <p:spPr bwMode="auto">
            <a:xfrm>
              <a:off x="2066" y="2094"/>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25" name="Rectangle 17"/>
            <p:cNvSpPr>
              <a:spLocks noChangeAspect="1" noChangeArrowheads="1"/>
            </p:cNvSpPr>
            <p:nvPr/>
          </p:nvSpPr>
          <p:spPr bwMode="auto">
            <a:xfrm>
              <a:off x="1011" y="2106"/>
              <a:ext cx="144" cy="204"/>
            </a:xfrm>
            <a:prstGeom prst="rect">
              <a:avLst/>
            </a:prstGeom>
            <a:gradFill rotWithShape="1">
              <a:gsLst>
                <a:gs pos="0">
                  <a:srgbClr val="000000"/>
                </a:gs>
                <a:gs pos="100000">
                  <a:srgbClr val="777777"/>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26" name="Freeform 18"/>
            <p:cNvSpPr>
              <a:spLocks noChangeAspect="1"/>
            </p:cNvSpPr>
            <p:nvPr/>
          </p:nvSpPr>
          <p:spPr bwMode="auto">
            <a:xfrm>
              <a:off x="831" y="2070"/>
              <a:ext cx="3478" cy="260"/>
            </a:xfrm>
            <a:custGeom>
              <a:avLst/>
              <a:gdLst>
                <a:gd name="T0" fmla="*/ 0 w 3478"/>
                <a:gd name="T1" fmla="*/ 261 h 261"/>
                <a:gd name="T2" fmla="*/ 3478 w 3478"/>
                <a:gd name="T3" fmla="*/ 260 h 261"/>
                <a:gd name="T4" fmla="*/ 3478 w 3478"/>
                <a:gd name="T5" fmla="*/ 215 h 261"/>
                <a:gd name="T6" fmla="*/ 3015 w 3478"/>
                <a:gd name="T7" fmla="*/ 212 h 261"/>
                <a:gd name="T8" fmla="*/ 1540 w 3478"/>
                <a:gd name="T9" fmla="*/ 144 h 261"/>
                <a:gd name="T10" fmla="*/ 1513 w 3478"/>
                <a:gd name="T11" fmla="*/ 140 h 261"/>
                <a:gd name="T12" fmla="*/ 1497 w 3478"/>
                <a:gd name="T13" fmla="*/ 134 h 261"/>
                <a:gd name="T14" fmla="*/ 1479 w 3478"/>
                <a:gd name="T15" fmla="*/ 126 h 261"/>
                <a:gd name="T16" fmla="*/ 1456 w 3478"/>
                <a:gd name="T17" fmla="*/ 111 h 261"/>
                <a:gd name="T18" fmla="*/ 1435 w 3478"/>
                <a:gd name="T19" fmla="*/ 90 h 261"/>
                <a:gd name="T20" fmla="*/ 1422 w 3478"/>
                <a:gd name="T21" fmla="*/ 62 h 261"/>
                <a:gd name="T22" fmla="*/ 1395 w 3478"/>
                <a:gd name="T23" fmla="*/ 59 h 261"/>
                <a:gd name="T24" fmla="*/ 1339 w 3478"/>
                <a:gd name="T25" fmla="*/ 51 h 261"/>
                <a:gd name="T26" fmla="*/ 1320 w 3478"/>
                <a:gd name="T27" fmla="*/ 39 h 261"/>
                <a:gd name="T28" fmla="*/ 1311 w 3478"/>
                <a:gd name="T29" fmla="*/ 23 h 261"/>
                <a:gd name="T30" fmla="*/ 1309 w 3478"/>
                <a:gd name="T31" fmla="*/ 0 h 261"/>
                <a:gd name="T32" fmla="*/ 1237 w 3478"/>
                <a:gd name="T33" fmla="*/ 0 h 261"/>
                <a:gd name="T34" fmla="*/ 1237 w 3478"/>
                <a:gd name="T35" fmla="*/ 25 h 261"/>
                <a:gd name="T36" fmla="*/ 1252 w 3478"/>
                <a:gd name="T37" fmla="*/ 36 h 261"/>
                <a:gd name="T38" fmla="*/ 1259 w 3478"/>
                <a:gd name="T39" fmla="*/ 49 h 261"/>
                <a:gd name="T40" fmla="*/ 1262 w 3478"/>
                <a:gd name="T41" fmla="*/ 66 h 261"/>
                <a:gd name="T42" fmla="*/ 1260 w 3478"/>
                <a:gd name="T43" fmla="*/ 87 h 261"/>
                <a:gd name="T44" fmla="*/ 1248 w 3478"/>
                <a:gd name="T45" fmla="*/ 111 h 261"/>
                <a:gd name="T46" fmla="*/ 1213 w 3478"/>
                <a:gd name="T47" fmla="*/ 132 h 261"/>
                <a:gd name="T48" fmla="*/ 1182 w 3478"/>
                <a:gd name="T49" fmla="*/ 141 h 261"/>
                <a:gd name="T50" fmla="*/ 1138 w 3478"/>
                <a:gd name="T51" fmla="*/ 149 h 261"/>
                <a:gd name="T52" fmla="*/ 1042 w 3478"/>
                <a:gd name="T53" fmla="*/ 156 h 261"/>
                <a:gd name="T54" fmla="*/ 637 w 3478"/>
                <a:gd name="T55" fmla="*/ 179 h 261"/>
                <a:gd name="T56" fmla="*/ 595 w 3478"/>
                <a:gd name="T57" fmla="*/ 179 h 261"/>
                <a:gd name="T58" fmla="*/ 558 w 3478"/>
                <a:gd name="T59" fmla="*/ 176 h 261"/>
                <a:gd name="T60" fmla="*/ 496 w 3478"/>
                <a:gd name="T61" fmla="*/ 168 h 261"/>
                <a:gd name="T62" fmla="*/ 462 w 3478"/>
                <a:gd name="T63" fmla="*/ 155 h 261"/>
                <a:gd name="T64" fmla="*/ 429 w 3478"/>
                <a:gd name="T65" fmla="*/ 140 h 261"/>
                <a:gd name="T66" fmla="*/ 402 w 3478"/>
                <a:gd name="T67" fmla="*/ 117 h 261"/>
                <a:gd name="T68" fmla="*/ 370 w 3478"/>
                <a:gd name="T69" fmla="*/ 84 h 261"/>
                <a:gd name="T70" fmla="*/ 346 w 3478"/>
                <a:gd name="T71" fmla="*/ 48 h 261"/>
                <a:gd name="T72" fmla="*/ 328 w 3478"/>
                <a:gd name="T73" fmla="*/ 2 h 261"/>
                <a:gd name="T74" fmla="*/ 208 w 3478"/>
                <a:gd name="T75" fmla="*/ 2 h 261"/>
                <a:gd name="T76" fmla="*/ 181 w 3478"/>
                <a:gd name="T77" fmla="*/ 18 h 261"/>
                <a:gd name="T78" fmla="*/ 181 w 3478"/>
                <a:gd name="T79" fmla="*/ 38 h 261"/>
                <a:gd name="T80" fmla="*/ 241 w 3478"/>
                <a:gd name="T81" fmla="*/ 38 h 261"/>
                <a:gd name="T82" fmla="*/ 277 w 3478"/>
                <a:gd name="T83" fmla="*/ 45 h 261"/>
                <a:gd name="T84" fmla="*/ 294 w 3478"/>
                <a:gd name="T85" fmla="*/ 57 h 261"/>
                <a:gd name="T86" fmla="*/ 310 w 3478"/>
                <a:gd name="T87" fmla="*/ 72 h 261"/>
                <a:gd name="T88" fmla="*/ 316 w 3478"/>
                <a:gd name="T89" fmla="*/ 90 h 261"/>
                <a:gd name="T90" fmla="*/ 321 w 3478"/>
                <a:gd name="T91" fmla="*/ 110 h 261"/>
                <a:gd name="T92" fmla="*/ 321 w 3478"/>
                <a:gd name="T93" fmla="*/ 147 h 261"/>
                <a:gd name="T94" fmla="*/ 306 w 3478"/>
                <a:gd name="T95" fmla="*/ 182 h 261"/>
                <a:gd name="T96" fmla="*/ 292 w 3478"/>
                <a:gd name="T97" fmla="*/ 192 h 261"/>
                <a:gd name="T98" fmla="*/ 265 w 3478"/>
                <a:gd name="T99" fmla="*/ 200 h 261"/>
                <a:gd name="T100" fmla="*/ 219 w 3478"/>
                <a:gd name="T101" fmla="*/ 206 h 261"/>
                <a:gd name="T102" fmla="*/ 135 w 3478"/>
                <a:gd name="T103" fmla="*/ 213 h 261"/>
                <a:gd name="T104" fmla="*/ 18 w 3478"/>
                <a:gd name="T105" fmla="*/ 219 h 261"/>
                <a:gd name="T106" fmla="*/ 1 w 3478"/>
                <a:gd name="T107" fmla="*/ 231 h 261"/>
                <a:gd name="T108" fmla="*/ 0 w 3478"/>
                <a:gd name="T109" fmla="*/ 261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478" h="261">
                  <a:moveTo>
                    <a:pt x="0" y="261"/>
                  </a:moveTo>
                  <a:lnTo>
                    <a:pt x="3478" y="260"/>
                  </a:lnTo>
                  <a:lnTo>
                    <a:pt x="3478" y="215"/>
                  </a:lnTo>
                  <a:lnTo>
                    <a:pt x="3015" y="212"/>
                  </a:lnTo>
                  <a:lnTo>
                    <a:pt x="1540" y="144"/>
                  </a:lnTo>
                  <a:lnTo>
                    <a:pt x="1513" y="140"/>
                  </a:lnTo>
                  <a:lnTo>
                    <a:pt x="1497" y="134"/>
                  </a:lnTo>
                  <a:lnTo>
                    <a:pt x="1479" y="126"/>
                  </a:lnTo>
                  <a:lnTo>
                    <a:pt x="1456" y="111"/>
                  </a:lnTo>
                  <a:lnTo>
                    <a:pt x="1435" y="90"/>
                  </a:lnTo>
                  <a:lnTo>
                    <a:pt x="1422" y="62"/>
                  </a:lnTo>
                  <a:lnTo>
                    <a:pt x="1395" y="59"/>
                  </a:lnTo>
                  <a:lnTo>
                    <a:pt x="1339" y="51"/>
                  </a:lnTo>
                  <a:lnTo>
                    <a:pt x="1320" y="39"/>
                  </a:lnTo>
                  <a:lnTo>
                    <a:pt x="1311" y="23"/>
                  </a:lnTo>
                  <a:lnTo>
                    <a:pt x="1309" y="0"/>
                  </a:lnTo>
                  <a:lnTo>
                    <a:pt x="1237" y="0"/>
                  </a:lnTo>
                  <a:lnTo>
                    <a:pt x="1237" y="25"/>
                  </a:lnTo>
                  <a:lnTo>
                    <a:pt x="1252" y="36"/>
                  </a:lnTo>
                  <a:lnTo>
                    <a:pt x="1259" y="49"/>
                  </a:lnTo>
                  <a:lnTo>
                    <a:pt x="1262" y="66"/>
                  </a:lnTo>
                  <a:lnTo>
                    <a:pt x="1260" y="87"/>
                  </a:lnTo>
                  <a:lnTo>
                    <a:pt x="1248" y="111"/>
                  </a:lnTo>
                  <a:lnTo>
                    <a:pt x="1213" y="132"/>
                  </a:lnTo>
                  <a:lnTo>
                    <a:pt x="1182" y="141"/>
                  </a:lnTo>
                  <a:lnTo>
                    <a:pt x="1138" y="149"/>
                  </a:lnTo>
                  <a:lnTo>
                    <a:pt x="1042" y="156"/>
                  </a:lnTo>
                  <a:lnTo>
                    <a:pt x="637" y="179"/>
                  </a:lnTo>
                  <a:lnTo>
                    <a:pt x="595" y="179"/>
                  </a:lnTo>
                  <a:lnTo>
                    <a:pt x="558" y="176"/>
                  </a:lnTo>
                  <a:lnTo>
                    <a:pt x="496" y="168"/>
                  </a:lnTo>
                  <a:lnTo>
                    <a:pt x="462" y="155"/>
                  </a:lnTo>
                  <a:lnTo>
                    <a:pt x="429" y="140"/>
                  </a:lnTo>
                  <a:lnTo>
                    <a:pt x="402" y="117"/>
                  </a:lnTo>
                  <a:lnTo>
                    <a:pt x="370" y="84"/>
                  </a:lnTo>
                  <a:lnTo>
                    <a:pt x="346" y="48"/>
                  </a:lnTo>
                  <a:lnTo>
                    <a:pt x="328" y="2"/>
                  </a:lnTo>
                  <a:lnTo>
                    <a:pt x="208" y="2"/>
                  </a:lnTo>
                  <a:lnTo>
                    <a:pt x="181" y="18"/>
                  </a:lnTo>
                  <a:lnTo>
                    <a:pt x="181" y="38"/>
                  </a:lnTo>
                  <a:lnTo>
                    <a:pt x="241" y="38"/>
                  </a:lnTo>
                  <a:lnTo>
                    <a:pt x="277" y="45"/>
                  </a:lnTo>
                  <a:lnTo>
                    <a:pt x="294" y="57"/>
                  </a:lnTo>
                  <a:lnTo>
                    <a:pt x="310" y="72"/>
                  </a:lnTo>
                  <a:lnTo>
                    <a:pt x="316" y="90"/>
                  </a:lnTo>
                  <a:lnTo>
                    <a:pt x="321" y="110"/>
                  </a:lnTo>
                  <a:lnTo>
                    <a:pt x="321" y="147"/>
                  </a:lnTo>
                  <a:lnTo>
                    <a:pt x="306" y="182"/>
                  </a:lnTo>
                  <a:lnTo>
                    <a:pt x="292" y="192"/>
                  </a:lnTo>
                  <a:lnTo>
                    <a:pt x="265" y="200"/>
                  </a:lnTo>
                  <a:lnTo>
                    <a:pt x="219" y="206"/>
                  </a:lnTo>
                  <a:lnTo>
                    <a:pt x="135" y="213"/>
                  </a:lnTo>
                  <a:lnTo>
                    <a:pt x="18" y="219"/>
                  </a:lnTo>
                  <a:lnTo>
                    <a:pt x="1" y="231"/>
                  </a:lnTo>
                  <a:lnTo>
                    <a:pt x="0" y="261"/>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27" name="Rectangle 19" descr="Light vertical"/>
            <p:cNvSpPr>
              <a:spLocks noChangeAspect="1" noChangeArrowheads="1"/>
            </p:cNvSpPr>
            <p:nvPr/>
          </p:nvSpPr>
          <p:spPr bwMode="auto">
            <a:xfrm>
              <a:off x="833" y="2328"/>
              <a:ext cx="3474" cy="102"/>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399828" name="Group 20"/>
            <p:cNvGrpSpPr>
              <a:grpSpLocks noChangeAspect="1"/>
            </p:cNvGrpSpPr>
            <p:nvPr/>
          </p:nvGrpSpPr>
          <p:grpSpPr bwMode="auto">
            <a:xfrm>
              <a:off x="4309" y="2258"/>
              <a:ext cx="760" cy="246"/>
              <a:chOff x="4168" y="2891"/>
              <a:chExt cx="757" cy="246"/>
            </a:xfrm>
          </p:grpSpPr>
          <p:sp>
            <p:nvSpPr>
              <p:cNvPr id="1399829" name="Rectangle 21"/>
              <p:cNvSpPr>
                <a:spLocks noChangeAspect="1" noChangeArrowheads="1"/>
              </p:cNvSpPr>
              <p:nvPr/>
            </p:nvSpPr>
            <p:spPr bwMode="auto">
              <a:xfrm>
                <a:off x="4268" y="2979"/>
                <a:ext cx="555" cy="71"/>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30" name="Rectangle 22"/>
              <p:cNvSpPr>
                <a:spLocks noChangeAspect="1" noChangeArrowheads="1"/>
              </p:cNvSpPr>
              <p:nvPr/>
            </p:nvSpPr>
            <p:spPr bwMode="auto">
              <a:xfrm>
                <a:off x="4168" y="2966"/>
                <a:ext cx="101" cy="93"/>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31" name="Freeform 23"/>
              <p:cNvSpPr>
                <a:spLocks noChangeAspect="1"/>
              </p:cNvSpPr>
              <p:nvPr/>
            </p:nvSpPr>
            <p:spPr bwMode="auto">
              <a:xfrm>
                <a:off x="4273" y="2891"/>
                <a:ext cx="652" cy="99"/>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32" name="Freeform 24"/>
              <p:cNvSpPr>
                <a:spLocks noChangeAspect="1"/>
              </p:cNvSpPr>
              <p:nvPr/>
            </p:nvSpPr>
            <p:spPr bwMode="auto">
              <a:xfrm flipV="1">
                <a:off x="4272" y="3038"/>
                <a:ext cx="652" cy="99"/>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33" name="Freeform 25"/>
              <p:cNvSpPr>
                <a:spLocks noChangeAspect="1"/>
              </p:cNvSpPr>
              <p:nvPr/>
            </p:nvSpPr>
            <p:spPr bwMode="auto">
              <a:xfrm>
                <a:off x="4273" y="2934"/>
                <a:ext cx="652" cy="62"/>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34" name="Freeform 26"/>
              <p:cNvSpPr>
                <a:spLocks noChangeAspect="1"/>
              </p:cNvSpPr>
              <p:nvPr/>
            </p:nvSpPr>
            <p:spPr bwMode="auto">
              <a:xfrm flipV="1">
                <a:off x="4272" y="3031"/>
                <a:ext cx="652" cy="62"/>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1399835" name="Rectangle 27"/>
            <p:cNvSpPr>
              <a:spLocks noChangeAspect="1" noChangeArrowheads="1"/>
            </p:cNvSpPr>
            <p:nvPr/>
          </p:nvSpPr>
          <p:spPr bwMode="auto">
            <a:xfrm>
              <a:off x="5053" y="2356"/>
              <a:ext cx="80" cy="5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36" name="Freeform 28"/>
            <p:cNvSpPr>
              <a:spLocks noChangeAspect="1"/>
            </p:cNvSpPr>
            <p:nvPr/>
          </p:nvSpPr>
          <p:spPr bwMode="auto">
            <a:xfrm flipV="1">
              <a:off x="2134" y="2534"/>
              <a:ext cx="390" cy="164"/>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89 w 390"/>
                <a:gd name="T13" fmla="*/ 59 h 165"/>
                <a:gd name="T14" fmla="*/ 269 w 390"/>
                <a:gd name="T15" fmla="*/ 61 h 165"/>
                <a:gd name="T16" fmla="*/ 226 w 390"/>
                <a:gd name="T17" fmla="*/ 88 h 165"/>
                <a:gd name="T18" fmla="*/ 207 w 390"/>
                <a:gd name="T19" fmla="*/ 146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89" y="59"/>
                  </a:lnTo>
                  <a:lnTo>
                    <a:pt x="269" y="61"/>
                  </a:lnTo>
                  <a:lnTo>
                    <a:pt x="226" y="88"/>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37" name="Rectangle 29"/>
            <p:cNvSpPr>
              <a:spLocks noChangeAspect="1" noChangeArrowheads="1"/>
            </p:cNvSpPr>
            <p:nvPr/>
          </p:nvSpPr>
          <p:spPr bwMode="auto">
            <a:xfrm flipV="1">
              <a:off x="2066" y="2462"/>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38" name="Rectangle 30"/>
            <p:cNvSpPr>
              <a:spLocks noChangeAspect="1" noChangeArrowheads="1"/>
            </p:cNvSpPr>
            <p:nvPr/>
          </p:nvSpPr>
          <p:spPr bwMode="auto">
            <a:xfrm flipV="1">
              <a:off x="1009" y="2450"/>
              <a:ext cx="144" cy="204"/>
            </a:xfrm>
            <a:prstGeom prst="rect">
              <a:avLst/>
            </a:prstGeom>
            <a:gradFill rotWithShape="1">
              <a:gsLst>
                <a:gs pos="0">
                  <a:srgbClr val="777777"/>
                </a:gs>
                <a:gs pos="100000">
                  <a:srgbClr val="00000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39" name="Freeform 31"/>
            <p:cNvSpPr>
              <a:spLocks noChangeAspect="1"/>
            </p:cNvSpPr>
            <p:nvPr/>
          </p:nvSpPr>
          <p:spPr bwMode="auto">
            <a:xfrm flipV="1">
              <a:off x="831" y="2430"/>
              <a:ext cx="3476" cy="260"/>
            </a:xfrm>
            <a:custGeom>
              <a:avLst/>
              <a:gdLst>
                <a:gd name="T0" fmla="*/ 0 w 3478"/>
                <a:gd name="T1" fmla="*/ 261 h 261"/>
                <a:gd name="T2" fmla="*/ 3478 w 3478"/>
                <a:gd name="T3" fmla="*/ 260 h 261"/>
                <a:gd name="T4" fmla="*/ 3478 w 3478"/>
                <a:gd name="T5" fmla="*/ 215 h 261"/>
                <a:gd name="T6" fmla="*/ 3015 w 3478"/>
                <a:gd name="T7" fmla="*/ 212 h 261"/>
                <a:gd name="T8" fmla="*/ 1540 w 3478"/>
                <a:gd name="T9" fmla="*/ 144 h 261"/>
                <a:gd name="T10" fmla="*/ 1513 w 3478"/>
                <a:gd name="T11" fmla="*/ 140 h 261"/>
                <a:gd name="T12" fmla="*/ 1497 w 3478"/>
                <a:gd name="T13" fmla="*/ 134 h 261"/>
                <a:gd name="T14" fmla="*/ 1479 w 3478"/>
                <a:gd name="T15" fmla="*/ 126 h 261"/>
                <a:gd name="T16" fmla="*/ 1456 w 3478"/>
                <a:gd name="T17" fmla="*/ 111 h 261"/>
                <a:gd name="T18" fmla="*/ 1435 w 3478"/>
                <a:gd name="T19" fmla="*/ 90 h 261"/>
                <a:gd name="T20" fmla="*/ 1422 w 3478"/>
                <a:gd name="T21" fmla="*/ 62 h 261"/>
                <a:gd name="T22" fmla="*/ 1395 w 3478"/>
                <a:gd name="T23" fmla="*/ 59 h 261"/>
                <a:gd name="T24" fmla="*/ 1339 w 3478"/>
                <a:gd name="T25" fmla="*/ 51 h 261"/>
                <a:gd name="T26" fmla="*/ 1320 w 3478"/>
                <a:gd name="T27" fmla="*/ 39 h 261"/>
                <a:gd name="T28" fmla="*/ 1311 w 3478"/>
                <a:gd name="T29" fmla="*/ 23 h 261"/>
                <a:gd name="T30" fmla="*/ 1309 w 3478"/>
                <a:gd name="T31" fmla="*/ 0 h 261"/>
                <a:gd name="T32" fmla="*/ 1237 w 3478"/>
                <a:gd name="T33" fmla="*/ 0 h 261"/>
                <a:gd name="T34" fmla="*/ 1237 w 3478"/>
                <a:gd name="T35" fmla="*/ 25 h 261"/>
                <a:gd name="T36" fmla="*/ 1252 w 3478"/>
                <a:gd name="T37" fmla="*/ 36 h 261"/>
                <a:gd name="T38" fmla="*/ 1259 w 3478"/>
                <a:gd name="T39" fmla="*/ 49 h 261"/>
                <a:gd name="T40" fmla="*/ 1262 w 3478"/>
                <a:gd name="T41" fmla="*/ 66 h 261"/>
                <a:gd name="T42" fmla="*/ 1260 w 3478"/>
                <a:gd name="T43" fmla="*/ 87 h 261"/>
                <a:gd name="T44" fmla="*/ 1248 w 3478"/>
                <a:gd name="T45" fmla="*/ 111 h 261"/>
                <a:gd name="T46" fmla="*/ 1213 w 3478"/>
                <a:gd name="T47" fmla="*/ 132 h 261"/>
                <a:gd name="T48" fmla="*/ 1182 w 3478"/>
                <a:gd name="T49" fmla="*/ 141 h 261"/>
                <a:gd name="T50" fmla="*/ 1138 w 3478"/>
                <a:gd name="T51" fmla="*/ 149 h 261"/>
                <a:gd name="T52" fmla="*/ 1042 w 3478"/>
                <a:gd name="T53" fmla="*/ 156 h 261"/>
                <a:gd name="T54" fmla="*/ 637 w 3478"/>
                <a:gd name="T55" fmla="*/ 179 h 261"/>
                <a:gd name="T56" fmla="*/ 595 w 3478"/>
                <a:gd name="T57" fmla="*/ 179 h 261"/>
                <a:gd name="T58" fmla="*/ 558 w 3478"/>
                <a:gd name="T59" fmla="*/ 176 h 261"/>
                <a:gd name="T60" fmla="*/ 496 w 3478"/>
                <a:gd name="T61" fmla="*/ 168 h 261"/>
                <a:gd name="T62" fmla="*/ 462 w 3478"/>
                <a:gd name="T63" fmla="*/ 155 h 261"/>
                <a:gd name="T64" fmla="*/ 429 w 3478"/>
                <a:gd name="T65" fmla="*/ 140 h 261"/>
                <a:gd name="T66" fmla="*/ 402 w 3478"/>
                <a:gd name="T67" fmla="*/ 117 h 261"/>
                <a:gd name="T68" fmla="*/ 370 w 3478"/>
                <a:gd name="T69" fmla="*/ 84 h 261"/>
                <a:gd name="T70" fmla="*/ 346 w 3478"/>
                <a:gd name="T71" fmla="*/ 48 h 261"/>
                <a:gd name="T72" fmla="*/ 328 w 3478"/>
                <a:gd name="T73" fmla="*/ 2 h 261"/>
                <a:gd name="T74" fmla="*/ 208 w 3478"/>
                <a:gd name="T75" fmla="*/ 2 h 261"/>
                <a:gd name="T76" fmla="*/ 181 w 3478"/>
                <a:gd name="T77" fmla="*/ 18 h 261"/>
                <a:gd name="T78" fmla="*/ 181 w 3478"/>
                <a:gd name="T79" fmla="*/ 38 h 261"/>
                <a:gd name="T80" fmla="*/ 241 w 3478"/>
                <a:gd name="T81" fmla="*/ 38 h 261"/>
                <a:gd name="T82" fmla="*/ 277 w 3478"/>
                <a:gd name="T83" fmla="*/ 45 h 261"/>
                <a:gd name="T84" fmla="*/ 294 w 3478"/>
                <a:gd name="T85" fmla="*/ 57 h 261"/>
                <a:gd name="T86" fmla="*/ 310 w 3478"/>
                <a:gd name="T87" fmla="*/ 72 h 261"/>
                <a:gd name="T88" fmla="*/ 316 w 3478"/>
                <a:gd name="T89" fmla="*/ 90 h 261"/>
                <a:gd name="T90" fmla="*/ 321 w 3478"/>
                <a:gd name="T91" fmla="*/ 110 h 261"/>
                <a:gd name="T92" fmla="*/ 321 w 3478"/>
                <a:gd name="T93" fmla="*/ 147 h 261"/>
                <a:gd name="T94" fmla="*/ 306 w 3478"/>
                <a:gd name="T95" fmla="*/ 182 h 261"/>
                <a:gd name="T96" fmla="*/ 292 w 3478"/>
                <a:gd name="T97" fmla="*/ 192 h 261"/>
                <a:gd name="T98" fmla="*/ 265 w 3478"/>
                <a:gd name="T99" fmla="*/ 200 h 261"/>
                <a:gd name="T100" fmla="*/ 219 w 3478"/>
                <a:gd name="T101" fmla="*/ 206 h 261"/>
                <a:gd name="T102" fmla="*/ 135 w 3478"/>
                <a:gd name="T103" fmla="*/ 213 h 261"/>
                <a:gd name="T104" fmla="*/ 18 w 3478"/>
                <a:gd name="T105" fmla="*/ 219 h 261"/>
                <a:gd name="T106" fmla="*/ 1 w 3478"/>
                <a:gd name="T107" fmla="*/ 231 h 261"/>
                <a:gd name="T108" fmla="*/ 0 w 3478"/>
                <a:gd name="T109" fmla="*/ 261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478" h="261">
                  <a:moveTo>
                    <a:pt x="0" y="261"/>
                  </a:moveTo>
                  <a:lnTo>
                    <a:pt x="3478" y="260"/>
                  </a:lnTo>
                  <a:lnTo>
                    <a:pt x="3478" y="215"/>
                  </a:lnTo>
                  <a:lnTo>
                    <a:pt x="3015" y="212"/>
                  </a:lnTo>
                  <a:lnTo>
                    <a:pt x="1540" y="144"/>
                  </a:lnTo>
                  <a:lnTo>
                    <a:pt x="1513" y="140"/>
                  </a:lnTo>
                  <a:lnTo>
                    <a:pt x="1497" y="134"/>
                  </a:lnTo>
                  <a:lnTo>
                    <a:pt x="1479" y="126"/>
                  </a:lnTo>
                  <a:lnTo>
                    <a:pt x="1456" y="111"/>
                  </a:lnTo>
                  <a:lnTo>
                    <a:pt x="1435" y="90"/>
                  </a:lnTo>
                  <a:lnTo>
                    <a:pt x="1422" y="62"/>
                  </a:lnTo>
                  <a:lnTo>
                    <a:pt x="1395" y="59"/>
                  </a:lnTo>
                  <a:lnTo>
                    <a:pt x="1339" y="51"/>
                  </a:lnTo>
                  <a:lnTo>
                    <a:pt x="1320" y="39"/>
                  </a:lnTo>
                  <a:lnTo>
                    <a:pt x="1311" y="23"/>
                  </a:lnTo>
                  <a:lnTo>
                    <a:pt x="1309" y="0"/>
                  </a:lnTo>
                  <a:lnTo>
                    <a:pt x="1237" y="0"/>
                  </a:lnTo>
                  <a:lnTo>
                    <a:pt x="1237" y="25"/>
                  </a:lnTo>
                  <a:lnTo>
                    <a:pt x="1252" y="36"/>
                  </a:lnTo>
                  <a:lnTo>
                    <a:pt x="1259" y="49"/>
                  </a:lnTo>
                  <a:lnTo>
                    <a:pt x="1262" y="66"/>
                  </a:lnTo>
                  <a:lnTo>
                    <a:pt x="1260" y="87"/>
                  </a:lnTo>
                  <a:lnTo>
                    <a:pt x="1248" y="111"/>
                  </a:lnTo>
                  <a:lnTo>
                    <a:pt x="1213" y="132"/>
                  </a:lnTo>
                  <a:lnTo>
                    <a:pt x="1182" y="141"/>
                  </a:lnTo>
                  <a:lnTo>
                    <a:pt x="1138" y="149"/>
                  </a:lnTo>
                  <a:lnTo>
                    <a:pt x="1042" y="156"/>
                  </a:lnTo>
                  <a:lnTo>
                    <a:pt x="637" y="179"/>
                  </a:lnTo>
                  <a:lnTo>
                    <a:pt x="595" y="179"/>
                  </a:lnTo>
                  <a:lnTo>
                    <a:pt x="558" y="176"/>
                  </a:lnTo>
                  <a:lnTo>
                    <a:pt x="496" y="168"/>
                  </a:lnTo>
                  <a:lnTo>
                    <a:pt x="462" y="155"/>
                  </a:lnTo>
                  <a:lnTo>
                    <a:pt x="429" y="140"/>
                  </a:lnTo>
                  <a:lnTo>
                    <a:pt x="402" y="117"/>
                  </a:lnTo>
                  <a:lnTo>
                    <a:pt x="370" y="84"/>
                  </a:lnTo>
                  <a:lnTo>
                    <a:pt x="346" y="48"/>
                  </a:lnTo>
                  <a:lnTo>
                    <a:pt x="328" y="2"/>
                  </a:lnTo>
                  <a:lnTo>
                    <a:pt x="208" y="2"/>
                  </a:lnTo>
                  <a:lnTo>
                    <a:pt x="181" y="18"/>
                  </a:lnTo>
                  <a:lnTo>
                    <a:pt x="181" y="38"/>
                  </a:lnTo>
                  <a:lnTo>
                    <a:pt x="241" y="38"/>
                  </a:lnTo>
                  <a:lnTo>
                    <a:pt x="277" y="45"/>
                  </a:lnTo>
                  <a:lnTo>
                    <a:pt x="294" y="57"/>
                  </a:lnTo>
                  <a:lnTo>
                    <a:pt x="310" y="72"/>
                  </a:lnTo>
                  <a:lnTo>
                    <a:pt x="316" y="90"/>
                  </a:lnTo>
                  <a:lnTo>
                    <a:pt x="321" y="110"/>
                  </a:lnTo>
                  <a:lnTo>
                    <a:pt x="321" y="147"/>
                  </a:lnTo>
                  <a:lnTo>
                    <a:pt x="306" y="182"/>
                  </a:lnTo>
                  <a:lnTo>
                    <a:pt x="292" y="192"/>
                  </a:lnTo>
                  <a:lnTo>
                    <a:pt x="265" y="200"/>
                  </a:lnTo>
                  <a:lnTo>
                    <a:pt x="219" y="206"/>
                  </a:lnTo>
                  <a:lnTo>
                    <a:pt x="135" y="213"/>
                  </a:lnTo>
                  <a:lnTo>
                    <a:pt x="18" y="219"/>
                  </a:lnTo>
                  <a:lnTo>
                    <a:pt x="1" y="231"/>
                  </a:lnTo>
                  <a:lnTo>
                    <a:pt x="0" y="261"/>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40" name="AutoShape 32"/>
            <p:cNvSpPr>
              <a:spLocks noChangeAspect="1" noChangeArrowheads="1"/>
            </p:cNvSpPr>
            <p:nvPr/>
          </p:nvSpPr>
          <p:spPr bwMode="auto">
            <a:xfrm rot="5400000">
              <a:off x="247" y="2340"/>
              <a:ext cx="62" cy="78"/>
            </a:xfrm>
            <a:custGeom>
              <a:avLst/>
              <a:gdLst>
                <a:gd name="G0" fmla="+- 7436 0 0"/>
                <a:gd name="G1" fmla="+- 21600 0 7436"/>
                <a:gd name="G2" fmla="*/ 7436 1 2"/>
                <a:gd name="G3" fmla="+- 21600 0 G2"/>
                <a:gd name="G4" fmla="+/ 7436 21600 2"/>
                <a:gd name="G5" fmla="+/ G1 0 2"/>
                <a:gd name="G6" fmla="*/ 21600 21600 7436"/>
                <a:gd name="G7" fmla="*/ G6 1 2"/>
                <a:gd name="G8" fmla="+- 21600 0 G7"/>
                <a:gd name="G9" fmla="*/ 21600 1 2"/>
                <a:gd name="G10" fmla="+- 7436 0 G9"/>
                <a:gd name="G11" fmla="?: G10 G8 0"/>
                <a:gd name="G12" fmla="?: G10 G7 21600"/>
                <a:gd name="T0" fmla="*/ 17882 w 21600"/>
                <a:gd name="T1" fmla="*/ 10800 h 21600"/>
                <a:gd name="T2" fmla="*/ 10800 w 21600"/>
                <a:gd name="T3" fmla="*/ 21600 h 21600"/>
                <a:gd name="T4" fmla="*/ 3718 w 21600"/>
                <a:gd name="T5" fmla="*/ 10800 h 21600"/>
                <a:gd name="T6" fmla="*/ 10800 w 21600"/>
                <a:gd name="T7" fmla="*/ 0 h 21600"/>
                <a:gd name="T8" fmla="*/ 5518 w 21600"/>
                <a:gd name="T9" fmla="*/ 5518 h 21600"/>
                <a:gd name="T10" fmla="*/ 16082 w 21600"/>
                <a:gd name="T11" fmla="*/ 16082 h 21600"/>
              </a:gdLst>
              <a:ahLst/>
              <a:cxnLst>
                <a:cxn ang="0">
                  <a:pos x="T0" y="T1"/>
                </a:cxn>
                <a:cxn ang="0">
                  <a:pos x="T2" y="T3"/>
                </a:cxn>
                <a:cxn ang="0">
                  <a:pos x="T4" y="T5"/>
                </a:cxn>
                <a:cxn ang="0">
                  <a:pos x="T6" y="T7"/>
                </a:cxn>
              </a:cxnLst>
              <a:rect l="T8" t="T9" r="T10" b="T11"/>
              <a:pathLst>
                <a:path w="21600" h="21600">
                  <a:moveTo>
                    <a:pt x="0" y="0"/>
                  </a:moveTo>
                  <a:lnTo>
                    <a:pt x="7436" y="21600"/>
                  </a:lnTo>
                  <a:lnTo>
                    <a:pt x="1416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41" name="Freeform 33"/>
            <p:cNvSpPr>
              <a:spLocks noChangeAspect="1"/>
            </p:cNvSpPr>
            <p:nvPr/>
          </p:nvSpPr>
          <p:spPr bwMode="auto">
            <a:xfrm>
              <a:off x="2468"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42" name="Freeform 34"/>
            <p:cNvSpPr>
              <a:spLocks noChangeAspect="1"/>
            </p:cNvSpPr>
            <p:nvPr/>
          </p:nvSpPr>
          <p:spPr bwMode="auto">
            <a:xfrm flipV="1">
              <a:off x="2467"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43" name="AutoShape 35"/>
            <p:cNvSpPr>
              <a:spLocks noChangeAspect="1" noChangeArrowheads="1"/>
            </p:cNvSpPr>
            <p:nvPr/>
          </p:nvSpPr>
          <p:spPr bwMode="auto">
            <a:xfrm rot="5400000">
              <a:off x="5114" y="2364"/>
              <a:ext cx="182" cy="36"/>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44" name="Rectangle 36"/>
            <p:cNvSpPr>
              <a:spLocks noChangeAspect="1" noChangeArrowheads="1"/>
            </p:cNvSpPr>
            <p:nvPr/>
          </p:nvSpPr>
          <p:spPr bwMode="auto">
            <a:xfrm>
              <a:off x="5223" y="2289"/>
              <a:ext cx="106"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399845" name="Group 37"/>
          <p:cNvGrpSpPr>
            <a:grpSpLocks/>
          </p:cNvGrpSpPr>
          <p:nvPr/>
        </p:nvGrpSpPr>
        <p:grpSpPr bwMode="auto">
          <a:xfrm>
            <a:off x="373063" y="3117850"/>
            <a:ext cx="8086725" cy="1323975"/>
            <a:chOff x="235" y="1964"/>
            <a:chExt cx="5094" cy="834"/>
          </a:xfrm>
        </p:grpSpPr>
        <p:sp>
          <p:nvSpPr>
            <p:cNvPr id="1399846" name="Freeform 38"/>
            <p:cNvSpPr>
              <a:spLocks noChangeAspect="1"/>
            </p:cNvSpPr>
            <p:nvPr/>
          </p:nvSpPr>
          <p:spPr bwMode="auto">
            <a:xfrm>
              <a:off x="235" y="2320"/>
              <a:ext cx="1299" cy="118"/>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gradFill rotWithShape="1">
              <a:gsLst>
                <a:gs pos="0">
                  <a:srgbClr val="969696"/>
                </a:gs>
                <a:gs pos="100000">
                  <a:srgbClr val="333333"/>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99847" name="Freeform 39" descr="Large confetti"/>
            <p:cNvSpPr>
              <a:spLocks noChangeAspect="1"/>
            </p:cNvSpPr>
            <p:nvPr/>
          </p:nvSpPr>
          <p:spPr bwMode="auto">
            <a:xfrm>
              <a:off x="2262" y="1996"/>
              <a:ext cx="3005" cy="770"/>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48" name="Rectangle 40"/>
            <p:cNvSpPr>
              <a:spLocks noChangeAspect="1" noChangeArrowheads="1"/>
            </p:cNvSpPr>
            <p:nvPr/>
          </p:nvSpPr>
          <p:spPr bwMode="auto">
            <a:xfrm flipV="1">
              <a:off x="4901" y="2734"/>
              <a:ext cx="168" cy="48"/>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49" name="Rectangle 41"/>
            <p:cNvSpPr>
              <a:spLocks noChangeAspect="1" noChangeArrowheads="1"/>
            </p:cNvSpPr>
            <p:nvPr/>
          </p:nvSpPr>
          <p:spPr bwMode="auto">
            <a:xfrm>
              <a:off x="4901" y="1974"/>
              <a:ext cx="168" cy="46"/>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50" name="Rectangle 42"/>
            <p:cNvSpPr>
              <a:spLocks noChangeAspect="1" noChangeArrowheads="1"/>
            </p:cNvSpPr>
            <p:nvPr/>
          </p:nvSpPr>
          <p:spPr bwMode="auto">
            <a:xfrm flipV="1">
              <a:off x="4899" y="2734"/>
              <a:ext cx="170" cy="48"/>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51" name="Rectangle 43"/>
            <p:cNvSpPr>
              <a:spLocks noChangeAspect="1" noChangeArrowheads="1"/>
            </p:cNvSpPr>
            <p:nvPr/>
          </p:nvSpPr>
          <p:spPr bwMode="auto">
            <a:xfrm>
              <a:off x="5161" y="2316"/>
              <a:ext cx="26" cy="130"/>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52" name="AutoShape 44"/>
            <p:cNvSpPr>
              <a:spLocks noChangeAspect="1" noChangeArrowheads="1"/>
            </p:cNvSpPr>
            <p:nvPr/>
          </p:nvSpPr>
          <p:spPr bwMode="auto">
            <a:xfrm rot="5400000">
              <a:off x="5084" y="2367"/>
              <a:ext cx="126" cy="28"/>
            </a:xfrm>
            <a:custGeom>
              <a:avLst/>
              <a:gdLst>
                <a:gd name="G0" fmla="+- 5999 0 0"/>
                <a:gd name="G1" fmla="+- 21600 0 5999"/>
                <a:gd name="G2" fmla="*/ 5999 1 2"/>
                <a:gd name="G3" fmla="+- 21600 0 G2"/>
                <a:gd name="G4" fmla="+/ 5999 21600 2"/>
                <a:gd name="G5" fmla="+/ G1 0 2"/>
                <a:gd name="G6" fmla="*/ 21600 21600 5999"/>
                <a:gd name="G7" fmla="*/ G6 1 2"/>
                <a:gd name="G8" fmla="+- 21600 0 G7"/>
                <a:gd name="G9" fmla="*/ 21600 1 2"/>
                <a:gd name="G10" fmla="+- 5999 0 G9"/>
                <a:gd name="G11" fmla="?: G10 G8 0"/>
                <a:gd name="G12" fmla="?: G10 G7 21600"/>
                <a:gd name="T0" fmla="*/ 18600 w 21600"/>
                <a:gd name="T1" fmla="*/ 10800 h 21600"/>
                <a:gd name="T2" fmla="*/ 10800 w 21600"/>
                <a:gd name="T3" fmla="*/ 21600 h 21600"/>
                <a:gd name="T4" fmla="*/ 3000 w 21600"/>
                <a:gd name="T5" fmla="*/ 10800 h 21600"/>
                <a:gd name="T6" fmla="*/ 10800 w 21600"/>
                <a:gd name="T7" fmla="*/ 0 h 21600"/>
                <a:gd name="T8" fmla="*/ 4800 w 21600"/>
                <a:gd name="T9" fmla="*/ 4800 h 21600"/>
                <a:gd name="T10" fmla="*/ 16800 w 21600"/>
                <a:gd name="T11" fmla="*/ 16800 h 21600"/>
              </a:gdLst>
              <a:ahLst/>
              <a:cxnLst>
                <a:cxn ang="0">
                  <a:pos x="T0" y="T1"/>
                </a:cxn>
                <a:cxn ang="0">
                  <a:pos x="T2" y="T3"/>
                </a:cxn>
                <a:cxn ang="0">
                  <a:pos x="T4" y="T5"/>
                </a:cxn>
                <a:cxn ang="0">
                  <a:pos x="T6" y="T7"/>
                </a:cxn>
              </a:cxnLst>
              <a:rect l="T8" t="T9" r="T10" b="T11"/>
              <a:pathLst>
                <a:path w="21600" h="21600">
                  <a:moveTo>
                    <a:pt x="0" y="0"/>
                  </a:moveTo>
                  <a:lnTo>
                    <a:pt x="5999" y="21600"/>
                  </a:lnTo>
                  <a:lnTo>
                    <a:pt x="15601"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53" name="Freeform 45"/>
            <p:cNvSpPr>
              <a:spLocks noChangeAspect="1"/>
            </p:cNvSpPr>
            <p:nvPr/>
          </p:nvSpPr>
          <p:spPr bwMode="auto">
            <a:xfrm>
              <a:off x="5017" y="1964"/>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54" name="Freeform 46"/>
            <p:cNvSpPr>
              <a:spLocks noChangeAspect="1"/>
            </p:cNvSpPr>
            <p:nvPr/>
          </p:nvSpPr>
          <p:spPr bwMode="auto">
            <a:xfrm flipV="1">
              <a:off x="5017" y="2378"/>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55" name="Rectangle 47"/>
            <p:cNvSpPr>
              <a:spLocks noChangeAspect="1" noChangeArrowheads="1"/>
            </p:cNvSpPr>
            <p:nvPr/>
          </p:nvSpPr>
          <p:spPr bwMode="auto">
            <a:xfrm flipV="1">
              <a:off x="2070" y="2462"/>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56" name="Freeform 48"/>
            <p:cNvSpPr>
              <a:spLocks noChangeAspect="1"/>
            </p:cNvSpPr>
            <p:nvPr/>
          </p:nvSpPr>
          <p:spPr bwMode="auto">
            <a:xfrm>
              <a:off x="2136" y="2062"/>
              <a:ext cx="390" cy="164"/>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89 w 390"/>
                <a:gd name="T13" fmla="*/ 59 h 165"/>
                <a:gd name="T14" fmla="*/ 269 w 390"/>
                <a:gd name="T15" fmla="*/ 61 h 165"/>
                <a:gd name="T16" fmla="*/ 226 w 390"/>
                <a:gd name="T17" fmla="*/ 88 h 165"/>
                <a:gd name="T18" fmla="*/ 207 w 390"/>
                <a:gd name="T19" fmla="*/ 146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89" y="59"/>
                  </a:lnTo>
                  <a:lnTo>
                    <a:pt x="269" y="61"/>
                  </a:lnTo>
                  <a:lnTo>
                    <a:pt x="226" y="88"/>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57" name="Rectangle 49"/>
            <p:cNvSpPr>
              <a:spLocks noChangeAspect="1" noChangeArrowheads="1"/>
            </p:cNvSpPr>
            <p:nvPr/>
          </p:nvSpPr>
          <p:spPr bwMode="auto">
            <a:xfrm>
              <a:off x="2066" y="2094"/>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58" name="Rectangle 50"/>
            <p:cNvSpPr>
              <a:spLocks noChangeAspect="1" noChangeArrowheads="1"/>
            </p:cNvSpPr>
            <p:nvPr/>
          </p:nvSpPr>
          <p:spPr bwMode="auto">
            <a:xfrm>
              <a:off x="1011" y="2106"/>
              <a:ext cx="144" cy="204"/>
            </a:xfrm>
            <a:prstGeom prst="rect">
              <a:avLst/>
            </a:prstGeom>
            <a:gradFill rotWithShape="1">
              <a:gsLst>
                <a:gs pos="0">
                  <a:srgbClr val="000000"/>
                </a:gs>
                <a:gs pos="100000">
                  <a:srgbClr val="777777"/>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59" name="Freeform 51"/>
            <p:cNvSpPr>
              <a:spLocks noChangeAspect="1"/>
            </p:cNvSpPr>
            <p:nvPr/>
          </p:nvSpPr>
          <p:spPr bwMode="auto">
            <a:xfrm>
              <a:off x="831" y="2070"/>
              <a:ext cx="3478" cy="260"/>
            </a:xfrm>
            <a:custGeom>
              <a:avLst/>
              <a:gdLst>
                <a:gd name="T0" fmla="*/ 0 w 3478"/>
                <a:gd name="T1" fmla="*/ 261 h 261"/>
                <a:gd name="T2" fmla="*/ 3478 w 3478"/>
                <a:gd name="T3" fmla="*/ 260 h 261"/>
                <a:gd name="T4" fmla="*/ 3478 w 3478"/>
                <a:gd name="T5" fmla="*/ 215 h 261"/>
                <a:gd name="T6" fmla="*/ 3015 w 3478"/>
                <a:gd name="T7" fmla="*/ 212 h 261"/>
                <a:gd name="T8" fmla="*/ 1540 w 3478"/>
                <a:gd name="T9" fmla="*/ 144 h 261"/>
                <a:gd name="T10" fmla="*/ 1513 w 3478"/>
                <a:gd name="T11" fmla="*/ 140 h 261"/>
                <a:gd name="T12" fmla="*/ 1497 w 3478"/>
                <a:gd name="T13" fmla="*/ 134 h 261"/>
                <a:gd name="T14" fmla="*/ 1479 w 3478"/>
                <a:gd name="T15" fmla="*/ 126 h 261"/>
                <a:gd name="T16" fmla="*/ 1456 w 3478"/>
                <a:gd name="T17" fmla="*/ 111 h 261"/>
                <a:gd name="T18" fmla="*/ 1435 w 3478"/>
                <a:gd name="T19" fmla="*/ 90 h 261"/>
                <a:gd name="T20" fmla="*/ 1422 w 3478"/>
                <a:gd name="T21" fmla="*/ 62 h 261"/>
                <a:gd name="T22" fmla="*/ 1395 w 3478"/>
                <a:gd name="T23" fmla="*/ 59 h 261"/>
                <a:gd name="T24" fmla="*/ 1339 w 3478"/>
                <a:gd name="T25" fmla="*/ 51 h 261"/>
                <a:gd name="T26" fmla="*/ 1320 w 3478"/>
                <a:gd name="T27" fmla="*/ 39 h 261"/>
                <a:gd name="T28" fmla="*/ 1311 w 3478"/>
                <a:gd name="T29" fmla="*/ 23 h 261"/>
                <a:gd name="T30" fmla="*/ 1309 w 3478"/>
                <a:gd name="T31" fmla="*/ 0 h 261"/>
                <a:gd name="T32" fmla="*/ 1237 w 3478"/>
                <a:gd name="T33" fmla="*/ 0 h 261"/>
                <a:gd name="T34" fmla="*/ 1237 w 3478"/>
                <a:gd name="T35" fmla="*/ 25 h 261"/>
                <a:gd name="T36" fmla="*/ 1252 w 3478"/>
                <a:gd name="T37" fmla="*/ 36 h 261"/>
                <a:gd name="T38" fmla="*/ 1259 w 3478"/>
                <a:gd name="T39" fmla="*/ 49 h 261"/>
                <a:gd name="T40" fmla="*/ 1262 w 3478"/>
                <a:gd name="T41" fmla="*/ 66 h 261"/>
                <a:gd name="T42" fmla="*/ 1260 w 3478"/>
                <a:gd name="T43" fmla="*/ 87 h 261"/>
                <a:gd name="T44" fmla="*/ 1248 w 3478"/>
                <a:gd name="T45" fmla="*/ 111 h 261"/>
                <a:gd name="T46" fmla="*/ 1213 w 3478"/>
                <a:gd name="T47" fmla="*/ 132 h 261"/>
                <a:gd name="T48" fmla="*/ 1182 w 3478"/>
                <a:gd name="T49" fmla="*/ 141 h 261"/>
                <a:gd name="T50" fmla="*/ 1138 w 3478"/>
                <a:gd name="T51" fmla="*/ 149 h 261"/>
                <a:gd name="T52" fmla="*/ 1042 w 3478"/>
                <a:gd name="T53" fmla="*/ 156 h 261"/>
                <a:gd name="T54" fmla="*/ 637 w 3478"/>
                <a:gd name="T55" fmla="*/ 179 h 261"/>
                <a:gd name="T56" fmla="*/ 595 w 3478"/>
                <a:gd name="T57" fmla="*/ 179 h 261"/>
                <a:gd name="T58" fmla="*/ 558 w 3478"/>
                <a:gd name="T59" fmla="*/ 176 h 261"/>
                <a:gd name="T60" fmla="*/ 496 w 3478"/>
                <a:gd name="T61" fmla="*/ 168 h 261"/>
                <a:gd name="T62" fmla="*/ 462 w 3478"/>
                <a:gd name="T63" fmla="*/ 155 h 261"/>
                <a:gd name="T64" fmla="*/ 429 w 3478"/>
                <a:gd name="T65" fmla="*/ 140 h 261"/>
                <a:gd name="T66" fmla="*/ 402 w 3478"/>
                <a:gd name="T67" fmla="*/ 117 h 261"/>
                <a:gd name="T68" fmla="*/ 370 w 3478"/>
                <a:gd name="T69" fmla="*/ 84 h 261"/>
                <a:gd name="T70" fmla="*/ 346 w 3478"/>
                <a:gd name="T71" fmla="*/ 48 h 261"/>
                <a:gd name="T72" fmla="*/ 328 w 3478"/>
                <a:gd name="T73" fmla="*/ 2 h 261"/>
                <a:gd name="T74" fmla="*/ 208 w 3478"/>
                <a:gd name="T75" fmla="*/ 2 h 261"/>
                <a:gd name="T76" fmla="*/ 181 w 3478"/>
                <a:gd name="T77" fmla="*/ 18 h 261"/>
                <a:gd name="T78" fmla="*/ 181 w 3478"/>
                <a:gd name="T79" fmla="*/ 38 h 261"/>
                <a:gd name="T80" fmla="*/ 241 w 3478"/>
                <a:gd name="T81" fmla="*/ 38 h 261"/>
                <a:gd name="T82" fmla="*/ 277 w 3478"/>
                <a:gd name="T83" fmla="*/ 45 h 261"/>
                <a:gd name="T84" fmla="*/ 294 w 3478"/>
                <a:gd name="T85" fmla="*/ 57 h 261"/>
                <a:gd name="T86" fmla="*/ 310 w 3478"/>
                <a:gd name="T87" fmla="*/ 72 h 261"/>
                <a:gd name="T88" fmla="*/ 316 w 3478"/>
                <a:gd name="T89" fmla="*/ 90 h 261"/>
                <a:gd name="T90" fmla="*/ 321 w 3478"/>
                <a:gd name="T91" fmla="*/ 110 h 261"/>
                <a:gd name="T92" fmla="*/ 321 w 3478"/>
                <a:gd name="T93" fmla="*/ 147 h 261"/>
                <a:gd name="T94" fmla="*/ 306 w 3478"/>
                <a:gd name="T95" fmla="*/ 182 h 261"/>
                <a:gd name="T96" fmla="*/ 292 w 3478"/>
                <a:gd name="T97" fmla="*/ 192 h 261"/>
                <a:gd name="T98" fmla="*/ 265 w 3478"/>
                <a:gd name="T99" fmla="*/ 200 h 261"/>
                <a:gd name="T100" fmla="*/ 219 w 3478"/>
                <a:gd name="T101" fmla="*/ 206 h 261"/>
                <a:gd name="T102" fmla="*/ 135 w 3478"/>
                <a:gd name="T103" fmla="*/ 213 h 261"/>
                <a:gd name="T104" fmla="*/ 18 w 3478"/>
                <a:gd name="T105" fmla="*/ 219 h 261"/>
                <a:gd name="T106" fmla="*/ 1 w 3478"/>
                <a:gd name="T107" fmla="*/ 231 h 261"/>
                <a:gd name="T108" fmla="*/ 0 w 3478"/>
                <a:gd name="T109" fmla="*/ 261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478" h="261">
                  <a:moveTo>
                    <a:pt x="0" y="261"/>
                  </a:moveTo>
                  <a:lnTo>
                    <a:pt x="3478" y="260"/>
                  </a:lnTo>
                  <a:lnTo>
                    <a:pt x="3478" y="215"/>
                  </a:lnTo>
                  <a:lnTo>
                    <a:pt x="3015" y="212"/>
                  </a:lnTo>
                  <a:lnTo>
                    <a:pt x="1540" y="144"/>
                  </a:lnTo>
                  <a:lnTo>
                    <a:pt x="1513" y="140"/>
                  </a:lnTo>
                  <a:lnTo>
                    <a:pt x="1497" y="134"/>
                  </a:lnTo>
                  <a:lnTo>
                    <a:pt x="1479" y="126"/>
                  </a:lnTo>
                  <a:lnTo>
                    <a:pt x="1456" y="111"/>
                  </a:lnTo>
                  <a:lnTo>
                    <a:pt x="1435" y="90"/>
                  </a:lnTo>
                  <a:lnTo>
                    <a:pt x="1422" y="62"/>
                  </a:lnTo>
                  <a:lnTo>
                    <a:pt x="1395" y="59"/>
                  </a:lnTo>
                  <a:lnTo>
                    <a:pt x="1339" y="51"/>
                  </a:lnTo>
                  <a:lnTo>
                    <a:pt x="1320" y="39"/>
                  </a:lnTo>
                  <a:lnTo>
                    <a:pt x="1311" y="23"/>
                  </a:lnTo>
                  <a:lnTo>
                    <a:pt x="1309" y="0"/>
                  </a:lnTo>
                  <a:lnTo>
                    <a:pt x="1237" y="0"/>
                  </a:lnTo>
                  <a:lnTo>
                    <a:pt x="1237" y="25"/>
                  </a:lnTo>
                  <a:lnTo>
                    <a:pt x="1252" y="36"/>
                  </a:lnTo>
                  <a:lnTo>
                    <a:pt x="1259" y="49"/>
                  </a:lnTo>
                  <a:lnTo>
                    <a:pt x="1262" y="66"/>
                  </a:lnTo>
                  <a:lnTo>
                    <a:pt x="1260" y="87"/>
                  </a:lnTo>
                  <a:lnTo>
                    <a:pt x="1248" y="111"/>
                  </a:lnTo>
                  <a:lnTo>
                    <a:pt x="1213" y="132"/>
                  </a:lnTo>
                  <a:lnTo>
                    <a:pt x="1182" y="141"/>
                  </a:lnTo>
                  <a:lnTo>
                    <a:pt x="1138" y="149"/>
                  </a:lnTo>
                  <a:lnTo>
                    <a:pt x="1042" y="156"/>
                  </a:lnTo>
                  <a:lnTo>
                    <a:pt x="637" y="179"/>
                  </a:lnTo>
                  <a:lnTo>
                    <a:pt x="595" y="179"/>
                  </a:lnTo>
                  <a:lnTo>
                    <a:pt x="558" y="176"/>
                  </a:lnTo>
                  <a:lnTo>
                    <a:pt x="496" y="168"/>
                  </a:lnTo>
                  <a:lnTo>
                    <a:pt x="462" y="155"/>
                  </a:lnTo>
                  <a:lnTo>
                    <a:pt x="429" y="140"/>
                  </a:lnTo>
                  <a:lnTo>
                    <a:pt x="402" y="117"/>
                  </a:lnTo>
                  <a:lnTo>
                    <a:pt x="370" y="84"/>
                  </a:lnTo>
                  <a:lnTo>
                    <a:pt x="346" y="48"/>
                  </a:lnTo>
                  <a:lnTo>
                    <a:pt x="328" y="2"/>
                  </a:lnTo>
                  <a:lnTo>
                    <a:pt x="208" y="2"/>
                  </a:lnTo>
                  <a:lnTo>
                    <a:pt x="181" y="18"/>
                  </a:lnTo>
                  <a:lnTo>
                    <a:pt x="181" y="38"/>
                  </a:lnTo>
                  <a:lnTo>
                    <a:pt x="241" y="38"/>
                  </a:lnTo>
                  <a:lnTo>
                    <a:pt x="277" y="45"/>
                  </a:lnTo>
                  <a:lnTo>
                    <a:pt x="294" y="57"/>
                  </a:lnTo>
                  <a:lnTo>
                    <a:pt x="310" y="72"/>
                  </a:lnTo>
                  <a:lnTo>
                    <a:pt x="316" y="90"/>
                  </a:lnTo>
                  <a:lnTo>
                    <a:pt x="321" y="110"/>
                  </a:lnTo>
                  <a:lnTo>
                    <a:pt x="321" y="147"/>
                  </a:lnTo>
                  <a:lnTo>
                    <a:pt x="306" y="182"/>
                  </a:lnTo>
                  <a:lnTo>
                    <a:pt x="292" y="192"/>
                  </a:lnTo>
                  <a:lnTo>
                    <a:pt x="265" y="200"/>
                  </a:lnTo>
                  <a:lnTo>
                    <a:pt x="219" y="206"/>
                  </a:lnTo>
                  <a:lnTo>
                    <a:pt x="135" y="213"/>
                  </a:lnTo>
                  <a:lnTo>
                    <a:pt x="18" y="219"/>
                  </a:lnTo>
                  <a:lnTo>
                    <a:pt x="1" y="231"/>
                  </a:lnTo>
                  <a:lnTo>
                    <a:pt x="0" y="261"/>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60" name="Rectangle 52" descr="Light vertical"/>
            <p:cNvSpPr>
              <a:spLocks noChangeAspect="1" noChangeArrowheads="1"/>
            </p:cNvSpPr>
            <p:nvPr/>
          </p:nvSpPr>
          <p:spPr bwMode="auto">
            <a:xfrm>
              <a:off x="833" y="2328"/>
              <a:ext cx="3474" cy="102"/>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399861" name="Group 53"/>
            <p:cNvGrpSpPr>
              <a:grpSpLocks noChangeAspect="1"/>
            </p:cNvGrpSpPr>
            <p:nvPr/>
          </p:nvGrpSpPr>
          <p:grpSpPr bwMode="auto">
            <a:xfrm>
              <a:off x="4309" y="2258"/>
              <a:ext cx="760" cy="246"/>
              <a:chOff x="4168" y="2891"/>
              <a:chExt cx="757" cy="246"/>
            </a:xfrm>
          </p:grpSpPr>
          <p:sp>
            <p:nvSpPr>
              <p:cNvPr id="1399862" name="Rectangle 54"/>
              <p:cNvSpPr>
                <a:spLocks noChangeAspect="1" noChangeArrowheads="1"/>
              </p:cNvSpPr>
              <p:nvPr/>
            </p:nvSpPr>
            <p:spPr bwMode="auto">
              <a:xfrm>
                <a:off x="4268" y="2979"/>
                <a:ext cx="555" cy="71"/>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63" name="Rectangle 55"/>
              <p:cNvSpPr>
                <a:spLocks noChangeAspect="1" noChangeArrowheads="1"/>
              </p:cNvSpPr>
              <p:nvPr/>
            </p:nvSpPr>
            <p:spPr bwMode="auto">
              <a:xfrm>
                <a:off x="4168" y="2966"/>
                <a:ext cx="101" cy="93"/>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64" name="Freeform 56"/>
              <p:cNvSpPr>
                <a:spLocks noChangeAspect="1"/>
              </p:cNvSpPr>
              <p:nvPr/>
            </p:nvSpPr>
            <p:spPr bwMode="auto">
              <a:xfrm>
                <a:off x="4273" y="2891"/>
                <a:ext cx="652" cy="99"/>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65" name="Freeform 57"/>
              <p:cNvSpPr>
                <a:spLocks noChangeAspect="1"/>
              </p:cNvSpPr>
              <p:nvPr/>
            </p:nvSpPr>
            <p:spPr bwMode="auto">
              <a:xfrm flipV="1">
                <a:off x="4272" y="3038"/>
                <a:ext cx="652" cy="99"/>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66" name="Freeform 58"/>
              <p:cNvSpPr>
                <a:spLocks noChangeAspect="1"/>
              </p:cNvSpPr>
              <p:nvPr/>
            </p:nvSpPr>
            <p:spPr bwMode="auto">
              <a:xfrm>
                <a:off x="4273" y="2934"/>
                <a:ext cx="652" cy="62"/>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67" name="Freeform 59"/>
              <p:cNvSpPr>
                <a:spLocks noChangeAspect="1"/>
              </p:cNvSpPr>
              <p:nvPr/>
            </p:nvSpPr>
            <p:spPr bwMode="auto">
              <a:xfrm flipV="1">
                <a:off x="4272" y="3031"/>
                <a:ext cx="652" cy="62"/>
              </a:xfrm>
              <a:custGeom>
                <a:avLst/>
                <a:gdLst>
                  <a:gd name="T0" fmla="*/ 0 w 652"/>
                  <a:gd name="T1" fmla="*/ 83 h 99"/>
                  <a:gd name="T2" fmla="*/ 452 w 652"/>
                  <a:gd name="T3" fmla="*/ 0 h 99"/>
                  <a:gd name="T4" fmla="*/ 652 w 652"/>
                  <a:gd name="T5" fmla="*/ 0 h 99"/>
                  <a:gd name="T6" fmla="*/ 650 w 652"/>
                  <a:gd name="T7" fmla="*/ 18 h 99"/>
                  <a:gd name="T8" fmla="*/ 548 w 652"/>
                  <a:gd name="T9" fmla="*/ 99 h 99"/>
                  <a:gd name="T10" fmla="*/ 0 w 652"/>
                  <a:gd name="T11" fmla="*/ 98 h 99"/>
                  <a:gd name="T12" fmla="*/ 0 w 652"/>
                  <a:gd name="T13" fmla="*/ 83 h 99"/>
                </a:gdLst>
                <a:ahLst/>
                <a:cxnLst>
                  <a:cxn ang="0">
                    <a:pos x="T0" y="T1"/>
                  </a:cxn>
                  <a:cxn ang="0">
                    <a:pos x="T2" y="T3"/>
                  </a:cxn>
                  <a:cxn ang="0">
                    <a:pos x="T4" y="T5"/>
                  </a:cxn>
                  <a:cxn ang="0">
                    <a:pos x="T6" y="T7"/>
                  </a:cxn>
                  <a:cxn ang="0">
                    <a:pos x="T8" y="T9"/>
                  </a:cxn>
                  <a:cxn ang="0">
                    <a:pos x="T10" y="T11"/>
                  </a:cxn>
                  <a:cxn ang="0">
                    <a:pos x="T12" y="T13"/>
                  </a:cxn>
                </a:cxnLst>
                <a:rect l="0" t="0" r="r" b="b"/>
                <a:pathLst>
                  <a:path w="652" h="99">
                    <a:moveTo>
                      <a:pt x="0" y="83"/>
                    </a:moveTo>
                    <a:lnTo>
                      <a:pt x="452" y="0"/>
                    </a:lnTo>
                    <a:lnTo>
                      <a:pt x="652" y="0"/>
                    </a:lnTo>
                    <a:lnTo>
                      <a:pt x="650" y="18"/>
                    </a:lnTo>
                    <a:lnTo>
                      <a:pt x="548" y="99"/>
                    </a:lnTo>
                    <a:lnTo>
                      <a:pt x="0" y="98"/>
                    </a:lnTo>
                    <a:lnTo>
                      <a:pt x="0" y="83"/>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1399868" name="Rectangle 60"/>
            <p:cNvSpPr>
              <a:spLocks noChangeAspect="1" noChangeArrowheads="1"/>
            </p:cNvSpPr>
            <p:nvPr/>
          </p:nvSpPr>
          <p:spPr bwMode="auto">
            <a:xfrm>
              <a:off x="5053" y="2356"/>
              <a:ext cx="80" cy="5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69" name="Freeform 61"/>
            <p:cNvSpPr>
              <a:spLocks noChangeAspect="1"/>
            </p:cNvSpPr>
            <p:nvPr/>
          </p:nvSpPr>
          <p:spPr bwMode="auto">
            <a:xfrm flipV="1">
              <a:off x="2134" y="2534"/>
              <a:ext cx="390" cy="164"/>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89 w 390"/>
                <a:gd name="T13" fmla="*/ 59 h 165"/>
                <a:gd name="T14" fmla="*/ 269 w 390"/>
                <a:gd name="T15" fmla="*/ 61 h 165"/>
                <a:gd name="T16" fmla="*/ 226 w 390"/>
                <a:gd name="T17" fmla="*/ 88 h 165"/>
                <a:gd name="T18" fmla="*/ 207 w 390"/>
                <a:gd name="T19" fmla="*/ 146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89" y="59"/>
                  </a:lnTo>
                  <a:lnTo>
                    <a:pt x="269" y="61"/>
                  </a:lnTo>
                  <a:lnTo>
                    <a:pt x="226" y="88"/>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70" name="Rectangle 62"/>
            <p:cNvSpPr>
              <a:spLocks noChangeAspect="1" noChangeArrowheads="1"/>
            </p:cNvSpPr>
            <p:nvPr/>
          </p:nvSpPr>
          <p:spPr bwMode="auto">
            <a:xfrm flipV="1">
              <a:off x="2066" y="2462"/>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71" name="Rectangle 63"/>
            <p:cNvSpPr>
              <a:spLocks noChangeAspect="1" noChangeArrowheads="1"/>
            </p:cNvSpPr>
            <p:nvPr/>
          </p:nvSpPr>
          <p:spPr bwMode="auto">
            <a:xfrm flipV="1">
              <a:off x="1009" y="2450"/>
              <a:ext cx="144" cy="204"/>
            </a:xfrm>
            <a:prstGeom prst="rect">
              <a:avLst/>
            </a:prstGeom>
            <a:gradFill rotWithShape="1">
              <a:gsLst>
                <a:gs pos="0">
                  <a:srgbClr val="777777"/>
                </a:gs>
                <a:gs pos="100000">
                  <a:srgbClr val="00000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72" name="Freeform 64"/>
            <p:cNvSpPr>
              <a:spLocks noChangeAspect="1"/>
            </p:cNvSpPr>
            <p:nvPr/>
          </p:nvSpPr>
          <p:spPr bwMode="auto">
            <a:xfrm flipV="1">
              <a:off x="831" y="2430"/>
              <a:ext cx="3476" cy="260"/>
            </a:xfrm>
            <a:custGeom>
              <a:avLst/>
              <a:gdLst>
                <a:gd name="T0" fmla="*/ 0 w 3478"/>
                <a:gd name="T1" fmla="*/ 261 h 261"/>
                <a:gd name="T2" fmla="*/ 3478 w 3478"/>
                <a:gd name="T3" fmla="*/ 260 h 261"/>
                <a:gd name="T4" fmla="*/ 3478 w 3478"/>
                <a:gd name="T5" fmla="*/ 215 h 261"/>
                <a:gd name="T6" fmla="*/ 3015 w 3478"/>
                <a:gd name="T7" fmla="*/ 212 h 261"/>
                <a:gd name="T8" fmla="*/ 1540 w 3478"/>
                <a:gd name="T9" fmla="*/ 144 h 261"/>
                <a:gd name="T10" fmla="*/ 1513 w 3478"/>
                <a:gd name="T11" fmla="*/ 140 h 261"/>
                <a:gd name="T12" fmla="*/ 1497 w 3478"/>
                <a:gd name="T13" fmla="*/ 134 h 261"/>
                <a:gd name="T14" fmla="*/ 1479 w 3478"/>
                <a:gd name="T15" fmla="*/ 126 h 261"/>
                <a:gd name="T16" fmla="*/ 1456 w 3478"/>
                <a:gd name="T17" fmla="*/ 111 h 261"/>
                <a:gd name="T18" fmla="*/ 1435 w 3478"/>
                <a:gd name="T19" fmla="*/ 90 h 261"/>
                <a:gd name="T20" fmla="*/ 1422 w 3478"/>
                <a:gd name="T21" fmla="*/ 62 h 261"/>
                <a:gd name="T22" fmla="*/ 1395 w 3478"/>
                <a:gd name="T23" fmla="*/ 59 h 261"/>
                <a:gd name="T24" fmla="*/ 1339 w 3478"/>
                <a:gd name="T25" fmla="*/ 51 h 261"/>
                <a:gd name="T26" fmla="*/ 1320 w 3478"/>
                <a:gd name="T27" fmla="*/ 39 h 261"/>
                <a:gd name="T28" fmla="*/ 1311 w 3478"/>
                <a:gd name="T29" fmla="*/ 23 h 261"/>
                <a:gd name="T30" fmla="*/ 1309 w 3478"/>
                <a:gd name="T31" fmla="*/ 0 h 261"/>
                <a:gd name="T32" fmla="*/ 1237 w 3478"/>
                <a:gd name="T33" fmla="*/ 0 h 261"/>
                <a:gd name="T34" fmla="*/ 1237 w 3478"/>
                <a:gd name="T35" fmla="*/ 25 h 261"/>
                <a:gd name="T36" fmla="*/ 1252 w 3478"/>
                <a:gd name="T37" fmla="*/ 36 h 261"/>
                <a:gd name="T38" fmla="*/ 1259 w 3478"/>
                <a:gd name="T39" fmla="*/ 49 h 261"/>
                <a:gd name="T40" fmla="*/ 1262 w 3478"/>
                <a:gd name="T41" fmla="*/ 66 h 261"/>
                <a:gd name="T42" fmla="*/ 1260 w 3478"/>
                <a:gd name="T43" fmla="*/ 87 h 261"/>
                <a:gd name="T44" fmla="*/ 1248 w 3478"/>
                <a:gd name="T45" fmla="*/ 111 h 261"/>
                <a:gd name="T46" fmla="*/ 1213 w 3478"/>
                <a:gd name="T47" fmla="*/ 132 h 261"/>
                <a:gd name="T48" fmla="*/ 1182 w 3478"/>
                <a:gd name="T49" fmla="*/ 141 h 261"/>
                <a:gd name="T50" fmla="*/ 1138 w 3478"/>
                <a:gd name="T51" fmla="*/ 149 h 261"/>
                <a:gd name="T52" fmla="*/ 1042 w 3478"/>
                <a:gd name="T53" fmla="*/ 156 h 261"/>
                <a:gd name="T54" fmla="*/ 637 w 3478"/>
                <a:gd name="T55" fmla="*/ 179 h 261"/>
                <a:gd name="T56" fmla="*/ 595 w 3478"/>
                <a:gd name="T57" fmla="*/ 179 h 261"/>
                <a:gd name="T58" fmla="*/ 558 w 3478"/>
                <a:gd name="T59" fmla="*/ 176 h 261"/>
                <a:gd name="T60" fmla="*/ 496 w 3478"/>
                <a:gd name="T61" fmla="*/ 168 h 261"/>
                <a:gd name="T62" fmla="*/ 462 w 3478"/>
                <a:gd name="T63" fmla="*/ 155 h 261"/>
                <a:gd name="T64" fmla="*/ 429 w 3478"/>
                <a:gd name="T65" fmla="*/ 140 h 261"/>
                <a:gd name="T66" fmla="*/ 402 w 3478"/>
                <a:gd name="T67" fmla="*/ 117 h 261"/>
                <a:gd name="T68" fmla="*/ 370 w 3478"/>
                <a:gd name="T69" fmla="*/ 84 h 261"/>
                <a:gd name="T70" fmla="*/ 346 w 3478"/>
                <a:gd name="T71" fmla="*/ 48 h 261"/>
                <a:gd name="T72" fmla="*/ 328 w 3478"/>
                <a:gd name="T73" fmla="*/ 2 h 261"/>
                <a:gd name="T74" fmla="*/ 208 w 3478"/>
                <a:gd name="T75" fmla="*/ 2 h 261"/>
                <a:gd name="T76" fmla="*/ 181 w 3478"/>
                <a:gd name="T77" fmla="*/ 18 h 261"/>
                <a:gd name="T78" fmla="*/ 181 w 3478"/>
                <a:gd name="T79" fmla="*/ 38 h 261"/>
                <a:gd name="T80" fmla="*/ 241 w 3478"/>
                <a:gd name="T81" fmla="*/ 38 h 261"/>
                <a:gd name="T82" fmla="*/ 277 w 3478"/>
                <a:gd name="T83" fmla="*/ 45 h 261"/>
                <a:gd name="T84" fmla="*/ 294 w 3478"/>
                <a:gd name="T85" fmla="*/ 57 h 261"/>
                <a:gd name="T86" fmla="*/ 310 w 3478"/>
                <a:gd name="T87" fmla="*/ 72 h 261"/>
                <a:gd name="T88" fmla="*/ 316 w 3478"/>
                <a:gd name="T89" fmla="*/ 90 h 261"/>
                <a:gd name="T90" fmla="*/ 321 w 3478"/>
                <a:gd name="T91" fmla="*/ 110 h 261"/>
                <a:gd name="T92" fmla="*/ 321 w 3478"/>
                <a:gd name="T93" fmla="*/ 147 h 261"/>
                <a:gd name="T94" fmla="*/ 306 w 3478"/>
                <a:gd name="T95" fmla="*/ 182 h 261"/>
                <a:gd name="T96" fmla="*/ 292 w 3478"/>
                <a:gd name="T97" fmla="*/ 192 h 261"/>
                <a:gd name="T98" fmla="*/ 265 w 3478"/>
                <a:gd name="T99" fmla="*/ 200 h 261"/>
                <a:gd name="T100" fmla="*/ 219 w 3478"/>
                <a:gd name="T101" fmla="*/ 206 h 261"/>
                <a:gd name="T102" fmla="*/ 135 w 3478"/>
                <a:gd name="T103" fmla="*/ 213 h 261"/>
                <a:gd name="T104" fmla="*/ 18 w 3478"/>
                <a:gd name="T105" fmla="*/ 219 h 261"/>
                <a:gd name="T106" fmla="*/ 1 w 3478"/>
                <a:gd name="T107" fmla="*/ 231 h 261"/>
                <a:gd name="T108" fmla="*/ 0 w 3478"/>
                <a:gd name="T109" fmla="*/ 261 h 2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3478" h="261">
                  <a:moveTo>
                    <a:pt x="0" y="261"/>
                  </a:moveTo>
                  <a:lnTo>
                    <a:pt x="3478" y="260"/>
                  </a:lnTo>
                  <a:lnTo>
                    <a:pt x="3478" y="215"/>
                  </a:lnTo>
                  <a:lnTo>
                    <a:pt x="3015" y="212"/>
                  </a:lnTo>
                  <a:lnTo>
                    <a:pt x="1540" y="144"/>
                  </a:lnTo>
                  <a:lnTo>
                    <a:pt x="1513" y="140"/>
                  </a:lnTo>
                  <a:lnTo>
                    <a:pt x="1497" y="134"/>
                  </a:lnTo>
                  <a:lnTo>
                    <a:pt x="1479" y="126"/>
                  </a:lnTo>
                  <a:lnTo>
                    <a:pt x="1456" y="111"/>
                  </a:lnTo>
                  <a:lnTo>
                    <a:pt x="1435" y="90"/>
                  </a:lnTo>
                  <a:lnTo>
                    <a:pt x="1422" y="62"/>
                  </a:lnTo>
                  <a:lnTo>
                    <a:pt x="1395" y="59"/>
                  </a:lnTo>
                  <a:lnTo>
                    <a:pt x="1339" y="51"/>
                  </a:lnTo>
                  <a:lnTo>
                    <a:pt x="1320" y="39"/>
                  </a:lnTo>
                  <a:lnTo>
                    <a:pt x="1311" y="23"/>
                  </a:lnTo>
                  <a:lnTo>
                    <a:pt x="1309" y="0"/>
                  </a:lnTo>
                  <a:lnTo>
                    <a:pt x="1237" y="0"/>
                  </a:lnTo>
                  <a:lnTo>
                    <a:pt x="1237" y="25"/>
                  </a:lnTo>
                  <a:lnTo>
                    <a:pt x="1252" y="36"/>
                  </a:lnTo>
                  <a:lnTo>
                    <a:pt x="1259" y="49"/>
                  </a:lnTo>
                  <a:lnTo>
                    <a:pt x="1262" y="66"/>
                  </a:lnTo>
                  <a:lnTo>
                    <a:pt x="1260" y="87"/>
                  </a:lnTo>
                  <a:lnTo>
                    <a:pt x="1248" y="111"/>
                  </a:lnTo>
                  <a:lnTo>
                    <a:pt x="1213" y="132"/>
                  </a:lnTo>
                  <a:lnTo>
                    <a:pt x="1182" y="141"/>
                  </a:lnTo>
                  <a:lnTo>
                    <a:pt x="1138" y="149"/>
                  </a:lnTo>
                  <a:lnTo>
                    <a:pt x="1042" y="156"/>
                  </a:lnTo>
                  <a:lnTo>
                    <a:pt x="637" y="179"/>
                  </a:lnTo>
                  <a:lnTo>
                    <a:pt x="595" y="179"/>
                  </a:lnTo>
                  <a:lnTo>
                    <a:pt x="558" y="176"/>
                  </a:lnTo>
                  <a:lnTo>
                    <a:pt x="496" y="168"/>
                  </a:lnTo>
                  <a:lnTo>
                    <a:pt x="462" y="155"/>
                  </a:lnTo>
                  <a:lnTo>
                    <a:pt x="429" y="140"/>
                  </a:lnTo>
                  <a:lnTo>
                    <a:pt x="402" y="117"/>
                  </a:lnTo>
                  <a:lnTo>
                    <a:pt x="370" y="84"/>
                  </a:lnTo>
                  <a:lnTo>
                    <a:pt x="346" y="48"/>
                  </a:lnTo>
                  <a:lnTo>
                    <a:pt x="328" y="2"/>
                  </a:lnTo>
                  <a:lnTo>
                    <a:pt x="208" y="2"/>
                  </a:lnTo>
                  <a:lnTo>
                    <a:pt x="181" y="18"/>
                  </a:lnTo>
                  <a:lnTo>
                    <a:pt x="181" y="38"/>
                  </a:lnTo>
                  <a:lnTo>
                    <a:pt x="241" y="38"/>
                  </a:lnTo>
                  <a:lnTo>
                    <a:pt x="277" y="45"/>
                  </a:lnTo>
                  <a:lnTo>
                    <a:pt x="294" y="57"/>
                  </a:lnTo>
                  <a:lnTo>
                    <a:pt x="310" y="72"/>
                  </a:lnTo>
                  <a:lnTo>
                    <a:pt x="316" y="90"/>
                  </a:lnTo>
                  <a:lnTo>
                    <a:pt x="321" y="110"/>
                  </a:lnTo>
                  <a:lnTo>
                    <a:pt x="321" y="147"/>
                  </a:lnTo>
                  <a:lnTo>
                    <a:pt x="306" y="182"/>
                  </a:lnTo>
                  <a:lnTo>
                    <a:pt x="292" y="192"/>
                  </a:lnTo>
                  <a:lnTo>
                    <a:pt x="265" y="200"/>
                  </a:lnTo>
                  <a:lnTo>
                    <a:pt x="219" y="206"/>
                  </a:lnTo>
                  <a:lnTo>
                    <a:pt x="135" y="213"/>
                  </a:lnTo>
                  <a:lnTo>
                    <a:pt x="18" y="219"/>
                  </a:lnTo>
                  <a:lnTo>
                    <a:pt x="1" y="231"/>
                  </a:lnTo>
                  <a:lnTo>
                    <a:pt x="0" y="261"/>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73" name="AutoShape 65"/>
            <p:cNvSpPr>
              <a:spLocks noChangeAspect="1" noChangeArrowheads="1"/>
            </p:cNvSpPr>
            <p:nvPr/>
          </p:nvSpPr>
          <p:spPr bwMode="auto">
            <a:xfrm rot="5400000">
              <a:off x="247" y="2340"/>
              <a:ext cx="62" cy="78"/>
            </a:xfrm>
            <a:custGeom>
              <a:avLst/>
              <a:gdLst>
                <a:gd name="G0" fmla="+- 7436 0 0"/>
                <a:gd name="G1" fmla="+- 21600 0 7436"/>
                <a:gd name="G2" fmla="*/ 7436 1 2"/>
                <a:gd name="G3" fmla="+- 21600 0 G2"/>
                <a:gd name="G4" fmla="+/ 7436 21600 2"/>
                <a:gd name="G5" fmla="+/ G1 0 2"/>
                <a:gd name="G6" fmla="*/ 21600 21600 7436"/>
                <a:gd name="G7" fmla="*/ G6 1 2"/>
                <a:gd name="G8" fmla="+- 21600 0 G7"/>
                <a:gd name="G9" fmla="*/ 21600 1 2"/>
                <a:gd name="G10" fmla="+- 7436 0 G9"/>
                <a:gd name="G11" fmla="?: G10 G8 0"/>
                <a:gd name="G12" fmla="?: G10 G7 21600"/>
                <a:gd name="T0" fmla="*/ 17882 w 21600"/>
                <a:gd name="T1" fmla="*/ 10800 h 21600"/>
                <a:gd name="T2" fmla="*/ 10800 w 21600"/>
                <a:gd name="T3" fmla="*/ 21600 h 21600"/>
                <a:gd name="T4" fmla="*/ 3718 w 21600"/>
                <a:gd name="T5" fmla="*/ 10800 h 21600"/>
                <a:gd name="T6" fmla="*/ 10800 w 21600"/>
                <a:gd name="T7" fmla="*/ 0 h 21600"/>
                <a:gd name="T8" fmla="*/ 5518 w 21600"/>
                <a:gd name="T9" fmla="*/ 5518 h 21600"/>
                <a:gd name="T10" fmla="*/ 16082 w 21600"/>
                <a:gd name="T11" fmla="*/ 16082 h 21600"/>
              </a:gdLst>
              <a:ahLst/>
              <a:cxnLst>
                <a:cxn ang="0">
                  <a:pos x="T0" y="T1"/>
                </a:cxn>
                <a:cxn ang="0">
                  <a:pos x="T2" y="T3"/>
                </a:cxn>
                <a:cxn ang="0">
                  <a:pos x="T4" y="T5"/>
                </a:cxn>
                <a:cxn ang="0">
                  <a:pos x="T6" y="T7"/>
                </a:cxn>
              </a:cxnLst>
              <a:rect l="T8" t="T9" r="T10" b="T11"/>
              <a:pathLst>
                <a:path w="21600" h="21600">
                  <a:moveTo>
                    <a:pt x="0" y="0"/>
                  </a:moveTo>
                  <a:lnTo>
                    <a:pt x="7436" y="21600"/>
                  </a:lnTo>
                  <a:lnTo>
                    <a:pt x="1416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74" name="Freeform 66"/>
            <p:cNvSpPr>
              <a:spLocks noChangeAspect="1"/>
            </p:cNvSpPr>
            <p:nvPr/>
          </p:nvSpPr>
          <p:spPr bwMode="auto">
            <a:xfrm>
              <a:off x="2468"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75" name="Freeform 67"/>
            <p:cNvSpPr>
              <a:spLocks noChangeAspect="1"/>
            </p:cNvSpPr>
            <p:nvPr/>
          </p:nvSpPr>
          <p:spPr bwMode="auto">
            <a:xfrm flipV="1">
              <a:off x="2467"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876" name="AutoShape 68"/>
            <p:cNvSpPr>
              <a:spLocks noChangeAspect="1" noChangeArrowheads="1"/>
            </p:cNvSpPr>
            <p:nvPr/>
          </p:nvSpPr>
          <p:spPr bwMode="auto">
            <a:xfrm rot="5400000">
              <a:off x="5114" y="2364"/>
              <a:ext cx="182" cy="36"/>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877" name="Rectangle 69"/>
            <p:cNvSpPr>
              <a:spLocks noChangeAspect="1" noChangeArrowheads="1"/>
            </p:cNvSpPr>
            <p:nvPr/>
          </p:nvSpPr>
          <p:spPr bwMode="auto">
            <a:xfrm>
              <a:off x="5223" y="2289"/>
              <a:ext cx="106"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399878" name="Group 70"/>
          <p:cNvGrpSpPr>
            <a:grpSpLocks/>
          </p:cNvGrpSpPr>
          <p:nvPr/>
        </p:nvGrpSpPr>
        <p:grpSpPr bwMode="auto">
          <a:xfrm>
            <a:off x="741363" y="2420938"/>
            <a:ext cx="8470899" cy="3182937"/>
            <a:chOff x="467" y="1525"/>
            <a:chExt cx="5336" cy="2005"/>
          </a:xfrm>
        </p:grpSpPr>
        <p:sp>
          <p:nvSpPr>
            <p:cNvPr id="1399879" name="Text Box 71"/>
            <p:cNvSpPr txBox="1">
              <a:spLocks noChangeArrowheads="1"/>
            </p:cNvSpPr>
            <p:nvPr/>
          </p:nvSpPr>
          <p:spPr bwMode="auto">
            <a:xfrm>
              <a:off x="467" y="3072"/>
              <a:ext cx="986"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CARBON FIBRE</a:t>
              </a:r>
            </a:p>
            <a:p>
              <a:r>
                <a:rPr lang="en-GB" altLang="en-US" dirty="0"/>
                <a:t>SABOT</a:t>
              </a:r>
            </a:p>
          </p:txBody>
        </p:sp>
        <p:sp>
          <p:nvSpPr>
            <p:cNvPr id="1399880" name="Text Box 72"/>
            <p:cNvSpPr txBox="1">
              <a:spLocks noChangeArrowheads="1"/>
            </p:cNvSpPr>
            <p:nvPr/>
          </p:nvSpPr>
          <p:spPr bwMode="auto">
            <a:xfrm>
              <a:off x="1477" y="3071"/>
              <a:ext cx="633"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DU CORE</a:t>
              </a:r>
            </a:p>
          </p:txBody>
        </p:sp>
        <p:sp>
          <p:nvSpPr>
            <p:cNvPr id="1399881" name="Text Box 73"/>
            <p:cNvSpPr txBox="1">
              <a:spLocks noChangeArrowheads="1"/>
            </p:cNvSpPr>
            <p:nvPr/>
          </p:nvSpPr>
          <p:spPr bwMode="auto">
            <a:xfrm>
              <a:off x="2090" y="3065"/>
              <a:ext cx="832" cy="46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OBTURATOR</a:t>
              </a:r>
            </a:p>
            <a:p>
              <a:r>
                <a:rPr lang="en-GB" altLang="en-US" dirty="0"/>
                <a:t>&amp; ADAPTOR</a:t>
              </a:r>
            </a:p>
            <a:p>
              <a:r>
                <a:rPr lang="en-GB" altLang="en-US" dirty="0"/>
                <a:t>ASSEMBLY</a:t>
              </a:r>
            </a:p>
          </p:txBody>
        </p:sp>
        <p:sp>
          <p:nvSpPr>
            <p:cNvPr id="1399882" name="Text Box 74"/>
            <p:cNvSpPr txBox="1">
              <a:spLocks noChangeArrowheads="1"/>
            </p:cNvSpPr>
            <p:nvPr/>
          </p:nvSpPr>
          <p:spPr bwMode="auto">
            <a:xfrm>
              <a:off x="2910" y="3064"/>
              <a:ext cx="949"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COMBUSTIBLE</a:t>
              </a:r>
            </a:p>
            <a:p>
              <a:r>
                <a:rPr lang="en-GB" altLang="en-US" dirty="0"/>
                <a:t>CASE</a:t>
              </a:r>
            </a:p>
          </p:txBody>
        </p:sp>
        <p:sp>
          <p:nvSpPr>
            <p:cNvPr id="1399883" name="Text Box 75"/>
            <p:cNvSpPr txBox="1">
              <a:spLocks noChangeArrowheads="1"/>
            </p:cNvSpPr>
            <p:nvPr/>
          </p:nvSpPr>
          <p:spPr bwMode="auto">
            <a:xfrm>
              <a:off x="4528" y="1527"/>
              <a:ext cx="323"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FIN</a:t>
              </a:r>
            </a:p>
          </p:txBody>
        </p:sp>
        <p:sp>
          <p:nvSpPr>
            <p:cNvPr id="1399884" name="Text Box 76"/>
            <p:cNvSpPr txBox="1">
              <a:spLocks noChangeArrowheads="1"/>
            </p:cNvSpPr>
            <p:nvPr/>
          </p:nvSpPr>
          <p:spPr bwMode="auto">
            <a:xfrm>
              <a:off x="5223" y="1526"/>
              <a:ext cx="580"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PRIMER</a:t>
              </a:r>
            </a:p>
          </p:txBody>
        </p:sp>
        <p:sp>
          <p:nvSpPr>
            <p:cNvPr id="1399885" name="Text Box 77"/>
            <p:cNvSpPr txBox="1">
              <a:spLocks noChangeArrowheads="1"/>
            </p:cNvSpPr>
            <p:nvPr/>
          </p:nvSpPr>
          <p:spPr bwMode="auto">
            <a:xfrm>
              <a:off x="3899" y="3064"/>
              <a:ext cx="868"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GRANULAR</a:t>
              </a:r>
            </a:p>
            <a:p>
              <a:r>
                <a:rPr lang="en-GB" altLang="en-US" dirty="0"/>
                <a:t>PROPELLANT</a:t>
              </a:r>
            </a:p>
          </p:txBody>
        </p:sp>
        <p:sp>
          <p:nvSpPr>
            <p:cNvPr id="1399886" name="Text Box 78"/>
            <p:cNvSpPr txBox="1">
              <a:spLocks noChangeArrowheads="1"/>
            </p:cNvSpPr>
            <p:nvPr/>
          </p:nvSpPr>
          <p:spPr bwMode="auto">
            <a:xfrm>
              <a:off x="4842" y="1525"/>
              <a:ext cx="400"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SEAL</a:t>
              </a:r>
            </a:p>
          </p:txBody>
        </p:sp>
        <p:sp>
          <p:nvSpPr>
            <p:cNvPr id="1399887" name="Text Box 79"/>
            <p:cNvSpPr txBox="1">
              <a:spLocks noChangeArrowheads="1"/>
            </p:cNvSpPr>
            <p:nvPr/>
          </p:nvSpPr>
          <p:spPr bwMode="auto">
            <a:xfrm>
              <a:off x="5129" y="3063"/>
              <a:ext cx="419"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STUB</a:t>
              </a:r>
            </a:p>
            <a:p>
              <a:r>
                <a:rPr lang="en-GB" altLang="en-US" dirty="0"/>
                <a:t>CASE</a:t>
              </a:r>
            </a:p>
          </p:txBody>
        </p:sp>
        <p:sp>
          <p:nvSpPr>
            <p:cNvPr id="1399888" name="Line 80"/>
            <p:cNvSpPr>
              <a:spLocks noChangeShapeType="1"/>
            </p:cNvSpPr>
            <p:nvPr/>
          </p:nvSpPr>
          <p:spPr bwMode="auto">
            <a:xfrm flipH="1" flipV="1">
              <a:off x="1728" y="2369"/>
              <a:ext cx="0" cy="681"/>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89" name="Line 81"/>
            <p:cNvSpPr>
              <a:spLocks noChangeShapeType="1"/>
            </p:cNvSpPr>
            <p:nvPr/>
          </p:nvSpPr>
          <p:spPr bwMode="auto">
            <a:xfrm>
              <a:off x="4653" y="1704"/>
              <a:ext cx="81" cy="632"/>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0" name="Line 82"/>
            <p:cNvSpPr>
              <a:spLocks noChangeShapeType="1"/>
            </p:cNvSpPr>
            <p:nvPr/>
          </p:nvSpPr>
          <p:spPr bwMode="auto">
            <a:xfrm flipH="1">
              <a:off x="5245" y="1720"/>
              <a:ext cx="162" cy="641"/>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1" name="Line 83"/>
            <p:cNvSpPr>
              <a:spLocks noChangeShapeType="1"/>
            </p:cNvSpPr>
            <p:nvPr/>
          </p:nvSpPr>
          <p:spPr bwMode="auto">
            <a:xfrm flipH="1">
              <a:off x="4973" y="1704"/>
              <a:ext cx="49" cy="292"/>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2" name="Line 84"/>
            <p:cNvSpPr>
              <a:spLocks noChangeShapeType="1"/>
            </p:cNvSpPr>
            <p:nvPr/>
          </p:nvSpPr>
          <p:spPr bwMode="auto">
            <a:xfrm flipV="1">
              <a:off x="991" y="2531"/>
              <a:ext cx="162" cy="503"/>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3" name="Line 85"/>
            <p:cNvSpPr>
              <a:spLocks noChangeShapeType="1"/>
            </p:cNvSpPr>
            <p:nvPr/>
          </p:nvSpPr>
          <p:spPr bwMode="auto">
            <a:xfrm flipV="1">
              <a:off x="2399" y="2669"/>
              <a:ext cx="0" cy="373"/>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4" name="Line 86"/>
            <p:cNvSpPr>
              <a:spLocks noChangeShapeType="1"/>
            </p:cNvSpPr>
            <p:nvPr/>
          </p:nvSpPr>
          <p:spPr bwMode="auto">
            <a:xfrm flipV="1">
              <a:off x="3278" y="2750"/>
              <a:ext cx="0" cy="284"/>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5" name="Line 87"/>
            <p:cNvSpPr>
              <a:spLocks noChangeShapeType="1"/>
            </p:cNvSpPr>
            <p:nvPr/>
          </p:nvSpPr>
          <p:spPr bwMode="auto">
            <a:xfrm flipH="1" flipV="1">
              <a:off x="4129" y="2653"/>
              <a:ext cx="73" cy="381"/>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6" name="Line 88"/>
            <p:cNvSpPr>
              <a:spLocks noChangeShapeType="1"/>
            </p:cNvSpPr>
            <p:nvPr/>
          </p:nvSpPr>
          <p:spPr bwMode="auto">
            <a:xfrm flipH="1" flipV="1">
              <a:off x="5176" y="2758"/>
              <a:ext cx="81" cy="284"/>
            </a:xfrm>
            <a:prstGeom prst="line">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7" name="AutoShape 89"/>
            <p:cNvSpPr>
              <a:spLocks/>
            </p:cNvSpPr>
            <p:nvPr/>
          </p:nvSpPr>
          <p:spPr bwMode="auto">
            <a:xfrm rot="-5400000">
              <a:off x="1615" y="1234"/>
              <a:ext cx="89" cy="1128"/>
            </a:xfrm>
            <a:prstGeom prst="rightBrace">
              <a:avLst>
                <a:gd name="adj1" fmla="val 105618"/>
                <a:gd name="adj2" fmla="val 50000"/>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898" name="Text Box 90"/>
            <p:cNvSpPr txBox="1">
              <a:spLocks noChangeArrowheads="1"/>
            </p:cNvSpPr>
            <p:nvPr/>
          </p:nvSpPr>
          <p:spPr bwMode="auto">
            <a:xfrm>
              <a:off x="1068" y="1582"/>
              <a:ext cx="1327"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GB" altLang="en-US" sz="1400" b="1" u="sng" dirty="0">
                  <a:solidFill>
                    <a:schemeClr val="accent2"/>
                  </a:solidFill>
                </a:rPr>
                <a:t>LONGER WHEELBASE</a:t>
              </a:r>
            </a:p>
          </p:txBody>
        </p:sp>
        <p:sp>
          <p:nvSpPr>
            <p:cNvPr id="1399899" name="AutoShape 91"/>
            <p:cNvSpPr>
              <a:spLocks/>
            </p:cNvSpPr>
            <p:nvPr/>
          </p:nvSpPr>
          <p:spPr bwMode="auto">
            <a:xfrm rot="-5400000">
              <a:off x="3386" y="849"/>
              <a:ext cx="89" cy="1899"/>
            </a:xfrm>
            <a:prstGeom prst="rightBrace">
              <a:avLst>
                <a:gd name="adj1" fmla="val 177809"/>
                <a:gd name="adj2" fmla="val 50000"/>
              </a:avLst>
            </a:prstGeom>
            <a:ln>
              <a:headEnd/>
              <a:tailEnd type="oval" w="med" len="med"/>
            </a:ln>
          </p:spPr>
          <p:style>
            <a:lnRef idx="3">
              <a:schemeClr val="accent2"/>
            </a:lnRef>
            <a:fillRef idx="0">
              <a:schemeClr val="accent2"/>
            </a:fillRef>
            <a:effectRef idx="2">
              <a:schemeClr val="accent2"/>
            </a:effectRef>
            <a:fontRef idx="minor">
              <a:schemeClr val="tx1"/>
            </a:fontRef>
          </p:style>
          <p:txBody>
            <a:bodyPr wrap="none" anchor="ctr"/>
            <a:lstStyle/>
            <a:p>
              <a:endParaRPr lang="en-GB"/>
            </a:p>
          </p:txBody>
        </p:sp>
        <p:sp>
          <p:nvSpPr>
            <p:cNvPr id="1399900" name="Text Box 92"/>
            <p:cNvSpPr txBox="1">
              <a:spLocks noChangeArrowheads="1"/>
            </p:cNvSpPr>
            <p:nvPr/>
          </p:nvSpPr>
          <p:spPr bwMode="auto">
            <a:xfrm>
              <a:off x="2628" y="1583"/>
              <a:ext cx="1945"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FFFFFF"/>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defPPr>
                <a:defRPr lang="en-US"/>
              </a:defPPr>
              <a:lvl1pPr>
                <a:defRPr sz="1400" b="1" u="sng">
                  <a:solidFill>
                    <a:schemeClr val="accent2"/>
                  </a:solidFill>
                </a:defRPr>
              </a:lvl1pPr>
            </a:lstStyle>
            <a:p>
              <a:r>
                <a:rPr lang="en-GB" altLang="en-US" dirty="0"/>
                <a:t>LARGER INTRUSION INTO CASE</a:t>
              </a:r>
            </a:p>
          </p:txBody>
        </p:sp>
      </p:grpSp>
      <p:grpSp>
        <p:nvGrpSpPr>
          <p:cNvPr id="1399901" name="Group 93"/>
          <p:cNvGrpSpPr>
            <a:grpSpLocks noChangeAspect="1"/>
          </p:cNvGrpSpPr>
          <p:nvPr/>
        </p:nvGrpSpPr>
        <p:grpSpPr bwMode="auto">
          <a:xfrm>
            <a:off x="630238" y="1685925"/>
            <a:ext cx="3900487" cy="661988"/>
            <a:chOff x="416" y="1966"/>
            <a:chExt cx="4920" cy="835"/>
          </a:xfrm>
        </p:grpSpPr>
        <p:sp>
          <p:nvSpPr>
            <p:cNvPr id="1399902" name="Freeform 94" descr="Large confetti"/>
            <p:cNvSpPr>
              <a:spLocks noChangeAspect="1"/>
            </p:cNvSpPr>
            <p:nvPr/>
          </p:nvSpPr>
          <p:spPr bwMode="auto">
            <a:xfrm>
              <a:off x="2267" y="1998"/>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03" name="AutoShape 95"/>
            <p:cNvSpPr>
              <a:spLocks noChangeAspect="1" noChangeArrowheads="1"/>
            </p:cNvSpPr>
            <p:nvPr/>
          </p:nvSpPr>
          <p:spPr bwMode="auto">
            <a:xfrm rot="5400000">
              <a:off x="491" y="2283"/>
              <a:ext cx="45" cy="196"/>
            </a:xfrm>
            <a:custGeom>
              <a:avLst/>
              <a:gdLst>
                <a:gd name="G0" fmla="+- 9906 0 0"/>
                <a:gd name="G1" fmla="+- 21600 0 9906"/>
                <a:gd name="G2" fmla="*/ 9906 1 2"/>
                <a:gd name="G3" fmla="+- 21600 0 G2"/>
                <a:gd name="G4" fmla="+/ 9906 21600 2"/>
                <a:gd name="G5" fmla="+/ G1 0 2"/>
                <a:gd name="G6" fmla="*/ 21600 21600 9906"/>
                <a:gd name="G7" fmla="*/ G6 1 2"/>
                <a:gd name="G8" fmla="+- 21600 0 G7"/>
                <a:gd name="G9" fmla="*/ 21600 1 2"/>
                <a:gd name="G10" fmla="+- 9906 0 G9"/>
                <a:gd name="G11" fmla="?: G10 G8 0"/>
                <a:gd name="G12" fmla="?: G10 G7 21600"/>
                <a:gd name="T0" fmla="*/ 16647 w 21600"/>
                <a:gd name="T1" fmla="*/ 10800 h 21600"/>
                <a:gd name="T2" fmla="*/ 10800 w 21600"/>
                <a:gd name="T3" fmla="*/ 21600 h 21600"/>
                <a:gd name="T4" fmla="*/ 4953 w 21600"/>
                <a:gd name="T5" fmla="*/ 10800 h 21600"/>
                <a:gd name="T6" fmla="*/ 10800 w 21600"/>
                <a:gd name="T7" fmla="*/ 0 h 21600"/>
                <a:gd name="T8" fmla="*/ 6753 w 21600"/>
                <a:gd name="T9" fmla="*/ 6753 h 21600"/>
                <a:gd name="T10" fmla="*/ 14847 w 21600"/>
                <a:gd name="T11" fmla="*/ 14847 h 21600"/>
              </a:gdLst>
              <a:ahLst/>
              <a:cxnLst>
                <a:cxn ang="0">
                  <a:pos x="T0" y="T1"/>
                </a:cxn>
                <a:cxn ang="0">
                  <a:pos x="T2" y="T3"/>
                </a:cxn>
                <a:cxn ang="0">
                  <a:pos x="T4" y="T5"/>
                </a:cxn>
                <a:cxn ang="0">
                  <a:pos x="T6" y="T7"/>
                </a:cxn>
              </a:cxnLst>
              <a:rect l="T8" t="T9" r="T10" b="T11"/>
              <a:pathLst>
                <a:path w="21600" h="21600">
                  <a:moveTo>
                    <a:pt x="0" y="0"/>
                  </a:moveTo>
                  <a:lnTo>
                    <a:pt x="9906" y="21600"/>
                  </a:lnTo>
                  <a:lnTo>
                    <a:pt x="1169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04" name="AutoShape 96"/>
            <p:cNvSpPr>
              <a:spLocks noChangeAspect="1" noChangeArrowheads="1"/>
            </p:cNvSpPr>
            <p:nvPr/>
          </p:nvSpPr>
          <p:spPr bwMode="auto">
            <a:xfrm rot="5400000">
              <a:off x="694" y="2236"/>
              <a:ext cx="125" cy="290"/>
            </a:xfrm>
            <a:custGeom>
              <a:avLst/>
              <a:gdLst>
                <a:gd name="G0" fmla="+- 6912 0 0"/>
                <a:gd name="G1" fmla="+- 21600 0 6912"/>
                <a:gd name="G2" fmla="*/ 6912 1 2"/>
                <a:gd name="G3" fmla="+- 21600 0 G2"/>
                <a:gd name="G4" fmla="+/ 6912 21600 2"/>
                <a:gd name="G5" fmla="+/ G1 0 2"/>
                <a:gd name="G6" fmla="*/ 21600 21600 6912"/>
                <a:gd name="G7" fmla="*/ G6 1 2"/>
                <a:gd name="G8" fmla="+- 21600 0 G7"/>
                <a:gd name="G9" fmla="*/ 21600 1 2"/>
                <a:gd name="G10" fmla="+- 6912 0 G9"/>
                <a:gd name="G11" fmla="?: G10 G8 0"/>
                <a:gd name="G12" fmla="?: G10 G7 21600"/>
                <a:gd name="T0" fmla="*/ 18144 w 21600"/>
                <a:gd name="T1" fmla="*/ 10800 h 21600"/>
                <a:gd name="T2" fmla="*/ 10800 w 21600"/>
                <a:gd name="T3" fmla="*/ 21600 h 21600"/>
                <a:gd name="T4" fmla="*/ 3456 w 21600"/>
                <a:gd name="T5" fmla="*/ 10800 h 21600"/>
                <a:gd name="T6" fmla="*/ 10800 w 21600"/>
                <a:gd name="T7" fmla="*/ 0 h 21600"/>
                <a:gd name="T8" fmla="*/ 5256 w 21600"/>
                <a:gd name="T9" fmla="*/ 5256 h 21600"/>
                <a:gd name="T10" fmla="*/ 16344 w 21600"/>
                <a:gd name="T11" fmla="*/ 16344 h 21600"/>
              </a:gdLst>
              <a:ahLst/>
              <a:cxnLst>
                <a:cxn ang="0">
                  <a:pos x="T0" y="T1"/>
                </a:cxn>
                <a:cxn ang="0">
                  <a:pos x="T2" y="T3"/>
                </a:cxn>
                <a:cxn ang="0">
                  <a:pos x="T4" y="T5"/>
                </a:cxn>
                <a:cxn ang="0">
                  <a:pos x="T6" y="T7"/>
                </a:cxn>
              </a:cxnLst>
              <a:rect l="T8" t="T9" r="T10" b="T11"/>
              <a:pathLst>
                <a:path w="21600" h="21600">
                  <a:moveTo>
                    <a:pt x="0" y="0"/>
                  </a:moveTo>
                  <a:lnTo>
                    <a:pt x="6912" y="21600"/>
                  </a:lnTo>
                  <a:lnTo>
                    <a:pt x="14688"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05" name="Rectangle 97"/>
            <p:cNvSpPr>
              <a:spLocks noChangeAspect="1" noChangeArrowheads="1"/>
            </p:cNvSpPr>
            <p:nvPr/>
          </p:nvSpPr>
          <p:spPr bwMode="auto">
            <a:xfrm>
              <a:off x="1609" y="2068"/>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06" name="Rectangle 98"/>
            <p:cNvSpPr>
              <a:spLocks noChangeAspect="1" noChangeArrowheads="1"/>
            </p:cNvSpPr>
            <p:nvPr/>
          </p:nvSpPr>
          <p:spPr bwMode="auto">
            <a:xfrm flipV="1">
              <a:off x="4907" y="2737"/>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07" name="Rectangle 99"/>
            <p:cNvSpPr>
              <a:spLocks noChangeAspect="1" noChangeArrowheads="1"/>
            </p:cNvSpPr>
            <p:nvPr/>
          </p:nvSpPr>
          <p:spPr bwMode="auto">
            <a:xfrm>
              <a:off x="4907" y="1982"/>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08" name="Rectangle 100"/>
            <p:cNvSpPr>
              <a:spLocks noChangeAspect="1" noChangeArrowheads="1"/>
            </p:cNvSpPr>
            <p:nvPr/>
          </p:nvSpPr>
          <p:spPr bwMode="auto">
            <a:xfrm flipV="1">
              <a:off x="4906" y="2737"/>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09" name="Rectangle 101"/>
            <p:cNvSpPr>
              <a:spLocks noChangeAspect="1"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10" name="AutoShape 102"/>
            <p:cNvSpPr>
              <a:spLocks noChangeAspect="1"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11" name="Rectangle 103"/>
            <p:cNvSpPr>
              <a:spLocks noChangeAspect="1" noChangeArrowheads="1"/>
            </p:cNvSpPr>
            <p:nvPr/>
          </p:nvSpPr>
          <p:spPr bwMode="auto">
            <a:xfrm>
              <a:off x="3708" y="2332"/>
              <a:ext cx="1249"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12" name="Freeform 104"/>
            <p:cNvSpPr>
              <a:spLocks noChangeAspect="1"/>
            </p:cNvSpPr>
            <p:nvPr/>
          </p:nvSpPr>
          <p:spPr bwMode="auto">
            <a:xfrm>
              <a:off x="2141" y="2064"/>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13" name="Freeform 105"/>
            <p:cNvSpPr>
              <a:spLocks noChangeAspect="1"/>
            </p:cNvSpPr>
            <p:nvPr/>
          </p:nvSpPr>
          <p:spPr bwMode="auto">
            <a:xfrm flipV="1">
              <a:off x="2139" y="2535"/>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14" name="AutoShape 106"/>
            <p:cNvSpPr>
              <a:spLocks noChangeAspect="1" noChangeArrowheads="1"/>
            </p:cNvSpPr>
            <p:nvPr/>
          </p:nvSpPr>
          <p:spPr bwMode="auto">
            <a:xfrm rot="5400000">
              <a:off x="1036" y="2180"/>
              <a:ext cx="131" cy="402"/>
            </a:xfrm>
            <a:custGeom>
              <a:avLst/>
              <a:gdLst>
                <a:gd name="G0" fmla="+- 494 0 0"/>
                <a:gd name="G1" fmla="+- 21600 0 494"/>
                <a:gd name="G2" fmla="*/ 494 1 2"/>
                <a:gd name="G3" fmla="+- 21600 0 G2"/>
                <a:gd name="G4" fmla="+/ 494 21600 2"/>
                <a:gd name="G5" fmla="+/ G1 0 2"/>
                <a:gd name="G6" fmla="*/ 21600 21600 494"/>
                <a:gd name="G7" fmla="*/ G6 1 2"/>
                <a:gd name="G8" fmla="+- 21600 0 G7"/>
                <a:gd name="G9" fmla="*/ 21600 1 2"/>
                <a:gd name="G10" fmla="+- 494 0 G9"/>
                <a:gd name="G11" fmla="?: G10 G8 0"/>
                <a:gd name="G12" fmla="?: G10 G7 21600"/>
                <a:gd name="T0" fmla="*/ 21353 w 21600"/>
                <a:gd name="T1" fmla="*/ 10800 h 21600"/>
                <a:gd name="T2" fmla="*/ 10800 w 21600"/>
                <a:gd name="T3" fmla="*/ 21600 h 21600"/>
                <a:gd name="T4" fmla="*/ 247 w 21600"/>
                <a:gd name="T5" fmla="*/ 10800 h 21600"/>
                <a:gd name="T6" fmla="*/ 10800 w 21600"/>
                <a:gd name="T7" fmla="*/ 0 h 21600"/>
                <a:gd name="T8" fmla="*/ 2047 w 21600"/>
                <a:gd name="T9" fmla="*/ 2047 h 21600"/>
                <a:gd name="T10" fmla="*/ 19553 w 21600"/>
                <a:gd name="T11" fmla="*/ 19553 h 21600"/>
              </a:gdLst>
              <a:ahLst/>
              <a:cxnLst>
                <a:cxn ang="0">
                  <a:pos x="T0" y="T1"/>
                </a:cxn>
                <a:cxn ang="0">
                  <a:pos x="T2" y="T3"/>
                </a:cxn>
                <a:cxn ang="0">
                  <a:pos x="T4" y="T5"/>
                </a:cxn>
                <a:cxn ang="0">
                  <a:pos x="T6" y="T7"/>
                </a:cxn>
              </a:cxnLst>
              <a:rect l="T8" t="T9" r="T10" b="T11"/>
              <a:pathLst>
                <a:path w="21600" h="21600">
                  <a:moveTo>
                    <a:pt x="0" y="0"/>
                  </a:moveTo>
                  <a:lnTo>
                    <a:pt x="494" y="21600"/>
                  </a:lnTo>
                  <a:lnTo>
                    <a:pt x="21106"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15" name="Rectangle 107"/>
            <p:cNvSpPr>
              <a:spLocks noChangeAspect="1" noChangeArrowheads="1"/>
            </p:cNvSpPr>
            <p:nvPr/>
          </p:nvSpPr>
          <p:spPr bwMode="auto">
            <a:xfrm>
              <a:off x="1609" y="2667"/>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16" name="Rectangle 108"/>
            <p:cNvSpPr>
              <a:spLocks noChangeAspect="1" noChangeArrowheads="1"/>
            </p:cNvSpPr>
            <p:nvPr/>
          </p:nvSpPr>
          <p:spPr bwMode="auto">
            <a:xfrm>
              <a:off x="2075" y="2096"/>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17" name="Rectangle 109"/>
            <p:cNvSpPr>
              <a:spLocks noChangeAspect="1" noChangeArrowheads="1"/>
            </p:cNvSpPr>
            <p:nvPr/>
          </p:nvSpPr>
          <p:spPr bwMode="auto">
            <a:xfrm>
              <a:off x="1580" y="2099"/>
              <a:ext cx="27"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18" name="Freeform 110"/>
            <p:cNvSpPr>
              <a:spLocks noChangeAspect="1"/>
            </p:cNvSpPr>
            <p:nvPr/>
          </p:nvSpPr>
          <p:spPr bwMode="auto">
            <a:xfrm>
              <a:off x="1597" y="2100"/>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19" name="Freeform 111"/>
            <p:cNvSpPr>
              <a:spLocks noChangeAspect="1"/>
            </p:cNvSpPr>
            <p:nvPr/>
          </p:nvSpPr>
          <p:spPr bwMode="auto">
            <a:xfrm>
              <a:off x="5023" y="1966"/>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20" name="Freeform 112"/>
            <p:cNvSpPr>
              <a:spLocks noChangeAspect="1"/>
            </p:cNvSpPr>
            <p:nvPr/>
          </p:nvSpPr>
          <p:spPr bwMode="auto">
            <a:xfrm flipV="1">
              <a:off x="5023" y="2381"/>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21" name="AutoShape 113"/>
            <p:cNvSpPr>
              <a:spLocks noChangeAspect="1" noChangeArrowheads="1"/>
            </p:cNvSpPr>
            <p:nvPr/>
          </p:nvSpPr>
          <p:spPr bwMode="auto">
            <a:xfrm rot="5400000">
              <a:off x="3627"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22" name="Freeform 114"/>
            <p:cNvSpPr>
              <a:spLocks noChangeAspect="1"/>
            </p:cNvSpPr>
            <p:nvPr/>
          </p:nvSpPr>
          <p:spPr bwMode="auto">
            <a:xfrm>
              <a:off x="3118"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23" name="Freeform 115"/>
            <p:cNvSpPr>
              <a:spLocks noChangeAspect="1"/>
            </p:cNvSpPr>
            <p:nvPr/>
          </p:nvSpPr>
          <p:spPr bwMode="auto">
            <a:xfrm flipV="1">
              <a:off x="3117"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24" name="Rectangle 116"/>
            <p:cNvSpPr>
              <a:spLocks noChangeAspect="1" noChangeArrowheads="1"/>
            </p:cNvSpPr>
            <p:nvPr/>
          </p:nvSpPr>
          <p:spPr bwMode="auto">
            <a:xfrm>
              <a:off x="3114"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25" name="Freeform 117"/>
            <p:cNvSpPr>
              <a:spLocks noChangeAspect="1"/>
            </p:cNvSpPr>
            <p:nvPr/>
          </p:nvSpPr>
          <p:spPr bwMode="auto">
            <a:xfrm>
              <a:off x="3118"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26" name="Freeform 118"/>
            <p:cNvSpPr>
              <a:spLocks noChangeAspect="1"/>
            </p:cNvSpPr>
            <p:nvPr/>
          </p:nvSpPr>
          <p:spPr bwMode="auto">
            <a:xfrm flipV="1">
              <a:off x="3117"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27" name="Oval 119"/>
            <p:cNvSpPr>
              <a:spLocks noChangeAspect="1" noChangeArrowheads="1"/>
            </p:cNvSpPr>
            <p:nvPr/>
          </p:nvSpPr>
          <p:spPr bwMode="auto">
            <a:xfrm>
              <a:off x="3898" y="2366"/>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28" name="Oval 120"/>
            <p:cNvSpPr>
              <a:spLocks noChangeAspect="1" noChangeArrowheads="1"/>
            </p:cNvSpPr>
            <p:nvPr/>
          </p:nvSpPr>
          <p:spPr bwMode="auto">
            <a:xfrm>
              <a:off x="4091" y="2367"/>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29" name="Oval 121"/>
            <p:cNvSpPr>
              <a:spLocks noChangeAspect="1" noChangeArrowheads="1"/>
            </p:cNvSpPr>
            <p:nvPr/>
          </p:nvSpPr>
          <p:spPr bwMode="auto">
            <a:xfrm>
              <a:off x="4285"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0" name="Oval 122"/>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1" name="Oval 123"/>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2" name="Oval 124"/>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3" name="Rectangle 125"/>
            <p:cNvSpPr>
              <a:spLocks noChangeAspect="1" noChangeArrowheads="1"/>
            </p:cNvSpPr>
            <p:nvPr/>
          </p:nvSpPr>
          <p:spPr bwMode="auto">
            <a:xfrm flipV="1">
              <a:off x="2075" y="2465"/>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4" name="Rectangle 126"/>
            <p:cNvSpPr>
              <a:spLocks noChangeAspect="1" noChangeArrowheads="1"/>
            </p:cNvSpPr>
            <p:nvPr/>
          </p:nvSpPr>
          <p:spPr bwMode="auto">
            <a:xfrm flipV="1">
              <a:off x="1580" y="2462"/>
              <a:ext cx="27"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5" name="Freeform 127"/>
            <p:cNvSpPr>
              <a:spLocks noChangeAspect="1"/>
            </p:cNvSpPr>
            <p:nvPr/>
          </p:nvSpPr>
          <p:spPr bwMode="auto">
            <a:xfrm flipV="1">
              <a:off x="1597" y="2462"/>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36" name="AutoShape 128"/>
            <p:cNvSpPr>
              <a:spLocks noChangeAspect="1"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7" name="Rectangle 129"/>
            <p:cNvSpPr>
              <a:spLocks noChangeAspect="1"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38" name="Freeform 130"/>
            <p:cNvSpPr>
              <a:spLocks noChangeAspect="1"/>
            </p:cNvSpPr>
            <p:nvPr/>
          </p:nvSpPr>
          <p:spPr bwMode="auto">
            <a:xfrm>
              <a:off x="1303" y="2072"/>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39" name="Freeform 131"/>
            <p:cNvSpPr>
              <a:spLocks noChangeAspect="1"/>
            </p:cNvSpPr>
            <p:nvPr/>
          </p:nvSpPr>
          <p:spPr bwMode="auto">
            <a:xfrm flipV="1">
              <a:off x="1303" y="2434"/>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40" name="Rectangle 132" descr="Light vertical"/>
            <p:cNvSpPr>
              <a:spLocks noChangeAspect="1" noChangeArrowheads="1"/>
            </p:cNvSpPr>
            <p:nvPr/>
          </p:nvSpPr>
          <p:spPr bwMode="auto">
            <a:xfrm>
              <a:off x="1303" y="2327"/>
              <a:ext cx="1721" cy="108"/>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41" name="Rectangle 133"/>
            <p:cNvSpPr>
              <a:spLocks noChangeAspect="1" noChangeArrowheads="1"/>
            </p:cNvSpPr>
            <p:nvPr/>
          </p:nvSpPr>
          <p:spPr bwMode="auto">
            <a:xfrm>
              <a:off x="3024" y="2327"/>
              <a:ext cx="91" cy="108"/>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42" name="Freeform 134"/>
            <p:cNvSpPr>
              <a:spLocks noChangeAspect="1"/>
            </p:cNvSpPr>
            <p:nvPr/>
          </p:nvSpPr>
          <p:spPr bwMode="auto">
            <a:xfrm>
              <a:off x="2073" y="2072"/>
              <a:ext cx="216" cy="166"/>
            </a:xfrm>
            <a:custGeom>
              <a:avLst/>
              <a:gdLst>
                <a:gd name="T0" fmla="*/ 0 w 216"/>
                <a:gd name="T1" fmla="*/ 0 h 166"/>
                <a:gd name="T2" fmla="*/ 72 w 216"/>
                <a:gd name="T3" fmla="*/ 0 h 166"/>
                <a:gd name="T4" fmla="*/ 72 w 216"/>
                <a:gd name="T5" fmla="*/ 76 h 166"/>
                <a:gd name="T6" fmla="*/ 119 w 216"/>
                <a:gd name="T7" fmla="*/ 96 h 166"/>
                <a:gd name="T8" fmla="*/ 119 w 216"/>
                <a:gd name="T9" fmla="*/ 84 h 166"/>
                <a:gd name="T10" fmla="*/ 155 w 216"/>
                <a:gd name="T11" fmla="*/ 103 h 166"/>
                <a:gd name="T12" fmla="*/ 155 w 216"/>
                <a:gd name="T13" fmla="*/ 88 h 166"/>
                <a:gd name="T14" fmla="*/ 197 w 216"/>
                <a:gd name="T15" fmla="*/ 105 h 166"/>
                <a:gd name="T16" fmla="*/ 203 w 216"/>
                <a:gd name="T17" fmla="*/ 133 h 166"/>
                <a:gd name="T18" fmla="*/ 216 w 216"/>
                <a:gd name="T19" fmla="*/ 166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6" h="166">
                  <a:moveTo>
                    <a:pt x="0" y="0"/>
                  </a:moveTo>
                  <a:lnTo>
                    <a:pt x="72" y="0"/>
                  </a:lnTo>
                  <a:lnTo>
                    <a:pt x="72" y="76"/>
                  </a:lnTo>
                  <a:lnTo>
                    <a:pt x="119" y="96"/>
                  </a:lnTo>
                  <a:lnTo>
                    <a:pt x="119" y="84"/>
                  </a:lnTo>
                  <a:lnTo>
                    <a:pt x="155" y="103"/>
                  </a:lnTo>
                  <a:lnTo>
                    <a:pt x="155" y="88"/>
                  </a:lnTo>
                  <a:lnTo>
                    <a:pt x="197" y="105"/>
                  </a:lnTo>
                  <a:lnTo>
                    <a:pt x="203" y="133"/>
                  </a:lnTo>
                  <a:lnTo>
                    <a:pt x="216" y="166"/>
                  </a:lnTo>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43" name="Freeform 135"/>
            <p:cNvSpPr>
              <a:spLocks noChangeAspect="1"/>
            </p:cNvSpPr>
            <p:nvPr/>
          </p:nvSpPr>
          <p:spPr bwMode="auto">
            <a:xfrm>
              <a:off x="2474"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44" name="Freeform 136"/>
            <p:cNvSpPr>
              <a:spLocks noChangeAspect="1"/>
            </p:cNvSpPr>
            <p:nvPr/>
          </p:nvSpPr>
          <p:spPr bwMode="auto">
            <a:xfrm flipV="1">
              <a:off x="2473"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399945" name="Group 137"/>
          <p:cNvGrpSpPr>
            <a:grpSpLocks/>
          </p:cNvGrpSpPr>
          <p:nvPr/>
        </p:nvGrpSpPr>
        <p:grpSpPr bwMode="auto">
          <a:xfrm>
            <a:off x="2198874" y="2924970"/>
            <a:ext cx="5394325" cy="1952625"/>
            <a:chOff x="1133" y="1850"/>
            <a:chExt cx="3398" cy="1230"/>
          </a:xfrm>
        </p:grpSpPr>
        <p:grpSp>
          <p:nvGrpSpPr>
            <p:cNvPr id="1399946" name="Group 138"/>
            <p:cNvGrpSpPr>
              <a:grpSpLocks noChangeAspect="1"/>
            </p:cNvGrpSpPr>
            <p:nvPr/>
          </p:nvGrpSpPr>
          <p:grpSpPr bwMode="auto">
            <a:xfrm>
              <a:off x="1981" y="2663"/>
              <a:ext cx="2550" cy="417"/>
              <a:chOff x="234" y="1965"/>
              <a:chExt cx="5101" cy="834"/>
            </a:xfrm>
          </p:grpSpPr>
          <p:sp>
            <p:nvSpPr>
              <p:cNvPr id="1399947" name="Freeform 139" descr="Large confetti"/>
              <p:cNvSpPr>
                <a:spLocks noChangeAspect="1"/>
              </p:cNvSpPr>
              <p:nvPr/>
            </p:nvSpPr>
            <p:spPr bwMode="auto">
              <a:xfrm>
                <a:off x="2264" y="1997"/>
                <a:ext cx="3005" cy="770"/>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48" name="Rectangle 140"/>
              <p:cNvSpPr>
                <a:spLocks noChangeAspect="1" noChangeArrowheads="1"/>
              </p:cNvSpPr>
              <p:nvPr/>
            </p:nvSpPr>
            <p:spPr bwMode="auto">
              <a:xfrm flipV="1">
                <a:off x="4903" y="2735"/>
                <a:ext cx="168" cy="48"/>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49" name="Rectangle 141"/>
              <p:cNvSpPr>
                <a:spLocks noChangeAspect="1" noChangeArrowheads="1"/>
              </p:cNvSpPr>
              <p:nvPr/>
            </p:nvSpPr>
            <p:spPr bwMode="auto">
              <a:xfrm>
                <a:off x="4903" y="1975"/>
                <a:ext cx="168" cy="46"/>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0" name="Rectangle 142"/>
              <p:cNvSpPr>
                <a:spLocks noChangeAspect="1" noChangeArrowheads="1"/>
              </p:cNvSpPr>
              <p:nvPr/>
            </p:nvSpPr>
            <p:spPr bwMode="auto">
              <a:xfrm flipV="1">
                <a:off x="4901" y="2735"/>
                <a:ext cx="170" cy="48"/>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1" name="Freeform 143"/>
              <p:cNvSpPr>
                <a:spLocks noChangeAspect="1"/>
              </p:cNvSpPr>
              <p:nvPr/>
            </p:nvSpPr>
            <p:spPr bwMode="auto">
              <a:xfrm>
                <a:off x="5019" y="1965"/>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52" name="Freeform 144"/>
              <p:cNvSpPr>
                <a:spLocks noChangeAspect="1"/>
              </p:cNvSpPr>
              <p:nvPr/>
            </p:nvSpPr>
            <p:spPr bwMode="auto">
              <a:xfrm flipV="1">
                <a:off x="5019" y="2379"/>
                <a:ext cx="312"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53" name="Rectangle 145" descr="Light vertical"/>
              <p:cNvSpPr>
                <a:spLocks noChangeAspect="1" noChangeArrowheads="1"/>
              </p:cNvSpPr>
              <p:nvPr/>
            </p:nvSpPr>
            <p:spPr bwMode="auto">
              <a:xfrm>
                <a:off x="740" y="2329"/>
                <a:ext cx="2995" cy="102"/>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4" name="Rectangle 146"/>
              <p:cNvSpPr>
                <a:spLocks noChangeAspect="1" noChangeArrowheads="1"/>
              </p:cNvSpPr>
              <p:nvPr/>
            </p:nvSpPr>
            <p:spPr bwMode="auto">
              <a:xfrm>
                <a:off x="4981" y="2315"/>
                <a:ext cx="212" cy="130"/>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5" name="AutoShape 147"/>
              <p:cNvSpPr>
                <a:spLocks noChangeAspect="1" noChangeArrowheads="1"/>
              </p:cNvSpPr>
              <p:nvPr/>
            </p:nvSpPr>
            <p:spPr bwMode="auto">
              <a:xfrm rot="5400000">
                <a:off x="4904" y="2366"/>
                <a:ext cx="126" cy="28"/>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6" name="Rectangle 148"/>
              <p:cNvSpPr>
                <a:spLocks noChangeAspect="1" noChangeArrowheads="1"/>
              </p:cNvSpPr>
              <p:nvPr/>
            </p:nvSpPr>
            <p:spPr bwMode="auto">
              <a:xfrm>
                <a:off x="4393" y="2333"/>
                <a:ext cx="564"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7" name="AutoShape 149"/>
              <p:cNvSpPr>
                <a:spLocks noChangeAspect="1" noChangeArrowheads="1"/>
              </p:cNvSpPr>
              <p:nvPr/>
            </p:nvSpPr>
            <p:spPr bwMode="auto">
              <a:xfrm rot="5400000">
                <a:off x="4310" y="2350"/>
                <a:ext cx="100" cy="62"/>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8" name="Oval 150"/>
              <p:cNvSpPr>
                <a:spLocks noChangeAspect="1" noChangeArrowheads="1"/>
              </p:cNvSpPr>
              <p:nvPr/>
            </p:nvSpPr>
            <p:spPr bwMode="auto">
              <a:xfrm>
                <a:off x="4475" y="2369"/>
                <a:ext cx="30" cy="28"/>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59" name="Oval 151"/>
              <p:cNvSpPr>
                <a:spLocks noChangeAspect="1" noChangeArrowheads="1"/>
              </p:cNvSpPr>
              <p:nvPr/>
            </p:nvSpPr>
            <p:spPr bwMode="auto">
              <a:xfrm>
                <a:off x="4669" y="2369"/>
                <a:ext cx="28" cy="30"/>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60" name="Oval 152"/>
              <p:cNvSpPr>
                <a:spLocks noChangeAspect="1" noChangeArrowheads="1"/>
              </p:cNvSpPr>
              <p:nvPr/>
            </p:nvSpPr>
            <p:spPr bwMode="auto">
              <a:xfrm>
                <a:off x="4863" y="2369"/>
                <a:ext cx="28" cy="30"/>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61" name="AutoShape 153"/>
              <p:cNvSpPr>
                <a:spLocks noChangeAspect="1" noChangeArrowheads="1"/>
              </p:cNvSpPr>
              <p:nvPr/>
            </p:nvSpPr>
            <p:spPr bwMode="auto">
              <a:xfrm rot="5400000">
                <a:off x="5120" y="2364"/>
                <a:ext cx="182" cy="36"/>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62" name="Rectangle 154"/>
              <p:cNvSpPr>
                <a:spLocks noChangeAspect="1" noChangeArrowheads="1"/>
              </p:cNvSpPr>
              <p:nvPr/>
            </p:nvSpPr>
            <p:spPr bwMode="auto">
              <a:xfrm>
                <a:off x="5229" y="2289"/>
                <a:ext cx="106"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63" name="Freeform 155"/>
              <p:cNvSpPr>
                <a:spLocks noChangeAspect="1"/>
              </p:cNvSpPr>
              <p:nvPr/>
            </p:nvSpPr>
            <p:spPr bwMode="auto">
              <a:xfrm>
                <a:off x="3795" y="2239"/>
                <a:ext cx="584" cy="116"/>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64" name="Freeform 156"/>
              <p:cNvSpPr>
                <a:spLocks noChangeAspect="1"/>
              </p:cNvSpPr>
              <p:nvPr/>
            </p:nvSpPr>
            <p:spPr bwMode="auto">
              <a:xfrm flipV="1">
                <a:off x="3793" y="2411"/>
                <a:ext cx="584" cy="116"/>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65" name="Rectangle 157"/>
              <p:cNvSpPr>
                <a:spLocks noChangeAspect="1" noChangeArrowheads="1"/>
              </p:cNvSpPr>
              <p:nvPr/>
            </p:nvSpPr>
            <p:spPr bwMode="auto">
              <a:xfrm>
                <a:off x="3791" y="2343"/>
                <a:ext cx="518"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66" name="Freeform 158"/>
              <p:cNvSpPr>
                <a:spLocks noChangeAspect="1"/>
              </p:cNvSpPr>
              <p:nvPr/>
            </p:nvSpPr>
            <p:spPr bwMode="auto">
              <a:xfrm>
                <a:off x="3795" y="2291"/>
                <a:ext cx="584"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67" name="Freeform 159"/>
              <p:cNvSpPr>
                <a:spLocks noChangeAspect="1"/>
              </p:cNvSpPr>
              <p:nvPr/>
            </p:nvSpPr>
            <p:spPr bwMode="auto">
              <a:xfrm flipV="1">
                <a:off x="3793" y="2405"/>
                <a:ext cx="584"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68" name="Rectangle 160"/>
              <p:cNvSpPr>
                <a:spLocks noChangeAspect="1" noChangeArrowheads="1"/>
              </p:cNvSpPr>
              <p:nvPr/>
            </p:nvSpPr>
            <p:spPr bwMode="auto">
              <a:xfrm>
                <a:off x="3735" y="2337"/>
                <a:ext cx="56" cy="86"/>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69" name="Freeform 161"/>
              <p:cNvSpPr>
                <a:spLocks noChangeAspect="1"/>
              </p:cNvSpPr>
              <p:nvPr/>
            </p:nvSpPr>
            <p:spPr bwMode="auto">
              <a:xfrm>
                <a:off x="2140" y="2063"/>
                <a:ext cx="388" cy="166"/>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70" name="Freeform 162"/>
              <p:cNvSpPr>
                <a:spLocks noChangeAspect="1"/>
              </p:cNvSpPr>
              <p:nvPr/>
            </p:nvSpPr>
            <p:spPr bwMode="auto">
              <a:xfrm>
                <a:off x="1074" y="2091"/>
                <a:ext cx="172"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000000"/>
                  </a:gs>
                  <a:gs pos="100000">
                    <a:srgbClr val="777777"/>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71" name="Freeform 163"/>
              <p:cNvSpPr>
                <a:spLocks noChangeAspect="1"/>
              </p:cNvSpPr>
              <p:nvPr/>
            </p:nvSpPr>
            <p:spPr bwMode="auto">
              <a:xfrm>
                <a:off x="740" y="2069"/>
                <a:ext cx="2999" cy="262"/>
              </a:xfrm>
              <a:custGeom>
                <a:avLst/>
                <a:gdLst>
                  <a:gd name="T0" fmla="*/ 0 w 3000"/>
                  <a:gd name="T1" fmla="*/ 262 h 262"/>
                  <a:gd name="T2" fmla="*/ 3000 w 3000"/>
                  <a:gd name="T3" fmla="*/ 262 h 262"/>
                  <a:gd name="T4" fmla="*/ 2998 w 3000"/>
                  <a:gd name="T5" fmla="*/ 234 h 262"/>
                  <a:gd name="T6" fmla="*/ 2976 w 3000"/>
                  <a:gd name="T7" fmla="*/ 223 h 262"/>
                  <a:gd name="T8" fmla="*/ 2836 w 3000"/>
                  <a:gd name="T9" fmla="*/ 223 h 262"/>
                  <a:gd name="T10" fmla="*/ 1638 w 3000"/>
                  <a:gd name="T11" fmla="*/ 151 h 262"/>
                  <a:gd name="T12" fmla="*/ 1612 w 3000"/>
                  <a:gd name="T13" fmla="*/ 148 h 262"/>
                  <a:gd name="T14" fmla="*/ 1585 w 3000"/>
                  <a:gd name="T15" fmla="*/ 141 h 262"/>
                  <a:gd name="T16" fmla="*/ 1558 w 3000"/>
                  <a:gd name="T17" fmla="*/ 127 h 262"/>
                  <a:gd name="T18" fmla="*/ 1546 w 3000"/>
                  <a:gd name="T19" fmla="*/ 103 h 262"/>
                  <a:gd name="T20" fmla="*/ 1542 w 3000"/>
                  <a:gd name="T21" fmla="*/ 73 h 262"/>
                  <a:gd name="T22" fmla="*/ 1501 w 3000"/>
                  <a:gd name="T23" fmla="*/ 57 h 262"/>
                  <a:gd name="T24" fmla="*/ 1498 w 3000"/>
                  <a:gd name="T25" fmla="*/ 70 h 262"/>
                  <a:gd name="T26" fmla="*/ 1461 w 3000"/>
                  <a:gd name="T27" fmla="*/ 55 h 262"/>
                  <a:gd name="T28" fmla="*/ 1459 w 3000"/>
                  <a:gd name="T29" fmla="*/ 67 h 262"/>
                  <a:gd name="T30" fmla="*/ 1410 w 3000"/>
                  <a:gd name="T31" fmla="*/ 45 h 262"/>
                  <a:gd name="T32" fmla="*/ 1410 w 3000"/>
                  <a:gd name="T33" fmla="*/ 1 h 262"/>
                  <a:gd name="T34" fmla="*/ 1338 w 3000"/>
                  <a:gd name="T35" fmla="*/ 1 h 262"/>
                  <a:gd name="T36" fmla="*/ 1333 w 3000"/>
                  <a:gd name="T37" fmla="*/ 36 h 262"/>
                  <a:gd name="T38" fmla="*/ 1326 w 3000"/>
                  <a:gd name="T39" fmla="*/ 64 h 262"/>
                  <a:gd name="T40" fmla="*/ 1306 w 3000"/>
                  <a:gd name="T41" fmla="*/ 87 h 262"/>
                  <a:gd name="T42" fmla="*/ 1276 w 3000"/>
                  <a:gd name="T43" fmla="*/ 105 h 262"/>
                  <a:gd name="T44" fmla="*/ 1230 w 3000"/>
                  <a:gd name="T45" fmla="*/ 120 h 262"/>
                  <a:gd name="T46" fmla="*/ 1123 w 3000"/>
                  <a:gd name="T47" fmla="*/ 133 h 262"/>
                  <a:gd name="T48" fmla="*/ 744 w 3000"/>
                  <a:gd name="T49" fmla="*/ 166 h 262"/>
                  <a:gd name="T50" fmla="*/ 691 w 3000"/>
                  <a:gd name="T51" fmla="*/ 166 h 262"/>
                  <a:gd name="T52" fmla="*/ 653 w 3000"/>
                  <a:gd name="T53" fmla="*/ 161 h 262"/>
                  <a:gd name="T54" fmla="*/ 616 w 3000"/>
                  <a:gd name="T55" fmla="*/ 155 h 262"/>
                  <a:gd name="T56" fmla="*/ 584 w 3000"/>
                  <a:gd name="T57" fmla="*/ 146 h 262"/>
                  <a:gd name="T58" fmla="*/ 542 w 3000"/>
                  <a:gd name="T59" fmla="*/ 122 h 262"/>
                  <a:gd name="T60" fmla="*/ 457 w 3000"/>
                  <a:gd name="T61" fmla="*/ 47 h 262"/>
                  <a:gd name="T62" fmla="*/ 439 w 3000"/>
                  <a:gd name="T63" fmla="*/ 23 h 262"/>
                  <a:gd name="T64" fmla="*/ 433 w 3000"/>
                  <a:gd name="T65" fmla="*/ 0 h 262"/>
                  <a:gd name="T66" fmla="*/ 355 w 3000"/>
                  <a:gd name="T67" fmla="*/ 0 h 262"/>
                  <a:gd name="T68" fmla="*/ 336 w 3000"/>
                  <a:gd name="T69" fmla="*/ 13 h 262"/>
                  <a:gd name="T70" fmla="*/ 334 w 3000"/>
                  <a:gd name="T71" fmla="*/ 39 h 262"/>
                  <a:gd name="T72" fmla="*/ 360 w 3000"/>
                  <a:gd name="T73" fmla="*/ 39 h 262"/>
                  <a:gd name="T74" fmla="*/ 381 w 3000"/>
                  <a:gd name="T75" fmla="*/ 48 h 262"/>
                  <a:gd name="T76" fmla="*/ 402 w 3000"/>
                  <a:gd name="T77" fmla="*/ 70 h 262"/>
                  <a:gd name="T78" fmla="*/ 418 w 3000"/>
                  <a:gd name="T79" fmla="*/ 94 h 262"/>
                  <a:gd name="T80" fmla="*/ 435 w 3000"/>
                  <a:gd name="T81" fmla="*/ 117 h 262"/>
                  <a:gd name="T82" fmla="*/ 448 w 3000"/>
                  <a:gd name="T83" fmla="*/ 136 h 262"/>
                  <a:gd name="T84" fmla="*/ 451 w 3000"/>
                  <a:gd name="T85" fmla="*/ 163 h 262"/>
                  <a:gd name="T86" fmla="*/ 444 w 3000"/>
                  <a:gd name="T87" fmla="*/ 183 h 262"/>
                  <a:gd name="T88" fmla="*/ 424 w 3000"/>
                  <a:gd name="T89" fmla="*/ 196 h 262"/>
                  <a:gd name="T90" fmla="*/ 364 w 3000"/>
                  <a:gd name="T91" fmla="*/ 205 h 262"/>
                  <a:gd name="T92" fmla="*/ 1 w 3000"/>
                  <a:gd name="T93" fmla="*/ 237 h 262"/>
                  <a:gd name="T94" fmla="*/ 0 w 3000"/>
                  <a:gd name="T95"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00" h="262">
                    <a:moveTo>
                      <a:pt x="0" y="262"/>
                    </a:moveTo>
                    <a:lnTo>
                      <a:pt x="3000" y="262"/>
                    </a:lnTo>
                    <a:lnTo>
                      <a:pt x="2998" y="234"/>
                    </a:lnTo>
                    <a:lnTo>
                      <a:pt x="2976" y="223"/>
                    </a:lnTo>
                    <a:lnTo>
                      <a:pt x="2836" y="223"/>
                    </a:lnTo>
                    <a:lnTo>
                      <a:pt x="1638" y="151"/>
                    </a:lnTo>
                    <a:lnTo>
                      <a:pt x="1612" y="148"/>
                    </a:lnTo>
                    <a:lnTo>
                      <a:pt x="1585" y="141"/>
                    </a:lnTo>
                    <a:lnTo>
                      <a:pt x="1558" y="127"/>
                    </a:lnTo>
                    <a:lnTo>
                      <a:pt x="1546" y="103"/>
                    </a:lnTo>
                    <a:lnTo>
                      <a:pt x="1542" y="73"/>
                    </a:lnTo>
                    <a:lnTo>
                      <a:pt x="1501" y="57"/>
                    </a:lnTo>
                    <a:lnTo>
                      <a:pt x="1498" y="70"/>
                    </a:lnTo>
                    <a:lnTo>
                      <a:pt x="1461" y="55"/>
                    </a:lnTo>
                    <a:lnTo>
                      <a:pt x="1459" y="67"/>
                    </a:lnTo>
                    <a:lnTo>
                      <a:pt x="1410" y="45"/>
                    </a:lnTo>
                    <a:lnTo>
                      <a:pt x="1410" y="1"/>
                    </a:lnTo>
                    <a:lnTo>
                      <a:pt x="1338" y="1"/>
                    </a:lnTo>
                    <a:lnTo>
                      <a:pt x="1333" y="36"/>
                    </a:lnTo>
                    <a:lnTo>
                      <a:pt x="1326" y="64"/>
                    </a:lnTo>
                    <a:lnTo>
                      <a:pt x="1306" y="87"/>
                    </a:lnTo>
                    <a:lnTo>
                      <a:pt x="1276" y="105"/>
                    </a:lnTo>
                    <a:lnTo>
                      <a:pt x="1230" y="120"/>
                    </a:lnTo>
                    <a:lnTo>
                      <a:pt x="1123" y="133"/>
                    </a:lnTo>
                    <a:lnTo>
                      <a:pt x="744" y="166"/>
                    </a:lnTo>
                    <a:lnTo>
                      <a:pt x="691" y="166"/>
                    </a:lnTo>
                    <a:lnTo>
                      <a:pt x="653" y="161"/>
                    </a:lnTo>
                    <a:lnTo>
                      <a:pt x="616" y="155"/>
                    </a:lnTo>
                    <a:lnTo>
                      <a:pt x="584" y="146"/>
                    </a:lnTo>
                    <a:lnTo>
                      <a:pt x="542" y="122"/>
                    </a:lnTo>
                    <a:lnTo>
                      <a:pt x="457" y="47"/>
                    </a:lnTo>
                    <a:lnTo>
                      <a:pt x="439" y="23"/>
                    </a:lnTo>
                    <a:lnTo>
                      <a:pt x="433" y="0"/>
                    </a:lnTo>
                    <a:lnTo>
                      <a:pt x="355" y="0"/>
                    </a:lnTo>
                    <a:lnTo>
                      <a:pt x="336" y="13"/>
                    </a:lnTo>
                    <a:lnTo>
                      <a:pt x="334" y="39"/>
                    </a:lnTo>
                    <a:lnTo>
                      <a:pt x="360" y="39"/>
                    </a:lnTo>
                    <a:lnTo>
                      <a:pt x="381" y="48"/>
                    </a:lnTo>
                    <a:lnTo>
                      <a:pt x="402" y="70"/>
                    </a:lnTo>
                    <a:lnTo>
                      <a:pt x="418" y="94"/>
                    </a:lnTo>
                    <a:lnTo>
                      <a:pt x="435" y="117"/>
                    </a:lnTo>
                    <a:lnTo>
                      <a:pt x="448" y="136"/>
                    </a:lnTo>
                    <a:lnTo>
                      <a:pt x="451" y="163"/>
                    </a:lnTo>
                    <a:lnTo>
                      <a:pt x="444" y="183"/>
                    </a:lnTo>
                    <a:lnTo>
                      <a:pt x="424" y="196"/>
                    </a:lnTo>
                    <a:lnTo>
                      <a:pt x="364" y="205"/>
                    </a:lnTo>
                    <a:lnTo>
                      <a:pt x="1" y="237"/>
                    </a:lnTo>
                    <a:lnTo>
                      <a:pt x="0" y="262"/>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72" name="Freeform 164"/>
              <p:cNvSpPr>
                <a:spLocks noChangeAspect="1"/>
              </p:cNvSpPr>
              <p:nvPr/>
            </p:nvSpPr>
            <p:spPr bwMode="auto">
              <a:xfrm flipV="1">
                <a:off x="2138" y="2533"/>
                <a:ext cx="388" cy="164"/>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73" name="Freeform 165"/>
              <p:cNvSpPr>
                <a:spLocks noChangeAspect="1"/>
              </p:cNvSpPr>
              <p:nvPr/>
            </p:nvSpPr>
            <p:spPr bwMode="auto">
              <a:xfrm flipV="1">
                <a:off x="1072" y="2459"/>
                <a:ext cx="172"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777777"/>
                  </a:gs>
                  <a:gs pos="100000">
                    <a:srgbClr val="00000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74" name="Freeform 166"/>
              <p:cNvSpPr>
                <a:spLocks noChangeAspect="1"/>
              </p:cNvSpPr>
              <p:nvPr/>
            </p:nvSpPr>
            <p:spPr bwMode="auto">
              <a:xfrm flipV="1">
                <a:off x="738" y="2431"/>
                <a:ext cx="2999" cy="262"/>
              </a:xfrm>
              <a:custGeom>
                <a:avLst/>
                <a:gdLst>
                  <a:gd name="T0" fmla="*/ 0 w 3000"/>
                  <a:gd name="T1" fmla="*/ 262 h 262"/>
                  <a:gd name="T2" fmla="*/ 3000 w 3000"/>
                  <a:gd name="T3" fmla="*/ 262 h 262"/>
                  <a:gd name="T4" fmla="*/ 2998 w 3000"/>
                  <a:gd name="T5" fmla="*/ 234 h 262"/>
                  <a:gd name="T6" fmla="*/ 2976 w 3000"/>
                  <a:gd name="T7" fmla="*/ 223 h 262"/>
                  <a:gd name="T8" fmla="*/ 2836 w 3000"/>
                  <a:gd name="T9" fmla="*/ 223 h 262"/>
                  <a:gd name="T10" fmla="*/ 1638 w 3000"/>
                  <a:gd name="T11" fmla="*/ 151 h 262"/>
                  <a:gd name="T12" fmla="*/ 1612 w 3000"/>
                  <a:gd name="T13" fmla="*/ 148 h 262"/>
                  <a:gd name="T14" fmla="*/ 1585 w 3000"/>
                  <a:gd name="T15" fmla="*/ 141 h 262"/>
                  <a:gd name="T16" fmla="*/ 1558 w 3000"/>
                  <a:gd name="T17" fmla="*/ 127 h 262"/>
                  <a:gd name="T18" fmla="*/ 1546 w 3000"/>
                  <a:gd name="T19" fmla="*/ 103 h 262"/>
                  <a:gd name="T20" fmla="*/ 1542 w 3000"/>
                  <a:gd name="T21" fmla="*/ 73 h 262"/>
                  <a:gd name="T22" fmla="*/ 1501 w 3000"/>
                  <a:gd name="T23" fmla="*/ 57 h 262"/>
                  <a:gd name="T24" fmla="*/ 1498 w 3000"/>
                  <a:gd name="T25" fmla="*/ 70 h 262"/>
                  <a:gd name="T26" fmla="*/ 1461 w 3000"/>
                  <a:gd name="T27" fmla="*/ 55 h 262"/>
                  <a:gd name="T28" fmla="*/ 1459 w 3000"/>
                  <a:gd name="T29" fmla="*/ 67 h 262"/>
                  <a:gd name="T30" fmla="*/ 1410 w 3000"/>
                  <a:gd name="T31" fmla="*/ 45 h 262"/>
                  <a:gd name="T32" fmla="*/ 1410 w 3000"/>
                  <a:gd name="T33" fmla="*/ 1 h 262"/>
                  <a:gd name="T34" fmla="*/ 1338 w 3000"/>
                  <a:gd name="T35" fmla="*/ 1 h 262"/>
                  <a:gd name="T36" fmla="*/ 1333 w 3000"/>
                  <a:gd name="T37" fmla="*/ 36 h 262"/>
                  <a:gd name="T38" fmla="*/ 1326 w 3000"/>
                  <a:gd name="T39" fmla="*/ 64 h 262"/>
                  <a:gd name="T40" fmla="*/ 1306 w 3000"/>
                  <a:gd name="T41" fmla="*/ 87 h 262"/>
                  <a:gd name="T42" fmla="*/ 1276 w 3000"/>
                  <a:gd name="T43" fmla="*/ 105 h 262"/>
                  <a:gd name="T44" fmla="*/ 1230 w 3000"/>
                  <a:gd name="T45" fmla="*/ 120 h 262"/>
                  <a:gd name="T46" fmla="*/ 1123 w 3000"/>
                  <a:gd name="T47" fmla="*/ 133 h 262"/>
                  <a:gd name="T48" fmla="*/ 744 w 3000"/>
                  <a:gd name="T49" fmla="*/ 166 h 262"/>
                  <a:gd name="T50" fmla="*/ 691 w 3000"/>
                  <a:gd name="T51" fmla="*/ 166 h 262"/>
                  <a:gd name="T52" fmla="*/ 653 w 3000"/>
                  <a:gd name="T53" fmla="*/ 161 h 262"/>
                  <a:gd name="T54" fmla="*/ 616 w 3000"/>
                  <a:gd name="T55" fmla="*/ 155 h 262"/>
                  <a:gd name="T56" fmla="*/ 584 w 3000"/>
                  <a:gd name="T57" fmla="*/ 146 h 262"/>
                  <a:gd name="T58" fmla="*/ 542 w 3000"/>
                  <a:gd name="T59" fmla="*/ 122 h 262"/>
                  <a:gd name="T60" fmla="*/ 457 w 3000"/>
                  <a:gd name="T61" fmla="*/ 47 h 262"/>
                  <a:gd name="T62" fmla="*/ 439 w 3000"/>
                  <a:gd name="T63" fmla="*/ 23 h 262"/>
                  <a:gd name="T64" fmla="*/ 433 w 3000"/>
                  <a:gd name="T65" fmla="*/ 0 h 262"/>
                  <a:gd name="T66" fmla="*/ 355 w 3000"/>
                  <a:gd name="T67" fmla="*/ 0 h 262"/>
                  <a:gd name="T68" fmla="*/ 336 w 3000"/>
                  <a:gd name="T69" fmla="*/ 13 h 262"/>
                  <a:gd name="T70" fmla="*/ 334 w 3000"/>
                  <a:gd name="T71" fmla="*/ 39 h 262"/>
                  <a:gd name="T72" fmla="*/ 360 w 3000"/>
                  <a:gd name="T73" fmla="*/ 39 h 262"/>
                  <a:gd name="T74" fmla="*/ 381 w 3000"/>
                  <a:gd name="T75" fmla="*/ 48 h 262"/>
                  <a:gd name="T76" fmla="*/ 402 w 3000"/>
                  <a:gd name="T77" fmla="*/ 70 h 262"/>
                  <a:gd name="T78" fmla="*/ 418 w 3000"/>
                  <a:gd name="T79" fmla="*/ 94 h 262"/>
                  <a:gd name="T80" fmla="*/ 435 w 3000"/>
                  <a:gd name="T81" fmla="*/ 117 h 262"/>
                  <a:gd name="T82" fmla="*/ 448 w 3000"/>
                  <a:gd name="T83" fmla="*/ 136 h 262"/>
                  <a:gd name="T84" fmla="*/ 451 w 3000"/>
                  <a:gd name="T85" fmla="*/ 163 h 262"/>
                  <a:gd name="T86" fmla="*/ 444 w 3000"/>
                  <a:gd name="T87" fmla="*/ 183 h 262"/>
                  <a:gd name="T88" fmla="*/ 424 w 3000"/>
                  <a:gd name="T89" fmla="*/ 196 h 262"/>
                  <a:gd name="T90" fmla="*/ 364 w 3000"/>
                  <a:gd name="T91" fmla="*/ 205 h 262"/>
                  <a:gd name="T92" fmla="*/ 1 w 3000"/>
                  <a:gd name="T93" fmla="*/ 237 h 262"/>
                  <a:gd name="T94" fmla="*/ 0 w 3000"/>
                  <a:gd name="T95"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3000" h="262">
                    <a:moveTo>
                      <a:pt x="0" y="262"/>
                    </a:moveTo>
                    <a:lnTo>
                      <a:pt x="3000" y="262"/>
                    </a:lnTo>
                    <a:lnTo>
                      <a:pt x="2998" y="234"/>
                    </a:lnTo>
                    <a:lnTo>
                      <a:pt x="2976" y="223"/>
                    </a:lnTo>
                    <a:lnTo>
                      <a:pt x="2836" y="223"/>
                    </a:lnTo>
                    <a:lnTo>
                      <a:pt x="1638" y="151"/>
                    </a:lnTo>
                    <a:lnTo>
                      <a:pt x="1612" y="148"/>
                    </a:lnTo>
                    <a:lnTo>
                      <a:pt x="1585" y="141"/>
                    </a:lnTo>
                    <a:lnTo>
                      <a:pt x="1558" y="127"/>
                    </a:lnTo>
                    <a:lnTo>
                      <a:pt x="1546" y="103"/>
                    </a:lnTo>
                    <a:lnTo>
                      <a:pt x="1542" y="73"/>
                    </a:lnTo>
                    <a:lnTo>
                      <a:pt x="1501" y="57"/>
                    </a:lnTo>
                    <a:lnTo>
                      <a:pt x="1498" y="70"/>
                    </a:lnTo>
                    <a:lnTo>
                      <a:pt x="1461" y="55"/>
                    </a:lnTo>
                    <a:lnTo>
                      <a:pt x="1459" y="67"/>
                    </a:lnTo>
                    <a:lnTo>
                      <a:pt x="1410" y="45"/>
                    </a:lnTo>
                    <a:lnTo>
                      <a:pt x="1410" y="1"/>
                    </a:lnTo>
                    <a:lnTo>
                      <a:pt x="1338" y="1"/>
                    </a:lnTo>
                    <a:lnTo>
                      <a:pt x="1333" y="36"/>
                    </a:lnTo>
                    <a:lnTo>
                      <a:pt x="1326" y="64"/>
                    </a:lnTo>
                    <a:lnTo>
                      <a:pt x="1306" y="87"/>
                    </a:lnTo>
                    <a:lnTo>
                      <a:pt x="1276" y="105"/>
                    </a:lnTo>
                    <a:lnTo>
                      <a:pt x="1230" y="120"/>
                    </a:lnTo>
                    <a:lnTo>
                      <a:pt x="1123" y="133"/>
                    </a:lnTo>
                    <a:lnTo>
                      <a:pt x="744" y="166"/>
                    </a:lnTo>
                    <a:lnTo>
                      <a:pt x="691" y="166"/>
                    </a:lnTo>
                    <a:lnTo>
                      <a:pt x="653" y="161"/>
                    </a:lnTo>
                    <a:lnTo>
                      <a:pt x="616" y="155"/>
                    </a:lnTo>
                    <a:lnTo>
                      <a:pt x="584" y="146"/>
                    </a:lnTo>
                    <a:lnTo>
                      <a:pt x="542" y="122"/>
                    </a:lnTo>
                    <a:lnTo>
                      <a:pt x="457" y="47"/>
                    </a:lnTo>
                    <a:lnTo>
                      <a:pt x="439" y="23"/>
                    </a:lnTo>
                    <a:lnTo>
                      <a:pt x="433" y="0"/>
                    </a:lnTo>
                    <a:lnTo>
                      <a:pt x="355" y="0"/>
                    </a:lnTo>
                    <a:lnTo>
                      <a:pt x="336" y="13"/>
                    </a:lnTo>
                    <a:lnTo>
                      <a:pt x="334" y="39"/>
                    </a:lnTo>
                    <a:lnTo>
                      <a:pt x="360" y="39"/>
                    </a:lnTo>
                    <a:lnTo>
                      <a:pt x="381" y="48"/>
                    </a:lnTo>
                    <a:lnTo>
                      <a:pt x="402" y="70"/>
                    </a:lnTo>
                    <a:lnTo>
                      <a:pt x="418" y="94"/>
                    </a:lnTo>
                    <a:lnTo>
                      <a:pt x="435" y="117"/>
                    </a:lnTo>
                    <a:lnTo>
                      <a:pt x="448" y="136"/>
                    </a:lnTo>
                    <a:lnTo>
                      <a:pt x="451" y="163"/>
                    </a:lnTo>
                    <a:lnTo>
                      <a:pt x="444" y="183"/>
                    </a:lnTo>
                    <a:lnTo>
                      <a:pt x="424" y="196"/>
                    </a:lnTo>
                    <a:lnTo>
                      <a:pt x="364" y="205"/>
                    </a:lnTo>
                    <a:lnTo>
                      <a:pt x="1" y="237"/>
                    </a:lnTo>
                    <a:lnTo>
                      <a:pt x="0" y="262"/>
                    </a:lnTo>
                    <a:close/>
                  </a:path>
                </a:pathLst>
              </a:custGeom>
              <a:solidFill>
                <a:srgbClr val="4D4D4D"/>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nvGrpSpPr>
              <p:cNvPr id="1399975" name="Group 167"/>
              <p:cNvGrpSpPr>
                <a:grpSpLocks noChangeAspect="1"/>
              </p:cNvGrpSpPr>
              <p:nvPr/>
            </p:nvGrpSpPr>
            <p:grpSpPr bwMode="auto">
              <a:xfrm>
                <a:off x="370" y="2315"/>
                <a:ext cx="370" cy="130"/>
                <a:chOff x="635" y="2306"/>
                <a:chExt cx="1479" cy="525"/>
              </a:xfrm>
            </p:grpSpPr>
            <p:sp>
              <p:nvSpPr>
                <p:cNvPr id="1399976" name="Freeform 168"/>
                <p:cNvSpPr>
                  <a:spLocks noChangeAspect="1"/>
                </p:cNvSpPr>
                <p:nvPr/>
              </p:nvSpPr>
              <p:spPr bwMode="auto">
                <a:xfrm>
                  <a:off x="635" y="2306"/>
                  <a:ext cx="1479" cy="525"/>
                </a:xfrm>
                <a:custGeom>
                  <a:avLst/>
                  <a:gdLst>
                    <a:gd name="T0" fmla="*/ 0 w 1479"/>
                    <a:gd name="T1" fmla="*/ 159 h 525"/>
                    <a:gd name="T2" fmla="*/ 493 w 1479"/>
                    <a:gd name="T3" fmla="*/ 78 h 525"/>
                    <a:gd name="T4" fmla="*/ 738 w 1479"/>
                    <a:gd name="T5" fmla="*/ 44 h 525"/>
                    <a:gd name="T6" fmla="*/ 943 w 1479"/>
                    <a:gd name="T7" fmla="*/ 25 h 525"/>
                    <a:gd name="T8" fmla="*/ 1479 w 1479"/>
                    <a:gd name="T9" fmla="*/ 0 h 525"/>
                    <a:gd name="T10" fmla="*/ 1479 w 1479"/>
                    <a:gd name="T11" fmla="*/ 525 h 525"/>
                    <a:gd name="T12" fmla="*/ 949 w 1479"/>
                    <a:gd name="T13" fmla="*/ 499 h 525"/>
                    <a:gd name="T14" fmla="*/ 739 w 1479"/>
                    <a:gd name="T15" fmla="*/ 480 h 525"/>
                    <a:gd name="T16" fmla="*/ 487 w 1479"/>
                    <a:gd name="T17" fmla="*/ 445 h 525"/>
                    <a:gd name="T18" fmla="*/ 3 w 1479"/>
                    <a:gd name="T19" fmla="*/ 364 h 525"/>
                    <a:gd name="T20" fmla="*/ 0 w 1479"/>
                    <a:gd name="T21" fmla="*/ 159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79" h="525">
                      <a:moveTo>
                        <a:pt x="0" y="159"/>
                      </a:moveTo>
                      <a:lnTo>
                        <a:pt x="493" y="78"/>
                      </a:lnTo>
                      <a:lnTo>
                        <a:pt x="738" y="44"/>
                      </a:lnTo>
                      <a:lnTo>
                        <a:pt x="943" y="25"/>
                      </a:lnTo>
                      <a:lnTo>
                        <a:pt x="1479" y="0"/>
                      </a:lnTo>
                      <a:lnTo>
                        <a:pt x="1479" y="525"/>
                      </a:lnTo>
                      <a:lnTo>
                        <a:pt x="949" y="499"/>
                      </a:lnTo>
                      <a:lnTo>
                        <a:pt x="739" y="480"/>
                      </a:lnTo>
                      <a:lnTo>
                        <a:pt x="487" y="445"/>
                      </a:lnTo>
                      <a:lnTo>
                        <a:pt x="3" y="364"/>
                      </a:lnTo>
                      <a:lnTo>
                        <a:pt x="0" y="159"/>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77" name="Freeform 169"/>
                <p:cNvSpPr>
                  <a:spLocks noChangeAspect="1"/>
                </p:cNvSpPr>
                <p:nvPr/>
              </p:nvSpPr>
              <p:spPr bwMode="auto">
                <a:xfrm>
                  <a:off x="925" y="2418"/>
                  <a:ext cx="1184" cy="300"/>
                </a:xfrm>
                <a:custGeom>
                  <a:avLst/>
                  <a:gdLst>
                    <a:gd name="T0" fmla="*/ 0 w 1184"/>
                    <a:gd name="T1" fmla="*/ 88 h 300"/>
                    <a:gd name="T2" fmla="*/ 295 w 1184"/>
                    <a:gd name="T3" fmla="*/ 88 h 300"/>
                    <a:gd name="T4" fmla="*/ 295 w 1184"/>
                    <a:gd name="T5" fmla="*/ 45 h 300"/>
                    <a:gd name="T6" fmla="*/ 543 w 1184"/>
                    <a:gd name="T7" fmla="*/ 45 h 300"/>
                    <a:gd name="T8" fmla="*/ 543 w 1184"/>
                    <a:gd name="T9" fmla="*/ 0 h 300"/>
                    <a:gd name="T10" fmla="*/ 1184 w 1184"/>
                    <a:gd name="T11" fmla="*/ 0 h 300"/>
                    <a:gd name="T12" fmla="*/ 1184 w 1184"/>
                    <a:gd name="T13" fmla="*/ 300 h 300"/>
                    <a:gd name="T14" fmla="*/ 541 w 1184"/>
                    <a:gd name="T15" fmla="*/ 300 h 300"/>
                    <a:gd name="T16" fmla="*/ 541 w 1184"/>
                    <a:gd name="T17" fmla="*/ 254 h 300"/>
                    <a:gd name="T18" fmla="*/ 295 w 1184"/>
                    <a:gd name="T19" fmla="*/ 254 h 300"/>
                    <a:gd name="T20" fmla="*/ 295 w 1184"/>
                    <a:gd name="T21" fmla="*/ 209 h 300"/>
                    <a:gd name="T22" fmla="*/ 1 w 1184"/>
                    <a:gd name="T23" fmla="*/ 209 h 300"/>
                    <a:gd name="T24" fmla="*/ 0 w 1184"/>
                    <a:gd name="T25" fmla="*/ 88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4" h="300">
                      <a:moveTo>
                        <a:pt x="0" y="88"/>
                      </a:moveTo>
                      <a:lnTo>
                        <a:pt x="295" y="88"/>
                      </a:lnTo>
                      <a:lnTo>
                        <a:pt x="295" y="45"/>
                      </a:lnTo>
                      <a:lnTo>
                        <a:pt x="543" y="45"/>
                      </a:lnTo>
                      <a:lnTo>
                        <a:pt x="543" y="0"/>
                      </a:lnTo>
                      <a:lnTo>
                        <a:pt x="1184" y="0"/>
                      </a:lnTo>
                      <a:lnTo>
                        <a:pt x="1184" y="300"/>
                      </a:lnTo>
                      <a:lnTo>
                        <a:pt x="541" y="300"/>
                      </a:lnTo>
                      <a:lnTo>
                        <a:pt x="541" y="254"/>
                      </a:lnTo>
                      <a:lnTo>
                        <a:pt x="295" y="254"/>
                      </a:lnTo>
                      <a:lnTo>
                        <a:pt x="295" y="209"/>
                      </a:lnTo>
                      <a:lnTo>
                        <a:pt x="1" y="209"/>
                      </a:lnTo>
                      <a:lnTo>
                        <a:pt x="0" y="88"/>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399978" name="Freeform 170"/>
              <p:cNvSpPr>
                <a:spLocks noChangeAspect="1"/>
              </p:cNvSpPr>
              <p:nvPr/>
            </p:nvSpPr>
            <p:spPr bwMode="auto">
              <a:xfrm>
                <a:off x="234" y="2355"/>
                <a:ext cx="210" cy="52"/>
              </a:xfrm>
              <a:custGeom>
                <a:avLst/>
                <a:gdLst>
                  <a:gd name="T0" fmla="*/ 0 w 855"/>
                  <a:gd name="T1" fmla="*/ 80 h 212"/>
                  <a:gd name="T2" fmla="*/ 562 w 855"/>
                  <a:gd name="T3" fmla="*/ 0 h 212"/>
                  <a:gd name="T4" fmla="*/ 562 w 855"/>
                  <a:gd name="T5" fmla="*/ 45 h 212"/>
                  <a:gd name="T6" fmla="*/ 855 w 855"/>
                  <a:gd name="T7" fmla="*/ 45 h 212"/>
                  <a:gd name="T8" fmla="*/ 855 w 855"/>
                  <a:gd name="T9" fmla="*/ 167 h 212"/>
                  <a:gd name="T10" fmla="*/ 564 w 855"/>
                  <a:gd name="T11" fmla="*/ 167 h 212"/>
                  <a:gd name="T12" fmla="*/ 564 w 855"/>
                  <a:gd name="T13" fmla="*/ 212 h 212"/>
                  <a:gd name="T14" fmla="*/ 0 w 855"/>
                  <a:gd name="T15" fmla="*/ 132 h 212"/>
                  <a:gd name="T16" fmla="*/ 0 w 855"/>
                  <a:gd name="T17" fmla="*/ 80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55" h="212">
                    <a:moveTo>
                      <a:pt x="0" y="80"/>
                    </a:moveTo>
                    <a:lnTo>
                      <a:pt x="562" y="0"/>
                    </a:lnTo>
                    <a:lnTo>
                      <a:pt x="562" y="45"/>
                    </a:lnTo>
                    <a:lnTo>
                      <a:pt x="855" y="45"/>
                    </a:lnTo>
                    <a:lnTo>
                      <a:pt x="855" y="167"/>
                    </a:lnTo>
                    <a:lnTo>
                      <a:pt x="564" y="167"/>
                    </a:lnTo>
                    <a:lnTo>
                      <a:pt x="564" y="212"/>
                    </a:lnTo>
                    <a:lnTo>
                      <a:pt x="0" y="132"/>
                    </a:lnTo>
                    <a:lnTo>
                      <a:pt x="0" y="80"/>
                    </a:lnTo>
                    <a:close/>
                  </a:path>
                </a:pathLst>
              </a:custGeom>
              <a:solidFill>
                <a:srgbClr val="80808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79" name="Freeform 171"/>
              <p:cNvSpPr>
                <a:spLocks noChangeAspect="1"/>
              </p:cNvSpPr>
              <p:nvPr/>
            </p:nvSpPr>
            <p:spPr bwMode="auto">
              <a:xfrm>
                <a:off x="2468"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80" name="Freeform 172"/>
              <p:cNvSpPr>
                <a:spLocks noChangeAspect="1"/>
              </p:cNvSpPr>
              <p:nvPr/>
            </p:nvSpPr>
            <p:spPr bwMode="auto">
              <a:xfrm flipV="1">
                <a:off x="2467"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399981" name="Group 173"/>
            <p:cNvGrpSpPr>
              <a:grpSpLocks noChangeAspect="1"/>
            </p:cNvGrpSpPr>
            <p:nvPr/>
          </p:nvGrpSpPr>
          <p:grpSpPr bwMode="auto">
            <a:xfrm>
              <a:off x="1133" y="1850"/>
              <a:ext cx="2548" cy="417"/>
              <a:chOff x="236" y="1964"/>
              <a:chExt cx="5100" cy="835"/>
            </a:xfrm>
          </p:grpSpPr>
          <p:grpSp>
            <p:nvGrpSpPr>
              <p:cNvPr id="1399982" name="Group 174"/>
              <p:cNvGrpSpPr>
                <a:grpSpLocks noChangeAspect="1"/>
              </p:cNvGrpSpPr>
              <p:nvPr/>
            </p:nvGrpSpPr>
            <p:grpSpPr bwMode="auto">
              <a:xfrm>
                <a:off x="236" y="2328"/>
                <a:ext cx="1300" cy="103"/>
                <a:chOff x="236" y="2324"/>
                <a:chExt cx="1300" cy="119"/>
              </a:xfrm>
            </p:grpSpPr>
            <p:sp>
              <p:nvSpPr>
                <p:cNvPr id="1399983" name="Freeform 175"/>
                <p:cNvSpPr>
                  <a:spLocks noChangeAspect="1"/>
                </p:cNvSpPr>
                <p:nvPr/>
              </p:nvSpPr>
              <p:spPr bwMode="auto">
                <a:xfrm>
                  <a:off x="236" y="2324"/>
                  <a:ext cx="1300" cy="119"/>
                </a:xfrm>
                <a:custGeom>
                  <a:avLst/>
                  <a:gdLst>
                    <a:gd name="T0" fmla="*/ 0 w 2278"/>
                    <a:gd name="T1" fmla="*/ 56 h 113"/>
                    <a:gd name="T2" fmla="*/ 31 w 2278"/>
                    <a:gd name="T3" fmla="*/ 63 h 113"/>
                    <a:gd name="T4" fmla="*/ 62 w 2278"/>
                    <a:gd name="T5" fmla="*/ 70 h 113"/>
                    <a:gd name="T6" fmla="*/ 93 w 2278"/>
                    <a:gd name="T7" fmla="*/ 76 h 113"/>
                    <a:gd name="T8" fmla="*/ 125 w 2278"/>
                    <a:gd name="T9" fmla="*/ 82 h 113"/>
                    <a:gd name="T10" fmla="*/ 156 w 2278"/>
                    <a:gd name="T11" fmla="*/ 87 h 113"/>
                    <a:gd name="T12" fmla="*/ 187 w 2278"/>
                    <a:gd name="T13" fmla="*/ 92 h 113"/>
                    <a:gd name="T14" fmla="*/ 218 w 2278"/>
                    <a:gd name="T15" fmla="*/ 96 h 113"/>
                    <a:gd name="T16" fmla="*/ 251 w 2278"/>
                    <a:gd name="T17" fmla="*/ 100 h 113"/>
                    <a:gd name="T18" fmla="*/ 281 w 2278"/>
                    <a:gd name="T19" fmla="*/ 103 h 113"/>
                    <a:gd name="T20" fmla="*/ 312 w 2278"/>
                    <a:gd name="T21" fmla="*/ 106 h 113"/>
                    <a:gd name="T22" fmla="*/ 343 w 2278"/>
                    <a:gd name="T23" fmla="*/ 108 h 113"/>
                    <a:gd name="T24" fmla="*/ 376 w 2278"/>
                    <a:gd name="T25" fmla="*/ 110 h 113"/>
                    <a:gd name="T26" fmla="*/ 407 w 2278"/>
                    <a:gd name="T27" fmla="*/ 111 h 113"/>
                    <a:gd name="T28" fmla="*/ 439 w 2278"/>
                    <a:gd name="T29" fmla="*/ 112 h 113"/>
                    <a:gd name="T30" fmla="*/ 472 w 2278"/>
                    <a:gd name="T31" fmla="*/ 112 h 113"/>
                    <a:gd name="T32" fmla="*/ 505 w 2278"/>
                    <a:gd name="T33" fmla="*/ 111 h 113"/>
                    <a:gd name="T34" fmla="*/ 505 w 2278"/>
                    <a:gd name="T35" fmla="*/ 112 h 113"/>
                    <a:gd name="T36" fmla="*/ 2277 w 2278"/>
                    <a:gd name="T37" fmla="*/ 112 h 113"/>
                    <a:gd name="T38" fmla="*/ 2277 w 2278"/>
                    <a:gd name="T39" fmla="*/ 0 h 113"/>
                    <a:gd name="T40" fmla="*/ 505 w 2278"/>
                    <a:gd name="T41" fmla="*/ 0 h 113"/>
                    <a:gd name="T42" fmla="*/ 505 w 2278"/>
                    <a:gd name="T43" fmla="*/ 1 h 113"/>
                    <a:gd name="T44" fmla="*/ 472 w 2278"/>
                    <a:gd name="T45" fmla="*/ 2 h 113"/>
                    <a:gd name="T46" fmla="*/ 439 w 2278"/>
                    <a:gd name="T47" fmla="*/ 2 h 113"/>
                    <a:gd name="T48" fmla="*/ 407 w 2278"/>
                    <a:gd name="T49" fmla="*/ 4 h 113"/>
                    <a:gd name="T50" fmla="*/ 376 w 2278"/>
                    <a:gd name="T51" fmla="*/ 4 h 113"/>
                    <a:gd name="T52" fmla="*/ 343 w 2278"/>
                    <a:gd name="T53" fmla="*/ 6 h 113"/>
                    <a:gd name="T54" fmla="*/ 312 w 2278"/>
                    <a:gd name="T55" fmla="*/ 8 h 113"/>
                    <a:gd name="T56" fmla="*/ 281 w 2278"/>
                    <a:gd name="T57" fmla="*/ 11 h 113"/>
                    <a:gd name="T58" fmla="*/ 251 w 2278"/>
                    <a:gd name="T59" fmla="*/ 13 h 113"/>
                    <a:gd name="T60" fmla="*/ 218 w 2278"/>
                    <a:gd name="T61" fmla="*/ 18 h 113"/>
                    <a:gd name="T62" fmla="*/ 187 w 2278"/>
                    <a:gd name="T63" fmla="*/ 21 h 113"/>
                    <a:gd name="T64" fmla="*/ 156 w 2278"/>
                    <a:gd name="T65" fmla="*/ 27 h 113"/>
                    <a:gd name="T66" fmla="*/ 125 w 2278"/>
                    <a:gd name="T67" fmla="*/ 31 h 113"/>
                    <a:gd name="T68" fmla="*/ 93 w 2278"/>
                    <a:gd name="T69" fmla="*/ 38 h 113"/>
                    <a:gd name="T70" fmla="*/ 62 w 2278"/>
                    <a:gd name="T71" fmla="*/ 44 h 113"/>
                    <a:gd name="T72" fmla="*/ 31 w 2278"/>
                    <a:gd name="T73" fmla="*/ 51 h 113"/>
                    <a:gd name="T74" fmla="*/ 0 w 2278"/>
                    <a:gd name="T75" fmla="*/ 57 h 113"/>
                    <a:gd name="T76" fmla="*/ 0 w 2278"/>
                    <a:gd name="T77" fmla="*/ 57 h 113"/>
                    <a:gd name="T78" fmla="*/ 0 w 2278"/>
                    <a:gd name="T79" fmla="*/ 57 h 113"/>
                    <a:gd name="T80" fmla="*/ 0 w 2278"/>
                    <a:gd name="T81" fmla="*/ 57 h 113"/>
                    <a:gd name="T82" fmla="*/ 0 w 2278"/>
                    <a:gd name="T83" fmla="*/ 57 h 113"/>
                    <a:gd name="T84" fmla="*/ 0 w 2278"/>
                    <a:gd name="T85" fmla="*/ 57 h 113"/>
                    <a:gd name="T86" fmla="*/ 0 w 2278"/>
                    <a:gd name="T87" fmla="*/ 57 h 113"/>
                    <a:gd name="T88" fmla="*/ 0 w 2278"/>
                    <a:gd name="T89" fmla="*/ 57 h 113"/>
                    <a:gd name="T90" fmla="*/ 0 w 2278"/>
                    <a:gd name="T91" fmla="*/ 57 h 113"/>
                    <a:gd name="T92" fmla="*/ 0 w 2278"/>
                    <a:gd name="T93" fmla="*/ 57 h 113"/>
                    <a:gd name="T94" fmla="*/ 0 w 2278"/>
                    <a:gd name="T95" fmla="*/ 57 h 113"/>
                    <a:gd name="T96" fmla="*/ 0 w 2278"/>
                    <a:gd name="T97" fmla="*/ 57 h 113"/>
                    <a:gd name="T98" fmla="*/ 0 w 2278"/>
                    <a:gd name="T99" fmla="*/ 57 h 113"/>
                    <a:gd name="T100" fmla="*/ 0 w 2278"/>
                    <a:gd name="T101" fmla="*/ 57 h 113"/>
                    <a:gd name="T102" fmla="*/ 0 w 2278"/>
                    <a:gd name="T103" fmla="*/ 57 h 113"/>
                    <a:gd name="T104" fmla="*/ 0 w 2278"/>
                    <a:gd name="T105" fmla="*/ 57 h 113"/>
                    <a:gd name="T106" fmla="*/ 0 w 2278"/>
                    <a:gd name="T107" fmla="*/ 56 h 113"/>
                    <a:gd name="T108" fmla="*/ 0 w 2278"/>
                    <a:gd name="T109" fmla="*/ 56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7"/>
                      </a:lnTo>
                      <a:lnTo>
                        <a:pt x="0" y="56"/>
                      </a:lnTo>
                      <a:lnTo>
                        <a:pt x="0" y="56"/>
                      </a:lnTo>
                    </a:path>
                  </a:pathLst>
                </a:custGeom>
                <a:gradFill rotWithShape="1">
                  <a:gsLst>
                    <a:gs pos="0">
                      <a:srgbClr val="969696"/>
                    </a:gs>
                    <a:gs pos="100000">
                      <a:srgbClr val="333333"/>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99984" name="AutoShape 176"/>
                <p:cNvSpPr>
                  <a:spLocks noChangeAspect="1" noChangeArrowheads="1"/>
                </p:cNvSpPr>
                <p:nvPr/>
              </p:nvSpPr>
              <p:spPr bwMode="auto">
                <a:xfrm rot="5400000">
                  <a:off x="249" y="2345"/>
                  <a:ext cx="61" cy="78"/>
                </a:xfrm>
                <a:custGeom>
                  <a:avLst/>
                  <a:gdLst>
                    <a:gd name="G0" fmla="+- 7436 0 0"/>
                    <a:gd name="G1" fmla="+- 21600 0 7436"/>
                    <a:gd name="G2" fmla="*/ 7436 1 2"/>
                    <a:gd name="G3" fmla="+- 21600 0 G2"/>
                    <a:gd name="G4" fmla="+/ 7436 21600 2"/>
                    <a:gd name="G5" fmla="+/ G1 0 2"/>
                    <a:gd name="G6" fmla="*/ 21600 21600 7436"/>
                    <a:gd name="G7" fmla="*/ G6 1 2"/>
                    <a:gd name="G8" fmla="+- 21600 0 G7"/>
                    <a:gd name="G9" fmla="*/ 21600 1 2"/>
                    <a:gd name="G10" fmla="+- 7436 0 G9"/>
                    <a:gd name="G11" fmla="?: G10 G8 0"/>
                    <a:gd name="G12" fmla="?: G10 G7 21600"/>
                    <a:gd name="T0" fmla="*/ 17882 w 21600"/>
                    <a:gd name="T1" fmla="*/ 10800 h 21600"/>
                    <a:gd name="T2" fmla="*/ 10800 w 21600"/>
                    <a:gd name="T3" fmla="*/ 21600 h 21600"/>
                    <a:gd name="T4" fmla="*/ 3718 w 21600"/>
                    <a:gd name="T5" fmla="*/ 10800 h 21600"/>
                    <a:gd name="T6" fmla="*/ 10800 w 21600"/>
                    <a:gd name="T7" fmla="*/ 0 h 21600"/>
                    <a:gd name="T8" fmla="*/ 5518 w 21600"/>
                    <a:gd name="T9" fmla="*/ 5518 h 21600"/>
                    <a:gd name="T10" fmla="*/ 16082 w 21600"/>
                    <a:gd name="T11" fmla="*/ 16082 h 21600"/>
                  </a:gdLst>
                  <a:ahLst/>
                  <a:cxnLst>
                    <a:cxn ang="0">
                      <a:pos x="T0" y="T1"/>
                    </a:cxn>
                    <a:cxn ang="0">
                      <a:pos x="T2" y="T3"/>
                    </a:cxn>
                    <a:cxn ang="0">
                      <a:pos x="T4" y="T5"/>
                    </a:cxn>
                    <a:cxn ang="0">
                      <a:pos x="T6" y="T7"/>
                    </a:cxn>
                  </a:cxnLst>
                  <a:rect l="T8" t="T9" r="T10" b="T11"/>
                  <a:pathLst>
                    <a:path w="21600" h="21600">
                      <a:moveTo>
                        <a:pt x="0" y="0"/>
                      </a:moveTo>
                      <a:lnTo>
                        <a:pt x="7436" y="21600"/>
                      </a:lnTo>
                      <a:lnTo>
                        <a:pt x="1416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399985" name="Freeform 177" descr="Large confetti"/>
              <p:cNvSpPr>
                <a:spLocks noChangeAspect="1"/>
              </p:cNvSpPr>
              <p:nvPr/>
            </p:nvSpPr>
            <p:spPr bwMode="auto">
              <a:xfrm>
                <a:off x="2263" y="1996"/>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86" name="Rectangle 178"/>
              <p:cNvSpPr>
                <a:spLocks noChangeAspect="1" noChangeArrowheads="1"/>
              </p:cNvSpPr>
              <p:nvPr/>
            </p:nvSpPr>
            <p:spPr bwMode="auto">
              <a:xfrm flipV="1">
                <a:off x="4903" y="2735"/>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87" name="Rectangle 179"/>
              <p:cNvSpPr>
                <a:spLocks noChangeAspect="1" noChangeArrowheads="1"/>
              </p:cNvSpPr>
              <p:nvPr/>
            </p:nvSpPr>
            <p:spPr bwMode="auto">
              <a:xfrm>
                <a:off x="4903" y="1974"/>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88" name="Rectangle 180"/>
              <p:cNvSpPr>
                <a:spLocks noChangeAspect="1" noChangeArrowheads="1"/>
              </p:cNvSpPr>
              <p:nvPr/>
            </p:nvSpPr>
            <p:spPr bwMode="auto">
              <a:xfrm flipV="1">
                <a:off x="4902" y="2735"/>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89" name="Freeform 181"/>
              <p:cNvSpPr>
                <a:spLocks noChangeAspect="1"/>
              </p:cNvSpPr>
              <p:nvPr/>
            </p:nvSpPr>
            <p:spPr bwMode="auto">
              <a:xfrm>
                <a:off x="5019" y="1964"/>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90" name="Freeform 182"/>
              <p:cNvSpPr>
                <a:spLocks noChangeAspect="1"/>
              </p:cNvSpPr>
              <p:nvPr/>
            </p:nvSpPr>
            <p:spPr bwMode="auto">
              <a:xfrm flipV="1">
                <a:off x="5019" y="2379"/>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399991" name="Rectangle 183"/>
              <p:cNvSpPr>
                <a:spLocks noChangeAspect="1"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2" name="AutoShape 184"/>
              <p:cNvSpPr>
                <a:spLocks noChangeAspect="1"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3" name="Rectangle 185"/>
              <p:cNvSpPr>
                <a:spLocks noChangeAspect="1" noChangeArrowheads="1"/>
              </p:cNvSpPr>
              <p:nvPr/>
            </p:nvSpPr>
            <p:spPr bwMode="auto">
              <a:xfrm>
                <a:off x="4394" y="2332"/>
                <a:ext cx="563"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4" name="AutoShape 186"/>
              <p:cNvSpPr>
                <a:spLocks noChangeAspect="1" noChangeArrowheads="1"/>
              </p:cNvSpPr>
              <p:nvPr/>
            </p:nvSpPr>
            <p:spPr bwMode="auto">
              <a:xfrm rot="5400000">
                <a:off x="4311"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5" name="Oval 187"/>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6" name="Oval 188"/>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7" name="Oval 189"/>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8" name="AutoShape 190"/>
              <p:cNvSpPr>
                <a:spLocks noChangeAspect="1"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399999" name="Rectangle 191"/>
              <p:cNvSpPr>
                <a:spLocks noChangeAspect="1"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00" name="Freeform 192"/>
              <p:cNvSpPr>
                <a:spLocks noChangeAspect="1"/>
              </p:cNvSpPr>
              <p:nvPr/>
            </p:nvSpPr>
            <p:spPr bwMode="auto">
              <a:xfrm>
                <a:off x="3794"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01" name="Freeform 193"/>
              <p:cNvSpPr>
                <a:spLocks noChangeAspect="1"/>
              </p:cNvSpPr>
              <p:nvPr/>
            </p:nvSpPr>
            <p:spPr bwMode="auto">
              <a:xfrm flipV="1">
                <a:off x="3793"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02" name="Rectangle 194"/>
              <p:cNvSpPr>
                <a:spLocks noChangeAspect="1" noChangeArrowheads="1"/>
              </p:cNvSpPr>
              <p:nvPr/>
            </p:nvSpPr>
            <p:spPr bwMode="auto">
              <a:xfrm>
                <a:off x="3790"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03" name="Freeform 195"/>
              <p:cNvSpPr>
                <a:spLocks noChangeAspect="1"/>
              </p:cNvSpPr>
              <p:nvPr/>
            </p:nvSpPr>
            <p:spPr bwMode="auto">
              <a:xfrm>
                <a:off x="3794"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04" name="Freeform 196"/>
              <p:cNvSpPr>
                <a:spLocks noChangeAspect="1"/>
              </p:cNvSpPr>
              <p:nvPr/>
            </p:nvSpPr>
            <p:spPr bwMode="auto">
              <a:xfrm flipV="1">
                <a:off x="3793"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05" name="Rectangle 197"/>
              <p:cNvSpPr>
                <a:spLocks noChangeAspect="1" noChangeArrowheads="1"/>
              </p:cNvSpPr>
              <p:nvPr/>
            </p:nvSpPr>
            <p:spPr bwMode="auto">
              <a:xfrm>
                <a:off x="3734" y="2337"/>
                <a:ext cx="57" cy="86"/>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nvGrpSpPr>
              <p:cNvPr id="1400006" name="Group 198"/>
              <p:cNvGrpSpPr>
                <a:grpSpLocks noChangeAspect="1"/>
              </p:cNvGrpSpPr>
              <p:nvPr/>
            </p:nvGrpSpPr>
            <p:grpSpPr bwMode="auto">
              <a:xfrm>
                <a:off x="868" y="2063"/>
                <a:ext cx="2870" cy="268"/>
                <a:chOff x="868" y="2063"/>
                <a:chExt cx="2870" cy="268"/>
              </a:xfrm>
            </p:grpSpPr>
            <p:sp>
              <p:nvSpPr>
                <p:cNvPr id="1400007" name="Freeform 199"/>
                <p:cNvSpPr>
                  <a:spLocks noChangeAspect="1"/>
                </p:cNvSpPr>
                <p:nvPr/>
              </p:nvSpPr>
              <p:spPr bwMode="auto">
                <a:xfrm>
                  <a:off x="2138" y="2063"/>
                  <a:ext cx="390" cy="165"/>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08" name="Freeform 200"/>
                <p:cNvSpPr>
                  <a:spLocks noChangeAspect="1"/>
                </p:cNvSpPr>
                <p:nvPr/>
              </p:nvSpPr>
              <p:spPr bwMode="auto">
                <a:xfrm>
                  <a:off x="1296" y="2095"/>
                  <a:ext cx="171"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09" name="Freeform 201"/>
                <p:cNvSpPr>
                  <a:spLocks noChangeAspect="1"/>
                </p:cNvSpPr>
                <p:nvPr/>
              </p:nvSpPr>
              <p:spPr bwMode="auto">
                <a:xfrm>
                  <a:off x="868" y="2069"/>
                  <a:ext cx="2870" cy="262"/>
                </a:xfrm>
                <a:custGeom>
                  <a:avLst/>
                  <a:gdLst>
                    <a:gd name="T0" fmla="*/ 0 w 2870"/>
                    <a:gd name="T1" fmla="*/ 262 h 262"/>
                    <a:gd name="T2" fmla="*/ 2870 w 2870"/>
                    <a:gd name="T3" fmla="*/ 261 h 262"/>
                    <a:gd name="T4" fmla="*/ 2868 w 2870"/>
                    <a:gd name="T5" fmla="*/ 233 h 262"/>
                    <a:gd name="T6" fmla="*/ 2846 w 2870"/>
                    <a:gd name="T7" fmla="*/ 222 h 262"/>
                    <a:gd name="T8" fmla="*/ 2706 w 2870"/>
                    <a:gd name="T9" fmla="*/ 222 h 262"/>
                    <a:gd name="T10" fmla="*/ 1508 w 2870"/>
                    <a:gd name="T11" fmla="*/ 150 h 262"/>
                    <a:gd name="T12" fmla="*/ 1482 w 2870"/>
                    <a:gd name="T13" fmla="*/ 147 h 262"/>
                    <a:gd name="T14" fmla="*/ 1442 w 2870"/>
                    <a:gd name="T15" fmla="*/ 138 h 262"/>
                    <a:gd name="T16" fmla="*/ 1418 w 2870"/>
                    <a:gd name="T17" fmla="*/ 123 h 262"/>
                    <a:gd name="T18" fmla="*/ 1400 w 2870"/>
                    <a:gd name="T19" fmla="*/ 100 h 262"/>
                    <a:gd name="T20" fmla="*/ 1367 w 2870"/>
                    <a:gd name="T21" fmla="*/ 82 h 262"/>
                    <a:gd name="T22" fmla="*/ 1366 w 2870"/>
                    <a:gd name="T23" fmla="*/ 97 h 262"/>
                    <a:gd name="T24" fmla="*/ 1327 w 2870"/>
                    <a:gd name="T25" fmla="*/ 76 h 262"/>
                    <a:gd name="T26" fmla="*/ 1327 w 2870"/>
                    <a:gd name="T27" fmla="*/ 91 h 262"/>
                    <a:gd name="T28" fmla="*/ 1280 w 2870"/>
                    <a:gd name="T29" fmla="*/ 64 h 262"/>
                    <a:gd name="T30" fmla="*/ 1280 w 2870"/>
                    <a:gd name="T31" fmla="*/ 0 h 262"/>
                    <a:gd name="T32" fmla="*/ 1228 w 2870"/>
                    <a:gd name="T33" fmla="*/ 0 h 262"/>
                    <a:gd name="T34" fmla="*/ 1225 w 2870"/>
                    <a:gd name="T35" fmla="*/ 28 h 262"/>
                    <a:gd name="T36" fmla="*/ 1220 w 2870"/>
                    <a:gd name="T37" fmla="*/ 58 h 262"/>
                    <a:gd name="T38" fmla="*/ 1207 w 2870"/>
                    <a:gd name="T39" fmla="*/ 85 h 262"/>
                    <a:gd name="T40" fmla="*/ 1186 w 2870"/>
                    <a:gd name="T41" fmla="*/ 106 h 262"/>
                    <a:gd name="T42" fmla="*/ 1151 w 2870"/>
                    <a:gd name="T43" fmla="*/ 119 h 262"/>
                    <a:gd name="T44" fmla="*/ 821 w 2870"/>
                    <a:gd name="T45" fmla="*/ 153 h 262"/>
                    <a:gd name="T46" fmla="*/ 764 w 2870"/>
                    <a:gd name="T47" fmla="*/ 153 h 262"/>
                    <a:gd name="T48" fmla="*/ 712 w 2870"/>
                    <a:gd name="T49" fmla="*/ 150 h 262"/>
                    <a:gd name="T50" fmla="*/ 677 w 2870"/>
                    <a:gd name="T51" fmla="*/ 145 h 262"/>
                    <a:gd name="T52" fmla="*/ 641 w 2870"/>
                    <a:gd name="T53" fmla="*/ 135 h 262"/>
                    <a:gd name="T54" fmla="*/ 608 w 2870"/>
                    <a:gd name="T55" fmla="*/ 115 h 262"/>
                    <a:gd name="T56" fmla="*/ 536 w 2870"/>
                    <a:gd name="T57" fmla="*/ 58 h 262"/>
                    <a:gd name="T58" fmla="*/ 521 w 2870"/>
                    <a:gd name="T59" fmla="*/ 40 h 262"/>
                    <a:gd name="T60" fmla="*/ 515 w 2870"/>
                    <a:gd name="T61" fmla="*/ 19 h 262"/>
                    <a:gd name="T62" fmla="*/ 516 w 2870"/>
                    <a:gd name="T63" fmla="*/ 1 h 262"/>
                    <a:gd name="T64" fmla="*/ 452 w 2870"/>
                    <a:gd name="T65" fmla="*/ 1 h 262"/>
                    <a:gd name="T66" fmla="*/ 428 w 2870"/>
                    <a:gd name="T67" fmla="*/ 16 h 262"/>
                    <a:gd name="T68" fmla="*/ 429 w 2870"/>
                    <a:gd name="T69" fmla="*/ 44 h 262"/>
                    <a:gd name="T70" fmla="*/ 446 w 2870"/>
                    <a:gd name="T71" fmla="*/ 46 h 262"/>
                    <a:gd name="T72" fmla="*/ 530 w 2870"/>
                    <a:gd name="T73" fmla="*/ 118 h 262"/>
                    <a:gd name="T74" fmla="*/ 546 w 2870"/>
                    <a:gd name="T75" fmla="*/ 134 h 262"/>
                    <a:gd name="T76" fmla="*/ 551 w 2870"/>
                    <a:gd name="T77" fmla="*/ 151 h 262"/>
                    <a:gd name="T78" fmla="*/ 548 w 2870"/>
                    <a:gd name="T79" fmla="*/ 169 h 262"/>
                    <a:gd name="T80" fmla="*/ 530 w 2870"/>
                    <a:gd name="T81" fmla="*/ 181 h 262"/>
                    <a:gd name="T82" fmla="*/ 509 w 2870"/>
                    <a:gd name="T83" fmla="*/ 188 h 262"/>
                    <a:gd name="T84" fmla="*/ 483 w 2870"/>
                    <a:gd name="T85" fmla="*/ 193 h 262"/>
                    <a:gd name="T86" fmla="*/ 0 w 2870"/>
                    <a:gd name="T87" fmla="*/ 242 h 262"/>
                    <a:gd name="T88" fmla="*/ 0 w 2870"/>
                    <a:gd name="T89"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70" h="262">
                      <a:moveTo>
                        <a:pt x="0" y="262"/>
                      </a:moveTo>
                      <a:lnTo>
                        <a:pt x="2870" y="261"/>
                      </a:lnTo>
                      <a:lnTo>
                        <a:pt x="2868" y="233"/>
                      </a:lnTo>
                      <a:lnTo>
                        <a:pt x="2846" y="222"/>
                      </a:lnTo>
                      <a:lnTo>
                        <a:pt x="2706" y="222"/>
                      </a:lnTo>
                      <a:lnTo>
                        <a:pt x="1508" y="150"/>
                      </a:lnTo>
                      <a:lnTo>
                        <a:pt x="1482" y="147"/>
                      </a:lnTo>
                      <a:lnTo>
                        <a:pt x="1442" y="138"/>
                      </a:lnTo>
                      <a:lnTo>
                        <a:pt x="1418" y="123"/>
                      </a:lnTo>
                      <a:lnTo>
                        <a:pt x="1400" y="100"/>
                      </a:lnTo>
                      <a:lnTo>
                        <a:pt x="1367" y="82"/>
                      </a:lnTo>
                      <a:lnTo>
                        <a:pt x="1366" y="97"/>
                      </a:lnTo>
                      <a:lnTo>
                        <a:pt x="1327" y="76"/>
                      </a:lnTo>
                      <a:lnTo>
                        <a:pt x="1327" y="91"/>
                      </a:lnTo>
                      <a:lnTo>
                        <a:pt x="1280" y="64"/>
                      </a:lnTo>
                      <a:lnTo>
                        <a:pt x="1280" y="0"/>
                      </a:lnTo>
                      <a:lnTo>
                        <a:pt x="1228" y="0"/>
                      </a:lnTo>
                      <a:lnTo>
                        <a:pt x="1225" y="28"/>
                      </a:lnTo>
                      <a:lnTo>
                        <a:pt x="1220" y="58"/>
                      </a:lnTo>
                      <a:cubicBezTo>
                        <a:pt x="1217" y="67"/>
                        <a:pt x="1213" y="77"/>
                        <a:pt x="1207" y="85"/>
                      </a:cubicBezTo>
                      <a:cubicBezTo>
                        <a:pt x="1201" y="93"/>
                        <a:pt x="1195" y="100"/>
                        <a:pt x="1186" y="106"/>
                      </a:cubicBezTo>
                      <a:lnTo>
                        <a:pt x="1151" y="119"/>
                      </a:lnTo>
                      <a:lnTo>
                        <a:pt x="821" y="153"/>
                      </a:lnTo>
                      <a:lnTo>
                        <a:pt x="764" y="153"/>
                      </a:lnTo>
                      <a:lnTo>
                        <a:pt x="712" y="150"/>
                      </a:lnTo>
                      <a:lnTo>
                        <a:pt x="677" y="145"/>
                      </a:lnTo>
                      <a:lnTo>
                        <a:pt x="641" y="135"/>
                      </a:lnTo>
                      <a:lnTo>
                        <a:pt x="608" y="115"/>
                      </a:lnTo>
                      <a:lnTo>
                        <a:pt x="536" y="58"/>
                      </a:lnTo>
                      <a:lnTo>
                        <a:pt x="521" y="40"/>
                      </a:lnTo>
                      <a:lnTo>
                        <a:pt x="515" y="19"/>
                      </a:lnTo>
                      <a:lnTo>
                        <a:pt x="516" y="1"/>
                      </a:lnTo>
                      <a:lnTo>
                        <a:pt x="452" y="1"/>
                      </a:lnTo>
                      <a:lnTo>
                        <a:pt x="428" y="16"/>
                      </a:lnTo>
                      <a:lnTo>
                        <a:pt x="429" y="44"/>
                      </a:lnTo>
                      <a:lnTo>
                        <a:pt x="446" y="46"/>
                      </a:lnTo>
                      <a:lnTo>
                        <a:pt x="530" y="118"/>
                      </a:lnTo>
                      <a:lnTo>
                        <a:pt x="546" y="134"/>
                      </a:lnTo>
                      <a:lnTo>
                        <a:pt x="551" y="151"/>
                      </a:lnTo>
                      <a:lnTo>
                        <a:pt x="548" y="169"/>
                      </a:lnTo>
                      <a:lnTo>
                        <a:pt x="530" y="181"/>
                      </a:lnTo>
                      <a:lnTo>
                        <a:pt x="509" y="188"/>
                      </a:lnTo>
                      <a:lnTo>
                        <a:pt x="483" y="193"/>
                      </a:lnTo>
                      <a:lnTo>
                        <a:pt x="0" y="242"/>
                      </a:lnTo>
                      <a:lnTo>
                        <a:pt x="0" y="26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nvGrpSpPr>
              <p:cNvPr id="1400010" name="Group 202"/>
              <p:cNvGrpSpPr>
                <a:grpSpLocks noChangeAspect="1"/>
              </p:cNvGrpSpPr>
              <p:nvPr/>
            </p:nvGrpSpPr>
            <p:grpSpPr bwMode="auto">
              <a:xfrm flipV="1">
                <a:off x="868" y="2429"/>
                <a:ext cx="2870" cy="268"/>
                <a:chOff x="868" y="2063"/>
                <a:chExt cx="2870" cy="268"/>
              </a:xfrm>
            </p:grpSpPr>
            <p:sp>
              <p:nvSpPr>
                <p:cNvPr id="1400011" name="Freeform 203"/>
                <p:cNvSpPr>
                  <a:spLocks noChangeAspect="1"/>
                </p:cNvSpPr>
                <p:nvPr/>
              </p:nvSpPr>
              <p:spPr bwMode="auto">
                <a:xfrm>
                  <a:off x="2138" y="2063"/>
                  <a:ext cx="390" cy="165"/>
                </a:xfrm>
                <a:custGeom>
                  <a:avLst/>
                  <a:gdLst>
                    <a:gd name="T0" fmla="*/ 3 w 390"/>
                    <a:gd name="T1" fmla="*/ 8 h 165"/>
                    <a:gd name="T2" fmla="*/ 96 w 390"/>
                    <a:gd name="T3" fmla="*/ 0 h 165"/>
                    <a:gd name="T4" fmla="*/ 330 w 390"/>
                    <a:gd name="T5" fmla="*/ 0 h 165"/>
                    <a:gd name="T6" fmla="*/ 335 w 390"/>
                    <a:gd name="T7" fmla="*/ 18 h 165"/>
                    <a:gd name="T8" fmla="*/ 390 w 390"/>
                    <a:gd name="T9" fmla="*/ 6 h 165"/>
                    <a:gd name="T10" fmla="*/ 389 w 390"/>
                    <a:gd name="T11" fmla="*/ 44 h 165"/>
                    <a:gd name="T12" fmla="*/ 313 w 390"/>
                    <a:gd name="T13" fmla="*/ 44 h 165"/>
                    <a:gd name="T14" fmla="*/ 269 w 390"/>
                    <a:gd name="T15" fmla="*/ 61 h 165"/>
                    <a:gd name="T16" fmla="*/ 226 w 390"/>
                    <a:gd name="T17" fmla="*/ 88 h 165"/>
                    <a:gd name="T18" fmla="*/ 199 w 390"/>
                    <a:gd name="T19" fmla="*/ 164 h 165"/>
                    <a:gd name="T20" fmla="*/ 144 w 390"/>
                    <a:gd name="T21" fmla="*/ 165 h 165"/>
                    <a:gd name="T22" fmla="*/ 0 w 390"/>
                    <a:gd name="T23" fmla="*/ 165 h 165"/>
                    <a:gd name="T24" fmla="*/ 3 w 390"/>
                    <a:gd name="T25"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0" h="165">
                      <a:moveTo>
                        <a:pt x="3" y="8"/>
                      </a:moveTo>
                      <a:lnTo>
                        <a:pt x="96" y="0"/>
                      </a:lnTo>
                      <a:lnTo>
                        <a:pt x="330" y="0"/>
                      </a:lnTo>
                      <a:lnTo>
                        <a:pt x="335" y="18"/>
                      </a:lnTo>
                      <a:lnTo>
                        <a:pt x="390" y="6"/>
                      </a:lnTo>
                      <a:lnTo>
                        <a:pt x="389" y="44"/>
                      </a:lnTo>
                      <a:lnTo>
                        <a:pt x="313" y="44"/>
                      </a:lnTo>
                      <a:lnTo>
                        <a:pt x="269" y="61"/>
                      </a:lnTo>
                      <a:lnTo>
                        <a:pt x="226" y="88"/>
                      </a:lnTo>
                      <a:lnTo>
                        <a:pt x="199" y="164"/>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12" name="Freeform 204"/>
                <p:cNvSpPr>
                  <a:spLocks noChangeAspect="1"/>
                </p:cNvSpPr>
                <p:nvPr/>
              </p:nvSpPr>
              <p:spPr bwMode="auto">
                <a:xfrm>
                  <a:off x="1296" y="2095"/>
                  <a:ext cx="171" cy="210"/>
                </a:xfrm>
                <a:custGeom>
                  <a:avLst/>
                  <a:gdLst>
                    <a:gd name="T0" fmla="*/ 0 w 171"/>
                    <a:gd name="T1" fmla="*/ 6 h 210"/>
                    <a:gd name="T2" fmla="*/ 0 w 171"/>
                    <a:gd name="T3" fmla="*/ 210 h 210"/>
                    <a:gd name="T4" fmla="*/ 166 w 171"/>
                    <a:gd name="T5" fmla="*/ 187 h 210"/>
                    <a:gd name="T6" fmla="*/ 171 w 171"/>
                    <a:gd name="T7" fmla="*/ 145 h 210"/>
                    <a:gd name="T8" fmla="*/ 145 w 171"/>
                    <a:gd name="T9" fmla="*/ 108 h 210"/>
                    <a:gd name="T10" fmla="*/ 58 w 171"/>
                    <a:gd name="T11" fmla="*/ 0 h 210"/>
                    <a:gd name="T12" fmla="*/ 0 w 171"/>
                    <a:gd name="T13" fmla="*/ 6 h 210"/>
                  </a:gdLst>
                  <a:ahLst/>
                  <a:cxnLst>
                    <a:cxn ang="0">
                      <a:pos x="T0" y="T1"/>
                    </a:cxn>
                    <a:cxn ang="0">
                      <a:pos x="T2" y="T3"/>
                    </a:cxn>
                    <a:cxn ang="0">
                      <a:pos x="T4" y="T5"/>
                    </a:cxn>
                    <a:cxn ang="0">
                      <a:pos x="T6" y="T7"/>
                    </a:cxn>
                    <a:cxn ang="0">
                      <a:pos x="T8" y="T9"/>
                    </a:cxn>
                    <a:cxn ang="0">
                      <a:pos x="T10" y="T11"/>
                    </a:cxn>
                    <a:cxn ang="0">
                      <a:pos x="T12" y="T13"/>
                    </a:cxn>
                  </a:cxnLst>
                  <a:rect l="0" t="0" r="r" b="b"/>
                  <a:pathLst>
                    <a:path w="171" h="210">
                      <a:moveTo>
                        <a:pt x="0" y="6"/>
                      </a:moveTo>
                      <a:lnTo>
                        <a:pt x="0" y="210"/>
                      </a:lnTo>
                      <a:lnTo>
                        <a:pt x="166" y="187"/>
                      </a:lnTo>
                      <a:lnTo>
                        <a:pt x="171" y="145"/>
                      </a:lnTo>
                      <a:lnTo>
                        <a:pt x="145" y="108"/>
                      </a:lnTo>
                      <a:lnTo>
                        <a:pt x="58" y="0"/>
                      </a:lnTo>
                      <a:lnTo>
                        <a:pt x="0" y="6"/>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13" name="Freeform 205"/>
                <p:cNvSpPr>
                  <a:spLocks noChangeAspect="1"/>
                </p:cNvSpPr>
                <p:nvPr/>
              </p:nvSpPr>
              <p:spPr bwMode="auto">
                <a:xfrm>
                  <a:off x="868" y="2069"/>
                  <a:ext cx="2870" cy="262"/>
                </a:xfrm>
                <a:custGeom>
                  <a:avLst/>
                  <a:gdLst>
                    <a:gd name="T0" fmla="*/ 0 w 2870"/>
                    <a:gd name="T1" fmla="*/ 262 h 262"/>
                    <a:gd name="T2" fmla="*/ 2870 w 2870"/>
                    <a:gd name="T3" fmla="*/ 261 h 262"/>
                    <a:gd name="T4" fmla="*/ 2868 w 2870"/>
                    <a:gd name="T5" fmla="*/ 233 h 262"/>
                    <a:gd name="T6" fmla="*/ 2846 w 2870"/>
                    <a:gd name="T7" fmla="*/ 222 h 262"/>
                    <a:gd name="T8" fmla="*/ 2706 w 2870"/>
                    <a:gd name="T9" fmla="*/ 222 h 262"/>
                    <a:gd name="T10" fmla="*/ 1508 w 2870"/>
                    <a:gd name="T11" fmla="*/ 150 h 262"/>
                    <a:gd name="T12" fmla="*/ 1482 w 2870"/>
                    <a:gd name="T13" fmla="*/ 147 h 262"/>
                    <a:gd name="T14" fmla="*/ 1442 w 2870"/>
                    <a:gd name="T15" fmla="*/ 138 h 262"/>
                    <a:gd name="T16" fmla="*/ 1418 w 2870"/>
                    <a:gd name="T17" fmla="*/ 123 h 262"/>
                    <a:gd name="T18" fmla="*/ 1400 w 2870"/>
                    <a:gd name="T19" fmla="*/ 100 h 262"/>
                    <a:gd name="T20" fmla="*/ 1367 w 2870"/>
                    <a:gd name="T21" fmla="*/ 82 h 262"/>
                    <a:gd name="T22" fmla="*/ 1366 w 2870"/>
                    <a:gd name="T23" fmla="*/ 97 h 262"/>
                    <a:gd name="T24" fmla="*/ 1327 w 2870"/>
                    <a:gd name="T25" fmla="*/ 76 h 262"/>
                    <a:gd name="T26" fmla="*/ 1327 w 2870"/>
                    <a:gd name="T27" fmla="*/ 91 h 262"/>
                    <a:gd name="T28" fmla="*/ 1280 w 2870"/>
                    <a:gd name="T29" fmla="*/ 64 h 262"/>
                    <a:gd name="T30" fmla="*/ 1280 w 2870"/>
                    <a:gd name="T31" fmla="*/ 0 h 262"/>
                    <a:gd name="T32" fmla="*/ 1228 w 2870"/>
                    <a:gd name="T33" fmla="*/ 0 h 262"/>
                    <a:gd name="T34" fmla="*/ 1225 w 2870"/>
                    <a:gd name="T35" fmla="*/ 28 h 262"/>
                    <a:gd name="T36" fmla="*/ 1220 w 2870"/>
                    <a:gd name="T37" fmla="*/ 58 h 262"/>
                    <a:gd name="T38" fmla="*/ 1207 w 2870"/>
                    <a:gd name="T39" fmla="*/ 85 h 262"/>
                    <a:gd name="T40" fmla="*/ 1186 w 2870"/>
                    <a:gd name="T41" fmla="*/ 106 h 262"/>
                    <a:gd name="T42" fmla="*/ 1151 w 2870"/>
                    <a:gd name="T43" fmla="*/ 119 h 262"/>
                    <a:gd name="T44" fmla="*/ 821 w 2870"/>
                    <a:gd name="T45" fmla="*/ 153 h 262"/>
                    <a:gd name="T46" fmla="*/ 764 w 2870"/>
                    <a:gd name="T47" fmla="*/ 153 h 262"/>
                    <a:gd name="T48" fmla="*/ 712 w 2870"/>
                    <a:gd name="T49" fmla="*/ 150 h 262"/>
                    <a:gd name="T50" fmla="*/ 677 w 2870"/>
                    <a:gd name="T51" fmla="*/ 145 h 262"/>
                    <a:gd name="T52" fmla="*/ 641 w 2870"/>
                    <a:gd name="T53" fmla="*/ 135 h 262"/>
                    <a:gd name="T54" fmla="*/ 608 w 2870"/>
                    <a:gd name="T55" fmla="*/ 115 h 262"/>
                    <a:gd name="T56" fmla="*/ 536 w 2870"/>
                    <a:gd name="T57" fmla="*/ 58 h 262"/>
                    <a:gd name="T58" fmla="*/ 521 w 2870"/>
                    <a:gd name="T59" fmla="*/ 40 h 262"/>
                    <a:gd name="T60" fmla="*/ 515 w 2870"/>
                    <a:gd name="T61" fmla="*/ 19 h 262"/>
                    <a:gd name="T62" fmla="*/ 516 w 2870"/>
                    <a:gd name="T63" fmla="*/ 1 h 262"/>
                    <a:gd name="T64" fmla="*/ 452 w 2870"/>
                    <a:gd name="T65" fmla="*/ 1 h 262"/>
                    <a:gd name="T66" fmla="*/ 428 w 2870"/>
                    <a:gd name="T67" fmla="*/ 16 h 262"/>
                    <a:gd name="T68" fmla="*/ 429 w 2870"/>
                    <a:gd name="T69" fmla="*/ 44 h 262"/>
                    <a:gd name="T70" fmla="*/ 446 w 2870"/>
                    <a:gd name="T71" fmla="*/ 46 h 262"/>
                    <a:gd name="T72" fmla="*/ 530 w 2870"/>
                    <a:gd name="T73" fmla="*/ 118 h 262"/>
                    <a:gd name="T74" fmla="*/ 546 w 2870"/>
                    <a:gd name="T75" fmla="*/ 134 h 262"/>
                    <a:gd name="T76" fmla="*/ 551 w 2870"/>
                    <a:gd name="T77" fmla="*/ 151 h 262"/>
                    <a:gd name="T78" fmla="*/ 548 w 2870"/>
                    <a:gd name="T79" fmla="*/ 169 h 262"/>
                    <a:gd name="T80" fmla="*/ 530 w 2870"/>
                    <a:gd name="T81" fmla="*/ 181 h 262"/>
                    <a:gd name="T82" fmla="*/ 509 w 2870"/>
                    <a:gd name="T83" fmla="*/ 188 h 262"/>
                    <a:gd name="T84" fmla="*/ 483 w 2870"/>
                    <a:gd name="T85" fmla="*/ 193 h 262"/>
                    <a:gd name="T86" fmla="*/ 0 w 2870"/>
                    <a:gd name="T87" fmla="*/ 242 h 262"/>
                    <a:gd name="T88" fmla="*/ 0 w 2870"/>
                    <a:gd name="T89" fmla="*/ 262 h 2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70" h="262">
                      <a:moveTo>
                        <a:pt x="0" y="262"/>
                      </a:moveTo>
                      <a:lnTo>
                        <a:pt x="2870" y="261"/>
                      </a:lnTo>
                      <a:lnTo>
                        <a:pt x="2868" y="233"/>
                      </a:lnTo>
                      <a:lnTo>
                        <a:pt x="2846" y="222"/>
                      </a:lnTo>
                      <a:lnTo>
                        <a:pt x="2706" y="222"/>
                      </a:lnTo>
                      <a:lnTo>
                        <a:pt x="1508" y="150"/>
                      </a:lnTo>
                      <a:lnTo>
                        <a:pt x="1482" y="147"/>
                      </a:lnTo>
                      <a:lnTo>
                        <a:pt x="1442" y="138"/>
                      </a:lnTo>
                      <a:lnTo>
                        <a:pt x="1418" y="123"/>
                      </a:lnTo>
                      <a:lnTo>
                        <a:pt x="1400" y="100"/>
                      </a:lnTo>
                      <a:lnTo>
                        <a:pt x="1367" y="82"/>
                      </a:lnTo>
                      <a:lnTo>
                        <a:pt x="1366" y="97"/>
                      </a:lnTo>
                      <a:lnTo>
                        <a:pt x="1327" y="76"/>
                      </a:lnTo>
                      <a:lnTo>
                        <a:pt x="1327" y="91"/>
                      </a:lnTo>
                      <a:lnTo>
                        <a:pt x="1280" y="64"/>
                      </a:lnTo>
                      <a:lnTo>
                        <a:pt x="1280" y="0"/>
                      </a:lnTo>
                      <a:lnTo>
                        <a:pt x="1228" y="0"/>
                      </a:lnTo>
                      <a:lnTo>
                        <a:pt x="1225" y="28"/>
                      </a:lnTo>
                      <a:lnTo>
                        <a:pt x="1220" y="58"/>
                      </a:lnTo>
                      <a:cubicBezTo>
                        <a:pt x="1217" y="67"/>
                        <a:pt x="1213" y="77"/>
                        <a:pt x="1207" y="85"/>
                      </a:cubicBezTo>
                      <a:cubicBezTo>
                        <a:pt x="1201" y="93"/>
                        <a:pt x="1195" y="100"/>
                        <a:pt x="1186" y="106"/>
                      </a:cubicBezTo>
                      <a:lnTo>
                        <a:pt x="1151" y="119"/>
                      </a:lnTo>
                      <a:lnTo>
                        <a:pt x="821" y="153"/>
                      </a:lnTo>
                      <a:lnTo>
                        <a:pt x="764" y="153"/>
                      </a:lnTo>
                      <a:lnTo>
                        <a:pt x="712" y="150"/>
                      </a:lnTo>
                      <a:lnTo>
                        <a:pt x="677" y="145"/>
                      </a:lnTo>
                      <a:lnTo>
                        <a:pt x="641" y="135"/>
                      </a:lnTo>
                      <a:lnTo>
                        <a:pt x="608" y="115"/>
                      </a:lnTo>
                      <a:lnTo>
                        <a:pt x="536" y="58"/>
                      </a:lnTo>
                      <a:lnTo>
                        <a:pt x="521" y="40"/>
                      </a:lnTo>
                      <a:lnTo>
                        <a:pt x="515" y="19"/>
                      </a:lnTo>
                      <a:lnTo>
                        <a:pt x="516" y="1"/>
                      </a:lnTo>
                      <a:lnTo>
                        <a:pt x="452" y="1"/>
                      </a:lnTo>
                      <a:lnTo>
                        <a:pt x="428" y="16"/>
                      </a:lnTo>
                      <a:lnTo>
                        <a:pt x="429" y="44"/>
                      </a:lnTo>
                      <a:lnTo>
                        <a:pt x="446" y="46"/>
                      </a:lnTo>
                      <a:lnTo>
                        <a:pt x="530" y="118"/>
                      </a:lnTo>
                      <a:lnTo>
                        <a:pt x="546" y="134"/>
                      </a:lnTo>
                      <a:lnTo>
                        <a:pt x="551" y="151"/>
                      </a:lnTo>
                      <a:lnTo>
                        <a:pt x="548" y="169"/>
                      </a:lnTo>
                      <a:lnTo>
                        <a:pt x="530" y="181"/>
                      </a:lnTo>
                      <a:lnTo>
                        <a:pt x="509" y="188"/>
                      </a:lnTo>
                      <a:lnTo>
                        <a:pt x="483" y="193"/>
                      </a:lnTo>
                      <a:lnTo>
                        <a:pt x="0" y="242"/>
                      </a:lnTo>
                      <a:lnTo>
                        <a:pt x="0" y="26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
            <p:nvSpPr>
              <p:cNvPr id="1400014" name="Rectangle 206" descr="Light vertical"/>
              <p:cNvSpPr>
                <a:spLocks noChangeAspect="1" noChangeArrowheads="1"/>
              </p:cNvSpPr>
              <p:nvPr/>
            </p:nvSpPr>
            <p:spPr bwMode="auto">
              <a:xfrm>
                <a:off x="869" y="2329"/>
                <a:ext cx="2866" cy="102"/>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15" name="Freeform 207"/>
              <p:cNvSpPr>
                <a:spLocks noChangeAspect="1"/>
              </p:cNvSpPr>
              <p:nvPr/>
            </p:nvSpPr>
            <p:spPr bwMode="auto">
              <a:xfrm>
                <a:off x="2468"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16" name="Freeform 208"/>
              <p:cNvSpPr>
                <a:spLocks noChangeAspect="1"/>
              </p:cNvSpPr>
              <p:nvPr/>
            </p:nvSpPr>
            <p:spPr bwMode="auto">
              <a:xfrm flipV="1">
                <a:off x="2467"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grpSp>
      <p:grpSp>
        <p:nvGrpSpPr>
          <p:cNvPr id="1400018" name="Group 210"/>
          <p:cNvGrpSpPr>
            <a:grpSpLocks noChangeAspect="1"/>
          </p:cNvGrpSpPr>
          <p:nvPr/>
        </p:nvGrpSpPr>
        <p:grpSpPr bwMode="auto">
          <a:xfrm>
            <a:off x="628650" y="1684338"/>
            <a:ext cx="3900488" cy="661987"/>
            <a:chOff x="416" y="1966"/>
            <a:chExt cx="4920" cy="835"/>
          </a:xfrm>
        </p:grpSpPr>
        <p:sp>
          <p:nvSpPr>
            <p:cNvPr id="1400019" name="Freeform 211" descr="Large confetti"/>
            <p:cNvSpPr>
              <a:spLocks noChangeAspect="1"/>
            </p:cNvSpPr>
            <p:nvPr/>
          </p:nvSpPr>
          <p:spPr bwMode="auto">
            <a:xfrm>
              <a:off x="2267" y="1998"/>
              <a:ext cx="3006" cy="771"/>
            </a:xfrm>
            <a:custGeom>
              <a:avLst/>
              <a:gdLst>
                <a:gd name="T0" fmla="*/ 9 w 3006"/>
                <a:gd name="T1" fmla="*/ 228 h 771"/>
                <a:gd name="T2" fmla="*/ 102 w 3006"/>
                <a:gd name="T3" fmla="*/ 123 h 771"/>
                <a:gd name="T4" fmla="*/ 204 w 3006"/>
                <a:gd name="T5" fmla="*/ 78 h 771"/>
                <a:gd name="T6" fmla="*/ 546 w 3006"/>
                <a:gd name="T7" fmla="*/ 0 h 771"/>
                <a:gd name="T8" fmla="*/ 2589 w 3006"/>
                <a:gd name="T9" fmla="*/ 0 h 771"/>
                <a:gd name="T10" fmla="*/ 2637 w 3006"/>
                <a:gd name="T11" fmla="*/ 45 h 771"/>
                <a:gd name="T12" fmla="*/ 3006 w 3006"/>
                <a:gd name="T13" fmla="*/ 45 h 771"/>
                <a:gd name="T14" fmla="*/ 3000 w 3006"/>
                <a:gd name="T15" fmla="*/ 729 h 771"/>
                <a:gd name="T16" fmla="*/ 2643 w 3006"/>
                <a:gd name="T17" fmla="*/ 726 h 771"/>
                <a:gd name="T18" fmla="*/ 2586 w 3006"/>
                <a:gd name="T19" fmla="*/ 768 h 771"/>
                <a:gd name="T20" fmla="*/ 555 w 3006"/>
                <a:gd name="T21" fmla="*/ 771 h 771"/>
                <a:gd name="T22" fmla="*/ 0 w 3006"/>
                <a:gd name="T23" fmla="*/ 636 h 771"/>
                <a:gd name="T24" fmla="*/ 9 w 3006"/>
                <a:gd name="T25" fmla="*/ 228 h 7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006" h="771">
                  <a:moveTo>
                    <a:pt x="9" y="228"/>
                  </a:moveTo>
                  <a:lnTo>
                    <a:pt x="102" y="123"/>
                  </a:lnTo>
                  <a:lnTo>
                    <a:pt x="204" y="78"/>
                  </a:lnTo>
                  <a:lnTo>
                    <a:pt x="546" y="0"/>
                  </a:lnTo>
                  <a:lnTo>
                    <a:pt x="2589" y="0"/>
                  </a:lnTo>
                  <a:lnTo>
                    <a:pt x="2637" y="45"/>
                  </a:lnTo>
                  <a:lnTo>
                    <a:pt x="3006" y="45"/>
                  </a:lnTo>
                  <a:lnTo>
                    <a:pt x="3000" y="729"/>
                  </a:lnTo>
                  <a:lnTo>
                    <a:pt x="2643" y="726"/>
                  </a:lnTo>
                  <a:lnTo>
                    <a:pt x="2586" y="768"/>
                  </a:lnTo>
                  <a:lnTo>
                    <a:pt x="555" y="771"/>
                  </a:lnTo>
                  <a:lnTo>
                    <a:pt x="0" y="636"/>
                  </a:lnTo>
                  <a:lnTo>
                    <a:pt x="9" y="228"/>
                  </a:lnTo>
                  <a:close/>
                </a:path>
              </a:pathLst>
            </a:custGeom>
            <a:pattFill prst="lgConfetti">
              <a:fgClr>
                <a:srgbClr val="000000"/>
              </a:fgClr>
              <a:bgClr>
                <a:srgbClr val="969696"/>
              </a:bgClr>
            </a:pattFill>
            <a:ln w="190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20" name="AutoShape 212"/>
            <p:cNvSpPr>
              <a:spLocks noChangeAspect="1" noChangeArrowheads="1"/>
            </p:cNvSpPr>
            <p:nvPr/>
          </p:nvSpPr>
          <p:spPr bwMode="auto">
            <a:xfrm rot="5400000">
              <a:off x="491" y="2283"/>
              <a:ext cx="45" cy="196"/>
            </a:xfrm>
            <a:custGeom>
              <a:avLst/>
              <a:gdLst>
                <a:gd name="G0" fmla="+- 9906 0 0"/>
                <a:gd name="G1" fmla="+- 21600 0 9906"/>
                <a:gd name="G2" fmla="*/ 9906 1 2"/>
                <a:gd name="G3" fmla="+- 21600 0 G2"/>
                <a:gd name="G4" fmla="+/ 9906 21600 2"/>
                <a:gd name="G5" fmla="+/ G1 0 2"/>
                <a:gd name="G6" fmla="*/ 21600 21600 9906"/>
                <a:gd name="G7" fmla="*/ G6 1 2"/>
                <a:gd name="G8" fmla="+- 21600 0 G7"/>
                <a:gd name="G9" fmla="*/ 21600 1 2"/>
                <a:gd name="G10" fmla="+- 9906 0 G9"/>
                <a:gd name="G11" fmla="?: G10 G8 0"/>
                <a:gd name="G12" fmla="?: G10 G7 21600"/>
                <a:gd name="T0" fmla="*/ 16647 w 21600"/>
                <a:gd name="T1" fmla="*/ 10800 h 21600"/>
                <a:gd name="T2" fmla="*/ 10800 w 21600"/>
                <a:gd name="T3" fmla="*/ 21600 h 21600"/>
                <a:gd name="T4" fmla="*/ 4953 w 21600"/>
                <a:gd name="T5" fmla="*/ 10800 h 21600"/>
                <a:gd name="T6" fmla="*/ 10800 w 21600"/>
                <a:gd name="T7" fmla="*/ 0 h 21600"/>
                <a:gd name="T8" fmla="*/ 6753 w 21600"/>
                <a:gd name="T9" fmla="*/ 6753 h 21600"/>
                <a:gd name="T10" fmla="*/ 14847 w 21600"/>
                <a:gd name="T11" fmla="*/ 14847 h 21600"/>
              </a:gdLst>
              <a:ahLst/>
              <a:cxnLst>
                <a:cxn ang="0">
                  <a:pos x="T0" y="T1"/>
                </a:cxn>
                <a:cxn ang="0">
                  <a:pos x="T2" y="T3"/>
                </a:cxn>
                <a:cxn ang="0">
                  <a:pos x="T4" y="T5"/>
                </a:cxn>
                <a:cxn ang="0">
                  <a:pos x="T6" y="T7"/>
                </a:cxn>
              </a:cxnLst>
              <a:rect l="T8" t="T9" r="T10" b="T11"/>
              <a:pathLst>
                <a:path w="21600" h="21600">
                  <a:moveTo>
                    <a:pt x="0" y="0"/>
                  </a:moveTo>
                  <a:lnTo>
                    <a:pt x="9906" y="21600"/>
                  </a:lnTo>
                  <a:lnTo>
                    <a:pt x="11694"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1" name="AutoShape 213"/>
            <p:cNvSpPr>
              <a:spLocks noChangeAspect="1" noChangeArrowheads="1"/>
            </p:cNvSpPr>
            <p:nvPr/>
          </p:nvSpPr>
          <p:spPr bwMode="auto">
            <a:xfrm rot="5400000">
              <a:off x="694" y="2236"/>
              <a:ext cx="125" cy="290"/>
            </a:xfrm>
            <a:custGeom>
              <a:avLst/>
              <a:gdLst>
                <a:gd name="G0" fmla="+- 6912 0 0"/>
                <a:gd name="G1" fmla="+- 21600 0 6912"/>
                <a:gd name="G2" fmla="*/ 6912 1 2"/>
                <a:gd name="G3" fmla="+- 21600 0 G2"/>
                <a:gd name="G4" fmla="+/ 6912 21600 2"/>
                <a:gd name="G5" fmla="+/ G1 0 2"/>
                <a:gd name="G6" fmla="*/ 21600 21600 6912"/>
                <a:gd name="G7" fmla="*/ G6 1 2"/>
                <a:gd name="G8" fmla="+- 21600 0 G7"/>
                <a:gd name="G9" fmla="*/ 21600 1 2"/>
                <a:gd name="G10" fmla="+- 6912 0 G9"/>
                <a:gd name="G11" fmla="?: G10 G8 0"/>
                <a:gd name="G12" fmla="?: G10 G7 21600"/>
                <a:gd name="T0" fmla="*/ 18144 w 21600"/>
                <a:gd name="T1" fmla="*/ 10800 h 21600"/>
                <a:gd name="T2" fmla="*/ 10800 w 21600"/>
                <a:gd name="T3" fmla="*/ 21600 h 21600"/>
                <a:gd name="T4" fmla="*/ 3456 w 21600"/>
                <a:gd name="T5" fmla="*/ 10800 h 21600"/>
                <a:gd name="T6" fmla="*/ 10800 w 21600"/>
                <a:gd name="T7" fmla="*/ 0 h 21600"/>
                <a:gd name="T8" fmla="*/ 5256 w 21600"/>
                <a:gd name="T9" fmla="*/ 5256 h 21600"/>
                <a:gd name="T10" fmla="*/ 16344 w 21600"/>
                <a:gd name="T11" fmla="*/ 16344 h 21600"/>
              </a:gdLst>
              <a:ahLst/>
              <a:cxnLst>
                <a:cxn ang="0">
                  <a:pos x="T0" y="T1"/>
                </a:cxn>
                <a:cxn ang="0">
                  <a:pos x="T2" y="T3"/>
                </a:cxn>
                <a:cxn ang="0">
                  <a:pos x="T4" y="T5"/>
                </a:cxn>
                <a:cxn ang="0">
                  <a:pos x="T6" y="T7"/>
                </a:cxn>
              </a:cxnLst>
              <a:rect l="T8" t="T9" r="T10" b="T11"/>
              <a:pathLst>
                <a:path w="21600" h="21600">
                  <a:moveTo>
                    <a:pt x="0" y="0"/>
                  </a:moveTo>
                  <a:lnTo>
                    <a:pt x="6912" y="21600"/>
                  </a:lnTo>
                  <a:lnTo>
                    <a:pt x="14688"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2" name="Rectangle 214"/>
            <p:cNvSpPr>
              <a:spLocks noChangeAspect="1" noChangeArrowheads="1"/>
            </p:cNvSpPr>
            <p:nvPr/>
          </p:nvSpPr>
          <p:spPr bwMode="auto">
            <a:xfrm>
              <a:off x="1609" y="2068"/>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3" name="Rectangle 215"/>
            <p:cNvSpPr>
              <a:spLocks noChangeAspect="1" noChangeArrowheads="1"/>
            </p:cNvSpPr>
            <p:nvPr/>
          </p:nvSpPr>
          <p:spPr bwMode="auto">
            <a:xfrm flipV="1">
              <a:off x="4907" y="2737"/>
              <a:ext cx="169" cy="47"/>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4" name="Rectangle 216"/>
            <p:cNvSpPr>
              <a:spLocks noChangeAspect="1" noChangeArrowheads="1"/>
            </p:cNvSpPr>
            <p:nvPr/>
          </p:nvSpPr>
          <p:spPr bwMode="auto">
            <a:xfrm>
              <a:off x="4907" y="1982"/>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5" name="Rectangle 217"/>
            <p:cNvSpPr>
              <a:spLocks noChangeAspect="1" noChangeArrowheads="1"/>
            </p:cNvSpPr>
            <p:nvPr/>
          </p:nvSpPr>
          <p:spPr bwMode="auto">
            <a:xfrm flipV="1">
              <a:off x="4906" y="2737"/>
              <a:ext cx="169" cy="47"/>
            </a:xfrm>
            <a:prstGeom prst="rect">
              <a:avLst/>
            </a:prstGeom>
            <a:solidFill>
              <a:srgbClr val="00000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6" name="Rectangle 218"/>
            <p:cNvSpPr>
              <a:spLocks noChangeAspect="1" noChangeArrowheads="1"/>
            </p:cNvSpPr>
            <p:nvPr/>
          </p:nvSpPr>
          <p:spPr bwMode="auto">
            <a:xfrm>
              <a:off x="4981" y="2315"/>
              <a:ext cx="213" cy="129"/>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7" name="AutoShape 219"/>
            <p:cNvSpPr>
              <a:spLocks noChangeAspect="1" noChangeArrowheads="1"/>
            </p:cNvSpPr>
            <p:nvPr/>
          </p:nvSpPr>
          <p:spPr bwMode="auto">
            <a:xfrm rot="5400000">
              <a:off x="4905" y="2366"/>
              <a:ext cx="126" cy="27"/>
            </a:xfrm>
            <a:custGeom>
              <a:avLst/>
              <a:gdLst>
                <a:gd name="G0" fmla="+- 2571 0 0"/>
                <a:gd name="G1" fmla="+- 21600 0 2571"/>
                <a:gd name="G2" fmla="*/ 2571 1 2"/>
                <a:gd name="G3" fmla="+- 21600 0 G2"/>
                <a:gd name="G4" fmla="+/ 2571 21600 2"/>
                <a:gd name="G5" fmla="+/ G1 0 2"/>
                <a:gd name="G6" fmla="*/ 21600 21600 2571"/>
                <a:gd name="G7" fmla="*/ G6 1 2"/>
                <a:gd name="G8" fmla="+- 21600 0 G7"/>
                <a:gd name="G9" fmla="*/ 21600 1 2"/>
                <a:gd name="G10" fmla="+- 2571 0 G9"/>
                <a:gd name="G11" fmla="?: G10 G8 0"/>
                <a:gd name="G12" fmla="?: G10 G7 21600"/>
                <a:gd name="T0" fmla="*/ 20314 w 21600"/>
                <a:gd name="T1" fmla="*/ 10800 h 21600"/>
                <a:gd name="T2" fmla="*/ 10800 w 21600"/>
                <a:gd name="T3" fmla="*/ 21600 h 21600"/>
                <a:gd name="T4" fmla="*/ 1286 w 21600"/>
                <a:gd name="T5" fmla="*/ 10800 h 21600"/>
                <a:gd name="T6" fmla="*/ 10800 w 21600"/>
                <a:gd name="T7" fmla="*/ 0 h 21600"/>
                <a:gd name="T8" fmla="*/ 3086 w 21600"/>
                <a:gd name="T9" fmla="*/ 3086 h 21600"/>
                <a:gd name="T10" fmla="*/ 18514 w 21600"/>
                <a:gd name="T11" fmla="*/ 18514 h 21600"/>
              </a:gdLst>
              <a:ahLst/>
              <a:cxnLst>
                <a:cxn ang="0">
                  <a:pos x="T0" y="T1"/>
                </a:cxn>
                <a:cxn ang="0">
                  <a:pos x="T2" y="T3"/>
                </a:cxn>
                <a:cxn ang="0">
                  <a:pos x="T4" y="T5"/>
                </a:cxn>
                <a:cxn ang="0">
                  <a:pos x="T6" y="T7"/>
                </a:cxn>
              </a:cxnLst>
              <a:rect l="T8" t="T9" r="T10" b="T11"/>
              <a:pathLst>
                <a:path w="21600" h="21600">
                  <a:moveTo>
                    <a:pt x="0" y="0"/>
                  </a:moveTo>
                  <a:lnTo>
                    <a:pt x="2571" y="21600"/>
                  </a:lnTo>
                  <a:lnTo>
                    <a:pt x="19029"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8" name="Rectangle 220"/>
            <p:cNvSpPr>
              <a:spLocks noChangeAspect="1" noChangeArrowheads="1"/>
            </p:cNvSpPr>
            <p:nvPr/>
          </p:nvSpPr>
          <p:spPr bwMode="auto">
            <a:xfrm>
              <a:off x="3708" y="2332"/>
              <a:ext cx="1249" cy="98"/>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29" name="Freeform 221"/>
            <p:cNvSpPr>
              <a:spLocks noChangeAspect="1"/>
            </p:cNvSpPr>
            <p:nvPr/>
          </p:nvSpPr>
          <p:spPr bwMode="auto">
            <a:xfrm>
              <a:off x="2141" y="2064"/>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30" name="Freeform 222"/>
            <p:cNvSpPr>
              <a:spLocks noChangeAspect="1"/>
            </p:cNvSpPr>
            <p:nvPr/>
          </p:nvSpPr>
          <p:spPr bwMode="auto">
            <a:xfrm flipV="1">
              <a:off x="2139" y="2535"/>
              <a:ext cx="429" cy="165"/>
            </a:xfrm>
            <a:custGeom>
              <a:avLst/>
              <a:gdLst>
                <a:gd name="T0" fmla="*/ 3 w 429"/>
                <a:gd name="T1" fmla="*/ 8 h 165"/>
                <a:gd name="T2" fmla="*/ 96 w 429"/>
                <a:gd name="T3" fmla="*/ 0 h 165"/>
                <a:gd name="T4" fmla="*/ 330 w 429"/>
                <a:gd name="T5" fmla="*/ 0 h 165"/>
                <a:gd name="T6" fmla="*/ 335 w 429"/>
                <a:gd name="T7" fmla="*/ 18 h 165"/>
                <a:gd name="T8" fmla="*/ 390 w 429"/>
                <a:gd name="T9" fmla="*/ 6 h 165"/>
                <a:gd name="T10" fmla="*/ 429 w 429"/>
                <a:gd name="T11" fmla="*/ 6 h 165"/>
                <a:gd name="T12" fmla="*/ 429 w 429"/>
                <a:gd name="T13" fmla="*/ 90 h 165"/>
                <a:gd name="T14" fmla="*/ 236 w 429"/>
                <a:gd name="T15" fmla="*/ 90 h 165"/>
                <a:gd name="T16" fmla="*/ 207 w 429"/>
                <a:gd name="T17" fmla="*/ 146 h 165"/>
                <a:gd name="T18" fmla="*/ 144 w 429"/>
                <a:gd name="T19" fmla="*/ 165 h 165"/>
                <a:gd name="T20" fmla="*/ 0 w 429"/>
                <a:gd name="T21" fmla="*/ 165 h 165"/>
                <a:gd name="T22" fmla="*/ 3 w 429"/>
                <a:gd name="T23" fmla="*/ 8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9" h="165">
                  <a:moveTo>
                    <a:pt x="3" y="8"/>
                  </a:moveTo>
                  <a:lnTo>
                    <a:pt x="96" y="0"/>
                  </a:lnTo>
                  <a:lnTo>
                    <a:pt x="330" y="0"/>
                  </a:lnTo>
                  <a:lnTo>
                    <a:pt x="335" y="18"/>
                  </a:lnTo>
                  <a:lnTo>
                    <a:pt x="390" y="6"/>
                  </a:lnTo>
                  <a:lnTo>
                    <a:pt x="429" y="6"/>
                  </a:lnTo>
                  <a:lnTo>
                    <a:pt x="429" y="90"/>
                  </a:lnTo>
                  <a:lnTo>
                    <a:pt x="236" y="90"/>
                  </a:lnTo>
                  <a:lnTo>
                    <a:pt x="207" y="146"/>
                  </a:lnTo>
                  <a:lnTo>
                    <a:pt x="144" y="165"/>
                  </a:lnTo>
                  <a:lnTo>
                    <a:pt x="0" y="165"/>
                  </a:lnTo>
                  <a:lnTo>
                    <a:pt x="3" y="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31" name="AutoShape 223"/>
            <p:cNvSpPr>
              <a:spLocks noChangeAspect="1" noChangeArrowheads="1"/>
            </p:cNvSpPr>
            <p:nvPr/>
          </p:nvSpPr>
          <p:spPr bwMode="auto">
            <a:xfrm rot="5400000">
              <a:off x="1036" y="2180"/>
              <a:ext cx="131" cy="402"/>
            </a:xfrm>
            <a:custGeom>
              <a:avLst/>
              <a:gdLst>
                <a:gd name="G0" fmla="+- 494 0 0"/>
                <a:gd name="G1" fmla="+- 21600 0 494"/>
                <a:gd name="G2" fmla="*/ 494 1 2"/>
                <a:gd name="G3" fmla="+- 21600 0 G2"/>
                <a:gd name="G4" fmla="+/ 494 21600 2"/>
                <a:gd name="G5" fmla="+/ G1 0 2"/>
                <a:gd name="G6" fmla="*/ 21600 21600 494"/>
                <a:gd name="G7" fmla="*/ G6 1 2"/>
                <a:gd name="G8" fmla="+- 21600 0 G7"/>
                <a:gd name="G9" fmla="*/ 21600 1 2"/>
                <a:gd name="G10" fmla="+- 494 0 G9"/>
                <a:gd name="G11" fmla="?: G10 G8 0"/>
                <a:gd name="G12" fmla="?: G10 G7 21600"/>
                <a:gd name="T0" fmla="*/ 21353 w 21600"/>
                <a:gd name="T1" fmla="*/ 10800 h 21600"/>
                <a:gd name="T2" fmla="*/ 10800 w 21600"/>
                <a:gd name="T3" fmla="*/ 21600 h 21600"/>
                <a:gd name="T4" fmla="*/ 247 w 21600"/>
                <a:gd name="T5" fmla="*/ 10800 h 21600"/>
                <a:gd name="T6" fmla="*/ 10800 w 21600"/>
                <a:gd name="T7" fmla="*/ 0 h 21600"/>
                <a:gd name="T8" fmla="*/ 2047 w 21600"/>
                <a:gd name="T9" fmla="*/ 2047 h 21600"/>
                <a:gd name="T10" fmla="*/ 19553 w 21600"/>
                <a:gd name="T11" fmla="*/ 19553 h 21600"/>
              </a:gdLst>
              <a:ahLst/>
              <a:cxnLst>
                <a:cxn ang="0">
                  <a:pos x="T0" y="T1"/>
                </a:cxn>
                <a:cxn ang="0">
                  <a:pos x="T2" y="T3"/>
                </a:cxn>
                <a:cxn ang="0">
                  <a:pos x="T4" y="T5"/>
                </a:cxn>
                <a:cxn ang="0">
                  <a:pos x="T6" y="T7"/>
                </a:cxn>
              </a:cxnLst>
              <a:rect l="T8" t="T9" r="T10" b="T11"/>
              <a:pathLst>
                <a:path w="21600" h="21600">
                  <a:moveTo>
                    <a:pt x="0" y="0"/>
                  </a:moveTo>
                  <a:lnTo>
                    <a:pt x="494" y="21600"/>
                  </a:lnTo>
                  <a:lnTo>
                    <a:pt x="21106" y="21600"/>
                  </a:lnTo>
                  <a:lnTo>
                    <a:pt x="21600" y="0"/>
                  </a:lnTo>
                  <a:close/>
                </a:path>
              </a:pathLst>
            </a:custGeom>
            <a:gradFill rotWithShape="1">
              <a:gsLst>
                <a:gs pos="0">
                  <a:srgbClr val="969696"/>
                </a:gs>
                <a:gs pos="100000">
                  <a:srgbClr val="3333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32" name="Rectangle 224"/>
            <p:cNvSpPr>
              <a:spLocks noChangeAspect="1" noChangeArrowheads="1"/>
            </p:cNvSpPr>
            <p:nvPr/>
          </p:nvSpPr>
          <p:spPr bwMode="auto">
            <a:xfrm>
              <a:off x="1609" y="2667"/>
              <a:ext cx="66" cy="29"/>
            </a:xfrm>
            <a:prstGeom prst="rect">
              <a:avLst/>
            </a:prstGeom>
            <a:solidFill>
              <a:srgbClr val="FFFFFF"/>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33" name="Rectangle 225"/>
            <p:cNvSpPr>
              <a:spLocks noChangeAspect="1" noChangeArrowheads="1"/>
            </p:cNvSpPr>
            <p:nvPr/>
          </p:nvSpPr>
          <p:spPr bwMode="auto">
            <a:xfrm>
              <a:off x="2075" y="2096"/>
              <a:ext cx="56"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34" name="Rectangle 226"/>
            <p:cNvSpPr>
              <a:spLocks noChangeAspect="1" noChangeArrowheads="1"/>
            </p:cNvSpPr>
            <p:nvPr/>
          </p:nvSpPr>
          <p:spPr bwMode="auto">
            <a:xfrm>
              <a:off x="1580" y="2099"/>
              <a:ext cx="27" cy="204"/>
            </a:xfrm>
            <a:prstGeom prst="rect">
              <a:avLst/>
            </a:prstGeom>
            <a:gradFill rotWithShape="1">
              <a:gsLst>
                <a:gs pos="0">
                  <a:srgbClr val="292929"/>
                </a:gs>
                <a:gs pos="100000">
                  <a:srgbClr val="C0C0C0"/>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35" name="Freeform 227"/>
            <p:cNvSpPr>
              <a:spLocks noChangeAspect="1"/>
            </p:cNvSpPr>
            <p:nvPr/>
          </p:nvSpPr>
          <p:spPr bwMode="auto">
            <a:xfrm>
              <a:off x="1597" y="2100"/>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292929"/>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36" name="Freeform 228"/>
            <p:cNvSpPr>
              <a:spLocks noChangeAspect="1"/>
            </p:cNvSpPr>
            <p:nvPr/>
          </p:nvSpPr>
          <p:spPr bwMode="auto">
            <a:xfrm>
              <a:off x="5023" y="1966"/>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37" name="Freeform 229"/>
            <p:cNvSpPr>
              <a:spLocks noChangeAspect="1"/>
            </p:cNvSpPr>
            <p:nvPr/>
          </p:nvSpPr>
          <p:spPr bwMode="auto">
            <a:xfrm flipV="1">
              <a:off x="5023" y="2381"/>
              <a:ext cx="313" cy="420"/>
            </a:xfrm>
            <a:custGeom>
              <a:avLst/>
              <a:gdLst>
                <a:gd name="T0" fmla="*/ 0 w 313"/>
                <a:gd name="T1" fmla="*/ 47 h 420"/>
                <a:gd name="T2" fmla="*/ 42 w 313"/>
                <a:gd name="T3" fmla="*/ 47 h 420"/>
                <a:gd name="T4" fmla="*/ 55 w 313"/>
                <a:gd name="T5" fmla="*/ 67 h 420"/>
                <a:gd name="T6" fmla="*/ 145 w 313"/>
                <a:gd name="T7" fmla="*/ 67 h 420"/>
                <a:gd name="T8" fmla="*/ 162 w 313"/>
                <a:gd name="T9" fmla="*/ 83 h 420"/>
                <a:gd name="T10" fmla="*/ 183 w 313"/>
                <a:gd name="T11" fmla="*/ 87 h 420"/>
                <a:gd name="T12" fmla="*/ 207 w 313"/>
                <a:gd name="T13" fmla="*/ 101 h 420"/>
                <a:gd name="T14" fmla="*/ 223 w 313"/>
                <a:gd name="T15" fmla="*/ 117 h 420"/>
                <a:gd name="T16" fmla="*/ 234 w 313"/>
                <a:gd name="T17" fmla="*/ 146 h 420"/>
                <a:gd name="T18" fmla="*/ 234 w 313"/>
                <a:gd name="T19" fmla="*/ 180 h 420"/>
                <a:gd name="T20" fmla="*/ 234 w 313"/>
                <a:gd name="T21" fmla="*/ 420 h 420"/>
                <a:gd name="T22" fmla="*/ 313 w 313"/>
                <a:gd name="T23" fmla="*/ 420 h 420"/>
                <a:gd name="T24" fmla="*/ 313 w 313"/>
                <a:gd name="T25" fmla="*/ 0 h 420"/>
                <a:gd name="T26" fmla="*/ 271 w 313"/>
                <a:gd name="T27" fmla="*/ 0 h 420"/>
                <a:gd name="T28" fmla="*/ 238 w 313"/>
                <a:gd name="T29" fmla="*/ 15 h 420"/>
                <a:gd name="T30" fmla="*/ 56 w 313"/>
                <a:gd name="T31" fmla="*/ 16 h 420"/>
                <a:gd name="T32" fmla="*/ 43 w 313"/>
                <a:gd name="T33" fmla="*/ 32 h 420"/>
                <a:gd name="T34" fmla="*/ 0 w 313"/>
                <a:gd name="T35" fmla="*/ 32 h 420"/>
                <a:gd name="T36" fmla="*/ 0 w 313"/>
                <a:gd name="T37" fmla="*/ 47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3" h="420">
                  <a:moveTo>
                    <a:pt x="0" y="47"/>
                  </a:moveTo>
                  <a:lnTo>
                    <a:pt x="42" y="47"/>
                  </a:lnTo>
                  <a:lnTo>
                    <a:pt x="55" y="67"/>
                  </a:lnTo>
                  <a:lnTo>
                    <a:pt x="145" y="67"/>
                  </a:lnTo>
                  <a:lnTo>
                    <a:pt x="162" y="83"/>
                  </a:lnTo>
                  <a:lnTo>
                    <a:pt x="183" y="87"/>
                  </a:lnTo>
                  <a:lnTo>
                    <a:pt x="207" y="101"/>
                  </a:lnTo>
                  <a:lnTo>
                    <a:pt x="223" y="117"/>
                  </a:lnTo>
                  <a:lnTo>
                    <a:pt x="234" y="146"/>
                  </a:lnTo>
                  <a:lnTo>
                    <a:pt x="234" y="180"/>
                  </a:lnTo>
                  <a:lnTo>
                    <a:pt x="234" y="420"/>
                  </a:lnTo>
                  <a:lnTo>
                    <a:pt x="313" y="420"/>
                  </a:lnTo>
                  <a:lnTo>
                    <a:pt x="313" y="0"/>
                  </a:lnTo>
                  <a:lnTo>
                    <a:pt x="271" y="0"/>
                  </a:lnTo>
                  <a:lnTo>
                    <a:pt x="238" y="15"/>
                  </a:lnTo>
                  <a:lnTo>
                    <a:pt x="56" y="16"/>
                  </a:lnTo>
                  <a:lnTo>
                    <a:pt x="43" y="32"/>
                  </a:lnTo>
                  <a:lnTo>
                    <a:pt x="0" y="32"/>
                  </a:lnTo>
                  <a:lnTo>
                    <a:pt x="0" y="47"/>
                  </a:lnTo>
                  <a:close/>
                </a:path>
              </a:pathLst>
            </a:custGeom>
            <a:solidFill>
              <a:srgbClr val="96969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38" name="AutoShape 230"/>
            <p:cNvSpPr>
              <a:spLocks noChangeAspect="1" noChangeArrowheads="1"/>
            </p:cNvSpPr>
            <p:nvPr/>
          </p:nvSpPr>
          <p:spPr bwMode="auto">
            <a:xfrm rot="5400000">
              <a:off x="3627" y="2349"/>
              <a:ext cx="99" cy="63"/>
            </a:xfrm>
            <a:custGeom>
              <a:avLst/>
              <a:gdLst>
                <a:gd name="G0" fmla="+- 3490 0 0"/>
                <a:gd name="G1" fmla="+- 21600 0 3490"/>
                <a:gd name="G2" fmla="*/ 3490 1 2"/>
                <a:gd name="G3" fmla="+- 21600 0 G2"/>
                <a:gd name="G4" fmla="+/ 3490 21600 2"/>
                <a:gd name="G5" fmla="+/ G1 0 2"/>
                <a:gd name="G6" fmla="*/ 21600 21600 3490"/>
                <a:gd name="G7" fmla="*/ G6 1 2"/>
                <a:gd name="G8" fmla="+- 21600 0 G7"/>
                <a:gd name="G9" fmla="*/ 21600 1 2"/>
                <a:gd name="G10" fmla="+- 3490 0 G9"/>
                <a:gd name="G11" fmla="?: G10 G8 0"/>
                <a:gd name="G12" fmla="?: G10 G7 21600"/>
                <a:gd name="T0" fmla="*/ 19855 w 21600"/>
                <a:gd name="T1" fmla="*/ 10800 h 21600"/>
                <a:gd name="T2" fmla="*/ 10800 w 21600"/>
                <a:gd name="T3" fmla="*/ 21600 h 21600"/>
                <a:gd name="T4" fmla="*/ 1745 w 21600"/>
                <a:gd name="T5" fmla="*/ 10800 h 21600"/>
                <a:gd name="T6" fmla="*/ 10800 w 21600"/>
                <a:gd name="T7" fmla="*/ 0 h 21600"/>
                <a:gd name="T8" fmla="*/ 3545 w 21600"/>
                <a:gd name="T9" fmla="*/ 3545 h 21600"/>
                <a:gd name="T10" fmla="*/ 18055 w 21600"/>
                <a:gd name="T11" fmla="*/ 18055 h 21600"/>
              </a:gdLst>
              <a:ahLst/>
              <a:cxnLst>
                <a:cxn ang="0">
                  <a:pos x="T0" y="T1"/>
                </a:cxn>
                <a:cxn ang="0">
                  <a:pos x="T2" y="T3"/>
                </a:cxn>
                <a:cxn ang="0">
                  <a:pos x="T4" y="T5"/>
                </a:cxn>
                <a:cxn ang="0">
                  <a:pos x="T6" y="T7"/>
                </a:cxn>
              </a:cxnLst>
              <a:rect l="T8" t="T9" r="T10" b="T11"/>
              <a:pathLst>
                <a:path w="21600" h="21600">
                  <a:moveTo>
                    <a:pt x="0" y="0"/>
                  </a:moveTo>
                  <a:lnTo>
                    <a:pt x="3490" y="21600"/>
                  </a:lnTo>
                  <a:lnTo>
                    <a:pt x="18110"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39" name="Freeform 231"/>
            <p:cNvSpPr>
              <a:spLocks noChangeAspect="1"/>
            </p:cNvSpPr>
            <p:nvPr/>
          </p:nvSpPr>
          <p:spPr bwMode="auto">
            <a:xfrm>
              <a:off x="3118" y="2239"/>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40" name="Freeform 232"/>
            <p:cNvSpPr>
              <a:spLocks noChangeAspect="1"/>
            </p:cNvSpPr>
            <p:nvPr/>
          </p:nvSpPr>
          <p:spPr bwMode="auto">
            <a:xfrm flipV="1">
              <a:off x="3117" y="2411"/>
              <a:ext cx="585" cy="115"/>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41" name="Rectangle 233"/>
            <p:cNvSpPr>
              <a:spLocks noChangeAspect="1" noChangeArrowheads="1"/>
            </p:cNvSpPr>
            <p:nvPr/>
          </p:nvSpPr>
          <p:spPr bwMode="auto">
            <a:xfrm>
              <a:off x="3114" y="2342"/>
              <a:ext cx="519" cy="82"/>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42" name="Freeform 234"/>
            <p:cNvSpPr>
              <a:spLocks noChangeAspect="1"/>
            </p:cNvSpPr>
            <p:nvPr/>
          </p:nvSpPr>
          <p:spPr bwMode="auto">
            <a:xfrm>
              <a:off x="3118" y="2290"/>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43" name="Freeform 235"/>
            <p:cNvSpPr>
              <a:spLocks noChangeAspect="1"/>
            </p:cNvSpPr>
            <p:nvPr/>
          </p:nvSpPr>
          <p:spPr bwMode="auto">
            <a:xfrm flipV="1">
              <a:off x="3117" y="2404"/>
              <a:ext cx="585" cy="72"/>
            </a:xfrm>
            <a:custGeom>
              <a:avLst/>
              <a:gdLst>
                <a:gd name="T0" fmla="*/ 0 w 585"/>
                <a:gd name="T1" fmla="*/ 96 h 115"/>
                <a:gd name="T2" fmla="*/ 406 w 585"/>
                <a:gd name="T3" fmla="*/ 0 h 115"/>
                <a:gd name="T4" fmla="*/ 585 w 585"/>
                <a:gd name="T5" fmla="*/ 0 h 115"/>
                <a:gd name="T6" fmla="*/ 585 w 585"/>
                <a:gd name="T7" fmla="*/ 91 h 115"/>
                <a:gd name="T8" fmla="*/ 510 w 585"/>
                <a:gd name="T9" fmla="*/ 115 h 115"/>
                <a:gd name="T10" fmla="*/ 0 w 585"/>
                <a:gd name="T11" fmla="*/ 114 h 115"/>
                <a:gd name="T12" fmla="*/ 0 w 585"/>
                <a:gd name="T13" fmla="*/ 96 h 115"/>
              </a:gdLst>
              <a:ahLst/>
              <a:cxnLst>
                <a:cxn ang="0">
                  <a:pos x="T0" y="T1"/>
                </a:cxn>
                <a:cxn ang="0">
                  <a:pos x="T2" y="T3"/>
                </a:cxn>
                <a:cxn ang="0">
                  <a:pos x="T4" y="T5"/>
                </a:cxn>
                <a:cxn ang="0">
                  <a:pos x="T6" y="T7"/>
                </a:cxn>
                <a:cxn ang="0">
                  <a:pos x="T8" y="T9"/>
                </a:cxn>
                <a:cxn ang="0">
                  <a:pos x="T10" y="T11"/>
                </a:cxn>
                <a:cxn ang="0">
                  <a:pos x="T12" y="T13"/>
                </a:cxn>
              </a:cxnLst>
              <a:rect l="0" t="0" r="r" b="b"/>
              <a:pathLst>
                <a:path w="585" h="115">
                  <a:moveTo>
                    <a:pt x="0" y="96"/>
                  </a:moveTo>
                  <a:lnTo>
                    <a:pt x="406" y="0"/>
                  </a:lnTo>
                  <a:lnTo>
                    <a:pt x="585" y="0"/>
                  </a:lnTo>
                  <a:lnTo>
                    <a:pt x="585" y="91"/>
                  </a:lnTo>
                  <a:lnTo>
                    <a:pt x="510" y="115"/>
                  </a:lnTo>
                  <a:lnTo>
                    <a:pt x="0" y="114"/>
                  </a:lnTo>
                  <a:lnTo>
                    <a:pt x="0" y="9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44" name="Oval 236"/>
            <p:cNvSpPr>
              <a:spLocks noChangeAspect="1" noChangeArrowheads="1"/>
            </p:cNvSpPr>
            <p:nvPr/>
          </p:nvSpPr>
          <p:spPr bwMode="auto">
            <a:xfrm>
              <a:off x="3898" y="2366"/>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45" name="Oval 237"/>
            <p:cNvSpPr>
              <a:spLocks noChangeAspect="1" noChangeArrowheads="1"/>
            </p:cNvSpPr>
            <p:nvPr/>
          </p:nvSpPr>
          <p:spPr bwMode="auto">
            <a:xfrm>
              <a:off x="4091" y="2367"/>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46" name="Oval 238"/>
            <p:cNvSpPr>
              <a:spLocks noChangeAspect="1" noChangeArrowheads="1"/>
            </p:cNvSpPr>
            <p:nvPr/>
          </p:nvSpPr>
          <p:spPr bwMode="auto">
            <a:xfrm>
              <a:off x="4285"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47" name="Oval 239"/>
            <p:cNvSpPr>
              <a:spLocks noChangeAspect="1" noChangeArrowheads="1"/>
            </p:cNvSpPr>
            <p:nvPr/>
          </p:nvSpPr>
          <p:spPr bwMode="auto">
            <a:xfrm>
              <a:off x="4476" y="2368"/>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48" name="Oval 240"/>
            <p:cNvSpPr>
              <a:spLocks noChangeAspect="1" noChangeArrowheads="1"/>
            </p:cNvSpPr>
            <p:nvPr/>
          </p:nvSpPr>
          <p:spPr bwMode="auto">
            <a:xfrm>
              <a:off x="4669"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49" name="Oval 241"/>
            <p:cNvSpPr>
              <a:spLocks noChangeAspect="1" noChangeArrowheads="1"/>
            </p:cNvSpPr>
            <p:nvPr/>
          </p:nvSpPr>
          <p:spPr bwMode="auto">
            <a:xfrm>
              <a:off x="4863" y="2369"/>
              <a:ext cx="29" cy="29"/>
            </a:xfrm>
            <a:prstGeom prst="ellipse">
              <a:avLst/>
            </a:prstGeom>
            <a:gradFill rotWithShape="1">
              <a:gsLst>
                <a:gs pos="0">
                  <a:srgbClr val="000000"/>
                </a:gs>
                <a:gs pos="100000">
                  <a:srgbClr val="996633"/>
                </a:gs>
              </a:gsLst>
              <a:lin ang="5400000" scaled="1"/>
            </a:gradFill>
            <a:ln w="6350" algn="ctr">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50" name="Rectangle 242"/>
            <p:cNvSpPr>
              <a:spLocks noChangeAspect="1" noChangeArrowheads="1"/>
            </p:cNvSpPr>
            <p:nvPr/>
          </p:nvSpPr>
          <p:spPr bwMode="auto">
            <a:xfrm flipV="1">
              <a:off x="2075" y="2465"/>
              <a:ext cx="56"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51" name="Rectangle 243"/>
            <p:cNvSpPr>
              <a:spLocks noChangeAspect="1" noChangeArrowheads="1"/>
            </p:cNvSpPr>
            <p:nvPr/>
          </p:nvSpPr>
          <p:spPr bwMode="auto">
            <a:xfrm flipV="1">
              <a:off x="1580" y="2462"/>
              <a:ext cx="27" cy="204"/>
            </a:xfrm>
            <a:prstGeom prst="rect">
              <a:avLst/>
            </a:prstGeom>
            <a:gradFill rotWithShape="1">
              <a:gsLst>
                <a:gs pos="0">
                  <a:srgbClr val="C0C0C0"/>
                </a:gs>
                <a:gs pos="100000">
                  <a:srgbClr val="292929"/>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52" name="Freeform 244"/>
            <p:cNvSpPr>
              <a:spLocks noChangeAspect="1"/>
            </p:cNvSpPr>
            <p:nvPr/>
          </p:nvSpPr>
          <p:spPr bwMode="auto">
            <a:xfrm flipV="1">
              <a:off x="1597" y="2462"/>
              <a:ext cx="180" cy="203"/>
            </a:xfrm>
            <a:custGeom>
              <a:avLst/>
              <a:gdLst>
                <a:gd name="T0" fmla="*/ 0 w 180"/>
                <a:gd name="T1" fmla="*/ 0 h 203"/>
                <a:gd name="T2" fmla="*/ 0 w 180"/>
                <a:gd name="T3" fmla="*/ 203 h 203"/>
                <a:gd name="T4" fmla="*/ 180 w 180"/>
                <a:gd name="T5" fmla="*/ 182 h 203"/>
                <a:gd name="T6" fmla="*/ 179 w 180"/>
                <a:gd name="T7" fmla="*/ 102 h 203"/>
                <a:gd name="T8" fmla="*/ 0 w 180"/>
                <a:gd name="T9" fmla="*/ 0 h 203"/>
              </a:gdLst>
              <a:ahLst/>
              <a:cxnLst>
                <a:cxn ang="0">
                  <a:pos x="T0" y="T1"/>
                </a:cxn>
                <a:cxn ang="0">
                  <a:pos x="T2" y="T3"/>
                </a:cxn>
                <a:cxn ang="0">
                  <a:pos x="T4" y="T5"/>
                </a:cxn>
                <a:cxn ang="0">
                  <a:pos x="T6" y="T7"/>
                </a:cxn>
                <a:cxn ang="0">
                  <a:pos x="T8" y="T9"/>
                </a:cxn>
              </a:cxnLst>
              <a:rect l="0" t="0" r="r" b="b"/>
              <a:pathLst>
                <a:path w="180" h="203">
                  <a:moveTo>
                    <a:pt x="0" y="0"/>
                  </a:moveTo>
                  <a:lnTo>
                    <a:pt x="0" y="203"/>
                  </a:lnTo>
                  <a:lnTo>
                    <a:pt x="180" y="182"/>
                  </a:lnTo>
                  <a:lnTo>
                    <a:pt x="179" y="102"/>
                  </a:lnTo>
                  <a:lnTo>
                    <a:pt x="0" y="0"/>
                  </a:lnTo>
                  <a:close/>
                </a:path>
              </a:pathLst>
            </a:custGeom>
            <a:gradFill rotWithShape="1">
              <a:gsLst>
                <a:gs pos="0">
                  <a:srgbClr val="C0C0C0"/>
                </a:gs>
                <a:gs pos="100000">
                  <a:srgbClr val="292929"/>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53" name="AutoShape 245"/>
            <p:cNvSpPr>
              <a:spLocks noChangeAspect="1" noChangeArrowheads="1"/>
            </p:cNvSpPr>
            <p:nvPr/>
          </p:nvSpPr>
          <p:spPr bwMode="auto">
            <a:xfrm rot="5400000">
              <a:off x="5121" y="2363"/>
              <a:ext cx="182" cy="35"/>
            </a:xfrm>
            <a:custGeom>
              <a:avLst/>
              <a:gdLst>
                <a:gd name="G0" fmla="+- 3323 0 0"/>
                <a:gd name="G1" fmla="+- 21600 0 3323"/>
                <a:gd name="G2" fmla="*/ 3323 1 2"/>
                <a:gd name="G3" fmla="+- 21600 0 G2"/>
                <a:gd name="G4" fmla="+/ 3323 21600 2"/>
                <a:gd name="G5" fmla="+/ G1 0 2"/>
                <a:gd name="G6" fmla="*/ 21600 21600 3323"/>
                <a:gd name="G7" fmla="*/ G6 1 2"/>
                <a:gd name="G8" fmla="+- 21600 0 G7"/>
                <a:gd name="G9" fmla="*/ 21600 1 2"/>
                <a:gd name="G10" fmla="+- 3323 0 G9"/>
                <a:gd name="G11" fmla="?: G10 G8 0"/>
                <a:gd name="G12" fmla="?: G10 G7 21600"/>
                <a:gd name="T0" fmla="*/ 19938 w 21600"/>
                <a:gd name="T1" fmla="*/ 10800 h 21600"/>
                <a:gd name="T2" fmla="*/ 10800 w 21600"/>
                <a:gd name="T3" fmla="*/ 21600 h 21600"/>
                <a:gd name="T4" fmla="*/ 1662 w 21600"/>
                <a:gd name="T5" fmla="*/ 10800 h 21600"/>
                <a:gd name="T6" fmla="*/ 10800 w 21600"/>
                <a:gd name="T7" fmla="*/ 0 h 21600"/>
                <a:gd name="T8" fmla="*/ 3462 w 21600"/>
                <a:gd name="T9" fmla="*/ 3462 h 21600"/>
                <a:gd name="T10" fmla="*/ 18138 w 21600"/>
                <a:gd name="T11" fmla="*/ 18138 h 21600"/>
              </a:gdLst>
              <a:ahLst/>
              <a:cxnLst>
                <a:cxn ang="0">
                  <a:pos x="T0" y="T1"/>
                </a:cxn>
                <a:cxn ang="0">
                  <a:pos x="T2" y="T3"/>
                </a:cxn>
                <a:cxn ang="0">
                  <a:pos x="T4" y="T5"/>
                </a:cxn>
                <a:cxn ang="0">
                  <a:pos x="T6" y="T7"/>
                </a:cxn>
              </a:cxnLst>
              <a:rect l="T8" t="T9" r="T10" b="T11"/>
              <a:pathLst>
                <a:path w="21600" h="21600">
                  <a:moveTo>
                    <a:pt x="0" y="0"/>
                  </a:moveTo>
                  <a:lnTo>
                    <a:pt x="3323" y="21600"/>
                  </a:lnTo>
                  <a:lnTo>
                    <a:pt x="18277" y="21600"/>
                  </a:lnTo>
                  <a:lnTo>
                    <a:pt x="21600" y="0"/>
                  </a:lnTo>
                  <a:close/>
                </a:path>
              </a:pathLst>
            </a:custGeom>
            <a:gradFill rotWithShape="1">
              <a:gsLst>
                <a:gs pos="0">
                  <a:srgbClr val="FFCC66"/>
                </a:gs>
                <a:gs pos="100000">
                  <a:srgbClr val="996633"/>
                </a:gs>
              </a:gsLst>
              <a:lin ang="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54" name="Rectangle 246"/>
            <p:cNvSpPr>
              <a:spLocks noChangeAspect="1" noChangeArrowheads="1"/>
            </p:cNvSpPr>
            <p:nvPr/>
          </p:nvSpPr>
          <p:spPr bwMode="auto">
            <a:xfrm>
              <a:off x="5229" y="2289"/>
              <a:ext cx="107" cy="182"/>
            </a:xfrm>
            <a:prstGeom prst="rect">
              <a:avLst/>
            </a:prstGeom>
            <a:gradFill rotWithShape="1">
              <a:gsLst>
                <a:gs pos="0">
                  <a:srgbClr val="FFCC66"/>
                </a:gs>
                <a:gs pos="100000">
                  <a:srgbClr val="996633"/>
                </a:gs>
              </a:gsLst>
              <a:lin ang="5400000" scaled="1"/>
            </a:gra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55" name="Freeform 247"/>
            <p:cNvSpPr>
              <a:spLocks noChangeAspect="1"/>
            </p:cNvSpPr>
            <p:nvPr/>
          </p:nvSpPr>
          <p:spPr bwMode="auto">
            <a:xfrm>
              <a:off x="1303" y="2072"/>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56" name="Freeform 248"/>
            <p:cNvSpPr>
              <a:spLocks noChangeAspect="1"/>
            </p:cNvSpPr>
            <p:nvPr/>
          </p:nvSpPr>
          <p:spPr bwMode="auto">
            <a:xfrm flipV="1">
              <a:off x="1303" y="2434"/>
              <a:ext cx="1811" cy="258"/>
            </a:xfrm>
            <a:custGeom>
              <a:avLst/>
              <a:gdLst>
                <a:gd name="T0" fmla="*/ 0 w 1811"/>
                <a:gd name="T1" fmla="*/ 258 h 258"/>
                <a:gd name="T2" fmla="*/ 1811 w 1811"/>
                <a:gd name="T3" fmla="*/ 258 h 258"/>
                <a:gd name="T4" fmla="*/ 1809 w 1811"/>
                <a:gd name="T5" fmla="*/ 232 h 258"/>
                <a:gd name="T6" fmla="*/ 1605 w 1811"/>
                <a:gd name="T7" fmla="*/ 232 h 258"/>
                <a:gd name="T8" fmla="*/ 1053 w 1811"/>
                <a:gd name="T9" fmla="*/ 192 h 258"/>
                <a:gd name="T10" fmla="*/ 1023 w 1811"/>
                <a:gd name="T11" fmla="*/ 186 h 258"/>
                <a:gd name="T12" fmla="*/ 997 w 1811"/>
                <a:gd name="T13" fmla="*/ 174 h 258"/>
                <a:gd name="T14" fmla="*/ 981 w 1811"/>
                <a:gd name="T15" fmla="*/ 157 h 258"/>
                <a:gd name="T16" fmla="*/ 972 w 1811"/>
                <a:gd name="T17" fmla="*/ 135 h 258"/>
                <a:gd name="T18" fmla="*/ 966 w 1811"/>
                <a:gd name="T19" fmla="*/ 108 h 258"/>
                <a:gd name="T20" fmla="*/ 924 w 1811"/>
                <a:gd name="T21" fmla="*/ 87 h 258"/>
                <a:gd name="T22" fmla="*/ 925 w 1811"/>
                <a:gd name="T23" fmla="*/ 103 h 258"/>
                <a:gd name="T24" fmla="*/ 889 w 1811"/>
                <a:gd name="T25" fmla="*/ 84 h 258"/>
                <a:gd name="T26" fmla="*/ 889 w 1811"/>
                <a:gd name="T27" fmla="*/ 96 h 258"/>
                <a:gd name="T28" fmla="*/ 841 w 1811"/>
                <a:gd name="T29" fmla="*/ 73 h 258"/>
                <a:gd name="T30" fmla="*/ 843 w 1811"/>
                <a:gd name="T31" fmla="*/ 0 h 258"/>
                <a:gd name="T32" fmla="*/ 771 w 1811"/>
                <a:gd name="T33" fmla="*/ 0 h 258"/>
                <a:gd name="T34" fmla="*/ 771 w 1811"/>
                <a:gd name="T35" fmla="*/ 25 h 258"/>
                <a:gd name="T36" fmla="*/ 786 w 1811"/>
                <a:gd name="T37" fmla="*/ 36 h 258"/>
                <a:gd name="T38" fmla="*/ 793 w 1811"/>
                <a:gd name="T39" fmla="*/ 49 h 258"/>
                <a:gd name="T40" fmla="*/ 796 w 1811"/>
                <a:gd name="T41" fmla="*/ 66 h 258"/>
                <a:gd name="T42" fmla="*/ 793 w 1811"/>
                <a:gd name="T43" fmla="*/ 84 h 258"/>
                <a:gd name="T44" fmla="*/ 787 w 1811"/>
                <a:gd name="T45" fmla="*/ 97 h 258"/>
                <a:gd name="T46" fmla="*/ 775 w 1811"/>
                <a:gd name="T47" fmla="*/ 109 h 258"/>
                <a:gd name="T48" fmla="*/ 754 w 1811"/>
                <a:gd name="T49" fmla="*/ 118 h 258"/>
                <a:gd name="T50" fmla="*/ 721 w 1811"/>
                <a:gd name="T51" fmla="*/ 129 h 258"/>
                <a:gd name="T52" fmla="*/ 670 w 1811"/>
                <a:gd name="T53" fmla="*/ 138 h 258"/>
                <a:gd name="T54" fmla="*/ 624 w 1811"/>
                <a:gd name="T55" fmla="*/ 141 h 258"/>
                <a:gd name="T56" fmla="*/ 570 w 1811"/>
                <a:gd name="T57" fmla="*/ 136 h 258"/>
                <a:gd name="T58" fmla="*/ 529 w 1811"/>
                <a:gd name="T59" fmla="*/ 124 h 258"/>
                <a:gd name="T60" fmla="*/ 400 w 1811"/>
                <a:gd name="T61" fmla="*/ 36 h 258"/>
                <a:gd name="T62" fmla="*/ 400 w 1811"/>
                <a:gd name="T63" fmla="*/ 0 h 258"/>
                <a:gd name="T64" fmla="*/ 372 w 1811"/>
                <a:gd name="T65" fmla="*/ 1 h 258"/>
                <a:gd name="T66" fmla="*/ 372 w 1811"/>
                <a:gd name="T67" fmla="*/ 18 h 258"/>
                <a:gd name="T68" fmla="*/ 304 w 1811"/>
                <a:gd name="T69" fmla="*/ 18 h 258"/>
                <a:gd name="T70" fmla="*/ 304 w 1811"/>
                <a:gd name="T71" fmla="*/ 7 h 258"/>
                <a:gd name="T72" fmla="*/ 276 w 1811"/>
                <a:gd name="T73" fmla="*/ 18 h 258"/>
                <a:gd name="T74" fmla="*/ 276 w 1811"/>
                <a:gd name="T75" fmla="*/ 34 h 258"/>
                <a:gd name="T76" fmla="*/ 294 w 1811"/>
                <a:gd name="T77" fmla="*/ 37 h 258"/>
                <a:gd name="T78" fmla="*/ 414 w 1811"/>
                <a:gd name="T79" fmla="*/ 120 h 258"/>
                <a:gd name="T80" fmla="*/ 429 w 1811"/>
                <a:gd name="T81" fmla="*/ 135 h 258"/>
                <a:gd name="T82" fmla="*/ 433 w 1811"/>
                <a:gd name="T83" fmla="*/ 150 h 258"/>
                <a:gd name="T84" fmla="*/ 432 w 1811"/>
                <a:gd name="T85" fmla="*/ 165 h 258"/>
                <a:gd name="T86" fmla="*/ 426 w 1811"/>
                <a:gd name="T87" fmla="*/ 174 h 258"/>
                <a:gd name="T88" fmla="*/ 415 w 1811"/>
                <a:gd name="T89" fmla="*/ 181 h 258"/>
                <a:gd name="T90" fmla="*/ 403 w 1811"/>
                <a:gd name="T91" fmla="*/ 186 h 258"/>
                <a:gd name="T92" fmla="*/ 379 w 1811"/>
                <a:gd name="T93" fmla="*/ 190 h 258"/>
                <a:gd name="T94" fmla="*/ 1 w 1811"/>
                <a:gd name="T95" fmla="*/ 234 h 258"/>
                <a:gd name="T96" fmla="*/ 0 w 1811"/>
                <a:gd name="T97" fmla="*/ 258 h 2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811" h="258">
                  <a:moveTo>
                    <a:pt x="0" y="258"/>
                  </a:moveTo>
                  <a:lnTo>
                    <a:pt x="1811" y="258"/>
                  </a:lnTo>
                  <a:lnTo>
                    <a:pt x="1809" y="232"/>
                  </a:lnTo>
                  <a:lnTo>
                    <a:pt x="1605" y="232"/>
                  </a:lnTo>
                  <a:lnTo>
                    <a:pt x="1053" y="192"/>
                  </a:lnTo>
                  <a:lnTo>
                    <a:pt x="1023" y="186"/>
                  </a:lnTo>
                  <a:lnTo>
                    <a:pt x="997" y="174"/>
                  </a:lnTo>
                  <a:lnTo>
                    <a:pt x="981" y="157"/>
                  </a:lnTo>
                  <a:lnTo>
                    <a:pt x="972" y="135"/>
                  </a:lnTo>
                  <a:lnTo>
                    <a:pt x="966" y="108"/>
                  </a:lnTo>
                  <a:lnTo>
                    <a:pt x="924" y="87"/>
                  </a:lnTo>
                  <a:lnTo>
                    <a:pt x="925" y="103"/>
                  </a:lnTo>
                  <a:lnTo>
                    <a:pt x="889" y="84"/>
                  </a:lnTo>
                  <a:lnTo>
                    <a:pt x="889" y="96"/>
                  </a:lnTo>
                  <a:lnTo>
                    <a:pt x="841" y="73"/>
                  </a:lnTo>
                  <a:lnTo>
                    <a:pt x="843" y="0"/>
                  </a:lnTo>
                  <a:lnTo>
                    <a:pt x="771" y="0"/>
                  </a:lnTo>
                  <a:lnTo>
                    <a:pt x="771" y="25"/>
                  </a:lnTo>
                  <a:lnTo>
                    <a:pt x="786" y="36"/>
                  </a:lnTo>
                  <a:lnTo>
                    <a:pt x="793" y="49"/>
                  </a:lnTo>
                  <a:lnTo>
                    <a:pt x="796" y="66"/>
                  </a:lnTo>
                  <a:lnTo>
                    <a:pt x="793" y="84"/>
                  </a:lnTo>
                  <a:lnTo>
                    <a:pt x="787" y="97"/>
                  </a:lnTo>
                  <a:lnTo>
                    <a:pt x="775" y="109"/>
                  </a:lnTo>
                  <a:lnTo>
                    <a:pt x="754" y="118"/>
                  </a:lnTo>
                  <a:lnTo>
                    <a:pt x="721" y="129"/>
                  </a:lnTo>
                  <a:lnTo>
                    <a:pt x="670" y="138"/>
                  </a:lnTo>
                  <a:lnTo>
                    <a:pt x="624" y="141"/>
                  </a:lnTo>
                  <a:lnTo>
                    <a:pt x="570" y="136"/>
                  </a:lnTo>
                  <a:lnTo>
                    <a:pt x="529" y="124"/>
                  </a:lnTo>
                  <a:lnTo>
                    <a:pt x="400" y="36"/>
                  </a:lnTo>
                  <a:lnTo>
                    <a:pt x="400" y="0"/>
                  </a:lnTo>
                  <a:lnTo>
                    <a:pt x="372" y="1"/>
                  </a:lnTo>
                  <a:lnTo>
                    <a:pt x="372" y="18"/>
                  </a:lnTo>
                  <a:lnTo>
                    <a:pt x="304" y="18"/>
                  </a:lnTo>
                  <a:lnTo>
                    <a:pt x="304" y="7"/>
                  </a:lnTo>
                  <a:lnTo>
                    <a:pt x="276" y="18"/>
                  </a:lnTo>
                  <a:lnTo>
                    <a:pt x="276" y="34"/>
                  </a:lnTo>
                  <a:lnTo>
                    <a:pt x="294" y="37"/>
                  </a:lnTo>
                  <a:lnTo>
                    <a:pt x="414" y="120"/>
                  </a:lnTo>
                  <a:lnTo>
                    <a:pt x="429" y="135"/>
                  </a:lnTo>
                  <a:lnTo>
                    <a:pt x="433" y="150"/>
                  </a:lnTo>
                  <a:lnTo>
                    <a:pt x="432" y="165"/>
                  </a:lnTo>
                  <a:lnTo>
                    <a:pt x="426" y="174"/>
                  </a:lnTo>
                  <a:lnTo>
                    <a:pt x="415" y="181"/>
                  </a:lnTo>
                  <a:lnTo>
                    <a:pt x="403" y="186"/>
                  </a:lnTo>
                  <a:lnTo>
                    <a:pt x="379" y="190"/>
                  </a:lnTo>
                  <a:lnTo>
                    <a:pt x="1" y="234"/>
                  </a:lnTo>
                  <a:lnTo>
                    <a:pt x="0" y="258"/>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57" name="Rectangle 249" descr="Light vertical"/>
            <p:cNvSpPr>
              <a:spLocks noChangeAspect="1" noChangeArrowheads="1"/>
            </p:cNvSpPr>
            <p:nvPr/>
          </p:nvSpPr>
          <p:spPr bwMode="auto">
            <a:xfrm>
              <a:off x="1303" y="2327"/>
              <a:ext cx="1721" cy="108"/>
            </a:xfrm>
            <a:prstGeom prst="rect">
              <a:avLst/>
            </a:prstGeom>
            <a:pattFill prst="ltVert">
              <a:fgClr>
                <a:srgbClr val="000000"/>
              </a:fgClr>
              <a:bgClr>
                <a:srgbClr val="969696"/>
              </a:bgClr>
            </a:patt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58" name="Rectangle 250"/>
            <p:cNvSpPr>
              <a:spLocks noChangeAspect="1" noChangeArrowheads="1"/>
            </p:cNvSpPr>
            <p:nvPr/>
          </p:nvSpPr>
          <p:spPr bwMode="auto">
            <a:xfrm>
              <a:off x="3024" y="2327"/>
              <a:ext cx="91" cy="108"/>
            </a:xfrm>
            <a:prstGeom prst="rect">
              <a:avLst/>
            </a:prstGeom>
            <a:solidFill>
              <a:srgbClr val="C0C0C0"/>
            </a:solidFill>
            <a:ln w="6350" algn="ctr">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59" name="Freeform 251"/>
            <p:cNvSpPr>
              <a:spLocks noChangeAspect="1"/>
            </p:cNvSpPr>
            <p:nvPr/>
          </p:nvSpPr>
          <p:spPr bwMode="auto">
            <a:xfrm>
              <a:off x="2073" y="2072"/>
              <a:ext cx="216" cy="166"/>
            </a:xfrm>
            <a:custGeom>
              <a:avLst/>
              <a:gdLst>
                <a:gd name="T0" fmla="*/ 0 w 216"/>
                <a:gd name="T1" fmla="*/ 0 h 166"/>
                <a:gd name="T2" fmla="*/ 72 w 216"/>
                <a:gd name="T3" fmla="*/ 0 h 166"/>
                <a:gd name="T4" fmla="*/ 72 w 216"/>
                <a:gd name="T5" fmla="*/ 76 h 166"/>
                <a:gd name="T6" fmla="*/ 119 w 216"/>
                <a:gd name="T7" fmla="*/ 96 h 166"/>
                <a:gd name="T8" fmla="*/ 119 w 216"/>
                <a:gd name="T9" fmla="*/ 84 h 166"/>
                <a:gd name="T10" fmla="*/ 155 w 216"/>
                <a:gd name="T11" fmla="*/ 103 h 166"/>
                <a:gd name="T12" fmla="*/ 155 w 216"/>
                <a:gd name="T13" fmla="*/ 88 h 166"/>
                <a:gd name="T14" fmla="*/ 197 w 216"/>
                <a:gd name="T15" fmla="*/ 105 h 166"/>
                <a:gd name="T16" fmla="*/ 203 w 216"/>
                <a:gd name="T17" fmla="*/ 133 h 166"/>
                <a:gd name="T18" fmla="*/ 216 w 216"/>
                <a:gd name="T19" fmla="*/ 166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6" h="166">
                  <a:moveTo>
                    <a:pt x="0" y="0"/>
                  </a:moveTo>
                  <a:lnTo>
                    <a:pt x="72" y="0"/>
                  </a:lnTo>
                  <a:lnTo>
                    <a:pt x="72" y="76"/>
                  </a:lnTo>
                  <a:lnTo>
                    <a:pt x="119" y="96"/>
                  </a:lnTo>
                  <a:lnTo>
                    <a:pt x="119" y="84"/>
                  </a:lnTo>
                  <a:lnTo>
                    <a:pt x="155" y="103"/>
                  </a:lnTo>
                  <a:lnTo>
                    <a:pt x="155" y="88"/>
                  </a:lnTo>
                  <a:lnTo>
                    <a:pt x="197" y="105"/>
                  </a:lnTo>
                  <a:lnTo>
                    <a:pt x="203" y="133"/>
                  </a:lnTo>
                  <a:lnTo>
                    <a:pt x="216" y="166"/>
                  </a:lnTo>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C0C0C0"/>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400060" name="Freeform 252"/>
            <p:cNvSpPr>
              <a:spLocks noChangeAspect="1"/>
            </p:cNvSpPr>
            <p:nvPr/>
          </p:nvSpPr>
          <p:spPr bwMode="auto">
            <a:xfrm>
              <a:off x="2474" y="1983"/>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sp>
          <p:nvSpPr>
            <p:cNvPr id="1400061" name="Freeform 253"/>
            <p:cNvSpPr>
              <a:spLocks noChangeAspect="1"/>
            </p:cNvSpPr>
            <p:nvPr/>
          </p:nvSpPr>
          <p:spPr bwMode="auto">
            <a:xfrm flipV="1">
              <a:off x="2473" y="2468"/>
              <a:ext cx="2785" cy="308"/>
            </a:xfrm>
            <a:custGeom>
              <a:avLst/>
              <a:gdLst>
                <a:gd name="T0" fmla="*/ 0 w 2785"/>
                <a:gd name="T1" fmla="*/ 78 h 308"/>
                <a:gd name="T2" fmla="*/ 344 w 2785"/>
                <a:gd name="T3" fmla="*/ 0 h 308"/>
                <a:gd name="T4" fmla="*/ 2391 w 2785"/>
                <a:gd name="T5" fmla="*/ 0 h 308"/>
                <a:gd name="T6" fmla="*/ 2431 w 2785"/>
                <a:gd name="T7" fmla="*/ 42 h 308"/>
                <a:gd name="T8" fmla="*/ 2699 w 2785"/>
                <a:gd name="T9" fmla="*/ 44 h 308"/>
                <a:gd name="T10" fmla="*/ 2726 w 2785"/>
                <a:gd name="T11" fmla="*/ 48 h 308"/>
                <a:gd name="T12" fmla="*/ 2747 w 2785"/>
                <a:gd name="T13" fmla="*/ 60 h 308"/>
                <a:gd name="T14" fmla="*/ 2763 w 2785"/>
                <a:gd name="T15" fmla="*/ 72 h 308"/>
                <a:gd name="T16" fmla="*/ 2777 w 2785"/>
                <a:gd name="T17" fmla="*/ 92 h 308"/>
                <a:gd name="T18" fmla="*/ 2783 w 2785"/>
                <a:gd name="T19" fmla="*/ 114 h 308"/>
                <a:gd name="T20" fmla="*/ 2785 w 2785"/>
                <a:gd name="T21" fmla="*/ 138 h 308"/>
                <a:gd name="T22" fmla="*/ 2784 w 2785"/>
                <a:gd name="T23" fmla="*/ 269 h 308"/>
                <a:gd name="T24" fmla="*/ 2778 w 2785"/>
                <a:gd name="T25" fmla="*/ 291 h 308"/>
                <a:gd name="T26" fmla="*/ 2763 w 2785"/>
                <a:gd name="T27" fmla="*/ 305 h 308"/>
                <a:gd name="T28" fmla="*/ 2743 w 2785"/>
                <a:gd name="T29" fmla="*/ 308 h 308"/>
                <a:gd name="T30" fmla="*/ 2742 w 2785"/>
                <a:gd name="T31" fmla="*/ 285 h 308"/>
                <a:gd name="T32" fmla="*/ 2755 w 2785"/>
                <a:gd name="T33" fmla="*/ 281 h 308"/>
                <a:gd name="T34" fmla="*/ 2761 w 2785"/>
                <a:gd name="T35" fmla="*/ 261 h 308"/>
                <a:gd name="T36" fmla="*/ 2759 w 2785"/>
                <a:gd name="T37" fmla="*/ 138 h 308"/>
                <a:gd name="T38" fmla="*/ 2758 w 2785"/>
                <a:gd name="T39" fmla="*/ 112 h 308"/>
                <a:gd name="T40" fmla="*/ 2750 w 2785"/>
                <a:gd name="T41" fmla="*/ 93 h 308"/>
                <a:gd name="T42" fmla="*/ 2734 w 2785"/>
                <a:gd name="T43" fmla="*/ 79 h 308"/>
                <a:gd name="T44" fmla="*/ 2714 w 2785"/>
                <a:gd name="T45" fmla="*/ 72 h 308"/>
                <a:gd name="T46" fmla="*/ 2693 w 2785"/>
                <a:gd name="T47" fmla="*/ 70 h 308"/>
                <a:gd name="T48" fmla="*/ 2428 w 2785"/>
                <a:gd name="T49" fmla="*/ 70 h 308"/>
                <a:gd name="T50" fmla="*/ 2383 w 2785"/>
                <a:gd name="T51" fmla="*/ 26 h 308"/>
                <a:gd name="T52" fmla="*/ 342 w 2785"/>
                <a:gd name="T53" fmla="*/ 26 h 308"/>
                <a:gd name="T54" fmla="*/ 2 w 2785"/>
                <a:gd name="T55" fmla="*/ 102 h 308"/>
                <a:gd name="T56" fmla="*/ 0 w 2785"/>
                <a:gd name="T57" fmla="*/ 78 h 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85" h="308">
                  <a:moveTo>
                    <a:pt x="0" y="78"/>
                  </a:moveTo>
                  <a:lnTo>
                    <a:pt x="344" y="0"/>
                  </a:lnTo>
                  <a:lnTo>
                    <a:pt x="2391" y="0"/>
                  </a:lnTo>
                  <a:lnTo>
                    <a:pt x="2431" y="42"/>
                  </a:lnTo>
                  <a:lnTo>
                    <a:pt x="2699" y="44"/>
                  </a:lnTo>
                  <a:lnTo>
                    <a:pt x="2726" y="48"/>
                  </a:lnTo>
                  <a:lnTo>
                    <a:pt x="2747" y="60"/>
                  </a:lnTo>
                  <a:lnTo>
                    <a:pt x="2763" y="72"/>
                  </a:lnTo>
                  <a:lnTo>
                    <a:pt x="2777" y="92"/>
                  </a:lnTo>
                  <a:lnTo>
                    <a:pt x="2783" y="114"/>
                  </a:lnTo>
                  <a:lnTo>
                    <a:pt x="2785" y="138"/>
                  </a:lnTo>
                  <a:lnTo>
                    <a:pt x="2784" y="269"/>
                  </a:lnTo>
                  <a:lnTo>
                    <a:pt x="2778" y="291"/>
                  </a:lnTo>
                  <a:lnTo>
                    <a:pt x="2763" y="305"/>
                  </a:lnTo>
                  <a:lnTo>
                    <a:pt x="2743" y="308"/>
                  </a:lnTo>
                  <a:lnTo>
                    <a:pt x="2742" y="285"/>
                  </a:lnTo>
                  <a:lnTo>
                    <a:pt x="2755" y="281"/>
                  </a:lnTo>
                  <a:lnTo>
                    <a:pt x="2761" y="261"/>
                  </a:lnTo>
                  <a:lnTo>
                    <a:pt x="2759" y="138"/>
                  </a:lnTo>
                  <a:lnTo>
                    <a:pt x="2758" y="112"/>
                  </a:lnTo>
                  <a:lnTo>
                    <a:pt x="2750" y="93"/>
                  </a:lnTo>
                  <a:lnTo>
                    <a:pt x="2734" y="79"/>
                  </a:lnTo>
                  <a:lnTo>
                    <a:pt x="2714" y="72"/>
                  </a:lnTo>
                  <a:lnTo>
                    <a:pt x="2693" y="70"/>
                  </a:lnTo>
                  <a:lnTo>
                    <a:pt x="2428" y="70"/>
                  </a:lnTo>
                  <a:lnTo>
                    <a:pt x="2383" y="26"/>
                  </a:lnTo>
                  <a:lnTo>
                    <a:pt x="342" y="26"/>
                  </a:lnTo>
                  <a:lnTo>
                    <a:pt x="2" y="102"/>
                  </a:lnTo>
                  <a:lnTo>
                    <a:pt x="0" y="78"/>
                  </a:lnTo>
                  <a:close/>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xit" presetSubtype="0" fill="hold" grpId="0" nodeType="clickEffect">
                                  <p:stCondLst>
                                    <p:cond delay="0"/>
                                  </p:stCondLst>
                                  <p:childTnLst>
                                    <p:animEffect transition="out" filter="fade">
                                      <p:cBhvr>
                                        <p:cTn id="6" dur="2000"/>
                                        <p:tgtEl>
                                          <p:spTgt spid="1399811"/>
                                        </p:tgtEl>
                                      </p:cBhvr>
                                    </p:animEffect>
                                    <p:set>
                                      <p:cBhvr>
                                        <p:cTn id="7" dur="1" fill="hold">
                                          <p:stCondLst>
                                            <p:cond delay="1999"/>
                                          </p:stCondLst>
                                        </p:cTn>
                                        <p:tgtEl>
                                          <p:spTgt spid="1399811"/>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2000"/>
                                        <p:tgtEl>
                                          <p:spTgt spid="1399945"/>
                                        </p:tgtEl>
                                      </p:cBhvr>
                                    </p:animEffect>
                                    <p:set>
                                      <p:cBhvr>
                                        <p:cTn id="10" dur="1" fill="hold">
                                          <p:stCondLst>
                                            <p:cond delay="1999"/>
                                          </p:stCondLst>
                                        </p:cTn>
                                        <p:tgtEl>
                                          <p:spTgt spid="1399945"/>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2000"/>
                                        <p:tgtEl>
                                          <p:spTgt spid="1399901"/>
                                        </p:tgtEl>
                                      </p:cBhvr>
                                    </p:animEffect>
                                    <p:set>
                                      <p:cBhvr>
                                        <p:cTn id="13" dur="1" fill="hold">
                                          <p:stCondLst>
                                            <p:cond delay="1999"/>
                                          </p:stCondLst>
                                        </p:cTn>
                                        <p:tgtEl>
                                          <p:spTgt spid="1399901"/>
                                        </p:tgtEl>
                                        <p:attrNameLst>
                                          <p:attrName>style.visibility</p:attrName>
                                        </p:attrNameLst>
                                      </p:cBhvr>
                                      <p:to>
                                        <p:strVal val="hidden"/>
                                      </p:to>
                                    </p:set>
                                  </p:childTnLst>
                                </p:cTn>
                              </p:par>
                              <p:par>
                                <p:cTn id="14" presetID="9" presetClass="emph" presetSubtype="0" nodeType="withEffect">
                                  <p:stCondLst>
                                    <p:cond delay="0"/>
                                  </p:stCondLst>
                                  <p:childTnLst>
                                    <p:set>
                                      <p:cBhvr rctx="PPT">
                                        <p:cTn id="15" dur="indefinite"/>
                                        <p:tgtEl>
                                          <p:spTgt spid="1400018"/>
                                        </p:tgtEl>
                                        <p:attrNameLst>
                                          <p:attrName>style.opacity</p:attrName>
                                        </p:attrNameLst>
                                      </p:cBhvr>
                                      <p:to>
                                        <p:strVal val="0.3"/>
                                      </p:to>
                                    </p:set>
                                    <p:animEffect filter="image" prLst="opacity: 0.3">
                                      <p:cBhvr rctx="IE">
                                        <p:cTn id="16" dur="indefinite"/>
                                        <p:tgtEl>
                                          <p:spTgt spid="1400018"/>
                                        </p:tgtEl>
                                      </p:cBhvr>
                                    </p:animEffect>
                                  </p:childTnLst>
                                </p:cTn>
                              </p:par>
                              <p:par>
                                <p:cTn id="17" presetID="0" presetClass="path" presetSubtype="0" accel="50000" decel="50000" fill="hold" nodeType="withEffect">
                                  <p:stCondLst>
                                    <p:cond delay="0"/>
                                  </p:stCondLst>
                                  <p:childTnLst>
                                    <p:animMotion origin="layout" path="M 2.5E-6 -1.11111E-6 L -0.22396 -0.29514 " pathEditMode="relative" ptsTypes="AA">
                                      <p:cBhvr>
                                        <p:cTn id="18" dur="2000" fill="hold"/>
                                        <p:tgtEl>
                                          <p:spTgt spid="1399812"/>
                                        </p:tgtEl>
                                        <p:attrNameLst>
                                          <p:attrName>ppt_x</p:attrName>
                                          <p:attrName>ppt_y</p:attrName>
                                        </p:attrNameLst>
                                      </p:cBhvr>
                                    </p:animMotion>
                                  </p:childTnLst>
                                </p:cTn>
                              </p:par>
                              <p:par>
                                <p:cTn id="19" presetID="6" presetClass="emph" presetSubtype="0" fill="hold" nodeType="withEffect">
                                  <p:stCondLst>
                                    <p:cond delay="0"/>
                                  </p:stCondLst>
                                  <p:childTnLst>
                                    <p:animScale>
                                      <p:cBhvr>
                                        <p:cTn id="20" dur="2000" fill="hold"/>
                                        <p:tgtEl>
                                          <p:spTgt spid="1399812"/>
                                        </p:tgtEl>
                                      </p:cBhvr>
                                      <p:by x="200000" y="200000"/>
                                    </p:animScale>
                                  </p:childTnLst>
                                </p:cTn>
                              </p:par>
                            </p:childTnLst>
                          </p:cTn>
                        </p:par>
                        <p:par>
                          <p:cTn id="21" fill="hold" nodeType="afterGroup">
                            <p:stCondLst>
                              <p:cond delay="2000"/>
                            </p:stCondLst>
                            <p:childTnLst>
                              <p:par>
                                <p:cTn id="22" presetID="10" presetClass="exit" presetSubtype="0" fill="hold" nodeType="afterEffect">
                                  <p:stCondLst>
                                    <p:cond delay="0"/>
                                  </p:stCondLst>
                                  <p:childTnLst>
                                    <p:animEffect transition="out" filter="fade">
                                      <p:cBhvr>
                                        <p:cTn id="23" dur="1000"/>
                                        <p:tgtEl>
                                          <p:spTgt spid="1399812"/>
                                        </p:tgtEl>
                                      </p:cBhvr>
                                    </p:animEffect>
                                    <p:set>
                                      <p:cBhvr>
                                        <p:cTn id="24" dur="1" fill="hold">
                                          <p:stCondLst>
                                            <p:cond delay="999"/>
                                          </p:stCondLst>
                                        </p:cTn>
                                        <p:tgtEl>
                                          <p:spTgt spid="1399812"/>
                                        </p:tgtEl>
                                        <p:attrNameLst>
                                          <p:attrName>style.visibility</p:attrName>
                                        </p:attrNameLst>
                                      </p:cBhvr>
                                      <p:to>
                                        <p:strVal val="hidden"/>
                                      </p:to>
                                    </p:set>
                                  </p:childTnLst>
                                </p:cTn>
                              </p:par>
                              <p:par>
                                <p:cTn id="25" presetID="10" presetClass="entr" presetSubtype="0" fill="hold" nodeType="withEffect">
                                  <p:stCondLst>
                                    <p:cond delay="0"/>
                                  </p:stCondLst>
                                  <p:childTnLst>
                                    <p:set>
                                      <p:cBhvr>
                                        <p:cTn id="26" dur="1" fill="hold">
                                          <p:stCondLst>
                                            <p:cond delay="0"/>
                                          </p:stCondLst>
                                        </p:cTn>
                                        <p:tgtEl>
                                          <p:spTgt spid="1399845"/>
                                        </p:tgtEl>
                                        <p:attrNameLst>
                                          <p:attrName>style.visibility</p:attrName>
                                        </p:attrNameLst>
                                      </p:cBhvr>
                                      <p:to>
                                        <p:strVal val="visible"/>
                                      </p:to>
                                    </p:set>
                                    <p:animEffect transition="in" filter="fade">
                                      <p:cBhvr>
                                        <p:cTn id="27" dur="500"/>
                                        <p:tgtEl>
                                          <p:spTgt spid="1399845"/>
                                        </p:tgtEl>
                                      </p:cBhvr>
                                    </p:animEffect>
                                  </p:childTnLst>
                                </p:cTn>
                              </p:par>
                              <p:par>
                                <p:cTn id="28" presetID="10" presetClass="entr" presetSubtype="0" fill="hold" nodeType="withEffect">
                                  <p:stCondLst>
                                    <p:cond delay="0"/>
                                  </p:stCondLst>
                                  <p:childTnLst>
                                    <p:set>
                                      <p:cBhvr>
                                        <p:cTn id="29" dur="1" fill="hold">
                                          <p:stCondLst>
                                            <p:cond delay="0"/>
                                          </p:stCondLst>
                                        </p:cTn>
                                        <p:tgtEl>
                                          <p:spTgt spid="1399878"/>
                                        </p:tgtEl>
                                        <p:attrNameLst>
                                          <p:attrName>style.visibility</p:attrName>
                                        </p:attrNameLst>
                                      </p:cBhvr>
                                      <p:to>
                                        <p:strVal val="visible"/>
                                      </p:to>
                                    </p:set>
                                    <p:animEffect transition="in" filter="fade">
                                      <p:cBhvr>
                                        <p:cTn id="30" dur="500"/>
                                        <p:tgtEl>
                                          <p:spTgt spid="13998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9811"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455123DE-DF0A-45CF-9929-81DBBDC71DC7}" type="slidenum">
              <a:rPr lang="en-AU" smtClean="0"/>
              <a:pPr/>
              <a:t>14</a:t>
            </a:fld>
            <a:endParaRPr lang="en-AU" dirty="0"/>
          </a:p>
        </p:txBody>
      </p:sp>
      <p:sp>
        <p:nvSpPr>
          <p:cNvPr id="3" name="Text Placeholder 2"/>
          <p:cNvSpPr>
            <a:spLocks noGrp="1"/>
          </p:cNvSpPr>
          <p:nvPr>
            <p:ph type="body" sz="quarter" idx="13"/>
          </p:nvPr>
        </p:nvSpPr>
        <p:spPr/>
        <p:txBody>
          <a:bodyPr/>
          <a:lstStyle/>
          <a:p>
            <a:r>
              <a:rPr lang="en-GB" sz="2000" dirty="0">
                <a:solidFill>
                  <a:schemeClr val="accent2"/>
                </a:solidFill>
                <a:hlinkClick r:id="rId2" action="ppaction://hlinkfile"/>
              </a:rPr>
              <a:t>Firing FSAPDS </a:t>
            </a:r>
            <a:endParaRPr lang="en-GB" sz="2000" dirty="0">
              <a:solidFill>
                <a:schemeClr val="accent2"/>
              </a:solidFill>
            </a:endParaRPr>
          </a:p>
        </p:txBody>
      </p:sp>
      <p:sp>
        <p:nvSpPr>
          <p:cNvPr id="4" name="Text Placeholder 3"/>
          <p:cNvSpPr>
            <a:spLocks noGrp="1"/>
          </p:cNvSpPr>
          <p:nvPr>
            <p:ph type="body" sz="quarter" idx="15"/>
          </p:nvPr>
        </p:nvSpPr>
        <p:spPr/>
        <p:txBody>
          <a:bodyPr/>
          <a:lstStyle/>
          <a:p>
            <a:endParaRPr lang="en-GB" dirty="0"/>
          </a:p>
        </p:txBody>
      </p:sp>
      <p:sp>
        <p:nvSpPr>
          <p:cNvPr id="5" name="Title 4"/>
          <p:cNvSpPr>
            <a:spLocks noGrp="1"/>
          </p:cNvSpPr>
          <p:nvPr>
            <p:ph type="title"/>
          </p:nvPr>
        </p:nvSpPr>
        <p:spPr/>
        <p:txBody>
          <a:bodyPr/>
          <a:lstStyle/>
          <a:p>
            <a:r>
              <a:rPr lang="en-GB" dirty="0"/>
              <a:t>Challenger Video</a:t>
            </a:r>
          </a:p>
        </p:txBody>
      </p:sp>
    </p:spTree>
    <p:extLst>
      <p:ext uri="{BB962C8B-B14F-4D97-AF65-F5344CB8AC3E}">
        <p14:creationId xmlns:p14="http://schemas.microsoft.com/office/powerpoint/2010/main" val="1966925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771BE4-6FC6-354A-B778-6443702BE58F}"/>
              </a:ext>
            </a:extLst>
          </p:cNvPr>
          <p:cNvSpPr>
            <a:spLocks noGrp="1"/>
          </p:cNvSpPr>
          <p:nvPr>
            <p:ph type="sldNum" sz="quarter" idx="12"/>
          </p:nvPr>
        </p:nvSpPr>
        <p:spPr/>
        <p:txBody>
          <a:bodyPr/>
          <a:lstStyle/>
          <a:p>
            <a:fld id="{455123DE-DF0A-45CF-9929-81DBBDC71DC7}" type="slidenum">
              <a:rPr lang="en-AU" smtClean="0"/>
              <a:pPr/>
              <a:t>15</a:t>
            </a:fld>
            <a:endParaRPr lang="en-AU" dirty="0"/>
          </a:p>
        </p:txBody>
      </p:sp>
      <p:sp>
        <p:nvSpPr>
          <p:cNvPr id="6" name="Text Placeholder 5">
            <a:extLst>
              <a:ext uri="{FF2B5EF4-FFF2-40B4-BE49-F238E27FC236}">
                <a16:creationId xmlns:a16="http://schemas.microsoft.com/office/drawing/2014/main" id="{E6BA7BC8-2F8F-9F42-9876-D1B457003F52}"/>
              </a:ext>
            </a:extLst>
          </p:cNvPr>
          <p:cNvSpPr>
            <a:spLocks noGrp="1"/>
          </p:cNvSpPr>
          <p:nvPr>
            <p:ph type="body" sz="quarter" idx="13"/>
          </p:nvPr>
        </p:nvSpPr>
        <p:spPr>
          <a:xfrm>
            <a:off x="414820" y="1116538"/>
            <a:ext cx="8257950" cy="246221"/>
          </a:xfrm>
        </p:spPr>
        <p:txBody>
          <a:bodyPr/>
          <a:lstStyle/>
          <a:p>
            <a:r>
              <a:rPr lang="en-US" sz="2000" b="1" dirty="0"/>
              <a:t>Statement of need</a:t>
            </a:r>
          </a:p>
        </p:txBody>
      </p:sp>
      <p:sp>
        <p:nvSpPr>
          <p:cNvPr id="7" name="Text Placeholder 6">
            <a:extLst>
              <a:ext uri="{FF2B5EF4-FFF2-40B4-BE49-F238E27FC236}">
                <a16:creationId xmlns:a16="http://schemas.microsoft.com/office/drawing/2014/main" id="{3725188E-24A0-4D47-93A6-432EF77657C6}"/>
              </a:ext>
            </a:extLst>
          </p:cNvPr>
          <p:cNvSpPr>
            <a:spLocks noGrp="1"/>
          </p:cNvSpPr>
          <p:nvPr>
            <p:ph type="body" sz="quarter" idx="15"/>
          </p:nvPr>
        </p:nvSpPr>
        <p:spPr>
          <a:xfrm>
            <a:off x="300226" y="1518094"/>
            <a:ext cx="4052559" cy="3790800"/>
          </a:xfrm>
        </p:spPr>
        <p:txBody>
          <a:bodyPr/>
          <a:lstStyle/>
          <a:p>
            <a:r>
              <a:rPr lang="en-US" sz="1400" dirty="0"/>
              <a:t>The User requires a direct-fire infantry support capability for a 120mm smooth bore ordnance with an Initial Operational Capability within 12 months.</a:t>
            </a:r>
          </a:p>
          <a:p>
            <a:endParaRPr lang="en-US" sz="1400" dirty="0"/>
          </a:p>
          <a:p>
            <a:r>
              <a:rPr lang="en-US" sz="1400" dirty="0"/>
              <a:t>Infantry support =</a:t>
            </a:r>
          </a:p>
          <a:p>
            <a:pPr lvl="1"/>
            <a:r>
              <a:rPr lang="en-US" sz="1400" dirty="0"/>
              <a:t>Essential, Round effective against Structure, Soft Skin Vehicles </a:t>
            </a:r>
          </a:p>
          <a:p>
            <a:pPr lvl="1"/>
            <a:r>
              <a:rPr lang="en-US" sz="1400" dirty="0"/>
              <a:t>Desirable, have an Anti Personnel / Suppression Capability</a:t>
            </a:r>
          </a:p>
          <a:p>
            <a:pPr marL="536542" lvl="1" indent="0">
              <a:buNone/>
            </a:pPr>
            <a:endParaRPr lang="en-US" sz="1400" dirty="0"/>
          </a:p>
          <a:p>
            <a:r>
              <a:rPr lang="en-US" sz="1400" dirty="0"/>
              <a:t>Performance =</a:t>
            </a:r>
          </a:p>
          <a:p>
            <a:pPr lvl="1"/>
            <a:r>
              <a:rPr lang="en-US" sz="1400" dirty="0"/>
              <a:t>95% probability of first round hit.</a:t>
            </a:r>
          </a:p>
          <a:p>
            <a:pPr lvl="1"/>
            <a:r>
              <a:rPr lang="en-US" sz="1400" dirty="0"/>
              <a:t>Effective range of 2km</a:t>
            </a:r>
          </a:p>
          <a:p>
            <a:pPr lvl="1"/>
            <a:r>
              <a:rPr lang="en-US" sz="1400" dirty="0"/>
              <a:t>Rate of Fire 3 rounds per minute.</a:t>
            </a:r>
          </a:p>
          <a:p>
            <a:pPr marL="536542" lvl="1" indent="0">
              <a:buNone/>
            </a:pPr>
            <a:endParaRPr lang="en-US" sz="1400" dirty="0"/>
          </a:p>
          <a:p>
            <a:r>
              <a:rPr lang="en-US" sz="1400" dirty="0"/>
              <a:t>The User requires the supplier to explore the potential trades between UPC and:</a:t>
            </a:r>
          </a:p>
          <a:p>
            <a:pPr lvl="1"/>
            <a:r>
              <a:rPr lang="en-US" sz="1400" dirty="0"/>
              <a:t>Lethality</a:t>
            </a:r>
          </a:p>
          <a:p>
            <a:pPr lvl="1"/>
            <a:r>
              <a:rPr lang="en-US" sz="1400" dirty="0"/>
              <a:t>Vulnerability and Logistics</a:t>
            </a:r>
          </a:p>
          <a:p>
            <a:endParaRPr lang="en-US" sz="1400" dirty="0"/>
          </a:p>
        </p:txBody>
      </p:sp>
      <p:sp>
        <p:nvSpPr>
          <p:cNvPr id="5" name="Title 4">
            <a:extLst>
              <a:ext uri="{FF2B5EF4-FFF2-40B4-BE49-F238E27FC236}">
                <a16:creationId xmlns:a16="http://schemas.microsoft.com/office/drawing/2014/main" id="{5DA7F1B5-2FBE-F14A-800E-908B0DFC7B23}"/>
              </a:ext>
            </a:extLst>
          </p:cNvPr>
          <p:cNvSpPr>
            <a:spLocks noGrp="1"/>
          </p:cNvSpPr>
          <p:nvPr>
            <p:ph type="title"/>
          </p:nvPr>
        </p:nvSpPr>
        <p:spPr/>
        <p:txBody>
          <a:bodyPr/>
          <a:lstStyle/>
          <a:p>
            <a:r>
              <a:rPr lang="en-US" dirty="0"/>
              <a:t>MOD Capability Statement</a:t>
            </a:r>
          </a:p>
        </p:txBody>
      </p:sp>
      <p:pic>
        <p:nvPicPr>
          <p:cNvPr id="8" name="Picture 7">
            <a:extLst>
              <a:ext uri="{FF2B5EF4-FFF2-40B4-BE49-F238E27FC236}">
                <a16:creationId xmlns:a16="http://schemas.microsoft.com/office/drawing/2014/main" id="{E274F9B0-B802-254D-9D94-939E5F68E6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43794" y="1621325"/>
            <a:ext cx="4361447" cy="3279538"/>
          </a:xfrm>
          <a:prstGeom prst="rect">
            <a:avLst/>
          </a:prstGeom>
        </p:spPr>
      </p:pic>
    </p:spTree>
    <p:extLst>
      <p:ext uri="{BB962C8B-B14F-4D97-AF65-F5344CB8AC3E}">
        <p14:creationId xmlns:p14="http://schemas.microsoft.com/office/powerpoint/2010/main" val="197562333"/>
      </p:ext>
    </p:extLst>
  </p:cSld>
  <p:clrMapOvr>
    <a:masterClrMapping/>
  </p:clrMapOvr>
</p:sld>
</file>

<file path=ppt/theme/theme1.xml><?xml version="1.0" encoding="utf-8"?>
<a:theme xmlns:a="http://schemas.openxmlformats.org/drawingml/2006/main" name="RS33299_PPT - standard template set 2016">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custClrLst>
    <a:custClr name="Orange">
      <a:srgbClr val="FC4C02"/>
    </a:custClr>
    <a:custClr name="White">
      <a:srgbClr val="FFFFFF"/>
    </a:custClr>
    <a:custClr name="Grey">
      <a:srgbClr val="D0D3D4"/>
    </a:custClr>
    <a:custClr name="Dark Grey">
      <a:srgbClr val="3D4146"/>
    </a:custClr>
    <a:custClr name="Black">
      <a:srgbClr val="000000"/>
    </a:custClr>
    <a:custClr name="Ignore01">
      <a:srgbClr val="FFFFFF"/>
    </a:custClr>
    <a:custClr name="Ignore02">
      <a:srgbClr val="FFFFFF"/>
    </a:custClr>
    <a:custClr name="Ignore03">
      <a:srgbClr val="FFFFFF"/>
    </a:custClr>
    <a:custClr name="Ignore04">
      <a:srgbClr val="FFFFFF"/>
    </a:custClr>
    <a:custClr name="Ignore05">
      <a:srgbClr val="FFFFFF"/>
    </a:custClr>
    <a:custClr name="Yellow">
      <a:srgbClr val="F0B323"/>
    </a:custClr>
    <a:custClr name="Purple">
      <a:srgbClr val="615E9B"/>
    </a:custClr>
    <a:custClr name="Stone">
      <a:srgbClr val="D9C0A9"/>
    </a:custClr>
    <a:custClr name="Navy">
      <a:srgbClr val="014200"/>
    </a:custClr>
    <a:custClr name="Teal">
      <a:srgbClr val="00B2A9"/>
    </a:custClr>
    <a:custClr name="Blue">
      <a:srgbClr val="489FDF"/>
    </a:custClr>
    <a:custClr name="Ignore06">
      <a:srgbClr val="FFFFFF"/>
    </a:custClr>
    <a:custClr name="Ignore07">
      <a:srgbClr val="FFFFFF"/>
    </a:custClr>
    <a:custClr name="Ignore08">
      <a:srgbClr val="FFFFFF"/>
    </a:custClr>
    <a:custClr name="Ignore09">
      <a:srgbClr val="FFFFFF"/>
    </a:custClr>
    <a:custClr name="Yellow 70%">
      <a:srgbClr val="F5CA65"/>
    </a:custClr>
    <a:custClr name="Purple 70%">
      <a:srgbClr val="908EB9"/>
    </a:custClr>
    <a:custClr name="Stone 70%">
      <a:srgbClr val="E4D3C3"/>
    </a:custClr>
    <a:custClr name="Navy 70%">
      <a:srgbClr val="4D7B97"/>
    </a:custClr>
    <a:custClr name="Teal 70%">
      <a:srgbClr val="4DC9C3"/>
    </a:custClr>
    <a:custClr name="Blue 70%">
      <a:srgbClr val="7FBCE9"/>
    </a:custClr>
    <a:custClr name="Ignore10">
      <a:srgbClr val="FFFFFF"/>
    </a:custClr>
    <a:custClr name="Ignore11">
      <a:srgbClr val="FFFFFF"/>
    </a:custClr>
    <a:custClr name="Ignore12">
      <a:srgbClr val="FFFFFF"/>
    </a:custClr>
    <a:custClr name="Ignore13">
      <a:srgbClr val="FFFFFF"/>
    </a:custClr>
    <a:custClr name="Yellow 50%">
      <a:srgbClr val="F8D991"/>
    </a:custClr>
    <a:custClr name="Purple 50%">
      <a:srgbClr val="B0AFCD"/>
    </a:custClr>
    <a:custClr name="Stone 50%">
      <a:srgbClr val="ECE0D4"/>
    </a:custClr>
    <a:custClr name="Navy 50%">
      <a:srgbClr val="80A1B5"/>
    </a:custClr>
    <a:custClr name="Teal 50%">
      <a:srgbClr val="80D9D4"/>
    </a:custClr>
    <a:custClr name="Blue 50%">
      <a:srgbClr val="A4CFEF"/>
    </a:custClr>
    <a:custClr name="Ignore14">
      <a:srgbClr val="FFFFFF"/>
    </a:custClr>
    <a:custClr name="Ignore15">
      <a:srgbClr val="FFFFFF"/>
    </a:custClr>
    <a:custClr name="Ignore16">
      <a:srgbClr val="FFFFFF"/>
    </a:custClr>
    <a:custClr name="Ignore17">
      <a:srgbClr val="FFFFFF"/>
    </a:custClr>
    <a:custClr name="Yellow 30%">
      <a:srgbClr val="FBE8BD"/>
    </a:custClr>
    <a:custClr name="Purple 30%">
      <a:srgbClr val="D0CFE1"/>
    </a:custClr>
    <a:custClr name="Stone 30%">
      <a:srgbClr val="F4ECE5"/>
    </a:custClr>
    <a:custClr name="Navy 30%">
      <a:srgbClr val="B3C6D2"/>
    </a:custClr>
    <a:custClr name="Teal 30%">
      <a:srgbClr val="B3E8E5"/>
    </a:custClr>
    <a:custClr name="Blue 30%">
      <a:srgbClr val="C8E2F5"/>
    </a:custClr>
    <a:custClr name="Ignore18">
      <a:srgbClr val="FFFFFF"/>
    </a:custClr>
    <a:custClr name="Red">
      <a:srgbClr val="FF0000"/>
    </a:custClr>
    <a:custClr name="Amber">
      <a:srgbClr val="FFBF00"/>
    </a:custClr>
    <a:custClr name="Green">
      <a:srgbClr val="00B050"/>
    </a:custClr>
  </a:custClrLst>
  <a:extLst>
    <a:ext uri="{05A4C25C-085E-4340-85A3-A5531E510DB2}">
      <thm15:themeFamily xmlns:thm15="http://schemas.microsoft.com/office/thememl/2012/main" name="BAE Template Example20.pptx" id="{025335FC-06DF-41A6-AC64-871A1F2927D8}" vid="{77F45D28-88CD-4833-9463-8DB1A608ED39}"/>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Props1.xml><?xml version="1.0" encoding="utf-8"?>
<ds:datastoreItem xmlns:ds="http://schemas.openxmlformats.org/officeDocument/2006/customXml" ds:itemID="{1B0D246D-1588-49A9-88CC-733A38172B44}">
  <ds:schemaRefs>
    <ds:schemaRef ds:uri="http://schemas.microsoft.com/office/2006/metadata/properties"/>
    <ds:schemaRef ds:uri="http://schemas.microsoft.com/office/2006/documentManagement/types"/>
    <ds:schemaRef ds:uri="http://purl.org/dc/dcmitype/"/>
    <ds:schemaRef ds:uri="http://purl.org/dc/terms/"/>
    <ds:schemaRef ds:uri="8a2029ed-730a-44d5-94c2-781d0bb2e3b4"/>
    <ds:schemaRef ds:uri="http://schemas.openxmlformats.org/package/2006/metadata/core-properties"/>
    <ds:schemaRef ds:uri="9b835041-f11c-46d9-b65c-563c4d284e57"/>
    <ds:schemaRef ds:uri="http://schemas.microsoft.com/sharepoint/v3"/>
    <ds:schemaRef ds:uri="http://purl.org/dc/elements/1.1/"/>
    <ds:schemaRef ds:uri="http://schemas.microsoft.com/office/infopath/2007/PartnerControls"/>
    <ds:schemaRef ds:uri="af24cdca-422d-4805-aa71-788db932b2ab"/>
    <ds:schemaRef ds:uri="http://www.w3.org/XML/1998/namespace"/>
  </ds:schemaRefs>
</ds:datastoreItem>
</file>

<file path=customXml/itemProps2.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2E1FE49-421D-40DB-B88F-0AB1E6BC0279}">
  <ds:schemaRefs>
    <ds:schemaRef ds:uri="http://schemas.microsoft.com/sharepoint/v3/contenttype/forms"/>
  </ds:schemaRefs>
</ds:datastoreItem>
</file>

<file path=customXml/itemProps4.xml><?xml version="1.0" encoding="utf-8"?>
<ds:datastoreItem xmlns:ds="http://schemas.openxmlformats.org/officeDocument/2006/customXml" ds:itemID="{944F678B-4C81-44CD-B489-083AFC59D7D3}">
  <ds:schemaRefs>
    <ds:schemaRef ds:uri="http://schemas.microsoft.com/sharepoint/events"/>
  </ds:schemaRefs>
</ds:datastoreItem>
</file>

<file path=docProps/app.xml><?xml version="1.0" encoding="utf-8"?>
<Properties xmlns="http://schemas.openxmlformats.org/officeDocument/2006/extended-properties" xmlns:vt="http://schemas.openxmlformats.org/officeDocument/2006/docPropsVTypes">
  <Template>RS33299_PPT - standard template set 2016</Template>
  <TotalTime>4833</TotalTime>
  <Words>766</Words>
  <Application>Microsoft Office PowerPoint</Application>
  <PresentationFormat>On-screen Show (4:3)</PresentationFormat>
  <Paragraphs>137</Paragraphs>
  <Slides>15</Slides>
  <Notes>6</Notes>
  <HiddenSlides>2</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BAE Systems</vt:lpstr>
      <vt:lpstr>Arial</vt:lpstr>
      <vt:lpstr>Calibri</vt:lpstr>
      <vt:lpstr>Courier New</vt:lpstr>
      <vt:lpstr>Tahoma</vt:lpstr>
      <vt:lpstr>Times New Roman</vt:lpstr>
      <vt:lpstr>Verdana</vt:lpstr>
      <vt:lpstr>Wingdings 2</vt:lpstr>
      <vt:lpstr>RS33299_PPT - standard template set 2016</vt:lpstr>
      <vt:lpstr>Designing for Manufacture Case Study </vt:lpstr>
      <vt:lpstr>Course Approach:  Kolb Learning Cycle</vt:lpstr>
      <vt:lpstr>MOD Capability Statement</vt:lpstr>
      <vt:lpstr>A Little Bit of History</vt:lpstr>
      <vt:lpstr>Infantry support versus “Tank Killer”</vt:lpstr>
      <vt:lpstr>The First of a New Breed!</vt:lpstr>
      <vt:lpstr>Target Defeat Mechanisms - Summary</vt:lpstr>
      <vt:lpstr>Tank Operations</vt:lpstr>
      <vt:lpstr>Tank Operations</vt:lpstr>
      <vt:lpstr> 120mm APFSDS</vt:lpstr>
      <vt:lpstr>120mm APFSDS</vt:lpstr>
      <vt:lpstr>M829A2 120mm APFSDS</vt:lpstr>
      <vt:lpstr>120mm APFSDS</vt:lpstr>
      <vt:lpstr>Challenger Video</vt:lpstr>
      <vt:lpstr>MOD Capability Statement</vt:lpstr>
    </vt:vector>
  </TitlesOfParts>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Case Study</dc:title>
  <dc:creator>Stuart Burge</dc:creator>
  <cp:lastModifiedBy>David Holley</cp:lastModifiedBy>
  <cp:revision>215</cp:revision>
  <cp:lastPrinted>2015-10-26T13:29:20Z</cp:lastPrinted>
  <dcterms:created xsi:type="dcterms:W3CDTF">2015-12-17T18:47:57Z</dcterms:created>
  <dcterms:modified xsi:type="dcterms:W3CDTF">2025-02-11T13:58:13Z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