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62C58-2413-46F9-7D18-F4910F67FE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D43B1F-4A22-6EA2-73CB-6452E0FEEF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FDACD-BDA3-2A6D-BCFB-8AC5367DE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7A9B5-595C-0003-2BCB-D350C7465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0ABC5-5375-3C82-B5E9-85612FB51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683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09CE6-14B2-0DF0-C9E9-25C2964A8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B7625-0913-1423-FF21-A4B801506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3C2CF-9D07-1E20-261C-A57F66CAD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D7AC4-CFAF-A3BD-79E9-15DAFCD0A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8259C-3988-73BC-AB80-1A18839CC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023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4952C-3DA7-8DA6-3531-9C396FD0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339D39-A9A0-10AB-717F-A221BEF4CB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83B0D-18DA-4AFC-B0D0-15D219D7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345E9-0009-A5D1-915E-A42120C68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93869-9FE3-2114-D8DF-C77133325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0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64DD-1A31-6B07-AF30-25DD407C3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AB664-A854-0B55-857B-31B49382FB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DDE92-80E0-8683-358C-8963D5FD60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7A2F41-6F56-BB01-0AB6-3B25F8109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7D500-E7FC-4BF8-1A93-46FF66CB9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097B3-7A0C-AB6A-54B0-FC5749A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936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37717-4913-5788-1746-C5CD3C52A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3B6156-9813-576C-D754-32CA75EB63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2E51E-5786-942F-0E23-581029589C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848CEA-0364-753E-FD30-760CE90C4A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E15F6F-4BFB-2A56-BE05-DF961D3BC5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8A48C0-F558-296E-9605-2303CBAC5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7EF5FC-5147-AA47-CCE2-B9E1CCAEA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705F03-2B1B-0DA1-F36A-75D70CF4A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202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F04D8-8A54-441F-6206-C22C736DD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471A5A-4A6F-1894-3661-FE3A5AFEB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A0941A-BD93-320D-5E16-887B53555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4B9F2-53A3-AADB-CE59-3A854301C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17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5AE58B-D0FD-F87E-9A23-7373523F5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26144A-603F-EBFD-4CD4-1102B9ADE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57C9CE-71D7-7010-DAAC-09E3D4A84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792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89770-BD81-A577-714D-0E0C86FCA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BB031-3BC0-E4DD-868E-944BE1268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1B0DEA-9576-1F17-0DA3-E18D2B2F28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00E480-2219-2A29-B897-DEB1C7430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EBB9E1-5B91-5291-D35B-5F6A4C645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49FE3-023B-AAB2-4C88-A154D6F99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068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1A4E9-8620-0C83-261F-C3521C2D8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FC1D9C-FB00-2AB1-9A79-8B54B6F374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C0C626-22AA-7DB1-DFDE-D23D04BC35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D7AFB9-5C49-8286-A033-8144057B7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69D0DE-C1BA-19ED-2BCE-AE4195278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9E74A7-648D-ECFE-262E-0D03892C9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877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7637F-FF5E-3E69-19D7-13607EA47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128297-45DE-A1B1-FCBE-69701C337A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A6889-4D80-A40B-2A18-3B2BBAF5C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7A213-7EA1-D47E-F5B4-C1221E189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EDB59-5FC7-D7E6-E9B3-E26025C60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68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5A059B-4D8B-E04E-DC77-E437A75302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641E9A-A9C7-FCAC-EAB2-762FB46072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58BD6-D64B-3A5F-3654-99E3ACC04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F2809-C76A-B335-A900-25D3D1292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1E-22A2-4746-2FC0-5806EA878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04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801AB3-C392-8963-BE69-3BE00A9ED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20A80-4AEA-1D42-1F7F-D72B9D9884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4820F-EB87-1B54-2582-1C0CCB8AEC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1B06E-836C-7E20-AE6E-7F57C2C76C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3676E-5074-D1BA-D1E9-070A733DA0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048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nk card with black text&#10;&#10;Description automatically generated with low confidence">
            <a:extLst>
              <a:ext uri="{FF2B5EF4-FFF2-40B4-BE49-F238E27FC236}">
                <a16:creationId xmlns:a16="http://schemas.microsoft.com/office/drawing/2014/main" id="{5F31C5FB-3C7F-DBE6-1C7E-307A0DFC36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25" y="0"/>
            <a:ext cx="4847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139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orange, fruit, food&#10;&#10;Description automatically generated">
            <a:extLst>
              <a:ext uri="{FF2B5EF4-FFF2-40B4-BE49-F238E27FC236}">
                <a16:creationId xmlns:a16="http://schemas.microsoft.com/office/drawing/2014/main" id="{2E9AAD97-126A-BC57-677B-5424867E76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25" y="0"/>
            <a:ext cx="4847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2537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Marius-Aurelian Lupoae (2127268)</dc:creator>
  <cp:lastModifiedBy>Marius-Aurelian Lupoae (2127268)</cp:lastModifiedBy>
  <cp:revision>3</cp:revision>
  <dcterms:created xsi:type="dcterms:W3CDTF">2023-06-09T07:40:02Z</dcterms:created>
  <dcterms:modified xsi:type="dcterms:W3CDTF">2023-06-09T07:43:30Z</dcterms:modified>
</cp:coreProperties>
</file>