
<file path=[Content_Types].xml><?xml version="1.0" encoding="utf-8"?>
<Types xmlns="http://schemas.openxmlformats.org/package/2006/content-types">
  <Default Extension="png" ContentType="image/png"/>
  <Default Extension="svg" ContentType="image/svg+xml"/>
  <Default Extension="tmp"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4" r:id="rId1"/>
  </p:sldMasterIdLst>
  <p:sldIdLst>
    <p:sldId id="257" r:id="rId2"/>
    <p:sldId id="256" r:id="rId3"/>
    <p:sldId id="258" r:id="rId4"/>
    <p:sldId id="281" r:id="rId5"/>
    <p:sldId id="259" r:id="rId6"/>
    <p:sldId id="260" r:id="rId7"/>
    <p:sldId id="261" r:id="rId8"/>
    <p:sldId id="286" r:id="rId9"/>
    <p:sldId id="263" r:id="rId10"/>
    <p:sldId id="282" r:id="rId11"/>
    <p:sldId id="265" r:id="rId12"/>
    <p:sldId id="274" r:id="rId13"/>
    <p:sldId id="266" r:id="rId14"/>
    <p:sldId id="267" r:id="rId15"/>
    <p:sldId id="284" r:id="rId16"/>
    <p:sldId id="279" r:id="rId17"/>
    <p:sldId id="287" r:id="rId18"/>
    <p:sldId id="283" r:id="rId19"/>
    <p:sldId id="280" r:id="rId20"/>
    <p:sldId id="277" r:id="rId21"/>
    <p:sldId id="298" r:id="rId22"/>
    <p:sldId id="300" r:id="rId23"/>
    <p:sldId id="301" r:id="rId24"/>
    <p:sldId id="296" r:id="rId25"/>
    <p:sldId id="297" r:id="rId26"/>
  </p:sldIdLst>
  <p:sldSz cx="12192000" cy="6858000"/>
  <p:notesSz cx="6888163" cy="10020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7A6E3D-B55D-4B73-A8E2-23161EA0590C}" v="2" dt="2018-03-21T11:20:03.2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O'neill" userId="0f83adcd-7990-4a17-b60c-27daf0b9734d" providerId="ADAL" clId="{DD7A6E3D-B55D-4B73-A8E2-23161EA0590C}"/>
    <pc:docChg chg="undo custSel addSld modSld">
      <pc:chgData name="Alison O'neill" userId="0f83adcd-7990-4a17-b60c-27daf0b9734d" providerId="ADAL" clId="{DD7A6E3D-B55D-4B73-A8E2-23161EA0590C}" dt="2018-03-19T17:57:42.356" v="4424" actId="27614"/>
      <pc:docMkLst>
        <pc:docMk/>
      </pc:docMkLst>
      <pc:sldChg chg="addSp modSp mod setBg">
        <pc:chgData name="Alison O'neill" userId="0f83adcd-7990-4a17-b60c-27daf0b9734d" providerId="ADAL" clId="{DD7A6E3D-B55D-4B73-A8E2-23161EA0590C}" dt="2018-03-19T17:57:42.356" v="4424" actId="27614"/>
        <pc:sldMkLst>
          <pc:docMk/>
          <pc:sldMk cId="1320568535" sldId="257"/>
        </pc:sldMkLst>
        <pc:spChg chg="mod">
          <ac:chgData name="Alison O'neill" userId="0f83adcd-7990-4a17-b60c-27daf0b9734d" providerId="ADAL" clId="{DD7A6E3D-B55D-4B73-A8E2-23161EA0590C}" dt="2018-03-19T17:57:36.735" v="4423" actId="26606"/>
          <ac:spMkLst>
            <pc:docMk/>
            <pc:sldMk cId="1320568535" sldId="257"/>
            <ac:spMk id="2" creationId="{2D650201-7D7D-41F0-A2B5-92454CA263C2}"/>
          </ac:spMkLst>
        </pc:spChg>
        <pc:spChg chg="mod">
          <ac:chgData name="Alison O'neill" userId="0f83adcd-7990-4a17-b60c-27daf0b9734d" providerId="ADAL" clId="{DD7A6E3D-B55D-4B73-A8E2-23161EA0590C}" dt="2018-03-19T17:57:36.735" v="4423" actId="26606"/>
          <ac:spMkLst>
            <pc:docMk/>
            <pc:sldMk cId="1320568535" sldId="257"/>
            <ac:spMk id="3" creationId="{1E94D2A1-F720-416B-98F4-D47A75D85B9D}"/>
          </ac:spMkLst>
        </pc:spChg>
        <pc:spChg chg="add">
          <ac:chgData name="Alison O'neill" userId="0f83adcd-7990-4a17-b60c-27daf0b9734d" providerId="ADAL" clId="{DD7A6E3D-B55D-4B73-A8E2-23161EA0590C}" dt="2018-03-19T17:57:36.735" v="4423" actId="26606"/>
          <ac:spMkLst>
            <pc:docMk/>
            <pc:sldMk cId="1320568535" sldId="257"/>
            <ac:spMk id="8" creationId="{50FD0717-BEEE-48D4-8750-E44E166E9787}"/>
          </ac:spMkLst>
        </pc:spChg>
        <pc:spChg chg="add">
          <ac:chgData name="Alison O'neill" userId="0f83adcd-7990-4a17-b60c-27daf0b9734d" providerId="ADAL" clId="{DD7A6E3D-B55D-4B73-A8E2-23161EA0590C}" dt="2018-03-19T17:57:36.735" v="4423" actId="26606"/>
          <ac:spMkLst>
            <pc:docMk/>
            <pc:sldMk cId="1320568535" sldId="257"/>
            <ac:spMk id="10" creationId="{E4CBA4EB-F997-4F56-9436-88F607540DE6}"/>
          </ac:spMkLst>
        </pc:spChg>
        <pc:spChg chg="add">
          <ac:chgData name="Alison O'neill" userId="0f83adcd-7990-4a17-b60c-27daf0b9734d" providerId="ADAL" clId="{DD7A6E3D-B55D-4B73-A8E2-23161EA0590C}" dt="2018-03-19T17:57:36.735" v="4423" actId="26606"/>
          <ac:spMkLst>
            <pc:docMk/>
            <pc:sldMk cId="1320568535" sldId="257"/>
            <ac:spMk id="16" creationId="{37EE4B41-0C22-468A-BCFF-66786B9C8986}"/>
          </ac:spMkLst>
        </pc:spChg>
        <pc:grpChg chg="add">
          <ac:chgData name="Alison O'neill" userId="0f83adcd-7990-4a17-b60c-27daf0b9734d" providerId="ADAL" clId="{DD7A6E3D-B55D-4B73-A8E2-23161EA0590C}" dt="2018-03-19T17:57:36.735" v="4423" actId="26606"/>
          <ac:grpSpMkLst>
            <pc:docMk/>
            <pc:sldMk cId="1320568535" sldId="257"/>
            <ac:grpSpMk id="12" creationId="{C2DA450E-1EDD-4D4A-8257-4808EB93716D}"/>
          </ac:grpSpMkLst>
        </pc:grpChg>
        <pc:picChg chg="add mod">
          <ac:chgData name="Alison O'neill" userId="0f83adcd-7990-4a17-b60c-27daf0b9734d" providerId="ADAL" clId="{DD7A6E3D-B55D-4B73-A8E2-23161EA0590C}" dt="2018-03-19T17:57:42.356" v="4424" actId="27614"/>
          <ac:picMkLst>
            <pc:docMk/>
            <pc:sldMk cId="1320568535" sldId="257"/>
            <ac:picMk id="18" creationId="{8B060F31-12EA-4404-8435-DA25F36C8961}"/>
          </ac:picMkLst>
        </pc:picChg>
        <pc:cxnChg chg="add">
          <ac:chgData name="Alison O'neill" userId="0f83adcd-7990-4a17-b60c-27daf0b9734d" providerId="ADAL" clId="{DD7A6E3D-B55D-4B73-A8E2-23161EA0590C}" dt="2018-03-19T17:57:36.735" v="4423" actId="26606"/>
          <ac:cxnSpMkLst>
            <pc:docMk/>
            <pc:sldMk cId="1320568535" sldId="257"/>
            <ac:cxnSpMk id="20" creationId="{E4F1CB68-9DEB-4A71-8E7C-DE9278F0359E}"/>
          </ac:cxnSpMkLst>
        </pc:cxnChg>
      </pc:sldChg>
      <pc:sldChg chg="addSp delSp modSp mod setBg setClrOvrMap delDesignElem">
        <pc:chgData name="Alison O'neill" userId="0f83adcd-7990-4a17-b60c-27daf0b9734d" providerId="ADAL" clId="{DD7A6E3D-B55D-4B73-A8E2-23161EA0590C}" dt="2018-03-19T17:51:11.226" v="4374" actId="27614"/>
        <pc:sldMkLst>
          <pc:docMk/>
          <pc:sldMk cId="2671401894" sldId="258"/>
        </pc:sldMkLst>
        <pc:spChg chg="mod">
          <ac:chgData name="Alison O'neill" userId="0f83adcd-7990-4a17-b60c-27daf0b9734d" providerId="ADAL" clId="{DD7A6E3D-B55D-4B73-A8E2-23161EA0590C}" dt="2018-03-19T17:51:01.411" v="4373" actId="26606"/>
          <ac:spMkLst>
            <pc:docMk/>
            <pc:sldMk cId="2671401894" sldId="258"/>
            <ac:spMk id="2" creationId="{433CA7E6-8077-4190-A01C-100A28A9565A}"/>
          </ac:spMkLst>
        </pc:spChg>
        <pc:spChg chg="mod">
          <ac:chgData name="Alison O'neill" userId="0f83adcd-7990-4a17-b60c-27daf0b9734d" providerId="ADAL" clId="{DD7A6E3D-B55D-4B73-A8E2-23161EA0590C}" dt="2018-03-19T17:51:01.411" v="4373" actId="26606"/>
          <ac:spMkLst>
            <pc:docMk/>
            <pc:sldMk cId="2671401894" sldId="258"/>
            <ac:spMk id="3" creationId="{E8E96E30-78D5-4C67-AE62-3F13B8C8B246}"/>
          </ac:spMkLst>
        </pc:spChg>
        <pc:spChg chg="add del">
          <ac:chgData name="Alison O'neill" userId="0f83adcd-7990-4a17-b60c-27daf0b9734d" providerId="ADAL" clId="{DD7A6E3D-B55D-4B73-A8E2-23161EA0590C}" dt="2018-03-19T17:51:01.411" v="4373" actId="26606"/>
          <ac:spMkLst>
            <pc:docMk/>
            <pc:sldMk cId="2671401894" sldId="258"/>
            <ac:spMk id="5" creationId="{B5F9E98A-4FF4-43D6-9C48-6DF0E7F2D272}"/>
          </ac:spMkLst>
        </pc:spChg>
        <pc:spChg chg="add del">
          <ac:chgData name="Alison O'neill" userId="0f83adcd-7990-4a17-b60c-27daf0b9734d" providerId="ADAL" clId="{DD7A6E3D-B55D-4B73-A8E2-23161EA0590C}" dt="2018-03-19T17:51:01.411" v="4373" actId="26606"/>
          <ac:spMkLst>
            <pc:docMk/>
            <pc:sldMk cId="2671401894" sldId="258"/>
            <ac:spMk id="6" creationId="{D207A636-DC99-4588-80C4-9E069B97C3FD}"/>
          </ac:spMkLst>
        </pc:spChg>
        <pc:spChg chg="add del">
          <ac:chgData name="Alison O'neill" userId="0f83adcd-7990-4a17-b60c-27daf0b9734d" providerId="ADAL" clId="{DD7A6E3D-B55D-4B73-A8E2-23161EA0590C}" dt="2018-03-19T17:45:53.869" v="4286" actId="26606"/>
          <ac:spMkLst>
            <pc:docMk/>
            <pc:sldMk cId="2671401894" sldId="258"/>
            <ac:spMk id="8" creationId="{0482A7D0-DB09-4EBA-8D52-E6A5934B668D}"/>
          </ac:spMkLst>
        </pc:spChg>
        <pc:spChg chg="add del">
          <ac:chgData name="Alison O'neill" userId="0f83adcd-7990-4a17-b60c-27daf0b9734d" providerId="ADAL" clId="{DD7A6E3D-B55D-4B73-A8E2-23161EA0590C}" dt="2018-03-19T17:45:53.869" v="4286" actId="26606"/>
          <ac:spMkLst>
            <pc:docMk/>
            <pc:sldMk cId="2671401894" sldId="258"/>
            <ac:spMk id="10" creationId="{1A3688C8-DFCE-4CCD-BCF0-5FB239E5072D}"/>
          </ac:spMkLst>
        </pc:spChg>
        <pc:spChg chg="add del">
          <ac:chgData name="Alison O'neill" userId="0f83adcd-7990-4a17-b60c-27daf0b9734d" providerId="ADAL" clId="{DD7A6E3D-B55D-4B73-A8E2-23161EA0590C}" dt="2018-03-19T17:50:52.485" v="4366" actId="26606"/>
          <ac:spMkLst>
            <pc:docMk/>
            <pc:sldMk cId="2671401894" sldId="258"/>
            <ac:spMk id="13" creationId="{B5F9E98A-4FF4-43D6-9C48-6DF0E7F2D272}"/>
          </ac:spMkLst>
        </pc:spChg>
        <pc:spChg chg="add del">
          <ac:chgData name="Alison O'neill" userId="0f83adcd-7990-4a17-b60c-27daf0b9734d" providerId="ADAL" clId="{DD7A6E3D-B55D-4B73-A8E2-23161EA0590C}" dt="2018-03-19T17:45:53.869" v="4286" actId="26606"/>
          <ac:spMkLst>
            <pc:docMk/>
            <pc:sldMk cId="2671401894" sldId="258"/>
            <ac:spMk id="14" creationId="{8482FDCF-45F3-40F1-8751-19B7AFB3CFCE}"/>
          </ac:spMkLst>
        </pc:spChg>
        <pc:spChg chg="add del">
          <ac:chgData name="Alison O'neill" userId="0f83adcd-7990-4a17-b60c-27daf0b9734d" providerId="ADAL" clId="{DD7A6E3D-B55D-4B73-A8E2-23161EA0590C}" dt="2018-03-19T17:50:52.485" v="4366" actId="26606"/>
          <ac:spMkLst>
            <pc:docMk/>
            <pc:sldMk cId="2671401894" sldId="258"/>
            <ac:spMk id="15" creationId="{D207A636-DC99-4588-80C4-9E069B97C3FD}"/>
          </ac:spMkLst>
        </pc:spChg>
        <pc:spChg chg="add del">
          <ac:chgData name="Alison O'neill" userId="0f83adcd-7990-4a17-b60c-27daf0b9734d" providerId="ADAL" clId="{DD7A6E3D-B55D-4B73-A8E2-23161EA0590C}" dt="2018-03-19T17:46:03.476" v="4288" actId="26606"/>
          <ac:spMkLst>
            <pc:docMk/>
            <pc:sldMk cId="2671401894" sldId="258"/>
            <ac:spMk id="16" creationId="{2A8AA5BC-4F7A-4226-8F99-6D824B226A97}"/>
          </ac:spMkLst>
        </pc:spChg>
        <pc:spChg chg="add del">
          <ac:chgData name="Alison O'neill" userId="0f83adcd-7990-4a17-b60c-27daf0b9734d" providerId="ADAL" clId="{DD7A6E3D-B55D-4B73-A8E2-23161EA0590C}" dt="2018-03-19T17:46:03.476" v="4288" actId="26606"/>
          <ac:spMkLst>
            <pc:docMk/>
            <pc:sldMk cId="2671401894" sldId="258"/>
            <ac:spMk id="17" creationId="{3E5445C6-DD42-4979-86FF-03730E8C6DB0}"/>
          </ac:spMkLst>
        </pc:spChg>
        <pc:spChg chg="add del">
          <ac:chgData name="Alison O'neill" userId="0f83adcd-7990-4a17-b60c-27daf0b9734d" providerId="ADAL" clId="{DD7A6E3D-B55D-4B73-A8E2-23161EA0590C}" dt="2018-03-19T17:46:14.869" v="4290" actId="26606"/>
          <ac:spMkLst>
            <pc:docMk/>
            <pc:sldMk cId="2671401894" sldId="258"/>
            <ac:spMk id="20" creationId="{6F9EB9F2-07E2-4D64-BBD8-BB5B217F1218}"/>
          </ac:spMkLst>
        </pc:spChg>
        <pc:spChg chg="add del">
          <ac:chgData name="Alison O'neill" userId="0f83adcd-7990-4a17-b60c-27daf0b9734d" providerId="ADAL" clId="{DD7A6E3D-B55D-4B73-A8E2-23161EA0590C}" dt="2018-03-19T17:46:17.116" v="4292" actId="26606"/>
          <ac:spMkLst>
            <pc:docMk/>
            <pc:sldMk cId="2671401894" sldId="258"/>
            <ac:spMk id="23" creationId="{FEF4E260-B79D-41D8-90EB-C84807CD77EC}"/>
          </ac:spMkLst>
        </pc:spChg>
        <pc:spChg chg="add del">
          <ac:chgData name="Alison O'neill" userId="0f83adcd-7990-4a17-b60c-27daf0b9734d" providerId="ADAL" clId="{DD7A6E3D-B55D-4B73-A8E2-23161EA0590C}" dt="2018-03-19T17:46:17.116" v="4292" actId="26606"/>
          <ac:spMkLst>
            <pc:docMk/>
            <pc:sldMk cId="2671401894" sldId="258"/>
            <ac:spMk id="25" creationId="{241208F6-8B1C-4098-9388-150BC8E447B2}"/>
          </ac:spMkLst>
        </pc:spChg>
        <pc:spChg chg="add del">
          <ac:chgData name="Alison O'neill" userId="0f83adcd-7990-4a17-b60c-27daf0b9734d" providerId="ADAL" clId="{DD7A6E3D-B55D-4B73-A8E2-23161EA0590C}" dt="2018-03-19T17:46:19.372" v="4294" actId="26606"/>
          <ac:spMkLst>
            <pc:docMk/>
            <pc:sldMk cId="2671401894" sldId="258"/>
            <ac:spMk id="27" creationId="{23207CC6-EAA1-4BFF-A48A-DECAD8972717}"/>
          </ac:spMkLst>
        </pc:spChg>
        <pc:spChg chg="add del">
          <ac:chgData name="Alison O'neill" userId="0f83adcd-7990-4a17-b60c-27daf0b9734d" providerId="ADAL" clId="{DD7A6E3D-B55D-4B73-A8E2-23161EA0590C}" dt="2018-03-19T17:46:19.372" v="4294" actId="26606"/>
          <ac:spMkLst>
            <pc:docMk/>
            <pc:sldMk cId="2671401894" sldId="258"/>
            <ac:spMk id="28" creationId="{B234A3DD-923D-4166-8B19-7DD589908C68}"/>
          </ac:spMkLst>
        </pc:spChg>
        <pc:spChg chg="add del">
          <ac:chgData name="Alison O'neill" userId="0f83adcd-7990-4a17-b60c-27daf0b9734d" providerId="ADAL" clId="{DD7A6E3D-B55D-4B73-A8E2-23161EA0590C}" dt="2018-03-19T17:46:19.372" v="4294" actId="26606"/>
          <ac:spMkLst>
            <pc:docMk/>
            <pc:sldMk cId="2671401894" sldId="258"/>
            <ac:spMk id="29" creationId="{F6ACA5AC-3C5D-4994-B40F-FC8349E4D6F4}"/>
          </ac:spMkLst>
        </pc:spChg>
        <pc:spChg chg="add del">
          <ac:chgData name="Alison O'neill" userId="0f83adcd-7990-4a17-b60c-27daf0b9734d" providerId="ADAL" clId="{DD7A6E3D-B55D-4B73-A8E2-23161EA0590C}" dt="2018-03-19T17:50:55.716" v="4368" actId="26606"/>
          <ac:spMkLst>
            <pc:docMk/>
            <pc:sldMk cId="2671401894" sldId="258"/>
            <ac:spMk id="30" creationId="{50FD0717-BEEE-48D4-8750-E44E166E9787}"/>
          </ac:spMkLst>
        </pc:spChg>
        <pc:spChg chg="add del">
          <ac:chgData name="Alison O'neill" userId="0f83adcd-7990-4a17-b60c-27daf0b9734d" providerId="ADAL" clId="{DD7A6E3D-B55D-4B73-A8E2-23161EA0590C}" dt="2018-03-19T17:46:23.081" v="4296" actId="26606"/>
          <ac:spMkLst>
            <pc:docMk/>
            <pc:sldMk cId="2671401894" sldId="258"/>
            <ac:spMk id="31" creationId="{FB80A1D2-6F9F-4016-930C-BFED52697FFB}"/>
          </ac:spMkLst>
        </pc:spChg>
        <pc:spChg chg="add del">
          <ac:chgData name="Alison O'neill" userId="0f83adcd-7990-4a17-b60c-27daf0b9734d" providerId="ADAL" clId="{DD7A6E3D-B55D-4B73-A8E2-23161EA0590C}" dt="2018-03-19T17:46:23.081" v="4296" actId="26606"/>
          <ac:spMkLst>
            <pc:docMk/>
            <pc:sldMk cId="2671401894" sldId="258"/>
            <ac:spMk id="32" creationId="{451CDBB9-1839-4716-85F6-68DADEE68E10}"/>
          </ac:spMkLst>
        </pc:spChg>
        <pc:spChg chg="add del">
          <ac:chgData name="Alison O'neill" userId="0f83adcd-7990-4a17-b60c-27daf0b9734d" providerId="ADAL" clId="{DD7A6E3D-B55D-4B73-A8E2-23161EA0590C}" dt="2018-03-19T17:46:23.081" v="4296" actId="26606"/>
          <ac:spMkLst>
            <pc:docMk/>
            <pc:sldMk cId="2671401894" sldId="258"/>
            <ac:spMk id="33" creationId="{D0E7CE61-61C7-4642-A52F-E247DDDDEAA1}"/>
          </ac:spMkLst>
        </pc:spChg>
        <pc:spChg chg="add del">
          <ac:chgData name="Alison O'neill" userId="0f83adcd-7990-4a17-b60c-27daf0b9734d" providerId="ADAL" clId="{DD7A6E3D-B55D-4B73-A8E2-23161EA0590C}" dt="2018-03-19T17:50:55.716" v="4368" actId="26606"/>
          <ac:spMkLst>
            <pc:docMk/>
            <pc:sldMk cId="2671401894" sldId="258"/>
            <ac:spMk id="34" creationId="{E4CBA4EB-F997-4F56-9436-88F607540DE6}"/>
          </ac:spMkLst>
        </pc:spChg>
        <pc:spChg chg="add del">
          <ac:chgData name="Alison O'neill" userId="0f83adcd-7990-4a17-b60c-27daf0b9734d" providerId="ADAL" clId="{DD7A6E3D-B55D-4B73-A8E2-23161EA0590C}" dt="2018-03-19T17:46:24.900" v="4298" actId="26606"/>
          <ac:spMkLst>
            <pc:docMk/>
            <pc:sldMk cId="2671401894" sldId="258"/>
            <ac:spMk id="35" creationId="{0482A7D0-DB09-4EBA-8D52-E6A5934B668D}"/>
          </ac:spMkLst>
        </pc:spChg>
        <pc:spChg chg="add del">
          <ac:chgData name="Alison O'neill" userId="0f83adcd-7990-4a17-b60c-27daf0b9734d" providerId="ADAL" clId="{DD7A6E3D-B55D-4B73-A8E2-23161EA0590C}" dt="2018-03-19T17:46:24.900" v="4298" actId="26606"/>
          <ac:spMkLst>
            <pc:docMk/>
            <pc:sldMk cId="2671401894" sldId="258"/>
            <ac:spMk id="36" creationId="{1A3688C8-DFCE-4CCD-BCF0-5FB239E5072D}"/>
          </ac:spMkLst>
        </pc:spChg>
        <pc:spChg chg="add del">
          <ac:chgData name="Alison O'neill" userId="0f83adcd-7990-4a17-b60c-27daf0b9734d" providerId="ADAL" clId="{DD7A6E3D-B55D-4B73-A8E2-23161EA0590C}" dt="2018-03-19T17:46:24.900" v="4298" actId="26606"/>
          <ac:spMkLst>
            <pc:docMk/>
            <pc:sldMk cId="2671401894" sldId="258"/>
            <ac:spMk id="38" creationId="{8482FDCF-45F3-40F1-8751-19B7AFB3CFCE}"/>
          </ac:spMkLst>
        </pc:spChg>
        <pc:spChg chg="add del">
          <ac:chgData name="Alison O'neill" userId="0f83adcd-7990-4a17-b60c-27daf0b9734d" providerId="ADAL" clId="{DD7A6E3D-B55D-4B73-A8E2-23161EA0590C}" dt="2018-03-19T17:46:26.654" v="4300" actId="26606"/>
          <ac:spMkLst>
            <pc:docMk/>
            <pc:sldMk cId="2671401894" sldId="258"/>
            <ac:spMk id="40" creationId="{6F9EB9F2-07E2-4D64-BBD8-BB5B217F1218}"/>
          </ac:spMkLst>
        </pc:spChg>
        <pc:spChg chg="add del">
          <ac:chgData name="Alison O'neill" userId="0f83adcd-7990-4a17-b60c-27daf0b9734d" providerId="ADAL" clId="{DD7A6E3D-B55D-4B73-A8E2-23161EA0590C}" dt="2018-03-19T17:49:29.541" v="4324" actId="27614"/>
          <ac:spMkLst>
            <pc:docMk/>
            <pc:sldMk cId="2671401894" sldId="258"/>
            <ac:spMk id="43" creationId="{559AE206-7EBA-4D33-8BC9-9D8158553F0E}"/>
          </ac:spMkLst>
        </pc:spChg>
        <pc:spChg chg="add del">
          <ac:chgData name="Alison O'neill" userId="0f83adcd-7990-4a17-b60c-27daf0b9734d" providerId="ADAL" clId="{DD7A6E3D-B55D-4B73-A8E2-23161EA0590C}" dt="2018-03-19T17:49:29.541" v="4324" actId="27614"/>
          <ac:spMkLst>
            <pc:docMk/>
            <pc:sldMk cId="2671401894" sldId="258"/>
            <ac:spMk id="45" creationId="{B672F332-AF08-46C6-94F0-77684310D7B7}"/>
          </ac:spMkLst>
        </pc:spChg>
        <pc:spChg chg="add del">
          <ac:chgData name="Alison O'neill" userId="0f83adcd-7990-4a17-b60c-27daf0b9734d" providerId="ADAL" clId="{DD7A6E3D-B55D-4B73-A8E2-23161EA0590C}" dt="2018-03-19T17:49:29.541" v="4324" actId="27614"/>
          <ac:spMkLst>
            <pc:docMk/>
            <pc:sldMk cId="2671401894" sldId="258"/>
            <ac:spMk id="46" creationId="{34244EF8-D73A-40E1-BE73-D46E6B4B04ED}"/>
          </ac:spMkLst>
        </pc:spChg>
        <pc:spChg chg="add del">
          <ac:chgData name="Alison O'neill" userId="0f83adcd-7990-4a17-b60c-27daf0b9734d" providerId="ADAL" clId="{DD7A6E3D-B55D-4B73-A8E2-23161EA0590C}" dt="2018-03-19T17:49:29.541" v="4324" actId="27614"/>
          <ac:spMkLst>
            <pc:docMk/>
            <pc:sldMk cId="2671401894" sldId="258"/>
            <ac:spMk id="47" creationId="{AB84D7E8-4ECB-42D7-ADBF-01689B0F24AE}"/>
          </ac:spMkLst>
        </pc:spChg>
        <pc:spChg chg="add del">
          <ac:chgData name="Alison O'neill" userId="0f83adcd-7990-4a17-b60c-27daf0b9734d" providerId="ADAL" clId="{DD7A6E3D-B55D-4B73-A8E2-23161EA0590C}" dt="2018-03-19T17:49:29.541" v="4324" actId="27614"/>
          <ac:spMkLst>
            <pc:docMk/>
            <pc:sldMk cId="2671401894" sldId="258"/>
            <ac:spMk id="48" creationId="{6437D937-A7F1-4011-92B4-328E5BE1B166}"/>
          </ac:spMkLst>
        </pc:spChg>
        <pc:spChg chg="add del">
          <ac:chgData name="Alison O'neill" userId="0f83adcd-7990-4a17-b60c-27daf0b9734d" providerId="ADAL" clId="{DD7A6E3D-B55D-4B73-A8E2-23161EA0590C}" dt="2018-03-19T17:50:55.716" v="4368" actId="26606"/>
          <ac:spMkLst>
            <pc:docMk/>
            <pc:sldMk cId="2671401894" sldId="258"/>
            <ac:spMk id="50" creationId="{37EE4B41-0C22-468A-BCFF-66786B9C8986}"/>
          </ac:spMkLst>
        </pc:spChg>
        <pc:spChg chg="add del">
          <ac:chgData name="Alison O'neill" userId="0f83adcd-7990-4a17-b60c-27daf0b9734d" providerId="ADAL" clId="{DD7A6E3D-B55D-4B73-A8E2-23161EA0590C}" dt="2018-03-19T17:50:57.182" v="4370" actId="26606"/>
          <ac:spMkLst>
            <pc:docMk/>
            <pc:sldMk cId="2671401894" sldId="258"/>
            <ac:spMk id="54" creationId="{F0AB17F6-592B-45CB-96F6-705C9825AFBC}"/>
          </ac:spMkLst>
        </pc:spChg>
        <pc:spChg chg="add del">
          <ac:chgData name="Alison O'neill" userId="0f83adcd-7990-4a17-b60c-27daf0b9734d" providerId="ADAL" clId="{DD7A6E3D-B55D-4B73-A8E2-23161EA0590C}" dt="2018-03-19T17:51:01.390" v="4372" actId="26606"/>
          <ac:spMkLst>
            <pc:docMk/>
            <pc:sldMk cId="2671401894" sldId="258"/>
            <ac:spMk id="57" creationId="{50FD0717-BEEE-48D4-8750-E44E166E9787}"/>
          </ac:spMkLst>
        </pc:spChg>
        <pc:spChg chg="add del">
          <ac:chgData name="Alison O'neill" userId="0f83adcd-7990-4a17-b60c-27daf0b9734d" providerId="ADAL" clId="{DD7A6E3D-B55D-4B73-A8E2-23161EA0590C}" dt="2018-03-19T17:51:01.390" v="4372" actId="26606"/>
          <ac:spMkLst>
            <pc:docMk/>
            <pc:sldMk cId="2671401894" sldId="258"/>
            <ac:spMk id="58" creationId="{E4CBA4EB-F997-4F56-9436-88F607540DE6}"/>
          </ac:spMkLst>
        </pc:spChg>
        <pc:spChg chg="add del">
          <ac:chgData name="Alison O'neill" userId="0f83adcd-7990-4a17-b60c-27daf0b9734d" providerId="ADAL" clId="{DD7A6E3D-B55D-4B73-A8E2-23161EA0590C}" dt="2018-03-19T17:51:01.390" v="4372" actId="26606"/>
          <ac:spMkLst>
            <pc:docMk/>
            <pc:sldMk cId="2671401894" sldId="258"/>
            <ac:spMk id="62" creationId="{37EE4B41-0C22-468A-BCFF-66786B9C8986}"/>
          </ac:spMkLst>
        </pc:spChg>
        <pc:spChg chg="add">
          <ac:chgData name="Alison O'neill" userId="0f83adcd-7990-4a17-b60c-27daf0b9734d" providerId="ADAL" clId="{DD7A6E3D-B55D-4B73-A8E2-23161EA0590C}" dt="2018-03-19T17:51:01.411" v="4373" actId="26606"/>
          <ac:spMkLst>
            <pc:docMk/>
            <pc:sldMk cId="2671401894" sldId="258"/>
            <ac:spMk id="66" creationId="{1EE485E7-7D6D-4CB0-A3AD-261D97B2EFEA}"/>
          </ac:spMkLst>
        </pc:spChg>
        <pc:spChg chg="add">
          <ac:chgData name="Alison O'neill" userId="0f83adcd-7990-4a17-b60c-27daf0b9734d" providerId="ADAL" clId="{DD7A6E3D-B55D-4B73-A8E2-23161EA0590C}" dt="2018-03-19T17:51:01.411" v="4373" actId="26606"/>
          <ac:spMkLst>
            <pc:docMk/>
            <pc:sldMk cId="2671401894" sldId="258"/>
            <ac:spMk id="67" creationId="{A55E3208-F0C4-4962-8946-065C94F89635}"/>
          </ac:spMkLst>
        </pc:spChg>
        <pc:grpChg chg="add del">
          <ac:chgData name="Alison O'neill" userId="0f83adcd-7990-4a17-b60c-27daf0b9734d" providerId="ADAL" clId="{DD7A6E3D-B55D-4B73-A8E2-23161EA0590C}" dt="2018-03-19T17:50:55.716" v="4368" actId="26606"/>
          <ac:grpSpMkLst>
            <pc:docMk/>
            <pc:sldMk cId="2671401894" sldId="258"/>
            <ac:grpSpMk id="39" creationId="{C2DA450E-1EDD-4D4A-8257-4808EB93716D}"/>
          </ac:grpSpMkLst>
        </pc:grpChg>
        <pc:grpChg chg="add del">
          <ac:chgData name="Alison O'neill" userId="0f83adcd-7990-4a17-b60c-27daf0b9734d" providerId="ADAL" clId="{DD7A6E3D-B55D-4B73-A8E2-23161EA0590C}" dt="2018-03-19T17:51:01.390" v="4372" actId="26606"/>
          <ac:grpSpMkLst>
            <pc:docMk/>
            <pc:sldMk cId="2671401894" sldId="258"/>
            <ac:grpSpMk id="59" creationId="{C2DA450E-1EDD-4D4A-8257-4808EB93716D}"/>
          </ac:grpSpMkLst>
        </pc:grpChg>
        <pc:picChg chg="add del">
          <ac:chgData name="Alison O'neill" userId="0f83adcd-7990-4a17-b60c-27daf0b9734d" providerId="ADAL" clId="{DD7A6E3D-B55D-4B73-A8E2-23161EA0590C}" dt="2018-03-19T17:51:01.411" v="4373" actId="26606"/>
          <ac:picMkLst>
            <pc:docMk/>
            <pc:sldMk cId="2671401894" sldId="258"/>
            <ac:picMk id="7" creationId="{D4ED6A5F-3B06-48C5-850F-8045C4DF69AE}"/>
          </ac:picMkLst>
        </pc:picChg>
        <pc:picChg chg="add del">
          <ac:chgData name="Alison O'neill" userId="0f83adcd-7990-4a17-b60c-27daf0b9734d" providerId="ADAL" clId="{DD7A6E3D-B55D-4B73-A8E2-23161EA0590C}" dt="2018-03-19T17:50:52.485" v="4366" actId="26606"/>
          <ac:picMkLst>
            <pc:docMk/>
            <pc:sldMk cId="2671401894" sldId="258"/>
            <ac:picMk id="19" creationId="{D4ED6A5F-3B06-48C5-850F-8045C4DF69AE}"/>
          </ac:picMkLst>
        </pc:picChg>
        <pc:picChg chg="add del">
          <ac:chgData name="Alison O'neill" userId="0f83adcd-7990-4a17-b60c-27daf0b9734d" providerId="ADAL" clId="{DD7A6E3D-B55D-4B73-A8E2-23161EA0590C}" dt="2018-03-19T17:50:55.716" v="4368" actId="26606"/>
          <ac:picMkLst>
            <pc:docMk/>
            <pc:sldMk cId="2671401894" sldId="258"/>
            <ac:picMk id="51" creationId="{8B060F31-12EA-4404-8435-DA25F36C8961}"/>
          </ac:picMkLst>
        </pc:picChg>
        <pc:picChg chg="add del">
          <ac:chgData name="Alison O'neill" userId="0f83adcd-7990-4a17-b60c-27daf0b9734d" providerId="ADAL" clId="{DD7A6E3D-B55D-4B73-A8E2-23161EA0590C}" dt="2018-03-19T17:51:01.390" v="4372" actId="26606"/>
          <ac:picMkLst>
            <pc:docMk/>
            <pc:sldMk cId="2671401894" sldId="258"/>
            <ac:picMk id="63" creationId="{8B060F31-12EA-4404-8435-DA25F36C8961}"/>
          </ac:picMkLst>
        </pc:picChg>
        <pc:picChg chg="add mod">
          <ac:chgData name="Alison O'neill" userId="0f83adcd-7990-4a17-b60c-27daf0b9734d" providerId="ADAL" clId="{DD7A6E3D-B55D-4B73-A8E2-23161EA0590C}" dt="2018-03-19T17:51:11.226" v="4374" actId="27614"/>
          <ac:picMkLst>
            <pc:docMk/>
            <pc:sldMk cId="2671401894" sldId="258"/>
            <ac:picMk id="68" creationId="{7021C573-B3FF-44B8-A5DE-AB39E9AA6B96}"/>
          </ac:picMkLst>
        </pc:picChg>
        <pc:cxnChg chg="add del">
          <ac:chgData name="Alison O'neill" userId="0f83adcd-7990-4a17-b60c-27daf0b9734d" providerId="ADAL" clId="{DD7A6E3D-B55D-4B73-A8E2-23161EA0590C}" dt="2018-03-19T17:51:01.411" v="4373" actId="26606"/>
          <ac:cxnSpMkLst>
            <pc:docMk/>
            <pc:sldMk cId="2671401894" sldId="258"/>
            <ac:cxnSpMk id="9" creationId="{C9A60B9D-8DAC-4DA9-88DE-9911621A2B96}"/>
          </ac:cxnSpMkLst>
        </pc:cxnChg>
        <pc:cxnChg chg="add del">
          <ac:chgData name="Alison O'neill" userId="0f83adcd-7990-4a17-b60c-27daf0b9734d" providerId="ADAL" clId="{DD7A6E3D-B55D-4B73-A8E2-23161EA0590C}" dt="2018-03-19T17:51:01.411" v="4373" actId="26606"/>
          <ac:cxnSpMkLst>
            <pc:docMk/>
            <pc:sldMk cId="2671401894" sldId="258"/>
            <ac:cxnSpMk id="11" creationId="{0F2BAA51-3181-4303-929A-FCD9C33F8900}"/>
          </ac:cxnSpMkLst>
        </pc:cxnChg>
        <pc:cxnChg chg="add del">
          <ac:chgData name="Alison O'neill" userId="0f83adcd-7990-4a17-b60c-27daf0b9734d" providerId="ADAL" clId="{DD7A6E3D-B55D-4B73-A8E2-23161EA0590C}" dt="2018-03-19T17:45:53.869" v="4286" actId="26606"/>
          <ac:cxnSpMkLst>
            <pc:docMk/>
            <pc:sldMk cId="2671401894" sldId="258"/>
            <ac:cxnSpMk id="12" creationId="{D598FBE3-48D2-40A2-B7E6-F485834C8213}"/>
          </ac:cxnSpMkLst>
        </pc:cxnChg>
        <pc:cxnChg chg="add del">
          <ac:chgData name="Alison O'neill" userId="0f83adcd-7990-4a17-b60c-27daf0b9734d" providerId="ADAL" clId="{DD7A6E3D-B55D-4B73-A8E2-23161EA0590C}" dt="2018-03-19T17:46:03.476" v="4288" actId="26606"/>
          <ac:cxnSpMkLst>
            <pc:docMk/>
            <pc:sldMk cId="2671401894" sldId="258"/>
            <ac:cxnSpMk id="18" creationId="{45000665-DFC7-417E-8FD7-516A0F15C975}"/>
          </ac:cxnSpMkLst>
        </pc:cxnChg>
        <pc:cxnChg chg="add del">
          <ac:chgData name="Alison O'neill" userId="0f83adcd-7990-4a17-b60c-27daf0b9734d" providerId="ADAL" clId="{DD7A6E3D-B55D-4B73-A8E2-23161EA0590C}" dt="2018-03-19T17:46:14.869" v="4290" actId="26606"/>
          <ac:cxnSpMkLst>
            <pc:docMk/>
            <pc:sldMk cId="2671401894" sldId="258"/>
            <ac:cxnSpMk id="21" creationId="{F0C57C7C-DFE9-4A1E-B7A9-DF40E63366BB}"/>
          </ac:cxnSpMkLst>
        </pc:cxnChg>
        <pc:cxnChg chg="add del">
          <ac:chgData name="Alison O'neill" userId="0f83adcd-7990-4a17-b60c-27daf0b9734d" providerId="ADAL" clId="{DD7A6E3D-B55D-4B73-A8E2-23161EA0590C}" dt="2018-03-19T17:50:52.485" v="4366" actId="26606"/>
          <ac:cxnSpMkLst>
            <pc:docMk/>
            <pc:sldMk cId="2671401894" sldId="258"/>
            <ac:cxnSpMk id="22" creationId="{C9A60B9D-8DAC-4DA9-88DE-9911621A2B96}"/>
          </ac:cxnSpMkLst>
        </pc:cxnChg>
        <pc:cxnChg chg="add del">
          <ac:chgData name="Alison O'neill" userId="0f83adcd-7990-4a17-b60c-27daf0b9734d" providerId="ADAL" clId="{DD7A6E3D-B55D-4B73-A8E2-23161EA0590C}" dt="2018-03-19T17:46:17.116" v="4292" actId="26606"/>
          <ac:cxnSpMkLst>
            <pc:docMk/>
            <pc:sldMk cId="2671401894" sldId="258"/>
            <ac:cxnSpMk id="24" creationId="{0686AD50-C6DC-4D98-A467-9AC1F3C2D8D0}"/>
          </ac:cxnSpMkLst>
        </pc:cxnChg>
        <pc:cxnChg chg="add del">
          <ac:chgData name="Alison O'neill" userId="0f83adcd-7990-4a17-b60c-27daf0b9734d" providerId="ADAL" clId="{DD7A6E3D-B55D-4B73-A8E2-23161EA0590C}" dt="2018-03-19T17:50:52.485" v="4366" actId="26606"/>
          <ac:cxnSpMkLst>
            <pc:docMk/>
            <pc:sldMk cId="2671401894" sldId="258"/>
            <ac:cxnSpMk id="26" creationId="{0F2BAA51-3181-4303-929A-FCD9C33F8900}"/>
          </ac:cxnSpMkLst>
        </pc:cxnChg>
        <pc:cxnChg chg="add del">
          <ac:chgData name="Alison O'neill" userId="0f83adcd-7990-4a17-b60c-27daf0b9734d" providerId="ADAL" clId="{DD7A6E3D-B55D-4B73-A8E2-23161EA0590C}" dt="2018-03-19T17:46:24.900" v="4298" actId="26606"/>
          <ac:cxnSpMkLst>
            <pc:docMk/>
            <pc:sldMk cId="2671401894" sldId="258"/>
            <ac:cxnSpMk id="37" creationId="{D598FBE3-48D2-40A2-B7E6-F485834C8213}"/>
          </ac:cxnSpMkLst>
        </pc:cxnChg>
        <pc:cxnChg chg="add del">
          <ac:chgData name="Alison O'neill" userId="0f83adcd-7990-4a17-b60c-27daf0b9734d" providerId="ADAL" clId="{DD7A6E3D-B55D-4B73-A8E2-23161EA0590C}" dt="2018-03-19T17:46:26.654" v="4300" actId="26606"/>
          <ac:cxnSpMkLst>
            <pc:docMk/>
            <pc:sldMk cId="2671401894" sldId="258"/>
            <ac:cxnSpMk id="41" creationId="{F0C57C7C-DFE9-4A1E-B7A9-DF40E63366BB}"/>
          </ac:cxnSpMkLst>
        </pc:cxnChg>
        <pc:cxnChg chg="add del">
          <ac:chgData name="Alison O'neill" userId="0f83adcd-7990-4a17-b60c-27daf0b9734d" providerId="ADAL" clId="{DD7A6E3D-B55D-4B73-A8E2-23161EA0590C}" dt="2018-03-19T17:49:29.541" v="4324" actId="27614"/>
          <ac:cxnSpMkLst>
            <pc:docMk/>
            <pc:sldMk cId="2671401894" sldId="258"/>
            <ac:cxnSpMk id="44" creationId="{9E8E38ED-369A-44C2-B635-0BED0E48A6E8}"/>
          </ac:cxnSpMkLst>
        </pc:cxnChg>
        <pc:cxnChg chg="add del">
          <ac:chgData name="Alison O'neill" userId="0f83adcd-7990-4a17-b60c-27daf0b9734d" providerId="ADAL" clId="{DD7A6E3D-B55D-4B73-A8E2-23161EA0590C}" dt="2018-03-19T17:50:55.716" v="4368" actId="26606"/>
          <ac:cxnSpMkLst>
            <pc:docMk/>
            <pc:sldMk cId="2671401894" sldId="258"/>
            <ac:cxnSpMk id="52" creationId="{E4F1CB68-9DEB-4A71-8E7C-DE9278F0359E}"/>
          </ac:cxnSpMkLst>
        </pc:cxnChg>
        <pc:cxnChg chg="add del">
          <ac:chgData name="Alison O'neill" userId="0f83adcd-7990-4a17-b60c-27daf0b9734d" providerId="ADAL" clId="{DD7A6E3D-B55D-4B73-A8E2-23161EA0590C}" dt="2018-03-19T17:50:57.182" v="4370" actId="26606"/>
          <ac:cxnSpMkLst>
            <pc:docMk/>
            <pc:sldMk cId="2671401894" sldId="258"/>
            <ac:cxnSpMk id="55" creationId="{5A9284E7-0823-472D-9963-18D89DFEB8B4}"/>
          </ac:cxnSpMkLst>
        </pc:cxnChg>
        <pc:cxnChg chg="add del">
          <ac:chgData name="Alison O'neill" userId="0f83adcd-7990-4a17-b60c-27daf0b9734d" providerId="ADAL" clId="{DD7A6E3D-B55D-4B73-A8E2-23161EA0590C}" dt="2018-03-19T17:51:01.390" v="4372" actId="26606"/>
          <ac:cxnSpMkLst>
            <pc:docMk/>
            <pc:sldMk cId="2671401894" sldId="258"/>
            <ac:cxnSpMk id="64" creationId="{E4F1CB68-9DEB-4A71-8E7C-DE9278F0359E}"/>
          </ac:cxnSpMkLst>
        </pc:cxnChg>
        <pc:cxnChg chg="add">
          <ac:chgData name="Alison O'neill" userId="0f83adcd-7990-4a17-b60c-27daf0b9734d" providerId="ADAL" clId="{DD7A6E3D-B55D-4B73-A8E2-23161EA0590C}" dt="2018-03-19T17:51:01.411" v="4373" actId="26606"/>
          <ac:cxnSpMkLst>
            <pc:docMk/>
            <pc:sldMk cId="2671401894" sldId="258"/>
            <ac:cxnSpMk id="69" creationId="{50B0CCD4-E9B0-43B2-806F-05EDF57A7628}"/>
          </ac:cxnSpMkLst>
        </pc:cxnChg>
        <pc:cxnChg chg="add">
          <ac:chgData name="Alison O'neill" userId="0f83adcd-7990-4a17-b60c-27daf0b9734d" providerId="ADAL" clId="{DD7A6E3D-B55D-4B73-A8E2-23161EA0590C}" dt="2018-03-19T17:51:01.411" v="4373" actId="26606"/>
          <ac:cxnSpMkLst>
            <pc:docMk/>
            <pc:sldMk cId="2671401894" sldId="258"/>
            <ac:cxnSpMk id="70" creationId="{4FAE17D3-C2DC-4665-AF20-33C5BACD5E01}"/>
          </ac:cxnSpMkLst>
        </pc:cxnChg>
      </pc:sldChg>
      <pc:sldChg chg="addSp delSp modSp mod setBg setClrOvrMap delDesignElem">
        <pc:chgData name="Alison O'neill" userId="0f83adcd-7990-4a17-b60c-27daf0b9734d" providerId="ADAL" clId="{DD7A6E3D-B55D-4B73-A8E2-23161EA0590C}" dt="2018-03-19T17:51:18.154" v="4376" actId="27614"/>
        <pc:sldMkLst>
          <pc:docMk/>
          <pc:sldMk cId="2143003818" sldId="259"/>
        </pc:sldMkLst>
        <pc:spChg chg="mod">
          <ac:chgData name="Alison O'neill" userId="0f83adcd-7990-4a17-b60c-27daf0b9734d" providerId="ADAL" clId="{DD7A6E3D-B55D-4B73-A8E2-23161EA0590C}" dt="2018-03-19T17:51:12.553" v="4375" actId="26606"/>
          <ac:spMkLst>
            <pc:docMk/>
            <pc:sldMk cId="2143003818" sldId="259"/>
            <ac:spMk id="2" creationId="{0DC0C27C-7E6B-494C-A42C-93F9117A631B}"/>
          </ac:spMkLst>
        </pc:spChg>
        <pc:spChg chg="add del mod">
          <ac:chgData name="Alison O'neill" userId="0f83adcd-7990-4a17-b60c-27daf0b9734d" providerId="ADAL" clId="{DD7A6E3D-B55D-4B73-A8E2-23161EA0590C}" dt="2018-03-19T17:46:39.667" v="4304" actId="26606"/>
          <ac:spMkLst>
            <pc:docMk/>
            <pc:sldMk cId="2143003818" sldId="259"/>
            <ac:spMk id="3" creationId="{A3704EEC-AB3F-45CD-9B12-26E31B19C358}"/>
          </ac:spMkLst>
        </pc:spChg>
        <pc:spChg chg="add del">
          <ac:chgData name="Alison O'neill" userId="0f83adcd-7990-4a17-b60c-27daf0b9734d" providerId="ADAL" clId="{DD7A6E3D-B55D-4B73-A8E2-23161EA0590C}" dt="2018-03-19T17:46:39.639" v="4303" actId="26606"/>
          <ac:spMkLst>
            <pc:docMk/>
            <pc:sldMk cId="2143003818" sldId="259"/>
            <ac:spMk id="10" creationId="{95724071-AC7B-4A67-934B-CD7F90745802}"/>
          </ac:spMkLst>
        </pc:spChg>
        <pc:spChg chg="add del">
          <ac:chgData name="Alison O'neill" userId="0f83adcd-7990-4a17-b60c-27daf0b9734d" providerId="ADAL" clId="{DD7A6E3D-B55D-4B73-A8E2-23161EA0590C}" dt="2018-03-19T17:49:29.541" v="4324" actId="27614"/>
          <ac:spMkLst>
            <pc:docMk/>
            <pc:sldMk cId="2143003818" sldId="259"/>
            <ac:spMk id="13" creationId="{08E89D5E-1885-4160-AC77-CC471DD1D0DB}"/>
          </ac:spMkLst>
        </pc:spChg>
        <pc:spChg chg="add">
          <ac:chgData name="Alison O'neill" userId="0f83adcd-7990-4a17-b60c-27daf0b9734d" providerId="ADAL" clId="{DD7A6E3D-B55D-4B73-A8E2-23161EA0590C}" dt="2018-03-19T17:51:12.553" v="4375" actId="26606"/>
          <ac:spMkLst>
            <pc:docMk/>
            <pc:sldMk cId="2143003818" sldId="259"/>
            <ac:spMk id="19" creationId="{32D32A60-013B-47A8-8833-D2424080917B}"/>
          </ac:spMkLst>
        </pc:spChg>
        <pc:spChg chg="add">
          <ac:chgData name="Alison O'neill" userId="0f83adcd-7990-4a17-b60c-27daf0b9734d" providerId="ADAL" clId="{DD7A6E3D-B55D-4B73-A8E2-23161EA0590C}" dt="2018-03-19T17:51:12.553" v="4375" actId="26606"/>
          <ac:spMkLst>
            <pc:docMk/>
            <pc:sldMk cId="2143003818" sldId="259"/>
            <ac:spMk id="21" creationId="{AE27932B-B694-4C4C-90D7-A0333A7C5876}"/>
          </ac:spMkLst>
        </pc:spChg>
        <pc:spChg chg="add">
          <ac:chgData name="Alison O'neill" userId="0f83adcd-7990-4a17-b60c-27daf0b9734d" providerId="ADAL" clId="{DD7A6E3D-B55D-4B73-A8E2-23161EA0590C}" dt="2018-03-19T17:51:12.553" v="4375" actId="26606"/>
          <ac:spMkLst>
            <pc:docMk/>
            <pc:sldMk cId="2143003818" sldId="259"/>
            <ac:spMk id="29" creationId="{A9DA474E-6B91-4200-840F-0257B2358A75}"/>
          </ac:spMkLst>
        </pc:spChg>
        <pc:graphicFrameChg chg="add del">
          <ac:chgData name="Alison O'neill" userId="0f83adcd-7990-4a17-b60c-27daf0b9734d" providerId="ADAL" clId="{DD7A6E3D-B55D-4B73-A8E2-23161EA0590C}" dt="2018-03-19T17:46:39.639" v="4303" actId="26606"/>
          <ac:graphicFrameMkLst>
            <pc:docMk/>
            <pc:sldMk cId="2143003818" sldId="259"/>
            <ac:graphicFrameMk id="5" creationId="{6DEBBFE4-6544-4752-9FA1-7CA0D96401F6}"/>
          </ac:graphicFrameMkLst>
        </pc:graphicFrameChg>
        <pc:graphicFrameChg chg="add mod modGraphic">
          <ac:chgData name="Alison O'neill" userId="0f83adcd-7990-4a17-b60c-27daf0b9734d" providerId="ADAL" clId="{DD7A6E3D-B55D-4B73-A8E2-23161EA0590C}" dt="2018-03-19T17:51:12.553" v="4375" actId="26606"/>
          <ac:graphicFrameMkLst>
            <pc:docMk/>
            <pc:sldMk cId="2143003818" sldId="259"/>
            <ac:graphicFrameMk id="14" creationId="{FFD8401D-E7AC-4815-9B61-0A1A2DA73DBA}"/>
          </ac:graphicFrameMkLst>
        </pc:graphicFrameChg>
        <pc:picChg chg="add mod">
          <ac:chgData name="Alison O'neill" userId="0f83adcd-7990-4a17-b60c-27daf0b9734d" providerId="ADAL" clId="{DD7A6E3D-B55D-4B73-A8E2-23161EA0590C}" dt="2018-03-19T17:51:18.154" v="4376" actId="27614"/>
          <ac:picMkLst>
            <pc:docMk/>
            <pc:sldMk cId="2143003818" sldId="259"/>
            <ac:picMk id="23" creationId="{DF63C9AD-AE6E-4512-8171-91612E84CCFB}"/>
          </ac:picMkLst>
        </pc:picChg>
        <pc:cxnChg chg="add del">
          <ac:chgData name="Alison O'neill" userId="0f83adcd-7990-4a17-b60c-27daf0b9734d" providerId="ADAL" clId="{DD7A6E3D-B55D-4B73-A8E2-23161EA0590C}" dt="2018-03-19T17:49:29.541" v="4324" actId="27614"/>
          <ac:cxnSpMkLst>
            <pc:docMk/>
            <pc:sldMk cId="2143003818" sldId="259"/>
            <ac:cxnSpMk id="12" creationId="{550D2BD1-98F9-412D-905B-3A843EF4078B}"/>
          </ac:cxnSpMkLst>
        </pc:cxnChg>
        <pc:cxnChg chg="add">
          <ac:chgData name="Alison O'neill" userId="0f83adcd-7990-4a17-b60c-27daf0b9734d" providerId="ADAL" clId="{DD7A6E3D-B55D-4B73-A8E2-23161EA0590C}" dt="2018-03-19T17:51:12.553" v="4375" actId="26606"/>
          <ac:cxnSpMkLst>
            <pc:docMk/>
            <pc:sldMk cId="2143003818" sldId="259"/>
            <ac:cxnSpMk id="25" creationId="{FE1A49CE-B63D-457A-A180-1C883E1A63D2}"/>
          </ac:cxnSpMkLst>
        </pc:cxnChg>
        <pc:cxnChg chg="add">
          <ac:chgData name="Alison O'neill" userId="0f83adcd-7990-4a17-b60c-27daf0b9734d" providerId="ADAL" clId="{DD7A6E3D-B55D-4B73-A8E2-23161EA0590C}" dt="2018-03-19T17:51:12.553" v="4375" actId="26606"/>
          <ac:cxnSpMkLst>
            <pc:docMk/>
            <pc:sldMk cId="2143003818" sldId="259"/>
            <ac:cxnSpMk id="27" creationId="{9EBB0476-5CF0-4F44-8D68-5D42D7AEE43A}"/>
          </ac:cxnSpMkLst>
        </pc:cxnChg>
      </pc:sldChg>
      <pc:sldChg chg="addSp delSp modSp mod setBg delDesignElem">
        <pc:chgData name="Alison O'neill" userId="0f83adcd-7990-4a17-b60c-27daf0b9734d" providerId="ADAL" clId="{DD7A6E3D-B55D-4B73-A8E2-23161EA0590C}" dt="2018-03-19T17:51:27.337" v="4378" actId="27614"/>
        <pc:sldMkLst>
          <pc:docMk/>
          <pc:sldMk cId="2259653568" sldId="260"/>
        </pc:sldMkLst>
        <pc:spChg chg="mod">
          <ac:chgData name="Alison O'neill" userId="0f83adcd-7990-4a17-b60c-27daf0b9734d" providerId="ADAL" clId="{DD7A6E3D-B55D-4B73-A8E2-23161EA0590C}" dt="2018-03-19T17:51:19.718" v="4377" actId="26606"/>
          <ac:spMkLst>
            <pc:docMk/>
            <pc:sldMk cId="2259653568" sldId="260"/>
            <ac:spMk id="2" creationId="{522D97EB-3556-4E72-9F26-1B4065BB7B5F}"/>
          </ac:spMkLst>
        </pc:spChg>
        <pc:spChg chg="add del mod">
          <ac:chgData name="Alison O'neill" userId="0f83adcd-7990-4a17-b60c-27daf0b9734d" providerId="ADAL" clId="{DD7A6E3D-B55D-4B73-A8E2-23161EA0590C}" dt="2018-03-19T17:47:35.226" v="4311" actId="26606"/>
          <ac:spMkLst>
            <pc:docMk/>
            <pc:sldMk cId="2259653568" sldId="260"/>
            <ac:spMk id="3" creationId="{D2C3D5A3-0BB6-4120-A626-BABF66F391FB}"/>
          </ac:spMkLst>
        </pc:spChg>
        <pc:spChg chg="add del">
          <ac:chgData name="Alison O'neill" userId="0f83adcd-7990-4a17-b60c-27daf0b9734d" providerId="ADAL" clId="{DD7A6E3D-B55D-4B73-A8E2-23161EA0590C}" dt="2018-03-19T17:47:17.937" v="4306" actId="26606"/>
          <ac:spMkLst>
            <pc:docMk/>
            <pc:sldMk cId="2259653568" sldId="260"/>
            <ac:spMk id="8" creationId="{8D70B121-56F4-4848-B38B-182089D909FA}"/>
          </ac:spMkLst>
        </pc:spChg>
        <pc:spChg chg="add del">
          <ac:chgData name="Alison O'neill" userId="0f83adcd-7990-4a17-b60c-27daf0b9734d" providerId="ADAL" clId="{DD7A6E3D-B55D-4B73-A8E2-23161EA0590C}" dt="2018-03-19T17:47:21.959" v="4308" actId="26606"/>
          <ac:spMkLst>
            <pc:docMk/>
            <pc:sldMk cId="2259653568" sldId="260"/>
            <ac:spMk id="13" creationId="{08E89D5E-1885-4160-AC77-CC471DD1D0DB}"/>
          </ac:spMkLst>
        </pc:spChg>
        <pc:spChg chg="add del">
          <ac:chgData name="Alison O'neill" userId="0f83adcd-7990-4a17-b60c-27daf0b9734d" providerId="ADAL" clId="{DD7A6E3D-B55D-4B73-A8E2-23161EA0590C}" dt="2018-03-19T17:47:35.206" v="4310" actId="26606"/>
          <ac:spMkLst>
            <pc:docMk/>
            <pc:sldMk cId="2259653568" sldId="260"/>
            <ac:spMk id="14" creationId="{B775CD93-9DF2-48CB-9F57-1BCA9A46C7FA}"/>
          </ac:spMkLst>
        </pc:spChg>
        <pc:spChg chg="add del">
          <ac:chgData name="Alison O'neill" userId="0f83adcd-7990-4a17-b60c-27daf0b9734d" providerId="ADAL" clId="{DD7A6E3D-B55D-4B73-A8E2-23161EA0590C}" dt="2018-03-19T17:47:35.206" v="4310" actId="26606"/>
          <ac:spMkLst>
            <pc:docMk/>
            <pc:sldMk cId="2259653568" sldId="260"/>
            <ac:spMk id="15" creationId="{1C091803-41C2-48E0-9228-5148460C7479}"/>
          </ac:spMkLst>
        </pc:spChg>
        <pc:spChg chg="add del">
          <ac:chgData name="Alison O'neill" userId="0f83adcd-7990-4a17-b60c-27daf0b9734d" providerId="ADAL" clId="{DD7A6E3D-B55D-4B73-A8E2-23161EA0590C}" dt="2018-03-19T17:47:35.206" v="4310" actId="26606"/>
          <ac:spMkLst>
            <pc:docMk/>
            <pc:sldMk cId="2259653568" sldId="260"/>
            <ac:spMk id="16" creationId="{E186B68C-84BC-4A6E-99D1-EE87483C1349}"/>
          </ac:spMkLst>
        </pc:spChg>
        <pc:spChg chg="add del">
          <ac:chgData name="Alison O'neill" userId="0f83adcd-7990-4a17-b60c-27daf0b9734d" providerId="ADAL" clId="{DD7A6E3D-B55D-4B73-A8E2-23161EA0590C}" dt="2018-03-19T17:47:35.206" v="4310" actId="26606"/>
          <ac:spMkLst>
            <pc:docMk/>
            <pc:sldMk cId="2259653568" sldId="260"/>
            <ac:spMk id="17" creationId="{6166C6D1-23AC-49C4-BA07-238E4E9F8CEB}"/>
          </ac:spMkLst>
        </pc:spChg>
        <pc:spChg chg="add del">
          <ac:chgData name="Alison O'neill" userId="0f83adcd-7990-4a17-b60c-27daf0b9734d" providerId="ADAL" clId="{DD7A6E3D-B55D-4B73-A8E2-23161EA0590C}" dt="2018-03-19T17:47:35.206" v="4310" actId="26606"/>
          <ac:spMkLst>
            <pc:docMk/>
            <pc:sldMk cId="2259653568" sldId="260"/>
            <ac:spMk id="18" creationId="{D2C3D5A3-0BB6-4120-A626-BABF66F391FB}"/>
          </ac:spMkLst>
        </pc:spChg>
        <pc:spChg chg="add del">
          <ac:chgData name="Alison O'neill" userId="0f83adcd-7990-4a17-b60c-27daf0b9734d" providerId="ADAL" clId="{DD7A6E3D-B55D-4B73-A8E2-23161EA0590C}" dt="2018-03-19T17:49:29.541" v="4324" actId="27614"/>
          <ac:spMkLst>
            <pc:docMk/>
            <pc:sldMk cId="2259653568" sldId="260"/>
            <ac:spMk id="20" creationId="{08E89D5E-1885-4160-AC77-CC471DD1D0DB}"/>
          </ac:spMkLst>
        </pc:spChg>
        <pc:spChg chg="add">
          <ac:chgData name="Alison O'neill" userId="0f83adcd-7990-4a17-b60c-27daf0b9734d" providerId="ADAL" clId="{DD7A6E3D-B55D-4B73-A8E2-23161EA0590C}" dt="2018-03-19T17:51:19.718" v="4377" actId="26606"/>
          <ac:spMkLst>
            <pc:docMk/>
            <pc:sldMk cId="2259653568" sldId="260"/>
            <ac:spMk id="27" creationId="{32D32A60-013B-47A8-8833-D2424080917B}"/>
          </ac:spMkLst>
        </pc:spChg>
        <pc:spChg chg="add">
          <ac:chgData name="Alison O'neill" userId="0f83adcd-7990-4a17-b60c-27daf0b9734d" providerId="ADAL" clId="{DD7A6E3D-B55D-4B73-A8E2-23161EA0590C}" dt="2018-03-19T17:51:19.718" v="4377" actId="26606"/>
          <ac:spMkLst>
            <pc:docMk/>
            <pc:sldMk cId="2259653568" sldId="260"/>
            <ac:spMk id="29" creationId="{AE27932B-B694-4C4C-90D7-A0333A7C5876}"/>
          </ac:spMkLst>
        </pc:spChg>
        <pc:spChg chg="add">
          <ac:chgData name="Alison O'neill" userId="0f83adcd-7990-4a17-b60c-27daf0b9734d" providerId="ADAL" clId="{DD7A6E3D-B55D-4B73-A8E2-23161EA0590C}" dt="2018-03-19T17:51:19.718" v="4377" actId="26606"/>
          <ac:spMkLst>
            <pc:docMk/>
            <pc:sldMk cId="2259653568" sldId="260"/>
            <ac:spMk id="37" creationId="{A9DA474E-6B91-4200-840F-0257B2358A75}"/>
          </ac:spMkLst>
        </pc:spChg>
        <pc:graphicFrameChg chg="add del">
          <ac:chgData name="Alison O'neill" userId="0f83adcd-7990-4a17-b60c-27daf0b9734d" providerId="ADAL" clId="{DD7A6E3D-B55D-4B73-A8E2-23161EA0590C}" dt="2018-03-19T17:47:21.959" v="4308" actId="26606"/>
          <ac:graphicFrameMkLst>
            <pc:docMk/>
            <pc:sldMk cId="2259653568" sldId="260"/>
            <ac:graphicFrameMk id="5" creationId="{740C0748-3FC6-412A-8932-0802757FC576}"/>
          </ac:graphicFrameMkLst>
        </pc:graphicFrameChg>
        <pc:graphicFrameChg chg="add mod modGraphic">
          <ac:chgData name="Alison O'neill" userId="0f83adcd-7990-4a17-b60c-27daf0b9734d" providerId="ADAL" clId="{DD7A6E3D-B55D-4B73-A8E2-23161EA0590C}" dt="2018-03-19T17:51:19.718" v="4377" actId="26606"/>
          <ac:graphicFrameMkLst>
            <pc:docMk/>
            <pc:sldMk cId="2259653568" sldId="260"/>
            <ac:graphicFrameMk id="22" creationId="{10E4BD02-3BC9-4F2C-B6A2-D0CDC58D5847}"/>
          </ac:graphicFrameMkLst>
        </pc:graphicFrameChg>
        <pc:picChg chg="add del">
          <ac:chgData name="Alison O'neill" userId="0f83adcd-7990-4a17-b60c-27daf0b9734d" providerId="ADAL" clId="{DD7A6E3D-B55D-4B73-A8E2-23161EA0590C}" dt="2018-03-19T17:47:35.206" v="4310" actId="26606"/>
          <ac:picMkLst>
            <pc:docMk/>
            <pc:sldMk cId="2259653568" sldId="260"/>
            <ac:picMk id="7" creationId="{9EE6647E-4D5E-45F3-BA43-0B6EA0874F0A}"/>
          </ac:picMkLst>
        </pc:picChg>
        <pc:picChg chg="add mod">
          <ac:chgData name="Alison O'neill" userId="0f83adcd-7990-4a17-b60c-27daf0b9734d" providerId="ADAL" clId="{DD7A6E3D-B55D-4B73-A8E2-23161EA0590C}" dt="2018-03-19T17:51:27.337" v="4378" actId="27614"/>
          <ac:picMkLst>
            <pc:docMk/>
            <pc:sldMk cId="2259653568" sldId="260"/>
            <ac:picMk id="31" creationId="{DF63C9AD-AE6E-4512-8171-91612E84CCFB}"/>
          </ac:picMkLst>
        </pc:picChg>
        <pc:cxnChg chg="add del">
          <ac:chgData name="Alison O'neill" userId="0f83adcd-7990-4a17-b60c-27daf0b9734d" providerId="ADAL" clId="{DD7A6E3D-B55D-4B73-A8E2-23161EA0590C}" dt="2018-03-19T17:47:17.937" v="4306" actId="26606"/>
          <ac:cxnSpMkLst>
            <pc:docMk/>
            <pc:sldMk cId="2259653568" sldId="260"/>
            <ac:cxnSpMk id="10" creationId="{2D72A2C9-F3CA-4216-8BAD-FA4C970C3C4E}"/>
          </ac:cxnSpMkLst>
        </pc:cxnChg>
        <pc:cxnChg chg="add del">
          <ac:chgData name="Alison O'neill" userId="0f83adcd-7990-4a17-b60c-27daf0b9734d" providerId="ADAL" clId="{DD7A6E3D-B55D-4B73-A8E2-23161EA0590C}" dt="2018-03-19T17:47:21.959" v="4308" actId="26606"/>
          <ac:cxnSpMkLst>
            <pc:docMk/>
            <pc:sldMk cId="2259653568" sldId="260"/>
            <ac:cxnSpMk id="12" creationId="{550D2BD1-98F9-412D-905B-3A843EF4078B}"/>
          </ac:cxnSpMkLst>
        </pc:cxnChg>
        <pc:cxnChg chg="add del">
          <ac:chgData name="Alison O'neill" userId="0f83adcd-7990-4a17-b60c-27daf0b9734d" providerId="ADAL" clId="{DD7A6E3D-B55D-4B73-A8E2-23161EA0590C}" dt="2018-03-19T17:49:29.541" v="4324" actId="27614"/>
          <ac:cxnSpMkLst>
            <pc:docMk/>
            <pc:sldMk cId="2259653568" sldId="260"/>
            <ac:cxnSpMk id="21" creationId="{550D2BD1-98F9-412D-905B-3A843EF4078B}"/>
          </ac:cxnSpMkLst>
        </pc:cxnChg>
        <pc:cxnChg chg="add">
          <ac:chgData name="Alison O'neill" userId="0f83adcd-7990-4a17-b60c-27daf0b9734d" providerId="ADAL" clId="{DD7A6E3D-B55D-4B73-A8E2-23161EA0590C}" dt="2018-03-19T17:51:19.718" v="4377" actId="26606"/>
          <ac:cxnSpMkLst>
            <pc:docMk/>
            <pc:sldMk cId="2259653568" sldId="260"/>
            <ac:cxnSpMk id="33" creationId="{FE1A49CE-B63D-457A-A180-1C883E1A63D2}"/>
          </ac:cxnSpMkLst>
        </pc:cxnChg>
        <pc:cxnChg chg="add">
          <ac:chgData name="Alison O'neill" userId="0f83adcd-7990-4a17-b60c-27daf0b9734d" providerId="ADAL" clId="{DD7A6E3D-B55D-4B73-A8E2-23161EA0590C}" dt="2018-03-19T17:51:19.718" v="4377" actId="26606"/>
          <ac:cxnSpMkLst>
            <pc:docMk/>
            <pc:sldMk cId="2259653568" sldId="260"/>
            <ac:cxnSpMk id="35" creationId="{9EBB0476-5CF0-4F44-8D68-5D42D7AEE43A}"/>
          </ac:cxnSpMkLst>
        </pc:cxnChg>
      </pc:sldChg>
      <pc:sldChg chg="addSp delSp modSp mod setBg">
        <pc:chgData name="Alison O'neill" userId="0f83adcd-7990-4a17-b60c-27daf0b9734d" providerId="ADAL" clId="{DD7A6E3D-B55D-4B73-A8E2-23161EA0590C}" dt="2018-03-19T17:52:06.381" v="4384" actId="1076"/>
        <pc:sldMkLst>
          <pc:docMk/>
          <pc:sldMk cId="23948295" sldId="261"/>
        </pc:sldMkLst>
        <pc:spChg chg="add mod">
          <ac:chgData name="Alison O'neill" userId="0f83adcd-7990-4a17-b60c-27daf0b9734d" providerId="ADAL" clId="{DD7A6E3D-B55D-4B73-A8E2-23161EA0590C}" dt="2018-03-19T17:52:06.381" v="4384" actId="1076"/>
          <ac:spMkLst>
            <pc:docMk/>
            <pc:sldMk cId="23948295" sldId="261"/>
            <ac:spMk id="2" creationId="{28E49F62-CCDD-410F-947D-C2425280C231}"/>
          </ac:spMkLst>
        </pc:spChg>
        <pc:spChg chg="mod">
          <ac:chgData name="Alison O'neill" userId="0f83adcd-7990-4a17-b60c-27daf0b9734d" providerId="ADAL" clId="{DD7A6E3D-B55D-4B73-A8E2-23161EA0590C}" dt="2018-03-19T17:51:40.398" v="4379" actId="26606"/>
          <ac:spMkLst>
            <pc:docMk/>
            <pc:sldMk cId="23948295" sldId="261"/>
            <ac:spMk id="4" creationId="{E943F546-B6C8-48C8-96B7-34AAA573319E}"/>
          </ac:spMkLst>
        </pc:spChg>
        <pc:spChg chg="add del mod">
          <ac:chgData name="Alison O'neill" userId="0f83adcd-7990-4a17-b60c-27daf0b9734d" providerId="ADAL" clId="{DD7A6E3D-B55D-4B73-A8E2-23161EA0590C}" dt="2018-03-19T17:51:40.398" v="4379" actId="26606"/>
          <ac:spMkLst>
            <pc:docMk/>
            <pc:sldMk cId="23948295" sldId="261"/>
            <ac:spMk id="5" creationId="{857AC906-2255-44AF-9AB3-1E78B3C5ED07}"/>
          </ac:spMkLst>
        </pc:spChg>
        <pc:spChg chg="add del">
          <ac:chgData name="Alison O'neill" userId="0f83adcd-7990-4a17-b60c-27daf0b9734d" providerId="ADAL" clId="{DD7A6E3D-B55D-4B73-A8E2-23161EA0590C}" dt="2018-03-19T17:49:12.135" v="4318" actId="26606"/>
          <ac:spMkLst>
            <pc:docMk/>
            <pc:sldMk cId="23948295" sldId="261"/>
            <ac:spMk id="8" creationId="{08E89D5E-1885-4160-AC77-CC471DD1D0DB}"/>
          </ac:spMkLst>
        </pc:spChg>
        <pc:spChg chg="add">
          <ac:chgData name="Alison O'neill" userId="0f83adcd-7990-4a17-b60c-27daf0b9734d" providerId="ADAL" clId="{DD7A6E3D-B55D-4B73-A8E2-23161EA0590C}" dt="2018-03-19T17:51:40.398" v="4379" actId="26606"/>
          <ac:spMkLst>
            <pc:docMk/>
            <pc:sldMk cId="23948295" sldId="261"/>
            <ac:spMk id="11" creationId="{B0075745-2871-4EFE-AB1D-91ED1391220A}"/>
          </ac:spMkLst>
        </pc:spChg>
        <pc:spChg chg="add del">
          <ac:chgData name="Alison O'neill" userId="0f83adcd-7990-4a17-b60c-27daf0b9734d" providerId="ADAL" clId="{DD7A6E3D-B55D-4B73-A8E2-23161EA0590C}" dt="2018-03-19T17:48:11.853" v="4313" actId="26606"/>
          <ac:spMkLst>
            <pc:docMk/>
            <pc:sldMk cId="23948295" sldId="261"/>
            <ac:spMk id="12" creationId="{08E89D5E-1885-4160-AC77-CC471DD1D0DB}"/>
          </ac:spMkLst>
        </pc:spChg>
        <pc:spChg chg="add del">
          <ac:chgData name="Alison O'neill" userId="0f83adcd-7990-4a17-b60c-27daf0b9734d" providerId="ADAL" clId="{DD7A6E3D-B55D-4B73-A8E2-23161EA0590C}" dt="2018-03-19T17:48:35.833" v="4316" actId="26606"/>
          <ac:spMkLst>
            <pc:docMk/>
            <pc:sldMk cId="23948295" sldId="261"/>
            <ac:spMk id="16" creationId="{08E89D5E-1885-4160-AC77-CC471DD1D0DB}"/>
          </ac:spMkLst>
        </pc:spChg>
        <pc:spChg chg="add">
          <ac:chgData name="Alison O'neill" userId="0f83adcd-7990-4a17-b60c-27daf0b9734d" providerId="ADAL" clId="{DD7A6E3D-B55D-4B73-A8E2-23161EA0590C}" dt="2018-03-19T17:51:40.398" v="4379" actId="26606"/>
          <ac:spMkLst>
            <pc:docMk/>
            <pc:sldMk cId="23948295" sldId="261"/>
            <ac:spMk id="22" creationId="{AB84E9C1-D82D-4069-AD26-92280768DA53}"/>
          </ac:spMkLst>
        </pc:spChg>
        <pc:grpChg chg="add">
          <ac:chgData name="Alison O'neill" userId="0f83adcd-7990-4a17-b60c-27daf0b9734d" providerId="ADAL" clId="{DD7A6E3D-B55D-4B73-A8E2-23161EA0590C}" dt="2018-03-19T17:51:40.398" v="4379" actId="26606"/>
          <ac:grpSpMkLst>
            <pc:docMk/>
            <pc:sldMk cId="23948295" sldId="261"/>
            <ac:grpSpMk id="21" creationId="{F8B6FE07-47DE-47F7-9986-CC53D02A1A63}"/>
          </ac:grpSpMkLst>
        </pc:grpChg>
        <pc:graphicFrameChg chg="add del">
          <ac:chgData name="Alison O'neill" userId="0f83adcd-7990-4a17-b60c-27daf0b9734d" providerId="ADAL" clId="{DD7A6E3D-B55D-4B73-A8E2-23161EA0590C}" dt="2018-03-19T17:48:11.853" v="4313" actId="26606"/>
          <ac:graphicFrameMkLst>
            <pc:docMk/>
            <pc:sldMk cId="23948295" sldId="261"/>
            <ac:graphicFrameMk id="7" creationId="{3B558046-80F5-42EB-8E69-C0C3EB40F7C8}"/>
          </ac:graphicFrameMkLst>
        </pc:graphicFrameChg>
        <pc:graphicFrameChg chg="add del">
          <ac:chgData name="Alison O'neill" userId="0f83adcd-7990-4a17-b60c-27daf0b9734d" providerId="ADAL" clId="{DD7A6E3D-B55D-4B73-A8E2-23161EA0590C}" dt="2018-03-19T17:49:12.135" v="4318" actId="26606"/>
          <ac:graphicFrameMkLst>
            <pc:docMk/>
            <pc:sldMk cId="23948295" sldId="261"/>
            <ac:graphicFrameMk id="10" creationId="{481882AD-26C2-4893-9E03-3430D0D6272C}"/>
          </ac:graphicFrameMkLst>
        </pc:graphicFrameChg>
        <pc:graphicFrameChg chg="add del mod">
          <ac:chgData name="Alison O'neill" userId="0f83adcd-7990-4a17-b60c-27daf0b9734d" providerId="ADAL" clId="{DD7A6E3D-B55D-4B73-A8E2-23161EA0590C}" dt="2018-03-19T17:48:35.833" v="4316" actId="26606"/>
          <ac:graphicFrameMkLst>
            <pc:docMk/>
            <pc:sldMk cId="23948295" sldId="261"/>
            <ac:graphicFrameMk id="18" creationId="{F77CA4AE-BDCF-4D36-ABAF-AAD399165B98}"/>
          </ac:graphicFrameMkLst>
        </pc:graphicFrameChg>
        <pc:graphicFrameChg chg="add mod">
          <ac:chgData name="Alison O'neill" userId="0f83adcd-7990-4a17-b60c-27daf0b9734d" providerId="ADAL" clId="{DD7A6E3D-B55D-4B73-A8E2-23161EA0590C}" dt="2018-03-19T17:51:47.464" v="4382" actId="1076"/>
          <ac:graphicFrameMkLst>
            <pc:docMk/>
            <pc:sldMk cId="23948295" sldId="261"/>
            <ac:graphicFrameMk id="23" creationId="{CEBCA7FC-3A3A-4BA5-A5C1-6C050555CCAC}"/>
          </ac:graphicFrameMkLst>
        </pc:graphicFrameChg>
        <pc:picChg chg="add mod">
          <ac:chgData name="Alison O'neill" userId="0f83adcd-7990-4a17-b60c-27daf0b9734d" providerId="ADAL" clId="{DD7A6E3D-B55D-4B73-A8E2-23161EA0590C}" dt="2018-03-19T17:51:43.574" v="4381" actId="27614"/>
          <ac:picMkLst>
            <pc:docMk/>
            <pc:sldMk cId="23948295" sldId="261"/>
            <ac:picMk id="13" creationId="{5886CB00-0B4D-464B-8ED8-6028A46899A6}"/>
          </ac:picMkLst>
        </pc:picChg>
        <pc:cxnChg chg="add del">
          <ac:chgData name="Alison O'neill" userId="0f83adcd-7990-4a17-b60c-27daf0b9734d" providerId="ADAL" clId="{DD7A6E3D-B55D-4B73-A8E2-23161EA0590C}" dt="2018-03-19T17:49:12.135" v="4318" actId="26606"/>
          <ac:cxnSpMkLst>
            <pc:docMk/>
            <pc:sldMk cId="23948295" sldId="261"/>
            <ac:cxnSpMk id="9" creationId="{550D2BD1-98F9-412D-905B-3A843EF4078B}"/>
          </ac:cxnSpMkLst>
        </pc:cxnChg>
        <pc:cxnChg chg="add del">
          <ac:chgData name="Alison O'neill" userId="0f83adcd-7990-4a17-b60c-27daf0b9734d" providerId="ADAL" clId="{DD7A6E3D-B55D-4B73-A8E2-23161EA0590C}" dt="2018-03-19T17:48:11.853" v="4313" actId="26606"/>
          <ac:cxnSpMkLst>
            <pc:docMk/>
            <pc:sldMk cId="23948295" sldId="261"/>
            <ac:cxnSpMk id="14" creationId="{550D2BD1-98F9-412D-905B-3A843EF4078B}"/>
          </ac:cxnSpMkLst>
        </pc:cxnChg>
        <pc:cxnChg chg="add">
          <ac:chgData name="Alison O'neill" userId="0f83adcd-7990-4a17-b60c-27daf0b9734d" providerId="ADAL" clId="{DD7A6E3D-B55D-4B73-A8E2-23161EA0590C}" dt="2018-03-19T17:51:40.398" v="4379" actId="26606"/>
          <ac:cxnSpMkLst>
            <pc:docMk/>
            <pc:sldMk cId="23948295" sldId="261"/>
            <ac:cxnSpMk id="15" creationId="{F47B8F6D-15DD-492D-9776-DF8BEF3ECAA9}"/>
          </ac:cxnSpMkLst>
        </pc:cxnChg>
        <pc:cxnChg chg="add del">
          <ac:chgData name="Alison O'neill" userId="0f83adcd-7990-4a17-b60c-27daf0b9734d" providerId="ADAL" clId="{DD7A6E3D-B55D-4B73-A8E2-23161EA0590C}" dt="2018-03-19T17:48:35.833" v="4316" actId="26606"/>
          <ac:cxnSpMkLst>
            <pc:docMk/>
            <pc:sldMk cId="23948295" sldId="261"/>
            <ac:cxnSpMk id="17" creationId="{550D2BD1-98F9-412D-905B-3A843EF4078B}"/>
          </ac:cxnSpMkLst>
        </pc:cxnChg>
        <pc:cxnChg chg="add">
          <ac:chgData name="Alison O'neill" userId="0f83adcd-7990-4a17-b60c-27daf0b9734d" providerId="ADAL" clId="{DD7A6E3D-B55D-4B73-A8E2-23161EA0590C}" dt="2018-03-19T17:51:40.398" v="4379" actId="26606"/>
          <ac:cxnSpMkLst>
            <pc:docMk/>
            <pc:sldMk cId="23948295" sldId="261"/>
            <ac:cxnSpMk id="24" creationId="{FDE442CB-3821-45ED-8A24-25846C0B6AA8}"/>
          </ac:cxnSpMkLst>
        </pc:cxnChg>
      </pc:sldChg>
      <pc:sldChg chg="addSp delSp modSp mod setBg">
        <pc:chgData name="Alison O'neill" userId="0f83adcd-7990-4a17-b60c-27daf0b9734d" providerId="ADAL" clId="{DD7A6E3D-B55D-4B73-A8E2-23161EA0590C}" dt="2018-03-19T17:54:11.665" v="4404" actId="27614"/>
        <pc:sldMkLst>
          <pc:docMk/>
          <pc:sldMk cId="1421916965" sldId="263"/>
        </pc:sldMkLst>
        <pc:spChg chg="mod">
          <ac:chgData name="Alison O'neill" userId="0f83adcd-7990-4a17-b60c-27daf0b9734d" providerId="ADAL" clId="{DD7A6E3D-B55D-4B73-A8E2-23161EA0590C}" dt="2018-03-19T17:54:06.829" v="4403" actId="26606"/>
          <ac:spMkLst>
            <pc:docMk/>
            <pc:sldMk cId="1421916965" sldId="263"/>
            <ac:spMk id="2" creationId="{1DCAAB98-9EB0-4785-BB7C-CEA0DE3F9CD1}"/>
          </ac:spMkLst>
        </pc:spChg>
        <pc:spChg chg="add del mod">
          <ac:chgData name="Alison O'neill" userId="0f83adcd-7990-4a17-b60c-27daf0b9734d" providerId="ADAL" clId="{DD7A6E3D-B55D-4B73-A8E2-23161EA0590C}" dt="2018-03-19T17:54:06.829" v="4403" actId="26606"/>
          <ac:spMkLst>
            <pc:docMk/>
            <pc:sldMk cId="1421916965" sldId="263"/>
            <ac:spMk id="3" creationId="{B657B290-FCCD-4E28-8C99-458EED5D1EBB}"/>
          </ac:spMkLst>
        </pc:spChg>
        <pc:spChg chg="add del">
          <ac:chgData name="Alison O'neill" userId="0f83adcd-7990-4a17-b60c-27daf0b9734d" providerId="ADAL" clId="{DD7A6E3D-B55D-4B73-A8E2-23161EA0590C}" dt="2018-03-19T17:54:01.241" v="4398" actId="26606"/>
          <ac:spMkLst>
            <pc:docMk/>
            <pc:sldMk cId="1421916965" sldId="263"/>
            <ac:spMk id="10" creationId="{35C3D674-3D59-4E93-80CA-0C0A9095E816}"/>
          </ac:spMkLst>
        </pc:spChg>
        <pc:spChg chg="add del">
          <ac:chgData name="Alison O'neill" userId="0f83adcd-7990-4a17-b60c-27daf0b9734d" providerId="ADAL" clId="{DD7A6E3D-B55D-4B73-A8E2-23161EA0590C}" dt="2018-03-19T17:54:01.241" v="4398" actId="26606"/>
          <ac:spMkLst>
            <pc:docMk/>
            <pc:sldMk cId="1421916965" sldId="263"/>
            <ac:spMk id="12" creationId="{EF2A81E1-BCBE-426B-8C09-33274E69409D}"/>
          </ac:spMkLst>
        </pc:spChg>
        <pc:spChg chg="add del">
          <ac:chgData name="Alison O'neill" userId="0f83adcd-7990-4a17-b60c-27daf0b9734d" providerId="ADAL" clId="{DD7A6E3D-B55D-4B73-A8E2-23161EA0590C}" dt="2018-03-19T17:54:02.979" v="4400" actId="26606"/>
          <ac:spMkLst>
            <pc:docMk/>
            <pc:sldMk cId="1421916965" sldId="263"/>
            <ac:spMk id="20" creationId="{1B6FE1E6-1155-46CD-9113-BC03DDD53DEB}"/>
          </ac:spMkLst>
        </pc:spChg>
        <pc:spChg chg="add del">
          <ac:chgData name="Alison O'neill" userId="0f83adcd-7990-4a17-b60c-27daf0b9734d" providerId="ADAL" clId="{DD7A6E3D-B55D-4B73-A8E2-23161EA0590C}" dt="2018-03-19T17:54:02.979" v="4400" actId="26606"/>
          <ac:spMkLst>
            <pc:docMk/>
            <pc:sldMk cId="1421916965" sldId="263"/>
            <ac:spMk id="21" creationId="{F80DFCE9-814C-46CF-8B54-3DF7C405D591}"/>
          </ac:spMkLst>
        </pc:spChg>
        <pc:spChg chg="add del">
          <ac:chgData name="Alison O'neill" userId="0f83adcd-7990-4a17-b60c-27daf0b9734d" providerId="ADAL" clId="{DD7A6E3D-B55D-4B73-A8E2-23161EA0590C}" dt="2018-03-19T17:54:06.805" v="4402" actId="26606"/>
          <ac:spMkLst>
            <pc:docMk/>
            <pc:sldMk cId="1421916965" sldId="263"/>
            <ac:spMk id="26" creationId="{B0075745-2871-4EFE-AB1D-91ED1391220A}"/>
          </ac:spMkLst>
        </pc:spChg>
        <pc:spChg chg="add del">
          <ac:chgData name="Alison O'neill" userId="0f83adcd-7990-4a17-b60c-27daf0b9734d" providerId="ADAL" clId="{DD7A6E3D-B55D-4B73-A8E2-23161EA0590C}" dt="2018-03-19T17:54:06.805" v="4402" actId="26606"/>
          <ac:spMkLst>
            <pc:docMk/>
            <pc:sldMk cId="1421916965" sldId="263"/>
            <ac:spMk id="31" creationId="{AB84E9C1-D82D-4069-AD26-92280768DA53}"/>
          </ac:spMkLst>
        </pc:spChg>
        <pc:spChg chg="add">
          <ac:chgData name="Alison O'neill" userId="0f83adcd-7990-4a17-b60c-27daf0b9734d" providerId="ADAL" clId="{DD7A6E3D-B55D-4B73-A8E2-23161EA0590C}" dt="2018-03-19T17:54:06.829" v="4403" actId="26606"/>
          <ac:spMkLst>
            <pc:docMk/>
            <pc:sldMk cId="1421916965" sldId="263"/>
            <ac:spMk id="35" creationId="{35C3D674-3D59-4E93-80CA-0C0A9095E816}"/>
          </ac:spMkLst>
        </pc:spChg>
        <pc:spChg chg="add">
          <ac:chgData name="Alison O'neill" userId="0f83adcd-7990-4a17-b60c-27daf0b9734d" providerId="ADAL" clId="{DD7A6E3D-B55D-4B73-A8E2-23161EA0590C}" dt="2018-03-19T17:54:06.829" v="4403" actId="26606"/>
          <ac:spMkLst>
            <pc:docMk/>
            <pc:sldMk cId="1421916965" sldId="263"/>
            <ac:spMk id="36" creationId="{EF2A81E1-BCBE-426B-8C09-33274E69409D}"/>
          </ac:spMkLst>
        </pc:spChg>
        <pc:spChg chg="add">
          <ac:chgData name="Alison O'neill" userId="0f83adcd-7990-4a17-b60c-27daf0b9734d" providerId="ADAL" clId="{DD7A6E3D-B55D-4B73-A8E2-23161EA0590C}" dt="2018-03-19T17:54:06.829" v="4403" actId="26606"/>
          <ac:spMkLst>
            <pc:docMk/>
            <pc:sldMk cId="1421916965" sldId="263"/>
            <ac:spMk id="41" creationId="{B657B290-FCCD-4E28-8C99-458EED5D1EBB}"/>
          </ac:spMkLst>
        </pc:spChg>
        <pc:grpChg chg="add del">
          <ac:chgData name="Alison O'neill" userId="0f83adcd-7990-4a17-b60c-27daf0b9734d" providerId="ADAL" clId="{DD7A6E3D-B55D-4B73-A8E2-23161EA0590C}" dt="2018-03-19T17:54:06.805" v="4402" actId="26606"/>
          <ac:grpSpMkLst>
            <pc:docMk/>
            <pc:sldMk cId="1421916965" sldId="263"/>
            <ac:grpSpMk id="29" creationId="{F8B6FE07-47DE-47F7-9986-CC53D02A1A63}"/>
          </ac:grpSpMkLst>
        </pc:grpChg>
        <pc:graphicFrameChg chg="add del">
          <ac:chgData name="Alison O'neill" userId="0f83adcd-7990-4a17-b60c-27daf0b9734d" providerId="ADAL" clId="{DD7A6E3D-B55D-4B73-A8E2-23161EA0590C}" dt="2018-03-19T17:54:02.979" v="4400" actId="26606"/>
          <ac:graphicFrameMkLst>
            <pc:docMk/>
            <pc:sldMk cId="1421916965" sldId="263"/>
            <ac:graphicFrameMk id="5" creationId="{E81EE84E-41DD-4452-BD27-168C1369BDF1}"/>
          </ac:graphicFrameMkLst>
        </pc:graphicFrameChg>
        <pc:graphicFrameChg chg="add del">
          <ac:chgData name="Alison O'neill" userId="0f83adcd-7990-4a17-b60c-27daf0b9734d" providerId="ADAL" clId="{DD7A6E3D-B55D-4B73-A8E2-23161EA0590C}" dt="2018-03-19T17:54:06.805" v="4402" actId="26606"/>
          <ac:graphicFrameMkLst>
            <pc:docMk/>
            <pc:sldMk cId="1421916965" sldId="263"/>
            <ac:graphicFrameMk id="33" creationId="{EDC443D6-DB82-4DDC-8A6F-8A9F3FD89325}"/>
          </ac:graphicFrameMkLst>
        </pc:graphicFrameChg>
        <pc:picChg chg="add del">
          <ac:chgData name="Alison O'neill" userId="0f83adcd-7990-4a17-b60c-27daf0b9734d" providerId="ADAL" clId="{DD7A6E3D-B55D-4B73-A8E2-23161EA0590C}" dt="2018-03-19T17:54:01.241" v="4398" actId="26606"/>
          <ac:picMkLst>
            <pc:docMk/>
            <pc:sldMk cId="1421916965" sldId="263"/>
            <ac:picMk id="7" creationId="{9BD31748-F0BA-4930-B1AA-DCD6D174D8D7}"/>
          </ac:picMkLst>
        </pc:picChg>
        <pc:picChg chg="add del">
          <ac:chgData name="Alison O'neill" userId="0f83adcd-7990-4a17-b60c-27daf0b9734d" providerId="ADAL" clId="{DD7A6E3D-B55D-4B73-A8E2-23161EA0590C}" dt="2018-03-19T17:54:01.241" v="4398" actId="26606"/>
          <ac:picMkLst>
            <pc:docMk/>
            <pc:sldMk cId="1421916965" sldId="263"/>
            <ac:picMk id="14" creationId="{39D1DDD4-5BB3-45BA-B9B3-06B62299AD79}"/>
          </ac:picMkLst>
        </pc:picChg>
        <pc:picChg chg="add del">
          <ac:chgData name="Alison O'neill" userId="0f83adcd-7990-4a17-b60c-27daf0b9734d" providerId="ADAL" clId="{DD7A6E3D-B55D-4B73-A8E2-23161EA0590C}" dt="2018-03-19T17:54:02.979" v="4400" actId="26606"/>
          <ac:picMkLst>
            <pc:docMk/>
            <pc:sldMk cId="1421916965" sldId="263"/>
            <ac:picMk id="22" creationId="{4CB4C886-8576-4974-AB93-DE953D24393F}"/>
          </ac:picMkLst>
        </pc:picChg>
        <pc:picChg chg="add del">
          <ac:chgData name="Alison O'neill" userId="0f83adcd-7990-4a17-b60c-27daf0b9734d" providerId="ADAL" clId="{DD7A6E3D-B55D-4B73-A8E2-23161EA0590C}" dt="2018-03-19T17:54:06.805" v="4402" actId="26606"/>
          <ac:picMkLst>
            <pc:docMk/>
            <pc:sldMk cId="1421916965" sldId="263"/>
            <ac:picMk id="27" creationId="{5886CB00-0B4D-464B-8ED8-6028A46899A6}"/>
          </ac:picMkLst>
        </pc:picChg>
        <pc:picChg chg="add mod">
          <ac:chgData name="Alison O'neill" userId="0f83adcd-7990-4a17-b60c-27daf0b9734d" providerId="ADAL" clId="{DD7A6E3D-B55D-4B73-A8E2-23161EA0590C}" dt="2018-03-19T17:54:11.665" v="4404" actId="27614"/>
          <ac:picMkLst>
            <pc:docMk/>
            <pc:sldMk cId="1421916965" sldId="263"/>
            <ac:picMk id="37" creationId="{39D1DDD4-5BB3-45BA-B9B3-06B62299AD79}"/>
          </ac:picMkLst>
        </pc:picChg>
        <pc:picChg chg="add">
          <ac:chgData name="Alison O'neill" userId="0f83adcd-7990-4a17-b60c-27daf0b9734d" providerId="ADAL" clId="{DD7A6E3D-B55D-4B73-A8E2-23161EA0590C}" dt="2018-03-19T17:54:06.829" v="4403" actId="26606"/>
          <ac:picMkLst>
            <pc:docMk/>
            <pc:sldMk cId="1421916965" sldId="263"/>
            <ac:picMk id="40" creationId="{4B077092-CD33-4DAE-BF6B-47DA2A685A58}"/>
          </ac:picMkLst>
        </pc:picChg>
        <pc:cxnChg chg="add del">
          <ac:chgData name="Alison O'neill" userId="0f83adcd-7990-4a17-b60c-27daf0b9734d" providerId="ADAL" clId="{DD7A6E3D-B55D-4B73-A8E2-23161EA0590C}" dt="2018-03-19T17:54:01.241" v="4398" actId="26606"/>
          <ac:cxnSpMkLst>
            <pc:docMk/>
            <pc:sldMk cId="1421916965" sldId="263"/>
            <ac:cxnSpMk id="16" creationId="{A24DAE64-2302-42EA-8239-F2F0775CA5AD}"/>
          </ac:cxnSpMkLst>
        </pc:cxnChg>
        <pc:cxnChg chg="add del">
          <ac:chgData name="Alison O'neill" userId="0f83adcd-7990-4a17-b60c-27daf0b9734d" providerId="ADAL" clId="{DD7A6E3D-B55D-4B73-A8E2-23161EA0590C}" dt="2018-03-19T17:54:01.241" v="4398" actId="26606"/>
          <ac:cxnSpMkLst>
            <pc:docMk/>
            <pc:sldMk cId="1421916965" sldId="263"/>
            <ac:cxnSpMk id="18" creationId="{C884B8F8-FDC9-498B-9960-5D7260AFCB03}"/>
          </ac:cxnSpMkLst>
        </pc:cxnChg>
        <pc:cxnChg chg="add del">
          <ac:chgData name="Alison O'neill" userId="0f83adcd-7990-4a17-b60c-27daf0b9734d" providerId="ADAL" clId="{DD7A6E3D-B55D-4B73-A8E2-23161EA0590C}" dt="2018-03-19T17:54:02.979" v="4400" actId="26606"/>
          <ac:cxnSpMkLst>
            <pc:docMk/>
            <pc:sldMk cId="1421916965" sldId="263"/>
            <ac:cxnSpMk id="23" creationId="{9F386762-7F04-4308-9C63-5F9B6DD51527}"/>
          </ac:cxnSpMkLst>
        </pc:cxnChg>
        <pc:cxnChg chg="add del">
          <ac:chgData name="Alison O'neill" userId="0f83adcd-7990-4a17-b60c-27daf0b9734d" providerId="ADAL" clId="{DD7A6E3D-B55D-4B73-A8E2-23161EA0590C}" dt="2018-03-19T17:54:02.979" v="4400" actId="26606"/>
          <ac:cxnSpMkLst>
            <pc:docMk/>
            <pc:sldMk cId="1421916965" sldId="263"/>
            <ac:cxnSpMk id="24" creationId="{34EA8DE4-CCC2-431B-8C80-EA90145DB847}"/>
          </ac:cxnSpMkLst>
        </pc:cxnChg>
        <pc:cxnChg chg="add del">
          <ac:chgData name="Alison O'neill" userId="0f83adcd-7990-4a17-b60c-27daf0b9734d" providerId="ADAL" clId="{DD7A6E3D-B55D-4B73-A8E2-23161EA0590C}" dt="2018-03-19T17:54:06.805" v="4402" actId="26606"/>
          <ac:cxnSpMkLst>
            <pc:docMk/>
            <pc:sldMk cId="1421916965" sldId="263"/>
            <ac:cxnSpMk id="28" creationId="{F47B8F6D-15DD-492D-9776-DF8BEF3ECAA9}"/>
          </ac:cxnSpMkLst>
        </pc:cxnChg>
        <pc:cxnChg chg="add del">
          <ac:chgData name="Alison O'neill" userId="0f83adcd-7990-4a17-b60c-27daf0b9734d" providerId="ADAL" clId="{DD7A6E3D-B55D-4B73-A8E2-23161EA0590C}" dt="2018-03-19T17:54:06.805" v="4402" actId="26606"/>
          <ac:cxnSpMkLst>
            <pc:docMk/>
            <pc:sldMk cId="1421916965" sldId="263"/>
            <ac:cxnSpMk id="32" creationId="{FDE442CB-3821-45ED-8A24-25846C0B6AA8}"/>
          </ac:cxnSpMkLst>
        </pc:cxnChg>
        <pc:cxnChg chg="add">
          <ac:chgData name="Alison O'neill" userId="0f83adcd-7990-4a17-b60c-27daf0b9734d" providerId="ADAL" clId="{DD7A6E3D-B55D-4B73-A8E2-23161EA0590C}" dt="2018-03-19T17:54:06.829" v="4403" actId="26606"/>
          <ac:cxnSpMkLst>
            <pc:docMk/>
            <pc:sldMk cId="1421916965" sldId="263"/>
            <ac:cxnSpMk id="38" creationId="{A24DAE64-2302-42EA-8239-F2F0775CA5AD}"/>
          </ac:cxnSpMkLst>
        </pc:cxnChg>
        <pc:cxnChg chg="add">
          <ac:chgData name="Alison O'neill" userId="0f83adcd-7990-4a17-b60c-27daf0b9734d" providerId="ADAL" clId="{DD7A6E3D-B55D-4B73-A8E2-23161EA0590C}" dt="2018-03-19T17:54:06.829" v="4403" actId="26606"/>
          <ac:cxnSpMkLst>
            <pc:docMk/>
            <pc:sldMk cId="1421916965" sldId="263"/>
            <ac:cxnSpMk id="39" creationId="{C884B8F8-FDC9-498B-9960-5D7260AFCB03}"/>
          </ac:cxnSpMkLst>
        </pc:cxnChg>
      </pc:sldChg>
      <pc:sldChg chg="addSp delSp modSp mod setBg">
        <pc:chgData name="Alison O'neill" userId="0f83adcd-7990-4a17-b60c-27daf0b9734d" providerId="ADAL" clId="{DD7A6E3D-B55D-4B73-A8E2-23161EA0590C}" dt="2018-03-19T17:55:02.602" v="4409" actId="26606"/>
        <pc:sldMkLst>
          <pc:docMk/>
          <pc:sldMk cId="208428149" sldId="265"/>
        </pc:sldMkLst>
        <pc:spChg chg="mod">
          <ac:chgData name="Alison O'neill" userId="0f83adcd-7990-4a17-b60c-27daf0b9734d" providerId="ADAL" clId="{DD7A6E3D-B55D-4B73-A8E2-23161EA0590C}" dt="2018-03-19T17:55:02.602" v="4409" actId="26606"/>
          <ac:spMkLst>
            <pc:docMk/>
            <pc:sldMk cId="208428149" sldId="265"/>
            <ac:spMk id="2" creationId="{9763F234-F5AA-4048-A36B-25CEBBC2D6E8}"/>
          </ac:spMkLst>
        </pc:spChg>
        <pc:spChg chg="add del mod">
          <ac:chgData name="Alison O'neill" userId="0f83adcd-7990-4a17-b60c-27daf0b9734d" providerId="ADAL" clId="{DD7A6E3D-B55D-4B73-A8E2-23161EA0590C}" dt="2018-03-19T17:55:02.602" v="4409" actId="26606"/>
          <ac:spMkLst>
            <pc:docMk/>
            <pc:sldMk cId="208428149" sldId="265"/>
            <ac:spMk id="3" creationId="{22F5048A-5BEA-41FF-B342-9BB1999B8CF2}"/>
          </ac:spMkLst>
        </pc:spChg>
        <pc:spChg chg="add">
          <ac:chgData name="Alison O'neill" userId="0f83adcd-7990-4a17-b60c-27daf0b9734d" providerId="ADAL" clId="{DD7A6E3D-B55D-4B73-A8E2-23161EA0590C}" dt="2018-03-19T17:55:02.602" v="4409" actId="26606"/>
          <ac:spMkLst>
            <pc:docMk/>
            <pc:sldMk cId="208428149" sldId="265"/>
            <ac:spMk id="8" creationId="{29C51009-A09A-4689-8E6C-F8FC99E6A840}"/>
          </ac:spMkLst>
        </pc:spChg>
        <pc:spChg chg="add del">
          <ac:chgData name="Alison O'neill" userId="0f83adcd-7990-4a17-b60c-27daf0b9734d" providerId="ADAL" clId="{DD7A6E3D-B55D-4B73-A8E2-23161EA0590C}" dt="2018-03-19T17:55:02.595" v="4408" actId="26606"/>
          <ac:spMkLst>
            <pc:docMk/>
            <pc:sldMk cId="208428149" sldId="265"/>
            <ac:spMk id="10" creationId="{32D32A60-013B-47A8-8833-D2424080917B}"/>
          </ac:spMkLst>
        </pc:spChg>
        <pc:spChg chg="add del">
          <ac:chgData name="Alison O'neill" userId="0f83adcd-7990-4a17-b60c-27daf0b9734d" providerId="ADAL" clId="{DD7A6E3D-B55D-4B73-A8E2-23161EA0590C}" dt="2018-03-19T17:55:02.595" v="4408" actId="26606"/>
          <ac:spMkLst>
            <pc:docMk/>
            <pc:sldMk cId="208428149" sldId="265"/>
            <ac:spMk id="12" creationId="{AE27932B-B694-4C4C-90D7-A0333A7C5876}"/>
          </ac:spMkLst>
        </pc:spChg>
        <pc:spChg chg="add del">
          <ac:chgData name="Alison O'neill" userId="0f83adcd-7990-4a17-b60c-27daf0b9734d" providerId="ADAL" clId="{DD7A6E3D-B55D-4B73-A8E2-23161EA0590C}" dt="2018-03-19T17:55:02.595" v="4408" actId="26606"/>
          <ac:spMkLst>
            <pc:docMk/>
            <pc:sldMk cId="208428149" sldId="265"/>
            <ac:spMk id="20" creationId="{A9DA474E-6B91-4200-840F-0257B2358A75}"/>
          </ac:spMkLst>
        </pc:spChg>
        <pc:spChg chg="add">
          <ac:chgData name="Alison O'neill" userId="0f83adcd-7990-4a17-b60c-27daf0b9734d" providerId="ADAL" clId="{DD7A6E3D-B55D-4B73-A8E2-23161EA0590C}" dt="2018-03-19T17:55:02.602" v="4409" actId="26606"/>
          <ac:spMkLst>
            <pc:docMk/>
            <pc:sldMk cId="208428149" sldId="265"/>
            <ac:spMk id="23" creationId="{22F5048A-5BEA-41FF-B342-9BB1999B8CF2}"/>
          </ac:spMkLst>
        </pc:spChg>
        <pc:graphicFrameChg chg="add del">
          <ac:chgData name="Alison O'neill" userId="0f83adcd-7990-4a17-b60c-27daf0b9734d" providerId="ADAL" clId="{DD7A6E3D-B55D-4B73-A8E2-23161EA0590C}" dt="2018-03-19T17:55:02.595" v="4408" actId="26606"/>
          <ac:graphicFrameMkLst>
            <pc:docMk/>
            <pc:sldMk cId="208428149" sldId="265"/>
            <ac:graphicFrameMk id="5" creationId="{98D8515C-0ACD-47C8-B598-CA355BE05E7C}"/>
          </ac:graphicFrameMkLst>
        </pc:graphicFrameChg>
        <pc:picChg chg="add del">
          <ac:chgData name="Alison O'neill" userId="0f83adcd-7990-4a17-b60c-27daf0b9734d" providerId="ADAL" clId="{DD7A6E3D-B55D-4B73-A8E2-23161EA0590C}" dt="2018-03-19T17:55:02.595" v="4408" actId="26606"/>
          <ac:picMkLst>
            <pc:docMk/>
            <pc:sldMk cId="208428149" sldId="265"/>
            <ac:picMk id="14" creationId="{DF63C9AD-AE6E-4512-8171-91612E84CCFB}"/>
          </ac:picMkLst>
        </pc:picChg>
        <pc:cxnChg chg="add del">
          <ac:chgData name="Alison O'neill" userId="0f83adcd-7990-4a17-b60c-27daf0b9734d" providerId="ADAL" clId="{DD7A6E3D-B55D-4B73-A8E2-23161EA0590C}" dt="2018-03-19T17:55:02.595" v="4408" actId="26606"/>
          <ac:cxnSpMkLst>
            <pc:docMk/>
            <pc:sldMk cId="208428149" sldId="265"/>
            <ac:cxnSpMk id="16" creationId="{FE1A49CE-B63D-457A-A180-1C883E1A63D2}"/>
          </ac:cxnSpMkLst>
        </pc:cxnChg>
        <pc:cxnChg chg="add del">
          <ac:chgData name="Alison O'neill" userId="0f83adcd-7990-4a17-b60c-27daf0b9734d" providerId="ADAL" clId="{DD7A6E3D-B55D-4B73-A8E2-23161EA0590C}" dt="2018-03-19T17:55:02.595" v="4408" actId="26606"/>
          <ac:cxnSpMkLst>
            <pc:docMk/>
            <pc:sldMk cId="208428149" sldId="265"/>
            <ac:cxnSpMk id="18" creationId="{9EBB0476-5CF0-4F44-8D68-5D42D7AEE43A}"/>
          </ac:cxnSpMkLst>
        </pc:cxnChg>
        <pc:cxnChg chg="add">
          <ac:chgData name="Alison O'neill" userId="0f83adcd-7990-4a17-b60c-27daf0b9734d" providerId="ADAL" clId="{DD7A6E3D-B55D-4B73-A8E2-23161EA0590C}" dt="2018-03-19T17:55:02.602" v="4409" actId="26606"/>
          <ac:cxnSpMkLst>
            <pc:docMk/>
            <pc:sldMk cId="208428149" sldId="265"/>
            <ac:cxnSpMk id="22" creationId="{9EC65442-F244-409C-BF44-C5D6472E810A}"/>
          </ac:cxnSpMkLst>
        </pc:cxnChg>
      </pc:sldChg>
      <pc:sldChg chg="addSp modSp add mod setBg">
        <pc:chgData name="Alison O'neill" userId="0f83adcd-7990-4a17-b60c-27daf0b9734d" providerId="ADAL" clId="{DD7A6E3D-B55D-4B73-A8E2-23161EA0590C}" dt="2018-03-19T17:56:22.354" v="4422" actId="26606"/>
        <pc:sldMkLst>
          <pc:docMk/>
          <pc:sldMk cId="1784286034" sldId="274"/>
        </pc:sldMkLst>
        <pc:spChg chg="mod">
          <ac:chgData name="Alison O'neill" userId="0f83adcd-7990-4a17-b60c-27daf0b9734d" providerId="ADAL" clId="{DD7A6E3D-B55D-4B73-A8E2-23161EA0590C}" dt="2018-03-19T17:56:22.354" v="4422" actId="26606"/>
          <ac:spMkLst>
            <pc:docMk/>
            <pc:sldMk cId="1784286034" sldId="274"/>
            <ac:spMk id="2" creationId="{4494AEB8-0548-4B40-A28E-78BFC2D2BDD2}"/>
          </ac:spMkLst>
        </pc:spChg>
        <pc:spChg chg="mod">
          <ac:chgData name="Alison O'neill" userId="0f83adcd-7990-4a17-b60c-27daf0b9734d" providerId="ADAL" clId="{DD7A6E3D-B55D-4B73-A8E2-23161EA0590C}" dt="2018-03-19T17:56:22.354" v="4422" actId="26606"/>
          <ac:spMkLst>
            <pc:docMk/>
            <pc:sldMk cId="1784286034" sldId="274"/>
            <ac:spMk id="3" creationId="{BDC64011-DA27-4830-A1BF-96E67B948E7A}"/>
          </ac:spMkLst>
        </pc:spChg>
        <pc:grpChg chg="add">
          <ac:chgData name="Alison O'neill" userId="0f83adcd-7990-4a17-b60c-27daf0b9734d" providerId="ADAL" clId="{DD7A6E3D-B55D-4B73-A8E2-23161EA0590C}" dt="2018-03-19T17:56:22.354" v="4422" actId="26606"/>
          <ac:grpSpMkLst>
            <pc:docMk/>
            <pc:sldMk cId="1784286034" sldId="274"/>
            <ac:grpSpMk id="10" creationId="{50580FD3-BAF1-4B54-8369-1BB5FBE49584}"/>
          </ac:grpSpMkLst>
        </pc:grpChg>
        <pc:picChg chg="add">
          <ac:chgData name="Alison O'neill" userId="0f83adcd-7990-4a17-b60c-27daf0b9734d" providerId="ADAL" clId="{DD7A6E3D-B55D-4B73-A8E2-23161EA0590C}" dt="2018-03-19T17:56:22.354" v="4422" actId="26606"/>
          <ac:picMkLst>
            <pc:docMk/>
            <pc:sldMk cId="1784286034" sldId="274"/>
            <ac:picMk id="7" creationId="{B6022176-0F9D-40D4-925E-BDE6A9C8F2EF}"/>
          </ac:picMkLst>
        </pc:picChg>
      </pc:sldChg>
    </pc:docChg>
  </pc:docChgLst>
  <pc:docChgLst>
    <pc:chgData name="Alison O'neill (1601176)" userId="0f83adcd-7990-4a17-b60c-27daf0b9734d" providerId="ADAL" clId="{9BE8A750-CAAB-4C41-A5DE-037E54EED48D}"/>
    <pc:docChg chg="undo redo custSel addSld delSld modSld">
      <pc:chgData name="Alison O'neill (1601176)" userId="0f83adcd-7990-4a17-b60c-27daf0b9734d" providerId="ADAL" clId="{9BE8A750-CAAB-4C41-A5DE-037E54EED48D}" dt="2018-03-23T14:27:44.463" v="616" actId="1076"/>
      <pc:docMkLst>
        <pc:docMk/>
      </pc:docMkLst>
      <pc:sldChg chg="addSp delSp modSp">
        <pc:chgData name="Alison O'neill (1601176)" userId="0f83adcd-7990-4a17-b60c-27daf0b9734d" providerId="ADAL" clId="{9BE8A750-CAAB-4C41-A5DE-037E54EED48D}" dt="2018-03-23T14:15:35.994" v="524" actId="14100"/>
        <pc:sldMkLst>
          <pc:docMk/>
          <pc:sldMk cId="3693285466" sldId="256"/>
        </pc:sldMkLst>
        <pc:spChg chg="mod">
          <ac:chgData name="Alison O'neill (1601176)" userId="0f83adcd-7990-4a17-b60c-27daf0b9734d" providerId="ADAL" clId="{9BE8A750-CAAB-4C41-A5DE-037E54EED48D}" dt="2018-03-23T14:14:15.697" v="500" actId="1076"/>
          <ac:spMkLst>
            <pc:docMk/>
            <pc:sldMk cId="3693285466" sldId="256"/>
            <ac:spMk id="2" creationId="{BCCEE915-6F0B-4402-BD68-AC942CB0AA7A}"/>
          </ac:spMkLst>
        </pc:spChg>
        <pc:spChg chg="mod">
          <ac:chgData name="Alison O'neill (1601176)" userId="0f83adcd-7990-4a17-b60c-27daf0b9734d" providerId="ADAL" clId="{9BE8A750-CAAB-4C41-A5DE-037E54EED48D}" dt="2018-03-23T14:15:35.994" v="524" actId="14100"/>
          <ac:spMkLst>
            <pc:docMk/>
            <pc:sldMk cId="3693285466" sldId="256"/>
            <ac:spMk id="3" creationId="{B0A926F1-F17A-4871-AFB1-31123BE43CCC}"/>
          </ac:spMkLst>
        </pc:spChg>
        <pc:spChg chg="add del mod">
          <ac:chgData name="Alison O'neill (1601176)" userId="0f83adcd-7990-4a17-b60c-27daf0b9734d" providerId="ADAL" clId="{9BE8A750-CAAB-4C41-A5DE-037E54EED48D}" dt="2018-03-23T10:47:59.281" v="124" actId="14100"/>
          <ac:spMkLst>
            <pc:docMk/>
            <pc:sldMk cId="3693285466" sldId="256"/>
            <ac:spMk id="4" creationId="{CD0108D0-1A1F-41DA-B4AB-73059895B9A0}"/>
          </ac:spMkLst>
        </pc:spChg>
        <pc:spChg chg="add mod">
          <ac:chgData name="Alison O'neill (1601176)" userId="0f83adcd-7990-4a17-b60c-27daf0b9734d" providerId="ADAL" clId="{9BE8A750-CAAB-4C41-A5DE-037E54EED48D}" dt="2018-03-23T14:15:34.510" v="522" actId="14100"/>
          <ac:spMkLst>
            <pc:docMk/>
            <pc:sldMk cId="3693285466" sldId="256"/>
            <ac:spMk id="5" creationId="{C606ED16-81E4-4122-AF63-C52FFCF4DB21}"/>
          </ac:spMkLst>
        </pc:spChg>
        <pc:spChg chg="add del mod">
          <ac:chgData name="Alison O'neill (1601176)" userId="0f83adcd-7990-4a17-b60c-27daf0b9734d" providerId="ADAL" clId="{9BE8A750-CAAB-4C41-A5DE-037E54EED48D}" dt="2018-03-23T10:57:43.302" v="172" actId="47"/>
          <ac:spMkLst>
            <pc:docMk/>
            <pc:sldMk cId="3693285466" sldId="256"/>
            <ac:spMk id="6" creationId="{993F6C6C-F978-4E30-927D-5CC86F03946A}"/>
          </ac:spMkLst>
        </pc:spChg>
        <pc:spChg chg="add mod">
          <ac:chgData name="Alison O'neill (1601176)" userId="0f83adcd-7990-4a17-b60c-27daf0b9734d" providerId="ADAL" clId="{9BE8A750-CAAB-4C41-A5DE-037E54EED48D}" dt="2018-03-23T11:15:03.004" v="294" actId="14100"/>
          <ac:spMkLst>
            <pc:docMk/>
            <pc:sldMk cId="3693285466" sldId="256"/>
            <ac:spMk id="7" creationId="{0A4B6C6E-D633-4F64-A298-60ADE54691B3}"/>
          </ac:spMkLst>
        </pc:spChg>
      </pc:sldChg>
      <pc:sldChg chg="addSp delSp modSp delDesignElem">
        <pc:chgData name="Alison O'neill (1601176)" userId="0f83adcd-7990-4a17-b60c-27daf0b9734d" providerId="ADAL" clId="{9BE8A750-CAAB-4C41-A5DE-037E54EED48D}" dt="2018-03-23T11:03:55.210" v="231" actId="14100"/>
        <pc:sldMkLst>
          <pc:docMk/>
          <pc:sldMk cId="1320568535" sldId="257"/>
        </pc:sldMkLst>
        <pc:spChg chg="mod">
          <ac:chgData name="Alison O'neill (1601176)" userId="0f83adcd-7990-4a17-b60c-27daf0b9734d" providerId="ADAL" clId="{9BE8A750-CAAB-4C41-A5DE-037E54EED48D}" dt="2018-03-23T11:03:55.210" v="231" actId="14100"/>
          <ac:spMkLst>
            <pc:docMk/>
            <pc:sldMk cId="1320568535" sldId="257"/>
            <ac:spMk id="3" creationId="{1E94D2A1-F720-416B-98F4-D47A75D85B9D}"/>
          </ac:spMkLst>
        </pc:spChg>
        <pc:spChg chg="add del">
          <ac:chgData name="Alison O'neill (1601176)" userId="0f83adcd-7990-4a17-b60c-27daf0b9734d" providerId="ADAL" clId="{9BE8A750-CAAB-4C41-A5DE-037E54EED48D}" dt="2018-03-23T11:03:55.210" v="231" actId="14100"/>
          <ac:spMkLst>
            <pc:docMk/>
            <pc:sldMk cId="1320568535" sldId="257"/>
            <ac:spMk id="8" creationId="{50FD0717-BEEE-48D4-8750-E44E166E9787}"/>
          </ac:spMkLst>
        </pc:spChg>
        <pc:spChg chg="add del">
          <ac:chgData name="Alison O'neill (1601176)" userId="0f83adcd-7990-4a17-b60c-27daf0b9734d" providerId="ADAL" clId="{9BE8A750-CAAB-4C41-A5DE-037E54EED48D}" dt="2018-03-23T11:03:55.210" v="231" actId="14100"/>
          <ac:spMkLst>
            <pc:docMk/>
            <pc:sldMk cId="1320568535" sldId="257"/>
            <ac:spMk id="10" creationId="{E4CBA4EB-F997-4F56-9436-88F607540DE6}"/>
          </ac:spMkLst>
        </pc:spChg>
        <pc:spChg chg="add del">
          <ac:chgData name="Alison O'neill (1601176)" userId="0f83adcd-7990-4a17-b60c-27daf0b9734d" providerId="ADAL" clId="{9BE8A750-CAAB-4C41-A5DE-037E54EED48D}" dt="2018-03-23T11:03:55.210" v="231" actId="14100"/>
          <ac:spMkLst>
            <pc:docMk/>
            <pc:sldMk cId="1320568535" sldId="257"/>
            <ac:spMk id="16" creationId="{37EE4B41-0C22-468A-BCFF-66786B9C8986}"/>
          </ac:spMkLst>
        </pc:spChg>
        <pc:grpChg chg="add del">
          <ac:chgData name="Alison O'neill (1601176)" userId="0f83adcd-7990-4a17-b60c-27daf0b9734d" providerId="ADAL" clId="{9BE8A750-CAAB-4C41-A5DE-037E54EED48D}" dt="2018-03-23T11:03:55.210" v="231" actId="14100"/>
          <ac:grpSpMkLst>
            <pc:docMk/>
            <pc:sldMk cId="1320568535" sldId="257"/>
            <ac:grpSpMk id="12" creationId="{C2DA450E-1EDD-4D4A-8257-4808EB93716D}"/>
          </ac:grpSpMkLst>
        </pc:grpChg>
        <pc:picChg chg="add del">
          <ac:chgData name="Alison O'neill (1601176)" userId="0f83adcd-7990-4a17-b60c-27daf0b9734d" providerId="ADAL" clId="{9BE8A750-CAAB-4C41-A5DE-037E54EED48D}" dt="2018-03-23T11:03:55.210" v="231" actId="14100"/>
          <ac:picMkLst>
            <pc:docMk/>
            <pc:sldMk cId="1320568535" sldId="257"/>
            <ac:picMk id="18" creationId="{8B060F31-12EA-4404-8435-DA25F36C8961}"/>
          </ac:picMkLst>
        </pc:picChg>
        <pc:cxnChg chg="add del">
          <ac:chgData name="Alison O'neill (1601176)" userId="0f83adcd-7990-4a17-b60c-27daf0b9734d" providerId="ADAL" clId="{9BE8A750-CAAB-4C41-A5DE-037E54EED48D}" dt="2018-03-23T11:03:55.210" v="231" actId="14100"/>
          <ac:cxnSpMkLst>
            <pc:docMk/>
            <pc:sldMk cId="1320568535" sldId="257"/>
            <ac:cxnSpMk id="20" creationId="{E4F1CB68-9DEB-4A71-8E7C-DE9278F0359E}"/>
          </ac:cxnSpMkLst>
        </pc:cxnChg>
      </pc:sldChg>
      <pc:sldChg chg="addSp delSp modSp mod setBg setClrOvrMap delDesignElem">
        <pc:chgData name="Alison O'neill (1601176)" userId="0f83adcd-7990-4a17-b60c-27daf0b9734d" providerId="ADAL" clId="{9BE8A750-CAAB-4C41-A5DE-037E54EED48D}" dt="2018-03-23T14:22:18.478" v="579" actId="20577"/>
        <pc:sldMkLst>
          <pc:docMk/>
          <pc:sldMk cId="2671401894" sldId="258"/>
        </pc:sldMkLst>
        <pc:spChg chg="mod">
          <ac:chgData name="Alison O'neill (1601176)" userId="0f83adcd-7990-4a17-b60c-27daf0b9734d" providerId="ADAL" clId="{9BE8A750-CAAB-4C41-A5DE-037E54EED48D}" dt="2018-03-23T14:20:42.845" v="562" actId="1076"/>
          <ac:spMkLst>
            <pc:docMk/>
            <pc:sldMk cId="2671401894" sldId="258"/>
            <ac:spMk id="2" creationId="{433CA7E6-8077-4190-A01C-100A28A9565A}"/>
          </ac:spMkLst>
        </pc:spChg>
        <pc:spChg chg="mod">
          <ac:chgData name="Alison O'neill (1601176)" userId="0f83adcd-7990-4a17-b60c-27daf0b9734d" providerId="ADAL" clId="{9BE8A750-CAAB-4C41-A5DE-037E54EED48D}" dt="2018-03-23T14:22:18.478" v="579" actId="20577"/>
          <ac:spMkLst>
            <pc:docMk/>
            <pc:sldMk cId="2671401894" sldId="258"/>
            <ac:spMk id="3" creationId="{E8E96E30-78D5-4C67-AE62-3F13B8C8B246}"/>
          </ac:spMkLst>
        </pc:spChg>
        <pc:spChg chg="add del">
          <ac:chgData name="Alison O'neill (1601176)" userId="0f83adcd-7990-4a17-b60c-27daf0b9734d" providerId="ADAL" clId="{9BE8A750-CAAB-4C41-A5DE-037E54EED48D}" dt="2018-03-23T14:18:23.120" v="532" actId="26606"/>
          <ac:spMkLst>
            <pc:docMk/>
            <pc:sldMk cId="2671401894" sldId="258"/>
            <ac:spMk id="66" creationId="{1EE485E7-7D6D-4CB0-A3AD-261D97B2EFEA}"/>
          </ac:spMkLst>
        </pc:spChg>
        <pc:spChg chg="add del">
          <ac:chgData name="Alison O'neill (1601176)" userId="0f83adcd-7990-4a17-b60c-27daf0b9734d" providerId="ADAL" clId="{9BE8A750-CAAB-4C41-A5DE-037E54EED48D}" dt="2018-03-23T14:18:23.120" v="532" actId="26606"/>
          <ac:spMkLst>
            <pc:docMk/>
            <pc:sldMk cId="2671401894" sldId="258"/>
            <ac:spMk id="67" creationId="{A55E3208-F0C4-4962-8946-065C94F89635}"/>
          </ac:spMkLst>
        </pc:spChg>
        <pc:spChg chg="add del">
          <ac:chgData name="Alison O'neill (1601176)" userId="0f83adcd-7990-4a17-b60c-27daf0b9734d" providerId="ADAL" clId="{9BE8A750-CAAB-4C41-A5DE-037E54EED48D}" dt="2018-03-23T14:18:23.120" v="532" actId="26606"/>
          <ac:spMkLst>
            <pc:docMk/>
            <pc:sldMk cId="2671401894" sldId="258"/>
            <ac:spMk id="72" creationId="{50FD0717-BEEE-48D4-8750-E44E166E9787}"/>
          </ac:spMkLst>
        </pc:spChg>
        <pc:spChg chg="add del">
          <ac:chgData name="Alison O'neill (1601176)" userId="0f83adcd-7990-4a17-b60c-27daf0b9734d" providerId="ADAL" clId="{9BE8A750-CAAB-4C41-A5DE-037E54EED48D}" dt="2018-03-23T14:18:23.120" v="532" actId="26606"/>
          <ac:spMkLst>
            <pc:docMk/>
            <pc:sldMk cId="2671401894" sldId="258"/>
            <ac:spMk id="73" creationId="{E4CBA4EB-F997-4F56-9436-88F607540DE6}"/>
          </ac:spMkLst>
        </pc:spChg>
        <pc:spChg chg="add del">
          <ac:chgData name="Alison O'neill (1601176)" userId="0f83adcd-7990-4a17-b60c-27daf0b9734d" providerId="ADAL" clId="{9BE8A750-CAAB-4C41-A5DE-037E54EED48D}" dt="2018-03-23T14:17:23.928" v="526" actId="26606"/>
          <ac:spMkLst>
            <pc:docMk/>
            <pc:sldMk cId="2671401894" sldId="258"/>
            <ac:spMk id="75" creationId="{50FD0717-BEEE-48D4-8750-E44E166E9787}"/>
          </ac:spMkLst>
        </pc:spChg>
        <pc:spChg chg="add del">
          <ac:chgData name="Alison O'neill (1601176)" userId="0f83adcd-7990-4a17-b60c-27daf0b9734d" providerId="ADAL" clId="{9BE8A750-CAAB-4C41-A5DE-037E54EED48D}" dt="2018-03-23T14:18:23.120" v="532" actId="26606"/>
          <ac:spMkLst>
            <pc:docMk/>
            <pc:sldMk cId="2671401894" sldId="258"/>
            <ac:spMk id="76" creationId="{37EE4B41-0C22-468A-BCFF-66786B9C8986}"/>
          </ac:spMkLst>
        </pc:spChg>
        <pc:spChg chg="add del">
          <ac:chgData name="Alison O'neill (1601176)" userId="0f83adcd-7990-4a17-b60c-27daf0b9734d" providerId="ADAL" clId="{9BE8A750-CAAB-4C41-A5DE-037E54EED48D}" dt="2018-03-23T14:17:23.928" v="526" actId="26606"/>
          <ac:spMkLst>
            <pc:docMk/>
            <pc:sldMk cId="2671401894" sldId="258"/>
            <ac:spMk id="77" creationId="{E4CBA4EB-F997-4F56-9436-88F607540DE6}"/>
          </ac:spMkLst>
        </pc:spChg>
        <pc:spChg chg="add del">
          <ac:chgData name="Alison O'neill (1601176)" userId="0f83adcd-7990-4a17-b60c-27daf0b9734d" providerId="ADAL" clId="{9BE8A750-CAAB-4C41-A5DE-037E54EED48D}" dt="2018-03-23T14:17:23.928" v="526" actId="26606"/>
          <ac:spMkLst>
            <pc:docMk/>
            <pc:sldMk cId="2671401894" sldId="258"/>
            <ac:spMk id="83" creationId="{37EE4B41-0C22-468A-BCFF-66786B9C8986}"/>
          </ac:spMkLst>
        </pc:spChg>
        <pc:spChg chg="add del">
          <ac:chgData name="Alison O'neill (1601176)" userId="0f83adcd-7990-4a17-b60c-27daf0b9734d" providerId="ADAL" clId="{9BE8A750-CAAB-4C41-A5DE-037E54EED48D}" dt="2018-03-23T14:18:21.760" v="530" actId="26606"/>
          <ac:spMkLst>
            <pc:docMk/>
            <pc:sldMk cId="2671401894" sldId="258"/>
            <ac:spMk id="84" creationId="{B5F9E98A-4FF4-43D6-9C48-6DF0E7F2D272}"/>
          </ac:spMkLst>
        </pc:spChg>
        <pc:spChg chg="add del">
          <ac:chgData name="Alison O'neill (1601176)" userId="0f83adcd-7990-4a17-b60c-27daf0b9734d" providerId="ADAL" clId="{9BE8A750-CAAB-4C41-A5DE-037E54EED48D}" dt="2018-03-23T14:18:21.760" v="530" actId="26606"/>
          <ac:spMkLst>
            <pc:docMk/>
            <pc:sldMk cId="2671401894" sldId="258"/>
            <ac:spMk id="89" creationId="{D207A636-DC99-4588-80C4-9E069B97C3FD}"/>
          </ac:spMkLst>
        </pc:spChg>
        <pc:grpChg chg="add del">
          <ac:chgData name="Alison O'neill (1601176)" userId="0f83adcd-7990-4a17-b60c-27daf0b9734d" providerId="ADAL" clId="{9BE8A750-CAAB-4C41-A5DE-037E54EED48D}" dt="2018-03-23T14:18:23.120" v="532" actId="26606"/>
          <ac:grpSpMkLst>
            <pc:docMk/>
            <pc:sldMk cId="2671401894" sldId="258"/>
            <ac:grpSpMk id="74" creationId="{C2DA450E-1EDD-4D4A-8257-4808EB93716D}"/>
          </ac:grpSpMkLst>
        </pc:grpChg>
        <pc:grpChg chg="add del">
          <ac:chgData name="Alison O'neill (1601176)" userId="0f83adcd-7990-4a17-b60c-27daf0b9734d" providerId="ADAL" clId="{9BE8A750-CAAB-4C41-A5DE-037E54EED48D}" dt="2018-03-23T14:17:23.928" v="526" actId="26606"/>
          <ac:grpSpMkLst>
            <pc:docMk/>
            <pc:sldMk cId="2671401894" sldId="258"/>
            <ac:grpSpMk id="79" creationId="{C2DA450E-1EDD-4D4A-8257-4808EB93716D}"/>
          </ac:grpSpMkLst>
        </pc:grpChg>
        <pc:picChg chg="add del">
          <ac:chgData name="Alison O'neill (1601176)" userId="0f83adcd-7990-4a17-b60c-27daf0b9734d" providerId="ADAL" clId="{9BE8A750-CAAB-4C41-A5DE-037E54EED48D}" dt="2018-03-23T14:18:23.120" v="532" actId="26606"/>
          <ac:picMkLst>
            <pc:docMk/>
            <pc:sldMk cId="2671401894" sldId="258"/>
            <ac:picMk id="68" creationId="{7021C573-B3FF-44B8-A5DE-AB39E9AA6B96}"/>
          </ac:picMkLst>
        </pc:picChg>
        <pc:picChg chg="add del">
          <ac:chgData name="Alison O'neill (1601176)" userId="0f83adcd-7990-4a17-b60c-27daf0b9734d" providerId="ADAL" clId="{9BE8A750-CAAB-4C41-A5DE-037E54EED48D}" dt="2018-03-23T14:18:23.120" v="532" actId="26606"/>
          <ac:picMkLst>
            <pc:docMk/>
            <pc:sldMk cId="2671401894" sldId="258"/>
            <ac:picMk id="78" creationId="{8B060F31-12EA-4404-8435-DA25F36C8961}"/>
          </ac:picMkLst>
        </pc:picChg>
        <pc:picChg chg="add del">
          <ac:chgData name="Alison O'neill (1601176)" userId="0f83adcd-7990-4a17-b60c-27daf0b9734d" providerId="ADAL" clId="{9BE8A750-CAAB-4C41-A5DE-037E54EED48D}" dt="2018-03-23T14:17:23.928" v="526" actId="26606"/>
          <ac:picMkLst>
            <pc:docMk/>
            <pc:sldMk cId="2671401894" sldId="258"/>
            <ac:picMk id="85" creationId="{8B060F31-12EA-4404-8435-DA25F36C8961}"/>
          </ac:picMkLst>
        </pc:picChg>
        <pc:picChg chg="add del">
          <ac:chgData name="Alison O'neill (1601176)" userId="0f83adcd-7990-4a17-b60c-27daf0b9734d" providerId="ADAL" clId="{9BE8A750-CAAB-4C41-A5DE-037E54EED48D}" dt="2018-03-23T14:18:21.760" v="530" actId="26606"/>
          <ac:picMkLst>
            <pc:docMk/>
            <pc:sldMk cId="2671401894" sldId="258"/>
            <ac:picMk id="91" creationId="{D4ED6A5F-3B06-48C5-850F-8045C4DF69AE}"/>
          </ac:picMkLst>
        </pc:picChg>
        <pc:cxnChg chg="add del">
          <ac:chgData name="Alison O'neill (1601176)" userId="0f83adcd-7990-4a17-b60c-27daf0b9734d" providerId="ADAL" clId="{9BE8A750-CAAB-4C41-A5DE-037E54EED48D}" dt="2018-03-23T14:18:23.120" v="532" actId="26606"/>
          <ac:cxnSpMkLst>
            <pc:docMk/>
            <pc:sldMk cId="2671401894" sldId="258"/>
            <ac:cxnSpMk id="69" creationId="{50B0CCD4-E9B0-43B2-806F-05EDF57A7628}"/>
          </ac:cxnSpMkLst>
        </pc:cxnChg>
        <pc:cxnChg chg="add del">
          <ac:chgData name="Alison O'neill (1601176)" userId="0f83adcd-7990-4a17-b60c-27daf0b9734d" providerId="ADAL" clId="{9BE8A750-CAAB-4C41-A5DE-037E54EED48D}" dt="2018-03-23T14:18:23.120" v="532" actId="26606"/>
          <ac:cxnSpMkLst>
            <pc:docMk/>
            <pc:sldMk cId="2671401894" sldId="258"/>
            <ac:cxnSpMk id="70" creationId="{4FAE17D3-C2DC-4665-AF20-33C5BACD5E01}"/>
          </ac:cxnSpMkLst>
        </pc:cxnChg>
        <pc:cxnChg chg="add del">
          <ac:chgData name="Alison O'neill (1601176)" userId="0f83adcd-7990-4a17-b60c-27daf0b9734d" providerId="ADAL" clId="{9BE8A750-CAAB-4C41-A5DE-037E54EED48D}" dt="2018-03-23T14:18:23.120" v="532" actId="26606"/>
          <ac:cxnSpMkLst>
            <pc:docMk/>
            <pc:sldMk cId="2671401894" sldId="258"/>
            <ac:cxnSpMk id="82" creationId="{E4F1CB68-9DEB-4A71-8E7C-DE9278F0359E}"/>
          </ac:cxnSpMkLst>
        </pc:cxnChg>
        <pc:cxnChg chg="add del">
          <ac:chgData name="Alison O'neill (1601176)" userId="0f83adcd-7990-4a17-b60c-27daf0b9734d" providerId="ADAL" clId="{9BE8A750-CAAB-4C41-A5DE-037E54EED48D}" dt="2018-03-23T14:17:23.928" v="526" actId="26606"/>
          <ac:cxnSpMkLst>
            <pc:docMk/>
            <pc:sldMk cId="2671401894" sldId="258"/>
            <ac:cxnSpMk id="87" creationId="{E4F1CB68-9DEB-4A71-8E7C-DE9278F0359E}"/>
          </ac:cxnSpMkLst>
        </pc:cxnChg>
        <pc:cxnChg chg="add del">
          <ac:chgData name="Alison O'neill (1601176)" userId="0f83adcd-7990-4a17-b60c-27daf0b9734d" providerId="ADAL" clId="{9BE8A750-CAAB-4C41-A5DE-037E54EED48D}" dt="2018-03-23T14:18:21.760" v="530" actId="26606"/>
          <ac:cxnSpMkLst>
            <pc:docMk/>
            <pc:sldMk cId="2671401894" sldId="258"/>
            <ac:cxnSpMk id="93" creationId="{C9A60B9D-8DAC-4DA9-88DE-9911621A2B96}"/>
          </ac:cxnSpMkLst>
        </pc:cxnChg>
        <pc:cxnChg chg="add del">
          <ac:chgData name="Alison O'neill (1601176)" userId="0f83adcd-7990-4a17-b60c-27daf0b9734d" providerId="ADAL" clId="{9BE8A750-CAAB-4C41-A5DE-037E54EED48D}" dt="2018-03-23T14:18:21.760" v="530" actId="26606"/>
          <ac:cxnSpMkLst>
            <pc:docMk/>
            <pc:sldMk cId="2671401894" sldId="258"/>
            <ac:cxnSpMk id="95" creationId="{0F2BAA51-3181-4303-929A-FCD9C33F8900}"/>
          </ac:cxnSpMkLst>
        </pc:cxnChg>
      </pc:sldChg>
      <pc:sldChg chg="addSp delSp modSp delDesignElem">
        <pc:chgData name="Alison O'neill (1601176)" userId="0f83adcd-7990-4a17-b60c-27daf0b9734d" providerId="ADAL" clId="{9BE8A750-CAAB-4C41-A5DE-037E54EED48D}" dt="2018-03-23T11:03:55.210" v="231" actId="14100"/>
        <pc:sldMkLst>
          <pc:docMk/>
          <pc:sldMk cId="2143003818" sldId="259"/>
        </pc:sldMkLst>
        <pc:spChg chg="mod">
          <ac:chgData name="Alison O'neill (1601176)" userId="0f83adcd-7990-4a17-b60c-27daf0b9734d" providerId="ADAL" clId="{9BE8A750-CAAB-4C41-A5DE-037E54EED48D}" dt="2018-03-23T10:13:24.025" v="16" actId="20577"/>
          <ac:spMkLst>
            <pc:docMk/>
            <pc:sldMk cId="2143003818" sldId="259"/>
            <ac:spMk id="2" creationId="{0DC0C27C-7E6B-494C-A42C-93F9117A631B}"/>
          </ac:spMkLst>
        </pc:spChg>
        <pc:spChg chg="add del">
          <ac:chgData name="Alison O'neill (1601176)" userId="0f83adcd-7990-4a17-b60c-27daf0b9734d" providerId="ADAL" clId="{9BE8A750-CAAB-4C41-A5DE-037E54EED48D}" dt="2018-03-23T11:03:55.210" v="231" actId="14100"/>
          <ac:spMkLst>
            <pc:docMk/>
            <pc:sldMk cId="2143003818" sldId="259"/>
            <ac:spMk id="19" creationId="{32D32A60-013B-47A8-8833-D2424080917B}"/>
          </ac:spMkLst>
        </pc:spChg>
        <pc:spChg chg="add del">
          <ac:chgData name="Alison O'neill (1601176)" userId="0f83adcd-7990-4a17-b60c-27daf0b9734d" providerId="ADAL" clId="{9BE8A750-CAAB-4C41-A5DE-037E54EED48D}" dt="2018-03-23T11:03:55.210" v="231" actId="14100"/>
          <ac:spMkLst>
            <pc:docMk/>
            <pc:sldMk cId="2143003818" sldId="259"/>
            <ac:spMk id="21" creationId="{AE27932B-B694-4C4C-90D7-A0333A7C5876}"/>
          </ac:spMkLst>
        </pc:spChg>
        <pc:spChg chg="add del">
          <ac:chgData name="Alison O'neill (1601176)" userId="0f83adcd-7990-4a17-b60c-27daf0b9734d" providerId="ADAL" clId="{9BE8A750-CAAB-4C41-A5DE-037E54EED48D}" dt="2018-03-23T11:03:55.210" v="231" actId="14100"/>
          <ac:spMkLst>
            <pc:docMk/>
            <pc:sldMk cId="2143003818" sldId="259"/>
            <ac:spMk id="29" creationId="{A9DA474E-6B91-4200-840F-0257B2358A75}"/>
          </ac:spMkLst>
        </pc:spChg>
        <pc:graphicFrameChg chg="mod">
          <ac:chgData name="Alison O'neill (1601176)" userId="0f83adcd-7990-4a17-b60c-27daf0b9734d" providerId="ADAL" clId="{9BE8A750-CAAB-4C41-A5DE-037E54EED48D}" dt="2018-03-23T10:12:49.897" v="15" actId="20577"/>
          <ac:graphicFrameMkLst>
            <pc:docMk/>
            <pc:sldMk cId="2143003818" sldId="259"/>
            <ac:graphicFrameMk id="14" creationId="{FFD8401D-E7AC-4815-9B61-0A1A2DA73DBA}"/>
          </ac:graphicFrameMkLst>
        </pc:graphicFrameChg>
        <pc:picChg chg="add del">
          <ac:chgData name="Alison O'neill (1601176)" userId="0f83adcd-7990-4a17-b60c-27daf0b9734d" providerId="ADAL" clId="{9BE8A750-CAAB-4C41-A5DE-037E54EED48D}" dt="2018-03-23T11:03:55.210" v="231" actId="14100"/>
          <ac:picMkLst>
            <pc:docMk/>
            <pc:sldMk cId="2143003818" sldId="259"/>
            <ac:picMk id="23" creationId="{DF63C9AD-AE6E-4512-8171-91612E84CCFB}"/>
          </ac:picMkLst>
        </pc:picChg>
        <pc:cxnChg chg="add del">
          <ac:chgData name="Alison O'neill (1601176)" userId="0f83adcd-7990-4a17-b60c-27daf0b9734d" providerId="ADAL" clId="{9BE8A750-CAAB-4C41-A5DE-037E54EED48D}" dt="2018-03-23T11:03:55.210" v="231" actId="14100"/>
          <ac:cxnSpMkLst>
            <pc:docMk/>
            <pc:sldMk cId="2143003818" sldId="259"/>
            <ac:cxnSpMk id="25" creationId="{FE1A49CE-B63D-457A-A180-1C883E1A63D2}"/>
          </ac:cxnSpMkLst>
        </pc:cxnChg>
        <pc:cxnChg chg="add del">
          <ac:chgData name="Alison O'neill (1601176)" userId="0f83adcd-7990-4a17-b60c-27daf0b9734d" providerId="ADAL" clId="{9BE8A750-CAAB-4C41-A5DE-037E54EED48D}" dt="2018-03-23T11:03:55.210" v="231" actId="14100"/>
          <ac:cxnSpMkLst>
            <pc:docMk/>
            <pc:sldMk cId="2143003818" sldId="259"/>
            <ac:cxnSpMk id="27" creationId="{9EBB0476-5CF0-4F44-8D68-5D42D7AEE43A}"/>
          </ac:cxnSpMkLst>
        </pc:cxnChg>
      </pc:sldChg>
      <pc:sldChg chg="addSp delSp delDesignElem">
        <pc:chgData name="Alison O'neill (1601176)" userId="0f83adcd-7990-4a17-b60c-27daf0b9734d" providerId="ADAL" clId="{9BE8A750-CAAB-4C41-A5DE-037E54EED48D}" dt="2018-03-23T11:03:55.210" v="231" actId="14100"/>
        <pc:sldMkLst>
          <pc:docMk/>
          <pc:sldMk cId="2259653568" sldId="260"/>
        </pc:sldMkLst>
        <pc:spChg chg="add del">
          <ac:chgData name="Alison O'neill (1601176)" userId="0f83adcd-7990-4a17-b60c-27daf0b9734d" providerId="ADAL" clId="{9BE8A750-CAAB-4C41-A5DE-037E54EED48D}" dt="2018-03-23T11:03:55.210" v="231" actId="14100"/>
          <ac:spMkLst>
            <pc:docMk/>
            <pc:sldMk cId="2259653568" sldId="260"/>
            <ac:spMk id="27" creationId="{32D32A60-013B-47A8-8833-D2424080917B}"/>
          </ac:spMkLst>
        </pc:spChg>
        <pc:spChg chg="add del">
          <ac:chgData name="Alison O'neill (1601176)" userId="0f83adcd-7990-4a17-b60c-27daf0b9734d" providerId="ADAL" clId="{9BE8A750-CAAB-4C41-A5DE-037E54EED48D}" dt="2018-03-23T11:03:55.210" v="231" actId="14100"/>
          <ac:spMkLst>
            <pc:docMk/>
            <pc:sldMk cId="2259653568" sldId="260"/>
            <ac:spMk id="29" creationId="{AE27932B-B694-4C4C-90D7-A0333A7C5876}"/>
          </ac:spMkLst>
        </pc:spChg>
        <pc:spChg chg="add del">
          <ac:chgData name="Alison O'neill (1601176)" userId="0f83adcd-7990-4a17-b60c-27daf0b9734d" providerId="ADAL" clId="{9BE8A750-CAAB-4C41-A5DE-037E54EED48D}" dt="2018-03-23T11:03:55.210" v="231" actId="14100"/>
          <ac:spMkLst>
            <pc:docMk/>
            <pc:sldMk cId="2259653568" sldId="260"/>
            <ac:spMk id="37" creationId="{A9DA474E-6B91-4200-840F-0257B2358A75}"/>
          </ac:spMkLst>
        </pc:spChg>
        <pc:picChg chg="add del">
          <ac:chgData name="Alison O'neill (1601176)" userId="0f83adcd-7990-4a17-b60c-27daf0b9734d" providerId="ADAL" clId="{9BE8A750-CAAB-4C41-A5DE-037E54EED48D}" dt="2018-03-23T11:03:55.210" v="231" actId="14100"/>
          <ac:picMkLst>
            <pc:docMk/>
            <pc:sldMk cId="2259653568" sldId="260"/>
            <ac:picMk id="31" creationId="{DF63C9AD-AE6E-4512-8171-91612E84CCFB}"/>
          </ac:picMkLst>
        </pc:picChg>
        <pc:cxnChg chg="add del">
          <ac:chgData name="Alison O'neill (1601176)" userId="0f83adcd-7990-4a17-b60c-27daf0b9734d" providerId="ADAL" clId="{9BE8A750-CAAB-4C41-A5DE-037E54EED48D}" dt="2018-03-23T11:03:55.210" v="231" actId="14100"/>
          <ac:cxnSpMkLst>
            <pc:docMk/>
            <pc:sldMk cId="2259653568" sldId="260"/>
            <ac:cxnSpMk id="33" creationId="{FE1A49CE-B63D-457A-A180-1C883E1A63D2}"/>
          </ac:cxnSpMkLst>
        </pc:cxnChg>
        <pc:cxnChg chg="add del">
          <ac:chgData name="Alison O'neill (1601176)" userId="0f83adcd-7990-4a17-b60c-27daf0b9734d" providerId="ADAL" clId="{9BE8A750-CAAB-4C41-A5DE-037E54EED48D}" dt="2018-03-23T11:03:55.210" v="231" actId="14100"/>
          <ac:cxnSpMkLst>
            <pc:docMk/>
            <pc:sldMk cId="2259653568" sldId="260"/>
            <ac:cxnSpMk id="35" creationId="{9EBB0476-5CF0-4F44-8D68-5D42D7AEE43A}"/>
          </ac:cxnSpMkLst>
        </pc:cxnChg>
      </pc:sldChg>
      <pc:sldChg chg="addSp delSp modSp delDesignElem">
        <pc:chgData name="Alison O'neill (1601176)" userId="0f83adcd-7990-4a17-b60c-27daf0b9734d" providerId="ADAL" clId="{9BE8A750-CAAB-4C41-A5DE-037E54EED48D}" dt="2018-03-23T11:03:55.210" v="231" actId="14100"/>
        <pc:sldMkLst>
          <pc:docMk/>
          <pc:sldMk cId="23948295" sldId="261"/>
        </pc:sldMkLst>
        <pc:spChg chg="mod">
          <ac:chgData name="Alison O'neill (1601176)" userId="0f83adcd-7990-4a17-b60c-27daf0b9734d" providerId="ADAL" clId="{9BE8A750-CAAB-4C41-A5DE-037E54EED48D}" dt="2018-03-23T10:14:37.718" v="17" actId="20577"/>
          <ac:spMkLst>
            <pc:docMk/>
            <pc:sldMk cId="23948295" sldId="261"/>
            <ac:spMk id="4" creationId="{E943F546-B6C8-48C8-96B7-34AAA573319E}"/>
          </ac:spMkLst>
        </pc:spChg>
        <pc:spChg chg="add del">
          <ac:chgData name="Alison O'neill (1601176)" userId="0f83adcd-7990-4a17-b60c-27daf0b9734d" providerId="ADAL" clId="{9BE8A750-CAAB-4C41-A5DE-037E54EED48D}" dt="2018-03-23T11:03:55.210" v="231" actId="14100"/>
          <ac:spMkLst>
            <pc:docMk/>
            <pc:sldMk cId="23948295" sldId="261"/>
            <ac:spMk id="11" creationId="{B0075745-2871-4EFE-AB1D-91ED1391220A}"/>
          </ac:spMkLst>
        </pc:spChg>
        <pc:spChg chg="add del">
          <ac:chgData name="Alison O'neill (1601176)" userId="0f83adcd-7990-4a17-b60c-27daf0b9734d" providerId="ADAL" clId="{9BE8A750-CAAB-4C41-A5DE-037E54EED48D}" dt="2018-03-23T11:03:55.210" v="231" actId="14100"/>
          <ac:spMkLst>
            <pc:docMk/>
            <pc:sldMk cId="23948295" sldId="261"/>
            <ac:spMk id="22" creationId="{AB84E9C1-D82D-4069-AD26-92280768DA53}"/>
          </ac:spMkLst>
        </pc:spChg>
        <pc:grpChg chg="add del">
          <ac:chgData name="Alison O'neill (1601176)" userId="0f83adcd-7990-4a17-b60c-27daf0b9734d" providerId="ADAL" clId="{9BE8A750-CAAB-4C41-A5DE-037E54EED48D}" dt="2018-03-23T11:03:55.210" v="231" actId="14100"/>
          <ac:grpSpMkLst>
            <pc:docMk/>
            <pc:sldMk cId="23948295" sldId="261"/>
            <ac:grpSpMk id="21" creationId="{F8B6FE07-47DE-47F7-9986-CC53D02A1A63}"/>
          </ac:grpSpMkLst>
        </pc:grpChg>
        <pc:picChg chg="add del">
          <ac:chgData name="Alison O'neill (1601176)" userId="0f83adcd-7990-4a17-b60c-27daf0b9734d" providerId="ADAL" clId="{9BE8A750-CAAB-4C41-A5DE-037E54EED48D}" dt="2018-03-23T11:03:55.210" v="231" actId="14100"/>
          <ac:picMkLst>
            <pc:docMk/>
            <pc:sldMk cId="23948295" sldId="261"/>
            <ac:picMk id="13" creationId="{5886CB00-0B4D-464B-8ED8-6028A46899A6}"/>
          </ac:picMkLst>
        </pc:picChg>
        <pc:cxnChg chg="add del">
          <ac:chgData name="Alison O'neill (1601176)" userId="0f83adcd-7990-4a17-b60c-27daf0b9734d" providerId="ADAL" clId="{9BE8A750-CAAB-4C41-A5DE-037E54EED48D}" dt="2018-03-23T11:03:55.210" v="231" actId="14100"/>
          <ac:cxnSpMkLst>
            <pc:docMk/>
            <pc:sldMk cId="23948295" sldId="261"/>
            <ac:cxnSpMk id="15" creationId="{F47B8F6D-15DD-492D-9776-DF8BEF3ECAA9}"/>
          </ac:cxnSpMkLst>
        </pc:cxnChg>
        <pc:cxnChg chg="add del">
          <ac:chgData name="Alison O'neill (1601176)" userId="0f83adcd-7990-4a17-b60c-27daf0b9734d" providerId="ADAL" clId="{9BE8A750-CAAB-4C41-A5DE-037E54EED48D}" dt="2018-03-23T11:03:55.210" v="231" actId="14100"/>
          <ac:cxnSpMkLst>
            <pc:docMk/>
            <pc:sldMk cId="23948295" sldId="261"/>
            <ac:cxnSpMk id="24" creationId="{FDE442CB-3821-45ED-8A24-25846C0B6AA8}"/>
          </ac:cxnSpMkLst>
        </pc:cxnChg>
      </pc:sldChg>
      <pc:sldChg chg="addSp delSp modSp delDesignElem">
        <pc:chgData name="Alison O'neill (1601176)" userId="0f83adcd-7990-4a17-b60c-27daf0b9734d" providerId="ADAL" clId="{9BE8A750-CAAB-4C41-A5DE-037E54EED48D}" dt="2018-03-23T11:03:55.210" v="231" actId="14100"/>
        <pc:sldMkLst>
          <pc:docMk/>
          <pc:sldMk cId="1421916965" sldId="263"/>
        </pc:sldMkLst>
        <pc:spChg chg="mod">
          <ac:chgData name="Alison O'neill (1601176)" userId="0f83adcd-7990-4a17-b60c-27daf0b9734d" providerId="ADAL" clId="{9BE8A750-CAAB-4C41-A5DE-037E54EED48D}" dt="2018-03-23T10:15:25.663" v="19" actId="20577"/>
          <ac:spMkLst>
            <pc:docMk/>
            <pc:sldMk cId="1421916965" sldId="263"/>
            <ac:spMk id="2" creationId="{1DCAAB98-9EB0-4785-BB7C-CEA0DE3F9CD1}"/>
          </ac:spMkLst>
        </pc:spChg>
        <pc:spChg chg="add del">
          <ac:chgData name="Alison O'neill (1601176)" userId="0f83adcd-7990-4a17-b60c-27daf0b9734d" providerId="ADAL" clId="{9BE8A750-CAAB-4C41-A5DE-037E54EED48D}" dt="2018-03-23T11:03:55.210" v="231" actId="14100"/>
          <ac:spMkLst>
            <pc:docMk/>
            <pc:sldMk cId="1421916965" sldId="263"/>
            <ac:spMk id="35" creationId="{35C3D674-3D59-4E93-80CA-0C0A9095E816}"/>
          </ac:spMkLst>
        </pc:spChg>
        <pc:spChg chg="add del">
          <ac:chgData name="Alison O'neill (1601176)" userId="0f83adcd-7990-4a17-b60c-27daf0b9734d" providerId="ADAL" clId="{9BE8A750-CAAB-4C41-A5DE-037E54EED48D}" dt="2018-03-23T11:03:55.210" v="231" actId="14100"/>
          <ac:spMkLst>
            <pc:docMk/>
            <pc:sldMk cId="1421916965" sldId="263"/>
            <ac:spMk id="36" creationId="{EF2A81E1-BCBE-426B-8C09-33274E69409D}"/>
          </ac:spMkLst>
        </pc:spChg>
        <pc:spChg chg="mod">
          <ac:chgData name="Alison O'neill (1601176)" userId="0f83adcd-7990-4a17-b60c-27daf0b9734d" providerId="ADAL" clId="{9BE8A750-CAAB-4C41-A5DE-037E54EED48D}" dt="2018-03-23T11:03:55.210" v="231" actId="14100"/>
          <ac:spMkLst>
            <pc:docMk/>
            <pc:sldMk cId="1421916965" sldId="263"/>
            <ac:spMk id="41" creationId="{B657B290-FCCD-4E28-8C99-458EED5D1EBB}"/>
          </ac:spMkLst>
        </pc:spChg>
        <pc:picChg chg="add del">
          <ac:chgData name="Alison O'neill (1601176)" userId="0f83adcd-7990-4a17-b60c-27daf0b9734d" providerId="ADAL" clId="{9BE8A750-CAAB-4C41-A5DE-037E54EED48D}" dt="2018-03-23T11:03:55.210" v="231" actId="14100"/>
          <ac:picMkLst>
            <pc:docMk/>
            <pc:sldMk cId="1421916965" sldId="263"/>
            <ac:picMk id="37" creationId="{39D1DDD4-5BB3-45BA-B9B3-06B62299AD79}"/>
          </ac:picMkLst>
        </pc:picChg>
        <pc:cxnChg chg="add del">
          <ac:chgData name="Alison O'neill (1601176)" userId="0f83adcd-7990-4a17-b60c-27daf0b9734d" providerId="ADAL" clId="{9BE8A750-CAAB-4C41-A5DE-037E54EED48D}" dt="2018-03-23T11:03:55.210" v="231" actId="14100"/>
          <ac:cxnSpMkLst>
            <pc:docMk/>
            <pc:sldMk cId="1421916965" sldId="263"/>
            <ac:cxnSpMk id="38" creationId="{A24DAE64-2302-42EA-8239-F2F0775CA5AD}"/>
          </ac:cxnSpMkLst>
        </pc:cxnChg>
        <pc:cxnChg chg="add del">
          <ac:chgData name="Alison O'neill (1601176)" userId="0f83adcd-7990-4a17-b60c-27daf0b9734d" providerId="ADAL" clId="{9BE8A750-CAAB-4C41-A5DE-037E54EED48D}" dt="2018-03-23T11:03:55.210" v="231" actId="14100"/>
          <ac:cxnSpMkLst>
            <pc:docMk/>
            <pc:sldMk cId="1421916965" sldId="263"/>
            <ac:cxnSpMk id="39" creationId="{C884B8F8-FDC9-498B-9960-5D7260AFCB03}"/>
          </ac:cxnSpMkLst>
        </pc:cxnChg>
      </pc:sldChg>
      <pc:sldChg chg="addSp delSp modSp delDesignElem">
        <pc:chgData name="Alison O'neill (1601176)" userId="0f83adcd-7990-4a17-b60c-27daf0b9734d" providerId="ADAL" clId="{9BE8A750-CAAB-4C41-A5DE-037E54EED48D}" dt="2018-03-23T11:03:55.210" v="231" actId="14100"/>
        <pc:sldMkLst>
          <pc:docMk/>
          <pc:sldMk cId="208428149" sldId="265"/>
        </pc:sldMkLst>
        <pc:spChg chg="mod">
          <ac:chgData name="Alison O'neill (1601176)" userId="0f83adcd-7990-4a17-b60c-27daf0b9734d" providerId="ADAL" clId="{9BE8A750-CAAB-4C41-A5DE-037E54EED48D}" dt="2018-03-23T10:24:23.201" v="75" actId="20577"/>
          <ac:spMkLst>
            <pc:docMk/>
            <pc:sldMk cId="208428149" sldId="265"/>
            <ac:spMk id="2" creationId="{9763F234-F5AA-4048-A36B-25CEBBC2D6E8}"/>
          </ac:spMkLst>
        </pc:spChg>
        <pc:spChg chg="add del">
          <ac:chgData name="Alison O'neill (1601176)" userId="0f83adcd-7990-4a17-b60c-27daf0b9734d" providerId="ADAL" clId="{9BE8A750-CAAB-4C41-A5DE-037E54EED48D}" dt="2018-03-23T11:03:55.210" v="231" actId="14100"/>
          <ac:spMkLst>
            <pc:docMk/>
            <pc:sldMk cId="208428149" sldId="265"/>
            <ac:spMk id="8" creationId="{29C51009-A09A-4689-8E6C-F8FC99E6A840}"/>
          </ac:spMkLst>
        </pc:spChg>
        <pc:spChg chg="mod">
          <ac:chgData name="Alison O'neill (1601176)" userId="0f83adcd-7990-4a17-b60c-27daf0b9734d" providerId="ADAL" clId="{9BE8A750-CAAB-4C41-A5DE-037E54EED48D}" dt="2018-03-23T11:03:55.210" v="231" actId="14100"/>
          <ac:spMkLst>
            <pc:docMk/>
            <pc:sldMk cId="208428149" sldId="265"/>
            <ac:spMk id="23" creationId="{22F5048A-5BEA-41FF-B342-9BB1999B8CF2}"/>
          </ac:spMkLst>
        </pc:spChg>
        <pc:cxnChg chg="add del">
          <ac:chgData name="Alison O'neill (1601176)" userId="0f83adcd-7990-4a17-b60c-27daf0b9734d" providerId="ADAL" clId="{9BE8A750-CAAB-4C41-A5DE-037E54EED48D}" dt="2018-03-23T11:03:55.210" v="231" actId="14100"/>
          <ac:cxnSpMkLst>
            <pc:docMk/>
            <pc:sldMk cId="208428149" sldId="265"/>
            <ac:cxnSpMk id="22" creationId="{9EC65442-F244-409C-BF44-C5D6472E810A}"/>
          </ac:cxnSpMkLst>
        </pc:cxnChg>
      </pc:sldChg>
      <pc:sldChg chg="addSp delSp delDesignElem">
        <pc:chgData name="Alison O'neill (1601176)" userId="0f83adcd-7990-4a17-b60c-27daf0b9734d" providerId="ADAL" clId="{9BE8A750-CAAB-4C41-A5DE-037E54EED48D}" dt="2018-03-23T11:03:55.210" v="231" actId="14100"/>
        <pc:sldMkLst>
          <pc:docMk/>
          <pc:sldMk cId="1784286034" sldId="274"/>
        </pc:sldMkLst>
        <pc:grpChg chg="add del">
          <ac:chgData name="Alison O'neill (1601176)" userId="0f83adcd-7990-4a17-b60c-27daf0b9734d" providerId="ADAL" clId="{9BE8A750-CAAB-4C41-A5DE-037E54EED48D}" dt="2018-03-23T11:03:55.210" v="231" actId="14100"/>
          <ac:grpSpMkLst>
            <pc:docMk/>
            <pc:sldMk cId="1784286034" sldId="274"/>
            <ac:grpSpMk id="10" creationId="{50580FD3-BAF1-4B54-8369-1BB5FBE49584}"/>
          </ac:grpSpMkLst>
        </pc:grpChg>
      </pc:sldChg>
      <pc:sldChg chg="addSp delSp modSp modAnim">
        <pc:chgData name="Alison O'neill (1601176)" userId="0f83adcd-7990-4a17-b60c-27daf0b9734d" providerId="ADAL" clId="{9BE8A750-CAAB-4C41-A5DE-037E54EED48D}" dt="2018-03-23T14:12:56.625" v="490" actId="1076"/>
        <pc:sldMkLst>
          <pc:docMk/>
          <pc:sldMk cId="735577751" sldId="277"/>
        </pc:sldMkLst>
        <pc:spChg chg="add del mod">
          <ac:chgData name="Alison O'neill (1601176)" userId="0f83adcd-7990-4a17-b60c-27daf0b9734d" providerId="ADAL" clId="{9BE8A750-CAAB-4C41-A5DE-037E54EED48D}" dt="2018-03-23T14:11:39.853" v="483" actId="478"/>
          <ac:spMkLst>
            <pc:docMk/>
            <pc:sldMk cId="735577751" sldId="277"/>
            <ac:spMk id="3" creationId="{E0BFA2F1-669E-4D6A-8D56-8D2E1FDB35C4}"/>
          </ac:spMkLst>
        </pc:spChg>
        <pc:grpChg chg="add del mod">
          <ac:chgData name="Alison O'neill (1601176)" userId="0f83adcd-7990-4a17-b60c-27daf0b9734d" providerId="ADAL" clId="{9BE8A750-CAAB-4C41-A5DE-037E54EED48D}" dt="2018-03-23T14:12:39.530" v="488" actId="478"/>
          <ac:grpSpMkLst>
            <pc:docMk/>
            <pc:sldMk cId="735577751" sldId="277"/>
            <ac:grpSpMk id="4" creationId="{AD04ED08-BE63-406B-8C86-C14B2436B028}"/>
          </ac:grpSpMkLst>
        </pc:grpChg>
        <pc:graphicFrameChg chg="add del mod">
          <ac:chgData name="Alison O'neill (1601176)" userId="0f83adcd-7990-4a17-b60c-27daf0b9734d" providerId="ADAL" clId="{9BE8A750-CAAB-4C41-A5DE-037E54EED48D}" dt="2018-03-23T14:12:30.664" v="486" actId="1076"/>
          <ac:graphicFrameMkLst>
            <pc:docMk/>
            <pc:sldMk cId="735577751" sldId="277"/>
            <ac:graphicFrameMk id="5" creationId="{44F86B83-33AB-47C9-963D-F45115C28057}"/>
          </ac:graphicFrameMkLst>
        </pc:graphicFrameChg>
      </pc:sldChg>
      <pc:sldChg chg="addSp delSp modSp delDesignElem">
        <pc:chgData name="Alison O'neill (1601176)" userId="0f83adcd-7990-4a17-b60c-27daf0b9734d" providerId="ADAL" clId="{9BE8A750-CAAB-4C41-A5DE-037E54EED48D}" dt="2018-03-23T14:01:32.409" v="459" actId="1076"/>
        <pc:sldMkLst>
          <pc:docMk/>
          <pc:sldMk cId="975147879" sldId="279"/>
        </pc:sldMkLst>
        <pc:spChg chg="mod">
          <ac:chgData name="Alison O'neill (1601176)" userId="0f83adcd-7990-4a17-b60c-27daf0b9734d" providerId="ADAL" clId="{9BE8A750-CAAB-4C41-A5DE-037E54EED48D}" dt="2018-03-23T10:52:33.549" v="145" actId="20577"/>
          <ac:spMkLst>
            <pc:docMk/>
            <pc:sldMk cId="975147879" sldId="279"/>
            <ac:spMk id="2" creationId="{BDB10C70-790A-48A1-9F54-6D73DEF83F4D}"/>
          </ac:spMkLst>
        </pc:spChg>
        <pc:spChg chg="add del">
          <ac:chgData name="Alison O'neill (1601176)" userId="0f83adcd-7990-4a17-b60c-27daf0b9734d" providerId="ADAL" clId="{9BE8A750-CAAB-4C41-A5DE-037E54EED48D}" dt="2018-03-23T13:59:04.907" v="431" actId="26606"/>
          <ac:spMkLst>
            <pc:docMk/>
            <pc:sldMk cId="975147879" sldId="279"/>
            <ac:spMk id="5" creationId="{35C3D674-3D59-4E93-80CA-0C0A9095E816}"/>
          </ac:spMkLst>
        </pc:spChg>
        <pc:spChg chg="add del mod">
          <ac:chgData name="Alison O'neill (1601176)" userId="0f83adcd-7990-4a17-b60c-27daf0b9734d" providerId="ADAL" clId="{9BE8A750-CAAB-4C41-A5DE-037E54EED48D}" dt="2018-03-23T13:59:40.808" v="435" actId="478"/>
          <ac:spMkLst>
            <pc:docMk/>
            <pc:sldMk cId="975147879" sldId="279"/>
            <ac:spMk id="8" creationId="{7ED5B4BD-5171-400F-95FB-521EB7BDEF8E}"/>
          </ac:spMkLst>
        </pc:spChg>
        <pc:spChg chg="add mod">
          <ac:chgData name="Alison O'neill (1601176)" userId="0f83adcd-7990-4a17-b60c-27daf0b9734d" providerId="ADAL" clId="{9BE8A750-CAAB-4C41-A5DE-037E54EED48D}" dt="2018-03-23T14:01:32.409" v="459" actId="1076"/>
          <ac:spMkLst>
            <pc:docMk/>
            <pc:sldMk cId="975147879" sldId="279"/>
            <ac:spMk id="9" creationId="{0C2DB60F-72E4-4BDE-86D6-BFF2C2BA6030}"/>
          </ac:spMkLst>
        </pc:spChg>
        <pc:spChg chg="add mod">
          <ac:chgData name="Alison O'neill (1601176)" userId="0f83adcd-7990-4a17-b60c-27daf0b9734d" providerId="ADAL" clId="{9BE8A750-CAAB-4C41-A5DE-037E54EED48D}" dt="2018-03-23T14:01:23.347" v="458" actId="14100"/>
          <ac:spMkLst>
            <pc:docMk/>
            <pc:sldMk cId="975147879" sldId="279"/>
            <ac:spMk id="10" creationId="{9D9948AB-2C63-46AF-B627-873020604CB4}"/>
          </ac:spMkLst>
        </pc:spChg>
        <pc:spChg chg="add del">
          <ac:chgData name="Alison O'neill (1601176)" userId="0f83adcd-7990-4a17-b60c-27daf0b9734d" providerId="ADAL" clId="{9BE8A750-CAAB-4C41-A5DE-037E54EED48D}" dt="2018-03-23T13:59:04.907" v="431" actId="26606"/>
          <ac:spMkLst>
            <pc:docMk/>
            <pc:sldMk cId="975147879" sldId="279"/>
            <ac:spMk id="12" creationId="{EF2A81E1-BCBE-426B-8C09-33274E69409D}"/>
          </ac:spMkLst>
        </pc:spChg>
        <pc:spChg chg="add">
          <ac:chgData name="Alison O'neill (1601176)" userId="0f83adcd-7990-4a17-b60c-27daf0b9734d" providerId="ADAL" clId="{9BE8A750-CAAB-4C41-A5DE-037E54EED48D}" dt="2018-03-23T13:59:04.907" v="431" actId="26606"/>
          <ac:spMkLst>
            <pc:docMk/>
            <pc:sldMk cId="975147879" sldId="279"/>
            <ac:spMk id="23" creationId="{35C3D674-3D59-4E93-80CA-0C0A9095E816}"/>
          </ac:spMkLst>
        </pc:spChg>
        <pc:spChg chg="add">
          <ac:chgData name="Alison O'neill (1601176)" userId="0f83adcd-7990-4a17-b60c-27daf0b9734d" providerId="ADAL" clId="{9BE8A750-CAAB-4C41-A5DE-037E54EED48D}" dt="2018-03-23T13:59:04.907" v="431" actId="26606"/>
          <ac:spMkLst>
            <pc:docMk/>
            <pc:sldMk cId="975147879" sldId="279"/>
            <ac:spMk id="25" creationId="{EF2A81E1-BCBE-426B-8C09-33274E69409D}"/>
          </ac:spMkLst>
        </pc:spChg>
        <pc:picChg chg="add mod ord">
          <ac:chgData name="Alison O'neill (1601176)" userId="0f83adcd-7990-4a17-b60c-27daf0b9734d" providerId="ADAL" clId="{9BE8A750-CAAB-4C41-A5DE-037E54EED48D}" dt="2018-03-23T13:59:04.907" v="431" actId="26606"/>
          <ac:picMkLst>
            <pc:docMk/>
            <pc:sldMk cId="975147879" sldId="279"/>
            <ac:picMk id="6" creationId="{171F207B-5DBA-4E6A-A794-6310BFFED1FB}"/>
          </ac:picMkLst>
        </pc:picChg>
        <pc:picChg chg="del">
          <ac:chgData name="Alison O'neill (1601176)" userId="0f83adcd-7990-4a17-b60c-27daf0b9734d" providerId="ADAL" clId="{9BE8A750-CAAB-4C41-A5DE-037E54EED48D}" dt="2018-03-23T13:56:40.187" v="428" actId="478"/>
          <ac:picMkLst>
            <pc:docMk/>
            <pc:sldMk cId="975147879" sldId="279"/>
            <ac:picMk id="7" creationId="{196DE77D-B709-4379-AD40-8018E575A863}"/>
          </ac:picMkLst>
        </pc:picChg>
        <pc:picChg chg="add del">
          <ac:chgData name="Alison O'neill (1601176)" userId="0f83adcd-7990-4a17-b60c-27daf0b9734d" providerId="ADAL" clId="{9BE8A750-CAAB-4C41-A5DE-037E54EED48D}" dt="2018-03-23T13:59:04.907" v="431" actId="26606"/>
          <ac:picMkLst>
            <pc:docMk/>
            <pc:sldMk cId="975147879" sldId="279"/>
            <ac:picMk id="14" creationId="{39D1DDD4-5BB3-45BA-B9B3-06B62299AD79}"/>
          </ac:picMkLst>
        </pc:picChg>
        <pc:picChg chg="add">
          <ac:chgData name="Alison O'neill (1601176)" userId="0f83adcd-7990-4a17-b60c-27daf0b9734d" providerId="ADAL" clId="{9BE8A750-CAAB-4C41-A5DE-037E54EED48D}" dt="2018-03-23T13:59:04.907" v="431" actId="26606"/>
          <ac:picMkLst>
            <pc:docMk/>
            <pc:sldMk cId="975147879" sldId="279"/>
            <ac:picMk id="27" creationId="{39D1DDD4-5BB3-45BA-B9B3-06B62299AD79}"/>
          </ac:picMkLst>
        </pc:picChg>
        <pc:cxnChg chg="add del">
          <ac:chgData name="Alison O'neill (1601176)" userId="0f83adcd-7990-4a17-b60c-27daf0b9734d" providerId="ADAL" clId="{9BE8A750-CAAB-4C41-A5DE-037E54EED48D}" dt="2018-03-23T13:59:04.907" v="431" actId="26606"/>
          <ac:cxnSpMkLst>
            <pc:docMk/>
            <pc:sldMk cId="975147879" sldId="279"/>
            <ac:cxnSpMk id="16" creationId="{A24DAE64-2302-42EA-8239-F2F0775CA5AD}"/>
          </ac:cxnSpMkLst>
        </pc:cxnChg>
        <pc:cxnChg chg="add del">
          <ac:chgData name="Alison O'neill (1601176)" userId="0f83adcd-7990-4a17-b60c-27daf0b9734d" providerId="ADAL" clId="{9BE8A750-CAAB-4C41-A5DE-037E54EED48D}" dt="2018-03-23T13:59:04.907" v="431" actId="26606"/>
          <ac:cxnSpMkLst>
            <pc:docMk/>
            <pc:sldMk cId="975147879" sldId="279"/>
            <ac:cxnSpMk id="18" creationId="{C884B8F8-FDC9-498B-9960-5D7260AFCB03}"/>
          </ac:cxnSpMkLst>
        </pc:cxnChg>
        <pc:cxnChg chg="add">
          <ac:chgData name="Alison O'neill (1601176)" userId="0f83adcd-7990-4a17-b60c-27daf0b9734d" providerId="ADAL" clId="{9BE8A750-CAAB-4C41-A5DE-037E54EED48D}" dt="2018-03-23T13:59:04.907" v="431" actId="26606"/>
          <ac:cxnSpMkLst>
            <pc:docMk/>
            <pc:sldMk cId="975147879" sldId="279"/>
            <ac:cxnSpMk id="29" creationId="{A24DAE64-2302-42EA-8239-F2F0775CA5AD}"/>
          </ac:cxnSpMkLst>
        </pc:cxnChg>
        <pc:cxnChg chg="add">
          <ac:chgData name="Alison O'neill (1601176)" userId="0f83adcd-7990-4a17-b60c-27daf0b9734d" providerId="ADAL" clId="{9BE8A750-CAAB-4C41-A5DE-037E54EED48D}" dt="2018-03-23T13:59:04.907" v="431" actId="26606"/>
          <ac:cxnSpMkLst>
            <pc:docMk/>
            <pc:sldMk cId="975147879" sldId="279"/>
            <ac:cxnSpMk id="31" creationId="{C884B8F8-FDC9-498B-9960-5D7260AFCB03}"/>
          </ac:cxnSpMkLst>
        </pc:cxnChg>
      </pc:sldChg>
      <pc:sldChg chg="addSp delSp modSp mod setBg modAnim">
        <pc:chgData name="Alison O'neill (1601176)" userId="0f83adcd-7990-4a17-b60c-27daf0b9734d" providerId="ADAL" clId="{9BE8A750-CAAB-4C41-A5DE-037E54EED48D}" dt="2018-03-23T14:13:48.125" v="499" actId="1076"/>
        <pc:sldMkLst>
          <pc:docMk/>
          <pc:sldMk cId="2589981821" sldId="280"/>
        </pc:sldMkLst>
        <pc:spChg chg="mod">
          <ac:chgData name="Alison O'neill (1601176)" userId="0f83adcd-7990-4a17-b60c-27daf0b9734d" providerId="ADAL" clId="{9BE8A750-CAAB-4C41-A5DE-037E54EED48D}" dt="2018-03-23T14:13:34.142" v="497" actId="26606"/>
          <ac:spMkLst>
            <pc:docMk/>
            <pc:sldMk cId="2589981821" sldId="280"/>
            <ac:spMk id="2" creationId="{AFFB6B53-CB6F-4AAD-AA27-8100B3819A0B}"/>
          </ac:spMkLst>
        </pc:spChg>
        <pc:spChg chg="add del mod">
          <ac:chgData name="Alison O'neill (1601176)" userId="0f83adcd-7990-4a17-b60c-27daf0b9734d" providerId="ADAL" clId="{9BE8A750-CAAB-4C41-A5DE-037E54EED48D}" dt="2018-03-23T14:13:34.142" v="497" actId="26606"/>
          <ac:spMkLst>
            <pc:docMk/>
            <pc:sldMk cId="2589981821" sldId="280"/>
            <ac:spMk id="3" creationId="{9EBECB44-5B8E-4078-BCB2-958107363638}"/>
          </ac:spMkLst>
        </pc:spChg>
        <pc:spChg chg="add del">
          <ac:chgData name="Alison O'neill (1601176)" userId="0f83adcd-7990-4a17-b60c-27daf0b9734d" providerId="ADAL" clId="{9BE8A750-CAAB-4C41-A5DE-037E54EED48D}" dt="2018-03-23T14:13:25.018" v="492" actId="26606"/>
          <ac:spMkLst>
            <pc:docMk/>
            <pc:sldMk cId="2589981821" sldId="280"/>
            <ac:spMk id="8" creationId="{29C51009-A09A-4689-8E6C-F8FC99E6A840}"/>
          </ac:spMkLst>
        </pc:spChg>
        <pc:spChg chg="add del">
          <ac:chgData name="Alison O'neill (1601176)" userId="0f83adcd-7990-4a17-b60c-27daf0b9734d" providerId="ADAL" clId="{9BE8A750-CAAB-4C41-A5DE-037E54EED48D}" dt="2018-03-23T14:13:28.643" v="494" actId="26606"/>
          <ac:spMkLst>
            <pc:docMk/>
            <pc:sldMk cId="2589981821" sldId="280"/>
            <ac:spMk id="12" creationId="{A3C183B1-1D4B-4E3D-A02E-A426E3BFA016}"/>
          </ac:spMkLst>
        </pc:spChg>
        <pc:spChg chg="add del">
          <ac:chgData name="Alison O'neill (1601176)" userId="0f83adcd-7990-4a17-b60c-27daf0b9734d" providerId="ADAL" clId="{9BE8A750-CAAB-4C41-A5DE-037E54EED48D}" dt="2018-03-23T14:13:28.643" v="494" actId="26606"/>
          <ac:spMkLst>
            <pc:docMk/>
            <pc:sldMk cId="2589981821" sldId="280"/>
            <ac:spMk id="13" creationId="{482E7304-2AC2-4A5C-924D-A6AC3FFC5EAC}"/>
          </ac:spMkLst>
        </pc:spChg>
        <pc:spChg chg="add del">
          <ac:chgData name="Alison O'neill (1601176)" userId="0f83adcd-7990-4a17-b60c-27daf0b9734d" providerId="ADAL" clId="{9BE8A750-CAAB-4C41-A5DE-037E54EED48D}" dt="2018-03-23T14:13:34.035" v="496" actId="26606"/>
          <ac:spMkLst>
            <pc:docMk/>
            <pc:sldMk cId="2589981821" sldId="280"/>
            <ac:spMk id="17" creationId="{32D32A60-013B-47A8-8833-D2424080917B}"/>
          </ac:spMkLst>
        </pc:spChg>
        <pc:spChg chg="add del">
          <ac:chgData name="Alison O'neill (1601176)" userId="0f83adcd-7990-4a17-b60c-27daf0b9734d" providerId="ADAL" clId="{9BE8A750-CAAB-4C41-A5DE-037E54EED48D}" dt="2018-03-23T14:13:34.035" v="496" actId="26606"/>
          <ac:spMkLst>
            <pc:docMk/>
            <pc:sldMk cId="2589981821" sldId="280"/>
            <ac:spMk id="19" creationId="{AE27932B-B694-4C4C-90D7-A0333A7C5876}"/>
          </ac:spMkLst>
        </pc:spChg>
        <pc:spChg chg="add del">
          <ac:chgData name="Alison O'neill (1601176)" userId="0f83adcd-7990-4a17-b60c-27daf0b9734d" providerId="ADAL" clId="{9BE8A750-CAAB-4C41-A5DE-037E54EED48D}" dt="2018-03-23T14:13:34.035" v="496" actId="26606"/>
          <ac:spMkLst>
            <pc:docMk/>
            <pc:sldMk cId="2589981821" sldId="280"/>
            <ac:spMk id="20" creationId="{A9DA474E-6B91-4200-840F-0257B2358A75}"/>
          </ac:spMkLst>
        </pc:spChg>
        <pc:spChg chg="add">
          <ac:chgData name="Alison O'neill (1601176)" userId="0f83adcd-7990-4a17-b60c-27daf0b9734d" providerId="ADAL" clId="{9BE8A750-CAAB-4C41-A5DE-037E54EED48D}" dt="2018-03-23T14:13:34.142" v="497" actId="26606"/>
          <ac:spMkLst>
            <pc:docMk/>
            <pc:sldMk cId="2589981821" sldId="280"/>
            <ac:spMk id="24" creationId="{482E7304-2AC2-4A5C-924D-A6AC3FFC5EAC}"/>
          </ac:spMkLst>
        </pc:spChg>
        <pc:spChg chg="add">
          <ac:chgData name="Alison O'neill (1601176)" userId="0f83adcd-7990-4a17-b60c-27daf0b9734d" providerId="ADAL" clId="{9BE8A750-CAAB-4C41-A5DE-037E54EED48D}" dt="2018-03-23T14:13:34.142" v="497" actId="26606"/>
          <ac:spMkLst>
            <pc:docMk/>
            <pc:sldMk cId="2589981821" sldId="280"/>
            <ac:spMk id="25" creationId="{A3C183B1-1D4B-4E3D-A02E-A426E3BFA016}"/>
          </ac:spMkLst>
        </pc:spChg>
        <pc:graphicFrameChg chg="add del">
          <ac:chgData name="Alison O'neill (1601176)" userId="0f83adcd-7990-4a17-b60c-27daf0b9734d" providerId="ADAL" clId="{9BE8A750-CAAB-4C41-A5DE-037E54EED48D}" dt="2018-03-23T14:13:28.643" v="494" actId="26606"/>
          <ac:graphicFrameMkLst>
            <pc:docMk/>
            <pc:sldMk cId="2589981821" sldId="280"/>
            <ac:graphicFrameMk id="5" creationId="{D5FEFBEE-288F-473C-8EC8-5226E0C03994}"/>
          </ac:graphicFrameMkLst>
        </pc:graphicFrameChg>
        <pc:graphicFrameChg chg="add del">
          <ac:chgData name="Alison O'neill (1601176)" userId="0f83adcd-7990-4a17-b60c-27daf0b9734d" providerId="ADAL" clId="{9BE8A750-CAAB-4C41-A5DE-037E54EED48D}" dt="2018-03-23T14:13:34.035" v="496" actId="26606"/>
          <ac:graphicFrameMkLst>
            <pc:docMk/>
            <pc:sldMk cId="2589981821" sldId="280"/>
            <ac:graphicFrameMk id="22" creationId="{B8592573-54CA-40BE-A2D9-C7516180B5F6}"/>
          </ac:graphicFrameMkLst>
        </pc:graphicFrameChg>
        <pc:graphicFrameChg chg="add">
          <ac:chgData name="Alison O'neill (1601176)" userId="0f83adcd-7990-4a17-b60c-27daf0b9734d" providerId="ADAL" clId="{9BE8A750-CAAB-4C41-A5DE-037E54EED48D}" dt="2018-03-23T14:13:34.142" v="497" actId="26606"/>
          <ac:graphicFrameMkLst>
            <pc:docMk/>
            <pc:sldMk cId="2589981821" sldId="280"/>
            <ac:graphicFrameMk id="27" creationId="{D5FEFBEE-288F-473C-8EC8-5226E0C03994}"/>
          </ac:graphicFrameMkLst>
        </pc:graphicFrameChg>
        <pc:picChg chg="add del">
          <ac:chgData name="Alison O'neill (1601176)" userId="0f83adcd-7990-4a17-b60c-27daf0b9734d" providerId="ADAL" clId="{9BE8A750-CAAB-4C41-A5DE-037E54EED48D}" dt="2018-03-23T14:13:34.035" v="496" actId="26606"/>
          <ac:picMkLst>
            <pc:docMk/>
            <pc:sldMk cId="2589981821" sldId="280"/>
            <ac:picMk id="21" creationId="{DF63C9AD-AE6E-4512-8171-91612E84CCFB}"/>
          </ac:picMkLst>
        </pc:picChg>
        <pc:cxnChg chg="add del">
          <ac:chgData name="Alison O'neill (1601176)" userId="0f83adcd-7990-4a17-b60c-27daf0b9734d" providerId="ADAL" clId="{9BE8A750-CAAB-4C41-A5DE-037E54EED48D}" dt="2018-03-23T14:13:25.018" v="492" actId="26606"/>
          <ac:cxnSpMkLst>
            <pc:docMk/>
            <pc:sldMk cId="2589981821" sldId="280"/>
            <ac:cxnSpMk id="10" creationId="{9EC65442-F244-409C-BF44-C5D6472E810A}"/>
          </ac:cxnSpMkLst>
        </pc:cxnChg>
        <pc:cxnChg chg="add del">
          <ac:chgData name="Alison O'neill (1601176)" userId="0f83adcd-7990-4a17-b60c-27daf0b9734d" providerId="ADAL" clId="{9BE8A750-CAAB-4C41-A5DE-037E54EED48D}" dt="2018-03-23T14:13:28.643" v="494" actId="26606"/>
          <ac:cxnSpMkLst>
            <pc:docMk/>
            <pc:sldMk cId="2589981821" sldId="280"/>
            <ac:cxnSpMk id="14" creationId="{D259FEF2-F6A5-442F-BA10-4E39EECD0ABE}"/>
          </ac:cxnSpMkLst>
        </pc:cxnChg>
        <pc:cxnChg chg="add del">
          <ac:chgData name="Alison O'neill (1601176)" userId="0f83adcd-7990-4a17-b60c-27daf0b9734d" providerId="ADAL" clId="{9BE8A750-CAAB-4C41-A5DE-037E54EED48D}" dt="2018-03-23T14:13:34.035" v="496" actId="26606"/>
          <ac:cxnSpMkLst>
            <pc:docMk/>
            <pc:sldMk cId="2589981821" sldId="280"/>
            <ac:cxnSpMk id="16" creationId="{FE1A49CE-B63D-457A-A180-1C883E1A63D2}"/>
          </ac:cxnSpMkLst>
        </pc:cxnChg>
        <pc:cxnChg chg="add del">
          <ac:chgData name="Alison O'neill (1601176)" userId="0f83adcd-7990-4a17-b60c-27daf0b9734d" providerId="ADAL" clId="{9BE8A750-CAAB-4C41-A5DE-037E54EED48D}" dt="2018-03-23T14:13:34.035" v="496" actId="26606"/>
          <ac:cxnSpMkLst>
            <pc:docMk/>
            <pc:sldMk cId="2589981821" sldId="280"/>
            <ac:cxnSpMk id="18" creationId="{9EBB0476-5CF0-4F44-8D68-5D42D7AEE43A}"/>
          </ac:cxnSpMkLst>
        </pc:cxnChg>
        <pc:cxnChg chg="add">
          <ac:chgData name="Alison O'neill (1601176)" userId="0f83adcd-7990-4a17-b60c-27daf0b9734d" providerId="ADAL" clId="{9BE8A750-CAAB-4C41-A5DE-037E54EED48D}" dt="2018-03-23T14:13:34.142" v="497" actId="26606"/>
          <ac:cxnSpMkLst>
            <pc:docMk/>
            <pc:sldMk cId="2589981821" sldId="280"/>
            <ac:cxnSpMk id="26" creationId="{D259FEF2-F6A5-442F-BA10-4E39EECD0ABE}"/>
          </ac:cxnSpMkLst>
        </pc:cxnChg>
      </pc:sldChg>
      <pc:sldChg chg="addSp delSp modSp mod setBg delDesignElem">
        <pc:chgData name="Alison O'neill (1601176)" userId="0f83adcd-7990-4a17-b60c-27daf0b9734d" providerId="ADAL" clId="{9BE8A750-CAAB-4C41-A5DE-037E54EED48D}" dt="2018-03-23T14:27:44.463" v="616" actId="1076"/>
        <pc:sldMkLst>
          <pc:docMk/>
          <pc:sldMk cId="984164406" sldId="281"/>
        </pc:sldMkLst>
        <pc:spChg chg="mod">
          <ac:chgData name="Alison O'neill (1601176)" userId="0f83adcd-7990-4a17-b60c-27daf0b9734d" providerId="ADAL" clId="{9BE8A750-CAAB-4C41-A5DE-037E54EED48D}" dt="2018-03-23T14:27:44.463" v="616" actId="1076"/>
          <ac:spMkLst>
            <pc:docMk/>
            <pc:sldMk cId="984164406" sldId="281"/>
            <ac:spMk id="2" creationId="{014D53DE-EDCF-4280-95F4-E7E2C7189CAC}"/>
          </ac:spMkLst>
        </pc:spChg>
        <pc:spChg chg="add mod">
          <ac:chgData name="Alison O'neill (1601176)" userId="0f83adcd-7990-4a17-b60c-27daf0b9734d" providerId="ADAL" clId="{9BE8A750-CAAB-4C41-A5DE-037E54EED48D}" dt="2018-03-23T14:25:02.526" v="598" actId="20577"/>
          <ac:spMkLst>
            <pc:docMk/>
            <pc:sldMk cId="984164406" sldId="281"/>
            <ac:spMk id="3" creationId="{8EA73F0D-6347-4A99-88A5-5097CEAF6202}"/>
          </ac:spMkLst>
        </pc:spChg>
        <pc:spChg chg="add del">
          <ac:chgData name="Alison O'neill (1601176)" userId="0f83adcd-7990-4a17-b60c-27daf0b9734d" providerId="ADAL" clId="{9BE8A750-CAAB-4C41-A5DE-037E54EED48D}" dt="2018-03-23T14:23:20.225" v="583" actId="26606"/>
          <ac:spMkLst>
            <pc:docMk/>
            <pc:sldMk cId="984164406" sldId="281"/>
            <ac:spMk id="42" creationId="{482E7304-2AC2-4A5C-924D-A6AC3FFC5EAC}"/>
          </ac:spMkLst>
        </pc:spChg>
        <pc:spChg chg="add del">
          <ac:chgData name="Alison O'neill (1601176)" userId="0f83adcd-7990-4a17-b60c-27daf0b9734d" providerId="ADAL" clId="{9BE8A750-CAAB-4C41-A5DE-037E54EED48D}" dt="2018-03-23T14:23:20.225" v="583" actId="26606"/>
          <ac:spMkLst>
            <pc:docMk/>
            <pc:sldMk cId="984164406" sldId="281"/>
            <ac:spMk id="44" creationId="{A3C183B1-1D4B-4E3D-A02E-A426E3BFA016}"/>
          </ac:spMkLst>
        </pc:spChg>
        <pc:spChg chg="add">
          <ac:chgData name="Alison O'neill (1601176)" userId="0f83adcd-7990-4a17-b60c-27daf0b9734d" providerId="ADAL" clId="{9BE8A750-CAAB-4C41-A5DE-037E54EED48D}" dt="2018-03-23T14:23:20.506" v="584" actId="26606"/>
          <ac:spMkLst>
            <pc:docMk/>
            <pc:sldMk cId="984164406" sldId="281"/>
            <ac:spMk id="49" creationId="{32D32A60-013B-47A8-8833-D2424080917B}"/>
          </ac:spMkLst>
        </pc:spChg>
        <pc:spChg chg="add">
          <ac:chgData name="Alison O'neill (1601176)" userId="0f83adcd-7990-4a17-b60c-27daf0b9734d" providerId="ADAL" clId="{9BE8A750-CAAB-4C41-A5DE-037E54EED48D}" dt="2018-03-23T14:23:20.506" v="584" actId="26606"/>
          <ac:spMkLst>
            <pc:docMk/>
            <pc:sldMk cId="984164406" sldId="281"/>
            <ac:spMk id="51" creationId="{AE27932B-B694-4C4C-90D7-A0333A7C5876}"/>
          </ac:spMkLst>
        </pc:spChg>
        <pc:spChg chg="add">
          <ac:chgData name="Alison O'neill (1601176)" userId="0f83adcd-7990-4a17-b60c-27daf0b9734d" providerId="ADAL" clId="{9BE8A750-CAAB-4C41-A5DE-037E54EED48D}" dt="2018-03-23T14:23:20.506" v="584" actId="26606"/>
          <ac:spMkLst>
            <pc:docMk/>
            <pc:sldMk cId="984164406" sldId="281"/>
            <ac:spMk id="52" creationId="{A9DA474E-6B91-4200-840F-0257B2358A75}"/>
          </ac:spMkLst>
        </pc:spChg>
        <pc:graphicFrameChg chg="mod modGraphic">
          <ac:chgData name="Alison O'neill (1601176)" userId="0f83adcd-7990-4a17-b60c-27daf0b9734d" providerId="ADAL" clId="{9BE8A750-CAAB-4C41-A5DE-037E54EED48D}" dt="2018-03-23T14:26:08.644" v="605" actId="1076"/>
          <ac:graphicFrameMkLst>
            <pc:docMk/>
            <pc:sldMk cId="984164406" sldId="281"/>
            <ac:graphicFrameMk id="37" creationId="{CD56AF72-4D51-4077-95B8-6C1219788FD3}"/>
          </ac:graphicFrameMkLst>
        </pc:graphicFrameChg>
        <pc:picChg chg="add">
          <ac:chgData name="Alison O'neill (1601176)" userId="0f83adcd-7990-4a17-b60c-27daf0b9734d" providerId="ADAL" clId="{9BE8A750-CAAB-4C41-A5DE-037E54EED48D}" dt="2018-03-23T14:23:20.506" v="584" actId="26606"/>
          <ac:picMkLst>
            <pc:docMk/>
            <pc:sldMk cId="984164406" sldId="281"/>
            <ac:picMk id="53" creationId="{DF63C9AD-AE6E-4512-8171-91612E84CCFB}"/>
          </ac:picMkLst>
        </pc:picChg>
        <pc:cxnChg chg="add del">
          <ac:chgData name="Alison O'neill (1601176)" userId="0f83adcd-7990-4a17-b60c-27daf0b9734d" providerId="ADAL" clId="{9BE8A750-CAAB-4C41-A5DE-037E54EED48D}" dt="2018-03-23T14:23:20.225" v="583" actId="26606"/>
          <ac:cxnSpMkLst>
            <pc:docMk/>
            <pc:sldMk cId="984164406" sldId="281"/>
            <ac:cxnSpMk id="46" creationId="{D259FEF2-F6A5-442F-BA10-4E39EECD0ABE}"/>
          </ac:cxnSpMkLst>
        </pc:cxnChg>
        <pc:cxnChg chg="add">
          <ac:chgData name="Alison O'neill (1601176)" userId="0f83adcd-7990-4a17-b60c-27daf0b9734d" providerId="ADAL" clId="{9BE8A750-CAAB-4C41-A5DE-037E54EED48D}" dt="2018-03-23T14:23:20.506" v="584" actId="26606"/>
          <ac:cxnSpMkLst>
            <pc:docMk/>
            <pc:sldMk cId="984164406" sldId="281"/>
            <ac:cxnSpMk id="48" creationId="{FE1A49CE-B63D-457A-A180-1C883E1A63D2}"/>
          </ac:cxnSpMkLst>
        </pc:cxnChg>
        <pc:cxnChg chg="add">
          <ac:chgData name="Alison O'neill (1601176)" userId="0f83adcd-7990-4a17-b60c-27daf0b9734d" providerId="ADAL" clId="{9BE8A750-CAAB-4C41-A5DE-037E54EED48D}" dt="2018-03-23T14:23:20.506" v="584" actId="26606"/>
          <ac:cxnSpMkLst>
            <pc:docMk/>
            <pc:sldMk cId="984164406" sldId="281"/>
            <ac:cxnSpMk id="50" creationId="{9EBB0476-5CF0-4F44-8D68-5D42D7AEE43A}"/>
          </ac:cxnSpMkLst>
        </pc:cxnChg>
      </pc:sldChg>
      <pc:sldChg chg="addSp delSp modSp add modAnim">
        <pc:chgData name="Alison O'neill (1601176)" userId="0f83adcd-7990-4a17-b60c-27daf0b9734d" providerId="ADAL" clId="{9BE8A750-CAAB-4C41-A5DE-037E54EED48D}" dt="2018-03-23T13:55:23.017" v="426" actId="1076"/>
        <pc:sldMkLst>
          <pc:docMk/>
          <pc:sldMk cId="1508261057" sldId="282"/>
        </pc:sldMkLst>
        <pc:spChg chg="add del mod">
          <ac:chgData name="Alison O'neill (1601176)" userId="0f83adcd-7990-4a17-b60c-27daf0b9734d" providerId="ADAL" clId="{9BE8A750-CAAB-4C41-A5DE-037E54EED48D}" dt="2018-03-23T13:44:58.768" v="371" actId="478"/>
          <ac:spMkLst>
            <pc:docMk/>
            <pc:sldMk cId="1508261057" sldId="282"/>
            <ac:spMk id="3" creationId="{F073B364-ED39-417B-9992-4A42A7AD3815}"/>
          </ac:spMkLst>
        </pc:spChg>
        <pc:spChg chg="add del mod">
          <ac:chgData name="Alison O'neill (1601176)" userId="0f83adcd-7990-4a17-b60c-27daf0b9734d" providerId="ADAL" clId="{9BE8A750-CAAB-4C41-A5DE-037E54EED48D}" dt="2018-03-23T13:44:19.921" v="369" actId="1076"/>
          <ac:spMkLst>
            <pc:docMk/>
            <pc:sldMk cId="1508261057" sldId="282"/>
            <ac:spMk id="4" creationId="{E631ACFB-2104-4DD8-81D0-41C40980EF10}"/>
          </ac:spMkLst>
        </pc:spChg>
        <pc:spChg chg="add">
          <ac:chgData name="Alison O'neill (1601176)" userId="0f83adcd-7990-4a17-b60c-27daf0b9734d" providerId="ADAL" clId="{9BE8A750-CAAB-4C41-A5DE-037E54EED48D}" dt="2018-03-23T13:37:45.749" v="322" actId="1076"/>
          <ac:spMkLst>
            <pc:docMk/>
            <pc:sldMk cId="1508261057" sldId="282"/>
            <ac:spMk id="6" creationId="{8C7C3199-43AA-4456-BBE8-BF7CA38DE67B}"/>
          </ac:spMkLst>
        </pc:spChg>
        <pc:spChg chg="add mod">
          <ac:chgData name="Alison O'neill (1601176)" userId="0f83adcd-7990-4a17-b60c-27daf0b9734d" providerId="ADAL" clId="{9BE8A750-CAAB-4C41-A5DE-037E54EED48D}" dt="2018-03-23T13:53:29.958" v="415" actId="255"/>
          <ac:spMkLst>
            <pc:docMk/>
            <pc:sldMk cId="1508261057" sldId="282"/>
            <ac:spMk id="7" creationId="{179C7ECB-04BC-410E-994E-2CA8A040CCF4}"/>
          </ac:spMkLst>
        </pc:spChg>
        <pc:spChg chg="add">
          <ac:chgData name="Alison O'neill (1601176)" userId="0f83adcd-7990-4a17-b60c-27daf0b9734d" providerId="ADAL" clId="{9BE8A750-CAAB-4C41-A5DE-037E54EED48D}" dt="2018-03-23T13:39:14.573" v="328" actId="1076"/>
          <ac:spMkLst>
            <pc:docMk/>
            <pc:sldMk cId="1508261057" sldId="282"/>
            <ac:spMk id="9" creationId="{EB99696C-42CF-46D9-8C40-743005BB96F2}"/>
          </ac:spMkLst>
        </pc:spChg>
        <pc:spChg chg="add mod">
          <ac:chgData name="Alison O'neill (1601176)" userId="0f83adcd-7990-4a17-b60c-27daf0b9734d" providerId="ADAL" clId="{9BE8A750-CAAB-4C41-A5DE-037E54EED48D}" dt="2018-03-23T13:53:17.142" v="413" actId="255"/>
          <ac:spMkLst>
            <pc:docMk/>
            <pc:sldMk cId="1508261057" sldId="282"/>
            <ac:spMk id="10" creationId="{7E51558C-238D-4DAC-B5E4-88A562F7869E}"/>
          </ac:spMkLst>
        </pc:spChg>
        <pc:spChg chg="add">
          <ac:chgData name="Alison O'neill (1601176)" userId="0f83adcd-7990-4a17-b60c-27daf0b9734d" providerId="ADAL" clId="{9BE8A750-CAAB-4C41-A5DE-037E54EED48D}" dt="2018-03-23T13:39:34.385" v="330" actId="1076"/>
          <ac:spMkLst>
            <pc:docMk/>
            <pc:sldMk cId="1508261057" sldId="282"/>
            <ac:spMk id="12" creationId="{67DC6ACF-9DF3-499B-A838-3C6E3B188485}"/>
          </ac:spMkLst>
        </pc:spChg>
        <pc:spChg chg="add mod">
          <ac:chgData name="Alison O'neill (1601176)" userId="0f83adcd-7990-4a17-b60c-27daf0b9734d" providerId="ADAL" clId="{9BE8A750-CAAB-4C41-A5DE-037E54EED48D}" dt="2018-03-23T13:53:35.023" v="416" actId="255"/>
          <ac:spMkLst>
            <pc:docMk/>
            <pc:sldMk cId="1508261057" sldId="282"/>
            <ac:spMk id="13" creationId="{55DF1D48-6399-44CC-B9C4-312780C8E35E}"/>
          </ac:spMkLst>
        </pc:spChg>
        <pc:spChg chg="add">
          <ac:chgData name="Alison O'neill (1601176)" userId="0f83adcd-7990-4a17-b60c-27daf0b9734d" providerId="ADAL" clId="{9BE8A750-CAAB-4C41-A5DE-037E54EED48D}" dt="2018-03-23T13:39:49.309" v="331" actId="1076"/>
          <ac:spMkLst>
            <pc:docMk/>
            <pc:sldMk cId="1508261057" sldId="282"/>
            <ac:spMk id="15" creationId="{CAFB68DC-AAC6-4FC5-BB33-DDFE2C0FB158}"/>
          </ac:spMkLst>
        </pc:spChg>
        <pc:spChg chg="add mod">
          <ac:chgData name="Alison O'neill (1601176)" userId="0f83adcd-7990-4a17-b60c-27daf0b9734d" providerId="ADAL" clId="{9BE8A750-CAAB-4C41-A5DE-037E54EED48D}" dt="2018-03-23T13:53:40.256" v="417" actId="255"/>
          <ac:spMkLst>
            <pc:docMk/>
            <pc:sldMk cId="1508261057" sldId="282"/>
            <ac:spMk id="16" creationId="{4A7A301C-DFB1-4E8F-A62E-E6806F60ABDF}"/>
          </ac:spMkLst>
        </pc:spChg>
        <pc:spChg chg="add">
          <ac:chgData name="Alison O'neill (1601176)" userId="0f83adcd-7990-4a17-b60c-27daf0b9734d" providerId="ADAL" clId="{9BE8A750-CAAB-4C41-A5DE-037E54EED48D}" dt="2018-03-23T13:40:09.311" v="333" actId="1076"/>
          <ac:spMkLst>
            <pc:docMk/>
            <pc:sldMk cId="1508261057" sldId="282"/>
            <ac:spMk id="18" creationId="{9FCEFED3-3DDE-46EE-8011-0AEAD4C94305}"/>
          </ac:spMkLst>
        </pc:spChg>
        <pc:spChg chg="add mod">
          <ac:chgData name="Alison O'neill (1601176)" userId="0f83adcd-7990-4a17-b60c-27daf0b9734d" providerId="ADAL" clId="{9BE8A750-CAAB-4C41-A5DE-037E54EED48D}" dt="2018-03-23T13:53:44.853" v="418" actId="255"/>
          <ac:spMkLst>
            <pc:docMk/>
            <pc:sldMk cId="1508261057" sldId="282"/>
            <ac:spMk id="19" creationId="{A71D6349-FB40-4A10-8818-35FFFA62B365}"/>
          </ac:spMkLst>
        </pc:spChg>
        <pc:spChg chg="add mod">
          <ac:chgData name="Alison O'neill (1601176)" userId="0f83adcd-7990-4a17-b60c-27daf0b9734d" providerId="ADAL" clId="{9BE8A750-CAAB-4C41-A5DE-037E54EED48D}" dt="2018-03-23T13:51:28.489" v="396" actId="255"/>
          <ac:spMkLst>
            <pc:docMk/>
            <pc:sldMk cId="1508261057" sldId="282"/>
            <ac:spMk id="20" creationId="{B2884113-A3B7-4501-B311-76F9B120C676}"/>
          </ac:spMkLst>
        </pc:spChg>
        <pc:spChg chg="add">
          <ac:chgData name="Alison O'neill (1601176)" userId="0f83adcd-7990-4a17-b60c-27daf0b9734d" providerId="ADAL" clId="{9BE8A750-CAAB-4C41-A5DE-037E54EED48D}" dt="2018-03-23T13:45:20.884" v="373" actId="1076"/>
          <ac:spMkLst>
            <pc:docMk/>
            <pc:sldMk cId="1508261057" sldId="282"/>
            <ac:spMk id="22" creationId="{65B3456A-69B1-489C-B3F5-58D9FBBB576E}"/>
          </ac:spMkLst>
        </pc:spChg>
        <pc:spChg chg="add mod">
          <ac:chgData name="Alison O'neill (1601176)" userId="0f83adcd-7990-4a17-b60c-27daf0b9734d" providerId="ADAL" clId="{9BE8A750-CAAB-4C41-A5DE-037E54EED48D}" dt="2018-03-23T13:53:23.784" v="414" actId="255"/>
          <ac:spMkLst>
            <pc:docMk/>
            <pc:sldMk cId="1508261057" sldId="282"/>
            <ac:spMk id="23" creationId="{FFF3259D-EF09-4E3A-95FE-9F44E617E47A}"/>
          </ac:spMkLst>
        </pc:spChg>
        <pc:grpChg chg="add del mod">
          <ac:chgData name="Alison O'neill (1601176)" userId="0f83adcd-7990-4a17-b60c-27daf0b9734d" providerId="ADAL" clId="{9BE8A750-CAAB-4C41-A5DE-037E54EED48D}" dt="2018-03-23T13:44:19.921" v="369" actId="1076"/>
          <ac:grpSpMkLst>
            <pc:docMk/>
            <pc:sldMk cId="1508261057" sldId="282"/>
            <ac:grpSpMk id="2" creationId="{1A343F3F-EB7A-412C-A4A9-5B872AEB24E8}"/>
          </ac:grpSpMkLst>
        </pc:grpChg>
        <pc:grpChg chg="add mod">
          <ac:chgData name="Alison O'neill (1601176)" userId="0f83adcd-7990-4a17-b60c-27daf0b9734d" providerId="ADAL" clId="{9BE8A750-CAAB-4C41-A5DE-037E54EED48D}" dt="2018-03-23T13:52:12.230" v="404" actId="1076"/>
          <ac:grpSpMkLst>
            <pc:docMk/>
            <pc:sldMk cId="1508261057" sldId="282"/>
            <ac:grpSpMk id="5" creationId="{EFE1390A-EB1E-4E3A-9ECB-A2457824C1DF}"/>
          </ac:grpSpMkLst>
        </pc:grpChg>
        <pc:grpChg chg="add mod">
          <ac:chgData name="Alison O'neill (1601176)" userId="0f83adcd-7990-4a17-b60c-27daf0b9734d" providerId="ADAL" clId="{9BE8A750-CAAB-4C41-A5DE-037E54EED48D}" dt="2018-03-23T13:51:42.883" v="398" actId="14100"/>
          <ac:grpSpMkLst>
            <pc:docMk/>
            <pc:sldMk cId="1508261057" sldId="282"/>
            <ac:grpSpMk id="8" creationId="{1DF0BEE2-12FC-4DCC-A3B4-7D364DCC042A}"/>
          </ac:grpSpMkLst>
        </pc:grpChg>
        <pc:grpChg chg="add mod">
          <ac:chgData name="Alison O'neill (1601176)" userId="0f83adcd-7990-4a17-b60c-27daf0b9734d" providerId="ADAL" clId="{9BE8A750-CAAB-4C41-A5DE-037E54EED48D}" dt="2018-03-23T13:51:39.626" v="397" actId="14100"/>
          <ac:grpSpMkLst>
            <pc:docMk/>
            <pc:sldMk cId="1508261057" sldId="282"/>
            <ac:grpSpMk id="11" creationId="{5781C92E-E29E-4723-9D2C-348A56E54CC4}"/>
          </ac:grpSpMkLst>
        </pc:grpChg>
        <pc:grpChg chg="add mod">
          <ac:chgData name="Alison O'neill (1601176)" userId="0f83adcd-7990-4a17-b60c-27daf0b9734d" providerId="ADAL" clId="{9BE8A750-CAAB-4C41-A5DE-037E54EED48D}" dt="2018-03-23T13:52:52.028" v="410" actId="14100"/>
          <ac:grpSpMkLst>
            <pc:docMk/>
            <pc:sldMk cId="1508261057" sldId="282"/>
            <ac:grpSpMk id="14" creationId="{A8B5C411-E9B7-4D1A-964F-372F9ACDA211}"/>
          </ac:grpSpMkLst>
        </pc:grpChg>
        <pc:grpChg chg="add mod">
          <ac:chgData name="Alison O'neill (1601176)" userId="0f83adcd-7990-4a17-b60c-27daf0b9734d" providerId="ADAL" clId="{9BE8A750-CAAB-4C41-A5DE-037E54EED48D}" dt="2018-03-23T13:53:00.218" v="412" actId="14100"/>
          <ac:grpSpMkLst>
            <pc:docMk/>
            <pc:sldMk cId="1508261057" sldId="282"/>
            <ac:grpSpMk id="17" creationId="{EE3A1192-FDBE-41DB-AF8F-D7C5526D829A}"/>
          </ac:grpSpMkLst>
        </pc:grpChg>
        <pc:grpChg chg="add mod">
          <ac:chgData name="Alison O'neill (1601176)" userId="0f83adcd-7990-4a17-b60c-27daf0b9734d" providerId="ADAL" clId="{9BE8A750-CAAB-4C41-A5DE-037E54EED48D}" dt="2018-03-23T13:52:02.519" v="402" actId="14100"/>
          <ac:grpSpMkLst>
            <pc:docMk/>
            <pc:sldMk cId="1508261057" sldId="282"/>
            <ac:grpSpMk id="21" creationId="{C645BC9E-EF66-4694-8D37-F686572F7E17}"/>
          </ac:grpSpMkLst>
        </pc:grpChg>
      </pc:sldChg>
      <pc:sldChg chg="addSp delSp modSp add">
        <pc:chgData name="Alison O'neill (1601176)" userId="0f83adcd-7990-4a17-b60c-27daf0b9734d" providerId="ADAL" clId="{9BE8A750-CAAB-4C41-A5DE-037E54EED48D}" dt="2018-03-23T14:10:38.141" v="479" actId="13926"/>
        <pc:sldMkLst>
          <pc:docMk/>
          <pc:sldMk cId="477284339" sldId="283"/>
        </pc:sldMkLst>
        <pc:spChg chg="add">
          <ac:chgData name="Alison O'neill (1601176)" userId="0f83adcd-7990-4a17-b60c-27daf0b9734d" providerId="ADAL" clId="{9BE8A750-CAAB-4C41-A5DE-037E54EED48D}" dt="2018-03-23T14:07:32.359" v="461" actId="13926"/>
          <ac:spMkLst>
            <pc:docMk/>
            <pc:sldMk cId="477284339" sldId="283"/>
            <ac:spMk id="3" creationId="{94679CE0-02FA-42C1-8504-019FC76F01E3}"/>
          </ac:spMkLst>
        </pc:spChg>
        <pc:spChg chg="add">
          <ac:chgData name="Alison O'neill (1601176)" userId="0f83adcd-7990-4a17-b60c-27daf0b9734d" providerId="ADAL" clId="{9BE8A750-CAAB-4C41-A5DE-037E54EED48D}" dt="2018-03-23T14:07:32.359" v="461" actId="13926"/>
          <ac:spMkLst>
            <pc:docMk/>
            <pc:sldMk cId="477284339" sldId="283"/>
            <ac:spMk id="4" creationId="{BA87C0EB-3672-46D4-A972-9061E0F61EE9}"/>
          </ac:spMkLst>
        </pc:spChg>
        <pc:spChg chg="add">
          <ac:chgData name="Alison O'neill (1601176)" userId="0f83adcd-7990-4a17-b60c-27daf0b9734d" providerId="ADAL" clId="{9BE8A750-CAAB-4C41-A5DE-037E54EED48D}" dt="2018-03-23T14:07:54.992" v="463" actId="13926"/>
          <ac:spMkLst>
            <pc:docMk/>
            <pc:sldMk cId="477284339" sldId="283"/>
            <ac:spMk id="6" creationId="{4BE0EC02-3898-4F5A-A9CD-E10BF7948DA6}"/>
          </ac:spMkLst>
        </pc:spChg>
        <pc:spChg chg="add">
          <ac:chgData name="Alison O'neill (1601176)" userId="0f83adcd-7990-4a17-b60c-27daf0b9734d" providerId="ADAL" clId="{9BE8A750-CAAB-4C41-A5DE-037E54EED48D}" dt="2018-03-23T14:07:54.992" v="463" actId="13926"/>
          <ac:spMkLst>
            <pc:docMk/>
            <pc:sldMk cId="477284339" sldId="283"/>
            <ac:spMk id="7" creationId="{061C3C0C-4A70-4ED8-A930-18E16F86359E}"/>
          </ac:spMkLst>
        </pc:spChg>
        <pc:spChg chg="add del mod">
          <ac:chgData name="Alison O'neill (1601176)" userId="0f83adcd-7990-4a17-b60c-27daf0b9734d" providerId="ADAL" clId="{9BE8A750-CAAB-4C41-A5DE-037E54EED48D}" dt="2018-03-23T14:10:38.141" v="479" actId="13926"/>
          <ac:spMkLst>
            <pc:docMk/>
            <pc:sldMk cId="477284339" sldId="283"/>
            <ac:spMk id="8" creationId="{B10C278A-60A8-4A2D-879A-6F019E73A715}"/>
          </ac:spMkLst>
        </pc:spChg>
        <pc:grpChg chg="add mod">
          <ac:chgData name="Alison O'neill (1601176)" userId="0f83adcd-7990-4a17-b60c-27daf0b9734d" providerId="ADAL" clId="{9BE8A750-CAAB-4C41-A5DE-037E54EED48D}" dt="2018-03-23T14:07:38.718" v="462" actId="13926"/>
          <ac:grpSpMkLst>
            <pc:docMk/>
            <pc:sldMk cId="477284339" sldId="283"/>
            <ac:grpSpMk id="2" creationId="{68FBBC0D-4D07-47C4-9881-376D9D3C052E}"/>
          </ac:grpSpMkLst>
        </pc:grpChg>
        <pc:grpChg chg="add del mod">
          <ac:chgData name="Alison O'neill (1601176)" userId="0f83adcd-7990-4a17-b60c-27daf0b9734d" providerId="ADAL" clId="{9BE8A750-CAAB-4C41-A5DE-037E54EED48D}" dt="2018-03-23T14:09:37.759" v="472" actId="478"/>
          <ac:grpSpMkLst>
            <pc:docMk/>
            <pc:sldMk cId="477284339" sldId="283"/>
            <ac:grpSpMk id="5" creationId="{701C807C-5F77-4F77-A917-C0C6D084168A}"/>
          </ac:grpSpMkLst>
        </pc:grpChg>
        <pc:graphicFrameChg chg="add del mod">
          <ac:chgData name="Alison O'neill (1601176)" userId="0f83adcd-7990-4a17-b60c-27daf0b9734d" providerId="ADAL" clId="{9BE8A750-CAAB-4C41-A5DE-037E54EED48D}" dt="2018-03-23T14:09:46.185" v="474" actId="1076"/>
          <ac:graphicFrameMkLst>
            <pc:docMk/>
            <pc:sldMk cId="477284339" sldId="283"/>
            <ac:graphicFrameMk id="9" creationId="{4A6D39A9-6620-4601-84C0-D93913F222C4}"/>
          </ac:graphicFrameMkLst>
        </pc:graphicFrameChg>
      </pc:sldChg>
    </pc:docChg>
  </pc:docChgLst>
  <pc:docChgLst>
    <pc:chgData name="Alison O'neill" userId="0f83adcd-7990-4a17-b60c-27daf0b9734d" providerId="ADAL" clId="{9BE8A750-CAAB-4C41-A5DE-037E54EED48D}"/>
    <pc:docChg chg="undo custSel addSld modSld">
      <pc:chgData name="Alison O'neill" userId="0f83adcd-7990-4a17-b60c-27daf0b9734d" providerId="ADAL" clId="{9BE8A750-CAAB-4C41-A5DE-037E54EED48D}" dt="2018-03-24T02:41:35.907" v="883" actId="255"/>
      <pc:docMkLst>
        <pc:docMk/>
      </pc:docMkLst>
      <pc:sldChg chg="addSp delSp modSp mod setBg">
        <pc:chgData name="Alison O'neill" userId="0f83adcd-7990-4a17-b60c-27daf0b9734d" providerId="ADAL" clId="{9BE8A750-CAAB-4C41-A5DE-037E54EED48D}" dt="2018-03-24T02:01:02.246" v="230" actId="26606"/>
        <pc:sldMkLst>
          <pc:docMk/>
          <pc:sldMk cId="1179361297" sldId="266"/>
        </pc:sldMkLst>
        <pc:spChg chg="mod">
          <ac:chgData name="Alison O'neill" userId="0f83adcd-7990-4a17-b60c-27daf0b9734d" providerId="ADAL" clId="{9BE8A750-CAAB-4C41-A5DE-037E54EED48D}" dt="2018-03-24T02:01:02.246" v="230" actId="26606"/>
          <ac:spMkLst>
            <pc:docMk/>
            <pc:sldMk cId="1179361297" sldId="266"/>
            <ac:spMk id="2" creationId="{6A5618A9-8F65-462E-9EEA-73623B09A72D}"/>
          </ac:spMkLst>
        </pc:spChg>
        <pc:spChg chg="mod">
          <ac:chgData name="Alison O'neill" userId="0f83adcd-7990-4a17-b60c-27daf0b9734d" providerId="ADAL" clId="{9BE8A750-CAAB-4C41-A5DE-037E54EED48D}" dt="2018-03-24T02:01:02.246" v="230" actId="26606"/>
          <ac:spMkLst>
            <pc:docMk/>
            <pc:sldMk cId="1179361297" sldId="266"/>
            <ac:spMk id="3" creationId="{3C37D101-74C9-4F05-B015-89ED9D200040}"/>
          </ac:spMkLst>
        </pc:spChg>
        <pc:spChg chg="add">
          <ac:chgData name="Alison O'neill" userId="0f83adcd-7990-4a17-b60c-27daf0b9734d" providerId="ADAL" clId="{9BE8A750-CAAB-4C41-A5DE-037E54EED48D}" dt="2018-03-24T02:01:02.246" v="230" actId="26606"/>
          <ac:spMkLst>
            <pc:docMk/>
            <pc:sldMk cId="1179361297" sldId="266"/>
            <ac:spMk id="8" creationId="{29C51009-A09A-4689-8E6C-F8FC99E6A840}"/>
          </ac:spMkLst>
        </pc:spChg>
        <pc:picChg chg="add del">
          <ac:chgData name="Alison O'neill" userId="0f83adcd-7990-4a17-b60c-27daf0b9734d" providerId="ADAL" clId="{9BE8A750-CAAB-4C41-A5DE-037E54EED48D}" dt="2018-03-24T02:01:02.219" v="229" actId="26606"/>
          <ac:picMkLst>
            <pc:docMk/>
            <pc:sldMk cId="1179361297" sldId="266"/>
            <ac:picMk id="7" creationId="{2EFF2BA3-89DF-445E-85B9-F785752AEA84}"/>
          </ac:picMkLst>
        </pc:picChg>
        <pc:cxnChg chg="add">
          <ac:chgData name="Alison O'neill" userId="0f83adcd-7990-4a17-b60c-27daf0b9734d" providerId="ADAL" clId="{9BE8A750-CAAB-4C41-A5DE-037E54EED48D}" dt="2018-03-24T02:01:02.246" v="230" actId="26606"/>
          <ac:cxnSpMkLst>
            <pc:docMk/>
            <pc:sldMk cId="1179361297" sldId="266"/>
            <ac:cxnSpMk id="10" creationId="{9EC65442-F244-409C-BF44-C5D6472E810A}"/>
          </ac:cxnSpMkLst>
        </pc:cxnChg>
      </pc:sldChg>
      <pc:sldChg chg="modSp">
        <pc:chgData name="Alison O'neill" userId="0f83adcd-7990-4a17-b60c-27daf0b9734d" providerId="ADAL" clId="{9BE8A750-CAAB-4C41-A5DE-037E54EED48D}" dt="2018-03-23T23:03:33.577" v="33" actId="20577"/>
        <pc:sldMkLst>
          <pc:docMk/>
          <pc:sldMk cId="984164406" sldId="281"/>
        </pc:sldMkLst>
        <pc:graphicFrameChg chg="mod">
          <ac:chgData name="Alison O'neill" userId="0f83adcd-7990-4a17-b60c-27daf0b9734d" providerId="ADAL" clId="{9BE8A750-CAAB-4C41-A5DE-037E54EED48D}" dt="2018-03-23T23:03:33.577" v="33" actId="20577"/>
          <ac:graphicFrameMkLst>
            <pc:docMk/>
            <pc:sldMk cId="984164406" sldId="281"/>
            <ac:graphicFrameMk id="37" creationId="{CD56AF72-4D51-4077-95B8-6C1219788FD3}"/>
          </ac:graphicFrameMkLst>
        </pc:graphicFrameChg>
      </pc:sldChg>
      <pc:sldChg chg="addSp delSp modSp add modAnim">
        <pc:chgData name="Alison O'neill" userId="0f83adcd-7990-4a17-b60c-27daf0b9734d" providerId="ADAL" clId="{9BE8A750-CAAB-4C41-A5DE-037E54EED48D}" dt="2018-03-24T02:41:35.907" v="883" actId="255"/>
        <pc:sldMkLst>
          <pc:docMk/>
          <pc:sldMk cId="2807804459" sldId="284"/>
        </pc:sldMkLst>
        <pc:spChg chg="mod">
          <ac:chgData name="Alison O'neill" userId="0f83adcd-7990-4a17-b60c-27daf0b9734d" providerId="ADAL" clId="{9BE8A750-CAAB-4C41-A5DE-037E54EED48D}" dt="2018-03-24T02:41:35.907" v="883" actId="255"/>
          <ac:spMkLst>
            <pc:docMk/>
            <pc:sldMk cId="2807804459" sldId="284"/>
            <ac:spMk id="2" creationId="{B024058E-DFA4-433A-9933-8E12293FFF14}"/>
          </ac:spMkLst>
        </pc:spChg>
        <pc:spChg chg="mod">
          <ac:chgData name="Alison O'neill" userId="0f83adcd-7990-4a17-b60c-27daf0b9734d" providerId="ADAL" clId="{9BE8A750-CAAB-4C41-A5DE-037E54EED48D}" dt="2018-03-24T02:40:47.395" v="878" actId="1076"/>
          <ac:spMkLst>
            <pc:docMk/>
            <pc:sldMk cId="2807804459" sldId="284"/>
            <ac:spMk id="3" creationId="{E404AA10-6541-4334-AEE3-8D81F36EDA52}"/>
          </ac:spMkLst>
        </pc:spChg>
        <pc:spChg chg="add del mod">
          <ac:chgData name="Alison O'neill" userId="0f83adcd-7990-4a17-b60c-27daf0b9734d" providerId="ADAL" clId="{9BE8A750-CAAB-4C41-A5DE-037E54EED48D}" dt="2018-03-24T02:39:56.464" v="870" actId="478"/>
          <ac:spMkLst>
            <pc:docMk/>
            <pc:sldMk cId="2807804459" sldId="284"/>
            <ac:spMk id="4" creationId="{0533F83A-97B5-4AB5-8E3E-A5B3617985AB}"/>
          </ac:spMkLst>
        </pc:spChg>
        <pc:spChg chg="add mod">
          <ac:chgData name="Alison O'neill" userId="0f83adcd-7990-4a17-b60c-27daf0b9734d" providerId="ADAL" clId="{9BE8A750-CAAB-4C41-A5DE-037E54EED48D}" dt="2018-03-24T02:32:39.568" v="805" actId="1076"/>
          <ac:spMkLst>
            <pc:docMk/>
            <pc:sldMk cId="2807804459" sldId="284"/>
            <ac:spMk id="5" creationId="{252F049C-CFAD-4609-B719-6466A0B48B14}"/>
          </ac:spMkLst>
        </pc:spChg>
        <pc:spChg chg="add mod">
          <ac:chgData name="Alison O'neill" userId="0f83adcd-7990-4a17-b60c-27daf0b9734d" providerId="ADAL" clId="{9BE8A750-CAAB-4C41-A5DE-037E54EED48D}" dt="2018-03-24T02:32:46.579" v="806" actId="1076"/>
          <ac:spMkLst>
            <pc:docMk/>
            <pc:sldMk cId="2807804459" sldId="284"/>
            <ac:spMk id="6" creationId="{0B494158-3A3F-477A-AF10-D1AC2FA2AC02}"/>
          </ac:spMkLst>
        </pc:spChg>
        <pc:spChg chg="add del mod">
          <ac:chgData name="Alison O'neill" userId="0f83adcd-7990-4a17-b60c-27daf0b9734d" providerId="ADAL" clId="{9BE8A750-CAAB-4C41-A5DE-037E54EED48D}" dt="2018-03-24T02:07:42.639" v="483" actId="255"/>
          <ac:spMkLst>
            <pc:docMk/>
            <pc:sldMk cId="2807804459" sldId="284"/>
            <ac:spMk id="7" creationId="{553B4ADA-6966-408A-8B67-AEE7177CD711}"/>
          </ac:spMkLst>
        </pc:spChg>
        <pc:spChg chg="add mod">
          <ac:chgData name="Alison O'neill" userId="0f83adcd-7990-4a17-b60c-27daf0b9734d" providerId="ADAL" clId="{9BE8A750-CAAB-4C41-A5DE-037E54EED48D}" dt="2018-03-24T02:32:56.220" v="807" actId="1076"/>
          <ac:spMkLst>
            <pc:docMk/>
            <pc:sldMk cId="2807804459" sldId="284"/>
            <ac:spMk id="8" creationId="{DBFC4203-08CF-4714-951B-BC5A10C1D6DF}"/>
          </ac:spMkLst>
        </pc:spChg>
        <pc:spChg chg="add mod">
          <ac:chgData name="Alison O'neill" userId="0f83adcd-7990-4a17-b60c-27daf0b9734d" providerId="ADAL" clId="{9BE8A750-CAAB-4C41-A5DE-037E54EED48D}" dt="2018-03-24T02:30:29.896" v="791" actId="1076"/>
          <ac:spMkLst>
            <pc:docMk/>
            <pc:sldMk cId="2807804459" sldId="284"/>
            <ac:spMk id="9" creationId="{A26DD609-90F3-43B4-861B-836E02135D83}"/>
          </ac:spMkLst>
        </pc:spChg>
        <pc:spChg chg="add mod">
          <ac:chgData name="Alison O'neill" userId="0f83adcd-7990-4a17-b60c-27daf0b9734d" providerId="ADAL" clId="{9BE8A750-CAAB-4C41-A5DE-037E54EED48D}" dt="2018-03-24T02:30:37.682" v="792" actId="1076"/>
          <ac:spMkLst>
            <pc:docMk/>
            <pc:sldMk cId="2807804459" sldId="284"/>
            <ac:spMk id="10" creationId="{E90F6388-158F-4BD0-8E4F-139A032481C4}"/>
          </ac:spMkLst>
        </pc:spChg>
        <pc:spChg chg="add mod">
          <ac:chgData name="Alison O'neill" userId="0f83adcd-7990-4a17-b60c-27daf0b9734d" providerId="ADAL" clId="{9BE8A750-CAAB-4C41-A5DE-037E54EED48D}" dt="2018-03-24T02:30:44.384" v="793" actId="1076"/>
          <ac:spMkLst>
            <pc:docMk/>
            <pc:sldMk cId="2807804459" sldId="284"/>
            <ac:spMk id="11" creationId="{41B44841-4D84-4872-83DB-F639A5D32B70}"/>
          </ac:spMkLst>
        </pc:spChg>
        <pc:spChg chg="add mod">
          <ac:chgData name="Alison O'neill" userId="0f83adcd-7990-4a17-b60c-27daf0b9734d" providerId="ADAL" clId="{9BE8A750-CAAB-4C41-A5DE-037E54EED48D}" dt="2018-03-24T02:30:52.556" v="794" actId="1076"/>
          <ac:spMkLst>
            <pc:docMk/>
            <pc:sldMk cId="2807804459" sldId="284"/>
            <ac:spMk id="12" creationId="{3B503257-B71D-472A-BC36-14411D7DD225}"/>
          </ac:spMkLst>
        </pc:spChg>
        <pc:spChg chg="add mod">
          <ac:chgData name="Alison O'neill" userId="0f83adcd-7990-4a17-b60c-27daf0b9734d" providerId="ADAL" clId="{9BE8A750-CAAB-4C41-A5DE-037E54EED48D}" dt="2018-03-24T02:27:37.808" v="770" actId="1076"/>
          <ac:spMkLst>
            <pc:docMk/>
            <pc:sldMk cId="2807804459" sldId="284"/>
            <ac:spMk id="13" creationId="{DE73B002-8846-4A1E-9213-6A38E80AC38A}"/>
          </ac:spMkLst>
        </pc:spChg>
        <pc:spChg chg="add mod">
          <ac:chgData name="Alison O'neill" userId="0f83adcd-7990-4a17-b60c-27daf0b9734d" providerId="ADAL" clId="{9BE8A750-CAAB-4C41-A5DE-037E54EED48D}" dt="2018-03-24T02:33:18.508" v="808" actId="1076"/>
          <ac:spMkLst>
            <pc:docMk/>
            <pc:sldMk cId="2807804459" sldId="284"/>
            <ac:spMk id="14" creationId="{82B084B1-F26D-4A71-9C8E-146EDFA3063B}"/>
          </ac:spMkLst>
        </pc:spChg>
        <pc:spChg chg="add mod">
          <ac:chgData name="Alison O'neill" userId="0f83adcd-7990-4a17-b60c-27daf0b9734d" providerId="ADAL" clId="{9BE8A750-CAAB-4C41-A5DE-037E54EED48D}" dt="2018-03-24T02:33:24.495" v="809" actId="1076"/>
          <ac:spMkLst>
            <pc:docMk/>
            <pc:sldMk cId="2807804459" sldId="284"/>
            <ac:spMk id="15" creationId="{71A27654-5181-46CF-A505-27FCAA6CD437}"/>
          </ac:spMkLst>
        </pc:spChg>
        <pc:spChg chg="add mod">
          <ac:chgData name="Alison O'neill" userId="0f83adcd-7990-4a17-b60c-27daf0b9734d" providerId="ADAL" clId="{9BE8A750-CAAB-4C41-A5DE-037E54EED48D}" dt="2018-03-24T02:33:29.572" v="810" actId="1076"/>
          <ac:spMkLst>
            <pc:docMk/>
            <pc:sldMk cId="2807804459" sldId="284"/>
            <ac:spMk id="16" creationId="{CC7A926A-9A7A-48B8-A677-7CCFDF2ED435}"/>
          </ac:spMkLst>
        </pc:spChg>
      </pc:sldChg>
    </pc:docChg>
  </pc:docChgLst>
  <pc:docChgLst>
    <pc:chgData name="Alison O'neill (1601176)" userId="0f83adcd-7990-4a17-b60c-27daf0b9734d" providerId="ADAL" clId="{DD7A6E3D-B55D-4B73-A8E2-23161EA0590C}"/>
    <pc:docChg chg="undo redo custSel addSld delSld modSld sldOrd">
      <pc:chgData name="Alison O'neill (1601176)" userId="0f83adcd-7990-4a17-b60c-27daf0b9734d" providerId="ADAL" clId="{DD7A6E3D-B55D-4B73-A8E2-23161EA0590C}" dt="2018-03-26T13:49:54.811" v="4450"/>
      <pc:docMkLst>
        <pc:docMk/>
      </pc:docMkLst>
      <pc:sldChg chg="modSp">
        <pc:chgData name="Alison O'neill (1601176)" userId="0f83adcd-7990-4a17-b60c-27daf0b9734d" providerId="ADAL" clId="{DD7A6E3D-B55D-4B73-A8E2-23161EA0590C}" dt="2018-03-26T13:47:54.695" v="4441" actId="20577"/>
        <pc:sldMkLst>
          <pc:docMk/>
          <pc:sldMk cId="3693285466" sldId="256"/>
        </pc:sldMkLst>
        <pc:spChg chg="mod">
          <ac:chgData name="Alison O'neill (1601176)" userId="0f83adcd-7990-4a17-b60c-27daf0b9734d" providerId="ADAL" clId="{DD7A6E3D-B55D-4B73-A8E2-23161EA0590C}" dt="2018-03-24T16:01:40.127" v="394" actId="115"/>
          <ac:spMkLst>
            <pc:docMk/>
            <pc:sldMk cId="3693285466" sldId="256"/>
            <ac:spMk id="2" creationId="{BCCEE915-6F0B-4402-BD68-AC942CB0AA7A}"/>
          </ac:spMkLst>
        </pc:spChg>
        <pc:spChg chg="mod">
          <ac:chgData name="Alison O'neill (1601176)" userId="0f83adcd-7990-4a17-b60c-27daf0b9734d" providerId="ADAL" clId="{DD7A6E3D-B55D-4B73-A8E2-23161EA0590C}" dt="2018-03-24T13:28:36.814" v="64" actId="27636"/>
          <ac:spMkLst>
            <pc:docMk/>
            <pc:sldMk cId="3693285466" sldId="256"/>
            <ac:spMk id="3" creationId="{B0A926F1-F17A-4871-AFB1-31123BE43CCC}"/>
          </ac:spMkLst>
        </pc:spChg>
        <pc:spChg chg="mod">
          <ac:chgData name="Alison O'neill (1601176)" userId="0f83adcd-7990-4a17-b60c-27daf0b9734d" providerId="ADAL" clId="{DD7A6E3D-B55D-4B73-A8E2-23161EA0590C}" dt="2018-03-26T13:47:54.695" v="4441" actId="20577"/>
          <ac:spMkLst>
            <pc:docMk/>
            <pc:sldMk cId="3693285466" sldId="256"/>
            <ac:spMk id="5" creationId="{C606ED16-81E4-4122-AF63-C52FFCF4DB21}"/>
          </ac:spMkLst>
        </pc:spChg>
        <pc:spChg chg="mod">
          <ac:chgData name="Alison O'neill (1601176)" userId="0f83adcd-7990-4a17-b60c-27daf0b9734d" providerId="ADAL" clId="{DD7A6E3D-B55D-4B73-A8E2-23161EA0590C}" dt="2018-03-25T19:23:51.866" v="2354" actId="12"/>
          <ac:spMkLst>
            <pc:docMk/>
            <pc:sldMk cId="3693285466" sldId="256"/>
            <ac:spMk id="7" creationId="{0A4B6C6E-D633-4F64-A298-60ADE54691B3}"/>
          </ac:spMkLst>
        </pc:spChg>
      </pc:sldChg>
      <pc:sldChg chg="addSp delSp modSp delDesignElem">
        <pc:chgData name="Alison O'neill (1601176)" userId="0f83adcd-7990-4a17-b60c-27daf0b9734d" providerId="ADAL" clId="{DD7A6E3D-B55D-4B73-A8E2-23161EA0590C}" dt="2018-03-24T18:11:15.476" v="963" actId="27614"/>
        <pc:sldMkLst>
          <pc:docMk/>
          <pc:sldMk cId="1320568535" sldId="257"/>
        </pc:sldMkLst>
        <pc:spChg chg="mod">
          <ac:chgData name="Alison O'neill (1601176)" userId="0f83adcd-7990-4a17-b60c-27daf0b9734d" providerId="ADAL" clId="{DD7A6E3D-B55D-4B73-A8E2-23161EA0590C}" dt="2018-03-24T18:11:05.787" v="962" actId="26606"/>
          <ac:spMkLst>
            <pc:docMk/>
            <pc:sldMk cId="1320568535" sldId="257"/>
            <ac:spMk id="2" creationId="{2D650201-7D7D-41F0-A2B5-92454CA263C2}"/>
          </ac:spMkLst>
        </pc:spChg>
        <pc:spChg chg="add del">
          <ac:chgData name="Alison O'neill (1601176)" userId="0f83adcd-7990-4a17-b60c-27daf0b9734d" providerId="ADAL" clId="{DD7A6E3D-B55D-4B73-A8E2-23161EA0590C}" dt="2018-03-24T17:09:37.359" v="780"/>
          <ac:spMkLst>
            <pc:docMk/>
            <pc:sldMk cId="1320568535" sldId="257"/>
            <ac:spMk id="5" creationId="{50FD0717-BEEE-48D4-8750-E44E166E9787}"/>
          </ac:spMkLst>
        </pc:spChg>
        <pc:spChg chg="add del">
          <ac:chgData name="Alison O'neill (1601176)" userId="0f83adcd-7990-4a17-b60c-27daf0b9734d" providerId="ADAL" clId="{DD7A6E3D-B55D-4B73-A8E2-23161EA0590C}" dt="2018-03-24T17:09:37.359" v="780"/>
          <ac:spMkLst>
            <pc:docMk/>
            <pc:sldMk cId="1320568535" sldId="257"/>
            <ac:spMk id="6" creationId="{E4CBA4EB-F997-4F56-9436-88F607540DE6}"/>
          </ac:spMkLst>
        </pc:spChg>
        <pc:spChg chg="del">
          <ac:chgData name="Alison O'neill (1601176)" userId="0f83adcd-7990-4a17-b60c-27daf0b9734d" providerId="ADAL" clId="{DD7A6E3D-B55D-4B73-A8E2-23161EA0590C}" dt="2018-03-24T13:28:34.881" v="54"/>
          <ac:spMkLst>
            <pc:docMk/>
            <pc:sldMk cId="1320568535" sldId="257"/>
            <ac:spMk id="8" creationId="{50FD0717-BEEE-48D4-8750-E44E166E9787}"/>
          </ac:spMkLst>
        </pc:spChg>
        <pc:spChg chg="add del">
          <ac:chgData name="Alison O'neill (1601176)" userId="0f83adcd-7990-4a17-b60c-27daf0b9734d" providerId="ADAL" clId="{DD7A6E3D-B55D-4B73-A8E2-23161EA0590C}" dt="2018-03-24T17:09:37.359" v="780"/>
          <ac:spMkLst>
            <pc:docMk/>
            <pc:sldMk cId="1320568535" sldId="257"/>
            <ac:spMk id="9" creationId="{37EE4B41-0C22-468A-BCFF-66786B9C8986}"/>
          </ac:spMkLst>
        </pc:spChg>
        <pc:spChg chg="del">
          <ac:chgData name="Alison O'neill (1601176)" userId="0f83adcd-7990-4a17-b60c-27daf0b9734d" providerId="ADAL" clId="{DD7A6E3D-B55D-4B73-A8E2-23161EA0590C}" dt="2018-03-24T13:28:34.881" v="54"/>
          <ac:spMkLst>
            <pc:docMk/>
            <pc:sldMk cId="1320568535" sldId="257"/>
            <ac:spMk id="10" creationId="{E4CBA4EB-F997-4F56-9436-88F607540DE6}"/>
          </ac:spMkLst>
        </pc:spChg>
        <pc:spChg chg="del">
          <ac:chgData name="Alison O'neill (1601176)" userId="0f83adcd-7990-4a17-b60c-27daf0b9734d" providerId="ADAL" clId="{DD7A6E3D-B55D-4B73-A8E2-23161EA0590C}" dt="2018-03-24T13:28:34.881" v="54"/>
          <ac:spMkLst>
            <pc:docMk/>
            <pc:sldMk cId="1320568535" sldId="257"/>
            <ac:spMk id="16" creationId="{37EE4B41-0C22-468A-BCFF-66786B9C8986}"/>
          </ac:spMkLst>
        </pc:spChg>
        <pc:spChg chg="add">
          <ac:chgData name="Alison O'neill (1601176)" userId="0f83adcd-7990-4a17-b60c-27daf0b9734d" providerId="ADAL" clId="{DD7A6E3D-B55D-4B73-A8E2-23161EA0590C}" dt="2018-03-24T18:11:05.787" v="962" actId="26606"/>
          <ac:spMkLst>
            <pc:docMk/>
            <pc:sldMk cId="1320568535" sldId="257"/>
            <ac:spMk id="17" creationId="{50FD0717-BEEE-48D4-8750-E44E166E9787}"/>
          </ac:spMkLst>
        </pc:spChg>
        <pc:spChg chg="add">
          <ac:chgData name="Alison O'neill (1601176)" userId="0f83adcd-7990-4a17-b60c-27daf0b9734d" providerId="ADAL" clId="{DD7A6E3D-B55D-4B73-A8E2-23161EA0590C}" dt="2018-03-24T18:11:05.787" v="962" actId="26606"/>
          <ac:spMkLst>
            <pc:docMk/>
            <pc:sldMk cId="1320568535" sldId="257"/>
            <ac:spMk id="19" creationId="{E4CBA4EB-F997-4F56-9436-88F607540DE6}"/>
          </ac:spMkLst>
        </pc:spChg>
        <pc:spChg chg="add">
          <ac:chgData name="Alison O'neill (1601176)" userId="0f83adcd-7990-4a17-b60c-27daf0b9734d" providerId="ADAL" clId="{DD7A6E3D-B55D-4B73-A8E2-23161EA0590C}" dt="2018-03-24T18:11:05.787" v="962" actId="26606"/>
          <ac:spMkLst>
            <pc:docMk/>
            <pc:sldMk cId="1320568535" sldId="257"/>
            <ac:spMk id="22" creationId="{37EE4B41-0C22-468A-BCFF-66786B9C8986}"/>
          </ac:spMkLst>
        </pc:spChg>
        <pc:grpChg chg="add del">
          <ac:chgData name="Alison O'neill (1601176)" userId="0f83adcd-7990-4a17-b60c-27daf0b9734d" providerId="ADAL" clId="{DD7A6E3D-B55D-4B73-A8E2-23161EA0590C}" dt="2018-03-24T17:09:37.359" v="780"/>
          <ac:grpSpMkLst>
            <pc:docMk/>
            <pc:sldMk cId="1320568535" sldId="257"/>
            <ac:grpSpMk id="7" creationId="{C2DA450E-1EDD-4D4A-8257-4808EB93716D}"/>
          </ac:grpSpMkLst>
        </pc:grpChg>
        <pc:grpChg chg="del">
          <ac:chgData name="Alison O'neill (1601176)" userId="0f83adcd-7990-4a17-b60c-27daf0b9734d" providerId="ADAL" clId="{DD7A6E3D-B55D-4B73-A8E2-23161EA0590C}" dt="2018-03-24T13:28:34.881" v="54"/>
          <ac:grpSpMkLst>
            <pc:docMk/>
            <pc:sldMk cId="1320568535" sldId="257"/>
            <ac:grpSpMk id="12" creationId="{C2DA450E-1EDD-4D4A-8257-4808EB93716D}"/>
          </ac:grpSpMkLst>
        </pc:grpChg>
        <pc:grpChg chg="add">
          <ac:chgData name="Alison O'neill (1601176)" userId="0f83adcd-7990-4a17-b60c-27daf0b9734d" providerId="ADAL" clId="{DD7A6E3D-B55D-4B73-A8E2-23161EA0590C}" dt="2018-03-24T18:11:05.787" v="962" actId="26606"/>
          <ac:grpSpMkLst>
            <pc:docMk/>
            <pc:sldMk cId="1320568535" sldId="257"/>
            <ac:grpSpMk id="21" creationId="{C2DA450E-1EDD-4D4A-8257-4808EB93716D}"/>
          </ac:grpSpMkLst>
        </pc:grpChg>
        <pc:picChg chg="add del mod">
          <ac:chgData name="Alison O'neill (1601176)" userId="0f83adcd-7990-4a17-b60c-27daf0b9734d" providerId="ADAL" clId="{DD7A6E3D-B55D-4B73-A8E2-23161EA0590C}" dt="2018-03-24T17:09:37.359" v="780"/>
          <ac:picMkLst>
            <pc:docMk/>
            <pc:sldMk cId="1320568535" sldId="257"/>
            <ac:picMk id="11" creationId="{8B060F31-12EA-4404-8435-DA25F36C8961}"/>
          </ac:picMkLst>
        </pc:picChg>
        <pc:picChg chg="del">
          <ac:chgData name="Alison O'neill (1601176)" userId="0f83adcd-7990-4a17-b60c-27daf0b9734d" providerId="ADAL" clId="{DD7A6E3D-B55D-4B73-A8E2-23161EA0590C}" dt="2018-03-24T13:28:34.881" v="54"/>
          <ac:picMkLst>
            <pc:docMk/>
            <pc:sldMk cId="1320568535" sldId="257"/>
            <ac:picMk id="18" creationId="{8B060F31-12EA-4404-8435-DA25F36C8961}"/>
          </ac:picMkLst>
        </pc:picChg>
        <pc:picChg chg="add mod">
          <ac:chgData name="Alison O'neill (1601176)" userId="0f83adcd-7990-4a17-b60c-27daf0b9734d" providerId="ADAL" clId="{DD7A6E3D-B55D-4B73-A8E2-23161EA0590C}" dt="2018-03-24T18:11:15.476" v="963" actId="27614"/>
          <ac:picMkLst>
            <pc:docMk/>
            <pc:sldMk cId="1320568535" sldId="257"/>
            <ac:picMk id="23" creationId="{8B060F31-12EA-4404-8435-DA25F36C8961}"/>
          </ac:picMkLst>
        </pc:picChg>
        <pc:cxnChg chg="add del">
          <ac:chgData name="Alison O'neill (1601176)" userId="0f83adcd-7990-4a17-b60c-27daf0b9734d" providerId="ADAL" clId="{DD7A6E3D-B55D-4B73-A8E2-23161EA0590C}" dt="2018-03-24T17:09:37.359" v="780"/>
          <ac:cxnSpMkLst>
            <pc:docMk/>
            <pc:sldMk cId="1320568535" sldId="257"/>
            <ac:cxnSpMk id="15" creationId="{E4F1CB68-9DEB-4A71-8E7C-DE9278F0359E}"/>
          </ac:cxnSpMkLst>
        </pc:cxnChg>
        <pc:cxnChg chg="del">
          <ac:chgData name="Alison O'neill (1601176)" userId="0f83adcd-7990-4a17-b60c-27daf0b9734d" providerId="ADAL" clId="{DD7A6E3D-B55D-4B73-A8E2-23161EA0590C}" dt="2018-03-24T13:28:34.881" v="54"/>
          <ac:cxnSpMkLst>
            <pc:docMk/>
            <pc:sldMk cId="1320568535" sldId="257"/>
            <ac:cxnSpMk id="20" creationId="{E4F1CB68-9DEB-4A71-8E7C-DE9278F0359E}"/>
          </ac:cxnSpMkLst>
        </pc:cxnChg>
        <pc:cxnChg chg="add">
          <ac:chgData name="Alison O'neill (1601176)" userId="0f83adcd-7990-4a17-b60c-27daf0b9734d" providerId="ADAL" clId="{DD7A6E3D-B55D-4B73-A8E2-23161EA0590C}" dt="2018-03-24T18:11:05.787" v="962" actId="26606"/>
          <ac:cxnSpMkLst>
            <pc:docMk/>
            <pc:sldMk cId="1320568535" sldId="257"/>
            <ac:cxnSpMk id="24" creationId="{E4F1CB68-9DEB-4A71-8E7C-DE9278F0359E}"/>
          </ac:cxnSpMkLst>
        </pc:cxnChg>
      </pc:sldChg>
      <pc:sldChg chg="addSp delSp modSp mod setBg setClrOvrMap delDesignElem">
        <pc:chgData name="Alison O'neill (1601176)" userId="0f83adcd-7990-4a17-b60c-27daf0b9734d" providerId="ADAL" clId="{DD7A6E3D-B55D-4B73-A8E2-23161EA0590C}" dt="2018-03-26T11:24:06.021" v="3484" actId="20577"/>
        <pc:sldMkLst>
          <pc:docMk/>
          <pc:sldMk cId="2671401894" sldId="258"/>
        </pc:sldMkLst>
        <pc:spChg chg="mod">
          <ac:chgData name="Alison O'neill (1601176)" userId="0f83adcd-7990-4a17-b60c-27daf0b9734d" providerId="ADAL" clId="{DD7A6E3D-B55D-4B73-A8E2-23161EA0590C}" dt="2018-03-24T16:01:48.737" v="395" actId="26606"/>
          <ac:spMkLst>
            <pc:docMk/>
            <pc:sldMk cId="2671401894" sldId="258"/>
            <ac:spMk id="2" creationId="{433CA7E6-8077-4190-A01C-100A28A9565A}"/>
          </ac:spMkLst>
        </pc:spChg>
        <pc:spChg chg="mod">
          <ac:chgData name="Alison O'neill (1601176)" userId="0f83adcd-7990-4a17-b60c-27daf0b9734d" providerId="ADAL" clId="{DD7A6E3D-B55D-4B73-A8E2-23161EA0590C}" dt="2018-03-24T18:11:37.254" v="970" actId="20577"/>
          <ac:spMkLst>
            <pc:docMk/>
            <pc:sldMk cId="2671401894" sldId="258"/>
            <ac:spMk id="3" creationId="{E8E96E30-78D5-4C67-AE62-3F13B8C8B246}"/>
          </ac:spMkLst>
        </pc:spChg>
        <pc:spChg chg="add mod">
          <ac:chgData name="Alison O'neill (1601176)" userId="0f83adcd-7990-4a17-b60c-27daf0b9734d" providerId="ADAL" clId="{DD7A6E3D-B55D-4B73-A8E2-23161EA0590C}" dt="2018-03-26T11:24:06.021" v="3484" actId="20577"/>
          <ac:spMkLst>
            <pc:docMk/>
            <pc:sldMk cId="2671401894" sldId="258"/>
            <ac:spMk id="4" creationId="{FE4D2E48-19DA-40A6-A202-6E689E6AB000}"/>
          </ac:spMkLst>
        </pc:spChg>
        <pc:spChg chg="add del">
          <ac:chgData name="Alison O'neill (1601176)" userId="0f83adcd-7990-4a17-b60c-27daf0b9734d" providerId="ADAL" clId="{DD7A6E3D-B55D-4B73-A8E2-23161EA0590C}" dt="2018-03-24T17:09:37.359" v="780"/>
          <ac:spMkLst>
            <pc:docMk/>
            <pc:sldMk cId="2671401894" sldId="258"/>
            <ac:spMk id="42" creationId="{50FD0717-BEEE-48D4-8750-E44E166E9787}"/>
          </ac:spMkLst>
        </pc:spChg>
        <pc:spChg chg="add del">
          <ac:chgData name="Alison O'neill (1601176)" userId="0f83adcd-7990-4a17-b60c-27daf0b9734d" providerId="ADAL" clId="{DD7A6E3D-B55D-4B73-A8E2-23161EA0590C}" dt="2018-03-24T17:09:37.359" v="780"/>
          <ac:spMkLst>
            <pc:docMk/>
            <pc:sldMk cId="2671401894" sldId="258"/>
            <ac:spMk id="49" creationId="{E4CBA4EB-F997-4F56-9436-88F607540DE6}"/>
          </ac:spMkLst>
        </pc:spChg>
        <pc:spChg chg="add">
          <ac:chgData name="Alison O'neill (1601176)" userId="0f83adcd-7990-4a17-b60c-27daf0b9734d" providerId="ADAL" clId="{DD7A6E3D-B55D-4B73-A8E2-23161EA0590C}" dt="2018-03-24T18:11:20.493" v="964" actId="26606"/>
          <ac:spMkLst>
            <pc:docMk/>
            <pc:sldMk cId="2671401894" sldId="258"/>
            <ac:spMk id="56" creationId="{50FD0717-BEEE-48D4-8750-E44E166E9787}"/>
          </ac:spMkLst>
        </pc:spChg>
        <pc:spChg chg="add">
          <ac:chgData name="Alison O'neill (1601176)" userId="0f83adcd-7990-4a17-b60c-27daf0b9734d" providerId="ADAL" clId="{DD7A6E3D-B55D-4B73-A8E2-23161EA0590C}" dt="2018-03-24T18:11:20.493" v="964" actId="26606"/>
          <ac:spMkLst>
            <pc:docMk/>
            <pc:sldMk cId="2671401894" sldId="258"/>
            <ac:spMk id="60" creationId="{E4CBA4EB-F997-4F56-9436-88F607540DE6}"/>
          </ac:spMkLst>
        </pc:spChg>
        <pc:spChg chg="add del">
          <ac:chgData name="Alison O'neill (1601176)" userId="0f83adcd-7990-4a17-b60c-27daf0b9734d" providerId="ADAL" clId="{DD7A6E3D-B55D-4B73-A8E2-23161EA0590C}" dt="2018-03-24T17:09:37.359" v="780"/>
          <ac:spMkLst>
            <pc:docMk/>
            <pc:sldMk cId="2671401894" sldId="258"/>
            <ac:spMk id="61" creationId="{37EE4B41-0C22-468A-BCFF-66786B9C8986}"/>
          </ac:spMkLst>
        </pc:spChg>
        <pc:spChg chg="del">
          <ac:chgData name="Alison O'neill (1601176)" userId="0f83adcd-7990-4a17-b60c-27daf0b9734d" providerId="ADAL" clId="{DD7A6E3D-B55D-4B73-A8E2-23161EA0590C}" dt="2018-03-24T13:28:34.881" v="54"/>
          <ac:spMkLst>
            <pc:docMk/>
            <pc:sldMk cId="2671401894" sldId="258"/>
            <ac:spMk id="66" creationId="{1EE485E7-7D6D-4CB0-A3AD-261D97B2EFEA}"/>
          </ac:spMkLst>
        </pc:spChg>
        <pc:spChg chg="del">
          <ac:chgData name="Alison O'neill (1601176)" userId="0f83adcd-7990-4a17-b60c-27daf0b9734d" providerId="ADAL" clId="{DD7A6E3D-B55D-4B73-A8E2-23161EA0590C}" dt="2018-03-24T13:28:34.881" v="54"/>
          <ac:spMkLst>
            <pc:docMk/>
            <pc:sldMk cId="2671401894" sldId="258"/>
            <ac:spMk id="67" creationId="{A55E3208-F0C4-4962-8946-065C94F89635}"/>
          </ac:spMkLst>
        </pc:spChg>
        <pc:spChg chg="add">
          <ac:chgData name="Alison O'neill (1601176)" userId="0f83adcd-7990-4a17-b60c-27daf0b9734d" providerId="ADAL" clId="{DD7A6E3D-B55D-4B73-A8E2-23161EA0590C}" dt="2018-03-24T18:11:20.493" v="964" actId="26606"/>
          <ac:spMkLst>
            <pc:docMk/>
            <pc:sldMk cId="2671401894" sldId="258"/>
            <ac:spMk id="88" creationId="{37EE4B41-0C22-468A-BCFF-66786B9C8986}"/>
          </ac:spMkLst>
        </pc:spChg>
        <pc:grpChg chg="add del">
          <ac:chgData name="Alison O'neill (1601176)" userId="0f83adcd-7990-4a17-b60c-27daf0b9734d" providerId="ADAL" clId="{DD7A6E3D-B55D-4B73-A8E2-23161EA0590C}" dt="2018-03-24T17:09:37.359" v="780"/>
          <ac:grpSpMkLst>
            <pc:docMk/>
            <pc:sldMk cId="2671401894" sldId="258"/>
            <ac:grpSpMk id="53" creationId="{C2DA450E-1EDD-4D4A-8257-4808EB93716D}"/>
          </ac:grpSpMkLst>
        </pc:grpChg>
        <pc:grpChg chg="add">
          <ac:chgData name="Alison O'neill (1601176)" userId="0f83adcd-7990-4a17-b60c-27daf0b9734d" providerId="ADAL" clId="{DD7A6E3D-B55D-4B73-A8E2-23161EA0590C}" dt="2018-03-24T18:11:20.493" v="964" actId="26606"/>
          <ac:grpSpMkLst>
            <pc:docMk/>
            <pc:sldMk cId="2671401894" sldId="258"/>
            <ac:grpSpMk id="80" creationId="{C2DA450E-1EDD-4D4A-8257-4808EB93716D}"/>
          </ac:grpSpMkLst>
        </pc:grpChg>
        <pc:picChg chg="add del">
          <ac:chgData name="Alison O'neill (1601176)" userId="0f83adcd-7990-4a17-b60c-27daf0b9734d" providerId="ADAL" clId="{DD7A6E3D-B55D-4B73-A8E2-23161EA0590C}" dt="2018-03-24T17:09:37.359" v="780"/>
          <ac:picMkLst>
            <pc:docMk/>
            <pc:sldMk cId="2671401894" sldId="258"/>
            <ac:picMk id="65" creationId="{8B060F31-12EA-4404-8435-DA25F36C8961}"/>
          </ac:picMkLst>
        </pc:picChg>
        <pc:picChg chg="del">
          <ac:chgData name="Alison O'neill (1601176)" userId="0f83adcd-7990-4a17-b60c-27daf0b9734d" providerId="ADAL" clId="{DD7A6E3D-B55D-4B73-A8E2-23161EA0590C}" dt="2018-03-24T13:28:34.881" v="54"/>
          <ac:picMkLst>
            <pc:docMk/>
            <pc:sldMk cId="2671401894" sldId="258"/>
            <ac:picMk id="68" creationId="{7021C573-B3FF-44B8-A5DE-AB39E9AA6B96}"/>
          </ac:picMkLst>
        </pc:picChg>
        <pc:picChg chg="add mod">
          <ac:chgData name="Alison O'neill (1601176)" userId="0f83adcd-7990-4a17-b60c-27daf0b9734d" providerId="ADAL" clId="{DD7A6E3D-B55D-4B73-A8E2-23161EA0590C}" dt="2018-03-24T18:11:23.997" v="965" actId="27614"/>
          <ac:picMkLst>
            <pc:docMk/>
            <pc:sldMk cId="2671401894" sldId="258"/>
            <ac:picMk id="90" creationId="{8B060F31-12EA-4404-8435-DA25F36C8961}"/>
          </ac:picMkLst>
        </pc:picChg>
        <pc:cxnChg chg="del">
          <ac:chgData name="Alison O'neill (1601176)" userId="0f83adcd-7990-4a17-b60c-27daf0b9734d" providerId="ADAL" clId="{DD7A6E3D-B55D-4B73-A8E2-23161EA0590C}" dt="2018-03-24T13:28:34.881" v="54"/>
          <ac:cxnSpMkLst>
            <pc:docMk/>
            <pc:sldMk cId="2671401894" sldId="258"/>
            <ac:cxnSpMk id="69" creationId="{50B0CCD4-E9B0-43B2-806F-05EDF57A7628}"/>
          </ac:cxnSpMkLst>
        </pc:cxnChg>
        <pc:cxnChg chg="del">
          <ac:chgData name="Alison O'neill (1601176)" userId="0f83adcd-7990-4a17-b60c-27daf0b9734d" providerId="ADAL" clId="{DD7A6E3D-B55D-4B73-A8E2-23161EA0590C}" dt="2018-03-24T13:28:34.881" v="54"/>
          <ac:cxnSpMkLst>
            <pc:docMk/>
            <pc:sldMk cId="2671401894" sldId="258"/>
            <ac:cxnSpMk id="70" creationId="{4FAE17D3-C2DC-4665-AF20-33C5BACD5E01}"/>
          </ac:cxnSpMkLst>
        </pc:cxnChg>
        <pc:cxnChg chg="add del">
          <ac:chgData name="Alison O'neill (1601176)" userId="0f83adcd-7990-4a17-b60c-27daf0b9734d" providerId="ADAL" clId="{DD7A6E3D-B55D-4B73-A8E2-23161EA0590C}" dt="2018-03-24T17:09:37.359" v="780"/>
          <ac:cxnSpMkLst>
            <pc:docMk/>
            <pc:sldMk cId="2671401894" sldId="258"/>
            <ac:cxnSpMk id="71" creationId="{E4F1CB68-9DEB-4A71-8E7C-DE9278F0359E}"/>
          </ac:cxnSpMkLst>
        </pc:cxnChg>
        <pc:cxnChg chg="add">
          <ac:chgData name="Alison O'neill (1601176)" userId="0f83adcd-7990-4a17-b60c-27daf0b9734d" providerId="ADAL" clId="{DD7A6E3D-B55D-4B73-A8E2-23161EA0590C}" dt="2018-03-24T18:11:20.493" v="964" actId="26606"/>
          <ac:cxnSpMkLst>
            <pc:docMk/>
            <pc:sldMk cId="2671401894" sldId="258"/>
            <ac:cxnSpMk id="92" creationId="{E4F1CB68-9DEB-4A71-8E7C-DE9278F0359E}"/>
          </ac:cxnSpMkLst>
        </pc:cxnChg>
      </pc:sldChg>
      <pc:sldChg chg="addSp delSp modSp delDesignElem">
        <pc:chgData name="Alison O'neill (1601176)" userId="0f83adcd-7990-4a17-b60c-27daf0b9734d" providerId="ADAL" clId="{DD7A6E3D-B55D-4B73-A8E2-23161EA0590C}" dt="2018-03-26T11:39:10.662" v="3605" actId="20577"/>
        <pc:sldMkLst>
          <pc:docMk/>
          <pc:sldMk cId="2143003818" sldId="259"/>
        </pc:sldMkLst>
        <pc:spChg chg="mod">
          <ac:chgData name="Alison O'neill (1601176)" userId="0f83adcd-7990-4a17-b60c-27daf0b9734d" providerId="ADAL" clId="{DD7A6E3D-B55D-4B73-A8E2-23161EA0590C}" dt="2018-03-24T18:41:57.795" v="1058" actId="1076"/>
          <ac:spMkLst>
            <pc:docMk/>
            <pc:sldMk cId="2143003818" sldId="259"/>
            <ac:spMk id="2" creationId="{0DC0C27C-7E6B-494C-A42C-93F9117A631B}"/>
          </ac:spMkLst>
        </pc:spChg>
        <pc:spChg chg="add mod">
          <ac:chgData name="Alison O'neill (1601176)" userId="0f83adcd-7990-4a17-b60c-27daf0b9734d" providerId="ADAL" clId="{DD7A6E3D-B55D-4B73-A8E2-23161EA0590C}" dt="2018-03-26T11:39:10.662" v="3605" actId="20577"/>
          <ac:spMkLst>
            <pc:docMk/>
            <pc:sldMk cId="2143003818" sldId="259"/>
            <ac:spMk id="3" creationId="{0E465FF5-3C09-42F3-AC33-BAC5E9DEDFBE}"/>
          </ac:spMkLst>
        </pc:spChg>
        <pc:spChg chg="add del">
          <ac:chgData name="Alison O'neill (1601176)" userId="0f83adcd-7990-4a17-b60c-27daf0b9734d" providerId="ADAL" clId="{DD7A6E3D-B55D-4B73-A8E2-23161EA0590C}" dt="2018-03-24T16:03:18.656" v="420" actId="26606"/>
          <ac:spMkLst>
            <pc:docMk/>
            <pc:sldMk cId="2143003818" sldId="259"/>
            <ac:spMk id="16" creationId="{482E7304-2AC2-4A5C-924D-A6AC3FFC5EAC}"/>
          </ac:spMkLst>
        </pc:spChg>
        <pc:spChg chg="add del">
          <ac:chgData name="Alison O'neill (1601176)" userId="0f83adcd-7990-4a17-b60c-27daf0b9734d" providerId="ADAL" clId="{DD7A6E3D-B55D-4B73-A8E2-23161EA0590C}" dt="2018-03-24T16:03:18.656" v="420" actId="26606"/>
          <ac:spMkLst>
            <pc:docMk/>
            <pc:sldMk cId="2143003818" sldId="259"/>
            <ac:spMk id="17" creationId="{A3C183B1-1D4B-4E3D-A02E-A426E3BFA016}"/>
          </ac:spMkLst>
        </pc:spChg>
        <pc:spChg chg="del">
          <ac:chgData name="Alison O'neill (1601176)" userId="0f83adcd-7990-4a17-b60c-27daf0b9734d" providerId="ADAL" clId="{DD7A6E3D-B55D-4B73-A8E2-23161EA0590C}" dt="2018-03-24T13:28:34.881" v="54"/>
          <ac:spMkLst>
            <pc:docMk/>
            <pc:sldMk cId="2143003818" sldId="259"/>
            <ac:spMk id="19" creationId="{32D32A60-013B-47A8-8833-D2424080917B}"/>
          </ac:spMkLst>
        </pc:spChg>
        <pc:spChg chg="add del">
          <ac:chgData name="Alison O'neill (1601176)" userId="0f83adcd-7990-4a17-b60c-27daf0b9734d" providerId="ADAL" clId="{DD7A6E3D-B55D-4B73-A8E2-23161EA0590C}" dt="2018-03-24T17:09:37.359" v="780"/>
          <ac:spMkLst>
            <pc:docMk/>
            <pc:sldMk cId="2143003818" sldId="259"/>
            <ac:spMk id="20" creationId="{482E7304-2AC2-4A5C-924D-A6AC3FFC5EAC}"/>
          </ac:spMkLst>
        </pc:spChg>
        <pc:spChg chg="del">
          <ac:chgData name="Alison O'neill (1601176)" userId="0f83adcd-7990-4a17-b60c-27daf0b9734d" providerId="ADAL" clId="{DD7A6E3D-B55D-4B73-A8E2-23161EA0590C}" dt="2018-03-24T13:28:34.881" v="54"/>
          <ac:spMkLst>
            <pc:docMk/>
            <pc:sldMk cId="2143003818" sldId="259"/>
            <ac:spMk id="21" creationId="{AE27932B-B694-4C4C-90D7-A0333A7C5876}"/>
          </ac:spMkLst>
        </pc:spChg>
        <pc:spChg chg="add del">
          <ac:chgData name="Alison O'neill (1601176)" userId="0f83adcd-7990-4a17-b60c-27daf0b9734d" providerId="ADAL" clId="{DD7A6E3D-B55D-4B73-A8E2-23161EA0590C}" dt="2018-03-24T17:09:37.359" v="780"/>
          <ac:spMkLst>
            <pc:docMk/>
            <pc:sldMk cId="2143003818" sldId="259"/>
            <ac:spMk id="22" creationId="{A3C183B1-1D4B-4E3D-A02E-A426E3BFA016}"/>
          </ac:spMkLst>
        </pc:spChg>
        <pc:spChg chg="del">
          <ac:chgData name="Alison O'neill (1601176)" userId="0f83adcd-7990-4a17-b60c-27daf0b9734d" providerId="ADAL" clId="{DD7A6E3D-B55D-4B73-A8E2-23161EA0590C}" dt="2018-03-24T13:28:34.881" v="54"/>
          <ac:spMkLst>
            <pc:docMk/>
            <pc:sldMk cId="2143003818" sldId="259"/>
            <ac:spMk id="29" creationId="{A9DA474E-6B91-4200-840F-0257B2358A75}"/>
          </ac:spMkLst>
        </pc:spChg>
        <pc:graphicFrameChg chg="mod modGraphic">
          <ac:chgData name="Alison O'neill (1601176)" userId="0f83adcd-7990-4a17-b60c-27daf0b9734d" providerId="ADAL" clId="{DD7A6E3D-B55D-4B73-A8E2-23161EA0590C}" dt="2018-03-24T18:43:20.923" v="1071"/>
          <ac:graphicFrameMkLst>
            <pc:docMk/>
            <pc:sldMk cId="2143003818" sldId="259"/>
            <ac:graphicFrameMk id="14" creationId="{FFD8401D-E7AC-4815-9B61-0A1A2DA73DBA}"/>
          </ac:graphicFrameMkLst>
        </pc:graphicFrameChg>
        <pc:picChg chg="del">
          <ac:chgData name="Alison O'neill (1601176)" userId="0f83adcd-7990-4a17-b60c-27daf0b9734d" providerId="ADAL" clId="{DD7A6E3D-B55D-4B73-A8E2-23161EA0590C}" dt="2018-03-24T13:28:34.881" v="54"/>
          <ac:picMkLst>
            <pc:docMk/>
            <pc:sldMk cId="2143003818" sldId="259"/>
            <ac:picMk id="23" creationId="{DF63C9AD-AE6E-4512-8171-91612E84CCFB}"/>
          </ac:picMkLst>
        </pc:picChg>
        <pc:cxnChg chg="add del">
          <ac:chgData name="Alison O'neill (1601176)" userId="0f83adcd-7990-4a17-b60c-27daf0b9734d" providerId="ADAL" clId="{DD7A6E3D-B55D-4B73-A8E2-23161EA0590C}" dt="2018-03-24T16:03:18.656" v="420" actId="26606"/>
          <ac:cxnSpMkLst>
            <pc:docMk/>
            <pc:sldMk cId="2143003818" sldId="259"/>
            <ac:cxnSpMk id="18" creationId="{D259FEF2-F6A5-442F-BA10-4E39EECD0ABE}"/>
          </ac:cxnSpMkLst>
        </pc:cxnChg>
        <pc:cxnChg chg="add del">
          <ac:chgData name="Alison O'neill (1601176)" userId="0f83adcd-7990-4a17-b60c-27daf0b9734d" providerId="ADAL" clId="{DD7A6E3D-B55D-4B73-A8E2-23161EA0590C}" dt="2018-03-24T17:09:37.359" v="780"/>
          <ac:cxnSpMkLst>
            <pc:docMk/>
            <pc:sldMk cId="2143003818" sldId="259"/>
            <ac:cxnSpMk id="24" creationId="{D259FEF2-F6A5-442F-BA10-4E39EECD0ABE}"/>
          </ac:cxnSpMkLst>
        </pc:cxnChg>
        <pc:cxnChg chg="del">
          <ac:chgData name="Alison O'neill (1601176)" userId="0f83adcd-7990-4a17-b60c-27daf0b9734d" providerId="ADAL" clId="{DD7A6E3D-B55D-4B73-A8E2-23161EA0590C}" dt="2018-03-24T13:28:34.881" v="54"/>
          <ac:cxnSpMkLst>
            <pc:docMk/>
            <pc:sldMk cId="2143003818" sldId="259"/>
            <ac:cxnSpMk id="25" creationId="{FE1A49CE-B63D-457A-A180-1C883E1A63D2}"/>
          </ac:cxnSpMkLst>
        </pc:cxnChg>
        <pc:cxnChg chg="del">
          <ac:chgData name="Alison O'neill (1601176)" userId="0f83adcd-7990-4a17-b60c-27daf0b9734d" providerId="ADAL" clId="{DD7A6E3D-B55D-4B73-A8E2-23161EA0590C}" dt="2018-03-24T13:28:34.881" v="54"/>
          <ac:cxnSpMkLst>
            <pc:docMk/>
            <pc:sldMk cId="2143003818" sldId="259"/>
            <ac:cxnSpMk id="27" creationId="{9EBB0476-5CF0-4F44-8D68-5D42D7AEE43A}"/>
          </ac:cxnSpMkLst>
        </pc:cxnChg>
      </pc:sldChg>
      <pc:sldChg chg="addSp delSp modSp delDesignElem">
        <pc:chgData name="Alison O'neill (1601176)" userId="0f83adcd-7990-4a17-b60c-27daf0b9734d" providerId="ADAL" clId="{DD7A6E3D-B55D-4B73-A8E2-23161EA0590C}" dt="2018-03-26T11:38:01.711" v="3600"/>
        <pc:sldMkLst>
          <pc:docMk/>
          <pc:sldMk cId="2259653568" sldId="260"/>
        </pc:sldMkLst>
        <pc:spChg chg="mod">
          <ac:chgData name="Alison O'neill (1601176)" userId="0f83adcd-7990-4a17-b60c-27daf0b9734d" providerId="ADAL" clId="{DD7A6E3D-B55D-4B73-A8E2-23161EA0590C}" dt="2018-03-24T16:05:17.253" v="422" actId="26606"/>
          <ac:spMkLst>
            <pc:docMk/>
            <pc:sldMk cId="2259653568" sldId="260"/>
            <ac:spMk id="2" creationId="{522D97EB-3556-4E72-9F26-1B4065BB7B5F}"/>
          </ac:spMkLst>
        </pc:spChg>
        <pc:spChg chg="add del mod">
          <ac:chgData name="Alison O'neill (1601176)" userId="0f83adcd-7990-4a17-b60c-27daf0b9734d" providerId="ADAL" clId="{DD7A6E3D-B55D-4B73-A8E2-23161EA0590C}" dt="2018-03-24T19:15:36.382" v="1153" actId="478"/>
          <ac:spMkLst>
            <pc:docMk/>
            <pc:sldMk cId="2259653568" sldId="260"/>
            <ac:spMk id="3" creationId="{B05174CA-D5DD-4FD6-9474-AFA2AA933EF8}"/>
          </ac:spMkLst>
        </pc:spChg>
        <pc:spChg chg="add del mod">
          <ac:chgData name="Alison O'neill (1601176)" userId="0f83adcd-7990-4a17-b60c-27daf0b9734d" providerId="ADAL" clId="{DD7A6E3D-B55D-4B73-A8E2-23161EA0590C}" dt="2018-03-24T19:03:31.077" v="1146"/>
          <ac:spMkLst>
            <pc:docMk/>
            <pc:sldMk cId="2259653568" sldId="260"/>
            <ac:spMk id="4" creationId="{4B86F54F-ABB5-4E4B-9935-7D40303DCCEA}"/>
          </ac:spMkLst>
        </pc:spChg>
        <pc:spChg chg="add mod">
          <ac:chgData name="Alison O'neill (1601176)" userId="0f83adcd-7990-4a17-b60c-27daf0b9734d" providerId="ADAL" clId="{DD7A6E3D-B55D-4B73-A8E2-23161EA0590C}" dt="2018-03-26T11:38:01.711" v="3600"/>
          <ac:spMkLst>
            <pc:docMk/>
            <pc:sldMk cId="2259653568" sldId="260"/>
            <ac:spMk id="5" creationId="{2301C92D-6D09-4329-8D37-AF77B7FCB021}"/>
          </ac:spMkLst>
        </pc:spChg>
        <pc:spChg chg="add del">
          <ac:chgData name="Alison O'neill (1601176)" userId="0f83adcd-7990-4a17-b60c-27daf0b9734d" providerId="ADAL" clId="{DD7A6E3D-B55D-4B73-A8E2-23161EA0590C}" dt="2018-03-24T16:02:49.321" v="405" actId="26606"/>
          <ac:spMkLst>
            <pc:docMk/>
            <pc:sldMk cId="2259653568" sldId="260"/>
            <ac:spMk id="24" creationId="{482E7304-2AC2-4A5C-924D-A6AC3FFC5EAC}"/>
          </ac:spMkLst>
        </pc:spChg>
        <pc:spChg chg="add del">
          <ac:chgData name="Alison O'neill (1601176)" userId="0f83adcd-7990-4a17-b60c-27daf0b9734d" providerId="ADAL" clId="{DD7A6E3D-B55D-4B73-A8E2-23161EA0590C}" dt="2018-03-24T16:02:49.321" v="405" actId="26606"/>
          <ac:spMkLst>
            <pc:docMk/>
            <pc:sldMk cId="2259653568" sldId="260"/>
            <ac:spMk id="25" creationId="{A3C183B1-1D4B-4E3D-A02E-A426E3BFA016}"/>
          </ac:spMkLst>
        </pc:spChg>
        <pc:spChg chg="del">
          <ac:chgData name="Alison O'neill (1601176)" userId="0f83adcd-7990-4a17-b60c-27daf0b9734d" providerId="ADAL" clId="{DD7A6E3D-B55D-4B73-A8E2-23161EA0590C}" dt="2018-03-24T13:28:34.881" v="54"/>
          <ac:spMkLst>
            <pc:docMk/>
            <pc:sldMk cId="2259653568" sldId="260"/>
            <ac:spMk id="27" creationId="{32D32A60-013B-47A8-8833-D2424080917B}"/>
          </ac:spMkLst>
        </pc:spChg>
        <pc:spChg chg="add del">
          <ac:chgData name="Alison O'neill (1601176)" userId="0f83adcd-7990-4a17-b60c-27daf0b9734d" providerId="ADAL" clId="{DD7A6E3D-B55D-4B73-A8E2-23161EA0590C}" dt="2018-03-24T16:02:51.585" v="407" actId="26606"/>
          <ac:spMkLst>
            <pc:docMk/>
            <pc:sldMk cId="2259653568" sldId="260"/>
            <ac:spMk id="28" creationId="{482E7304-2AC2-4A5C-924D-A6AC3FFC5EAC}"/>
          </ac:spMkLst>
        </pc:spChg>
        <pc:spChg chg="del">
          <ac:chgData name="Alison O'neill (1601176)" userId="0f83adcd-7990-4a17-b60c-27daf0b9734d" providerId="ADAL" clId="{DD7A6E3D-B55D-4B73-A8E2-23161EA0590C}" dt="2018-03-24T13:28:34.881" v="54"/>
          <ac:spMkLst>
            <pc:docMk/>
            <pc:sldMk cId="2259653568" sldId="260"/>
            <ac:spMk id="29" creationId="{AE27932B-B694-4C4C-90D7-A0333A7C5876}"/>
          </ac:spMkLst>
        </pc:spChg>
        <pc:spChg chg="add del">
          <ac:chgData name="Alison O'neill (1601176)" userId="0f83adcd-7990-4a17-b60c-27daf0b9734d" providerId="ADAL" clId="{DD7A6E3D-B55D-4B73-A8E2-23161EA0590C}" dt="2018-03-24T16:02:51.585" v="407" actId="26606"/>
          <ac:spMkLst>
            <pc:docMk/>
            <pc:sldMk cId="2259653568" sldId="260"/>
            <ac:spMk id="30" creationId="{A3C183B1-1D4B-4E3D-A02E-A426E3BFA016}"/>
          </ac:spMkLst>
        </pc:spChg>
        <pc:spChg chg="add del">
          <ac:chgData name="Alison O'neill (1601176)" userId="0f83adcd-7990-4a17-b60c-27daf0b9734d" providerId="ADAL" clId="{DD7A6E3D-B55D-4B73-A8E2-23161EA0590C}" dt="2018-03-24T16:02:54.639" v="409" actId="26606"/>
          <ac:spMkLst>
            <pc:docMk/>
            <pc:sldMk cId="2259653568" sldId="260"/>
            <ac:spMk id="34" creationId="{32D32A60-013B-47A8-8833-D2424080917B}"/>
          </ac:spMkLst>
        </pc:spChg>
        <pc:spChg chg="add del">
          <ac:chgData name="Alison O'neill (1601176)" userId="0f83adcd-7990-4a17-b60c-27daf0b9734d" providerId="ADAL" clId="{DD7A6E3D-B55D-4B73-A8E2-23161EA0590C}" dt="2018-03-24T16:02:54.639" v="409" actId="26606"/>
          <ac:spMkLst>
            <pc:docMk/>
            <pc:sldMk cId="2259653568" sldId="260"/>
            <ac:spMk id="36" creationId="{AE27932B-B694-4C4C-90D7-A0333A7C5876}"/>
          </ac:spMkLst>
        </pc:spChg>
        <pc:spChg chg="del">
          <ac:chgData name="Alison O'neill (1601176)" userId="0f83adcd-7990-4a17-b60c-27daf0b9734d" providerId="ADAL" clId="{DD7A6E3D-B55D-4B73-A8E2-23161EA0590C}" dt="2018-03-24T13:28:34.881" v="54"/>
          <ac:spMkLst>
            <pc:docMk/>
            <pc:sldMk cId="2259653568" sldId="260"/>
            <ac:spMk id="37" creationId="{A9DA474E-6B91-4200-840F-0257B2358A75}"/>
          </ac:spMkLst>
        </pc:spChg>
        <pc:spChg chg="add del">
          <ac:chgData name="Alison O'neill (1601176)" userId="0f83adcd-7990-4a17-b60c-27daf0b9734d" providerId="ADAL" clId="{DD7A6E3D-B55D-4B73-A8E2-23161EA0590C}" dt="2018-03-24T16:02:54.639" v="409" actId="26606"/>
          <ac:spMkLst>
            <pc:docMk/>
            <pc:sldMk cId="2259653568" sldId="260"/>
            <ac:spMk id="41" creationId="{A9DA474E-6B91-4200-840F-0257B2358A75}"/>
          </ac:spMkLst>
        </pc:spChg>
        <pc:spChg chg="add del">
          <ac:chgData name="Alison O'neill (1601176)" userId="0f83adcd-7990-4a17-b60c-27daf0b9734d" providerId="ADAL" clId="{DD7A6E3D-B55D-4B73-A8E2-23161EA0590C}" dt="2018-03-24T16:03:07.098" v="415" actId="26606"/>
          <ac:spMkLst>
            <pc:docMk/>
            <pc:sldMk cId="2259653568" sldId="260"/>
            <ac:spMk id="42" creationId="{482E7304-2AC2-4A5C-924D-A6AC3FFC5EAC}"/>
          </ac:spMkLst>
        </pc:spChg>
        <pc:spChg chg="add del">
          <ac:chgData name="Alison O'neill (1601176)" userId="0f83adcd-7990-4a17-b60c-27daf0b9734d" providerId="ADAL" clId="{DD7A6E3D-B55D-4B73-A8E2-23161EA0590C}" dt="2018-03-24T16:02:57.487" v="411" actId="26606"/>
          <ac:spMkLst>
            <pc:docMk/>
            <pc:sldMk cId="2259653568" sldId="260"/>
            <ac:spMk id="43" creationId="{482E7304-2AC2-4A5C-924D-A6AC3FFC5EAC}"/>
          </ac:spMkLst>
        </pc:spChg>
        <pc:spChg chg="add del">
          <ac:chgData name="Alison O'neill (1601176)" userId="0f83adcd-7990-4a17-b60c-27daf0b9734d" providerId="ADAL" clId="{DD7A6E3D-B55D-4B73-A8E2-23161EA0590C}" dt="2018-03-24T16:02:57.487" v="411" actId="26606"/>
          <ac:spMkLst>
            <pc:docMk/>
            <pc:sldMk cId="2259653568" sldId="260"/>
            <ac:spMk id="44" creationId="{A3C183B1-1D4B-4E3D-A02E-A426E3BFA016}"/>
          </ac:spMkLst>
        </pc:spChg>
        <pc:spChg chg="add del">
          <ac:chgData name="Alison O'neill (1601176)" userId="0f83adcd-7990-4a17-b60c-27daf0b9734d" providerId="ADAL" clId="{DD7A6E3D-B55D-4B73-A8E2-23161EA0590C}" dt="2018-03-24T16:03:07.098" v="415" actId="26606"/>
          <ac:spMkLst>
            <pc:docMk/>
            <pc:sldMk cId="2259653568" sldId="260"/>
            <ac:spMk id="46" creationId="{A3C183B1-1D4B-4E3D-A02E-A426E3BFA016}"/>
          </ac:spMkLst>
        </pc:spChg>
        <pc:spChg chg="add del">
          <ac:chgData name="Alison O'neill (1601176)" userId="0f83adcd-7990-4a17-b60c-27daf0b9734d" providerId="ADAL" clId="{DD7A6E3D-B55D-4B73-A8E2-23161EA0590C}" dt="2018-03-24T17:09:37.359" v="780"/>
          <ac:spMkLst>
            <pc:docMk/>
            <pc:sldMk cId="2259653568" sldId="260"/>
            <ac:spMk id="48" creationId="{482E7304-2AC2-4A5C-924D-A6AC3FFC5EAC}"/>
          </ac:spMkLst>
        </pc:spChg>
        <pc:spChg chg="add del">
          <ac:chgData name="Alison O'neill (1601176)" userId="0f83adcd-7990-4a17-b60c-27daf0b9734d" providerId="ADAL" clId="{DD7A6E3D-B55D-4B73-A8E2-23161EA0590C}" dt="2018-03-24T16:03:12.400" v="417" actId="26606"/>
          <ac:spMkLst>
            <pc:docMk/>
            <pc:sldMk cId="2259653568" sldId="260"/>
            <ac:spMk id="49" creationId="{1A86B93D-0879-4BC3-B616-90E504482842}"/>
          </ac:spMkLst>
        </pc:spChg>
        <pc:spChg chg="add del">
          <ac:chgData name="Alison O'neill (1601176)" userId="0f83adcd-7990-4a17-b60c-27daf0b9734d" providerId="ADAL" clId="{DD7A6E3D-B55D-4B73-A8E2-23161EA0590C}" dt="2018-03-24T16:03:12.400" v="417" actId="26606"/>
          <ac:spMkLst>
            <pc:docMk/>
            <pc:sldMk cId="2259653568" sldId="260"/>
            <ac:spMk id="50" creationId="{720E885D-F4D2-48FD-95D9-DA0751F3D6E2}"/>
          </ac:spMkLst>
        </pc:spChg>
        <pc:spChg chg="add del">
          <ac:chgData name="Alison O'neill (1601176)" userId="0f83adcd-7990-4a17-b60c-27daf0b9734d" providerId="ADAL" clId="{DD7A6E3D-B55D-4B73-A8E2-23161EA0590C}" dt="2018-03-24T16:03:12.400" v="417" actId="26606"/>
          <ac:spMkLst>
            <pc:docMk/>
            <pc:sldMk cId="2259653568" sldId="260"/>
            <ac:spMk id="52" creationId="{A599AF7C-8D7E-4D1B-AB28-587084B3DEF2}"/>
          </ac:spMkLst>
        </pc:spChg>
        <pc:spChg chg="add del">
          <ac:chgData name="Alison O'neill (1601176)" userId="0f83adcd-7990-4a17-b60c-27daf0b9734d" providerId="ADAL" clId="{DD7A6E3D-B55D-4B73-A8E2-23161EA0590C}" dt="2018-03-24T17:09:37.359" v="780"/>
          <ac:spMkLst>
            <pc:docMk/>
            <pc:sldMk cId="2259653568" sldId="260"/>
            <ac:spMk id="53" creationId="{A3C183B1-1D4B-4E3D-A02E-A426E3BFA016}"/>
          </ac:spMkLst>
        </pc:spChg>
        <pc:spChg chg="add del">
          <ac:chgData name="Alison O'neill (1601176)" userId="0f83adcd-7990-4a17-b60c-27daf0b9734d" providerId="ADAL" clId="{DD7A6E3D-B55D-4B73-A8E2-23161EA0590C}" dt="2018-03-24T16:03:18.123" v="419" actId="26606"/>
          <ac:spMkLst>
            <pc:docMk/>
            <pc:sldMk cId="2259653568" sldId="260"/>
            <ac:spMk id="54" creationId="{1B6FE1E6-1155-46CD-9113-BC03DDD53DEB}"/>
          </ac:spMkLst>
        </pc:spChg>
        <pc:spChg chg="add del">
          <ac:chgData name="Alison O'neill (1601176)" userId="0f83adcd-7990-4a17-b60c-27daf0b9734d" providerId="ADAL" clId="{DD7A6E3D-B55D-4B73-A8E2-23161EA0590C}" dt="2018-03-24T16:03:18.123" v="419" actId="26606"/>
          <ac:spMkLst>
            <pc:docMk/>
            <pc:sldMk cId="2259653568" sldId="260"/>
            <ac:spMk id="55" creationId="{F80DFCE9-814C-46CF-8B54-3DF7C405D591}"/>
          </ac:spMkLst>
        </pc:spChg>
        <pc:graphicFrameChg chg="mod modGraphic">
          <ac:chgData name="Alison O'neill (1601176)" userId="0f83adcd-7990-4a17-b60c-27daf0b9734d" providerId="ADAL" clId="{DD7A6E3D-B55D-4B73-A8E2-23161EA0590C}" dt="2018-03-24T16:05:17.253" v="422" actId="26606"/>
          <ac:graphicFrameMkLst>
            <pc:docMk/>
            <pc:sldMk cId="2259653568" sldId="260"/>
            <ac:graphicFrameMk id="22" creationId="{10E4BD02-3BC9-4F2C-B6A2-D0CDC58D5847}"/>
          </ac:graphicFrameMkLst>
        </pc:graphicFrameChg>
        <pc:picChg chg="del">
          <ac:chgData name="Alison O'neill (1601176)" userId="0f83adcd-7990-4a17-b60c-27daf0b9734d" providerId="ADAL" clId="{DD7A6E3D-B55D-4B73-A8E2-23161EA0590C}" dt="2018-03-24T13:28:34.881" v="54"/>
          <ac:picMkLst>
            <pc:docMk/>
            <pc:sldMk cId="2259653568" sldId="260"/>
            <ac:picMk id="31" creationId="{DF63C9AD-AE6E-4512-8171-91612E84CCFB}"/>
          </ac:picMkLst>
        </pc:picChg>
        <pc:picChg chg="add del">
          <ac:chgData name="Alison O'neill (1601176)" userId="0f83adcd-7990-4a17-b60c-27daf0b9734d" providerId="ADAL" clId="{DD7A6E3D-B55D-4B73-A8E2-23161EA0590C}" dt="2018-03-24T16:02:54.639" v="409" actId="26606"/>
          <ac:picMkLst>
            <pc:docMk/>
            <pc:sldMk cId="2259653568" sldId="260"/>
            <ac:picMk id="38" creationId="{DF63C9AD-AE6E-4512-8171-91612E84CCFB}"/>
          </ac:picMkLst>
        </pc:picChg>
        <pc:picChg chg="add del">
          <ac:chgData name="Alison O'neill (1601176)" userId="0f83adcd-7990-4a17-b60c-27daf0b9734d" providerId="ADAL" clId="{DD7A6E3D-B55D-4B73-A8E2-23161EA0590C}" dt="2018-03-24T16:03:18.123" v="419" actId="26606"/>
          <ac:picMkLst>
            <pc:docMk/>
            <pc:sldMk cId="2259653568" sldId="260"/>
            <ac:picMk id="56" creationId="{4CB4C886-8576-4974-AB93-DE953D24393F}"/>
          </ac:picMkLst>
        </pc:picChg>
        <pc:cxnChg chg="add del">
          <ac:chgData name="Alison O'neill (1601176)" userId="0f83adcd-7990-4a17-b60c-27daf0b9734d" providerId="ADAL" clId="{DD7A6E3D-B55D-4B73-A8E2-23161EA0590C}" dt="2018-03-24T16:02:49.321" v="405" actId="26606"/>
          <ac:cxnSpMkLst>
            <pc:docMk/>
            <pc:sldMk cId="2259653568" sldId="260"/>
            <ac:cxnSpMk id="26" creationId="{D259FEF2-F6A5-442F-BA10-4E39EECD0ABE}"/>
          </ac:cxnSpMkLst>
        </pc:cxnChg>
        <pc:cxnChg chg="add del">
          <ac:chgData name="Alison O'neill (1601176)" userId="0f83adcd-7990-4a17-b60c-27daf0b9734d" providerId="ADAL" clId="{DD7A6E3D-B55D-4B73-A8E2-23161EA0590C}" dt="2018-03-24T16:02:51.585" v="407" actId="26606"/>
          <ac:cxnSpMkLst>
            <pc:docMk/>
            <pc:sldMk cId="2259653568" sldId="260"/>
            <ac:cxnSpMk id="32" creationId="{D259FEF2-F6A5-442F-BA10-4E39EECD0ABE}"/>
          </ac:cxnSpMkLst>
        </pc:cxnChg>
        <pc:cxnChg chg="del">
          <ac:chgData name="Alison O'neill (1601176)" userId="0f83adcd-7990-4a17-b60c-27daf0b9734d" providerId="ADAL" clId="{DD7A6E3D-B55D-4B73-A8E2-23161EA0590C}" dt="2018-03-24T13:28:34.881" v="54"/>
          <ac:cxnSpMkLst>
            <pc:docMk/>
            <pc:sldMk cId="2259653568" sldId="260"/>
            <ac:cxnSpMk id="33" creationId="{FE1A49CE-B63D-457A-A180-1C883E1A63D2}"/>
          </ac:cxnSpMkLst>
        </pc:cxnChg>
        <pc:cxnChg chg="del">
          <ac:chgData name="Alison O'neill (1601176)" userId="0f83adcd-7990-4a17-b60c-27daf0b9734d" providerId="ADAL" clId="{DD7A6E3D-B55D-4B73-A8E2-23161EA0590C}" dt="2018-03-24T13:28:34.881" v="54"/>
          <ac:cxnSpMkLst>
            <pc:docMk/>
            <pc:sldMk cId="2259653568" sldId="260"/>
            <ac:cxnSpMk id="35" creationId="{9EBB0476-5CF0-4F44-8D68-5D42D7AEE43A}"/>
          </ac:cxnSpMkLst>
        </pc:cxnChg>
        <pc:cxnChg chg="add del">
          <ac:chgData name="Alison O'neill (1601176)" userId="0f83adcd-7990-4a17-b60c-27daf0b9734d" providerId="ADAL" clId="{DD7A6E3D-B55D-4B73-A8E2-23161EA0590C}" dt="2018-03-24T16:02:54.639" v="409" actId="26606"/>
          <ac:cxnSpMkLst>
            <pc:docMk/>
            <pc:sldMk cId="2259653568" sldId="260"/>
            <ac:cxnSpMk id="39" creationId="{FE1A49CE-B63D-457A-A180-1C883E1A63D2}"/>
          </ac:cxnSpMkLst>
        </pc:cxnChg>
        <pc:cxnChg chg="add del">
          <ac:chgData name="Alison O'neill (1601176)" userId="0f83adcd-7990-4a17-b60c-27daf0b9734d" providerId="ADAL" clId="{DD7A6E3D-B55D-4B73-A8E2-23161EA0590C}" dt="2018-03-24T16:02:54.639" v="409" actId="26606"/>
          <ac:cxnSpMkLst>
            <pc:docMk/>
            <pc:sldMk cId="2259653568" sldId="260"/>
            <ac:cxnSpMk id="40" creationId="{9EBB0476-5CF0-4F44-8D68-5D42D7AEE43A}"/>
          </ac:cxnSpMkLst>
        </pc:cxnChg>
        <pc:cxnChg chg="add del">
          <ac:chgData name="Alison O'neill (1601176)" userId="0f83adcd-7990-4a17-b60c-27daf0b9734d" providerId="ADAL" clId="{DD7A6E3D-B55D-4B73-A8E2-23161EA0590C}" dt="2018-03-24T16:02:57.487" v="411" actId="26606"/>
          <ac:cxnSpMkLst>
            <pc:docMk/>
            <pc:sldMk cId="2259653568" sldId="260"/>
            <ac:cxnSpMk id="45" creationId="{D259FEF2-F6A5-442F-BA10-4E39EECD0ABE}"/>
          </ac:cxnSpMkLst>
        </pc:cxnChg>
        <pc:cxnChg chg="add del">
          <ac:chgData name="Alison O'neill (1601176)" userId="0f83adcd-7990-4a17-b60c-27daf0b9734d" providerId="ADAL" clId="{DD7A6E3D-B55D-4B73-A8E2-23161EA0590C}" dt="2018-03-24T16:03:07.098" v="415" actId="26606"/>
          <ac:cxnSpMkLst>
            <pc:docMk/>
            <pc:sldMk cId="2259653568" sldId="260"/>
            <ac:cxnSpMk id="47" creationId="{D259FEF2-F6A5-442F-BA10-4E39EECD0ABE}"/>
          </ac:cxnSpMkLst>
        </pc:cxnChg>
        <pc:cxnChg chg="add del">
          <ac:chgData name="Alison O'neill (1601176)" userId="0f83adcd-7990-4a17-b60c-27daf0b9734d" providerId="ADAL" clId="{DD7A6E3D-B55D-4B73-A8E2-23161EA0590C}" dt="2018-03-24T16:03:12.400" v="417" actId="26606"/>
          <ac:cxnSpMkLst>
            <pc:docMk/>
            <pc:sldMk cId="2259653568" sldId="260"/>
            <ac:cxnSpMk id="51" creationId="{39EC1CB8-4497-451C-9F6C-6BC9B650565D}"/>
          </ac:cxnSpMkLst>
        </pc:cxnChg>
        <pc:cxnChg chg="add del">
          <ac:chgData name="Alison O'neill (1601176)" userId="0f83adcd-7990-4a17-b60c-27daf0b9734d" providerId="ADAL" clId="{DD7A6E3D-B55D-4B73-A8E2-23161EA0590C}" dt="2018-03-24T16:03:18.123" v="419" actId="26606"/>
          <ac:cxnSpMkLst>
            <pc:docMk/>
            <pc:sldMk cId="2259653568" sldId="260"/>
            <ac:cxnSpMk id="57" creationId="{9F386762-7F04-4308-9C63-5F9B6DD51527}"/>
          </ac:cxnSpMkLst>
        </pc:cxnChg>
        <pc:cxnChg chg="add del">
          <ac:chgData name="Alison O'neill (1601176)" userId="0f83adcd-7990-4a17-b60c-27daf0b9734d" providerId="ADAL" clId="{DD7A6E3D-B55D-4B73-A8E2-23161EA0590C}" dt="2018-03-24T16:03:18.123" v="419" actId="26606"/>
          <ac:cxnSpMkLst>
            <pc:docMk/>
            <pc:sldMk cId="2259653568" sldId="260"/>
            <ac:cxnSpMk id="58" creationId="{34EA8DE4-CCC2-431B-8C80-EA90145DB847}"/>
          </ac:cxnSpMkLst>
        </pc:cxnChg>
        <pc:cxnChg chg="add del">
          <ac:chgData name="Alison O'neill (1601176)" userId="0f83adcd-7990-4a17-b60c-27daf0b9734d" providerId="ADAL" clId="{DD7A6E3D-B55D-4B73-A8E2-23161EA0590C}" dt="2018-03-24T17:09:37.359" v="780"/>
          <ac:cxnSpMkLst>
            <pc:docMk/>
            <pc:sldMk cId="2259653568" sldId="260"/>
            <ac:cxnSpMk id="59" creationId="{D259FEF2-F6A5-442F-BA10-4E39EECD0ABE}"/>
          </ac:cxnSpMkLst>
        </pc:cxnChg>
      </pc:sldChg>
      <pc:sldChg chg="addSp delSp modSp mod setBg delDesignElem">
        <pc:chgData name="Alison O'neill (1601176)" userId="0f83adcd-7990-4a17-b60c-27daf0b9734d" providerId="ADAL" clId="{DD7A6E3D-B55D-4B73-A8E2-23161EA0590C}" dt="2018-03-26T11:37:02.787" v="3591" actId="20577"/>
        <pc:sldMkLst>
          <pc:docMk/>
          <pc:sldMk cId="23948295" sldId="261"/>
        </pc:sldMkLst>
        <pc:spChg chg="mod ord">
          <ac:chgData name="Alison O'neill (1601176)" userId="0f83adcd-7990-4a17-b60c-27daf0b9734d" providerId="ADAL" clId="{DD7A6E3D-B55D-4B73-A8E2-23161EA0590C}" dt="2018-03-26T11:37:02.787" v="3591" actId="20577"/>
          <ac:spMkLst>
            <pc:docMk/>
            <pc:sldMk cId="23948295" sldId="261"/>
            <ac:spMk id="2" creationId="{28E49F62-CCDD-410F-947D-C2425280C231}"/>
          </ac:spMkLst>
        </pc:spChg>
        <pc:spChg chg="mod">
          <ac:chgData name="Alison O'neill (1601176)" userId="0f83adcd-7990-4a17-b60c-27daf0b9734d" providerId="ADAL" clId="{DD7A6E3D-B55D-4B73-A8E2-23161EA0590C}" dt="2018-03-24T16:05:40.942" v="425" actId="26606"/>
          <ac:spMkLst>
            <pc:docMk/>
            <pc:sldMk cId="23948295" sldId="261"/>
            <ac:spMk id="4" creationId="{E943F546-B6C8-48C8-96B7-34AAA573319E}"/>
          </ac:spMkLst>
        </pc:spChg>
        <pc:spChg chg="del">
          <ac:chgData name="Alison O'neill (1601176)" userId="0f83adcd-7990-4a17-b60c-27daf0b9734d" providerId="ADAL" clId="{DD7A6E3D-B55D-4B73-A8E2-23161EA0590C}" dt="2018-03-24T13:28:34.881" v="54"/>
          <ac:spMkLst>
            <pc:docMk/>
            <pc:sldMk cId="23948295" sldId="261"/>
            <ac:spMk id="11" creationId="{B0075745-2871-4EFE-AB1D-91ED1391220A}"/>
          </ac:spMkLst>
        </pc:spChg>
        <pc:spChg chg="del">
          <ac:chgData name="Alison O'neill (1601176)" userId="0f83adcd-7990-4a17-b60c-27daf0b9734d" providerId="ADAL" clId="{DD7A6E3D-B55D-4B73-A8E2-23161EA0590C}" dt="2018-03-24T13:28:34.881" v="54"/>
          <ac:spMkLst>
            <pc:docMk/>
            <pc:sldMk cId="23948295" sldId="261"/>
            <ac:spMk id="22" creationId="{AB84E9C1-D82D-4069-AD26-92280768DA53}"/>
          </ac:spMkLst>
        </pc:spChg>
        <pc:spChg chg="add del">
          <ac:chgData name="Alison O'neill (1601176)" userId="0f83adcd-7990-4a17-b60c-27daf0b9734d" providerId="ADAL" clId="{DD7A6E3D-B55D-4B73-A8E2-23161EA0590C}" dt="2018-03-24T16:05:40.787" v="424" actId="26606"/>
          <ac:spMkLst>
            <pc:docMk/>
            <pc:sldMk cId="23948295" sldId="261"/>
            <ac:spMk id="28" creationId="{482E7304-2AC2-4A5C-924D-A6AC3FFC5EAC}"/>
          </ac:spMkLst>
        </pc:spChg>
        <pc:spChg chg="add del">
          <ac:chgData name="Alison O'neill (1601176)" userId="0f83adcd-7990-4a17-b60c-27daf0b9734d" providerId="ADAL" clId="{DD7A6E3D-B55D-4B73-A8E2-23161EA0590C}" dt="2018-03-24T16:05:40.787" v="424" actId="26606"/>
          <ac:spMkLst>
            <pc:docMk/>
            <pc:sldMk cId="23948295" sldId="261"/>
            <ac:spMk id="30" creationId="{A3C183B1-1D4B-4E3D-A02E-A426E3BFA016}"/>
          </ac:spMkLst>
        </pc:spChg>
        <pc:spChg chg="add del">
          <ac:chgData name="Alison O'neill (1601176)" userId="0f83adcd-7990-4a17-b60c-27daf0b9734d" providerId="ADAL" clId="{DD7A6E3D-B55D-4B73-A8E2-23161EA0590C}" dt="2018-03-24T17:09:37.359" v="780"/>
          <ac:spMkLst>
            <pc:docMk/>
            <pc:sldMk cId="23948295" sldId="261"/>
            <ac:spMk id="34" creationId="{A599AF7C-8D7E-4D1B-AB28-587084B3DEF2}"/>
          </ac:spMkLst>
        </pc:spChg>
        <pc:spChg chg="add del">
          <ac:chgData name="Alison O'neill (1601176)" userId="0f83adcd-7990-4a17-b60c-27daf0b9734d" providerId="ADAL" clId="{DD7A6E3D-B55D-4B73-A8E2-23161EA0590C}" dt="2018-03-24T17:09:37.359" v="780"/>
          <ac:spMkLst>
            <pc:docMk/>
            <pc:sldMk cId="23948295" sldId="261"/>
            <ac:spMk id="35" creationId="{1A86B93D-0879-4BC3-B616-90E504482842}"/>
          </ac:spMkLst>
        </pc:spChg>
        <pc:spChg chg="add del">
          <ac:chgData name="Alison O'neill (1601176)" userId="0f83adcd-7990-4a17-b60c-27daf0b9734d" providerId="ADAL" clId="{DD7A6E3D-B55D-4B73-A8E2-23161EA0590C}" dt="2018-03-24T17:09:37.359" v="780"/>
          <ac:spMkLst>
            <pc:docMk/>
            <pc:sldMk cId="23948295" sldId="261"/>
            <ac:spMk id="36" creationId="{720E885D-F4D2-48FD-95D9-DA0751F3D6E2}"/>
          </ac:spMkLst>
        </pc:spChg>
        <pc:grpChg chg="del">
          <ac:chgData name="Alison O'neill (1601176)" userId="0f83adcd-7990-4a17-b60c-27daf0b9734d" providerId="ADAL" clId="{DD7A6E3D-B55D-4B73-A8E2-23161EA0590C}" dt="2018-03-24T13:28:34.881" v="54"/>
          <ac:grpSpMkLst>
            <pc:docMk/>
            <pc:sldMk cId="23948295" sldId="261"/>
            <ac:grpSpMk id="21" creationId="{F8B6FE07-47DE-47F7-9986-CC53D02A1A63}"/>
          </ac:grpSpMkLst>
        </pc:grpChg>
        <pc:graphicFrameChg chg="mod modGraphic">
          <ac:chgData name="Alison O'neill (1601176)" userId="0f83adcd-7990-4a17-b60c-27daf0b9734d" providerId="ADAL" clId="{DD7A6E3D-B55D-4B73-A8E2-23161EA0590C}" dt="2018-03-24T16:05:40.942" v="425" actId="26606"/>
          <ac:graphicFrameMkLst>
            <pc:docMk/>
            <pc:sldMk cId="23948295" sldId="261"/>
            <ac:graphicFrameMk id="23" creationId="{CEBCA7FC-3A3A-4BA5-A5C1-6C050555CCAC}"/>
          </ac:graphicFrameMkLst>
        </pc:graphicFrameChg>
        <pc:picChg chg="del">
          <ac:chgData name="Alison O'neill (1601176)" userId="0f83adcd-7990-4a17-b60c-27daf0b9734d" providerId="ADAL" clId="{DD7A6E3D-B55D-4B73-A8E2-23161EA0590C}" dt="2018-03-24T13:28:34.881" v="54"/>
          <ac:picMkLst>
            <pc:docMk/>
            <pc:sldMk cId="23948295" sldId="261"/>
            <ac:picMk id="13" creationId="{5886CB00-0B4D-464B-8ED8-6028A46899A6}"/>
          </ac:picMkLst>
        </pc:picChg>
        <pc:cxnChg chg="del">
          <ac:chgData name="Alison O'neill (1601176)" userId="0f83adcd-7990-4a17-b60c-27daf0b9734d" providerId="ADAL" clId="{DD7A6E3D-B55D-4B73-A8E2-23161EA0590C}" dt="2018-03-24T13:28:34.881" v="54"/>
          <ac:cxnSpMkLst>
            <pc:docMk/>
            <pc:sldMk cId="23948295" sldId="261"/>
            <ac:cxnSpMk id="15" creationId="{F47B8F6D-15DD-492D-9776-DF8BEF3ECAA9}"/>
          </ac:cxnSpMkLst>
        </pc:cxnChg>
        <pc:cxnChg chg="del">
          <ac:chgData name="Alison O'neill (1601176)" userId="0f83adcd-7990-4a17-b60c-27daf0b9734d" providerId="ADAL" clId="{DD7A6E3D-B55D-4B73-A8E2-23161EA0590C}" dt="2018-03-24T13:28:34.881" v="54"/>
          <ac:cxnSpMkLst>
            <pc:docMk/>
            <pc:sldMk cId="23948295" sldId="261"/>
            <ac:cxnSpMk id="24" creationId="{FDE442CB-3821-45ED-8A24-25846C0B6AA8}"/>
          </ac:cxnSpMkLst>
        </pc:cxnChg>
        <pc:cxnChg chg="add del">
          <ac:chgData name="Alison O'neill (1601176)" userId="0f83adcd-7990-4a17-b60c-27daf0b9734d" providerId="ADAL" clId="{DD7A6E3D-B55D-4B73-A8E2-23161EA0590C}" dt="2018-03-24T16:05:40.787" v="424" actId="26606"/>
          <ac:cxnSpMkLst>
            <pc:docMk/>
            <pc:sldMk cId="23948295" sldId="261"/>
            <ac:cxnSpMk id="32" creationId="{D259FEF2-F6A5-442F-BA10-4E39EECD0ABE}"/>
          </ac:cxnSpMkLst>
        </pc:cxnChg>
        <pc:cxnChg chg="add del">
          <ac:chgData name="Alison O'neill (1601176)" userId="0f83adcd-7990-4a17-b60c-27daf0b9734d" providerId="ADAL" clId="{DD7A6E3D-B55D-4B73-A8E2-23161EA0590C}" dt="2018-03-24T17:09:37.359" v="780"/>
          <ac:cxnSpMkLst>
            <pc:docMk/>
            <pc:sldMk cId="23948295" sldId="261"/>
            <ac:cxnSpMk id="37" creationId="{39EC1CB8-4497-451C-9F6C-6BC9B650565D}"/>
          </ac:cxnSpMkLst>
        </pc:cxnChg>
      </pc:sldChg>
      <pc:sldChg chg="addSp delSp modSp delDesignElem">
        <pc:chgData name="Alison O'neill (1601176)" userId="0f83adcd-7990-4a17-b60c-27daf0b9734d" providerId="ADAL" clId="{DD7A6E3D-B55D-4B73-A8E2-23161EA0590C}" dt="2018-03-26T12:45:14.591" v="3961" actId="1076"/>
        <pc:sldMkLst>
          <pc:docMk/>
          <pc:sldMk cId="1421916965" sldId="263"/>
        </pc:sldMkLst>
        <pc:spChg chg="mod">
          <ac:chgData name="Alison O'neill (1601176)" userId="0f83adcd-7990-4a17-b60c-27daf0b9734d" providerId="ADAL" clId="{DD7A6E3D-B55D-4B73-A8E2-23161EA0590C}" dt="2018-03-24T19:45:17.460" v="1310" actId="1076"/>
          <ac:spMkLst>
            <pc:docMk/>
            <pc:sldMk cId="1421916965" sldId="263"/>
            <ac:spMk id="2" creationId="{1DCAAB98-9EB0-4785-BB7C-CEA0DE3F9CD1}"/>
          </ac:spMkLst>
        </pc:spChg>
        <pc:spChg chg="add mod">
          <ac:chgData name="Alison O'neill (1601176)" userId="0f83adcd-7990-4a17-b60c-27daf0b9734d" providerId="ADAL" clId="{DD7A6E3D-B55D-4B73-A8E2-23161EA0590C}" dt="2018-03-24T19:44:20.924" v="1297" actId="1076"/>
          <ac:spMkLst>
            <pc:docMk/>
            <pc:sldMk cId="1421916965" sldId="263"/>
            <ac:spMk id="3" creationId="{74DB57EF-0644-45DB-9E2E-9D5F2B94148C}"/>
          </ac:spMkLst>
        </pc:spChg>
        <pc:spChg chg="add del mod">
          <ac:chgData name="Alison O'neill (1601176)" userId="0f83adcd-7990-4a17-b60c-27daf0b9734d" providerId="ADAL" clId="{DD7A6E3D-B55D-4B73-A8E2-23161EA0590C}" dt="2018-03-24T19:45:53.215" v="1318"/>
          <ac:spMkLst>
            <pc:docMk/>
            <pc:sldMk cId="1421916965" sldId="263"/>
            <ac:spMk id="4" creationId="{0560A9A0-0F5A-4990-BCCB-148C32A49D25}"/>
          </ac:spMkLst>
        </pc:spChg>
        <pc:spChg chg="add mod">
          <ac:chgData name="Alison O'neill (1601176)" userId="0f83adcd-7990-4a17-b60c-27daf0b9734d" providerId="ADAL" clId="{DD7A6E3D-B55D-4B73-A8E2-23161EA0590C}" dt="2018-03-26T12:45:14.591" v="3961" actId="1076"/>
          <ac:spMkLst>
            <pc:docMk/>
            <pc:sldMk cId="1421916965" sldId="263"/>
            <ac:spMk id="5" creationId="{63B82A82-0A37-48AA-8D45-926FC3471309}"/>
          </ac:spMkLst>
        </pc:spChg>
        <pc:spChg chg="del">
          <ac:chgData name="Alison O'neill (1601176)" userId="0f83adcd-7990-4a17-b60c-27daf0b9734d" providerId="ADAL" clId="{DD7A6E3D-B55D-4B73-A8E2-23161EA0590C}" dt="2018-03-24T13:28:34.881" v="54"/>
          <ac:spMkLst>
            <pc:docMk/>
            <pc:sldMk cId="1421916965" sldId="263"/>
            <ac:spMk id="35" creationId="{35C3D674-3D59-4E93-80CA-0C0A9095E816}"/>
          </ac:spMkLst>
        </pc:spChg>
        <pc:spChg chg="del">
          <ac:chgData name="Alison O'neill (1601176)" userId="0f83adcd-7990-4a17-b60c-27daf0b9734d" providerId="ADAL" clId="{DD7A6E3D-B55D-4B73-A8E2-23161EA0590C}" dt="2018-03-24T13:28:34.881" v="54"/>
          <ac:spMkLst>
            <pc:docMk/>
            <pc:sldMk cId="1421916965" sldId="263"/>
            <ac:spMk id="36" creationId="{EF2A81E1-BCBE-426B-8C09-33274E69409D}"/>
          </ac:spMkLst>
        </pc:spChg>
        <pc:spChg chg="mod">
          <ac:chgData name="Alison O'neill (1601176)" userId="0f83adcd-7990-4a17-b60c-27daf0b9734d" providerId="ADAL" clId="{DD7A6E3D-B55D-4B73-A8E2-23161EA0590C}" dt="2018-03-24T19:46:27.164" v="1319" actId="14100"/>
          <ac:spMkLst>
            <pc:docMk/>
            <pc:sldMk cId="1421916965" sldId="263"/>
            <ac:spMk id="41" creationId="{B657B290-FCCD-4E28-8C99-458EED5D1EBB}"/>
          </ac:spMkLst>
        </pc:spChg>
        <pc:picChg chg="add mod">
          <ac:chgData name="Alison O'neill (1601176)" userId="0f83adcd-7990-4a17-b60c-27daf0b9734d" providerId="ADAL" clId="{DD7A6E3D-B55D-4B73-A8E2-23161EA0590C}" dt="2018-03-24T19:45:50.237" v="1316" actId="1076"/>
          <ac:picMkLst>
            <pc:docMk/>
            <pc:sldMk cId="1421916965" sldId="263"/>
            <ac:picMk id="12" creationId="{7C1F9DEE-1448-4208-8381-A05C4D641799}"/>
          </ac:picMkLst>
        </pc:picChg>
        <pc:picChg chg="del">
          <ac:chgData name="Alison O'neill (1601176)" userId="0f83adcd-7990-4a17-b60c-27daf0b9734d" providerId="ADAL" clId="{DD7A6E3D-B55D-4B73-A8E2-23161EA0590C}" dt="2018-03-24T13:28:34.881" v="54"/>
          <ac:picMkLst>
            <pc:docMk/>
            <pc:sldMk cId="1421916965" sldId="263"/>
            <ac:picMk id="37" creationId="{39D1DDD4-5BB3-45BA-B9B3-06B62299AD79}"/>
          </ac:picMkLst>
        </pc:picChg>
        <pc:picChg chg="mod">
          <ac:chgData name="Alison O'neill (1601176)" userId="0f83adcd-7990-4a17-b60c-27daf0b9734d" providerId="ADAL" clId="{DD7A6E3D-B55D-4B73-A8E2-23161EA0590C}" dt="2018-03-24T19:45:23.765" v="1311" actId="1076"/>
          <ac:picMkLst>
            <pc:docMk/>
            <pc:sldMk cId="1421916965" sldId="263"/>
            <ac:picMk id="40" creationId="{4B077092-CD33-4DAE-BF6B-47DA2A685A58}"/>
          </ac:picMkLst>
        </pc:picChg>
        <pc:cxnChg chg="del">
          <ac:chgData name="Alison O'neill (1601176)" userId="0f83adcd-7990-4a17-b60c-27daf0b9734d" providerId="ADAL" clId="{DD7A6E3D-B55D-4B73-A8E2-23161EA0590C}" dt="2018-03-24T13:28:34.881" v="54"/>
          <ac:cxnSpMkLst>
            <pc:docMk/>
            <pc:sldMk cId="1421916965" sldId="263"/>
            <ac:cxnSpMk id="38" creationId="{A24DAE64-2302-42EA-8239-F2F0775CA5AD}"/>
          </ac:cxnSpMkLst>
        </pc:cxnChg>
        <pc:cxnChg chg="del">
          <ac:chgData name="Alison O'neill (1601176)" userId="0f83adcd-7990-4a17-b60c-27daf0b9734d" providerId="ADAL" clId="{DD7A6E3D-B55D-4B73-A8E2-23161EA0590C}" dt="2018-03-24T13:28:34.881" v="54"/>
          <ac:cxnSpMkLst>
            <pc:docMk/>
            <pc:sldMk cId="1421916965" sldId="263"/>
            <ac:cxnSpMk id="39" creationId="{C884B8F8-FDC9-498B-9960-5D7260AFCB03}"/>
          </ac:cxnSpMkLst>
        </pc:cxnChg>
      </pc:sldChg>
      <pc:sldChg chg="addSp delSp modSp mod setBg delDesignElem">
        <pc:chgData name="Alison O'neill (1601176)" userId="0f83adcd-7990-4a17-b60c-27daf0b9734d" providerId="ADAL" clId="{DD7A6E3D-B55D-4B73-A8E2-23161EA0590C}" dt="2018-03-26T11:43:41.760" v="3667"/>
        <pc:sldMkLst>
          <pc:docMk/>
          <pc:sldMk cId="208428149" sldId="265"/>
        </pc:sldMkLst>
        <pc:spChg chg="mod">
          <ac:chgData name="Alison O'neill (1601176)" userId="0f83adcd-7990-4a17-b60c-27daf0b9734d" providerId="ADAL" clId="{DD7A6E3D-B55D-4B73-A8E2-23161EA0590C}" dt="2018-03-24T16:49:47.862" v="630" actId="26606"/>
          <ac:spMkLst>
            <pc:docMk/>
            <pc:sldMk cId="208428149" sldId="265"/>
            <ac:spMk id="2" creationId="{9763F234-F5AA-4048-A36B-25CEBBC2D6E8}"/>
          </ac:spMkLst>
        </pc:spChg>
        <pc:spChg chg="add del mod">
          <ac:chgData name="Alison O'neill (1601176)" userId="0f83adcd-7990-4a17-b60c-27daf0b9734d" providerId="ADAL" clId="{DD7A6E3D-B55D-4B73-A8E2-23161EA0590C}" dt="2018-03-24T16:24:51.039" v="492"/>
          <ac:spMkLst>
            <pc:docMk/>
            <pc:sldMk cId="208428149" sldId="265"/>
            <ac:spMk id="3" creationId="{C05F2D6F-BDC1-40E1-8261-E39EAA07D4B3}"/>
          </ac:spMkLst>
        </pc:spChg>
        <pc:spChg chg="del">
          <ac:chgData name="Alison O'neill (1601176)" userId="0f83adcd-7990-4a17-b60c-27daf0b9734d" providerId="ADAL" clId="{DD7A6E3D-B55D-4B73-A8E2-23161EA0590C}" dt="2018-03-24T13:28:34.881" v="54"/>
          <ac:spMkLst>
            <pc:docMk/>
            <pc:sldMk cId="208428149" sldId="265"/>
            <ac:spMk id="8" creationId="{29C51009-A09A-4689-8E6C-F8FC99E6A840}"/>
          </ac:spMkLst>
        </pc:spChg>
        <pc:spChg chg="add mod">
          <ac:chgData name="Alison O'neill (1601176)" userId="0f83adcd-7990-4a17-b60c-27daf0b9734d" providerId="ADAL" clId="{DD7A6E3D-B55D-4B73-A8E2-23161EA0590C}" dt="2018-03-26T11:43:41.760" v="3667"/>
          <ac:spMkLst>
            <pc:docMk/>
            <pc:sldMk cId="208428149" sldId="265"/>
            <ac:spMk id="9" creationId="{EB6DC9C1-B805-4F56-AAC1-45C190AD6016}"/>
          </ac:spMkLst>
        </pc:spChg>
        <pc:spChg chg="mod">
          <ac:chgData name="Alison O'neill (1601176)" userId="0f83adcd-7990-4a17-b60c-27daf0b9734d" providerId="ADAL" clId="{DD7A6E3D-B55D-4B73-A8E2-23161EA0590C}" dt="2018-03-24T16:50:39.063" v="641" actId="1076"/>
          <ac:spMkLst>
            <pc:docMk/>
            <pc:sldMk cId="208428149" sldId="265"/>
            <ac:spMk id="23" creationId="{22F5048A-5BEA-41FF-B342-9BB1999B8CF2}"/>
          </ac:spMkLst>
        </pc:spChg>
        <pc:spChg chg="add del">
          <ac:chgData name="Alison O'neill (1601176)" userId="0f83adcd-7990-4a17-b60c-27daf0b9734d" providerId="ADAL" clId="{DD7A6E3D-B55D-4B73-A8E2-23161EA0590C}" dt="2018-03-24T16:49:47.862" v="630" actId="26606"/>
          <ac:spMkLst>
            <pc:docMk/>
            <pc:sldMk cId="208428149" sldId="265"/>
            <ac:spMk id="37" creationId="{29C51009-A09A-4689-8E6C-F8FC99E6A840}"/>
          </ac:spMkLst>
        </pc:spChg>
        <pc:spChg chg="add del">
          <ac:chgData name="Alison O'neill (1601176)" userId="0f83adcd-7990-4a17-b60c-27daf0b9734d" providerId="ADAL" clId="{DD7A6E3D-B55D-4B73-A8E2-23161EA0590C}" dt="2018-03-24T16:48:41.979" v="622" actId="26606"/>
          <ac:spMkLst>
            <pc:docMk/>
            <pc:sldMk cId="208428149" sldId="265"/>
            <ac:spMk id="44" creationId="{1C2A4B30-77D7-4FFB-8B53-A88BD68CABD2}"/>
          </ac:spMkLst>
        </pc:spChg>
        <pc:spChg chg="add del">
          <ac:chgData name="Alison O'neill (1601176)" userId="0f83adcd-7990-4a17-b60c-27daf0b9734d" providerId="ADAL" clId="{DD7A6E3D-B55D-4B73-A8E2-23161EA0590C}" dt="2018-03-24T16:48:41.979" v="622" actId="26606"/>
          <ac:spMkLst>
            <pc:docMk/>
            <pc:sldMk cId="208428149" sldId="265"/>
            <ac:spMk id="46" creationId="{01E4D783-AD45-49E7-B6C7-BBACB8290688}"/>
          </ac:spMkLst>
        </pc:spChg>
        <pc:grpChg chg="add del">
          <ac:chgData name="Alison O'neill (1601176)" userId="0f83adcd-7990-4a17-b60c-27daf0b9734d" providerId="ADAL" clId="{DD7A6E3D-B55D-4B73-A8E2-23161EA0590C}" dt="2018-03-24T16:13:48.096" v="474" actId="26606"/>
          <ac:grpSpMkLst>
            <pc:docMk/>
            <pc:sldMk cId="208428149" sldId="265"/>
            <ac:grpSpMk id="30" creationId="{A0DD64FD-F9A4-4F44-9845-54027F798CCF}"/>
          </ac:grpSpMkLst>
        </pc:grpChg>
        <pc:picChg chg="add del mod">
          <ac:chgData name="Alison O'neill (1601176)" userId="0f83adcd-7990-4a17-b60c-27daf0b9734d" providerId="ADAL" clId="{DD7A6E3D-B55D-4B73-A8E2-23161EA0590C}" dt="2018-03-24T16:24:51.038" v="490" actId="478"/>
          <ac:picMkLst>
            <pc:docMk/>
            <pc:sldMk cId="208428149" sldId="265"/>
            <ac:picMk id="5" creationId="{57BB6217-16FD-4A2A-B197-4AC312FED34F}"/>
          </ac:picMkLst>
        </pc:picChg>
        <pc:picChg chg="add mod ord">
          <ac:chgData name="Alison O'neill (1601176)" userId="0f83adcd-7990-4a17-b60c-27daf0b9734d" providerId="ADAL" clId="{DD7A6E3D-B55D-4B73-A8E2-23161EA0590C}" dt="2018-03-24T16:50:55.335" v="645" actId="14100"/>
          <ac:picMkLst>
            <pc:docMk/>
            <pc:sldMk cId="208428149" sldId="265"/>
            <ac:picMk id="7" creationId="{EFEB7FC0-1E65-46D1-BE94-B88C61178FDA}"/>
          </ac:picMkLst>
        </pc:picChg>
        <pc:picChg chg="add del">
          <ac:chgData name="Alison O'neill (1601176)" userId="0f83adcd-7990-4a17-b60c-27daf0b9734d" providerId="ADAL" clId="{DD7A6E3D-B55D-4B73-A8E2-23161EA0590C}" dt="2018-03-24T16:12:47.089" v="473"/>
          <ac:picMkLst>
            <pc:docMk/>
            <pc:sldMk cId="208428149" sldId="265"/>
            <ac:picMk id="27" creationId="{AA9090D2-6284-4265-822E-993B7D803438}"/>
          </ac:picMkLst>
        </pc:picChg>
        <pc:cxnChg chg="del">
          <ac:chgData name="Alison O'neill (1601176)" userId="0f83adcd-7990-4a17-b60c-27daf0b9734d" providerId="ADAL" clId="{DD7A6E3D-B55D-4B73-A8E2-23161EA0590C}" dt="2018-03-24T13:28:34.881" v="54"/>
          <ac:cxnSpMkLst>
            <pc:docMk/>
            <pc:sldMk cId="208428149" sldId="265"/>
            <ac:cxnSpMk id="22" creationId="{9EC65442-F244-409C-BF44-C5D6472E810A}"/>
          </ac:cxnSpMkLst>
        </pc:cxnChg>
        <pc:cxnChg chg="add del">
          <ac:chgData name="Alison O'neill (1601176)" userId="0f83adcd-7990-4a17-b60c-27daf0b9734d" providerId="ADAL" clId="{DD7A6E3D-B55D-4B73-A8E2-23161EA0590C}" dt="2018-03-24T16:49:47.862" v="630" actId="26606"/>
          <ac:cxnSpMkLst>
            <pc:docMk/>
            <pc:sldMk cId="208428149" sldId="265"/>
            <ac:cxnSpMk id="39" creationId="{9EC65442-F244-409C-BF44-C5D6472E810A}"/>
          </ac:cxnSpMkLst>
        </pc:cxnChg>
        <pc:cxnChg chg="add del">
          <ac:chgData name="Alison O'neill (1601176)" userId="0f83adcd-7990-4a17-b60c-27daf0b9734d" providerId="ADAL" clId="{DD7A6E3D-B55D-4B73-A8E2-23161EA0590C}" dt="2018-03-24T16:48:41.979" v="622" actId="26606"/>
          <ac:cxnSpMkLst>
            <pc:docMk/>
            <pc:sldMk cId="208428149" sldId="265"/>
            <ac:cxnSpMk id="48" creationId="{373AAE2E-5D6B-4952-A4BB-546C49F8DE4B}"/>
          </ac:cxnSpMkLst>
        </pc:cxnChg>
      </pc:sldChg>
      <pc:sldChg chg="addSp delSp modSp mod setBg setClrOvrMap delDesignElem">
        <pc:chgData name="Alison O'neill (1601176)" userId="0f83adcd-7990-4a17-b60c-27daf0b9734d" providerId="ADAL" clId="{DD7A6E3D-B55D-4B73-A8E2-23161EA0590C}" dt="2018-03-26T13:04:53.897" v="3967" actId="14100"/>
        <pc:sldMkLst>
          <pc:docMk/>
          <pc:sldMk cId="1179361297" sldId="266"/>
        </pc:sldMkLst>
        <pc:spChg chg="mod">
          <ac:chgData name="Alison O'neill (1601176)" userId="0f83adcd-7990-4a17-b60c-27daf0b9734d" providerId="ADAL" clId="{DD7A6E3D-B55D-4B73-A8E2-23161EA0590C}" dt="2018-03-24T17:00:26.702" v="667" actId="26606"/>
          <ac:spMkLst>
            <pc:docMk/>
            <pc:sldMk cId="1179361297" sldId="266"/>
            <ac:spMk id="2" creationId="{6A5618A9-8F65-462E-9EEA-73623B09A72D}"/>
          </ac:spMkLst>
        </pc:spChg>
        <pc:spChg chg="add del mod">
          <ac:chgData name="Alison O'neill (1601176)" userId="0f83adcd-7990-4a17-b60c-27daf0b9734d" providerId="ADAL" clId="{DD7A6E3D-B55D-4B73-A8E2-23161EA0590C}" dt="2018-03-24T16:59:05.128" v="665" actId="26606"/>
          <ac:spMkLst>
            <pc:docMk/>
            <pc:sldMk cId="1179361297" sldId="266"/>
            <ac:spMk id="3" creationId="{3C37D101-74C9-4F05-B015-89ED9D200040}"/>
          </ac:spMkLst>
        </pc:spChg>
        <pc:spChg chg="add del mod">
          <ac:chgData name="Alison O'neill (1601176)" userId="0f83adcd-7990-4a17-b60c-27daf0b9734d" providerId="ADAL" clId="{DD7A6E3D-B55D-4B73-A8E2-23161EA0590C}" dt="2018-03-26T11:45:01.255" v="3696"/>
          <ac:spMkLst>
            <pc:docMk/>
            <pc:sldMk cId="1179361297" sldId="266"/>
            <ac:spMk id="4" creationId="{EBFDCF1D-B87B-476A-962A-727F9AB929E4}"/>
          </ac:spMkLst>
        </pc:spChg>
        <pc:spChg chg="add del">
          <ac:chgData name="Alison O'neill (1601176)" userId="0f83adcd-7990-4a17-b60c-27daf0b9734d" providerId="ADAL" clId="{DD7A6E3D-B55D-4B73-A8E2-23161EA0590C}" dt="2018-03-24T13:32:17.398" v="78" actId="26606"/>
          <ac:spMkLst>
            <pc:docMk/>
            <pc:sldMk cId="1179361297" sldId="266"/>
            <ac:spMk id="5" creationId="{928AC827-DE41-4D3E-A58A-7459D979E65B}"/>
          </ac:spMkLst>
        </pc:spChg>
        <pc:spChg chg="add mod">
          <ac:chgData name="Alison O'neill (1601176)" userId="0f83adcd-7990-4a17-b60c-27daf0b9734d" providerId="ADAL" clId="{DD7A6E3D-B55D-4B73-A8E2-23161EA0590C}" dt="2018-03-26T13:04:53.897" v="3967" actId="14100"/>
          <ac:spMkLst>
            <pc:docMk/>
            <pc:sldMk cId="1179361297" sldId="266"/>
            <ac:spMk id="7" creationId="{0D9232DF-3BE9-45C1-8786-426258EDDFE7}"/>
          </ac:spMkLst>
        </pc:spChg>
        <pc:spChg chg="del">
          <ac:chgData name="Alison O'neill (1601176)" userId="0f83adcd-7990-4a17-b60c-27daf0b9734d" providerId="ADAL" clId="{DD7A6E3D-B55D-4B73-A8E2-23161EA0590C}" dt="2018-03-24T13:28:34.881" v="54"/>
          <ac:spMkLst>
            <pc:docMk/>
            <pc:sldMk cId="1179361297" sldId="266"/>
            <ac:spMk id="8" creationId="{29C51009-A09A-4689-8E6C-F8FC99E6A840}"/>
          </ac:spMkLst>
        </pc:spChg>
        <pc:spChg chg="add del">
          <ac:chgData name="Alison O'neill (1601176)" userId="0f83adcd-7990-4a17-b60c-27daf0b9734d" providerId="ADAL" clId="{DD7A6E3D-B55D-4B73-A8E2-23161EA0590C}" dt="2018-03-24T16:57:21.724" v="650" actId="26606"/>
          <ac:spMkLst>
            <pc:docMk/>
            <pc:sldMk cId="1179361297" sldId="266"/>
            <ac:spMk id="12" creationId="{C1685D80-4D5A-471F-9215-651424F47500}"/>
          </ac:spMkLst>
        </pc:spChg>
        <pc:spChg chg="add del">
          <ac:chgData name="Alison O'neill (1601176)" userId="0f83adcd-7990-4a17-b60c-27daf0b9734d" providerId="ADAL" clId="{DD7A6E3D-B55D-4B73-A8E2-23161EA0590C}" dt="2018-03-24T13:32:17.398" v="78" actId="26606"/>
          <ac:spMkLst>
            <pc:docMk/>
            <pc:sldMk cId="1179361297" sldId="266"/>
            <ac:spMk id="14" creationId="{4197647C-4C56-4F84-ABC7-9E6F3E67838A}"/>
          </ac:spMkLst>
        </pc:spChg>
        <pc:spChg chg="add del">
          <ac:chgData name="Alison O'neill (1601176)" userId="0f83adcd-7990-4a17-b60c-27daf0b9734d" providerId="ADAL" clId="{DD7A6E3D-B55D-4B73-A8E2-23161EA0590C}" dt="2018-03-24T16:57:21.724" v="650" actId="26606"/>
          <ac:spMkLst>
            <pc:docMk/>
            <pc:sldMk cId="1179361297" sldId="266"/>
            <ac:spMk id="16" creationId="{0216D9FD-860F-4F5C-8D9B-CE7002071D21}"/>
          </ac:spMkLst>
        </pc:spChg>
        <pc:spChg chg="add del">
          <ac:chgData name="Alison O'neill (1601176)" userId="0f83adcd-7990-4a17-b60c-27daf0b9734d" providerId="ADAL" clId="{DD7A6E3D-B55D-4B73-A8E2-23161EA0590C}" dt="2018-03-24T16:57:21.724" v="650" actId="26606"/>
          <ac:spMkLst>
            <pc:docMk/>
            <pc:sldMk cId="1179361297" sldId="266"/>
            <ac:spMk id="17" creationId="{8D074069-7026-466C-B495-20FB9578CFBB}"/>
          </ac:spMkLst>
        </pc:spChg>
        <pc:spChg chg="add del">
          <ac:chgData name="Alison O'neill (1601176)" userId="0f83adcd-7990-4a17-b60c-27daf0b9734d" providerId="ADAL" clId="{DD7A6E3D-B55D-4B73-A8E2-23161EA0590C}" dt="2018-03-24T16:59:05.128" v="665" actId="26606"/>
          <ac:spMkLst>
            <pc:docMk/>
            <pc:sldMk cId="1179361297" sldId="266"/>
            <ac:spMk id="22" creationId="{29C51009-A09A-4689-8E6C-F8FC99E6A840}"/>
          </ac:spMkLst>
        </pc:spChg>
        <pc:spChg chg="add del">
          <ac:chgData name="Alison O'neill (1601176)" userId="0f83adcd-7990-4a17-b60c-27daf0b9734d" providerId="ADAL" clId="{DD7A6E3D-B55D-4B73-A8E2-23161EA0590C}" dt="2018-03-24T16:58:53.888" v="662" actId="26606"/>
          <ac:spMkLst>
            <pc:docMk/>
            <pc:sldMk cId="1179361297" sldId="266"/>
            <ac:spMk id="27" creationId="{1A86B93D-0879-4BC3-B616-90E504482842}"/>
          </ac:spMkLst>
        </pc:spChg>
        <pc:spChg chg="add del">
          <ac:chgData name="Alison O'neill (1601176)" userId="0f83adcd-7990-4a17-b60c-27daf0b9734d" providerId="ADAL" clId="{DD7A6E3D-B55D-4B73-A8E2-23161EA0590C}" dt="2018-03-24T16:58:53.888" v="662" actId="26606"/>
          <ac:spMkLst>
            <pc:docMk/>
            <pc:sldMk cId="1179361297" sldId="266"/>
            <ac:spMk id="28" creationId="{720E885D-F4D2-48FD-95D9-DA0751F3D6E2}"/>
          </ac:spMkLst>
        </pc:spChg>
        <pc:spChg chg="add del">
          <ac:chgData name="Alison O'neill (1601176)" userId="0f83adcd-7990-4a17-b60c-27daf0b9734d" providerId="ADAL" clId="{DD7A6E3D-B55D-4B73-A8E2-23161EA0590C}" dt="2018-03-24T16:58:53.888" v="662" actId="26606"/>
          <ac:spMkLst>
            <pc:docMk/>
            <pc:sldMk cId="1179361297" sldId="266"/>
            <ac:spMk id="30" creationId="{A599AF7C-8D7E-4D1B-AB28-587084B3DEF2}"/>
          </ac:spMkLst>
        </pc:spChg>
        <pc:spChg chg="add del">
          <ac:chgData name="Alison O'neill (1601176)" userId="0f83adcd-7990-4a17-b60c-27daf0b9734d" providerId="ADAL" clId="{DD7A6E3D-B55D-4B73-A8E2-23161EA0590C}" dt="2018-03-24T16:58:11.926" v="660" actId="26606"/>
          <ac:spMkLst>
            <pc:docMk/>
            <pc:sldMk cId="1179361297" sldId="266"/>
            <ac:spMk id="31" creationId="{1A86B93D-0879-4BC3-B616-90E504482842}"/>
          </ac:spMkLst>
        </pc:spChg>
        <pc:spChg chg="add del">
          <ac:chgData name="Alison O'neill (1601176)" userId="0f83adcd-7990-4a17-b60c-27daf0b9734d" providerId="ADAL" clId="{DD7A6E3D-B55D-4B73-A8E2-23161EA0590C}" dt="2018-03-24T16:58:11.926" v="660" actId="26606"/>
          <ac:spMkLst>
            <pc:docMk/>
            <pc:sldMk cId="1179361297" sldId="266"/>
            <ac:spMk id="33" creationId="{720E885D-F4D2-48FD-95D9-DA0751F3D6E2}"/>
          </ac:spMkLst>
        </pc:spChg>
        <pc:spChg chg="add del">
          <ac:chgData name="Alison O'neill (1601176)" userId="0f83adcd-7990-4a17-b60c-27daf0b9734d" providerId="ADAL" clId="{DD7A6E3D-B55D-4B73-A8E2-23161EA0590C}" dt="2018-03-24T16:59:05.103" v="664" actId="26606"/>
          <ac:spMkLst>
            <pc:docMk/>
            <pc:sldMk cId="1179361297" sldId="266"/>
            <ac:spMk id="34" creationId="{29C51009-A09A-4689-8E6C-F8FC99E6A840}"/>
          </ac:spMkLst>
        </pc:spChg>
        <pc:spChg chg="add del">
          <ac:chgData name="Alison O'neill (1601176)" userId="0f83adcd-7990-4a17-b60c-27daf0b9734d" providerId="ADAL" clId="{DD7A6E3D-B55D-4B73-A8E2-23161EA0590C}" dt="2018-03-24T16:58:11.926" v="660" actId="26606"/>
          <ac:spMkLst>
            <pc:docMk/>
            <pc:sldMk cId="1179361297" sldId="266"/>
            <ac:spMk id="37" creationId="{A599AF7C-8D7E-4D1B-AB28-587084B3DEF2}"/>
          </ac:spMkLst>
        </pc:spChg>
        <pc:spChg chg="add del">
          <ac:chgData name="Alison O'neill (1601176)" userId="0f83adcd-7990-4a17-b60c-27daf0b9734d" providerId="ADAL" clId="{DD7A6E3D-B55D-4B73-A8E2-23161EA0590C}" dt="2018-03-24T16:59:05.103" v="664" actId="26606"/>
          <ac:spMkLst>
            <pc:docMk/>
            <pc:sldMk cId="1179361297" sldId="266"/>
            <ac:spMk id="38" creationId="{3C37D101-74C9-4F05-B015-89ED9D200040}"/>
          </ac:spMkLst>
        </pc:spChg>
        <pc:spChg chg="add del">
          <ac:chgData name="Alison O'neill (1601176)" userId="0f83adcd-7990-4a17-b60c-27daf0b9734d" providerId="ADAL" clId="{DD7A6E3D-B55D-4B73-A8E2-23161EA0590C}" dt="2018-03-24T17:00:26.702" v="667" actId="26606"/>
          <ac:spMkLst>
            <pc:docMk/>
            <pc:sldMk cId="1179361297" sldId="266"/>
            <ac:spMk id="42" creationId="{FC530476-9E4F-445D-8134-2376C17E888B}"/>
          </ac:spMkLst>
        </pc:spChg>
        <pc:spChg chg="add del">
          <ac:chgData name="Alison O'neill (1601176)" userId="0f83adcd-7990-4a17-b60c-27daf0b9734d" providerId="ADAL" clId="{DD7A6E3D-B55D-4B73-A8E2-23161EA0590C}" dt="2018-03-24T17:00:26.702" v="667" actId="26606"/>
          <ac:spMkLst>
            <pc:docMk/>
            <pc:sldMk cId="1179361297" sldId="266"/>
            <ac:spMk id="43" creationId="{37B4F491-7438-4976-8041-7BEDCA16BD4A}"/>
          </ac:spMkLst>
        </pc:spChg>
        <pc:spChg chg="add del">
          <ac:chgData name="Alison O'neill (1601176)" userId="0f83adcd-7990-4a17-b60c-27daf0b9734d" providerId="ADAL" clId="{DD7A6E3D-B55D-4B73-A8E2-23161EA0590C}" dt="2018-03-24T17:00:26.702" v="667" actId="26606"/>
          <ac:spMkLst>
            <pc:docMk/>
            <pc:sldMk cId="1179361297" sldId="266"/>
            <ac:spMk id="44" creationId="{F9F615F5-24F1-4F7A-B8E5-E7128891D0C9}"/>
          </ac:spMkLst>
        </pc:spChg>
        <pc:spChg chg="add del">
          <ac:chgData name="Alison O'neill (1601176)" userId="0f83adcd-7990-4a17-b60c-27daf0b9734d" providerId="ADAL" clId="{DD7A6E3D-B55D-4B73-A8E2-23161EA0590C}" dt="2018-03-24T17:00:26.702" v="667" actId="26606"/>
          <ac:spMkLst>
            <pc:docMk/>
            <pc:sldMk cId="1179361297" sldId="266"/>
            <ac:spMk id="49" creationId="{3C37D101-74C9-4F05-B015-89ED9D200040}"/>
          </ac:spMkLst>
        </pc:spChg>
        <pc:spChg chg="add del">
          <ac:chgData name="Alison O'neill (1601176)" userId="0f83adcd-7990-4a17-b60c-27daf0b9734d" providerId="ADAL" clId="{DD7A6E3D-B55D-4B73-A8E2-23161EA0590C}" dt="2018-03-24T17:09:05.307" v="767" actId="26606"/>
          <ac:spMkLst>
            <pc:docMk/>
            <pc:sldMk cId="1179361297" sldId="266"/>
            <ac:spMk id="56" creationId="{482E7304-2AC2-4A5C-924D-A6AC3FFC5EAC}"/>
          </ac:spMkLst>
        </pc:spChg>
        <pc:spChg chg="add del">
          <ac:chgData name="Alison O'neill (1601176)" userId="0f83adcd-7990-4a17-b60c-27daf0b9734d" providerId="ADAL" clId="{DD7A6E3D-B55D-4B73-A8E2-23161EA0590C}" dt="2018-03-24T17:09:05.307" v="767" actId="26606"/>
          <ac:spMkLst>
            <pc:docMk/>
            <pc:sldMk cId="1179361297" sldId="266"/>
            <ac:spMk id="58" creationId="{A3C183B1-1D4B-4E3D-A02E-A426E3BFA016}"/>
          </ac:spMkLst>
        </pc:spChg>
        <pc:spChg chg="add del">
          <ac:chgData name="Alison O'neill (1601176)" userId="0f83adcd-7990-4a17-b60c-27daf0b9734d" providerId="ADAL" clId="{DD7A6E3D-B55D-4B73-A8E2-23161EA0590C}" dt="2018-03-24T17:09:37.359" v="780"/>
          <ac:spMkLst>
            <pc:docMk/>
            <pc:sldMk cId="1179361297" sldId="266"/>
            <ac:spMk id="65" creationId="{482E7304-2AC2-4A5C-924D-A6AC3FFC5EAC}"/>
          </ac:spMkLst>
        </pc:spChg>
        <pc:spChg chg="add del">
          <ac:chgData name="Alison O'neill (1601176)" userId="0f83adcd-7990-4a17-b60c-27daf0b9734d" providerId="ADAL" clId="{DD7A6E3D-B55D-4B73-A8E2-23161EA0590C}" dt="2018-03-24T17:09:37.359" v="780"/>
          <ac:spMkLst>
            <pc:docMk/>
            <pc:sldMk cId="1179361297" sldId="266"/>
            <ac:spMk id="67" creationId="{A3C183B1-1D4B-4E3D-A02E-A426E3BFA016}"/>
          </ac:spMkLst>
        </pc:spChg>
        <pc:grpChg chg="add del">
          <ac:chgData name="Alison O'neill (1601176)" userId="0f83adcd-7990-4a17-b60c-27daf0b9734d" providerId="ADAL" clId="{DD7A6E3D-B55D-4B73-A8E2-23161EA0590C}" dt="2018-03-24T13:32:17.398" v="78" actId="26606"/>
          <ac:grpSpMkLst>
            <pc:docMk/>
            <pc:sldMk cId="1179361297" sldId="266"/>
            <ac:grpSpMk id="6" creationId="{1FAD7B33-B27E-4BD4-BE9C-A3698E433CF5}"/>
          </ac:grpSpMkLst>
        </pc:grpChg>
        <pc:grpChg chg="add del">
          <ac:chgData name="Alison O'neill (1601176)" userId="0f83adcd-7990-4a17-b60c-27daf0b9734d" providerId="ADAL" clId="{DD7A6E3D-B55D-4B73-A8E2-23161EA0590C}" dt="2018-03-24T17:00:26.702" v="667" actId="26606"/>
          <ac:grpSpMkLst>
            <pc:docMk/>
            <pc:sldMk cId="1179361297" sldId="266"/>
            <ac:grpSpMk id="39" creationId="{E881DADC-361B-4490-B5E5-F744ACCD0715}"/>
          </ac:grpSpMkLst>
        </pc:grpChg>
        <pc:graphicFrameChg chg="add del mod">
          <ac:chgData name="Alison O'neill (1601176)" userId="0f83adcd-7990-4a17-b60c-27daf0b9734d" providerId="ADAL" clId="{DD7A6E3D-B55D-4B73-A8E2-23161EA0590C}" dt="2018-03-24T16:58:11.926" v="660" actId="26606"/>
          <ac:graphicFrameMkLst>
            <pc:docMk/>
            <pc:sldMk cId="1179361297" sldId="266"/>
            <ac:graphicFrameMk id="26" creationId="{2EBD23B4-423B-4906-96CF-5CDFD6A2BC62}"/>
          </ac:graphicFrameMkLst>
        </pc:graphicFrameChg>
        <pc:graphicFrameChg chg="add del">
          <ac:chgData name="Alison O'neill (1601176)" userId="0f83adcd-7990-4a17-b60c-27daf0b9734d" providerId="ADAL" clId="{DD7A6E3D-B55D-4B73-A8E2-23161EA0590C}" dt="2018-03-24T16:58:53.888" v="662" actId="26606"/>
          <ac:graphicFrameMkLst>
            <pc:docMk/>
            <pc:sldMk cId="1179361297" sldId="266"/>
            <ac:graphicFrameMk id="32" creationId="{CCBB7EBE-D25F-45F2-86EC-26762C601191}"/>
          </ac:graphicFrameMkLst>
        </pc:graphicFrameChg>
        <pc:graphicFrameChg chg="add mod modGraphic">
          <ac:chgData name="Alison O'neill (1601176)" userId="0f83adcd-7990-4a17-b60c-27daf0b9734d" providerId="ADAL" clId="{DD7A6E3D-B55D-4B73-A8E2-23161EA0590C}" dt="2018-03-26T11:45:00.367" v="3694" actId="1076"/>
          <ac:graphicFrameMkLst>
            <pc:docMk/>
            <pc:sldMk cId="1179361297" sldId="266"/>
            <ac:graphicFrameMk id="51" creationId="{561AA979-85AA-42EA-80F0-8BBC9015454B}"/>
          </ac:graphicFrameMkLst>
        </pc:graphicFrameChg>
        <pc:picChg chg="add del">
          <ac:chgData name="Alison O'neill (1601176)" userId="0f83adcd-7990-4a17-b60c-27daf0b9734d" providerId="ADAL" clId="{DD7A6E3D-B55D-4B73-A8E2-23161EA0590C}" dt="2018-03-24T17:00:26.702" v="667" actId="26606"/>
          <ac:picMkLst>
            <pc:docMk/>
            <pc:sldMk cId="1179361297" sldId="266"/>
            <ac:picMk id="46" creationId="{48B8FA33-A4F9-456F-B49C-3B9DB4D1B47F}"/>
          </ac:picMkLst>
        </pc:picChg>
        <pc:picChg chg="add del">
          <ac:chgData name="Alison O'neill (1601176)" userId="0f83adcd-7990-4a17-b60c-27daf0b9734d" providerId="ADAL" clId="{DD7A6E3D-B55D-4B73-A8E2-23161EA0590C}" dt="2018-03-24T16:59:17.087" v="666" actId="478"/>
          <ac:picMkLst>
            <pc:docMk/>
            <pc:sldMk cId="1179361297" sldId="266"/>
            <ac:picMk id="48" creationId="{2EFF2BA3-89DF-445E-85B9-F785752AEA84}"/>
          </ac:picMkLst>
        </pc:picChg>
        <pc:cxnChg chg="del">
          <ac:chgData name="Alison O'neill (1601176)" userId="0f83adcd-7990-4a17-b60c-27daf0b9734d" providerId="ADAL" clId="{DD7A6E3D-B55D-4B73-A8E2-23161EA0590C}" dt="2018-03-24T13:28:34.881" v="54"/>
          <ac:cxnSpMkLst>
            <pc:docMk/>
            <pc:sldMk cId="1179361297" sldId="266"/>
            <ac:cxnSpMk id="10" creationId="{9EC65442-F244-409C-BF44-C5D6472E810A}"/>
          </ac:cxnSpMkLst>
        </pc:cxnChg>
        <pc:cxnChg chg="add del">
          <ac:chgData name="Alison O'neill (1601176)" userId="0f83adcd-7990-4a17-b60c-27daf0b9734d" providerId="ADAL" clId="{DD7A6E3D-B55D-4B73-A8E2-23161EA0590C}" dt="2018-03-24T16:59:05.128" v="665" actId="26606"/>
          <ac:cxnSpMkLst>
            <pc:docMk/>
            <pc:sldMk cId="1179361297" sldId="266"/>
            <ac:cxnSpMk id="24" creationId="{9EC65442-F244-409C-BF44-C5D6472E810A}"/>
          </ac:cxnSpMkLst>
        </pc:cxnChg>
        <pc:cxnChg chg="add del">
          <ac:chgData name="Alison O'neill (1601176)" userId="0f83adcd-7990-4a17-b60c-27daf0b9734d" providerId="ADAL" clId="{DD7A6E3D-B55D-4B73-A8E2-23161EA0590C}" dt="2018-03-24T16:58:53.888" v="662" actId="26606"/>
          <ac:cxnSpMkLst>
            <pc:docMk/>
            <pc:sldMk cId="1179361297" sldId="266"/>
            <ac:cxnSpMk id="29" creationId="{39EC1CB8-4497-451C-9F6C-6BC9B650565D}"/>
          </ac:cxnSpMkLst>
        </pc:cxnChg>
        <pc:cxnChg chg="add del">
          <ac:chgData name="Alison O'neill (1601176)" userId="0f83adcd-7990-4a17-b60c-27daf0b9734d" providerId="ADAL" clId="{DD7A6E3D-B55D-4B73-A8E2-23161EA0590C}" dt="2018-03-24T16:58:11.926" v="660" actId="26606"/>
          <ac:cxnSpMkLst>
            <pc:docMk/>
            <pc:sldMk cId="1179361297" sldId="266"/>
            <ac:cxnSpMk id="35" creationId="{39EC1CB8-4497-451C-9F6C-6BC9B650565D}"/>
          </ac:cxnSpMkLst>
        </pc:cxnChg>
        <pc:cxnChg chg="add del">
          <ac:chgData name="Alison O'neill (1601176)" userId="0f83adcd-7990-4a17-b60c-27daf0b9734d" providerId="ADAL" clId="{DD7A6E3D-B55D-4B73-A8E2-23161EA0590C}" dt="2018-03-24T16:59:05.103" v="664" actId="26606"/>
          <ac:cxnSpMkLst>
            <pc:docMk/>
            <pc:sldMk cId="1179361297" sldId="266"/>
            <ac:cxnSpMk id="36" creationId="{9EC65442-F244-409C-BF44-C5D6472E810A}"/>
          </ac:cxnSpMkLst>
        </pc:cxnChg>
        <pc:cxnChg chg="add del">
          <ac:chgData name="Alison O'neill (1601176)" userId="0f83adcd-7990-4a17-b60c-27daf0b9734d" providerId="ADAL" clId="{DD7A6E3D-B55D-4B73-A8E2-23161EA0590C}" dt="2018-03-24T17:00:26.702" v="667" actId="26606"/>
          <ac:cxnSpMkLst>
            <pc:docMk/>
            <pc:sldMk cId="1179361297" sldId="266"/>
            <ac:cxnSpMk id="45" creationId="{6CC20C9A-0A22-45EF-A638-6E2B3E358710}"/>
          </ac:cxnSpMkLst>
        </pc:cxnChg>
        <pc:cxnChg chg="add del">
          <ac:chgData name="Alison O'neill (1601176)" userId="0f83adcd-7990-4a17-b60c-27daf0b9734d" providerId="ADAL" clId="{DD7A6E3D-B55D-4B73-A8E2-23161EA0590C}" dt="2018-03-24T17:00:26.702" v="667" actId="26606"/>
          <ac:cxnSpMkLst>
            <pc:docMk/>
            <pc:sldMk cId="1179361297" sldId="266"/>
            <ac:cxnSpMk id="47" creationId="{4F2D7D0C-3C09-467B-BCB2-A1A52DAC2837}"/>
          </ac:cxnSpMkLst>
        </pc:cxnChg>
        <pc:cxnChg chg="add del">
          <ac:chgData name="Alison O'neill (1601176)" userId="0f83adcd-7990-4a17-b60c-27daf0b9734d" providerId="ADAL" clId="{DD7A6E3D-B55D-4B73-A8E2-23161EA0590C}" dt="2018-03-24T17:09:05.307" v="767" actId="26606"/>
          <ac:cxnSpMkLst>
            <pc:docMk/>
            <pc:sldMk cId="1179361297" sldId="266"/>
            <ac:cxnSpMk id="60" creationId="{D259FEF2-F6A5-442F-BA10-4E39EECD0ABE}"/>
          </ac:cxnSpMkLst>
        </pc:cxnChg>
        <pc:cxnChg chg="add del">
          <ac:chgData name="Alison O'neill (1601176)" userId="0f83adcd-7990-4a17-b60c-27daf0b9734d" providerId="ADAL" clId="{DD7A6E3D-B55D-4B73-A8E2-23161EA0590C}" dt="2018-03-24T17:09:37.359" v="780"/>
          <ac:cxnSpMkLst>
            <pc:docMk/>
            <pc:sldMk cId="1179361297" sldId="266"/>
            <ac:cxnSpMk id="69" creationId="{D259FEF2-F6A5-442F-BA10-4E39EECD0ABE}"/>
          </ac:cxnSpMkLst>
        </pc:cxnChg>
      </pc:sldChg>
      <pc:sldChg chg="addSp delSp modSp ord modAnim">
        <pc:chgData name="Alison O'neill (1601176)" userId="0f83adcd-7990-4a17-b60c-27daf0b9734d" providerId="ADAL" clId="{DD7A6E3D-B55D-4B73-A8E2-23161EA0590C}" dt="2018-03-26T13:05:07.506" v="3972" actId="20577"/>
        <pc:sldMkLst>
          <pc:docMk/>
          <pc:sldMk cId="100782454" sldId="267"/>
        </pc:sldMkLst>
        <pc:spChg chg="mod">
          <ac:chgData name="Alison O'neill (1601176)" userId="0f83adcd-7990-4a17-b60c-27daf0b9734d" providerId="ADAL" clId="{DD7A6E3D-B55D-4B73-A8E2-23161EA0590C}" dt="2018-03-25T18:31:39.673" v="2094" actId="20577"/>
          <ac:spMkLst>
            <pc:docMk/>
            <pc:sldMk cId="100782454" sldId="267"/>
            <ac:spMk id="2" creationId="{26431419-0266-491D-945B-044AAD331B50}"/>
          </ac:spMkLst>
        </pc:spChg>
        <pc:spChg chg="del mod">
          <ac:chgData name="Alison O'neill (1601176)" userId="0f83adcd-7990-4a17-b60c-27daf0b9734d" providerId="ADAL" clId="{DD7A6E3D-B55D-4B73-A8E2-23161EA0590C}" dt="2018-03-24T17:21:07.900" v="899"/>
          <ac:spMkLst>
            <pc:docMk/>
            <pc:sldMk cId="100782454" sldId="267"/>
            <ac:spMk id="3" creationId="{1EDB0535-89CA-4C24-A6D1-E546F07DA4DC}"/>
          </ac:spMkLst>
        </pc:spChg>
        <pc:spChg chg="add mod">
          <ac:chgData name="Alison O'neill (1601176)" userId="0f83adcd-7990-4a17-b60c-27daf0b9734d" providerId="ADAL" clId="{DD7A6E3D-B55D-4B73-A8E2-23161EA0590C}" dt="2018-03-26T13:05:07.506" v="3972" actId="20577"/>
          <ac:spMkLst>
            <pc:docMk/>
            <pc:sldMk cId="100782454" sldId="267"/>
            <ac:spMk id="4" creationId="{75BCE671-FDB0-4C0A-ADC2-81E0506FB2AA}"/>
          </ac:spMkLst>
        </pc:spChg>
        <pc:spChg chg="add mod">
          <ac:chgData name="Alison O'neill (1601176)" userId="0f83adcd-7990-4a17-b60c-27daf0b9734d" providerId="ADAL" clId="{DD7A6E3D-B55D-4B73-A8E2-23161EA0590C}" dt="2018-03-24T17:22:33.944" v="928" actId="14100"/>
          <ac:spMkLst>
            <pc:docMk/>
            <pc:sldMk cId="100782454" sldId="267"/>
            <ac:spMk id="5" creationId="{59693775-8ED4-4FF4-A8E3-D38974D467C5}"/>
          </ac:spMkLst>
        </pc:spChg>
        <pc:spChg chg="add mod">
          <ac:chgData name="Alison O'neill (1601176)" userId="0f83adcd-7990-4a17-b60c-27daf0b9734d" providerId="ADAL" clId="{DD7A6E3D-B55D-4B73-A8E2-23161EA0590C}" dt="2018-03-24T17:24:15.280" v="951" actId="1076"/>
          <ac:spMkLst>
            <pc:docMk/>
            <pc:sldMk cId="100782454" sldId="267"/>
            <ac:spMk id="6" creationId="{3881E89C-690A-40A4-8435-89EFFB297172}"/>
          </ac:spMkLst>
        </pc:spChg>
        <pc:spChg chg="add mod">
          <ac:chgData name="Alison O'neill (1601176)" userId="0f83adcd-7990-4a17-b60c-27daf0b9734d" providerId="ADAL" clId="{DD7A6E3D-B55D-4B73-A8E2-23161EA0590C}" dt="2018-03-24T17:24:30.009" v="953" actId="1076"/>
          <ac:spMkLst>
            <pc:docMk/>
            <pc:sldMk cId="100782454" sldId="267"/>
            <ac:spMk id="7" creationId="{0EE83474-A6C6-4A6A-B968-5AE8451C13E0}"/>
          </ac:spMkLst>
        </pc:spChg>
        <pc:spChg chg="add mod">
          <ac:chgData name="Alison O'neill (1601176)" userId="0f83adcd-7990-4a17-b60c-27daf0b9734d" providerId="ADAL" clId="{DD7A6E3D-B55D-4B73-A8E2-23161EA0590C}" dt="2018-03-24T17:22:28.319" v="927" actId="1076"/>
          <ac:spMkLst>
            <pc:docMk/>
            <pc:sldMk cId="100782454" sldId="267"/>
            <ac:spMk id="8" creationId="{45FC4EB6-C063-4304-8061-FEB4A3522EBF}"/>
          </ac:spMkLst>
        </pc:spChg>
        <pc:spChg chg="add mod">
          <ac:chgData name="Alison O'neill (1601176)" userId="0f83adcd-7990-4a17-b60c-27daf0b9734d" providerId="ADAL" clId="{DD7A6E3D-B55D-4B73-A8E2-23161EA0590C}" dt="2018-03-24T17:22:46.784" v="930" actId="1076"/>
          <ac:spMkLst>
            <pc:docMk/>
            <pc:sldMk cId="100782454" sldId="267"/>
            <ac:spMk id="9" creationId="{F2885BEB-A30A-4D4E-9F17-FC4707D314A3}"/>
          </ac:spMkLst>
        </pc:spChg>
        <pc:spChg chg="add mod">
          <ac:chgData name="Alison O'neill (1601176)" userId="0f83adcd-7990-4a17-b60c-27daf0b9734d" providerId="ADAL" clId="{DD7A6E3D-B55D-4B73-A8E2-23161EA0590C}" dt="2018-03-24T17:24:55.352" v="957" actId="1076"/>
          <ac:spMkLst>
            <pc:docMk/>
            <pc:sldMk cId="100782454" sldId="267"/>
            <ac:spMk id="10" creationId="{29B4B3E3-2C34-4591-9B47-033657A85392}"/>
          </ac:spMkLst>
        </pc:spChg>
      </pc:sldChg>
      <pc:sldChg chg="modSp del ord">
        <pc:chgData name="Alison O'neill (1601176)" userId="0f83adcd-7990-4a17-b60c-27daf0b9734d" providerId="ADAL" clId="{DD7A6E3D-B55D-4B73-A8E2-23161EA0590C}" dt="2018-03-25T01:08:24.700" v="2039" actId="2696"/>
        <pc:sldMkLst>
          <pc:docMk/>
          <pc:sldMk cId="837272961" sldId="268"/>
        </pc:sldMkLst>
        <pc:spChg chg="mod">
          <ac:chgData name="Alison O'neill (1601176)" userId="0f83adcd-7990-4a17-b60c-27daf0b9734d" providerId="ADAL" clId="{DD7A6E3D-B55D-4B73-A8E2-23161EA0590C}" dt="2018-03-25T01:03:05.959" v="2013"/>
          <ac:spMkLst>
            <pc:docMk/>
            <pc:sldMk cId="837272961" sldId="268"/>
            <ac:spMk id="3" creationId="{7240A540-3A46-47C8-883C-1C3FA0C24650}"/>
          </ac:spMkLst>
        </pc:spChg>
      </pc:sldChg>
      <pc:sldChg chg="add del ord">
        <pc:chgData name="Alison O'neill (1601176)" userId="0f83adcd-7990-4a17-b60c-27daf0b9734d" providerId="ADAL" clId="{DD7A6E3D-B55D-4B73-A8E2-23161EA0590C}" dt="2018-03-25T00:58:33.878" v="1952" actId="2696"/>
        <pc:sldMkLst>
          <pc:docMk/>
          <pc:sldMk cId="2980847986" sldId="269"/>
        </pc:sldMkLst>
      </pc:sldChg>
      <pc:sldChg chg="addSp delSp modSp del">
        <pc:chgData name="Alison O'neill (1601176)" userId="0f83adcd-7990-4a17-b60c-27daf0b9734d" providerId="ADAL" clId="{DD7A6E3D-B55D-4B73-A8E2-23161EA0590C}" dt="2018-03-25T01:05:04.018" v="2014" actId="2696"/>
        <pc:sldMkLst>
          <pc:docMk/>
          <pc:sldMk cId="4032970095" sldId="271"/>
        </pc:sldMkLst>
        <pc:spChg chg="add del mod">
          <ac:chgData name="Alison O'neill (1601176)" userId="0f83adcd-7990-4a17-b60c-27daf0b9734d" providerId="ADAL" clId="{DD7A6E3D-B55D-4B73-A8E2-23161EA0590C}" dt="2018-03-25T00:58:51.639" v="1957" actId="27636"/>
          <ac:spMkLst>
            <pc:docMk/>
            <pc:sldMk cId="4032970095" sldId="271"/>
            <ac:spMk id="3" creationId="{F28BCF00-1E1E-4BD8-BBC3-D5A43D4BDB26}"/>
          </ac:spMkLst>
        </pc:spChg>
        <pc:picChg chg="add del mod">
          <ac:chgData name="Alison O'neill (1601176)" userId="0f83adcd-7990-4a17-b60c-27daf0b9734d" providerId="ADAL" clId="{DD7A6E3D-B55D-4B73-A8E2-23161EA0590C}" dt="2018-03-25T00:58:29.903" v="1950"/>
          <ac:picMkLst>
            <pc:docMk/>
            <pc:sldMk cId="4032970095" sldId="271"/>
            <ac:picMk id="4" creationId="{E24856B6-C2AD-42DC-9FAA-28D4C09A2117}"/>
          </ac:picMkLst>
        </pc:picChg>
      </pc:sldChg>
      <pc:sldChg chg="addSp delSp modSp delDesignElem">
        <pc:chgData name="Alison O'neill (1601176)" userId="0f83adcd-7990-4a17-b60c-27daf0b9734d" providerId="ADAL" clId="{DD7A6E3D-B55D-4B73-A8E2-23161EA0590C}" dt="2018-03-26T12:39:07.196" v="3928"/>
        <pc:sldMkLst>
          <pc:docMk/>
          <pc:sldMk cId="1784286034" sldId="274"/>
        </pc:sldMkLst>
        <pc:spChg chg="mod">
          <ac:chgData name="Alison O'neill (1601176)" userId="0f83adcd-7990-4a17-b60c-27daf0b9734d" providerId="ADAL" clId="{DD7A6E3D-B55D-4B73-A8E2-23161EA0590C}" dt="2018-03-24T13:31:55.443" v="74" actId="255"/>
          <ac:spMkLst>
            <pc:docMk/>
            <pc:sldMk cId="1784286034" sldId="274"/>
            <ac:spMk id="3" creationId="{BDC64011-DA27-4830-A1BF-96E67B948E7A}"/>
          </ac:spMkLst>
        </pc:spChg>
        <pc:spChg chg="add mod">
          <ac:chgData name="Alison O'neill (1601176)" userId="0f83adcd-7990-4a17-b60c-27daf0b9734d" providerId="ADAL" clId="{DD7A6E3D-B55D-4B73-A8E2-23161EA0590C}" dt="2018-03-26T12:39:07.196" v="3928"/>
          <ac:spMkLst>
            <pc:docMk/>
            <pc:sldMk cId="1784286034" sldId="274"/>
            <ac:spMk id="4" creationId="{622925E7-2E82-424E-8628-5A8D84FE46BE}"/>
          </ac:spMkLst>
        </pc:spChg>
        <pc:grpChg chg="del">
          <ac:chgData name="Alison O'neill (1601176)" userId="0f83adcd-7990-4a17-b60c-27daf0b9734d" providerId="ADAL" clId="{DD7A6E3D-B55D-4B73-A8E2-23161EA0590C}" dt="2018-03-24T13:28:34.881" v="54"/>
          <ac:grpSpMkLst>
            <pc:docMk/>
            <pc:sldMk cId="1784286034" sldId="274"/>
            <ac:grpSpMk id="10" creationId="{50580FD3-BAF1-4B54-8369-1BB5FBE49584}"/>
          </ac:grpSpMkLst>
        </pc:grpChg>
      </pc:sldChg>
      <pc:sldChg chg="add del ord setBg">
        <pc:chgData name="Alison O'neill (1601176)" userId="0f83adcd-7990-4a17-b60c-27daf0b9734d" providerId="ADAL" clId="{DD7A6E3D-B55D-4B73-A8E2-23161EA0590C}" dt="2018-03-25T15:49:36.050" v="2073" actId="2696"/>
        <pc:sldMkLst>
          <pc:docMk/>
          <pc:sldMk cId="2699780439" sldId="276"/>
        </pc:sldMkLst>
      </pc:sldChg>
      <pc:sldChg chg="addSp delSp modSp add ord setBg delDesignElem">
        <pc:chgData name="Alison O'neill (1601176)" userId="0f83adcd-7990-4a17-b60c-27daf0b9734d" providerId="ADAL" clId="{DD7A6E3D-B55D-4B73-A8E2-23161EA0590C}" dt="2018-03-26T12:02:48.996" v="3901"/>
        <pc:sldMkLst>
          <pc:docMk/>
          <pc:sldMk cId="735577751" sldId="277"/>
        </pc:sldMkLst>
        <pc:spChg chg="mod">
          <ac:chgData name="Alison O'neill (1601176)" userId="0f83adcd-7990-4a17-b60c-27daf0b9734d" providerId="ADAL" clId="{DD7A6E3D-B55D-4B73-A8E2-23161EA0590C}" dt="2018-03-25T20:12:56.779" v="2360" actId="20577"/>
          <ac:spMkLst>
            <pc:docMk/>
            <pc:sldMk cId="735577751" sldId="277"/>
            <ac:spMk id="2" creationId="{FC6CB4F2-BD0E-4498-B1FF-62C109D880E6}"/>
          </ac:spMkLst>
        </pc:spChg>
        <pc:spChg chg="del">
          <ac:chgData name="Alison O'neill (1601176)" userId="0f83adcd-7990-4a17-b60c-27daf0b9734d" providerId="ADAL" clId="{DD7A6E3D-B55D-4B73-A8E2-23161EA0590C}" dt="2018-03-21T11:18:28.033" v="5"/>
          <ac:spMkLst>
            <pc:docMk/>
            <pc:sldMk cId="735577751" sldId="277"/>
            <ac:spMk id="10" creationId="{3B0DF90E-6BAD-4E82-8FDF-717C9A357378}"/>
          </ac:spMkLst>
        </pc:spChg>
        <pc:spChg chg="del">
          <ac:chgData name="Alison O'neill (1601176)" userId="0f83adcd-7990-4a17-b60c-27daf0b9734d" providerId="ADAL" clId="{DD7A6E3D-B55D-4B73-A8E2-23161EA0590C}" dt="2018-03-21T11:18:28.033" v="5"/>
          <ac:spMkLst>
            <pc:docMk/>
            <pc:sldMk cId="735577751" sldId="277"/>
            <ac:spMk id="12" creationId="{13DCC859-0434-4BB8-B6C5-09C88AE698FB}"/>
          </ac:spMkLst>
        </pc:spChg>
        <pc:spChg chg="add mod">
          <ac:chgData name="Alison O'neill (1601176)" userId="0f83adcd-7990-4a17-b60c-27daf0b9734d" providerId="ADAL" clId="{DD7A6E3D-B55D-4B73-A8E2-23161EA0590C}" dt="2018-03-26T12:02:48.996" v="3901"/>
          <ac:spMkLst>
            <pc:docMk/>
            <pc:sldMk cId="735577751" sldId="277"/>
            <ac:spMk id="13" creationId="{921E6028-527B-450A-93CA-B31C3158A3E5}"/>
          </ac:spMkLst>
        </pc:spChg>
        <pc:spChg chg="del">
          <ac:chgData name="Alison O'neill (1601176)" userId="0f83adcd-7990-4a17-b60c-27daf0b9734d" providerId="ADAL" clId="{DD7A6E3D-B55D-4B73-A8E2-23161EA0590C}" dt="2018-03-21T11:18:28.033" v="5"/>
          <ac:spMkLst>
            <pc:docMk/>
            <pc:sldMk cId="735577751" sldId="277"/>
            <ac:spMk id="14" creationId="{08E7ACFB-B791-4C23-8B17-013FEDC09A89}"/>
          </ac:spMkLst>
        </pc:spChg>
        <pc:picChg chg="add mod">
          <ac:chgData name="Alison O'neill (1601176)" userId="0f83adcd-7990-4a17-b60c-27daf0b9734d" providerId="ADAL" clId="{DD7A6E3D-B55D-4B73-A8E2-23161EA0590C}" dt="2018-03-25T20:10:11.457" v="2358" actId="1076"/>
          <ac:picMkLst>
            <pc:docMk/>
            <pc:sldMk cId="735577751" sldId="277"/>
            <ac:picMk id="11" creationId="{A513C8E6-50E5-43EA-BB0F-9AE999BE943C}"/>
          </ac:picMkLst>
        </pc:picChg>
      </pc:sldChg>
      <pc:sldChg chg="addSp delSp modSp add mod setBg delDesignElem">
        <pc:chgData name="Alison O'neill (1601176)" userId="0f83adcd-7990-4a17-b60c-27daf0b9734d" providerId="ADAL" clId="{DD7A6E3D-B55D-4B73-A8E2-23161EA0590C}" dt="2018-03-26T11:56:12.776" v="3835"/>
        <pc:sldMkLst>
          <pc:docMk/>
          <pc:sldMk cId="975147879" sldId="279"/>
        </pc:sldMkLst>
        <pc:spChg chg="mod">
          <ac:chgData name="Alison O'neill (1601176)" userId="0f83adcd-7990-4a17-b60c-27daf0b9734d" providerId="ADAL" clId="{DD7A6E3D-B55D-4B73-A8E2-23161EA0590C}" dt="2018-03-21T11:22:05.170" v="31" actId="26606"/>
          <ac:spMkLst>
            <pc:docMk/>
            <pc:sldMk cId="975147879" sldId="279"/>
            <ac:spMk id="2" creationId="{BDB10C70-790A-48A1-9F54-6D73DEF83F4D}"/>
          </ac:spMkLst>
        </pc:spChg>
        <pc:spChg chg="mod">
          <ac:chgData name="Alison O'neill (1601176)" userId="0f83adcd-7990-4a17-b60c-27daf0b9734d" providerId="ADAL" clId="{DD7A6E3D-B55D-4B73-A8E2-23161EA0590C}" dt="2018-03-24T13:28:36.792" v="63" actId="27636"/>
          <ac:spMkLst>
            <pc:docMk/>
            <pc:sldMk cId="975147879" sldId="279"/>
            <ac:spMk id="3" creationId="{A92AA392-62BC-4271-A310-6D0B1F7369A7}"/>
          </ac:spMkLst>
        </pc:spChg>
        <pc:spChg chg="add mod">
          <ac:chgData name="Alison O'neill (1601176)" userId="0f83adcd-7990-4a17-b60c-27daf0b9734d" providerId="ADAL" clId="{DD7A6E3D-B55D-4B73-A8E2-23161EA0590C}" dt="2018-03-26T11:56:12.776" v="3835"/>
          <ac:spMkLst>
            <pc:docMk/>
            <pc:sldMk cId="975147879" sldId="279"/>
            <ac:spMk id="4" creationId="{CE7FECBA-3FD1-4DFF-8C64-06C94A980EC3}"/>
          </ac:spMkLst>
        </pc:spChg>
        <pc:spChg chg="add">
          <ac:chgData name="Alison O'neill (1601176)" userId="0f83adcd-7990-4a17-b60c-27daf0b9734d" providerId="ADAL" clId="{DD7A6E3D-B55D-4B73-A8E2-23161EA0590C}" dt="2018-03-21T11:22:05.170" v="31" actId="26606"/>
          <ac:spMkLst>
            <pc:docMk/>
            <pc:sldMk cId="975147879" sldId="279"/>
            <ac:spMk id="5" creationId="{35C3D674-3D59-4E93-80CA-0C0A9095E816}"/>
          </ac:spMkLst>
        </pc:spChg>
        <pc:spChg chg="del">
          <ac:chgData name="Alison O'neill (1601176)" userId="0f83adcd-7990-4a17-b60c-27daf0b9734d" providerId="ADAL" clId="{DD7A6E3D-B55D-4B73-A8E2-23161EA0590C}" dt="2018-03-21T11:21:57.970" v="29" actId="27614"/>
          <ac:spMkLst>
            <pc:docMk/>
            <pc:sldMk cId="975147879" sldId="279"/>
            <ac:spMk id="8" creationId="{CC02DE83-D9C9-418D-AADE-D8724EAFCDE9}"/>
          </ac:spMkLst>
        </pc:spChg>
        <pc:spChg chg="del">
          <ac:chgData name="Alison O'neill (1601176)" userId="0f83adcd-7990-4a17-b60c-27daf0b9734d" providerId="ADAL" clId="{DD7A6E3D-B55D-4B73-A8E2-23161EA0590C}" dt="2018-03-21T11:21:57.970" v="29" actId="27614"/>
          <ac:spMkLst>
            <pc:docMk/>
            <pc:sldMk cId="975147879" sldId="279"/>
            <ac:spMk id="10" creationId="{6722C7E4-9B6F-42C7-973D-BCD39710DCBB}"/>
          </ac:spMkLst>
        </pc:spChg>
        <pc:spChg chg="add">
          <ac:chgData name="Alison O'neill (1601176)" userId="0f83adcd-7990-4a17-b60c-27daf0b9734d" providerId="ADAL" clId="{DD7A6E3D-B55D-4B73-A8E2-23161EA0590C}" dt="2018-03-21T11:22:05.170" v="31" actId="26606"/>
          <ac:spMkLst>
            <pc:docMk/>
            <pc:sldMk cId="975147879" sldId="279"/>
            <ac:spMk id="12" creationId="{EF2A81E1-BCBE-426B-8C09-33274E69409D}"/>
          </ac:spMkLst>
        </pc:spChg>
        <pc:spChg chg="del">
          <ac:chgData name="Alison O'neill (1601176)" userId="0f83adcd-7990-4a17-b60c-27daf0b9734d" providerId="ADAL" clId="{DD7A6E3D-B55D-4B73-A8E2-23161EA0590C}" dt="2018-03-24T13:28:34.881" v="54"/>
          <ac:spMkLst>
            <pc:docMk/>
            <pc:sldMk cId="975147879" sldId="279"/>
            <ac:spMk id="23" creationId="{35C3D674-3D59-4E93-80CA-0C0A9095E816}"/>
          </ac:spMkLst>
        </pc:spChg>
        <pc:spChg chg="del">
          <ac:chgData name="Alison O'neill (1601176)" userId="0f83adcd-7990-4a17-b60c-27daf0b9734d" providerId="ADAL" clId="{DD7A6E3D-B55D-4B73-A8E2-23161EA0590C}" dt="2018-03-24T13:28:34.881" v="54"/>
          <ac:spMkLst>
            <pc:docMk/>
            <pc:sldMk cId="975147879" sldId="279"/>
            <ac:spMk id="25" creationId="{EF2A81E1-BCBE-426B-8C09-33274E69409D}"/>
          </ac:spMkLst>
        </pc:spChg>
        <pc:picChg chg="add">
          <ac:chgData name="Alison O'neill (1601176)" userId="0f83adcd-7990-4a17-b60c-27daf0b9734d" providerId="ADAL" clId="{DD7A6E3D-B55D-4B73-A8E2-23161EA0590C}" dt="2018-03-21T11:22:05.170" v="31" actId="26606"/>
          <ac:picMkLst>
            <pc:docMk/>
            <pc:sldMk cId="975147879" sldId="279"/>
            <ac:picMk id="7" creationId="{196DE77D-B709-4379-AD40-8018E575A863}"/>
          </ac:picMkLst>
        </pc:picChg>
        <pc:picChg chg="add mod">
          <ac:chgData name="Alison O'neill (1601176)" userId="0f83adcd-7990-4a17-b60c-27daf0b9734d" providerId="ADAL" clId="{DD7A6E3D-B55D-4B73-A8E2-23161EA0590C}" dt="2018-03-21T11:22:19.758" v="32" actId="27614"/>
          <ac:picMkLst>
            <pc:docMk/>
            <pc:sldMk cId="975147879" sldId="279"/>
            <ac:picMk id="14" creationId="{39D1DDD4-5BB3-45BA-B9B3-06B62299AD79}"/>
          </ac:picMkLst>
        </pc:picChg>
        <pc:picChg chg="del">
          <ac:chgData name="Alison O'neill (1601176)" userId="0f83adcd-7990-4a17-b60c-27daf0b9734d" providerId="ADAL" clId="{DD7A6E3D-B55D-4B73-A8E2-23161EA0590C}" dt="2018-03-24T13:28:34.881" v="54"/>
          <ac:picMkLst>
            <pc:docMk/>
            <pc:sldMk cId="975147879" sldId="279"/>
            <ac:picMk id="27" creationId="{39D1DDD4-5BB3-45BA-B9B3-06B62299AD79}"/>
          </ac:picMkLst>
        </pc:picChg>
        <pc:cxnChg chg="add">
          <ac:chgData name="Alison O'neill (1601176)" userId="0f83adcd-7990-4a17-b60c-27daf0b9734d" providerId="ADAL" clId="{DD7A6E3D-B55D-4B73-A8E2-23161EA0590C}" dt="2018-03-21T11:22:05.170" v="31" actId="26606"/>
          <ac:cxnSpMkLst>
            <pc:docMk/>
            <pc:sldMk cId="975147879" sldId="279"/>
            <ac:cxnSpMk id="16" creationId="{A24DAE64-2302-42EA-8239-F2F0775CA5AD}"/>
          </ac:cxnSpMkLst>
        </pc:cxnChg>
        <pc:cxnChg chg="add">
          <ac:chgData name="Alison O'neill (1601176)" userId="0f83adcd-7990-4a17-b60c-27daf0b9734d" providerId="ADAL" clId="{DD7A6E3D-B55D-4B73-A8E2-23161EA0590C}" dt="2018-03-21T11:22:05.170" v="31" actId="26606"/>
          <ac:cxnSpMkLst>
            <pc:docMk/>
            <pc:sldMk cId="975147879" sldId="279"/>
            <ac:cxnSpMk id="18" creationId="{C884B8F8-FDC9-498B-9960-5D7260AFCB03}"/>
          </ac:cxnSpMkLst>
        </pc:cxnChg>
        <pc:cxnChg chg="del">
          <ac:chgData name="Alison O'neill (1601176)" userId="0f83adcd-7990-4a17-b60c-27daf0b9734d" providerId="ADAL" clId="{DD7A6E3D-B55D-4B73-A8E2-23161EA0590C}" dt="2018-03-24T13:28:34.881" v="54"/>
          <ac:cxnSpMkLst>
            <pc:docMk/>
            <pc:sldMk cId="975147879" sldId="279"/>
            <ac:cxnSpMk id="29" creationId="{A24DAE64-2302-42EA-8239-F2F0775CA5AD}"/>
          </ac:cxnSpMkLst>
        </pc:cxnChg>
        <pc:cxnChg chg="del">
          <ac:chgData name="Alison O'neill (1601176)" userId="0f83adcd-7990-4a17-b60c-27daf0b9734d" providerId="ADAL" clId="{DD7A6E3D-B55D-4B73-A8E2-23161EA0590C}" dt="2018-03-24T13:28:34.881" v="54"/>
          <ac:cxnSpMkLst>
            <pc:docMk/>
            <pc:sldMk cId="975147879" sldId="279"/>
            <ac:cxnSpMk id="31" creationId="{C884B8F8-FDC9-498B-9960-5D7260AFCB03}"/>
          </ac:cxnSpMkLst>
        </pc:cxnChg>
      </pc:sldChg>
      <pc:sldChg chg="addSp delSp modSp ord delDesignElem">
        <pc:chgData name="Alison O'neill (1601176)" userId="0f83adcd-7990-4a17-b60c-27daf0b9734d" providerId="ADAL" clId="{DD7A6E3D-B55D-4B73-A8E2-23161EA0590C}" dt="2018-03-26T12:01:17.884" v="3884" actId="20577"/>
        <pc:sldMkLst>
          <pc:docMk/>
          <pc:sldMk cId="2589981821" sldId="280"/>
        </pc:sldMkLst>
        <pc:spChg chg="add mod">
          <ac:chgData name="Alison O'neill (1601176)" userId="0f83adcd-7990-4a17-b60c-27daf0b9734d" providerId="ADAL" clId="{DD7A6E3D-B55D-4B73-A8E2-23161EA0590C}" dt="2018-03-26T12:01:17.884" v="3884" actId="20577"/>
          <ac:spMkLst>
            <pc:docMk/>
            <pc:sldMk cId="2589981821" sldId="280"/>
            <ac:spMk id="4" creationId="{6C3F0D9B-2AD1-4342-B1FB-F4757ABDEB0B}"/>
          </ac:spMkLst>
        </pc:spChg>
        <pc:spChg chg="del">
          <ac:chgData name="Alison O'neill (1601176)" userId="0f83adcd-7990-4a17-b60c-27daf0b9734d" providerId="ADAL" clId="{DD7A6E3D-B55D-4B73-A8E2-23161EA0590C}" dt="2018-03-24T13:28:34.881" v="54"/>
          <ac:spMkLst>
            <pc:docMk/>
            <pc:sldMk cId="2589981821" sldId="280"/>
            <ac:spMk id="24" creationId="{482E7304-2AC2-4A5C-924D-A6AC3FFC5EAC}"/>
          </ac:spMkLst>
        </pc:spChg>
        <pc:spChg chg="del">
          <ac:chgData name="Alison O'neill (1601176)" userId="0f83adcd-7990-4a17-b60c-27daf0b9734d" providerId="ADAL" clId="{DD7A6E3D-B55D-4B73-A8E2-23161EA0590C}" dt="2018-03-24T13:28:34.881" v="54"/>
          <ac:spMkLst>
            <pc:docMk/>
            <pc:sldMk cId="2589981821" sldId="280"/>
            <ac:spMk id="25" creationId="{A3C183B1-1D4B-4E3D-A02E-A426E3BFA016}"/>
          </ac:spMkLst>
        </pc:spChg>
        <pc:cxnChg chg="del">
          <ac:chgData name="Alison O'neill (1601176)" userId="0f83adcd-7990-4a17-b60c-27daf0b9734d" providerId="ADAL" clId="{DD7A6E3D-B55D-4B73-A8E2-23161EA0590C}" dt="2018-03-24T13:28:34.881" v="54"/>
          <ac:cxnSpMkLst>
            <pc:docMk/>
            <pc:sldMk cId="2589981821" sldId="280"/>
            <ac:cxnSpMk id="26" creationId="{D259FEF2-F6A5-442F-BA10-4E39EECD0ABE}"/>
          </ac:cxnSpMkLst>
        </pc:cxnChg>
      </pc:sldChg>
      <pc:sldChg chg="delSp modSp delDesignElem">
        <pc:chgData name="Alison O'neill (1601176)" userId="0f83adcd-7990-4a17-b60c-27daf0b9734d" providerId="ADAL" clId="{DD7A6E3D-B55D-4B73-A8E2-23161EA0590C}" dt="2018-03-26T11:25:04.292" v="3485" actId="14100"/>
        <pc:sldMkLst>
          <pc:docMk/>
          <pc:sldMk cId="984164406" sldId="281"/>
        </pc:sldMkLst>
        <pc:spChg chg="mod">
          <ac:chgData name="Alison O'neill (1601176)" userId="0f83adcd-7990-4a17-b60c-27daf0b9734d" providerId="ADAL" clId="{DD7A6E3D-B55D-4B73-A8E2-23161EA0590C}" dt="2018-03-26T11:25:04.292" v="3485" actId="14100"/>
          <ac:spMkLst>
            <pc:docMk/>
            <pc:sldMk cId="984164406" sldId="281"/>
            <ac:spMk id="3" creationId="{8EA73F0D-6347-4A99-88A5-5097CEAF6202}"/>
          </ac:spMkLst>
        </pc:spChg>
        <pc:spChg chg="del">
          <ac:chgData name="Alison O'neill (1601176)" userId="0f83adcd-7990-4a17-b60c-27daf0b9734d" providerId="ADAL" clId="{DD7A6E3D-B55D-4B73-A8E2-23161EA0590C}" dt="2018-03-24T13:28:34.881" v="54"/>
          <ac:spMkLst>
            <pc:docMk/>
            <pc:sldMk cId="984164406" sldId="281"/>
            <ac:spMk id="49" creationId="{32D32A60-013B-47A8-8833-D2424080917B}"/>
          </ac:spMkLst>
        </pc:spChg>
        <pc:spChg chg="del">
          <ac:chgData name="Alison O'neill (1601176)" userId="0f83adcd-7990-4a17-b60c-27daf0b9734d" providerId="ADAL" clId="{DD7A6E3D-B55D-4B73-A8E2-23161EA0590C}" dt="2018-03-24T13:28:34.881" v="54"/>
          <ac:spMkLst>
            <pc:docMk/>
            <pc:sldMk cId="984164406" sldId="281"/>
            <ac:spMk id="51" creationId="{AE27932B-B694-4C4C-90D7-A0333A7C5876}"/>
          </ac:spMkLst>
        </pc:spChg>
        <pc:spChg chg="del">
          <ac:chgData name="Alison O'neill (1601176)" userId="0f83adcd-7990-4a17-b60c-27daf0b9734d" providerId="ADAL" clId="{DD7A6E3D-B55D-4B73-A8E2-23161EA0590C}" dt="2018-03-24T13:28:34.881" v="54"/>
          <ac:spMkLst>
            <pc:docMk/>
            <pc:sldMk cId="984164406" sldId="281"/>
            <ac:spMk id="52" creationId="{A9DA474E-6B91-4200-840F-0257B2358A75}"/>
          </ac:spMkLst>
        </pc:spChg>
        <pc:picChg chg="del">
          <ac:chgData name="Alison O'neill (1601176)" userId="0f83adcd-7990-4a17-b60c-27daf0b9734d" providerId="ADAL" clId="{DD7A6E3D-B55D-4B73-A8E2-23161EA0590C}" dt="2018-03-24T13:28:34.881" v="54"/>
          <ac:picMkLst>
            <pc:docMk/>
            <pc:sldMk cId="984164406" sldId="281"/>
            <ac:picMk id="53" creationId="{DF63C9AD-AE6E-4512-8171-91612E84CCFB}"/>
          </ac:picMkLst>
        </pc:picChg>
        <pc:cxnChg chg="del">
          <ac:chgData name="Alison O'neill (1601176)" userId="0f83adcd-7990-4a17-b60c-27daf0b9734d" providerId="ADAL" clId="{DD7A6E3D-B55D-4B73-A8E2-23161EA0590C}" dt="2018-03-24T13:28:34.881" v="54"/>
          <ac:cxnSpMkLst>
            <pc:docMk/>
            <pc:sldMk cId="984164406" sldId="281"/>
            <ac:cxnSpMk id="48" creationId="{FE1A49CE-B63D-457A-A180-1C883E1A63D2}"/>
          </ac:cxnSpMkLst>
        </pc:cxnChg>
        <pc:cxnChg chg="del">
          <ac:chgData name="Alison O'neill (1601176)" userId="0f83adcd-7990-4a17-b60c-27daf0b9734d" providerId="ADAL" clId="{DD7A6E3D-B55D-4B73-A8E2-23161EA0590C}" dt="2018-03-24T13:28:34.881" v="54"/>
          <ac:cxnSpMkLst>
            <pc:docMk/>
            <pc:sldMk cId="984164406" sldId="281"/>
            <ac:cxnSpMk id="50" creationId="{9EBB0476-5CF0-4F44-8D68-5D42D7AEE43A}"/>
          </ac:cxnSpMkLst>
        </pc:cxnChg>
      </pc:sldChg>
      <pc:sldChg chg="addSp modSp">
        <pc:chgData name="Alison O'neill (1601176)" userId="0f83adcd-7990-4a17-b60c-27daf0b9734d" providerId="ADAL" clId="{DD7A6E3D-B55D-4B73-A8E2-23161EA0590C}" dt="2018-03-26T11:40:37.287" v="3620"/>
        <pc:sldMkLst>
          <pc:docMk/>
          <pc:sldMk cId="1508261057" sldId="282"/>
        </pc:sldMkLst>
        <pc:spChg chg="add mod">
          <ac:chgData name="Alison O'neill (1601176)" userId="0f83adcd-7990-4a17-b60c-27daf0b9734d" providerId="ADAL" clId="{DD7A6E3D-B55D-4B73-A8E2-23161EA0590C}" dt="2018-03-26T11:40:37.287" v="3620"/>
          <ac:spMkLst>
            <pc:docMk/>
            <pc:sldMk cId="1508261057" sldId="282"/>
            <ac:spMk id="2" creationId="{D92EDB18-40FD-4B50-9516-BC9A69CD0537}"/>
          </ac:spMkLst>
        </pc:spChg>
        <pc:spChg chg="mod">
          <ac:chgData name="Alison O'neill (1601176)" userId="0f83adcd-7990-4a17-b60c-27daf0b9734d" providerId="ADAL" clId="{DD7A6E3D-B55D-4B73-A8E2-23161EA0590C}" dt="2018-03-24T20:07:48.518" v="1397" actId="14100"/>
          <ac:spMkLst>
            <pc:docMk/>
            <pc:sldMk cId="1508261057" sldId="282"/>
            <ac:spMk id="20" creationId="{B2884113-A3B7-4501-B311-76F9B120C676}"/>
          </ac:spMkLst>
        </pc:spChg>
      </pc:sldChg>
      <pc:sldChg chg="addSp modSp ord">
        <pc:chgData name="Alison O'neill (1601176)" userId="0f83adcd-7990-4a17-b60c-27daf0b9734d" providerId="ADAL" clId="{DD7A6E3D-B55D-4B73-A8E2-23161EA0590C}" dt="2018-03-26T13:06:13.316" v="3987" actId="20577"/>
        <pc:sldMkLst>
          <pc:docMk/>
          <pc:sldMk cId="477284339" sldId="283"/>
        </pc:sldMkLst>
        <pc:spChg chg="add mod">
          <ac:chgData name="Alison O'neill (1601176)" userId="0f83adcd-7990-4a17-b60c-27daf0b9734d" providerId="ADAL" clId="{DD7A6E3D-B55D-4B73-A8E2-23161EA0590C}" dt="2018-03-26T13:06:04.584" v="3986" actId="1076"/>
          <ac:spMkLst>
            <pc:docMk/>
            <pc:sldMk cId="477284339" sldId="283"/>
            <ac:spMk id="2" creationId="{3A274E5F-324C-4690-865F-7EBD53966FB9}"/>
          </ac:spMkLst>
        </pc:spChg>
        <pc:spChg chg="add mod">
          <ac:chgData name="Alison O'neill (1601176)" userId="0f83adcd-7990-4a17-b60c-27daf0b9734d" providerId="ADAL" clId="{DD7A6E3D-B55D-4B73-A8E2-23161EA0590C}" dt="2018-03-26T13:06:13.316" v="3987" actId="20577"/>
          <ac:spMkLst>
            <pc:docMk/>
            <pc:sldMk cId="477284339" sldId="283"/>
            <ac:spMk id="3" creationId="{5636C68D-1C44-46E5-AF8C-6A0ABFAE46B8}"/>
          </ac:spMkLst>
        </pc:spChg>
        <pc:spChg chg="mod">
          <ac:chgData name="Alison O'neill (1601176)" userId="0f83adcd-7990-4a17-b60c-27daf0b9734d" providerId="ADAL" clId="{DD7A6E3D-B55D-4B73-A8E2-23161EA0590C}" dt="2018-03-25T00:30:30.114" v="1869" actId="20577"/>
          <ac:spMkLst>
            <pc:docMk/>
            <pc:sldMk cId="477284339" sldId="283"/>
            <ac:spMk id="8" creationId="{B10C278A-60A8-4A2D-879A-6F019E73A715}"/>
          </ac:spMkLst>
        </pc:spChg>
      </pc:sldChg>
      <pc:sldChg chg="addSp modSp">
        <pc:chgData name="Alison O'neill (1601176)" userId="0f83adcd-7990-4a17-b60c-27daf0b9734d" providerId="ADAL" clId="{DD7A6E3D-B55D-4B73-A8E2-23161EA0590C}" dt="2018-03-26T13:05:24.738" v="3977" actId="20577"/>
        <pc:sldMkLst>
          <pc:docMk/>
          <pc:sldMk cId="2807804459" sldId="284"/>
        </pc:sldMkLst>
        <pc:spChg chg="mod">
          <ac:chgData name="Alison O'neill (1601176)" userId="0f83adcd-7990-4a17-b60c-27daf0b9734d" providerId="ADAL" clId="{DD7A6E3D-B55D-4B73-A8E2-23161EA0590C}" dt="2018-03-24T17:12:35.792" v="804" actId="14100"/>
          <ac:spMkLst>
            <pc:docMk/>
            <pc:sldMk cId="2807804459" sldId="284"/>
            <ac:spMk id="2" creationId="{B024058E-DFA4-433A-9933-8E12293FFF14}"/>
          </ac:spMkLst>
        </pc:spChg>
        <pc:spChg chg="mod">
          <ac:chgData name="Alison O'neill (1601176)" userId="0f83adcd-7990-4a17-b60c-27daf0b9734d" providerId="ADAL" clId="{DD7A6E3D-B55D-4B73-A8E2-23161EA0590C}" dt="2018-03-24T17:13:39.220" v="814" actId="255"/>
          <ac:spMkLst>
            <pc:docMk/>
            <pc:sldMk cId="2807804459" sldId="284"/>
            <ac:spMk id="3" creationId="{E404AA10-6541-4334-AEE3-8D81F36EDA52}"/>
          </ac:spMkLst>
        </pc:spChg>
        <pc:spChg chg="add mod">
          <ac:chgData name="Alison O'neill (1601176)" userId="0f83adcd-7990-4a17-b60c-27daf0b9734d" providerId="ADAL" clId="{DD7A6E3D-B55D-4B73-A8E2-23161EA0590C}" dt="2018-03-26T13:05:24.738" v="3977" actId="20577"/>
          <ac:spMkLst>
            <pc:docMk/>
            <pc:sldMk cId="2807804459" sldId="284"/>
            <ac:spMk id="4" creationId="{690D6C19-26BF-4462-8E80-6E207BF240A4}"/>
          </ac:spMkLst>
        </pc:spChg>
        <pc:spChg chg="mod">
          <ac:chgData name="Alison O'neill (1601176)" userId="0f83adcd-7990-4a17-b60c-27daf0b9734d" providerId="ADAL" clId="{DD7A6E3D-B55D-4B73-A8E2-23161EA0590C}" dt="2018-03-24T17:13:08.592" v="812" actId="1076"/>
          <ac:spMkLst>
            <pc:docMk/>
            <pc:sldMk cId="2807804459" sldId="284"/>
            <ac:spMk id="5" creationId="{252F049C-CFAD-4609-B719-6466A0B48B14}"/>
          </ac:spMkLst>
        </pc:spChg>
        <pc:spChg chg="mod">
          <ac:chgData name="Alison O'neill (1601176)" userId="0f83adcd-7990-4a17-b60c-27daf0b9734d" providerId="ADAL" clId="{DD7A6E3D-B55D-4B73-A8E2-23161EA0590C}" dt="2018-03-24T17:13:18.648" v="813" actId="1076"/>
          <ac:spMkLst>
            <pc:docMk/>
            <pc:sldMk cId="2807804459" sldId="284"/>
            <ac:spMk id="6" creationId="{0B494158-3A3F-477A-AF10-D1AC2FA2AC02}"/>
          </ac:spMkLst>
        </pc:spChg>
        <pc:spChg chg="mod">
          <ac:chgData name="Alison O'neill (1601176)" userId="0f83adcd-7990-4a17-b60c-27daf0b9734d" providerId="ADAL" clId="{DD7A6E3D-B55D-4B73-A8E2-23161EA0590C}" dt="2018-03-24T17:13:01.361" v="810" actId="1076"/>
          <ac:spMkLst>
            <pc:docMk/>
            <pc:sldMk cId="2807804459" sldId="284"/>
            <ac:spMk id="8" creationId="{DBFC4203-08CF-4714-951B-BC5A10C1D6DF}"/>
          </ac:spMkLst>
        </pc:spChg>
      </pc:sldChg>
      <pc:sldChg chg="addSp delSp modSp add del delAnim modAnim">
        <pc:chgData name="Alison O'neill (1601176)" userId="0f83adcd-7990-4a17-b60c-27daf0b9734d" providerId="ADAL" clId="{DD7A6E3D-B55D-4B73-A8E2-23161EA0590C}" dt="2018-03-25T15:53:23.463" v="2076" actId="2696"/>
        <pc:sldMkLst>
          <pc:docMk/>
          <pc:sldMk cId="3907733344" sldId="285"/>
        </pc:sldMkLst>
        <pc:spChg chg="add mod">
          <ac:chgData name="Alison O'neill (1601176)" userId="0f83adcd-7990-4a17-b60c-27daf0b9734d" providerId="ADAL" clId="{DD7A6E3D-B55D-4B73-A8E2-23161EA0590C}" dt="2018-03-24T23:35:01.460" v="1487" actId="20577"/>
          <ac:spMkLst>
            <pc:docMk/>
            <pc:sldMk cId="3907733344" sldId="285"/>
            <ac:spMk id="2" creationId="{74CC3F36-9208-417E-A9EF-4E73AE813114}"/>
          </ac:spMkLst>
        </pc:spChg>
        <pc:spChg chg="add del mod">
          <ac:chgData name="Alison O'neill (1601176)" userId="0f83adcd-7990-4a17-b60c-27daf0b9734d" providerId="ADAL" clId="{DD7A6E3D-B55D-4B73-A8E2-23161EA0590C}" dt="2018-03-24T15:35:57.776" v="291"/>
          <ac:spMkLst>
            <pc:docMk/>
            <pc:sldMk cId="3907733344" sldId="285"/>
            <ac:spMk id="3" creationId="{23A83614-005A-436D-8763-C105960BF688}"/>
          </ac:spMkLst>
        </pc:spChg>
        <pc:spChg chg="add del mod">
          <ac:chgData name="Alison O'neill (1601176)" userId="0f83adcd-7990-4a17-b60c-27daf0b9734d" providerId="ADAL" clId="{DD7A6E3D-B55D-4B73-A8E2-23161EA0590C}" dt="2018-03-24T23:44:20.001" v="1546"/>
          <ac:spMkLst>
            <pc:docMk/>
            <pc:sldMk cId="3907733344" sldId="285"/>
            <ac:spMk id="4" creationId="{C93BD363-E6B9-4FAD-8DDC-9552A76C1587}"/>
          </ac:spMkLst>
        </pc:spChg>
        <pc:spChg chg="add del mod">
          <ac:chgData name="Alison O'neill (1601176)" userId="0f83adcd-7990-4a17-b60c-27daf0b9734d" providerId="ADAL" clId="{DD7A6E3D-B55D-4B73-A8E2-23161EA0590C}" dt="2018-03-24T15:37:58.928" v="323"/>
          <ac:spMkLst>
            <pc:docMk/>
            <pc:sldMk cId="3907733344" sldId="285"/>
            <ac:spMk id="5" creationId="{9F545FA6-5509-4D2C-9B97-694E8793E3D0}"/>
          </ac:spMkLst>
        </pc:spChg>
        <pc:spChg chg="add mod">
          <ac:chgData name="Alison O'neill (1601176)" userId="0f83adcd-7990-4a17-b60c-27daf0b9734d" providerId="ADAL" clId="{DD7A6E3D-B55D-4B73-A8E2-23161EA0590C}" dt="2018-03-24T23:49:15.244" v="1603" actId="20577"/>
          <ac:spMkLst>
            <pc:docMk/>
            <pc:sldMk cId="3907733344" sldId="285"/>
            <ac:spMk id="6" creationId="{A72657A6-E6D7-496E-8581-5DC8CCC0857E}"/>
          </ac:spMkLst>
        </pc:spChg>
        <pc:spChg chg="add mod">
          <ac:chgData name="Alison O'neill (1601176)" userId="0f83adcd-7990-4a17-b60c-27daf0b9734d" providerId="ADAL" clId="{DD7A6E3D-B55D-4B73-A8E2-23161EA0590C}" dt="2018-03-24T23:52:26.676" v="1622" actId="1076"/>
          <ac:spMkLst>
            <pc:docMk/>
            <pc:sldMk cId="3907733344" sldId="285"/>
            <ac:spMk id="7" creationId="{16C69E4F-CA82-421C-ABDD-6B88E8BB5228}"/>
          </ac:spMkLst>
        </pc:spChg>
        <pc:spChg chg="add mod">
          <ac:chgData name="Alison O'neill (1601176)" userId="0f83adcd-7990-4a17-b60c-27daf0b9734d" providerId="ADAL" clId="{DD7A6E3D-B55D-4B73-A8E2-23161EA0590C}" dt="2018-03-24T23:52:32.396" v="1625" actId="20577"/>
          <ac:spMkLst>
            <pc:docMk/>
            <pc:sldMk cId="3907733344" sldId="285"/>
            <ac:spMk id="8" creationId="{9C0F8A61-A507-4E8E-9908-7EA651D39E9C}"/>
          </ac:spMkLst>
        </pc:spChg>
        <pc:spChg chg="add del mod">
          <ac:chgData name="Alison O'neill (1601176)" userId="0f83adcd-7990-4a17-b60c-27daf0b9734d" providerId="ADAL" clId="{DD7A6E3D-B55D-4B73-A8E2-23161EA0590C}" dt="2018-03-24T23:44:19.997" v="1544"/>
          <ac:spMkLst>
            <pc:docMk/>
            <pc:sldMk cId="3907733344" sldId="285"/>
            <ac:spMk id="9" creationId="{AD098214-4C5F-4B24-8BCF-C5390CBC6E17}"/>
          </ac:spMkLst>
        </pc:spChg>
        <pc:spChg chg="add mod">
          <ac:chgData name="Alison O'neill (1601176)" userId="0f83adcd-7990-4a17-b60c-27daf0b9734d" providerId="ADAL" clId="{DD7A6E3D-B55D-4B73-A8E2-23161EA0590C}" dt="2018-03-24T23:48:21.198" v="1562" actId="20577"/>
          <ac:spMkLst>
            <pc:docMk/>
            <pc:sldMk cId="3907733344" sldId="285"/>
            <ac:spMk id="10" creationId="{6FCEFFFC-360C-4B75-95E8-8C2518CCBAC7}"/>
          </ac:spMkLst>
        </pc:spChg>
        <pc:spChg chg="add mod">
          <ac:chgData name="Alison O'neill (1601176)" userId="0f83adcd-7990-4a17-b60c-27daf0b9734d" providerId="ADAL" clId="{DD7A6E3D-B55D-4B73-A8E2-23161EA0590C}" dt="2018-03-25T01:11:58.924" v="2065" actId="2711"/>
          <ac:spMkLst>
            <pc:docMk/>
            <pc:sldMk cId="3907733344" sldId="285"/>
            <ac:spMk id="11" creationId="{7FD29E14-3B58-43B2-AFED-DDCECEB76C8B}"/>
          </ac:spMkLst>
        </pc:spChg>
        <pc:spChg chg="add mod">
          <ac:chgData name="Alison O'neill (1601176)" userId="0f83adcd-7990-4a17-b60c-27daf0b9734d" providerId="ADAL" clId="{DD7A6E3D-B55D-4B73-A8E2-23161EA0590C}" dt="2018-03-24T23:49:33.320" v="1606" actId="115"/>
          <ac:spMkLst>
            <pc:docMk/>
            <pc:sldMk cId="3907733344" sldId="285"/>
            <ac:spMk id="12" creationId="{7733E82D-624D-4AF5-B726-BC3731A16CA6}"/>
          </ac:spMkLst>
        </pc:spChg>
        <pc:spChg chg="add mod">
          <ac:chgData name="Alison O'neill (1601176)" userId="0f83adcd-7990-4a17-b60c-27daf0b9734d" providerId="ADAL" clId="{DD7A6E3D-B55D-4B73-A8E2-23161EA0590C}" dt="2018-03-24T23:52:18.764" v="1620" actId="1076"/>
          <ac:spMkLst>
            <pc:docMk/>
            <pc:sldMk cId="3907733344" sldId="285"/>
            <ac:spMk id="13" creationId="{57F5992C-271E-40F9-AA41-14354A67DA9F}"/>
          </ac:spMkLst>
        </pc:spChg>
        <pc:spChg chg="add mod">
          <ac:chgData name="Alison O'neill (1601176)" userId="0f83adcd-7990-4a17-b60c-27daf0b9734d" providerId="ADAL" clId="{DD7A6E3D-B55D-4B73-A8E2-23161EA0590C}" dt="2018-03-25T01:12:27.610" v="2071" actId="20577"/>
          <ac:spMkLst>
            <pc:docMk/>
            <pc:sldMk cId="3907733344" sldId="285"/>
            <ac:spMk id="14" creationId="{4FF89E2D-3639-49A5-8CB6-705FB19456B2}"/>
          </ac:spMkLst>
        </pc:spChg>
      </pc:sldChg>
      <pc:sldChg chg="addSp delSp modSp modAnim">
        <pc:chgData name="Alison O'neill (1601176)" userId="0f83adcd-7990-4a17-b60c-27daf0b9734d" providerId="ADAL" clId="{DD7A6E3D-B55D-4B73-A8E2-23161EA0590C}" dt="2018-03-26T12:41:22.751" v="3938" actId="1076"/>
        <pc:sldMkLst>
          <pc:docMk/>
          <pc:sldMk cId="2766731154" sldId="286"/>
        </pc:sldMkLst>
        <pc:spChg chg="mod">
          <ac:chgData name="Alison O'neill (1601176)" userId="0f83adcd-7990-4a17-b60c-27daf0b9734d" providerId="ADAL" clId="{DD7A6E3D-B55D-4B73-A8E2-23161EA0590C}" dt="2018-03-24T19:40:29.730" v="1250" actId="255"/>
          <ac:spMkLst>
            <pc:docMk/>
            <pc:sldMk cId="2766731154" sldId="286"/>
            <ac:spMk id="3" creationId="{C678E360-8464-4C8F-95A8-2E62EDE9CDAD}"/>
          </ac:spMkLst>
        </pc:spChg>
        <pc:spChg chg="add mod">
          <ac:chgData name="Alison O'neill (1601176)" userId="0f83adcd-7990-4a17-b60c-27daf0b9734d" providerId="ADAL" clId="{DD7A6E3D-B55D-4B73-A8E2-23161EA0590C}" dt="2018-03-24T19:49:39.100" v="1321" actId="1076"/>
          <ac:spMkLst>
            <pc:docMk/>
            <pc:sldMk cId="2766731154" sldId="286"/>
            <ac:spMk id="4" creationId="{AA1FC43C-D542-431B-8291-49A840AACD8F}"/>
          </ac:spMkLst>
        </pc:spChg>
        <pc:spChg chg="add del mod">
          <ac:chgData name="Alison O'neill (1601176)" userId="0f83adcd-7990-4a17-b60c-27daf0b9734d" providerId="ADAL" clId="{DD7A6E3D-B55D-4B73-A8E2-23161EA0590C}" dt="2018-03-24T19:40:04.637" v="1244"/>
          <ac:spMkLst>
            <pc:docMk/>
            <pc:sldMk cId="2766731154" sldId="286"/>
            <ac:spMk id="5" creationId="{C0EB2934-54D1-4F6E-8CA1-B6A95BD8A439}"/>
          </ac:spMkLst>
        </pc:spChg>
        <pc:spChg chg="add mod">
          <ac:chgData name="Alison O'neill (1601176)" userId="0f83adcd-7990-4a17-b60c-27daf0b9734d" providerId="ADAL" clId="{DD7A6E3D-B55D-4B73-A8E2-23161EA0590C}" dt="2018-03-24T19:49:34.790" v="1320" actId="1076"/>
          <ac:spMkLst>
            <pc:docMk/>
            <pc:sldMk cId="2766731154" sldId="286"/>
            <ac:spMk id="6" creationId="{41EE4DE0-9CD0-403D-848E-ABD3613B018F}"/>
          </ac:spMkLst>
        </pc:spChg>
        <pc:spChg chg="mod">
          <ac:chgData name="Alison O'neill (1601176)" userId="0f83adcd-7990-4a17-b60c-27daf0b9734d" providerId="ADAL" clId="{DD7A6E3D-B55D-4B73-A8E2-23161EA0590C}" dt="2018-03-26T12:41:22.751" v="3938" actId="1076"/>
          <ac:spMkLst>
            <pc:docMk/>
            <pc:sldMk cId="2766731154" sldId="286"/>
            <ac:spMk id="24" creationId="{8EC59497-6607-4872-BF24-87C2DCE024D0}"/>
          </ac:spMkLst>
        </pc:spChg>
      </pc:sldChg>
      <pc:sldChg chg="addSp delSp modSp add ord modAnim">
        <pc:chgData name="Alison O'neill (1601176)" userId="0f83adcd-7990-4a17-b60c-27daf0b9734d" providerId="ADAL" clId="{DD7A6E3D-B55D-4B73-A8E2-23161EA0590C}" dt="2018-03-26T11:56:42.079" v="3837"/>
        <pc:sldMkLst>
          <pc:docMk/>
          <pc:sldMk cId="2308855411" sldId="287"/>
        </pc:sldMkLst>
        <pc:spChg chg="add mod">
          <ac:chgData name="Alison O'neill (1601176)" userId="0f83adcd-7990-4a17-b60c-27daf0b9734d" providerId="ADAL" clId="{DD7A6E3D-B55D-4B73-A8E2-23161EA0590C}" dt="2018-03-25T00:08:43.278" v="1763" actId="14100"/>
          <ac:spMkLst>
            <pc:docMk/>
            <pc:sldMk cId="2308855411" sldId="287"/>
            <ac:spMk id="2" creationId="{0A3D2314-8728-4073-85E2-B37C9349E366}"/>
          </ac:spMkLst>
        </pc:spChg>
        <pc:spChg chg="add mod">
          <ac:chgData name="Alison O'neill (1601176)" userId="0f83adcd-7990-4a17-b60c-27daf0b9734d" providerId="ADAL" clId="{DD7A6E3D-B55D-4B73-A8E2-23161EA0590C}" dt="2018-03-25T18:33:24.929" v="2099" actId="20577"/>
          <ac:spMkLst>
            <pc:docMk/>
            <pc:sldMk cId="2308855411" sldId="287"/>
            <ac:spMk id="3" creationId="{D0F743C1-A604-4FA5-B744-1AF14D9910C3}"/>
          </ac:spMkLst>
        </pc:spChg>
        <pc:spChg chg="add mod">
          <ac:chgData name="Alison O'neill (1601176)" userId="0f83adcd-7990-4a17-b60c-27daf0b9734d" providerId="ADAL" clId="{DD7A6E3D-B55D-4B73-A8E2-23161EA0590C}" dt="2018-03-25T00:07:53.254" v="1754" actId="1076"/>
          <ac:spMkLst>
            <pc:docMk/>
            <pc:sldMk cId="2308855411" sldId="287"/>
            <ac:spMk id="4" creationId="{56D5517E-2CB9-4FFD-B091-332871178546}"/>
          </ac:spMkLst>
        </pc:spChg>
        <pc:spChg chg="add mod">
          <ac:chgData name="Alison O'neill (1601176)" userId="0f83adcd-7990-4a17-b60c-27daf0b9734d" providerId="ADAL" clId="{DD7A6E3D-B55D-4B73-A8E2-23161EA0590C}" dt="2018-03-25T00:08:20.445" v="1759" actId="1076"/>
          <ac:spMkLst>
            <pc:docMk/>
            <pc:sldMk cId="2308855411" sldId="287"/>
            <ac:spMk id="5" creationId="{2AAC2109-7023-4692-8E65-F8244EE937E0}"/>
          </ac:spMkLst>
        </pc:spChg>
        <pc:spChg chg="add mod">
          <ac:chgData name="Alison O'neill (1601176)" userId="0f83adcd-7990-4a17-b60c-27daf0b9734d" providerId="ADAL" clId="{DD7A6E3D-B55D-4B73-A8E2-23161EA0590C}" dt="2018-03-25T00:08:12.053" v="1758" actId="1076"/>
          <ac:spMkLst>
            <pc:docMk/>
            <pc:sldMk cId="2308855411" sldId="287"/>
            <ac:spMk id="6" creationId="{AB03EFEC-8E1E-4F9A-9CAB-2C092FB29096}"/>
          </ac:spMkLst>
        </pc:spChg>
        <pc:spChg chg="add del mod">
          <ac:chgData name="Alison O'neill (1601176)" userId="0f83adcd-7990-4a17-b60c-27daf0b9734d" providerId="ADAL" clId="{DD7A6E3D-B55D-4B73-A8E2-23161EA0590C}" dt="2018-03-25T00:02:40.269" v="1697" actId="14100"/>
          <ac:spMkLst>
            <pc:docMk/>
            <pc:sldMk cId="2308855411" sldId="287"/>
            <ac:spMk id="7" creationId="{7BBFFA6F-A88D-402F-9184-2C59AA35793D}"/>
          </ac:spMkLst>
        </pc:spChg>
        <pc:spChg chg="add mod">
          <ac:chgData name="Alison O'neill (1601176)" userId="0f83adcd-7990-4a17-b60c-27daf0b9734d" providerId="ADAL" clId="{DD7A6E3D-B55D-4B73-A8E2-23161EA0590C}" dt="2018-03-25T00:08:00.989" v="1756" actId="1076"/>
          <ac:spMkLst>
            <pc:docMk/>
            <pc:sldMk cId="2308855411" sldId="287"/>
            <ac:spMk id="9" creationId="{9F864F33-C3BC-4BC2-A49B-6CD1B93E46F3}"/>
          </ac:spMkLst>
        </pc:spChg>
        <pc:spChg chg="add mod">
          <ac:chgData name="Alison O'neill (1601176)" userId="0f83adcd-7990-4a17-b60c-27daf0b9734d" providerId="ADAL" clId="{DD7A6E3D-B55D-4B73-A8E2-23161EA0590C}" dt="2018-03-25T00:08:07.581" v="1757" actId="1076"/>
          <ac:spMkLst>
            <pc:docMk/>
            <pc:sldMk cId="2308855411" sldId="287"/>
            <ac:spMk id="10" creationId="{87617AAA-D284-4C59-A228-9423FD7B7105}"/>
          </ac:spMkLst>
        </pc:spChg>
        <pc:spChg chg="add mod">
          <ac:chgData name="Alison O'neill (1601176)" userId="0f83adcd-7990-4a17-b60c-27daf0b9734d" providerId="ADAL" clId="{DD7A6E3D-B55D-4B73-A8E2-23161EA0590C}" dt="2018-03-26T11:56:42.079" v="3837"/>
          <ac:spMkLst>
            <pc:docMk/>
            <pc:sldMk cId="2308855411" sldId="287"/>
            <ac:spMk id="11" creationId="{C3652F2F-1575-41B0-968F-6676C2649BD9}"/>
          </ac:spMkLst>
        </pc:spChg>
        <pc:picChg chg="add del mod">
          <ac:chgData name="Alison O'neill (1601176)" userId="0f83adcd-7990-4a17-b60c-27daf0b9734d" providerId="ADAL" clId="{DD7A6E3D-B55D-4B73-A8E2-23161EA0590C}" dt="2018-03-25T00:02:33.917" v="1693"/>
          <ac:picMkLst>
            <pc:docMk/>
            <pc:sldMk cId="2308855411" sldId="287"/>
            <ac:picMk id="8" creationId="{D2AA7182-418C-4842-B53F-E1AC99438733}"/>
          </ac:picMkLst>
        </pc:picChg>
      </pc:sldChg>
      <pc:sldChg chg="addSp modSp add del">
        <pc:chgData name="Alison O'neill (1601176)" userId="0f83adcd-7990-4a17-b60c-27daf0b9734d" providerId="ADAL" clId="{DD7A6E3D-B55D-4B73-A8E2-23161EA0590C}" dt="2018-03-25T15:48:52.083" v="2072" actId="2696"/>
        <pc:sldMkLst>
          <pc:docMk/>
          <pc:sldMk cId="1045320111" sldId="288"/>
        </pc:sldMkLst>
        <pc:spChg chg="add mod">
          <ac:chgData name="Alison O'neill (1601176)" userId="0f83adcd-7990-4a17-b60c-27daf0b9734d" providerId="ADAL" clId="{DD7A6E3D-B55D-4B73-A8E2-23161EA0590C}" dt="2018-03-25T00:17:26.116" v="1801" actId="1076"/>
          <ac:spMkLst>
            <pc:docMk/>
            <pc:sldMk cId="1045320111" sldId="288"/>
            <ac:spMk id="2" creationId="{34793B2A-43C3-4ADA-BDCF-B80A4F5491C2}"/>
          </ac:spMkLst>
        </pc:spChg>
        <pc:spChg chg="add mod">
          <ac:chgData name="Alison O'neill (1601176)" userId="0f83adcd-7990-4a17-b60c-27daf0b9734d" providerId="ADAL" clId="{DD7A6E3D-B55D-4B73-A8E2-23161EA0590C}" dt="2018-03-25T00:22:02.688" v="1862" actId="20577"/>
          <ac:spMkLst>
            <pc:docMk/>
            <pc:sldMk cId="1045320111" sldId="288"/>
            <ac:spMk id="3" creationId="{157DA16F-C66E-4579-9977-8176E27E6911}"/>
          </ac:spMkLst>
        </pc:spChg>
        <pc:spChg chg="add mod">
          <ac:chgData name="Alison O'neill (1601176)" userId="0f83adcd-7990-4a17-b60c-27daf0b9734d" providerId="ADAL" clId="{DD7A6E3D-B55D-4B73-A8E2-23161EA0590C}" dt="2018-03-25T00:20:19.524" v="1829" actId="1076"/>
          <ac:spMkLst>
            <pc:docMk/>
            <pc:sldMk cId="1045320111" sldId="288"/>
            <ac:spMk id="4" creationId="{9E23CAC9-9574-43FE-A799-76BF12A65CE6}"/>
          </ac:spMkLst>
        </pc:spChg>
      </pc:sldChg>
      <pc:sldChg chg="add del">
        <pc:chgData name="Alison O'neill (1601176)" userId="0f83adcd-7990-4a17-b60c-27daf0b9734d" providerId="ADAL" clId="{DD7A6E3D-B55D-4B73-A8E2-23161EA0590C}" dt="2018-03-25T00:58:28.505" v="1946"/>
        <pc:sldMkLst>
          <pc:docMk/>
          <pc:sldMk cId="37584337" sldId="289"/>
        </pc:sldMkLst>
      </pc:sldChg>
      <pc:sldChg chg="modSp add del">
        <pc:chgData name="Alison O'neill (1601176)" userId="0f83adcd-7990-4a17-b60c-27daf0b9734d" providerId="ADAL" clId="{DD7A6E3D-B55D-4B73-A8E2-23161EA0590C}" dt="2018-03-25T00:59:43.766" v="1965" actId="2696"/>
        <pc:sldMkLst>
          <pc:docMk/>
          <pc:sldMk cId="3277543262" sldId="289"/>
        </pc:sldMkLst>
        <pc:spChg chg="mod">
          <ac:chgData name="Alison O'neill (1601176)" userId="0f83adcd-7990-4a17-b60c-27daf0b9734d" providerId="ADAL" clId="{DD7A6E3D-B55D-4B73-A8E2-23161EA0590C}" dt="2018-03-25T00:59:28.220" v="1962" actId="27636"/>
          <ac:spMkLst>
            <pc:docMk/>
            <pc:sldMk cId="3277543262" sldId="289"/>
            <ac:spMk id="3" creationId="{F6EC38CC-4C18-4DC7-8B33-7F75369414A6}"/>
          </ac:spMkLst>
        </pc:spChg>
      </pc:sldChg>
      <pc:sldChg chg="addSp delSp modSp add del">
        <pc:chgData name="Alison O'neill (1601176)" userId="0f83adcd-7990-4a17-b60c-27daf0b9734d" providerId="ADAL" clId="{DD7A6E3D-B55D-4B73-A8E2-23161EA0590C}" dt="2018-03-26T13:06:33.908" v="3989" actId="2696"/>
        <pc:sldMkLst>
          <pc:docMk/>
          <pc:sldMk cId="1499779760" sldId="290"/>
        </pc:sldMkLst>
        <pc:spChg chg="add del mod">
          <ac:chgData name="Alison O'neill (1601176)" userId="0f83adcd-7990-4a17-b60c-27daf0b9734d" providerId="ADAL" clId="{DD7A6E3D-B55D-4B73-A8E2-23161EA0590C}" dt="2018-03-25T01:02:41.040" v="2006"/>
          <ac:spMkLst>
            <pc:docMk/>
            <pc:sldMk cId="1499779760" sldId="290"/>
            <ac:spMk id="2" creationId="{5C5F3F94-F5F6-4524-A5C7-F656384F82D9}"/>
          </ac:spMkLst>
        </pc:spChg>
        <pc:spChg chg="add mod">
          <ac:chgData name="Alison O'neill (1601176)" userId="0f83adcd-7990-4a17-b60c-27daf0b9734d" providerId="ADAL" clId="{DD7A6E3D-B55D-4B73-A8E2-23161EA0590C}" dt="2018-03-26T02:02:50.348" v="2362"/>
          <ac:spMkLst>
            <pc:docMk/>
            <pc:sldMk cId="1499779760" sldId="290"/>
            <ac:spMk id="3" creationId="{2236AC9A-4A3F-454C-A9A3-76B38D1F7D6C}"/>
          </ac:spMkLst>
        </pc:spChg>
        <pc:spChg chg="add mod">
          <ac:chgData name="Alison O'neill (1601176)" userId="0f83adcd-7990-4a17-b60c-27daf0b9734d" providerId="ADAL" clId="{DD7A6E3D-B55D-4B73-A8E2-23161EA0590C}" dt="2018-03-26T12:03:05.879" v="3902" actId="115"/>
          <ac:spMkLst>
            <pc:docMk/>
            <pc:sldMk cId="1499779760" sldId="290"/>
            <ac:spMk id="4" creationId="{F5CC4E9F-9992-43EA-B780-DB88E2AD1200}"/>
          </ac:spMkLst>
        </pc:spChg>
        <pc:spChg chg="add del">
          <ac:chgData name="Alison O'neill (1601176)" userId="0f83adcd-7990-4a17-b60c-27daf0b9734d" providerId="ADAL" clId="{DD7A6E3D-B55D-4B73-A8E2-23161EA0590C}" dt="2018-03-26T02:17:02.368" v="2370"/>
          <ac:spMkLst>
            <pc:docMk/>
            <pc:sldMk cId="1499779760" sldId="290"/>
            <ac:spMk id="5" creationId="{711D2A8F-10EE-47C5-BAD4-D71A13F3ECAB}"/>
          </ac:spMkLst>
        </pc:spChg>
        <pc:spChg chg="add mod">
          <ac:chgData name="Alison O'neill (1601176)" userId="0f83adcd-7990-4a17-b60c-27daf0b9734d" providerId="ADAL" clId="{DD7A6E3D-B55D-4B73-A8E2-23161EA0590C}" dt="2018-03-26T13:06:28.239" v="3988" actId="15"/>
          <ac:spMkLst>
            <pc:docMk/>
            <pc:sldMk cId="1499779760" sldId="290"/>
            <ac:spMk id="6" creationId="{075DBCB4-FAD5-4574-9B04-A1CFB6FC90B3}"/>
          </ac:spMkLst>
        </pc:spChg>
      </pc:sldChg>
      <pc:sldChg chg="addSp modSp add del">
        <pc:chgData name="Alison O'neill (1601176)" userId="0f83adcd-7990-4a17-b60c-27daf0b9734d" providerId="ADAL" clId="{DD7A6E3D-B55D-4B73-A8E2-23161EA0590C}" dt="2018-03-26T13:06:37.851" v="3990" actId="2696"/>
        <pc:sldMkLst>
          <pc:docMk/>
          <pc:sldMk cId="1120579751" sldId="291"/>
        </pc:sldMkLst>
        <pc:spChg chg="add mod">
          <ac:chgData name="Alison O'neill (1601176)" userId="0f83adcd-7990-4a17-b60c-27daf0b9734d" providerId="ADAL" clId="{DD7A6E3D-B55D-4B73-A8E2-23161EA0590C}" dt="2018-03-26T02:28:14.287" v="2545" actId="12"/>
          <ac:spMkLst>
            <pc:docMk/>
            <pc:sldMk cId="1120579751" sldId="291"/>
            <ac:spMk id="2" creationId="{0641CF5C-E794-46FD-BE4B-9B3F15FC9227}"/>
          </ac:spMkLst>
        </pc:spChg>
      </pc:sldChg>
      <pc:sldChg chg="addSp modSp add del">
        <pc:chgData name="Alison O'neill (1601176)" userId="0f83adcd-7990-4a17-b60c-27daf0b9734d" providerId="ADAL" clId="{DD7A6E3D-B55D-4B73-A8E2-23161EA0590C}" dt="2018-03-25T01:08:28.871" v="2040" actId="2696"/>
        <pc:sldMkLst>
          <pc:docMk/>
          <pc:sldMk cId="1318019213" sldId="291"/>
        </pc:sldMkLst>
        <pc:spChg chg="add mod">
          <ac:chgData name="Alison O'neill (1601176)" userId="0f83adcd-7990-4a17-b60c-27daf0b9734d" providerId="ADAL" clId="{DD7A6E3D-B55D-4B73-A8E2-23161EA0590C}" dt="2018-03-25T01:07:12.993" v="2029"/>
          <ac:spMkLst>
            <pc:docMk/>
            <pc:sldMk cId="1318019213" sldId="291"/>
            <ac:spMk id="2" creationId="{074547E9-C85B-4996-85EA-55EDA24F6B13}"/>
          </ac:spMkLst>
        </pc:spChg>
      </pc:sldChg>
      <pc:sldChg chg="addSp modSp add del">
        <pc:chgData name="Alison O'neill (1601176)" userId="0f83adcd-7990-4a17-b60c-27daf0b9734d" providerId="ADAL" clId="{DD7A6E3D-B55D-4B73-A8E2-23161EA0590C}" dt="2018-03-25T01:05:07.445" v="2015" actId="2696"/>
        <pc:sldMkLst>
          <pc:docMk/>
          <pc:sldMk cId="1671322022" sldId="291"/>
        </pc:sldMkLst>
        <pc:spChg chg="add mod">
          <ac:chgData name="Alison O'neill (1601176)" userId="0f83adcd-7990-4a17-b60c-27daf0b9734d" providerId="ADAL" clId="{DD7A6E3D-B55D-4B73-A8E2-23161EA0590C}" dt="2018-03-25T01:02:42.737" v="2012" actId="14100"/>
          <ac:spMkLst>
            <pc:docMk/>
            <pc:sldMk cId="1671322022" sldId="291"/>
            <ac:spMk id="2" creationId="{C06CA3A1-A910-448B-9E2E-9869E9F7409C}"/>
          </ac:spMkLst>
        </pc:spChg>
      </pc:sldChg>
      <pc:sldChg chg="add del">
        <pc:chgData name="Alison O'neill (1601176)" userId="0f83adcd-7990-4a17-b60c-27daf0b9734d" providerId="ADAL" clId="{DD7A6E3D-B55D-4B73-A8E2-23161EA0590C}" dt="2018-03-26T02:17:01.527" v="2369"/>
        <pc:sldMkLst>
          <pc:docMk/>
          <pc:sldMk cId="4156016863" sldId="291"/>
        </pc:sldMkLst>
      </pc:sldChg>
      <pc:sldChg chg="add del">
        <pc:chgData name="Alison O'neill (1601176)" userId="0f83adcd-7990-4a17-b60c-27daf0b9734d" providerId="ADAL" clId="{DD7A6E3D-B55D-4B73-A8E2-23161EA0590C}" dt="2018-03-26T02:17:01.287" v="2368"/>
        <pc:sldMkLst>
          <pc:docMk/>
          <pc:sldMk cId="1036246963" sldId="292"/>
        </pc:sldMkLst>
      </pc:sldChg>
      <pc:sldChg chg="addSp modSp add del">
        <pc:chgData name="Alison O'neill (1601176)" userId="0f83adcd-7990-4a17-b60c-27daf0b9734d" providerId="ADAL" clId="{DD7A6E3D-B55D-4B73-A8E2-23161EA0590C}" dt="2018-03-26T13:06:40.180" v="3991" actId="2696"/>
        <pc:sldMkLst>
          <pc:docMk/>
          <pc:sldMk cId="1894676770" sldId="292"/>
        </pc:sldMkLst>
        <pc:spChg chg="add mod">
          <ac:chgData name="Alison O'neill (1601176)" userId="0f83adcd-7990-4a17-b60c-27daf0b9734d" providerId="ADAL" clId="{DD7A6E3D-B55D-4B73-A8E2-23161EA0590C}" dt="2018-03-26T02:21:52.177" v="2428" actId="12"/>
          <ac:spMkLst>
            <pc:docMk/>
            <pc:sldMk cId="1894676770" sldId="292"/>
            <ac:spMk id="2" creationId="{46DFC9B9-E4F4-4100-850F-53D741B04C3E}"/>
          </ac:spMkLst>
        </pc:spChg>
      </pc:sldChg>
      <pc:sldChg chg="addSp modSp add del">
        <pc:chgData name="Alison O'neill (1601176)" userId="0f83adcd-7990-4a17-b60c-27daf0b9734d" providerId="ADAL" clId="{DD7A6E3D-B55D-4B73-A8E2-23161EA0590C}" dt="2018-03-26T13:06:43.507" v="3992" actId="2696"/>
        <pc:sldMkLst>
          <pc:docMk/>
          <pc:sldMk cId="492570581" sldId="293"/>
        </pc:sldMkLst>
        <pc:spChg chg="add mod">
          <ac:chgData name="Alison O'neill (1601176)" userId="0f83adcd-7990-4a17-b60c-27daf0b9734d" providerId="ADAL" clId="{DD7A6E3D-B55D-4B73-A8E2-23161EA0590C}" dt="2018-03-26T02:24:44.127" v="2462" actId="12"/>
          <ac:spMkLst>
            <pc:docMk/>
            <pc:sldMk cId="492570581" sldId="293"/>
            <ac:spMk id="2" creationId="{9D7DB745-288F-4794-B69C-EE040EB7BD95}"/>
          </ac:spMkLst>
        </pc:spChg>
      </pc:sldChg>
      <pc:sldChg chg="add del">
        <pc:chgData name="Alison O'neill (1601176)" userId="0f83adcd-7990-4a17-b60c-27daf0b9734d" providerId="ADAL" clId="{DD7A6E3D-B55D-4B73-A8E2-23161EA0590C}" dt="2018-03-26T02:17:01.026" v="2367"/>
        <pc:sldMkLst>
          <pc:docMk/>
          <pc:sldMk cId="4032462330" sldId="293"/>
        </pc:sldMkLst>
      </pc:sldChg>
      <pc:sldChg chg="addSp modSp add del">
        <pc:chgData name="Alison O'neill (1601176)" userId="0f83adcd-7990-4a17-b60c-27daf0b9734d" providerId="ADAL" clId="{DD7A6E3D-B55D-4B73-A8E2-23161EA0590C}" dt="2018-03-26T13:06:46.604" v="3993" actId="2696"/>
        <pc:sldMkLst>
          <pc:docMk/>
          <pc:sldMk cId="2978630192" sldId="294"/>
        </pc:sldMkLst>
        <pc:spChg chg="add mod">
          <ac:chgData name="Alison O'neill (1601176)" userId="0f83adcd-7990-4a17-b60c-27daf0b9734d" providerId="ADAL" clId="{DD7A6E3D-B55D-4B73-A8E2-23161EA0590C}" dt="2018-03-26T02:25:24.631" v="2480" actId="12"/>
          <ac:spMkLst>
            <pc:docMk/>
            <pc:sldMk cId="2978630192" sldId="294"/>
            <ac:spMk id="2" creationId="{25A2CB91-810E-4EE1-8B2D-D88522973DD6}"/>
          </ac:spMkLst>
        </pc:spChg>
      </pc:sldChg>
      <pc:sldChg chg="addSp modSp add del">
        <pc:chgData name="Alison O'neill (1601176)" userId="0f83adcd-7990-4a17-b60c-27daf0b9734d" providerId="ADAL" clId="{DD7A6E3D-B55D-4B73-A8E2-23161EA0590C}" dt="2018-03-26T13:06:49.805" v="3994" actId="2696"/>
        <pc:sldMkLst>
          <pc:docMk/>
          <pc:sldMk cId="1121033341" sldId="295"/>
        </pc:sldMkLst>
        <pc:spChg chg="add mod">
          <ac:chgData name="Alison O'neill (1601176)" userId="0f83adcd-7990-4a17-b60c-27daf0b9734d" providerId="ADAL" clId="{DD7A6E3D-B55D-4B73-A8E2-23161EA0590C}" dt="2018-03-26T02:26:53.695" v="2510" actId="12"/>
          <ac:spMkLst>
            <pc:docMk/>
            <pc:sldMk cId="1121033341" sldId="295"/>
            <ac:spMk id="2" creationId="{32F18CC6-9E16-4C1E-BDAF-58A05FA048AE}"/>
          </ac:spMkLst>
        </pc:spChg>
      </pc:sldChg>
      <pc:sldChg chg="addSp delSp modSp add del ord">
        <pc:chgData name="Alison O'neill (1601176)" userId="0f83adcd-7990-4a17-b60c-27daf0b9734d" providerId="ADAL" clId="{DD7A6E3D-B55D-4B73-A8E2-23161EA0590C}" dt="2018-03-26T13:49:54.811" v="4450"/>
        <pc:sldMkLst>
          <pc:docMk/>
          <pc:sldMk cId="1029587137" sldId="296"/>
        </pc:sldMkLst>
        <pc:spChg chg="add mod">
          <ac:chgData name="Alison O'neill (1601176)" userId="0f83adcd-7990-4a17-b60c-27daf0b9734d" providerId="ADAL" clId="{DD7A6E3D-B55D-4B73-A8E2-23161EA0590C}" dt="2018-03-26T02:32:57.717" v="2609" actId="20577"/>
          <ac:spMkLst>
            <pc:docMk/>
            <pc:sldMk cId="1029587137" sldId="296"/>
            <ac:spMk id="2" creationId="{A01C2287-44DF-4F75-B26A-392DAB69D1DD}"/>
          </ac:spMkLst>
        </pc:spChg>
        <pc:spChg chg="add del mod">
          <ac:chgData name="Alison O'neill (1601176)" userId="0f83adcd-7990-4a17-b60c-27daf0b9734d" providerId="ADAL" clId="{DD7A6E3D-B55D-4B73-A8E2-23161EA0590C}" dt="2018-03-26T02:38:19.775" v="2649" actId="767"/>
          <ac:spMkLst>
            <pc:docMk/>
            <pc:sldMk cId="1029587137" sldId="296"/>
            <ac:spMk id="3" creationId="{303094FE-18BF-48E6-AEF9-6B05A1F441E9}"/>
          </ac:spMkLst>
        </pc:spChg>
        <pc:picChg chg="add del mod">
          <ac:chgData name="Alison O'neill (1601176)" userId="0f83adcd-7990-4a17-b60c-27daf0b9734d" providerId="ADAL" clId="{DD7A6E3D-B55D-4B73-A8E2-23161EA0590C}" dt="2018-03-26T02:35:04.206" v="2615" actId="931"/>
          <ac:picMkLst>
            <pc:docMk/>
            <pc:sldMk cId="1029587137" sldId="296"/>
            <ac:picMk id="5" creationId="{B3909EC2-3681-42F8-9905-384BB119C68E}"/>
          </ac:picMkLst>
        </pc:picChg>
        <pc:picChg chg="add del mod modCrop">
          <ac:chgData name="Alison O'neill (1601176)" userId="0f83adcd-7990-4a17-b60c-27daf0b9734d" providerId="ADAL" clId="{DD7A6E3D-B55D-4B73-A8E2-23161EA0590C}" dt="2018-03-26T02:38:15.871" v="2646" actId="931"/>
          <ac:picMkLst>
            <pc:docMk/>
            <pc:sldMk cId="1029587137" sldId="296"/>
            <ac:picMk id="7" creationId="{6F78FBF8-CCE8-443B-8DD6-B5BA65037647}"/>
          </ac:picMkLst>
        </pc:picChg>
        <pc:picChg chg="add del mod modCrop">
          <ac:chgData name="Alison O'neill (1601176)" userId="0f83adcd-7990-4a17-b60c-27daf0b9734d" providerId="ADAL" clId="{DD7A6E3D-B55D-4B73-A8E2-23161EA0590C}" dt="2018-03-26T09:29:02.098" v="2787" actId="478"/>
          <ac:picMkLst>
            <pc:docMk/>
            <pc:sldMk cId="1029587137" sldId="296"/>
            <ac:picMk id="9" creationId="{B244B467-F8AB-411C-BE44-F18F3FEB1454}"/>
          </ac:picMkLst>
        </pc:picChg>
        <pc:picChg chg="add mod modCrop">
          <ac:chgData name="Alison O'neill (1601176)" userId="0f83adcd-7990-4a17-b60c-27daf0b9734d" providerId="ADAL" clId="{DD7A6E3D-B55D-4B73-A8E2-23161EA0590C}" dt="2018-03-26T02:39:45.959" v="2659" actId="1076"/>
          <ac:picMkLst>
            <pc:docMk/>
            <pc:sldMk cId="1029587137" sldId="296"/>
            <ac:picMk id="11" creationId="{381E4B0D-8C8D-49F7-B940-FDDD947EDF7D}"/>
          </ac:picMkLst>
        </pc:picChg>
        <pc:picChg chg="add mod modCrop">
          <ac:chgData name="Alison O'neill (1601176)" userId="0f83adcd-7990-4a17-b60c-27daf0b9734d" providerId="ADAL" clId="{DD7A6E3D-B55D-4B73-A8E2-23161EA0590C}" dt="2018-03-26T09:31:11.658" v="2797" actId="14100"/>
          <ac:picMkLst>
            <pc:docMk/>
            <pc:sldMk cId="1029587137" sldId="296"/>
            <ac:picMk id="13" creationId="{BD1EB65B-2F28-449D-AF30-35F826E3DA6A}"/>
          </ac:picMkLst>
        </pc:picChg>
      </pc:sldChg>
      <pc:sldChg chg="addSp modSp add del">
        <pc:chgData name="Alison O'neill (1601176)" userId="0f83adcd-7990-4a17-b60c-27daf0b9734d" providerId="ADAL" clId="{DD7A6E3D-B55D-4B73-A8E2-23161EA0590C}" dt="2018-03-26T02:32:26.309" v="2596" actId="2696"/>
        <pc:sldMkLst>
          <pc:docMk/>
          <pc:sldMk cId="1078371950" sldId="296"/>
        </pc:sldMkLst>
        <pc:spChg chg="add mod">
          <ac:chgData name="Alison O'neill (1601176)" userId="0f83adcd-7990-4a17-b60c-27daf0b9734d" providerId="ADAL" clId="{DD7A6E3D-B55D-4B73-A8E2-23161EA0590C}" dt="2018-03-26T02:32:22.335" v="2595"/>
          <ac:spMkLst>
            <pc:docMk/>
            <pc:sldMk cId="1078371950" sldId="296"/>
            <ac:spMk id="2" creationId="{F4CBC99E-498D-4591-B2AB-D7F4BF31AA6D}"/>
          </ac:spMkLst>
        </pc:spChg>
        <pc:spChg chg="add mod">
          <ac:chgData name="Alison O'neill (1601176)" userId="0f83adcd-7990-4a17-b60c-27daf0b9734d" providerId="ADAL" clId="{DD7A6E3D-B55D-4B73-A8E2-23161EA0590C}" dt="2018-03-26T02:32:10.581" v="2593" actId="27636"/>
          <ac:spMkLst>
            <pc:docMk/>
            <pc:sldMk cId="1078371950" sldId="296"/>
            <ac:spMk id="3" creationId="{40AB2D5C-EE66-4FF3-B9C9-3DBC6C4E1FEF}"/>
          </ac:spMkLst>
        </pc:spChg>
        <pc:spChg chg="add mod">
          <ac:chgData name="Alison O'neill (1601176)" userId="0f83adcd-7990-4a17-b60c-27daf0b9734d" providerId="ADAL" clId="{DD7A6E3D-B55D-4B73-A8E2-23161EA0590C}" dt="2018-03-26T02:28:37.607" v="2547"/>
          <ac:spMkLst>
            <pc:docMk/>
            <pc:sldMk cId="1078371950" sldId="296"/>
            <ac:spMk id="4" creationId="{BCD145F0-2465-47D1-8335-BBD8D51EC66C}"/>
          </ac:spMkLst>
        </pc:spChg>
        <pc:spChg chg="add mod">
          <ac:chgData name="Alison O'neill (1601176)" userId="0f83adcd-7990-4a17-b60c-27daf0b9734d" providerId="ADAL" clId="{DD7A6E3D-B55D-4B73-A8E2-23161EA0590C}" dt="2018-03-26T02:32:10.583" v="2594" actId="27636"/>
          <ac:spMkLst>
            <pc:docMk/>
            <pc:sldMk cId="1078371950" sldId="296"/>
            <ac:spMk id="5" creationId="{6F8EE214-8917-4D3D-9B8C-0C28EF794F59}"/>
          </ac:spMkLst>
        </pc:spChg>
        <pc:spChg chg="add mod">
          <ac:chgData name="Alison O'neill (1601176)" userId="0f83adcd-7990-4a17-b60c-27daf0b9734d" providerId="ADAL" clId="{DD7A6E3D-B55D-4B73-A8E2-23161EA0590C}" dt="2018-03-26T02:31:48.779" v="2587" actId="1076"/>
          <ac:spMkLst>
            <pc:docMk/>
            <pc:sldMk cId="1078371950" sldId="296"/>
            <ac:spMk id="6" creationId="{7DC63E0E-4121-4D36-AAAB-5272B5BCD70F}"/>
          </ac:spMkLst>
        </pc:spChg>
      </pc:sldChg>
      <pc:sldChg chg="addSp delSp modSp add">
        <pc:chgData name="Alison O'neill (1601176)" userId="0f83adcd-7990-4a17-b60c-27daf0b9734d" providerId="ADAL" clId="{DD7A6E3D-B55D-4B73-A8E2-23161EA0590C}" dt="2018-03-26T13:49:16.585" v="4443"/>
        <pc:sldMkLst>
          <pc:docMk/>
          <pc:sldMk cId="2527436624" sldId="297"/>
        </pc:sldMkLst>
        <pc:spChg chg="add mod">
          <ac:chgData name="Alison O'neill (1601176)" userId="0f83adcd-7990-4a17-b60c-27daf0b9734d" providerId="ADAL" clId="{DD7A6E3D-B55D-4B73-A8E2-23161EA0590C}" dt="2018-03-26T09:31:25.073" v="2798" actId="255"/>
          <ac:spMkLst>
            <pc:docMk/>
            <pc:sldMk cId="2527436624" sldId="297"/>
            <ac:spMk id="2" creationId="{90A5B227-98ED-4DD2-88A8-E1BEC821CBF9}"/>
          </ac:spMkLst>
        </pc:spChg>
        <pc:spChg chg="add mod">
          <ac:chgData name="Alison O'neill (1601176)" userId="0f83adcd-7990-4a17-b60c-27daf0b9734d" providerId="ADAL" clId="{DD7A6E3D-B55D-4B73-A8E2-23161EA0590C}" dt="2018-03-26T13:35:06.443" v="4219" actId="115"/>
          <ac:spMkLst>
            <pc:docMk/>
            <pc:sldMk cId="2527436624" sldId="297"/>
            <ac:spMk id="3" creationId="{68EC0A30-2389-44D6-BB76-E0852C72085C}"/>
          </ac:spMkLst>
        </pc:spChg>
        <pc:picChg chg="del">
          <ac:chgData name="Alison O'neill (1601176)" userId="0f83adcd-7990-4a17-b60c-27daf0b9734d" providerId="ADAL" clId="{DD7A6E3D-B55D-4B73-A8E2-23161EA0590C}" dt="2018-03-26T13:49:16.585" v="4443"/>
          <ac:picMkLst>
            <pc:docMk/>
            <pc:sldMk cId="2527436624" sldId="297"/>
            <ac:picMk id="4" creationId="{5C3D474D-D77E-4988-8F0B-BDA5A826F5EE}"/>
          </ac:picMkLst>
        </pc:picChg>
      </pc:sldChg>
      <pc:sldChg chg="addSp delSp modSp add del">
        <pc:chgData name="Alison O'neill (1601176)" userId="0f83adcd-7990-4a17-b60c-27daf0b9734d" providerId="ADAL" clId="{DD7A6E3D-B55D-4B73-A8E2-23161EA0590C}" dt="2018-03-26T13:13:56.671" v="4057" actId="2696"/>
        <pc:sldMkLst>
          <pc:docMk/>
          <pc:sldMk cId="2025591557" sldId="298"/>
        </pc:sldMkLst>
        <pc:spChg chg="del">
          <ac:chgData name="Alison O'neill (1601176)" userId="0f83adcd-7990-4a17-b60c-27daf0b9734d" providerId="ADAL" clId="{DD7A6E3D-B55D-4B73-A8E2-23161EA0590C}" dt="2018-03-26T13:07:00.219" v="3996"/>
          <ac:spMkLst>
            <pc:docMk/>
            <pc:sldMk cId="2025591557" sldId="298"/>
            <ac:spMk id="2" creationId="{ABF281B5-63C9-4F54-9809-9CD1CA1358B3}"/>
          </ac:spMkLst>
        </pc:spChg>
        <pc:spChg chg="del">
          <ac:chgData name="Alison O'neill (1601176)" userId="0f83adcd-7990-4a17-b60c-27daf0b9734d" providerId="ADAL" clId="{DD7A6E3D-B55D-4B73-A8E2-23161EA0590C}" dt="2018-03-26T13:07:00.219" v="3996"/>
          <ac:spMkLst>
            <pc:docMk/>
            <pc:sldMk cId="2025591557" sldId="298"/>
            <ac:spMk id="3" creationId="{13168B41-9FF1-4AA6-9429-673C64455775}"/>
          </ac:spMkLst>
        </pc:spChg>
        <pc:spChg chg="add mod">
          <ac:chgData name="Alison O'neill (1601176)" userId="0f83adcd-7990-4a17-b60c-27daf0b9734d" providerId="ADAL" clId="{DD7A6E3D-B55D-4B73-A8E2-23161EA0590C}" dt="2018-03-26T13:13:39.814" v="4053" actId="20577"/>
          <ac:spMkLst>
            <pc:docMk/>
            <pc:sldMk cId="2025591557" sldId="298"/>
            <ac:spMk id="4" creationId="{94C0A8AD-873F-4AB7-B9F0-56A0A6672712}"/>
          </ac:spMkLst>
        </pc:spChg>
      </pc:sldChg>
      <pc:sldChg chg="addSp delSp modSp add">
        <pc:chgData name="Alison O'neill (1601176)" userId="0f83adcd-7990-4a17-b60c-27daf0b9734d" providerId="ADAL" clId="{DD7A6E3D-B55D-4B73-A8E2-23161EA0590C}" dt="2018-03-26T13:35:59.675" v="4233" actId="6549"/>
        <pc:sldMkLst>
          <pc:docMk/>
          <pc:sldMk cId="2898343650" sldId="298"/>
        </pc:sldMkLst>
        <pc:spChg chg="add mod">
          <ac:chgData name="Alison O'neill (1601176)" userId="0f83adcd-7990-4a17-b60c-27daf0b9734d" providerId="ADAL" clId="{DD7A6E3D-B55D-4B73-A8E2-23161EA0590C}" dt="2018-03-26T13:35:59.675" v="4233" actId="6549"/>
          <ac:spMkLst>
            <pc:docMk/>
            <pc:sldMk cId="2898343650" sldId="298"/>
            <ac:spMk id="2" creationId="{5C97F36F-93B1-4053-A611-B9B1BD8D6B9C}"/>
          </ac:spMkLst>
        </pc:spChg>
        <pc:spChg chg="add del mod">
          <ac:chgData name="Alison O'neill (1601176)" userId="0f83adcd-7990-4a17-b60c-27daf0b9734d" providerId="ADAL" clId="{DD7A6E3D-B55D-4B73-A8E2-23161EA0590C}" dt="2018-03-26T13:18:19.550" v="4065" actId="478"/>
          <ac:spMkLst>
            <pc:docMk/>
            <pc:sldMk cId="2898343650" sldId="298"/>
            <ac:spMk id="3" creationId="{21357389-64A2-4110-B2B6-AD00513BCB54}"/>
          </ac:spMkLst>
        </pc:spChg>
      </pc:sldChg>
      <pc:sldChg chg="addSp modSp add del">
        <pc:chgData name="Alison O'neill (1601176)" userId="0f83adcd-7990-4a17-b60c-27daf0b9734d" providerId="ADAL" clId="{DD7A6E3D-B55D-4B73-A8E2-23161EA0590C}" dt="2018-03-26T13:30:17.668" v="4166" actId="2696"/>
        <pc:sldMkLst>
          <pc:docMk/>
          <pc:sldMk cId="1930595409" sldId="299"/>
        </pc:sldMkLst>
        <pc:spChg chg="add mod">
          <ac:chgData name="Alison O'neill (1601176)" userId="0f83adcd-7990-4a17-b60c-27daf0b9734d" providerId="ADAL" clId="{DD7A6E3D-B55D-4B73-A8E2-23161EA0590C}" dt="2018-03-26T13:28:07.175" v="4144"/>
          <ac:spMkLst>
            <pc:docMk/>
            <pc:sldMk cId="1930595409" sldId="299"/>
            <ac:spMk id="2" creationId="{F8146C85-B74C-4EF9-88CC-F1BDE97E0F3A}"/>
          </ac:spMkLst>
        </pc:spChg>
      </pc:sldChg>
      <pc:sldChg chg="addSp modSp add del">
        <pc:chgData name="Alison O'neill (1601176)" userId="0f83adcd-7990-4a17-b60c-27daf0b9734d" providerId="ADAL" clId="{DD7A6E3D-B55D-4B73-A8E2-23161EA0590C}" dt="2018-03-26T13:13:54.278" v="4056" actId="2696"/>
        <pc:sldMkLst>
          <pc:docMk/>
          <pc:sldMk cId="3608166805" sldId="299"/>
        </pc:sldMkLst>
        <pc:spChg chg="add mod">
          <ac:chgData name="Alison O'neill (1601176)" userId="0f83adcd-7990-4a17-b60c-27daf0b9734d" providerId="ADAL" clId="{DD7A6E3D-B55D-4B73-A8E2-23161EA0590C}" dt="2018-03-26T13:12:26.883" v="4035"/>
          <ac:spMkLst>
            <pc:docMk/>
            <pc:sldMk cId="3608166805" sldId="299"/>
            <ac:spMk id="2" creationId="{DE6EDD85-4796-404D-9494-37AB27AB35F4}"/>
          </ac:spMkLst>
        </pc:spChg>
      </pc:sldChg>
      <pc:sldChg chg="addSp modSp add">
        <pc:chgData name="Alison O'neill (1601176)" userId="0f83adcd-7990-4a17-b60c-27daf0b9734d" providerId="ADAL" clId="{DD7A6E3D-B55D-4B73-A8E2-23161EA0590C}" dt="2018-03-26T13:42:32.178" v="4359" actId="12"/>
        <pc:sldMkLst>
          <pc:docMk/>
          <pc:sldMk cId="357501048" sldId="300"/>
        </pc:sldMkLst>
        <pc:spChg chg="add mod">
          <ac:chgData name="Alison O'neill (1601176)" userId="0f83adcd-7990-4a17-b60c-27daf0b9734d" providerId="ADAL" clId="{DD7A6E3D-B55D-4B73-A8E2-23161EA0590C}" dt="2018-03-26T13:42:32.178" v="4359" actId="12"/>
          <ac:spMkLst>
            <pc:docMk/>
            <pc:sldMk cId="357501048" sldId="300"/>
            <ac:spMk id="2" creationId="{0A9E8D05-2DDF-47D5-AA88-75FEBADE87EB}"/>
          </ac:spMkLst>
        </pc:spChg>
      </pc:sldChg>
      <pc:sldChg chg="addSp modSp add del">
        <pc:chgData name="Alison O'neill (1601176)" userId="0f83adcd-7990-4a17-b60c-27daf0b9734d" providerId="ADAL" clId="{DD7A6E3D-B55D-4B73-A8E2-23161EA0590C}" dt="2018-03-26T13:13:52.117" v="4055" actId="2696"/>
        <pc:sldMkLst>
          <pc:docMk/>
          <pc:sldMk cId="1781815440" sldId="300"/>
        </pc:sldMkLst>
        <pc:spChg chg="add mod">
          <ac:chgData name="Alison O'neill (1601176)" userId="0f83adcd-7990-4a17-b60c-27daf0b9734d" providerId="ADAL" clId="{DD7A6E3D-B55D-4B73-A8E2-23161EA0590C}" dt="2018-03-26T13:11:21.992" v="4030" actId="1076"/>
          <ac:spMkLst>
            <pc:docMk/>
            <pc:sldMk cId="1781815440" sldId="300"/>
            <ac:spMk id="2" creationId="{703F3C9E-5E04-4443-B7D6-E2F6098B9412}"/>
          </ac:spMkLst>
        </pc:spChg>
      </pc:sldChg>
      <pc:sldChg chg="addSp modSp add del">
        <pc:chgData name="Alison O'neill (1601176)" userId="0f83adcd-7990-4a17-b60c-27daf0b9734d" providerId="ADAL" clId="{DD7A6E3D-B55D-4B73-A8E2-23161EA0590C}" dt="2018-03-26T13:13:49.735" v="4054" actId="2696"/>
        <pc:sldMkLst>
          <pc:docMk/>
          <pc:sldMk cId="1344518582" sldId="301"/>
        </pc:sldMkLst>
        <pc:spChg chg="add mod">
          <ac:chgData name="Alison O'neill (1601176)" userId="0f83adcd-7990-4a17-b60c-27daf0b9734d" providerId="ADAL" clId="{DD7A6E3D-B55D-4B73-A8E2-23161EA0590C}" dt="2018-03-26T13:11:39.075" v="4033" actId="20577"/>
          <ac:spMkLst>
            <pc:docMk/>
            <pc:sldMk cId="1344518582" sldId="301"/>
            <ac:spMk id="2" creationId="{731A94BA-A8CD-4F8D-9638-79511BAC3338}"/>
          </ac:spMkLst>
        </pc:spChg>
      </pc:sldChg>
      <pc:sldChg chg="addSp modSp add">
        <pc:chgData name="Alison O'neill (1601176)" userId="0f83adcd-7990-4a17-b60c-27daf0b9734d" providerId="ADAL" clId="{DD7A6E3D-B55D-4B73-A8E2-23161EA0590C}" dt="2018-03-26T13:47:24.219" v="4437" actId="115"/>
        <pc:sldMkLst>
          <pc:docMk/>
          <pc:sldMk cId="2632571590" sldId="301"/>
        </pc:sldMkLst>
        <pc:spChg chg="add mod">
          <ac:chgData name="Alison O'neill (1601176)" userId="0f83adcd-7990-4a17-b60c-27daf0b9734d" providerId="ADAL" clId="{DD7A6E3D-B55D-4B73-A8E2-23161EA0590C}" dt="2018-03-26T13:47:24.219" v="4437" actId="115"/>
          <ac:spMkLst>
            <pc:docMk/>
            <pc:sldMk cId="2632571590" sldId="301"/>
            <ac:spMk id="2" creationId="{E8E7979D-D437-43F8-A7C5-697CFD1A1ED3}"/>
          </ac:spMkLst>
        </pc:spChg>
      </pc:sldChg>
      <pc:sldChg chg="addSp delSp modSp add del">
        <pc:chgData name="Alison O'neill (1601176)" userId="0f83adcd-7990-4a17-b60c-27daf0b9734d" providerId="ADAL" clId="{DD7A6E3D-B55D-4B73-A8E2-23161EA0590C}" dt="2018-03-26T13:31:36.966" v="4180" actId="2696"/>
        <pc:sldMkLst>
          <pc:docMk/>
          <pc:sldMk cId="3216993435" sldId="302"/>
        </pc:sldMkLst>
        <pc:spChg chg="add del mod">
          <ac:chgData name="Alison O'neill (1601176)" userId="0f83adcd-7990-4a17-b60c-27daf0b9734d" providerId="ADAL" clId="{DD7A6E3D-B55D-4B73-A8E2-23161EA0590C}" dt="2018-03-26T13:31:14.342" v="4176"/>
          <ac:spMkLst>
            <pc:docMk/>
            <pc:sldMk cId="3216993435" sldId="302"/>
            <ac:spMk id="2" creationId="{4C30E64B-24D1-4CEF-9F24-C899F22C687F}"/>
          </ac:spMkLst>
        </pc:spChg>
      </pc:sldChg>
      <pc:sldChg chg="addSp delSp add del">
        <pc:chgData name="Alison O'neill (1601176)" userId="0f83adcd-7990-4a17-b60c-27daf0b9734d" providerId="ADAL" clId="{DD7A6E3D-B55D-4B73-A8E2-23161EA0590C}" dt="2018-03-26T13:49:31.420" v="4447"/>
        <pc:sldMkLst>
          <pc:docMk/>
          <pc:sldMk cId="3901981961" sldId="302"/>
        </pc:sldMkLst>
        <pc:picChg chg="add del">
          <ac:chgData name="Alison O'neill (1601176)" userId="0f83adcd-7990-4a17-b60c-27daf0b9734d" providerId="ADAL" clId="{DD7A6E3D-B55D-4B73-A8E2-23161EA0590C}" dt="2018-03-26T13:49:30.409" v="4446"/>
          <ac:picMkLst>
            <pc:docMk/>
            <pc:sldMk cId="3901981961" sldId="302"/>
            <ac:picMk id="2" creationId="{C74A935D-EDD9-4FC9-A0B4-EB2797346F7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4BED96-88D4-43DC-9BB2-A5D9E8FF7389}" type="doc">
      <dgm:prSet loTypeId="urn:microsoft.com/office/officeart/2005/8/layout/hierarchy2" loCatId="hierarchy" qsTypeId="urn:microsoft.com/office/officeart/2005/8/quickstyle/simple4" qsCatId="simple" csTypeId="urn:microsoft.com/office/officeart/2005/8/colors/accent6_1" csCatId="accent6" phldr="1"/>
      <dgm:spPr/>
      <dgm:t>
        <a:bodyPr/>
        <a:lstStyle/>
        <a:p>
          <a:endParaRPr lang="en-US"/>
        </a:p>
      </dgm:t>
    </dgm:pt>
    <dgm:pt modelId="{E9FDB546-8D5D-448E-9C41-1A5F3C8936D3}">
      <dgm:prSet/>
      <dgm:spPr/>
      <dgm:t>
        <a:bodyPr/>
        <a:lstStyle/>
        <a:p>
          <a:r>
            <a:rPr lang="en-GB"/>
            <a:t>It could be argued that a paradigm shift is revolutionising the way mental health care is delivered and received.</a:t>
          </a:r>
          <a:endParaRPr lang="en-US" dirty="0"/>
        </a:p>
      </dgm:t>
    </dgm:pt>
    <dgm:pt modelId="{0167D15D-8CE9-43AD-AC82-A39D58844442}" type="parTrans" cxnId="{24CB474D-B89B-4A6E-AD81-242306589794}">
      <dgm:prSet/>
      <dgm:spPr/>
      <dgm:t>
        <a:bodyPr/>
        <a:lstStyle/>
        <a:p>
          <a:endParaRPr lang="en-US"/>
        </a:p>
      </dgm:t>
    </dgm:pt>
    <dgm:pt modelId="{B1FA8711-3BB3-4654-82BD-0C74C2AA208A}" type="sibTrans" cxnId="{24CB474D-B89B-4A6E-AD81-242306589794}">
      <dgm:prSet/>
      <dgm:spPr/>
      <dgm:t>
        <a:bodyPr/>
        <a:lstStyle/>
        <a:p>
          <a:endParaRPr lang="en-US"/>
        </a:p>
      </dgm:t>
    </dgm:pt>
    <dgm:pt modelId="{5CE6D2DB-A77A-476A-A502-639E9F6CDBEE}">
      <dgm:prSet/>
      <dgm:spPr/>
      <dgm:t>
        <a:bodyPr/>
        <a:lstStyle/>
        <a:p>
          <a:r>
            <a:rPr lang="en-GB" dirty="0"/>
            <a:t>Ellis and Alexander (2016) suggest a tri-directional model of care</a:t>
          </a:r>
          <a:endParaRPr lang="en-US" dirty="0"/>
        </a:p>
      </dgm:t>
    </dgm:pt>
    <dgm:pt modelId="{8C6583E6-9A22-4EC3-8C7B-4AC285E302E8}" type="parTrans" cxnId="{565131A4-F9B5-4DD5-906E-7C96337A51FC}">
      <dgm:prSet/>
      <dgm:spPr/>
      <dgm:t>
        <a:bodyPr/>
        <a:lstStyle/>
        <a:p>
          <a:endParaRPr lang="en-US"/>
        </a:p>
      </dgm:t>
    </dgm:pt>
    <dgm:pt modelId="{CE4E2A93-7710-4C19-8D37-C0A08F30FA8C}" type="sibTrans" cxnId="{565131A4-F9B5-4DD5-906E-7C96337A51FC}">
      <dgm:prSet/>
      <dgm:spPr/>
      <dgm:t>
        <a:bodyPr/>
        <a:lstStyle/>
        <a:p>
          <a:endParaRPr lang="en-US"/>
        </a:p>
      </dgm:t>
    </dgm:pt>
    <dgm:pt modelId="{E47FF2D0-59C9-4EA3-9A7F-584CA6996BA6}">
      <dgm:prSet/>
      <dgm:spPr/>
      <dgm:t>
        <a:bodyPr/>
        <a:lstStyle/>
        <a:p>
          <a:r>
            <a:rPr lang="en-GB" dirty="0"/>
            <a:t>Change the culture of stigma surrounding mental illness.</a:t>
          </a:r>
          <a:endParaRPr lang="en-US" dirty="0"/>
        </a:p>
      </dgm:t>
    </dgm:pt>
    <dgm:pt modelId="{ED504101-005A-4056-B265-29B284865283}" type="parTrans" cxnId="{A7424CC0-72C2-405D-BED2-81FF2065A009}">
      <dgm:prSet/>
      <dgm:spPr/>
      <dgm:t>
        <a:bodyPr/>
        <a:lstStyle/>
        <a:p>
          <a:endParaRPr lang="en-US"/>
        </a:p>
      </dgm:t>
    </dgm:pt>
    <dgm:pt modelId="{3E097687-24E2-481E-9450-33EF557F4757}" type="sibTrans" cxnId="{A7424CC0-72C2-405D-BED2-81FF2065A009}">
      <dgm:prSet/>
      <dgm:spPr/>
      <dgm:t>
        <a:bodyPr/>
        <a:lstStyle/>
        <a:p>
          <a:endParaRPr lang="en-US"/>
        </a:p>
      </dgm:t>
    </dgm:pt>
    <dgm:pt modelId="{CA952B47-F367-4DEB-8BFF-1B2BD4E251E1}">
      <dgm:prSet/>
      <dgm:spPr/>
      <dgm:t>
        <a:bodyPr/>
        <a:lstStyle/>
        <a:p>
          <a:r>
            <a:rPr lang="en-GB" dirty="0"/>
            <a:t>Identify and reaching those needing care.</a:t>
          </a:r>
          <a:endParaRPr lang="en-US" dirty="0"/>
        </a:p>
      </dgm:t>
    </dgm:pt>
    <dgm:pt modelId="{7BD747F7-9EF5-495C-849B-1837BE663E50}" type="parTrans" cxnId="{4D38298B-A529-4A7E-AB5D-D0D997A4C1F0}">
      <dgm:prSet/>
      <dgm:spPr/>
      <dgm:t>
        <a:bodyPr/>
        <a:lstStyle/>
        <a:p>
          <a:endParaRPr lang="en-US"/>
        </a:p>
      </dgm:t>
    </dgm:pt>
    <dgm:pt modelId="{F1CF8F89-937A-4F17-82B7-11FD969C19B2}" type="sibTrans" cxnId="{4D38298B-A529-4A7E-AB5D-D0D997A4C1F0}">
      <dgm:prSet/>
      <dgm:spPr/>
      <dgm:t>
        <a:bodyPr/>
        <a:lstStyle/>
        <a:p>
          <a:endParaRPr lang="en-US"/>
        </a:p>
      </dgm:t>
    </dgm:pt>
    <dgm:pt modelId="{14AF7BBA-6273-4635-83DC-3B463E90C438}">
      <dgm:prSet/>
      <dgm:spPr/>
      <dgm:t>
        <a:bodyPr/>
        <a:lstStyle/>
        <a:p>
          <a:r>
            <a:rPr lang="en-GB" dirty="0"/>
            <a:t>Application of treatment and recovery models with a long-term focus on both mental and physical health improvement.</a:t>
          </a:r>
          <a:endParaRPr lang="en-US" dirty="0"/>
        </a:p>
      </dgm:t>
    </dgm:pt>
    <dgm:pt modelId="{A7B5EFB3-CBD5-494C-864C-2377BA1B5201}" type="parTrans" cxnId="{1F6A142A-8F29-451E-9722-43FF6D26ED22}">
      <dgm:prSet/>
      <dgm:spPr/>
      <dgm:t>
        <a:bodyPr/>
        <a:lstStyle/>
        <a:p>
          <a:endParaRPr lang="en-US"/>
        </a:p>
      </dgm:t>
    </dgm:pt>
    <dgm:pt modelId="{627C4D71-EC06-473E-98FF-5C187D03901A}" type="sibTrans" cxnId="{1F6A142A-8F29-451E-9722-43FF6D26ED22}">
      <dgm:prSet/>
      <dgm:spPr/>
      <dgm:t>
        <a:bodyPr/>
        <a:lstStyle/>
        <a:p>
          <a:endParaRPr lang="en-US"/>
        </a:p>
      </dgm:t>
    </dgm:pt>
    <dgm:pt modelId="{2549543E-53E6-4B71-84E0-BA0EE9E93DFE}" type="pres">
      <dgm:prSet presAssocID="{234BED96-88D4-43DC-9BB2-A5D9E8FF7389}" presName="diagram" presStyleCnt="0">
        <dgm:presLayoutVars>
          <dgm:chPref val="1"/>
          <dgm:dir/>
          <dgm:animOne val="branch"/>
          <dgm:animLvl val="lvl"/>
          <dgm:resizeHandles val="exact"/>
        </dgm:presLayoutVars>
      </dgm:prSet>
      <dgm:spPr/>
    </dgm:pt>
    <dgm:pt modelId="{A49F485E-3377-4831-A0B9-77F625C0EBB4}" type="pres">
      <dgm:prSet presAssocID="{E9FDB546-8D5D-448E-9C41-1A5F3C8936D3}" presName="root1" presStyleCnt="0"/>
      <dgm:spPr/>
    </dgm:pt>
    <dgm:pt modelId="{08204BA4-1225-4411-8197-864E3B5C58F4}" type="pres">
      <dgm:prSet presAssocID="{E9FDB546-8D5D-448E-9C41-1A5F3C8936D3}" presName="LevelOneTextNode" presStyleLbl="node0" presStyleIdx="0" presStyleCnt="2">
        <dgm:presLayoutVars>
          <dgm:chPref val="3"/>
        </dgm:presLayoutVars>
      </dgm:prSet>
      <dgm:spPr/>
    </dgm:pt>
    <dgm:pt modelId="{97591332-A1BC-4B4B-BA6B-07D373850D64}" type="pres">
      <dgm:prSet presAssocID="{E9FDB546-8D5D-448E-9C41-1A5F3C8936D3}" presName="level2hierChild" presStyleCnt="0"/>
      <dgm:spPr/>
    </dgm:pt>
    <dgm:pt modelId="{49221BFF-2351-40D4-9026-86AB129F60BF}" type="pres">
      <dgm:prSet presAssocID="{5CE6D2DB-A77A-476A-A502-639E9F6CDBEE}" presName="root1" presStyleCnt="0"/>
      <dgm:spPr/>
    </dgm:pt>
    <dgm:pt modelId="{0C726B9E-9F03-4FA3-8DFC-E59EFF76CBB1}" type="pres">
      <dgm:prSet presAssocID="{5CE6D2DB-A77A-476A-A502-639E9F6CDBEE}" presName="LevelOneTextNode" presStyleLbl="node0" presStyleIdx="1" presStyleCnt="2">
        <dgm:presLayoutVars>
          <dgm:chPref val="3"/>
        </dgm:presLayoutVars>
      </dgm:prSet>
      <dgm:spPr/>
    </dgm:pt>
    <dgm:pt modelId="{4676DC3D-5AA1-4EAE-BDAB-D1AA7728F893}" type="pres">
      <dgm:prSet presAssocID="{5CE6D2DB-A77A-476A-A502-639E9F6CDBEE}" presName="level2hierChild" presStyleCnt="0"/>
      <dgm:spPr/>
    </dgm:pt>
    <dgm:pt modelId="{1720231D-800D-4E3A-AC7B-82D0827C2271}" type="pres">
      <dgm:prSet presAssocID="{ED504101-005A-4056-B265-29B284865283}" presName="conn2-1" presStyleLbl="parChTrans1D2" presStyleIdx="0" presStyleCnt="3"/>
      <dgm:spPr/>
    </dgm:pt>
    <dgm:pt modelId="{85303F0D-1CE6-4CC5-BE50-0D34B070A75E}" type="pres">
      <dgm:prSet presAssocID="{ED504101-005A-4056-B265-29B284865283}" presName="connTx" presStyleLbl="parChTrans1D2" presStyleIdx="0" presStyleCnt="3"/>
      <dgm:spPr/>
    </dgm:pt>
    <dgm:pt modelId="{220E2C4C-657F-4CCC-820C-1256456C89DC}" type="pres">
      <dgm:prSet presAssocID="{E47FF2D0-59C9-4EA3-9A7F-584CA6996BA6}" presName="root2" presStyleCnt="0"/>
      <dgm:spPr/>
    </dgm:pt>
    <dgm:pt modelId="{0F5909D1-DA1B-40FA-8FB5-55B2A8E9BC57}" type="pres">
      <dgm:prSet presAssocID="{E47FF2D0-59C9-4EA3-9A7F-584CA6996BA6}" presName="LevelTwoTextNode" presStyleLbl="node2" presStyleIdx="0" presStyleCnt="3">
        <dgm:presLayoutVars>
          <dgm:chPref val="3"/>
        </dgm:presLayoutVars>
      </dgm:prSet>
      <dgm:spPr/>
    </dgm:pt>
    <dgm:pt modelId="{234F3C77-5884-4B6C-BB2C-826DD6824BCF}" type="pres">
      <dgm:prSet presAssocID="{E47FF2D0-59C9-4EA3-9A7F-584CA6996BA6}" presName="level3hierChild" presStyleCnt="0"/>
      <dgm:spPr/>
    </dgm:pt>
    <dgm:pt modelId="{DECF68E5-A7E2-4664-906B-98880239C0D9}" type="pres">
      <dgm:prSet presAssocID="{7BD747F7-9EF5-495C-849B-1837BE663E50}" presName="conn2-1" presStyleLbl="parChTrans1D2" presStyleIdx="1" presStyleCnt="3"/>
      <dgm:spPr/>
    </dgm:pt>
    <dgm:pt modelId="{2470D39B-4FBF-446C-88FC-432F761E05E5}" type="pres">
      <dgm:prSet presAssocID="{7BD747F7-9EF5-495C-849B-1837BE663E50}" presName="connTx" presStyleLbl="parChTrans1D2" presStyleIdx="1" presStyleCnt="3"/>
      <dgm:spPr/>
    </dgm:pt>
    <dgm:pt modelId="{02A5E644-90AB-4BF3-B19D-6BB8C07AB089}" type="pres">
      <dgm:prSet presAssocID="{CA952B47-F367-4DEB-8BFF-1B2BD4E251E1}" presName="root2" presStyleCnt="0"/>
      <dgm:spPr/>
    </dgm:pt>
    <dgm:pt modelId="{0EE564B8-7D48-4F3C-B37E-F378ECADE93B}" type="pres">
      <dgm:prSet presAssocID="{CA952B47-F367-4DEB-8BFF-1B2BD4E251E1}" presName="LevelTwoTextNode" presStyleLbl="node2" presStyleIdx="1" presStyleCnt="3">
        <dgm:presLayoutVars>
          <dgm:chPref val="3"/>
        </dgm:presLayoutVars>
      </dgm:prSet>
      <dgm:spPr/>
    </dgm:pt>
    <dgm:pt modelId="{80B0F63A-46BF-4325-ADB9-847C8BFEF5B3}" type="pres">
      <dgm:prSet presAssocID="{CA952B47-F367-4DEB-8BFF-1B2BD4E251E1}" presName="level3hierChild" presStyleCnt="0"/>
      <dgm:spPr/>
    </dgm:pt>
    <dgm:pt modelId="{AD440AF6-A3A3-478C-AE08-9D74014D21C0}" type="pres">
      <dgm:prSet presAssocID="{A7B5EFB3-CBD5-494C-864C-2377BA1B5201}" presName="conn2-1" presStyleLbl="parChTrans1D2" presStyleIdx="2" presStyleCnt="3"/>
      <dgm:spPr/>
    </dgm:pt>
    <dgm:pt modelId="{36E8FDBF-D281-43F4-8615-A02E8296CD31}" type="pres">
      <dgm:prSet presAssocID="{A7B5EFB3-CBD5-494C-864C-2377BA1B5201}" presName="connTx" presStyleLbl="parChTrans1D2" presStyleIdx="2" presStyleCnt="3"/>
      <dgm:spPr/>
    </dgm:pt>
    <dgm:pt modelId="{A27767B2-C165-493D-88DF-3BD14D6E8038}" type="pres">
      <dgm:prSet presAssocID="{14AF7BBA-6273-4635-83DC-3B463E90C438}" presName="root2" presStyleCnt="0"/>
      <dgm:spPr/>
    </dgm:pt>
    <dgm:pt modelId="{82E30DDB-5C7E-482C-9472-6DAA6FEBAEA3}" type="pres">
      <dgm:prSet presAssocID="{14AF7BBA-6273-4635-83DC-3B463E90C438}" presName="LevelTwoTextNode" presStyleLbl="node2" presStyleIdx="2" presStyleCnt="3">
        <dgm:presLayoutVars>
          <dgm:chPref val="3"/>
        </dgm:presLayoutVars>
      </dgm:prSet>
      <dgm:spPr/>
    </dgm:pt>
    <dgm:pt modelId="{66CCC321-8615-4A8C-B6A5-191A511CDDB6}" type="pres">
      <dgm:prSet presAssocID="{14AF7BBA-6273-4635-83DC-3B463E90C438}" presName="level3hierChild" presStyleCnt="0"/>
      <dgm:spPr/>
    </dgm:pt>
  </dgm:ptLst>
  <dgm:cxnLst>
    <dgm:cxn modelId="{CA948805-AD8A-4809-8284-7739BF94F06E}" type="presOf" srcId="{ED504101-005A-4056-B265-29B284865283}" destId="{1720231D-800D-4E3A-AC7B-82D0827C2271}" srcOrd="0" destOrd="0" presId="urn:microsoft.com/office/officeart/2005/8/layout/hierarchy2"/>
    <dgm:cxn modelId="{AB930A0D-0A80-45ED-A349-EB9DB010BFF2}" type="presOf" srcId="{234BED96-88D4-43DC-9BB2-A5D9E8FF7389}" destId="{2549543E-53E6-4B71-84E0-BA0EE9E93DFE}" srcOrd="0" destOrd="0" presId="urn:microsoft.com/office/officeart/2005/8/layout/hierarchy2"/>
    <dgm:cxn modelId="{A6515D26-C7C7-442A-91B3-662F200F5D77}" type="presOf" srcId="{CA952B47-F367-4DEB-8BFF-1B2BD4E251E1}" destId="{0EE564B8-7D48-4F3C-B37E-F378ECADE93B}" srcOrd="0" destOrd="0" presId="urn:microsoft.com/office/officeart/2005/8/layout/hierarchy2"/>
    <dgm:cxn modelId="{1F6A142A-8F29-451E-9722-43FF6D26ED22}" srcId="{5CE6D2DB-A77A-476A-A502-639E9F6CDBEE}" destId="{14AF7BBA-6273-4635-83DC-3B463E90C438}" srcOrd="2" destOrd="0" parTransId="{A7B5EFB3-CBD5-494C-864C-2377BA1B5201}" sibTransId="{627C4D71-EC06-473E-98FF-5C187D03901A}"/>
    <dgm:cxn modelId="{24B92938-B03A-4535-B4D1-115540A2C327}" type="presOf" srcId="{E9FDB546-8D5D-448E-9C41-1A5F3C8936D3}" destId="{08204BA4-1225-4411-8197-864E3B5C58F4}" srcOrd="0" destOrd="0" presId="urn:microsoft.com/office/officeart/2005/8/layout/hierarchy2"/>
    <dgm:cxn modelId="{8D5B373C-C994-47D2-B10A-818B1A449663}" type="presOf" srcId="{A7B5EFB3-CBD5-494C-864C-2377BA1B5201}" destId="{36E8FDBF-D281-43F4-8615-A02E8296CD31}" srcOrd="1" destOrd="0" presId="urn:microsoft.com/office/officeart/2005/8/layout/hierarchy2"/>
    <dgm:cxn modelId="{EB7C2C5C-5BEC-4299-817B-4DD53932A0B2}" type="presOf" srcId="{7BD747F7-9EF5-495C-849B-1837BE663E50}" destId="{DECF68E5-A7E2-4664-906B-98880239C0D9}" srcOrd="0" destOrd="0" presId="urn:microsoft.com/office/officeart/2005/8/layout/hierarchy2"/>
    <dgm:cxn modelId="{24CB474D-B89B-4A6E-AD81-242306589794}" srcId="{234BED96-88D4-43DC-9BB2-A5D9E8FF7389}" destId="{E9FDB546-8D5D-448E-9C41-1A5F3C8936D3}" srcOrd="0" destOrd="0" parTransId="{0167D15D-8CE9-43AD-AC82-A39D58844442}" sibTransId="{B1FA8711-3BB3-4654-82BD-0C74C2AA208A}"/>
    <dgm:cxn modelId="{4D38298B-A529-4A7E-AB5D-D0D997A4C1F0}" srcId="{5CE6D2DB-A77A-476A-A502-639E9F6CDBEE}" destId="{CA952B47-F367-4DEB-8BFF-1B2BD4E251E1}" srcOrd="1" destOrd="0" parTransId="{7BD747F7-9EF5-495C-849B-1837BE663E50}" sibTransId="{F1CF8F89-937A-4F17-82B7-11FD969C19B2}"/>
    <dgm:cxn modelId="{33A4B39C-88E9-45D8-A12E-26D8682FA783}" type="presOf" srcId="{ED504101-005A-4056-B265-29B284865283}" destId="{85303F0D-1CE6-4CC5-BE50-0D34B070A75E}" srcOrd="1" destOrd="0" presId="urn:microsoft.com/office/officeart/2005/8/layout/hierarchy2"/>
    <dgm:cxn modelId="{565131A4-F9B5-4DD5-906E-7C96337A51FC}" srcId="{234BED96-88D4-43DC-9BB2-A5D9E8FF7389}" destId="{5CE6D2DB-A77A-476A-A502-639E9F6CDBEE}" srcOrd="1" destOrd="0" parTransId="{8C6583E6-9A22-4EC3-8C7B-4AC285E302E8}" sibTransId="{CE4E2A93-7710-4C19-8D37-C0A08F30FA8C}"/>
    <dgm:cxn modelId="{171C7FB0-B89B-493E-8C5B-39F314E04BE9}" type="presOf" srcId="{7BD747F7-9EF5-495C-849B-1837BE663E50}" destId="{2470D39B-4FBF-446C-88FC-432F761E05E5}" srcOrd="1" destOrd="0" presId="urn:microsoft.com/office/officeart/2005/8/layout/hierarchy2"/>
    <dgm:cxn modelId="{A7424CC0-72C2-405D-BED2-81FF2065A009}" srcId="{5CE6D2DB-A77A-476A-A502-639E9F6CDBEE}" destId="{E47FF2D0-59C9-4EA3-9A7F-584CA6996BA6}" srcOrd="0" destOrd="0" parTransId="{ED504101-005A-4056-B265-29B284865283}" sibTransId="{3E097687-24E2-481E-9450-33EF557F4757}"/>
    <dgm:cxn modelId="{A0ED0FC6-C9C6-4E80-9D78-9B1F14CC246F}" type="presOf" srcId="{14AF7BBA-6273-4635-83DC-3B463E90C438}" destId="{82E30DDB-5C7E-482C-9472-6DAA6FEBAEA3}" srcOrd="0" destOrd="0" presId="urn:microsoft.com/office/officeart/2005/8/layout/hierarchy2"/>
    <dgm:cxn modelId="{FB5C2FC9-FE28-4655-93C8-DDD7E7CA5FA0}" type="presOf" srcId="{E47FF2D0-59C9-4EA3-9A7F-584CA6996BA6}" destId="{0F5909D1-DA1B-40FA-8FB5-55B2A8E9BC57}" srcOrd="0" destOrd="0" presId="urn:microsoft.com/office/officeart/2005/8/layout/hierarchy2"/>
    <dgm:cxn modelId="{FBF1F9CB-9DF5-4F7B-84BF-F6DD2AB995BC}" type="presOf" srcId="{A7B5EFB3-CBD5-494C-864C-2377BA1B5201}" destId="{AD440AF6-A3A3-478C-AE08-9D74014D21C0}" srcOrd="0" destOrd="0" presId="urn:microsoft.com/office/officeart/2005/8/layout/hierarchy2"/>
    <dgm:cxn modelId="{2A201ED2-A903-4114-BE90-A73BF7B650BD}" type="presOf" srcId="{5CE6D2DB-A77A-476A-A502-639E9F6CDBEE}" destId="{0C726B9E-9F03-4FA3-8DFC-E59EFF76CBB1}" srcOrd="0" destOrd="0" presId="urn:microsoft.com/office/officeart/2005/8/layout/hierarchy2"/>
    <dgm:cxn modelId="{48FBC079-BFCA-4966-B83C-C700AA0ABBCE}" type="presParOf" srcId="{2549543E-53E6-4B71-84E0-BA0EE9E93DFE}" destId="{A49F485E-3377-4831-A0B9-77F625C0EBB4}" srcOrd="0" destOrd="0" presId="urn:microsoft.com/office/officeart/2005/8/layout/hierarchy2"/>
    <dgm:cxn modelId="{A882E129-E87D-4A7A-A26F-91522D0B02F5}" type="presParOf" srcId="{A49F485E-3377-4831-A0B9-77F625C0EBB4}" destId="{08204BA4-1225-4411-8197-864E3B5C58F4}" srcOrd="0" destOrd="0" presId="urn:microsoft.com/office/officeart/2005/8/layout/hierarchy2"/>
    <dgm:cxn modelId="{3A5BD7EC-9CD1-4FD0-89DB-6A8B176AD1B4}" type="presParOf" srcId="{A49F485E-3377-4831-A0B9-77F625C0EBB4}" destId="{97591332-A1BC-4B4B-BA6B-07D373850D64}" srcOrd="1" destOrd="0" presId="urn:microsoft.com/office/officeart/2005/8/layout/hierarchy2"/>
    <dgm:cxn modelId="{F34F8475-DE71-4D50-A8D2-6E4ECAE5114F}" type="presParOf" srcId="{2549543E-53E6-4B71-84E0-BA0EE9E93DFE}" destId="{49221BFF-2351-40D4-9026-86AB129F60BF}" srcOrd="1" destOrd="0" presId="urn:microsoft.com/office/officeart/2005/8/layout/hierarchy2"/>
    <dgm:cxn modelId="{21AF5722-862E-4081-AA88-4CEAC4E1A949}" type="presParOf" srcId="{49221BFF-2351-40D4-9026-86AB129F60BF}" destId="{0C726B9E-9F03-4FA3-8DFC-E59EFF76CBB1}" srcOrd="0" destOrd="0" presId="urn:microsoft.com/office/officeart/2005/8/layout/hierarchy2"/>
    <dgm:cxn modelId="{8B337F8F-2B4B-4A01-B9C3-E669506F4662}" type="presParOf" srcId="{49221BFF-2351-40D4-9026-86AB129F60BF}" destId="{4676DC3D-5AA1-4EAE-BDAB-D1AA7728F893}" srcOrd="1" destOrd="0" presId="urn:microsoft.com/office/officeart/2005/8/layout/hierarchy2"/>
    <dgm:cxn modelId="{CC0837FF-C8D8-4475-8E9C-A95FE5CCF8C7}" type="presParOf" srcId="{4676DC3D-5AA1-4EAE-BDAB-D1AA7728F893}" destId="{1720231D-800D-4E3A-AC7B-82D0827C2271}" srcOrd="0" destOrd="0" presId="urn:microsoft.com/office/officeart/2005/8/layout/hierarchy2"/>
    <dgm:cxn modelId="{88D117B3-8B5D-4A05-A94E-D4D3C0E900A1}" type="presParOf" srcId="{1720231D-800D-4E3A-AC7B-82D0827C2271}" destId="{85303F0D-1CE6-4CC5-BE50-0D34B070A75E}" srcOrd="0" destOrd="0" presId="urn:microsoft.com/office/officeart/2005/8/layout/hierarchy2"/>
    <dgm:cxn modelId="{03E64F3A-85C1-400E-94A3-599356426A6A}" type="presParOf" srcId="{4676DC3D-5AA1-4EAE-BDAB-D1AA7728F893}" destId="{220E2C4C-657F-4CCC-820C-1256456C89DC}" srcOrd="1" destOrd="0" presId="urn:microsoft.com/office/officeart/2005/8/layout/hierarchy2"/>
    <dgm:cxn modelId="{3CE88C33-339C-4780-8DC3-9AF3052DC430}" type="presParOf" srcId="{220E2C4C-657F-4CCC-820C-1256456C89DC}" destId="{0F5909D1-DA1B-40FA-8FB5-55B2A8E9BC57}" srcOrd="0" destOrd="0" presId="urn:microsoft.com/office/officeart/2005/8/layout/hierarchy2"/>
    <dgm:cxn modelId="{2CE2BF44-4296-463E-854F-A9697389F28F}" type="presParOf" srcId="{220E2C4C-657F-4CCC-820C-1256456C89DC}" destId="{234F3C77-5884-4B6C-BB2C-826DD6824BCF}" srcOrd="1" destOrd="0" presId="urn:microsoft.com/office/officeart/2005/8/layout/hierarchy2"/>
    <dgm:cxn modelId="{81FE4959-6F3E-42C2-B562-E67D7E95F3AA}" type="presParOf" srcId="{4676DC3D-5AA1-4EAE-BDAB-D1AA7728F893}" destId="{DECF68E5-A7E2-4664-906B-98880239C0D9}" srcOrd="2" destOrd="0" presId="urn:microsoft.com/office/officeart/2005/8/layout/hierarchy2"/>
    <dgm:cxn modelId="{0F5C8713-CBC7-47CD-8716-5AD2FA019274}" type="presParOf" srcId="{DECF68E5-A7E2-4664-906B-98880239C0D9}" destId="{2470D39B-4FBF-446C-88FC-432F761E05E5}" srcOrd="0" destOrd="0" presId="urn:microsoft.com/office/officeart/2005/8/layout/hierarchy2"/>
    <dgm:cxn modelId="{7AB95C98-839A-4B87-9256-518F6874B0B0}" type="presParOf" srcId="{4676DC3D-5AA1-4EAE-BDAB-D1AA7728F893}" destId="{02A5E644-90AB-4BF3-B19D-6BB8C07AB089}" srcOrd="3" destOrd="0" presId="urn:microsoft.com/office/officeart/2005/8/layout/hierarchy2"/>
    <dgm:cxn modelId="{E6785AD7-FA98-4F65-8CE8-9FACDBFE461F}" type="presParOf" srcId="{02A5E644-90AB-4BF3-B19D-6BB8C07AB089}" destId="{0EE564B8-7D48-4F3C-B37E-F378ECADE93B}" srcOrd="0" destOrd="0" presId="urn:microsoft.com/office/officeart/2005/8/layout/hierarchy2"/>
    <dgm:cxn modelId="{298FBED0-5E98-467E-8B4D-FD751E2757F1}" type="presParOf" srcId="{02A5E644-90AB-4BF3-B19D-6BB8C07AB089}" destId="{80B0F63A-46BF-4325-ADB9-847C8BFEF5B3}" srcOrd="1" destOrd="0" presId="urn:microsoft.com/office/officeart/2005/8/layout/hierarchy2"/>
    <dgm:cxn modelId="{B9593E52-D957-43EC-82A2-7B54D65A8D0C}" type="presParOf" srcId="{4676DC3D-5AA1-4EAE-BDAB-D1AA7728F893}" destId="{AD440AF6-A3A3-478C-AE08-9D74014D21C0}" srcOrd="4" destOrd="0" presId="urn:microsoft.com/office/officeart/2005/8/layout/hierarchy2"/>
    <dgm:cxn modelId="{B20A9F64-9E5F-4B18-A9AF-C1C6CDD2FC9C}" type="presParOf" srcId="{AD440AF6-A3A3-478C-AE08-9D74014D21C0}" destId="{36E8FDBF-D281-43F4-8615-A02E8296CD31}" srcOrd="0" destOrd="0" presId="urn:microsoft.com/office/officeart/2005/8/layout/hierarchy2"/>
    <dgm:cxn modelId="{9C67813A-DBE1-4FFB-96F3-0D7C738E39AD}" type="presParOf" srcId="{4676DC3D-5AA1-4EAE-BDAB-D1AA7728F893}" destId="{A27767B2-C165-493D-88DF-3BD14D6E8038}" srcOrd="5" destOrd="0" presId="urn:microsoft.com/office/officeart/2005/8/layout/hierarchy2"/>
    <dgm:cxn modelId="{FC61964E-0472-4E70-82D1-7CA6D247C39B}" type="presParOf" srcId="{A27767B2-C165-493D-88DF-3BD14D6E8038}" destId="{82E30DDB-5C7E-482C-9472-6DAA6FEBAEA3}" srcOrd="0" destOrd="0" presId="urn:microsoft.com/office/officeart/2005/8/layout/hierarchy2"/>
    <dgm:cxn modelId="{5255BE66-032B-47C0-921E-9255AE6E9195}" type="presParOf" srcId="{A27767B2-C165-493D-88DF-3BD14D6E8038}" destId="{66CCC321-8615-4A8C-B6A5-191A511CDDB6}"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32130D-A525-4293-A088-E719214DBF8A}"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6E886595-4037-4323-9D58-4CF2A1197C58}">
      <dgm:prSet/>
      <dgm:spPr/>
      <dgm:t>
        <a:bodyPr/>
        <a:lstStyle/>
        <a:p>
          <a:r>
            <a:rPr lang="en-GB"/>
            <a:t>Primary care services</a:t>
          </a:r>
          <a:endParaRPr lang="en-US" dirty="0"/>
        </a:p>
      </dgm:t>
    </dgm:pt>
    <dgm:pt modelId="{47B5861F-93B1-439B-8A44-86DB3E22956D}" type="parTrans" cxnId="{B32F10C2-9BBC-459B-B822-95FDC950844E}">
      <dgm:prSet/>
      <dgm:spPr/>
      <dgm:t>
        <a:bodyPr/>
        <a:lstStyle/>
        <a:p>
          <a:endParaRPr lang="en-US"/>
        </a:p>
      </dgm:t>
    </dgm:pt>
    <dgm:pt modelId="{8BE0D860-B206-405B-927D-7EB0D7EBB194}" type="sibTrans" cxnId="{B32F10C2-9BBC-459B-B822-95FDC950844E}">
      <dgm:prSet/>
      <dgm:spPr/>
      <dgm:t>
        <a:bodyPr/>
        <a:lstStyle/>
        <a:p>
          <a:endParaRPr lang="en-US"/>
        </a:p>
      </dgm:t>
    </dgm:pt>
    <dgm:pt modelId="{2ED1D1B9-5C72-4F93-86CA-7194E8E1F1C6}">
      <dgm:prSet/>
      <dgm:spPr/>
      <dgm:t>
        <a:bodyPr/>
        <a:lstStyle/>
        <a:p>
          <a:r>
            <a:rPr lang="en-GB" dirty="0"/>
            <a:t>Secondary care services</a:t>
          </a:r>
          <a:endParaRPr lang="en-US" dirty="0"/>
        </a:p>
      </dgm:t>
    </dgm:pt>
    <dgm:pt modelId="{AFCBB7C6-E324-4BF1-ABE6-2AB27485196F}" type="parTrans" cxnId="{B7F0D258-1474-44DA-A969-191AEE951182}">
      <dgm:prSet/>
      <dgm:spPr/>
      <dgm:t>
        <a:bodyPr/>
        <a:lstStyle/>
        <a:p>
          <a:endParaRPr lang="en-US"/>
        </a:p>
      </dgm:t>
    </dgm:pt>
    <dgm:pt modelId="{48C6673B-B72A-4891-870C-BF6D47FB7501}" type="sibTrans" cxnId="{B7F0D258-1474-44DA-A969-191AEE951182}">
      <dgm:prSet/>
      <dgm:spPr/>
      <dgm:t>
        <a:bodyPr/>
        <a:lstStyle/>
        <a:p>
          <a:endParaRPr lang="en-US"/>
        </a:p>
      </dgm:t>
    </dgm:pt>
    <dgm:pt modelId="{A5BAB0EC-5D78-4305-B1B5-33A2138342FD}">
      <dgm:prSet/>
      <dgm:spPr/>
      <dgm:t>
        <a:bodyPr/>
        <a:lstStyle/>
        <a:p>
          <a:r>
            <a:rPr lang="en-GB" dirty="0"/>
            <a:t>Third sector organisations collaboration</a:t>
          </a:r>
          <a:endParaRPr lang="en-US" dirty="0"/>
        </a:p>
      </dgm:t>
    </dgm:pt>
    <dgm:pt modelId="{8804D6DB-5558-49B8-B4AC-36C47E38A331}" type="parTrans" cxnId="{22EA5ED5-5E66-4B7B-A9EC-0242BB496DB5}">
      <dgm:prSet/>
      <dgm:spPr/>
      <dgm:t>
        <a:bodyPr/>
        <a:lstStyle/>
        <a:p>
          <a:endParaRPr lang="en-US"/>
        </a:p>
      </dgm:t>
    </dgm:pt>
    <dgm:pt modelId="{30C71FDA-D164-456E-A4CF-B61431ED3A62}" type="sibTrans" cxnId="{22EA5ED5-5E66-4B7B-A9EC-0242BB496DB5}">
      <dgm:prSet/>
      <dgm:spPr/>
      <dgm:t>
        <a:bodyPr/>
        <a:lstStyle/>
        <a:p>
          <a:endParaRPr lang="en-US"/>
        </a:p>
      </dgm:t>
    </dgm:pt>
    <dgm:pt modelId="{53A3BFB4-EE36-4D9B-8340-B50C689985C8}">
      <dgm:prSet/>
      <dgm:spPr/>
      <dgm:t>
        <a:bodyPr/>
        <a:lstStyle/>
        <a:p>
          <a:r>
            <a:rPr lang="en-GB" dirty="0"/>
            <a:t>This would provide:</a:t>
          </a:r>
          <a:endParaRPr lang="en-US" dirty="0"/>
        </a:p>
      </dgm:t>
    </dgm:pt>
    <dgm:pt modelId="{528D41E6-749A-43DB-86CD-788E5024EB36}" type="parTrans" cxnId="{7E138F16-165F-4F72-BE82-087F2D2C5EA3}">
      <dgm:prSet/>
      <dgm:spPr/>
      <dgm:t>
        <a:bodyPr/>
        <a:lstStyle/>
        <a:p>
          <a:endParaRPr lang="en-US"/>
        </a:p>
      </dgm:t>
    </dgm:pt>
    <dgm:pt modelId="{9489421A-83C3-4B76-8133-BE4E15399316}" type="sibTrans" cxnId="{7E138F16-165F-4F72-BE82-087F2D2C5EA3}">
      <dgm:prSet/>
      <dgm:spPr/>
      <dgm:t>
        <a:bodyPr/>
        <a:lstStyle/>
        <a:p>
          <a:endParaRPr lang="en-US"/>
        </a:p>
      </dgm:t>
    </dgm:pt>
    <dgm:pt modelId="{E3BEDC18-FF44-4FA6-B2C7-BEC2283C97AF}">
      <dgm:prSet/>
      <dgm:spPr/>
      <dgm:t>
        <a:bodyPr/>
        <a:lstStyle/>
        <a:p>
          <a:r>
            <a:rPr lang="en-GB"/>
            <a:t>Comprehensive</a:t>
          </a:r>
          <a:endParaRPr lang="en-US" dirty="0"/>
        </a:p>
      </dgm:t>
    </dgm:pt>
    <dgm:pt modelId="{DE3B7A73-4613-40E3-9E29-F3C43FCAECBE}" type="parTrans" cxnId="{D940AB3C-A64C-4CB1-95F4-CD39138B017F}">
      <dgm:prSet/>
      <dgm:spPr/>
      <dgm:t>
        <a:bodyPr/>
        <a:lstStyle/>
        <a:p>
          <a:endParaRPr lang="en-US"/>
        </a:p>
      </dgm:t>
    </dgm:pt>
    <dgm:pt modelId="{E3F294AD-9C5D-4081-B373-BD041165C837}" type="sibTrans" cxnId="{D940AB3C-A64C-4CB1-95F4-CD39138B017F}">
      <dgm:prSet/>
      <dgm:spPr/>
      <dgm:t>
        <a:bodyPr/>
        <a:lstStyle/>
        <a:p>
          <a:endParaRPr lang="en-US"/>
        </a:p>
      </dgm:t>
    </dgm:pt>
    <dgm:pt modelId="{6D69930E-7F09-4B5F-A142-58ADB5FB81C2}">
      <dgm:prSet/>
      <dgm:spPr/>
      <dgm:t>
        <a:bodyPr/>
        <a:lstStyle/>
        <a:p>
          <a:r>
            <a:rPr lang="en-GB"/>
            <a:t>Holistic</a:t>
          </a:r>
          <a:endParaRPr lang="en-US" dirty="0"/>
        </a:p>
      </dgm:t>
    </dgm:pt>
    <dgm:pt modelId="{FA5F7D85-CCCA-4F39-A01A-70138E8CFD40}" type="parTrans" cxnId="{E244C37F-9A33-48A0-9DD8-06C9541BF6C7}">
      <dgm:prSet/>
      <dgm:spPr/>
      <dgm:t>
        <a:bodyPr/>
        <a:lstStyle/>
        <a:p>
          <a:endParaRPr lang="en-US"/>
        </a:p>
      </dgm:t>
    </dgm:pt>
    <dgm:pt modelId="{2FB6DC77-AD19-4C93-B528-4A1F303C6A82}" type="sibTrans" cxnId="{E244C37F-9A33-48A0-9DD8-06C9541BF6C7}">
      <dgm:prSet/>
      <dgm:spPr/>
      <dgm:t>
        <a:bodyPr/>
        <a:lstStyle/>
        <a:p>
          <a:endParaRPr lang="en-US"/>
        </a:p>
      </dgm:t>
    </dgm:pt>
    <dgm:pt modelId="{AAC0C5AD-B261-419B-8452-2E6B22DAC7BC}">
      <dgm:prSet/>
      <dgm:spPr/>
      <dgm:t>
        <a:bodyPr/>
        <a:lstStyle/>
        <a:p>
          <a:r>
            <a:rPr lang="en-GB" dirty="0"/>
            <a:t>Person-centred care</a:t>
          </a:r>
          <a:endParaRPr lang="en-US" dirty="0"/>
        </a:p>
      </dgm:t>
    </dgm:pt>
    <dgm:pt modelId="{EA6B3479-C95A-47C7-A78E-89E22E18BB23}" type="parTrans" cxnId="{9ECEEE75-7FE7-4040-AB71-E50306C65B20}">
      <dgm:prSet/>
      <dgm:spPr/>
      <dgm:t>
        <a:bodyPr/>
        <a:lstStyle/>
        <a:p>
          <a:endParaRPr lang="en-US"/>
        </a:p>
      </dgm:t>
    </dgm:pt>
    <dgm:pt modelId="{8AF6E49D-E17C-472A-B1D3-DF9FB2B4A920}" type="sibTrans" cxnId="{9ECEEE75-7FE7-4040-AB71-E50306C65B20}">
      <dgm:prSet/>
      <dgm:spPr/>
      <dgm:t>
        <a:bodyPr/>
        <a:lstStyle/>
        <a:p>
          <a:endParaRPr lang="en-US"/>
        </a:p>
      </dgm:t>
    </dgm:pt>
    <dgm:pt modelId="{CB84F558-D111-4414-91FB-B8718E8B163C}" type="pres">
      <dgm:prSet presAssocID="{9032130D-A525-4293-A088-E719214DBF8A}" presName="diagram" presStyleCnt="0">
        <dgm:presLayoutVars>
          <dgm:dir/>
          <dgm:resizeHandles val="exact"/>
        </dgm:presLayoutVars>
      </dgm:prSet>
      <dgm:spPr/>
    </dgm:pt>
    <dgm:pt modelId="{DE2A277A-2661-48B8-8136-8442E6234AF2}" type="pres">
      <dgm:prSet presAssocID="{6E886595-4037-4323-9D58-4CF2A1197C58}" presName="node" presStyleLbl="node1" presStyleIdx="0" presStyleCnt="7" custScaleX="147626" custLinFactNeighborX="-89922" custLinFactNeighborY="1122">
        <dgm:presLayoutVars>
          <dgm:bulletEnabled val="1"/>
        </dgm:presLayoutVars>
      </dgm:prSet>
      <dgm:spPr/>
    </dgm:pt>
    <dgm:pt modelId="{5855EFF2-4B9E-48C9-A1DB-56CBC274EEC1}" type="pres">
      <dgm:prSet presAssocID="{8BE0D860-B206-405B-927D-7EB0D7EBB194}" presName="sibTrans" presStyleCnt="0"/>
      <dgm:spPr/>
    </dgm:pt>
    <dgm:pt modelId="{8FB44CF9-27D0-4354-9AD6-0443F3341F7A}" type="pres">
      <dgm:prSet presAssocID="{2ED1D1B9-5C72-4F93-86CA-7194E8E1F1C6}" presName="node" presStyleLbl="node1" presStyleIdx="1" presStyleCnt="7" custScaleX="125466" custScaleY="101374" custLinFactNeighborX="-92639" custLinFactNeighborY="2722">
        <dgm:presLayoutVars>
          <dgm:bulletEnabled val="1"/>
        </dgm:presLayoutVars>
      </dgm:prSet>
      <dgm:spPr/>
    </dgm:pt>
    <dgm:pt modelId="{E834885B-B9C2-4EE5-8280-B8FAC0CBB54A}" type="pres">
      <dgm:prSet presAssocID="{48C6673B-B72A-4891-870C-BF6D47FB7501}" presName="sibTrans" presStyleCnt="0"/>
      <dgm:spPr/>
    </dgm:pt>
    <dgm:pt modelId="{9A83A919-404A-4D65-AF1F-AE974AE20691}" type="pres">
      <dgm:prSet presAssocID="{A5BAB0EC-5D78-4305-B1B5-33A2138342FD}" presName="node" presStyleLbl="node1" presStyleIdx="2" presStyleCnt="7" custScaleX="172663" custLinFactX="100000" custLinFactY="-13258" custLinFactNeighborX="136684" custLinFactNeighborY="-100000">
        <dgm:presLayoutVars>
          <dgm:bulletEnabled val="1"/>
        </dgm:presLayoutVars>
      </dgm:prSet>
      <dgm:spPr/>
    </dgm:pt>
    <dgm:pt modelId="{15B807D0-C906-425A-9A70-DE48FF23B491}" type="pres">
      <dgm:prSet presAssocID="{30C71FDA-D164-456E-A4CF-B61431ED3A62}" presName="sibTrans" presStyleCnt="0"/>
      <dgm:spPr/>
    </dgm:pt>
    <dgm:pt modelId="{AA8B3A70-3C19-47F4-80DA-64C0E110998A}" type="pres">
      <dgm:prSet presAssocID="{53A3BFB4-EE36-4D9B-8340-B50C689985C8}" presName="node" presStyleLbl="node1" presStyleIdx="3" presStyleCnt="7" custScaleX="178694" custScaleY="54569" custLinFactX="-8232" custLinFactNeighborX="-100000" custLinFactNeighborY="-9137">
        <dgm:presLayoutVars>
          <dgm:bulletEnabled val="1"/>
        </dgm:presLayoutVars>
      </dgm:prSet>
      <dgm:spPr/>
    </dgm:pt>
    <dgm:pt modelId="{47673D9D-EAAA-4AD5-89A4-158E1C89F602}" type="pres">
      <dgm:prSet presAssocID="{9489421A-83C3-4B76-8133-BE4E15399316}" presName="sibTrans" presStyleCnt="0"/>
      <dgm:spPr/>
    </dgm:pt>
    <dgm:pt modelId="{EF0B9D06-152D-4F66-B8B1-6C7FC5F8BF91}" type="pres">
      <dgm:prSet presAssocID="{E3BEDC18-FF44-4FA6-B2C7-BEC2283C97AF}" presName="node" presStyleLbl="node1" presStyleIdx="4" presStyleCnt="7" custLinFactNeighborX="-52427" custLinFactNeighborY="-10519">
        <dgm:presLayoutVars>
          <dgm:bulletEnabled val="1"/>
        </dgm:presLayoutVars>
      </dgm:prSet>
      <dgm:spPr/>
    </dgm:pt>
    <dgm:pt modelId="{61ED9D5F-A4B8-42EC-9855-2A2921D3F0F1}" type="pres">
      <dgm:prSet presAssocID="{E3F294AD-9C5D-4081-B373-BD041165C837}" presName="sibTrans" presStyleCnt="0"/>
      <dgm:spPr/>
    </dgm:pt>
    <dgm:pt modelId="{C480ECFD-A171-4B8D-B63B-E2EE29F592C5}" type="pres">
      <dgm:prSet presAssocID="{6D69930E-7F09-4B5F-A142-58ADB5FB81C2}" presName="node" presStyleLbl="node1" presStyleIdx="5" presStyleCnt="7" custScaleX="119131" custLinFactNeighborX="-7489" custLinFactNeighborY="-9967">
        <dgm:presLayoutVars>
          <dgm:bulletEnabled val="1"/>
        </dgm:presLayoutVars>
      </dgm:prSet>
      <dgm:spPr/>
    </dgm:pt>
    <dgm:pt modelId="{7A11D2C2-CE26-4552-A5CD-AC5AC8F8E397}" type="pres">
      <dgm:prSet presAssocID="{2FB6DC77-AD19-4C93-B528-4A1F303C6A82}" presName="sibTrans" presStyleCnt="0"/>
      <dgm:spPr/>
    </dgm:pt>
    <dgm:pt modelId="{032B77C2-D415-48FA-AEF8-0D4E751A1134}" type="pres">
      <dgm:prSet presAssocID="{AAC0C5AD-B261-419B-8452-2E6B22DAC7BC}" presName="node" presStyleLbl="node1" presStyleIdx="6" presStyleCnt="7" custLinFactNeighborX="53694" custLinFactNeighborY="-8506">
        <dgm:presLayoutVars>
          <dgm:bulletEnabled val="1"/>
        </dgm:presLayoutVars>
      </dgm:prSet>
      <dgm:spPr/>
    </dgm:pt>
  </dgm:ptLst>
  <dgm:cxnLst>
    <dgm:cxn modelId="{7E138F16-165F-4F72-BE82-087F2D2C5EA3}" srcId="{9032130D-A525-4293-A088-E719214DBF8A}" destId="{53A3BFB4-EE36-4D9B-8340-B50C689985C8}" srcOrd="3" destOrd="0" parTransId="{528D41E6-749A-43DB-86CD-788E5024EB36}" sibTransId="{9489421A-83C3-4B76-8133-BE4E15399316}"/>
    <dgm:cxn modelId="{DD1C2E19-2E5C-4F4C-85EE-E7958BC9188D}" type="presOf" srcId="{6D69930E-7F09-4B5F-A142-58ADB5FB81C2}" destId="{C480ECFD-A171-4B8D-B63B-E2EE29F592C5}" srcOrd="0" destOrd="0" presId="urn:microsoft.com/office/officeart/2005/8/layout/default"/>
    <dgm:cxn modelId="{94099827-27D1-4135-9192-FCA36437CAE4}" type="presOf" srcId="{53A3BFB4-EE36-4D9B-8340-B50C689985C8}" destId="{AA8B3A70-3C19-47F4-80DA-64C0E110998A}" srcOrd="0" destOrd="0" presId="urn:microsoft.com/office/officeart/2005/8/layout/default"/>
    <dgm:cxn modelId="{D940AB3C-A64C-4CB1-95F4-CD39138B017F}" srcId="{9032130D-A525-4293-A088-E719214DBF8A}" destId="{E3BEDC18-FF44-4FA6-B2C7-BEC2283C97AF}" srcOrd="4" destOrd="0" parTransId="{DE3B7A73-4613-40E3-9E29-F3C43FCAECBE}" sibTransId="{E3F294AD-9C5D-4081-B373-BD041165C837}"/>
    <dgm:cxn modelId="{C85BE73F-8D0D-4876-9BDA-4EB2E2C436AD}" type="presOf" srcId="{A5BAB0EC-5D78-4305-B1B5-33A2138342FD}" destId="{9A83A919-404A-4D65-AF1F-AE974AE20691}" srcOrd="0" destOrd="0" presId="urn:microsoft.com/office/officeart/2005/8/layout/default"/>
    <dgm:cxn modelId="{62839451-F3FC-4939-831D-10656D02CC60}" type="presOf" srcId="{2ED1D1B9-5C72-4F93-86CA-7194E8E1F1C6}" destId="{8FB44CF9-27D0-4354-9AD6-0443F3341F7A}" srcOrd="0" destOrd="0" presId="urn:microsoft.com/office/officeart/2005/8/layout/default"/>
    <dgm:cxn modelId="{A6E1DE71-3B89-4159-A418-12D54CDE6366}" type="presOf" srcId="{6E886595-4037-4323-9D58-4CF2A1197C58}" destId="{DE2A277A-2661-48B8-8136-8442E6234AF2}" srcOrd="0" destOrd="0" presId="urn:microsoft.com/office/officeart/2005/8/layout/default"/>
    <dgm:cxn modelId="{9ECEEE75-7FE7-4040-AB71-E50306C65B20}" srcId="{9032130D-A525-4293-A088-E719214DBF8A}" destId="{AAC0C5AD-B261-419B-8452-2E6B22DAC7BC}" srcOrd="6" destOrd="0" parTransId="{EA6B3479-C95A-47C7-A78E-89E22E18BB23}" sibTransId="{8AF6E49D-E17C-472A-B1D3-DF9FB2B4A920}"/>
    <dgm:cxn modelId="{B7F0D258-1474-44DA-A969-191AEE951182}" srcId="{9032130D-A525-4293-A088-E719214DBF8A}" destId="{2ED1D1B9-5C72-4F93-86CA-7194E8E1F1C6}" srcOrd="1" destOrd="0" parTransId="{AFCBB7C6-E324-4BF1-ABE6-2AB27485196F}" sibTransId="{48C6673B-B72A-4891-870C-BF6D47FB7501}"/>
    <dgm:cxn modelId="{E244C37F-9A33-48A0-9DD8-06C9541BF6C7}" srcId="{9032130D-A525-4293-A088-E719214DBF8A}" destId="{6D69930E-7F09-4B5F-A142-58ADB5FB81C2}" srcOrd="5" destOrd="0" parTransId="{FA5F7D85-CCCA-4F39-A01A-70138E8CFD40}" sibTransId="{2FB6DC77-AD19-4C93-B528-4A1F303C6A82}"/>
    <dgm:cxn modelId="{EA84B08B-7167-4375-97A3-644F502CFAB8}" type="presOf" srcId="{E3BEDC18-FF44-4FA6-B2C7-BEC2283C97AF}" destId="{EF0B9D06-152D-4F66-B8B1-6C7FC5F8BF91}" srcOrd="0" destOrd="0" presId="urn:microsoft.com/office/officeart/2005/8/layout/default"/>
    <dgm:cxn modelId="{B32F10C2-9BBC-459B-B822-95FDC950844E}" srcId="{9032130D-A525-4293-A088-E719214DBF8A}" destId="{6E886595-4037-4323-9D58-4CF2A1197C58}" srcOrd="0" destOrd="0" parTransId="{47B5861F-93B1-439B-8A44-86DB3E22956D}" sibTransId="{8BE0D860-B206-405B-927D-7EB0D7EBB194}"/>
    <dgm:cxn modelId="{DE3E10D4-89BD-460E-A1D9-4016AA018890}" type="presOf" srcId="{AAC0C5AD-B261-419B-8452-2E6B22DAC7BC}" destId="{032B77C2-D415-48FA-AEF8-0D4E751A1134}" srcOrd="0" destOrd="0" presId="urn:microsoft.com/office/officeart/2005/8/layout/default"/>
    <dgm:cxn modelId="{22EA5ED5-5E66-4B7B-A9EC-0242BB496DB5}" srcId="{9032130D-A525-4293-A088-E719214DBF8A}" destId="{A5BAB0EC-5D78-4305-B1B5-33A2138342FD}" srcOrd="2" destOrd="0" parTransId="{8804D6DB-5558-49B8-B4AC-36C47E38A331}" sibTransId="{30C71FDA-D164-456E-A4CF-B61431ED3A62}"/>
    <dgm:cxn modelId="{40065ED9-51A4-49FF-98E9-F71DFF824982}" type="presOf" srcId="{9032130D-A525-4293-A088-E719214DBF8A}" destId="{CB84F558-D111-4414-91FB-B8718E8B163C}" srcOrd="0" destOrd="0" presId="urn:microsoft.com/office/officeart/2005/8/layout/default"/>
    <dgm:cxn modelId="{4EEA76D9-613F-4987-9D61-463C208E4117}" type="presParOf" srcId="{CB84F558-D111-4414-91FB-B8718E8B163C}" destId="{DE2A277A-2661-48B8-8136-8442E6234AF2}" srcOrd="0" destOrd="0" presId="urn:microsoft.com/office/officeart/2005/8/layout/default"/>
    <dgm:cxn modelId="{4E5B584F-AF17-4103-B8C3-1712732F7AEC}" type="presParOf" srcId="{CB84F558-D111-4414-91FB-B8718E8B163C}" destId="{5855EFF2-4B9E-48C9-A1DB-56CBC274EEC1}" srcOrd="1" destOrd="0" presId="urn:microsoft.com/office/officeart/2005/8/layout/default"/>
    <dgm:cxn modelId="{D8579714-484E-48B1-8070-FA78E5AF8F9E}" type="presParOf" srcId="{CB84F558-D111-4414-91FB-B8718E8B163C}" destId="{8FB44CF9-27D0-4354-9AD6-0443F3341F7A}" srcOrd="2" destOrd="0" presId="urn:microsoft.com/office/officeart/2005/8/layout/default"/>
    <dgm:cxn modelId="{A15CAF64-32D7-45CE-B610-B2BDF5A98206}" type="presParOf" srcId="{CB84F558-D111-4414-91FB-B8718E8B163C}" destId="{E834885B-B9C2-4EE5-8280-B8FAC0CBB54A}" srcOrd="3" destOrd="0" presId="urn:microsoft.com/office/officeart/2005/8/layout/default"/>
    <dgm:cxn modelId="{710137AA-6038-4B79-A49D-4F377EB3AD2E}" type="presParOf" srcId="{CB84F558-D111-4414-91FB-B8718E8B163C}" destId="{9A83A919-404A-4D65-AF1F-AE974AE20691}" srcOrd="4" destOrd="0" presId="urn:microsoft.com/office/officeart/2005/8/layout/default"/>
    <dgm:cxn modelId="{DA7F4A62-C2EC-4A00-87ED-806D1A572898}" type="presParOf" srcId="{CB84F558-D111-4414-91FB-B8718E8B163C}" destId="{15B807D0-C906-425A-9A70-DE48FF23B491}" srcOrd="5" destOrd="0" presId="urn:microsoft.com/office/officeart/2005/8/layout/default"/>
    <dgm:cxn modelId="{543B8A6C-BAF9-4292-A181-4FD5AED4D057}" type="presParOf" srcId="{CB84F558-D111-4414-91FB-B8718E8B163C}" destId="{AA8B3A70-3C19-47F4-80DA-64C0E110998A}" srcOrd="6" destOrd="0" presId="urn:microsoft.com/office/officeart/2005/8/layout/default"/>
    <dgm:cxn modelId="{D287EA2E-DF5D-4A94-BDF9-1E4B0B3F9110}" type="presParOf" srcId="{CB84F558-D111-4414-91FB-B8718E8B163C}" destId="{47673D9D-EAAA-4AD5-89A4-158E1C89F602}" srcOrd="7" destOrd="0" presId="urn:microsoft.com/office/officeart/2005/8/layout/default"/>
    <dgm:cxn modelId="{4E7ED1B2-D312-43A7-B135-AAE6D1C02467}" type="presParOf" srcId="{CB84F558-D111-4414-91FB-B8718E8B163C}" destId="{EF0B9D06-152D-4F66-B8B1-6C7FC5F8BF91}" srcOrd="8" destOrd="0" presId="urn:microsoft.com/office/officeart/2005/8/layout/default"/>
    <dgm:cxn modelId="{6BE4F42B-84F3-447C-A1CD-57A2B903B194}" type="presParOf" srcId="{CB84F558-D111-4414-91FB-B8718E8B163C}" destId="{61ED9D5F-A4B8-42EC-9855-2A2921D3F0F1}" srcOrd="9" destOrd="0" presId="urn:microsoft.com/office/officeart/2005/8/layout/default"/>
    <dgm:cxn modelId="{560396B7-5EF7-4713-8651-D2B11E7E5A9A}" type="presParOf" srcId="{CB84F558-D111-4414-91FB-B8718E8B163C}" destId="{C480ECFD-A171-4B8D-B63B-E2EE29F592C5}" srcOrd="10" destOrd="0" presId="urn:microsoft.com/office/officeart/2005/8/layout/default"/>
    <dgm:cxn modelId="{4E05EF2D-D69B-4AC6-81D6-CA8CB1E5DBF5}" type="presParOf" srcId="{CB84F558-D111-4414-91FB-B8718E8B163C}" destId="{7A11D2C2-CE26-4552-A5CD-AC5AC8F8E397}" srcOrd="11" destOrd="0" presId="urn:microsoft.com/office/officeart/2005/8/layout/default"/>
    <dgm:cxn modelId="{7DFCCFD2-B882-44CC-86AE-BECF4832D601}" type="presParOf" srcId="{CB84F558-D111-4414-91FB-B8718E8B163C}" destId="{032B77C2-D415-48FA-AEF8-0D4E751A113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BD85A8-89E8-4A92-883E-3A59B4D19E22}" type="doc">
      <dgm:prSet loTypeId="urn:microsoft.com/office/officeart/2016/7/layout/RepeatingBendingProcessNew" loCatId="process" qsTypeId="urn:microsoft.com/office/officeart/2005/8/quickstyle/simple5" qsCatId="simple" csTypeId="urn:microsoft.com/office/officeart/2005/8/colors/colorful4" csCatId="colorful"/>
      <dgm:spPr/>
      <dgm:t>
        <a:bodyPr/>
        <a:lstStyle/>
        <a:p>
          <a:endParaRPr lang="en-US"/>
        </a:p>
      </dgm:t>
    </dgm:pt>
    <dgm:pt modelId="{928C00CA-31B4-43EA-9AD0-FF89B834D008}">
      <dgm:prSet/>
      <dgm:spPr/>
      <dgm:t>
        <a:bodyPr/>
        <a:lstStyle/>
        <a:p>
          <a:r>
            <a:rPr lang="en-GB" u="sng"/>
            <a:t>National service model (NSM), </a:t>
          </a:r>
          <a:r>
            <a:rPr lang="en-GB"/>
            <a:t>allows for:</a:t>
          </a:r>
          <a:endParaRPr lang="en-US"/>
        </a:p>
      </dgm:t>
    </dgm:pt>
    <dgm:pt modelId="{B32DFED5-6D81-4765-AD8C-DE152DF67B9D}" type="parTrans" cxnId="{C88503B7-8295-4420-BA9B-8F8655BD96E9}">
      <dgm:prSet/>
      <dgm:spPr/>
      <dgm:t>
        <a:bodyPr/>
        <a:lstStyle/>
        <a:p>
          <a:endParaRPr lang="en-US"/>
        </a:p>
      </dgm:t>
    </dgm:pt>
    <dgm:pt modelId="{FFF9B3AD-FB75-47CF-863C-141D8E9AA651}" type="sibTrans" cxnId="{C88503B7-8295-4420-BA9B-8F8655BD96E9}">
      <dgm:prSet/>
      <dgm:spPr/>
      <dgm:t>
        <a:bodyPr/>
        <a:lstStyle/>
        <a:p>
          <a:endParaRPr lang="en-US"/>
        </a:p>
      </dgm:t>
    </dgm:pt>
    <dgm:pt modelId="{BB9F283B-873C-4160-A023-964CAB24D47B}">
      <dgm:prSet/>
      <dgm:spPr/>
      <dgm:t>
        <a:bodyPr/>
        <a:lstStyle/>
        <a:p>
          <a:r>
            <a:rPr lang="en-GB"/>
            <a:t>links between services.</a:t>
          </a:r>
          <a:endParaRPr lang="en-US"/>
        </a:p>
      </dgm:t>
    </dgm:pt>
    <dgm:pt modelId="{E076FB7E-624C-48FF-A57D-E9CADF09FA84}" type="parTrans" cxnId="{5257517B-FE0C-4B2E-8DA2-71211A054ABC}">
      <dgm:prSet/>
      <dgm:spPr/>
      <dgm:t>
        <a:bodyPr/>
        <a:lstStyle/>
        <a:p>
          <a:endParaRPr lang="en-US"/>
        </a:p>
      </dgm:t>
    </dgm:pt>
    <dgm:pt modelId="{32C0B110-F157-4251-8196-5A0B88DF0AEB}" type="sibTrans" cxnId="{5257517B-FE0C-4B2E-8DA2-71211A054ABC}">
      <dgm:prSet/>
      <dgm:spPr/>
      <dgm:t>
        <a:bodyPr/>
        <a:lstStyle/>
        <a:p>
          <a:endParaRPr lang="en-US"/>
        </a:p>
      </dgm:t>
    </dgm:pt>
    <dgm:pt modelId="{66515107-D9C1-4D72-ABED-0233AFC98DEE}">
      <dgm:prSet/>
      <dgm:spPr/>
      <dgm:t>
        <a:bodyPr/>
        <a:lstStyle/>
        <a:p>
          <a:r>
            <a:rPr lang="en-GB"/>
            <a:t>Fluid mental health care delivery.</a:t>
          </a:r>
          <a:endParaRPr lang="en-US"/>
        </a:p>
      </dgm:t>
    </dgm:pt>
    <dgm:pt modelId="{4D942600-E864-49F5-8D5C-76B922F1099A}" type="parTrans" cxnId="{1C4A09E6-06D6-44FC-9EDE-42B448F40FCB}">
      <dgm:prSet/>
      <dgm:spPr/>
      <dgm:t>
        <a:bodyPr/>
        <a:lstStyle/>
        <a:p>
          <a:endParaRPr lang="en-US"/>
        </a:p>
      </dgm:t>
    </dgm:pt>
    <dgm:pt modelId="{1F38F06C-BE6B-40D5-B622-47011D686E45}" type="sibTrans" cxnId="{1C4A09E6-06D6-44FC-9EDE-42B448F40FCB}">
      <dgm:prSet/>
      <dgm:spPr/>
      <dgm:t>
        <a:bodyPr/>
        <a:lstStyle/>
        <a:p>
          <a:endParaRPr lang="en-US"/>
        </a:p>
      </dgm:t>
    </dgm:pt>
    <dgm:pt modelId="{4C5FB0C8-0304-4A9D-8DE5-80E7A25FA358}">
      <dgm:prSet/>
      <dgm:spPr/>
      <dgm:t>
        <a:bodyPr/>
        <a:lstStyle/>
        <a:p>
          <a:r>
            <a:rPr lang="en-GB"/>
            <a:t>Recognition of the role of third sector organisations such as mental health advocacy in developing person centred services.</a:t>
          </a:r>
          <a:endParaRPr lang="en-US"/>
        </a:p>
      </dgm:t>
    </dgm:pt>
    <dgm:pt modelId="{87049485-BE85-4983-9F21-B457E5F237B2}" type="parTrans" cxnId="{E3F8A682-43FF-45A9-8076-71ABB27D479A}">
      <dgm:prSet/>
      <dgm:spPr/>
      <dgm:t>
        <a:bodyPr/>
        <a:lstStyle/>
        <a:p>
          <a:endParaRPr lang="en-US"/>
        </a:p>
      </dgm:t>
    </dgm:pt>
    <dgm:pt modelId="{DAEBD2F4-37C4-4FFB-8509-F402AEFFBA5C}" type="sibTrans" cxnId="{E3F8A682-43FF-45A9-8076-71ABB27D479A}">
      <dgm:prSet/>
      <dgm:spPr/>
      <dgm:t>
        <a:bodyPr/>
        <a:lstStyle/>
        <a:p>
          <a:endParaRPr lang="en-US"/>
        </a:p>
      </dgm:t>
    </dgm:pt>
    <dgm:pt modelId="{2227A5CC-B08F-4C49-BC12-10C7DA5FC94D}">
      <dgm:prSet/>
      <dgm:spPr/>
      <dgm:t>
        <a:bodyPr/>
        <a:lstStyle/>
        <a:p>
          <a:r>
            <a:rPr lang="en-GB"/>
            <a:t>Tiered model of mental health services.</a:t>
          </a:r>
          <a:endParaRPr lang="en-US"/>
        </a:p>
      </dgm:t>
    </dgm:pt>
    <dgm:pt modelId="{9AE5206C-6467-4A29-9DE9-E1F0501EA6DA}" type="parTrans" cxnId="{3991326A-C959-47B0-B2E0-88D029E378F2}">
      <dgm:prSet/>
      <dgm:spPr/>
      <dgm:t>
        <a:bodyPr/>
        <a:lstStyle/>
        <a:p>
          <a:endParaRPr lang="en-US"/>
        </a:p>
      </dgm:t>
    </dgm:pt>
    <dgm:pt modelId="{DC6F4175-5D65-4A75-A694-783B5F3518F8}" type="sibTrans" cxnId="{3991326A-C959-47B0-B2E0-88D029E378F2}">
      <dgm:prSet/>
      <dgm:spPr/>
      <dgm:t>
        <a:bodyPr/>
        <a:lstStyle/>
        <a:p>
          <a:endParaRPr lang="en-US"/>
        </a:p>
      </dgm:t>
    </dgm:pt>
    <dgm:pt modelId="{3B4A3319-E04E-4271-B982-1A0C9EC09AAD}">
      <dgm:prSet/>
      <dgm:spPr/>
      <dgm:t>
        <a:bodyPr/>
        <a:lstStyle/>
        <a:p>
          <a:r>
            <a:rPr lang="en-GB"/>
            <a:t>A whole systems approach </a:t>
          </a:r>
          <a:endParaRPr lang="en-US"/>
        </a:p>
      </dgm:t>
    </dgm:pt>
    <dgm:pt modelId="{3B92410E-6CAD-4086-9734-8C45DAC90185}" type="parTrans" cxnId="{CCE9E75E-89D0-41B1-A981-C42CBC473E0C}">
      <dgm:prSet/>
      <dgm:spPr/>
      <dgm:t>
        <a:bodyPr/>
        <a:lstStyle/>
        <a:p>
          <a:endParaRPr lang="en-US"/>
        </a:p>
      </dgm:t>
    </dgm:pt>
    <dgm:pt modelId="{D924B8EE-08B9-483C-BC4D-967034B64BFD}" type="sibTrans" cxnId="{CCE9E75E-89D0-41B1-A981-C42CBC473E0C}">
      <dgm:prSet/>
      <dgm:spPr/>
      <dgm:t>
        <a:bodyPr/>
        <a:lstStyle/>
        <a:p>
          <a:endParaRPr lang="en-US"/>
        </a:p>
      </dgm:t>
    </dgm:pt>
    <dgm:pt modelId="{6C666307-3BF8-47D6-867D-FE5C3EAAFCDA}">
      <dgm:prSet/>
      <dgm:spPr/>
      <dgm:t>
        <a:bodyPr/>
        <a:lstStyle/>
        <a:p>
          <a:r>
            <a:rPr lang="en-GB"/>
            <a:t>Elimination of multiple assessments.</a:t>
          </a:r>
          <a:endParaRPr lang="en-US"/>
        </a:p>
      </dgm:t>
    </dgm:pt>
    <dgm:pt modelId="{77C6828E-AB5F-4D32-BF07-A65FE326BE4D}" type="parTrans" cxnId="{ECAC743A-D600-45C7-9C1C-127E823372AE}">
      <dgm:prSet/>
      <dgm:spPr/>
      <dgm:t>
        <a:bodyPr/>
        <a:lstStyle/>
        <a:p>
          <a:endParaRPr lang="en-US"/>
        </a:p>
      </dgm:t>
    </dgm:pt>
    <dgm:pt modelId="{7EDACD81-9C4D-4293-AC53-123F8536930F}" type="sibTrans" cxnId="{ECAC743A-D600-45C7-9C1C-127E823372AE}">
      <dgm:prSet/>
      <dgm:spPr/>
      <dgm:t>
        <a:bodyPr/>
        <a:lstStyle/>
        <a:p>
          <a:endParaRPr lang="en-US"/>
        </a:p>
      </dgm:t>
    </dgm:pt>
    <dgm:pt modelId="{BB7958A0-BF35-489A-91D6-A20D89E796DC}" type="pres">
      <dgm:prSet presAssocID="{04BD85A8-89E8-4A92-883E-3A59B4D19E22}" presName="Name0" presStyleCnt="0">
        <dgm:presLayoutVars>
          <dgm:dir/>
          <dgm:resizeHandles val="exact"/>
        </dgm:presLayoutVars>
      </dgm:prSet>
      <dgm:spPr/>
    </dgm:pt>
    <dgm:pt modelId="{ECC9E3E2-09C7-492A-9366-43A32F21C482}" type="pres">
      <dgm:prSet presAssocID="{928C00CA-31B4-43EA-9AD0-FF89B834D008}" presName="node" presStyleLbl="node1" presStyleIdx="0" presStyleCnt="7">
        <dgm:presLayoutVars>
          <dgm:bulletEnabled val="1"/>
        </dgm:presLayoutVars>
      </dgm:prSet>
      <dgm:spPr/>
    </dgm:pt>
    <dgm:pt modelId="{891F7B97-28DB-476E-AA5B-AF623FC1B66E}" type="pres">
      <dgm:prSet presAssocID="{FFF9B3AD-FB75-47CF-863C-141D8E9AA651}" presName="sibTrans" presStyleLbl="sibTrans1D1" presStyleIdx="0" presStyleCnt="6"/>
      <dgm:spPr/>
    </dgm:pt>
    <dgm:pt modelId="{40027F3A-70F3-44F5-827D-FD4B5167F786}" type="pres">
      <dgm:prSet presAssocID="{FFF9B3AD-FB75-47CF-863C-141D8E9AA651}" presName="connectorText" presStyleLbl="sibTrans1D1" presStyleIdx="0" presStyleCnt="6"/>
      <dgm:spPr/>
    </dgm:pt>
    <dgm:pt modelId="{F2B38C2F-2E1C-4075-A83D-09E33EEF621D}" type="pres">
      <dgm:prSet presAssocID="{BB9F283B-873C-4160-A023-964CAB24D47B}" presName="node" presStyleLbl="node1" presStyleIdx="1" presStyleCnt="7">
        <dgm:presLayoutVars>
          <dgm:bulletEnabled val="1"/>
        </dgm:presLayoutVars>
      </dgm:prSet>
      <dgm:spPr/>
    </dgm:pt>
    <dgm:pt modelId="{B759F3B2-CCE2-4BA1-9E80-3F6A02E1C68C}" type="pres">
      <dgm:prSet presAssocID="{32C0B110-F157-4251-8196-5A0B88DF0AEB}" presName="sibTrans" presStyleLbl="sibTrans1D1" presStyleIdx="1" presStyleCnt="6"/>
      <dgm:spPr/>
    </dgm:pt>
    <dgm:pt modelId="{D370C8F6-7581-468A-815B-8B18F9186E35}" type="pres">
      <dgm:prSet presAssocID="{32C0B110-F157-4251-8196-5A0B88DF0AEB}" presName="connectorText" presStyleLbl="sibTrans1D1" presStyleIdx="1" presStyleCnt="6"/>
      <dgm:spPr/>
    </dgm:pt>
    <dgm:pt modelId="{877A6551-1756-48D7-9281-9F2280B78D4A}" type="pres">
      <dgm:prSet presAssocID="{66515107-D9C1-4D72-ABED-0233AFC98DEE}" presName="node" presStyleLbl="node1" presStyleIdx="2" presStyleCnt="7">
        <dgm:presLayoutVars>
          <dgm:bulletEnabled val="1"/>
        </dgm:presLayoutVars>
      </dgm:prSet>
      <dgm:spPr/>
    </dgm:pt>
    <dgm:pt modelId="{8F3B0D43-9860-49B0-BFD5-6DB73192B0A4}" type="pres">
      <dgm:prSet presAssocID="{1F38F06C-BE6B-40D5-B622-47011D686E45}" presName="sibTrans" presStyleLbl="sibTrans1D1" presStyleIdx="2" presStyleCnt="6"/>
      <dgm:spPr/>
    </dgm:pt>
    <dgm:pt modelId="{EA022C7D-7C36-42C8-AEAC-EDA8230D999F}" type="pres">
      <dgm:prSet presAssocID="{1F38F06C-BE6B-40D5-B622-47011D686E45}" presName="connectorText" presStyleLbl="sibTrans1D1" presStyleIdx="2" presStyleCnt="6"/>
      <dgm:spPr/>
    </dgm:pt>
    <dgm:pt modelId="{36E82196-307B-4E7E-9DEB-E1E42DAA8767}" type="pres">
      <dgm:prSet presAssocID="{4C5FB0C8-0304-4A9D-8DE5-80E7A25FA358}" presName="node" presStyleLbl="node1" presStyleIdx="3" presStyleCnt="7">
        <dgm:presLayoutVars>
          <dgm:bulletEnabled val="1"/>
        </dgm:presLayoutVars>
      </dgm:prSet>
      <dgm:spPr/>
    </dgm:pt>
    <dgm:pt modelId="{6794CC4B-A30D-48E5-80FA-D61FD3F09A59}" type="pres">
      <dgm:prSet presAssocID="{DAEBD2F4-37C4-4FFB-8509-F402AEFFBA5C}" presName="sibTrans" presStyleLbl="sibTrans1D1" presStyleIdx="3" presStyleCnt="6"/>
      <dgm:spPr/>
    </dgm:pt>
    <dgm:pt modelId="{CE5089F6-1E72-4DFC-AA41-8B778E82622F}" type="pres">
      <dgm:prSet presAssocID="{DAEBD2F4-37C4-4FFB-8509-F402AEFFBA5C}" presName="connectorText" presStyleLbl="sibTrans1D1" presStyleIdx="3" presStyleCnt="6"/>
      <dgm:spPr/>
    </dgm:pt>
    <dgm:pt modelId="{DE3BC2A8-8704-4B91-BC16-99213B16D332}" type="pres">
      <dgm:prSet presAssocID="{2227A5CC-B08F-4C49-BC12-10C7DA5FC94D}" presName="node" presStyleLbl="node1" presStyleIdx="4" presStyleCnt="7">
        <dgm:presLayoutVars>
          <dgm:bulletEnabled val="1"/>
        </dgm:presLayoutVars>
      </dgm:prSet>
      <dgm:spPr/>
    </dgm:pt>
    <dgm:pt modelId="{7CAEEF53-5A3F-49FE-8416-C005BFF7D2B1}" type="pres">
      <dgm:prSet presAssocID="{DC6F4175-5D65-4A75-A694-783B5F3518F8}" presName="sibTrans" presStyleLbl="sibTrans1D1" presStyleIdx="4" presStyleCnt="6"/>
      <dgm:spPr/>
    </dgm:pt>
    <dgm:pt modelId="{3337D50F-C578-4AAE-BAF1-FE10DC4BF8FB}" type="pres">
      <dgm:prSet presAssocID="{DC6F4175-5D65-4A75-A694-783B5F3518F8}" presName="connectorText" presStyleLbl="sibTrans1D1" presStyleIdx="4" presStyleCnt="6"/>
      <dgm:spPr/>
    </dgm:pt>
    <dgm:pt modelId="{30DA7ECE-B0C4-4283-B76F-DEB80D270D26}" type="pres">
      <dgm:prSet presAssocID="{3B4A3319-E04E-4271-B982-1A0C9EC09AAD}" presName="node" presStyleLbl="node1" presStyleIdx="5" presStyleCnt="7">
        <dgm:presLayoutVars>
          <dgm:bulletEnabled val="1"/>
        </dgm:presLayoutVars>
      </dgm:prSet>
      <dgm:spPr/>
    </dgm:pt>
    <dgm:pt modelId="{1D3E5E83-80DB-4E11-B96A-BF19C0C02B4A}" type="pres">
      <dgm:prSet presAssocID="{D924B8EE-08B9-483C-BC4D-967034B64BFD}" presName="sibTrans" presStyleLbl="sibTrans1D1" presStyleIdx="5" presStyleCnt="6"/>
      <dgm:spPr/>
    </dgm:pt>
    <dgm:pt modelId="{20F914D8-D407-40B9-AE93-69ABEFE78620}" type="pres">
      <dgm:prSet presAssocID="{D924B8EE-08B9-483C-BC4D-967034B64BFD}" presName="connectorText" presStyleLbl="sibTrans1D1" presStyleIdx="5" presStyleCnt="6"/>
      <dgm:spPr/>
    </dgm:pt>
    <dgm:pt modelId="{4F04E36A-3FBB-4F1A-9B71-0040C165B77F}" type="pres">
      <dgm:prSet presAssocID="{6C666307-3BF8-47D6-867D-FE5C3EAAFCDA}" presName="node" presStyleLbl="node1" presStyleIdx="6" presStyleCnt="7">
        <dgm:presLayoutVars>
          <dgm:bulletEnabled val="1"/>
        </dgm:presLayoutVars>
      </dgm:prSet>
      <dgm:spPr/>
    </dgm:pt>
  </dgm:ptLst>
  <dgm:cxnLst>
    <dgm:cxn modelId="{A1FE5F01-963A-4DFB-B811-2D0E3F52121F}" type="presOf" srcId="{D924B8EE-08B9-483C-BC4D-967034B64BFD}" destId="{20F914D8-D407-40B9-AE93-69ABEFE78620}" srcOrd="1" destOrd="0" presId="urn:microsoft.com/office/officeart/2016/7/layout/RepeatingBendingProcessNew"/>
    <dgm:cxn modelId="{E099E820-DA19-40F8-B4BF-B2BCF58792B9}" type="presOf" srcId="{D924B8EE-08B9-483C-BC4D-967034B64BFD}" destId="{1D3E5E83-80DB-4E11-B96A-BF19C0C02B4A}" srcOrd="0" destOrd="0" presId="urn:microsoft.com/office/officeart/2016/7/layout/RepeatingBendingProcessNew"/>
    <dgm:cxn modelId="{7069D421-CE68-41D3-9669-A308102E0938}" type="presOf" srcId="{32C0B110-F157-4251-8196-5A0B88DF0AEB}" destId="{D370C8F6-7581-468A-815B-8B18F9186E35}" srcOrd="1" destOrd="0" presId="urn:microsoft.com/office/officeart/2016/7/layout/RepeatingBendingProcessNew"/>
    <dgm:cxn modelId="{2A3FC723-0BCD-4560-A7DE-0184CEE2B918}" type="presOf" srcId="{3B4A3319-E04E-4271-B982-1A0C9EC09AAD}" destId="{30DA7ECE-B0C4-4283-B76F-DEB80D270D26}" srcOrd="0" destOrd="0" presId="urn:microsoft.com/office/officeart/2016/7/layout/RepeatingBendingProcessNew"/>
    <dgm:cxn modelId="{1CAC2A25-7E33-4C5A-8563-383A4B7E4B67}" type="presOf" srcId="{1F38F06C-BE6B-40D5-B622-47011D686E45}" destId="{EA022C7D-7C36-42C8-AEAC-EDA8230D999F}" srcOrd="1" destOrd="0" presId="urn:microsoft.com/office/officeart/2016/7/layout/RepeatingBendingProcessNew"/>
    <dgm:cxn modelId="{8B41F131-14C4-4FB3-AAA3-6831DBB9BD47}" type="presOf" srcId="{04BD85A8-89E8-4A92-883E-3A59B4D19E22}" destId="{BB7958A0-BF35-489A-91D6-A20D89E796DC}" srcOrd="0" destOrd="0" presId="urn:microsoft.com/office/officeart/2016/7/layout/RepeatingBendingProcessNew"/>
    <dgm:cxn modelId="{6796A737-3CF9-433E-8C1B-EFABF451F698}" type="presOf" srcId="{4C5FB0C8-0304-4A9D-8DE5-80E7A25FA358}" destId="{36E82196-307B-4E7E-9DEB-E1E42DAA8767}" srcOrd="0" destOrd="0" presId="urn:microsoft.com/office/officeart/2016/7/layout/RepeatingBendingProcessNew"/>
    <dgm:cxn modelId="{ECAC743A-D600-45C7-9C1C-127E823372AE}" srcId="{04BD85A8-89E8-4A92-883E-3A59B4D19E22}" destId="{6C666307-3BF8-47D6-867D-FE5C3EAAFCDA}" srcOrd="6" destOrd="0" parTransId="{77C6828E-AB5F-4D32-BF07-A65FE326BE4D}" sibTransId="{7EDACD81-9C4D-4293-AC53-123F8536930F}"/>
    <dgm:cxn modelId="{EC38A33F-1681-4C67-A19B-60C6B643E836}" type="presOf" srcId="{6C666307-3BF8-47D6-867D-FE5C3EAAFCDA}" destId="{4F04E36A-3FBB-4F1A-9B71-0040C165B77F}" srcOrd="0" destOrd="0" presId="urn:microsoft.com/office/officeart/2016/7/layout/RepeatingBendingProcessNew"/>
    <dgm:cxn modelId="{CCE9E75E-89D0-41B1-A981-C42CBC473E0C}" srcId="{04BD85A8-89E8-4A92-883E-3A59B4D19E22}" destId="{3B4A3319-E04E-4271-B982-1A0C9EC09AAD}" srcOrd="5" destOrd="0" parTransId="{3B92410E-6CAD-4086-9734-8C45DAC90185}" sibTransId="{D924B8EE-08B9-483C-BC4D-967034B64BFD}"/>
    <dgm:cxn modelId="{3991326A-C959-47B0-B2E0-88D029E378F2}" srcId="{04BD85A8-89E8-4A92-883E-3A59B4D19E22}" destId="{2227A5CC-B08F-4C49-BC12-10C7DA5FC94D}" srcOrd="4" destOrd="0" parTransId="{9AE5206C-6467-4A29-9DE9-E1F0501EA6DA}" sibTransId="{DC6F4175-5D65-4A75-A694-783B5F3518F8}"/>
    <dgm:cxn modelId="{DCD16F4D-1A31-4DE0-9421-55581A9E86AF}" type="presOf" srcId="{DAEBD2F4-37C4-4FFB-8509-F402AEFFBA5C}" destId="{6794CC4B-A30D-48E5-80FA-D61FD3F09A59}" srcOrd="0" destOrd="0" presId="urn:microsoft.com/office/officeart/2016/7/layout/RepeatingBendingProcessNew"/>
    <dgm:cxn modelId="{B84DC976-C859-4446-AE9F-D11540237057}" type="presOf" srcId="{DAEBD2F4-37C4-4FFB-8509-F402AEFFBA5C}" destId="{CE5089F6-1E72-4DFC-AA41-8B778E82622F}" srcOrd="1" destOrd="0" presId="urn:microsoft.com/office/officeart/2016/7/layout/RepeatingBendingProcessNew"/>
    <dgm:cxn modelId="{5257517B-FE0C-4B2E-8DA2-71211A054ABC}" srcId="{04BD85A8-89E8-4A92-883E-3A59B4D19E22}" destId="{BB9F283B-873C-4160-A023-964CAB24D47B}" srcOrd="1" destOrd="0" parTransId="{E076FB7E-624C-48FF-A57D-E9CADF09FA84}" sibTransId="{32C0B110-F157-4251-8196-5A0B88DF0AEB}"/>
    <dgm:cxn modelId="{E3F8A682-43FF-45A9-8076-71ABB27D479A}" srcId="{04BD85A8-89E8-4A92-883E-3A59B4D19E22}" destId="{4C5FB0C8-0304-4A9D-8DE5-80E7A25FA358}" srcOrd="3" destOrd="0" parTransId="{87049485-BE85-4983-9F21-B457E5F237B2}" sibTransId="{DAEBD2F4-37C4-4FFB-8509-F402AEFFBA5C}"/>
    <dgm:cxn modelId="{22C93791-A808-4BC7-8E33-4A456CDBAB05}" type="presOf" srcId="{1F38F06C-BE6B-40D5-B622-47011D686E45}" destId="{8F3B0D43-9860-49B0-BFD5-6DB73192B0A4}" srcOrd="0" destOrd="0" presId="urn:microsoft.com/office/officeart/2016/7/layout/RepeatingBendingProcessNew"/>
    <dgm:cxn modelId="{E9BA5D97-391F-40E2-966E-607D16668395}" type="presOf" srcId="{66515107-D9C1-4D72-ABED-0233AFC98DEE}" destId="{877A6551-1756-48D7-9281-9F2280B78D4A}" srcOrd="0" destOrd="0" presId="urn:microsoft.com/office/officeart/2016/7/layout/RepeatingBendingProcessNew"/>
    <dgm:cxn modelId="{C88503B7-8295-4420-BA9B-8F8655BD96E9}" srcId="{04BD85A8-89E8-4A92-883E-3A59B4D19E22}" destId="{928C00CA-31B4-43EA-9AD0-FF89B834D008}" srcOrd="0" destOrd="0" parTransId="{B32DFED5-6D81-4765-AD8C-DE152DF67B9D}" sibTransId="{FFF9B3AD-FB75-47CF-863C-141D8E9AA651}"/>
    <dgm:cxn modelId="{1C23EFD1-5B2E-49FE-A541-F359116B169E}" type="presOf" srcId="{BB9F283B-873C-4160-A023-964CAB24D47B}" destId="{F2B38C2F-2E1C-4075-A83D-09E33EEF621D}" srcOrd="0" destOrd="0" presId="urn:microsoft.com/office/officeart/2016/7/layout/RepeatingBendingProcessNew"/>
    <dgm:cxn modelId="{F6CE67DB-2A70-4392-9F69-9D635EE99026}" type="presOf" srcId="{32C0B110-F157-4251-8196-5A0B88DF0AEB}" destId="{B759F3B2-CCE2-4BA1-9E80-3F6A02E1C68C}" srcOrd="0" destOrd="0" presId="urn:microsoft.com/office/officeart/2016/7/layout/RepeatingBendingProcessNew"/>
    <dgm:cxn modelId="{AC668ADC-CD15-41A7-82AF-FBA85E9A3A1C}" type="presOf" srcId="{2227A5CC-B08F-4C49-BC12-10C7DA5FC94D}" destId="{DE3BC2A8-8704-4B91-BC16-99213B16D332}" srcOrd="0" destOrd="0" presId="urn:microsoft.com/office/officeart/2016/7/layout/RepeatingBendingProcessNew"/>
    <dgm:cxn modelId="{36D1FADF-931E-4CB3-AA97-0C48B27B702C}" type="presOf" srcId="{FFF9B3AD-FB75-47CF-863C-141D8E9AA651}" destId="{891F7B97-28DB-476E-AA5B-AF623FC1B66E}" srcOrd="0" destOrd="0" presId="urn:microsoft.com/office/officeart/2016/7/layout/RepeatingBendingProcessNew"/>
    <dgm:cxn modelId="{B7FD4CE3-1D2B-435A-8372-25B2AA0796E7}" type="presOf" srcId="{DC6F4175-5D65-4A75-A694-783B5F3518F8}" destId="{3337D50F-C578-4AAE-BAF1-FE10DC4BF8FB}" srcOrd="1" destOrd="0" presId="urn:microsoft.com/office/officeart/2016/7/layout/RepeatingBendingProcessNew"/>
    <dgm:cxn modelId="{1C4A09E6-06D6-44FC-9EDE-42B448F40FCB}" srcId="{04BD85A8-89E8-4A92-883E-3A59B4D19E22}" destId="{66515107-D9C1-4D72-ABED-0233AFC98DEE}" srcOrd="2" destOrd="0" parTransId="{4D942600-E864-49F5-8D5C-76B922F1099A}" sibTransId="{1F38F06C-BE6B-40D5-B622-47011D686E45}"/>
    <dgm:cxn modelId="{C3F59FEE-A2A0-47DF-851F-F0381F1ADA9F}" type="presOf" srcId="{DC6F4175-5D65-4A75-A694-783B5F3518F8}" destId="{7CAEEF53-5A3F-49FE-8416-C005BFF7D2B1}" srcOrd="0" destOrd="0" presId="urn:microsoft.com/office/officeart/2016/7/layout/RepeatingBendingProcessNew"/>
    <dgm:cxn modelId="{1A9D68F4-BD70-4AB8-962D-A8EF85719FA9}" type="presOf" srcId="{FFF9B3AD-FB75-47CF-863C-141D8E9AA651}" destId="{40027F3A-70F3-44F5-827D-FD4B5167F786}" srcOrd="1" destOrd="0" presId="urn:microsoft.com/office/officeart/2016/7/layout/RepeatingBendingProcessNew"/>
    <dgm:cxn modelId="{030730FC-DE7C-41D5-A41D-88D6DCD3DE93}" type="presOf" srcId="{928C00CA-31B4-43EA-9AD0-FF89B834D008}" destId="{ECC9E3E2-09C7-492A-9366-43A32F21C482}" srcOrd="0" destOrd="0" presId="urn:microsoft.com/office/officeart/2016/7/layout/RepeatingBendingProcessNew"/>
    <dgm:cxn modelId="{43D45458-6B4E-456A-B7FD-D83A7B41374A}" type="presParOf" srcId="{BB7958A0-BF35-489A-91D6-A20D89E796DC}" destId="{ECC9E3E2-09C7-492A-9366-43A32F21C482}" srcOrd="0" destOrd="0" presId="urn:microsoft.com/office/officeart/2016/7/layout/RepeatingBendingProcessNew"/>
    <dgm:cxn modelId="{096B1BA4-122D-4C3D-87A0-DB89FB11B1DF}" type="presParOf" srcId="{BB7958A0-BF35-489A-91D6-A20D89E796DC}" destId="{891F7B97-28DB-476E-AA5B-AF623FC1B66E}" srcOrd="1" destOrd="0" presId="urn:microsoft.com/office/officeart/2016/7/layout/RepeatingBendingProcessNew"/>
    <dgm:cxn modelId="{80ACEDC6-C61A-4368-B697-7B0F660A647F}" type="presParOf" srcId="{891F7B97-28DB-476E-AA5B-AF623FC1B66E}" destId="{40027F3A-70F3-44F5-827D-FD4B5167F786}" srcOrd="0" destOrd="0" presId="urn:microsoft.com/office/officeart/2016/7/layout/RepeatingBendingProcessNew"/>
    <dgm:cxn modelId="{35DBC531-D223-4EBA-B5B0-EF414D2737D8}" type="presParOf" srcId="{BB7958A0-BF35-489A-91D6-A20D89E796DC}" destId="{F2B38C2F-2E1C-4075-A83D-09E33EEF621D}" srcOrd="2" destOrd="0" presId="urn:microsoft.com/office/officeart/2016/7/layout/RepeatingBendingProcessNew"/>
    <dgm:cxn modelId="{3196280B-42DC-4615-9BE9-E66D7981E7CC}" type="presParOf" srcId="{BB7958A0-BF35-489A-91D6-A20D89E796DC}" destId="{B759F3B2-CCE2-4BA1-9E80-3F6A02E1C68C}" srcOrd="3" destOrd="0" presId="urn:microsoft.com/office/officeart/2016/7/layout/RepeatingBendingProcessNew"/>
    <dgm:cxn modelId="{E669D7E4-1C2A-471A-976F-F8D9A188AD6C}" type="presParOf" srcId="{B759F3B2-CCE2-4BA1-9E80-3F6A02E1C68C}" destId="{D370C8F6-7581-468A-815B-8B18F9186E35}" srcOrd="0" destOrd="0" presId="urn:microsoft.com/office/officeart/2016/7/layout/RepeatingBendingProcessNew"/>
    <dgm:cxn modelId="{6803BA9F-7FAE-4D2E-8D5D-368B82E58E0E}" type="presParOf" srcId="{BB7958A0-BF35-489A-91D6-A20D89E796DC}" destId="{877A6551-1756-48D7-9281-9F2280B78D4A}" srcOrd="4" destOrd="0" presId="urn:microsoft.com/office/officeart/2016/7/layout/RepeatingBendingProcessNew"/>
    <dgm:cxn modelId="{6D5A79B6-3AB4-4B10-B656-EEEF1E927FD2}" type="presParOf" srcId="{BB7958A0-BF35-489A-91D6-A20D89E796DC}" destId="{8F3B0D43-9860-49B0-BFD5-6DB73192B0A4}" srcOrd="5" destOrd="0" presId="urn:microsoft.com/office/officeart/2016/7/layout/RepeatingBendingProcessNew"/>
    <dgm:cxn modelId="{1379E343-5AD1-4531-B836-793CA77FC83E}" type="presParOf" srcId="{8F3B0D43-9860-49B0-BFD5-6DB73192B0A4}" destId="{EA022C7D-7C36-42C8-AEAC-EDA8230D999F}" srcOrd="0" destOrd="0" presId="urn:microsoft.com/office/officeart/2016/7/layout/RepeatingBendingProcessNew"/>
    <dgm:cxn modelId="{A0E2355A-0901-4B07-BFB7-85C823FCC38D}" type="presParOf" srcId="{BB7958A0-BF35-489A-91D6-A20D89E796DC}" destId="{36E82196-307B-4E7E-9DEB-E1E42DAA8767}" srcOrd="6" destOrd="0" presId="urn:microsoft.com/office/officeart/2016/7/layout/RepeatingBendingProcessNew"/>
    <dgm:cxn modelId="{435C2403-E90B-4D26-9E4D-1CA3AE3E0E4B}" type="presParOf" srcId="{BB7958A0-BF35-489A-91D6-A20D89E796DC}" destId="{6794CC4B-A30D-48E5-80FA-D61FD3F09A59}" srcOrd="7" destOrd="0" presId="urn:microsoft.com/office/officeart/2016/7/layout/RepeatingBendingProcessNew"/>
    <dgm:cxn modelId="{902CE174-23EE-4A41-BAA1-8E41849B9587}" type="presParOf" srcId="{6794CC4B-A30D-48E5-80FA-D61FD3F09A59}" destId="{CE5089F6-1E72-4DFC-AA41-8B778E82622F}" srcOrd="0" destOrd="0" presId="urn:microsoft.com/office/officeart/2016/7/layout/RepeatingBendingProcessNew"/>
    <dgm:cxn modelId="{E8A949F1-EADC-40D7-A068-D8FD42DB9DEB}" type="presParOf" srcId="{BB7958A0-BF35-489A-91D6-A20D89E796DC}" destId="{DE3BC2A8-8704-4B91-BC16-99213B16D332}" srcOrd="8" destOrd="0" presId="urn:microsoft.com/office/officeart/2016/7/layout/RepeatingBendingProcessNew"/>
    <dgm:cxn modelId="{77C348B9-A383-4E8F-9C06-7438E730D2AB}" type="presParOf" srcId="{BB7958A0-BF35-489A-91D6-A20D89E796DC}" destId="{7CAEEF53-5A3F-49FE-8416-C005BFF7D2B1}" srcOrd="9" destOrd="0" presId="urn:microsoft.com/office/officeart/2016/7/layout/RepeatingBendingProcessNew"/>
    <dgm:cxn modelId="{615E460C-B6E0-4AF8-A4A6-23BC3D2A17A4}" type="presParOf" srcId="{7CAEEF53-5A3F-49FE-8416-C005BFF7D2B1}" destId="{3337D50F-C578-4AAE-BAF1-FE10DC4BF8FB}" srcOrd="0" destOrd="0" presId="urn:microsoft.com/office/officeart/2016/7/layout/RepeatingBendingProcessNew"/>
    <dgm:cxn modelId="{B1DF78CF-7FFB-4340-AC7E-D97BFB9C07BD}" type="presParOf" srcId="{BB7958A0-BF35-489A-91D6-A20D89E796DC}" destId="{30DA7ECE-B0C4-4283-B76F-DEB80D270D26}" srcOrd="10" destOrd="0" presId="urn:microsoft.com/office/officeart/2016/7/layout/RepeatingBendingProcessNew"/>
    <dgm:cxn modelId="{0BD244A3-18B6-4201-AC6B-E2718C35E855}" type="presParOf" srcId="{BB7958A0-BF35-489A-91D6-A20D89E796DC}" destId="{1D3E5E83-80DB-4E11-B96A-BF19C0C02B4A}" srcOrd="11" destOrd="0" presId="urn:microsoft.com/office/officeart/2016/7/layout/RepeatingBendingProcessNew"/>
    <dgm:cxn modelId="{7738F392-8D6E-4CCC-9F84-A4033DFF00CD}" type="presParOf" srcId="{1D3E5E83-80DB-4E11-B96A-BF19C0C02B4A}" destId="{20F914D8-D407-40B9-AE93-69ABEFE78620}" srcOrd="0" destOrd="0" presId="urn:microsoft.com/office/officeart/2016/7/layout/RepeatingBendingProcessNew"/>
    <dgm:cxn modelId="{C13FA5CB-E302-49F6-953E-C84C156905FD}" type="presParOf" srcId="{BB7958A0-BF35-489A-91D6-A20D89E796DC}" destId="{4F04E36A-3FBB-4F1A-9B71-0040C165B77F}"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76EEF6-5AE8-4ACC-AA46-516E66FA954E}" type="doc">
      <dgm:prSet loTypeId="urn:microsoft.com/office/officeart/2016/7/layout/RepeatingBendingProcessNew" loCatId="process" qsTypeId="urn:microsoft.com/office/officeart/2005/8/quickstyle/simple4" qsCatId="simple" csTypeId="urn:microsoft.com/office/officeart/2005/8/colors/accent2_2" csCatId="accent2"/>
      <dgm:spPr/>
      <dgm:t>
        <a:bodyPr/>
        <a:lstStyle/>
        <a:p>
          <a:endParaRPr lang="en-US"/>
        </a:p>
      </dgm:t>
    </dgm:pt>
    <dgm:pt modelId="{C4CC38B3-3B5C-46D1-8032-C7AC71F295B5}">
      <dgm:prSet/>
      <dgm:spPr/>
      <dgm:t>
        <a:bodyPr/>
        <a:lstStyle/>
        <a:p>
          <a:r>
            <a:rPr lang="en-GB"/>
            <a:t>The tiered model is divided in to 5 tiers:</a:t>
          </a:r>
          <a:endParaRPr lang="en-US"/>
        </a:p>
      </dgm:t>
    </dgm:pt>
    <dgm:pt modelId="{65F2CDB1-E673-4B08-897E-5751D0D0D04A}" type="parTrans" cxnId="{85D0891D-4188-486B-8E91-3EF47D28B8CA}">
      <dgm:prSet/>
      <dgm:spPr/>
      <dgm:t>
        <a:bodyPr/>
        <a:lstStyle/>
        <a:p>
          <a:endParaRPr lang="en-US"/>
        </a:p>
      </dgm:t>
    </dgm:pt>
    <dgm:pt modelId="{0D1E3833-40F8-442E-BC16-54537627B7AA}" type="sibTrans" cxnId="{85D0891D-4188-486B-8E91-3EF47D28B8CA}">
      <dgm:prSet/>
      <dgm:spPr/>
      <dgm:t>
        <a:bodyPr/>
        <a:lstStyle/>
        <a:p>
          <a:endParaRPr lang="en-US"/>
        </a:p>
      </dgm:t>
    </dgm:pt>
    <dgm:pt modelId="{2DC8F33A-82DB-40BC-A09C-1AF562680090}">
      <dgm:prSet/>
      <dgm:spPr/>
      <dgm:t>
        <a:bodyPr/>
        <a:lstStyle/>
        <a:p>
          <a:r>
            <a:rPr lang="en-GB"/>
            <a:t>Foundation tier services-self help/ promotion/ education.</a:t>
          </a:r>
          <a:endParaRPr lang="en-US"/>
        </a:p>
      </dgm:t>
    </dgm:pt>
    <dgm:pt modelId="{FC54483D-88F9-47ED-9B71-3F5E4719EF1A}" type="parTrans" cxnId="{1CE929F8-BC3B-4C6C-B8CB-018938A82860}">
      <dgm:prSet/>
      <dgm:spPr/>
      <dgm:t>
        <a:bodyPr/>
        <a:lstStyle/>
        <a:p>
          <a:endParaRPr lang="en-US"/>
        </a:p>
      </dgm:t>
    </dgm:pt>
    <dgm:pt modelId="{5F47FF13-C37F-46B4-B920-DBF5CB39EC8F}" type="sibTrans" cxnId="{1CE929F8-BC3B-4C6C-B8CB-018938A82860}">
      <dgm:prSet/>
      <dgm:spPr/>
      <dgm:t>
        <a:bodyPr/>
        <a:lstStyle/>
        <a:p>
          <a:endParaRPr lang="en-US"/>
        </a:p>
      </dgm:t>
    </dgm:pt>
    <dgm:pt modelId="{9AF60E3A-CA76-433F-AA94-FECDEAE26447}">
      <dgm:prSet/>
      <dgm:spPr/>
      <dgm:t>
        <a:bodyPr/>
        <a:lstStyle/>
        <a:p>
          <a:r>
            <a:rPr lang="en-GB"/>
            <a:t>Tier 1- primary care/ local services/ third sector.</a:t>
          </a:r>
          <a:endParaRPr lang="en-US"/>
        </a:p>
      </dgm:t>
    </dgm:pt>
    <dgm:pt modelId="{726C213B-1452-4A78-A380-DF5BF2DD58E2}" type="parTrans" cxnId="{1832EBC7-A6D4-484E-AF19-2E0DDE8C6C2D}">
      <dgm:prSet/>
      <dgm:spPr/>
      <dgm:t>
        <a:bodyPr/>
        <a:lstStyle/>
        <a:p>
          <a:endParaRPr lang="en-US"/>
        </a:p>
      </dgm:t>
    </dgm:pt>
    <dgm:pt modelId="{1716BF31-2053-4B6F-B8A5-79E537D213E7}" type="sibTrans" cxnId="{1832EBC7-A6D4-484E-AF19-2E0DDE8C6C2D}">
      <dgm:prSet/>
      <dgm:spPr/>
      <dgm:t>
        <a:bodyPr/>
        <a:lstStyle/>
        <a:p>
          <a:endParaRPr lang="en-US"/>
        </a:p>
      </dgm:t>
    </dgm:pt>
    <dgm:pt modelId="{10D4AFCB-2BE8-4266-A3D0-3DE9FFC89440}">
      <dgm:prSet/>
      <dgm:spPr/>
      <dgm:t>
        <a:bodyPr/>
        <a:lstStyle/>
        <a:p>
          <a:r>
            <a:rPr lang="en-GB"/>
            <a:t>Tier 2- community outreach/ early intervention/ general service needs.</a:t>
          </a:r>
          <a:endParaRPr lang="en-US"/>
        </a:p>
      </dgm:t>
    </dgm:pt>
    <dgm:pt modelId="{076177BA-DA54-4538-AA99-F4B87A9D50F4}" type="parTrans" cxnId="{E887B84D-0353-41AA-82FA-3A1639BE64CD}">
      <dgm:prSet/>
      <dgm:spPr/>
      <dgm:t>
        <a:bodyPr/>
        <a:lstStyle/>
        <a:p>
          <a:endParaRPr lang="en-US"/>
        </a:p>
      </dgm:t>
    </dgm:pt>
    <dgm:pt modelId="{8A25EED5-E21E-400C-8E11-AEC8CA6051F6}" type="sibTrans" cxnId="{E887B84D-0353-41AA-82FA-3A1639BE64CD}">
      <dgm:prSet/>
      <dgm:spPr/>
      <dgm:t>
        <a:bodyPr/>
        <a:lstStyle/>
        <a:p>
          <a:endParaRPr lang="en-US"/>
        </a:p>
      </dgm:t>
    </dgm:pt>
    <dgm:pt modelId="{41B6F97F-BE96-47C5-B6A0-75FBC3566B3B}">
      <dgm:prSet/>
      <dgm:spPr/>
      <dgm:t>
        <a:bodyPr/>
        <a:lstStyle/>
        <a:p>
          <a:r>
            <a:rPr lang="en-GB"/>
            <a:t>Tier 3- specialist outpatient services.</a:t>
          </a:r>
          <a:endParaRPr lang="en-US"/>
        </a:p>
      </dgm:t>
    </dgm:pt>
    <dgm:pt modelId="{E4A596C4-625B-47F6-9AC0-CBDB80436EB0}" type="parTrans" cxnId="{18188A0D-7AEB-4135-BC5E-5A96C4CB9904}">
      <dgm:prSet/>
      <dgm:spPr/>
      <dgm:t>
        <a:bodyPr/>
        <a:lstStyle/>
        <a:p>
          <a:endParaRPr lang="en-US"/>
        </a:p>
      </dgm:t>
    </dgm:pt>
    <dgm:pt modelId="{ACB759B2-6541-4D66-9B79-C3291BB8C1BF}" type="sibTrans" cxnId="{18188A0D-7AEB-4135-BC5E-5A96C4CB9904}">
      <dgm:prSet/>
      <dgm:spPr/>
      <dgm:t>
        <a:bodyPr/>
        <a:lstStyle/>
        <a:p>
          <a:endParaRPr lang="en-US"/>
        </a:p>
      </dgm:t>
    </dgm:pt>
    <dgm:pt modelId="{586A038C-CEC5-42B6-BDC6-D176D4A86BFA}">
      <dgm:prSet/>
      <dgm:spPr/>
      <dgm:t>
        <a:bodyPr/>
        <a:lstStyle/>
        <a:p>
          <a:r>
            <a:rPr lang="en-GB"/>
            <a:t>Tier 4- highly specialist inpatient residential care services.</a:t>
          </a:r>
          <a:endParaRPr lang="en-US"/>
        </a:p>
      </dgm:t>
    </dgm:pt>
    <dgm:pt modelId="{1FDC15CC-DDA2-4FF7-A332-E88E4EF26BE0}" type="parTrans" cxnId="{B5F62080-32C6-49F5-8C1A-43F4C99FC6A6}">
      <dgm:prSet/>
      <dgm:spPr/>
      <dgm:t>
        <a:bodyPr/>
        <a:lstStyle/>
        <a:p>
          <a:endParaRPr lang="en-US"/>
        </a:p>
      </dgm:t>
    </dgm:pt>
    <dgm:pt modelId="{81B3499D-AFDF-4EB2-975D-ED6233822263}" type="sibTrans" cxnId="{B5F62080-32C6-49F5-8C1A-43F4C99FC6A6}">
      <dgm:prSet/>
      <dgm:spPr/>
      <dgm:t>
        <a:bodyPr/>
        <a:lstStyle/>
        <a:p>
          <a:endParaRPr lang="en-US"/>
        </a:p>
      </dgm:t>
    </dgm:pt>
    <dgm:pt modelId="{5278601B-6F22-4AF2-86A7-26BD31682833}" type="pres">
      <dgm:prSet presAssocID="{6076EEF6-5AE8-4ACC-AA46-516E66FA954E}" presName="Name0" presStyleCnt="0">
        <dgm:presLayoutVars>
          <dgm:dir/>
          <dgm:resizeHandles val="exact"/>
        </dgm:presLayoutVars>
      </dgm:prSet>
      <dgm:spPr/>
    </dgm:pt>
    <dgm:pt modelId="{0303CE37-367B-418D-93B7-6C931FE382CF}" type="pres">
      <dgm:prSet presAssocID="{C4CC38B3-3B5C-46D1-8032-C7AC71F295B5}" presName="node" presStyleLbl="node1" presStyleIdx="0" presStyleCnt="6">
        <dgm:presLayoutVars>
          <dgm:bulletEnabled val="1"/>
        </dgm:presLayoutVars>
      </dgm:prSet>
      <dgm:spPr/>
    </dgm:pt>
    <dgm:pt modelId="{7ED0FAA0-FFB5-4A4E-8C2A-9B79A4325590}" type="pres">
      <dgm:prSet presAssocID="{0D1E3833-40F8-442E-BC16-54537627B7AA}" presName="sibTrans" presStyleLbl="sibTrans1D1" presStyleIdx="0" presStyleCnt="5"/>
      <dgm:spPr/>
    </dgm:pt>
    <dgm:pt modelId="{5C99155E-55D0-4216-8CBC-B28DD0049E87}" type="pres">
      <dgm:prSet presAssocID="{0D1E3833-40F8-442E-BC16-54537627B7AA}" presName="connectorText" presStyleLbl="sibTrans1D1" presStyleIdx="0" presStyleCnt="5"/>
      <dgm:spPr/>
    </dgm:pt>
    <dgm:pt modelId="{7D0F9DA5-CADB-4234-8C43-8B5B0402A208}" type="pres">
      <dgm:prSet presAssocID="{2DC8F33A-82DB-40BC-A09C-1AF562680090}" presName="node" presStyleLbl="node1" presStyleIdx="1" presStyleCnt="6">
        <dgm:presLayoutVars>
          <dgm:bulletEnabled val="1"/>
        </dgm:presLayoutVars>
      </dgm:prSet>
      <dgm:spPr/>
    </dgm:pt>
    <dgm:pt modelId="{48426A09-1051-4A5F-AEC3-B03BBA86F816}" type="pres">
      <dgm:prSet presAssocID="{5F47FF13-C37F-46B4-B920-DBF5CB39EC8F}" presName="sibTrans" presStyleLbl="sibTrans1D1" presStyleIdx="1" presStyleCnt="5"/>
      <dgm:spPr/>
    </dgm:pt>
    <dgm:pt modelId="{AF5FFF7C-0B66-4563-95B2-C5A6C5F76A80}" type="pres">
      <dgm:prSet presAssocID="{5F47FF13-C37F-46B4-B920-DBF5CB39EC8F}" presName="connectorText" presStyleLbl="sibTrans1D1" presStyleIdx="1" presStyleCnt="5"/>
      <dgm:spPr/>
    </dgm:pt>
    <dgm:pt modelId="{08E21FCC-87AD-47B0-8169-812F12CC824B}" type="pres">
      <dgm:prSet presAssocID="{9AF60E3A-CA76-433F-AA94-FECDEAE26447}" presName="node" presStyleLbl="node1" presStyleIdx="2" presStyleCnt="6">
        <dgm:presLayoutVars>
          <dgm:bulletEnabled val="1"/>
        </dgm:presLayoutVars>
      </dgm:prSet>
      <dgm:spPr/>
    </dgm:pt>
    <dgm:pt modelId="{DC021151-9C68-45A4-B6B6-A25C6AC0B0A7}" type="pres">
      <dgm:prSet presAssocID="{1716BF31-2053-4B6F-B8A5-79E537D213E7}" presName="sibTrans" presStyleLbl="sibTrans1D1" presStyleIdx="2" presStyleCnt="5"/>
      <dgm:spPr/>
    </dgm:pt>
    <dgm:pt modelId="{A151337F-C2D1-47E6-B911-0A4C9C4C66B6}" type="pres">
      <dgm:prSet presAssocID="{1716BF31-2053-4B6F-B8A5-79E537D213E7}" presName="connectorText" presStyleLbl="sibTrans1D1" presStyleIdx="2" presStyleCnt="5"/>
      <dgm:spPr/>
    </dgm:pt>
    <dgm:pt modelId="{0685A057-F5E7-4A2E-88F0-83D75AC01B13}" type="pres">
      <dgm:prSet presAssocID="{10D4AFCB-2BE8-4266-A3D0-3DE9FFC89440}" presName="node" presStyleLbl="node1" presStyleIdx="3" presStyleCnt="6">
        <dgm:presLayoutVars>
          <dgm:bulletEnabled val="1"/>
        </dgm:presLayoutVars>
      </dgm:prSet>
      <dgm:spPr/>
    </dgm:pt>
    <dgm:pt modelId="{ACC3B2EC-9770-457D-9D3D-61E9FEBD2572}" type="pres">
      <dgm:prSet presAssocID="{8A25EED5-E21E-400C-8E11-AEC8CA6051F6}" presName="sibTrans" presStyleLbl="sibTrans1D1" presStyleIdx="3" presStyleCnt="5"/>
      <dgm:spPr/>
    </dgm:pt>
    <dgm:pt modelId="{6B79D399-9CA7-4048-ACD0-4D59E3D6AEB4}" type="pres">
      <dgm:prSet presAssocID="{8A25EED5-E21E-400C-8E11-AEC8CA6051F6}" presName="connectorText" presStyleLbl="sibTrans1D1" presStyleIdx="3" presStyleCnt="5"/>
      <dgm:spPr/>
    </dgm:pt>
    <dgm:pt modelId="{236FFEDA-81F7-4AFC-8A2C-FB9EC0AFAEAF}" type="pres">
      <dgm:prSet presAssocID="{41B6F97F-BE96-47C5-B6A0-75FBC3566B3B}" presName="node" presStyleLbl="node1" presStyleIdx="4" presStyleCnt="6">
        <dgm:presLayoutVars>
          <dgm:bulletEnabled val="1"/>
        </dgm:presLayoutVars>
      </dgm:prSet>
      <dgm:spPr/>
    </dgm:pt>
    <dgm:pt modelId="{F97CC899-B1DB-41FE-81DB-A70D40DFFF4C}" type="pres">
      <dgm:prSet presAssocID="{ACB759B2-6541-4D66-9B79-C3291BB8C1BF}" presName="sibTrans" presStyleLbl="sibTrans1D1" presStyleIdx="4" presStyleCnt="5"/>
      <dgm:spPr/>
    </dgm:pt>
    <dgm:pt modelId="{27424529-7F88-4C5D-A34A-23FE50A43FDF}" type="pres">
      <dgm:prSet presAssocID="{ACB759B2-6541-4D66-9B79-C3291BB8C1BF}" presName="connectorText" presStyleLbl="sibTrans1D1" presStyleIdx="4" presStyleCnt="5"/>
      <dgm:spPr/>
    </dgm:pt>
    <dgm:pt modelId="{EFAD250F-5FBD-47D9-8CBE-A42BEA655CE6}" type="pres">
      <dgm:prSet presAssocID="{586A038C-CEC5-42B6-BDC6-D176D4A86BFA}" presName="node" presStyleLbl="node1" presStyleIdx="5" presStyleCnt="6">
        <dgm:presLayoutVars>
          <dgm:bulletEnabled val="1"/>
        </dgm:presLayoutVars>
      </dgm:prSet>
      <dgm:spPr/>
    </dgm:pt>
  </dgm:ptLst>
  <dgm:cxnLst>
    <dgm:cxn modelId="{022DAC05-27F2-4479-9EF8-181BB2FEBC9B}" type="presOf" srcId="{9AF60E3A-CA76-433F-AA94-FECDEAE26447}" destId="{08E21FCC-87AD-47B0-8169-812F12CC824B}" srcOrd="0" destOrd="0" presId="urn:microsoft.com/office/officeart/2016/7/layout/RepeatingBendingProcessNew"/>
    <dgm:cxn modelId="{18188A0D-7AEB-4135-BC5E-5A96C4CB9904}" srcId="{6076EEF6-5AE8-4ACC-AA46-516E66FA954E}" destId="{41B6F97F-BE96-47C5-B6A0-75FBC3566B3B}" srcOrd="4" destOrd="0" parTransId="{E4A596C4-625B-47F6-9AC0-CBDB80436EB0}" sibTransId="{ACB759B2-6541-4D66-9B79-C3291BB8C1BF}"/>
    <dgm:cxn modelId="{EE6A1A15-DEEB-45DF-A6D6-50255EDD40D4}" type="presOf" srcId="{5F47FF13-C37F-46B4-B920-DBF5CB39EC8F}" destId="{AF5FFF7C-0B66-4563-95B2-C5A6C5F76A80}" srcOrd="1" destOrd="0" presId="urn:microsoft.com/office/officeart/2016/7/layout/RepeatingBendingProcessNew"/>
    <dgm:cxn modelId="{D07D5018-07C3-4DFF-810F-BCE6C13E087D}" type="presOf" srcId="{0D1E3833-40F8-442E-BC16-54537627B7AA}" destId="{5C99155E-55D0-4216-8CBC-B28DD0049E87}" srcOrd="1" destOrd="0" presId="urn:microsoft.com/office/officeart/2016/7/layout/RepeatingBendingProcessNew"/>
    <dgm:cxn modelId="{ABBD4719-2BC6-4251-A85C-E47BAA8B165A}" type="presOf" srcId="{1716BF31-2053-4B6F-B8A5-79E537D213E7}" destId="{A151337F-C2D1-47E6-B911-0A4C9C4C66B6}" srcOrd="1" destOrd="0" presId="urn:microsoft.com/office/officeart/2016/7/layout/RepeatingBendingProcessNew"/>
    <dgm:cxn modelId="{85D0891D-4188-486B-8E91-3EF47D28B8CA}" srcId="{6076EEF6-5AE8-4ACC-AA46-516E66FA954E}" destId="{C4CC38B3-3B5C-46D1-8032-C7AC71F295B5}" srcOrd="0" destOrd="0" parTransId="{65F2CDB1-E673-4B08-897E-5751D0D0D04A}" sibTransId="{0D1E3833-40F8-442E-BC16-54537627B7AA}"/>
    <dgm:cxn modelId="{C2533B6A-12C0-4026-B803-5447263D28C7}" type="presOf" srcId="{5F47FF13-C37F-46B4-B920-DBF5CB39EC8F}" destId="{48426A09-1051-4A5F-AEC3-B03BBA86F816}" srcOrd="0" destOrd="0" presId="urn:microsoft.com/office/officeart/2016/7/layout/RepeatingBendingProcessNew"/>
    <dgm:cxn modelId="{E887B84D-0353-41AA-82FA-3A1639BE64CD}" srcId="{6076EEF6-5AE8-4ACC-AA46-516E66FA954E}" destId="{10D4AFCB-2BE8-4266-A3D0-3DE9FFC89440}" srcOrd="3" destOrd="0" parTransId="{076177BA-DA54-4538-AA99-F4B87A9D50F4}" sibTransId="{8A25EED5-E21E-400C-8E11-AEC8CA6051F6}"/>
    <dgm:cxn modelId="{6BF9B851-F720-4056-98DA-93A751479578}" type="presOf" srcId="{6076EEF6-5AE8-4ACC-AA46-516E66FA954E}" destId="{5278601B-6F22-4AF2-86A7-26BD31682833}" srcOrd="0" destOrd="0" presId="urn:microsoft.com/office/officeart/2016/7/layout/RepeatingBendingProcessNew"/>
    <dgm:cxn modelId="{FAA0D074-0524-42E2-A519-819ECFBD1DB4}" type="presOf" srcId="{ACB759B2-6541-4D66-9B79-C3291BB8C1BF}" destId="{F97CC899-B1DB-41FE-81DB-A70D40DFFF4C}" srcOrd="0" destOrd="0" presId="urn:microsoft.com/office/officeart/2016/7/layout/RepeatingBendingProcessNew"/>
    <dgm:cxn modelId="{5A60FF7A-4D36-45D2-B09B-C8DF803285CA}" type="presOf" srcId="{1716BF31-2053-4B6F-B8A5-79E537D213E7}" destId="{DC021151-9C68-45A4-B6B6-A25C6AC0B0A7}" srcOrd="0" destOrd="0" presId="urn:microsoft.com/office/officeart/2016/7/layout/RepeatingBendingProcessNew"/>
    <dgm:cxn modelId="{B5F62080-32C6-49F5-8C1A-43F4C99FC6A6}" srcId="{6076EEF6-5AE8-4ACC-AA46-516E66FA954E}" destId="{586A038C-CEC5-42B6-BDC6-D176D4A86BFA}" srcOrd="5" destOrd="0" parTransId="{1FDC15CC-DDA2-4FF7-A332-E88E4EF26BE0}" sibTransId="{81B3499D-AFDF-4EB2-975D-ED6233822263}"/>
    <dgm:cxn modelId="{836A2180-E749-48E2-9EB9-527E0F62BDA1}" type="presOf" srcId="{10D4AFCB-2BE8-4266-A3D0-3DE9FFC89440}" destId="{0685A057-F5E7-4A2E-88F0-83D75AC01B13}" srcOrd="0" destOrd="0" presId="urn:microsoft.com/office/officeart/2016/7/layout/RepeatingBendingProcessNew"/>
    <dgm:cxn modelId="{0CCAB383-6414-449D-A487-E9E726E1AE67}" type="presOf" srcId="{586A038C-CEC5-42B6-BDC6-D176D4A86BFA}" destId="{EFAD250F-5FBD-47D9-8CBE-A42BEA655CE6}" srcOrd="0" destOrd="0" presId="urn:microsoft.com/office/officeart/2016/7/layout/RepeatingBendingProcessNew"/>
    <dgm:cxn modelId="{753E50A4-4303-4344-9E58-8DA2DCEAF741}" type="presOf" srcId="{8A25EED5-E21E-400C-8E11-AEC8CA6051F6}" destId="{6B79D399-9CA7-4048-ACD0-4D59E3D6AEB4}" srcOrd="1" destOrd="0" presId="urn:microsoft.com/office/officeart/2016/7/layout/RepeatingBendingProcessNew"/>
    <dgm:cxn modelId="{ED2D41AB-2313-40B4-AB75-1858896A27AC}" type="presOf" srcId="{ACB759B2-6541-4D66-9B79-C3291BB8C1BF}" destId="{27424529-7F88-4C5D-A34A-23FE50A43FDF}" srcOrd="1" destOrd="0" presId="urn:microsoft.com/office/officeart/2016/7/layout/RepeatingBendingProcessNew"/>
    <dgm:cxn modelId="{F5D1DDAC-55CC-4C0C-A494-993580C93886}" type="presOf" srcId="{8A25EED5-E21E-400C-8E11-AEC8CA6051F6}" destId="{ACC3B2EC-9770-457D-9D3D-61E9FEBD2572}" srcOrd="0" destOrd="0" presId="urn:microsoft.com/office/officeart/2016/7/layout/RepeatingBendingProcessNew"/>
    <dgm:cxn modelId="{41859BBA-AD5C-4AB4-A6E2-FBEEB9287598}" type="presOf" srcId="{41B6F97F-BE96-47C5-B6A0-75FBC3566B3B}" destId="{236FFEDA-81F7-4AFC-8A2C-FB9EC0AFAEAF}" srcOrd="0" destOrd="0" presId="urn:microsoft.com/office/officeart/2016/7/layout/RepeatingBendingProcessNew"/>
    <dgm:cxn modelId="{A73F5EC3-DAB8-4C05-92E0-BDF1258E8B45}" type="presOf" srcId="{0D1E3833-40F8-442E-BC16-54537627B7AA}" destId="{7ED0FAA0-FFB5-4A4E-8C2A-9B79A4325590}" srcOrd="0" destOrd="0" presId="urn:microsoft.com/office/officeart/2016/7/layout/RepeatingBendingProcessNew"/>
    <dgm:cxn modelId="{1832EBC7-A6D4-484E-AF19-2E0DDE8C6C2D}" srcId="{6076EEF6-5AE8-4ACC-AA46-516E66FA954E}" destId="{9AF60E3A-CA76-433F-AA94-FECDEAE26447}" srcOrd="2" destOrd="0" parTransId="{726C213B-1452-4A78-A380-DF5BF2DD58E2}" sibTransId="{1716BF31-2053-4B6F-B8A5-79E537D213E7}"/>
    <dgm:cxn modelId="{B8566CD9-CEEB-4448-9E5A-C3B5F0393310}" type="presOf" srcId="{C4CC38B3-3B5C-46D1-8032-C7AC71F295B5}" destId="{0303CE37-367B-418D-93B7-6C931FE382CF}" srcOrd="0" destOrd="0" presId="urn:microsoft.com/office/officeart/2016/7/layout/RepeatingBendingProcessNew"/>
    <dgm:cxn modelId="{E56162EA-ABA5-4736-A104-C8E2AB90CBAE}" type="presOf" srcId="{2DC8F33A-82DB-40BC-A09C-1AF562680090}" destId="{7D0F9DA5-CADB-4234-8C43-8B5B0402A208}" srcOrd="0" destOrd="0" presId="urn:microsoft.com/office/officeart/2016/7/layout/RepeatingBendingProcessNew"/>
    <dgm:cxn modelId="{1CE929F8-BC3B-4C6C-B8CB-018938A82860}" srcId="{6076EEF6-5AE8-4ACC-AA46-516E66FA954E}" destId="{2DC8F33A-82DB-40BC-A09C-1AF562680090}" srcOrd="1" destOrd="0" parTransId="{FC54483D-88F9-47ED-9B71-3F5E4719EF1A}" sibTransId="{5F47FF13-C37F-46B4-B920-DBF5CB39EC8F}"/>
    <dgm:cxn modelId="{6FA2A0ED-C51A-4E11-BF33-7D987430DAF8}" type="presParOf" srcId="{5278601B-6F22-4AF2-86A7-26BD31682833}" destId="{0303CE37-367B-418D-93B7-6C931FE382CF}" srcOrd="0" destOrd="0" presId="urn:microsoft.com/office/officeart/2016/7/layout/RepeatingBendingProcessNew"/>
    <dgm:cxn modelId="{F4BB2C4D-6814-4F62-8AA0-53CE776ADF40}" type="presParOf" srcId="{5278601B-6F22-4AF2-86A7-26BD31682833}" destId="{7ED0FAA0-FFB5-4A4E-8C2A-9B79A4325590}" srcOrd="1" destOrd="0" presId="urn:microsoft.com/office/officeart/2016/7/layout/RepeatingBendingProcessNew"/>
    <dgm:cxn modelId="{5332843B-B928-422E-9DD9-B4C49A32BCB2}" type="presParOf" srcId="{7ED0FAA0-FFB5-4A4E-8C2A-9B79A4325590}" destId="{5C99155E-55D0-4216-8CBC-B28DD0049E87}" srcOrd="0" destOrd="0" presId="urn:microsoft.com/office/officeart/2016/7/layout/RepeatingBendingProcessNew"/>
    <dgm:cxn modelId="{3B737452-7E5C-4471-9325-1B1DB5ADED5F}" type="presParOf" srcId="{5278601B-6F22-4AF2-86A7-26BD31682833}" destId="{7D0F9DA5-CADB-4234-8C43-8B5B0402A208}" srcOrd="2" destOrd="0" presId="urn:microsoft.com/office/officeart/2016/7/layout/RepeatingBendingProcessNew"/>
    <dgm:cxn modelId="{D10B7579-1F37-439F-B076-9A1FFF9D86D3}" type="presParOf" srcId="{5278601B-6F22-4AF2-86A7-26BD31682833}" destId="{48426A09-1051-4A5F-AEC3-B03BBA86F816}" srcOrd="3" destOrd="0" presId="urn:microsoft.com/office/officeart/2016/7/layout/RepeatingBendingProcessNew"/>
    <dgm:cxn modelId="{3365FFA8-331E-4A5A-8503-98140D199660}" type="presParOf" srcId="{48426A09-1051-4A5F-AEC3-B03BBA86F816}" destId="{AF5FFF7C-0B66-4563-95B2-C5A6C5F76A80}" srcOrd="0" destOrd="0" presId="urn:microsoft.com/office/officeart/2016/7/layout/RepeatingBendingProcessNew"/>
    <dgm:cxn modelId="{2DEF092C-F207-4B71-8403-51B449FED0FB}" type="presParOf" srcId="{5278601B-6F22-4AF2-86A7-26BD31682833}" destId="{08E21FCC-87AD-47B0-8169-812F12CC824B}" srcOrd="4" destOrd="0" presId="urn:microsoft.com/office/officeart/2016/7/layout/RepeatingBendingProcessNew"/>
    <dgm:cxn modelId="{E0FBBF0F-52A4-464F-BC8A-6E89E630B8E7}" type="presParOf" srcId="{5278601B-6F22-4AF2-86A7-26BD31682833}" destId="{DC021151-9C68-45A4-B6B6-A25C6AC0B0A7}" srcOrd="5" destOrd="0" presId="urn:microsoft.com/office/officeart/2016/7/layout/RepeatingBendingProcessNew"/>
    <dgm:cxn modelId="{7EADE429-E069-4614-94FE-7B8918A4526B}" type="presParOf" srcId="{DC021151-9C68-45A4-B6B6-A25C6AC0B0A7}" destId="{A151337F-C2D1-47E6-B911-0A4C9C4C66B6}" srcOrd="0" destOrd="0" presId="urn:microsoft.com/office/officeart/2016/7/layout/RepeatingBendingProcessNew"/>
    <dgm:cxn modelId="{E6949ADA-922C-480A-BB61-93067DAB90D8}" type="presParOf" srcId="{5278601B-6F22-4AF2-86A7-26BD31682833}" destId="{0685A057-F5E7-4A2E-88F0-83D75AC01B13}" srcOrd="6" destOrd="0" presId="urn:microsoft.com/office/officeart/2016/7/layout/RepeatingBendingProcessNew"/>
    <dgm:cxn modelId="{AF549487-9B53-4F12-9B1A-78B9DB9DE24F}" type="presParOf" srcId="{5278601B-6F22-4AF2-86A7-26BD31682833}" destId="{ACC3B2EC-9770-457D-9D3D-61E9FEBD2572}" srcOrd="7" destOrd="0" presId="urn:microsoft.com/office/officeart/2016/7/layout/RepeatingBendingProcessNew"/>
    <dgm:cxn modelId="{9D374D0C-3482-4C63-B811-A0EB00A1D9EF}" type="presParOf" srcId="{ACC3B2EC-9770-457D-9D3D-61E9FEBD2572}" destId="{6B79D399-9CA7-4048-ACD0-4D59E3D6AEB4}" srcOrd="0" destOrd="0" presId="urn:microsoft.com/office/officeart/2016/7/layout/RepeatingBendingProcessNew"/>
    <dgm:cxn modelId="{AB353B6F-13F2-4B32-88AB-2D6012ADDAFE}" type="presParOf" srcId="{5278601B-6F22-4AF2-86A7-26BD31682833}" destId="{236FFEDA-81F7-4AFC-8A2C-FB9EC0AFAEAF}" srcOrd="8" destOrd="0" presId="urn:microsoft.com/office/officeart/2016/7/layout/RepeatingBendingProcessNew"/>
    <dgm:cxn modelId="{0CEFD74F-F4F1-4C4E-B395-ED63912A0B7F}" type="presParOf" srcId="{5278601B-6F22-4AF2-86A7-26BD31682833}" destId="{F97CC899-B1DB-41FE-81DB-A70D40DFFF4C}" srcOrd="9" destOrd="0" presId="urn:microsoft.com/office/officeart/2016/7/layout/RepeatingBendingProcessNew"/>
    <dgm:cxn modelId="{94650F0E-DD1F-4085-83C1-6D5AD2C7A2F4}" type="presParOf" srcId="{F97CC899-B1DB-41FE-81DB-A70D40DFFF4C}" destId="{27424529-7F88-4C5D-A34A-23FE50A43FDF}" srcOrd="0" destOrd="0" presId="urn:microsoft.com/office/officeart/2016/7/layout/RepeatingBendingProcessNew"/>
    <dgm:cxn modelId="{013E42F3-8861-4F33-B054-AB70023E2340}" type="presParOf" srcId="{5278601B-6F22-4AF2-86A7-26BD31682833}" destId="{EFAD250F-5FBD-47D9-8CBE-A42BEA655CE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F5CA8C-AD02-4D4D-9C54-A1494798B1C1}" type="doc">
      <dgm:prSet loTypeId="urn:microsoft.com/office/officeart/2005/8/layout/bProcess2" loCatId="process" qsTypeId="urn:microsoft.com/office/officeart/2005/8/quickstyle/simple4" qsCatId="simple" csTypeId="urn:microsoft.com/office/officeart/2005/8/colors/accent2_4" csCatId="accent2" phldr="1"/>
      <dgm:spPr/>
      <dgm:t>
        <a:bodyPr/>
        <a:lstStyle/>
        <a:p>
          <a:endParaRPr lang="en-US"/>
        </a:p>
      </dgm:t>
    </dgm:pt>
    <dgm:pt modelId="{6D20C84B-AA50-40C5-A60B-27235DD8C72F}">
      <dgm:prSet/>
      <dgm:spPr/>
      <dgm:t>
        <a:bodyPr/>
        <a:lstStyle/>
        <a:p>
          <a:r>
            <a:rPr lang="en-GB" u="sng"/>
            <a:t>The care quality commission guidance for </a:t>
          </a:r>
          <a:endParaRPr lang="en-US"/>
        </a:p>
      </dgm:t>
    </dgm:pt>
    <dgm:pt modelId="{C6C220E6-DCFF-4914-AD1E-F2E157204DB3}" type="parTrans" cxnId="{1C3E7169-55D9-4E0E-AFAD-6FB13178F6F5}">
      <dgm:prSet/>
      <dgm:spPr/>
      <dgm:t>
        <a:bodyPr/>
        <a:lstStyle/>
        <a:p>
          <a:endParaRPr lang="en-US"/>
        </a:p>
      </dgm:t>
    </dgm:pt>
    <dgm:pt modelId="{A394AA71-ED58-4383-AA8E-788EC2DC01D4}" type="sibTrans" cxnId="{1C3E7169-55D9-4E0E-AFAD-6FB13178F6F5}">
      <dgm:prSet/>
      <dgm:spPr/>
      <dgm:t>
        <a:bodyPr/>
        <a:lstStyle/>
        <a:p>
          <a:endParaRPr lang="en-US"/>
        </a:p>
      </dgm:t>
    </dgm:pt>
    <dgm:pt modelId="{616A2B6B-3B08-426D-90ED-340949194825}">
      <dgm:prSet/>
      <dgm:spPr/>
      <dgm:t>
        <a:bodyPr/>
        <a:lstStyle/>
        <a:p>
          <a:r>
            <a:rPr lang="en-GB" u="sng" dirty="0"/>
            <a:t>mental health service delivery.</a:t>
          </a:r>
          <a:endParaRPr lang="en-US" dirty="0"/>
        </a:p>
      </dgm:t>
    </dgm:pt>
    <dgm:pt modelId="{98AD8889-27E6-480D-A0D1-49DD307B51D8}" type="parTrans" cxnId="{89F2D3A5-5344-4F5F-91A8-2DAA6227DDAC}">
      <dgm:prSet/>
      <dgm:spPr/>
      <dgm:t>
        <a:bodyPr/>
        <a:lstStyle/>
        <a:p>
          <a:endParaRPr lang="en-US"/>
        </a:p>
      </dgm:t>
    </dgm:pt>
    <dgm:pt modelId="{D6F0009D-FD3D-492C-95E0-98DEAAA6D384}" type="sibTrans" cxnId="{89F2D3A5-5344-4F5F-91A8-2DAA6227DDAC}">
      <dgm:prSet/>
      <dgm:spPr/>
      <dgm:t>
        <a:bodyPr/>
        <a:lstStyle/>
        <a:p>
          <a:endParaRPr lang="en-US"/>
        </a:p>
      </dgm:t>
    </dgm:pt>
    <dgm:pt modelId="{A7310B22-A8CC-4586-8A8D-C2406689F1C2}">
      <dgm:prSet/>
      <dgm:spPr/>
      <dgm:t>
        <a:bodyPr/>
        <a:lstStyle/>
        <a:p>
          <a:r>
            <a:rPr lang="en-GB" u="sng" dirty="0"/>
            <a:t>Five key governing principles;</a:t>
          </a:r>
          <a:endParaRPr lang="en-US" dirty="0"/>
        </a:p>
      </dgm:t>
    </dgm:pt>
    <dgm:pt modelId="{09F64F08-5E98-4997-BA55-D007AF9AB685}" type="parTrans" cxnId="{A6D473B7-EF07-4C26-BEF6-F89BD4F138AB}">
      <dgm:prSet/>
      <dgm:spPr/>
      <dgm:t>
        <a:bodyPr/>
        <a:lstStyle/>
        <a:p>
          <a:endParaRPr lang="en-US"/>
        </a:p>
      </dgm:t>
    </dgm:pt>
    <dgm:pt modelId="{98B859B3-45BA-40DB-9FB5-02D599025E24}" type="sibTrans" cxnId="{A6D473B7-EF07-4C26-BEF6-F89BD4F138AB}">
      <dgm:prSet/>
      <dgm:spPr/>
      <dgm:t>
        <a:bodyPr/>
        <a:lstStyle/>
        <a:p>
          <a:endParaRPr lang="en-US"/>
        </a:p>
      </dgm:t>
    </dgm:pt>
    <dgm:pt modelId="{A41FA47C-6CEE-4ED9-81A4-1F29C3F8D383}">
      <dgm:prSet/>
      <dgm:spPr/>
      <dgm:t>
        <a:bodyPr/>
        <a:lstStyle/>
        <a:p>
          <a:r>
            <a:rPr lang="en-GB" dirty="0"/>
            <a:t>safe</a:t>
          </a:r>
          <a:endParaRPr lang="en-US" dirty="0"/>
        </a:p>
      </dgm:t>
    </dgm:pt>
    <dgm:pt modelId="{A948B62A-8813-4A6A-82CF-B757DF4ECBE9}" type="parTrans" cxnId="{4EBA4F10-25CD-410E-B4F7-28FDB29B1C51}">
      <dgm:prSet/>
      <dgm:spPr/>
      <dgm:t>
        <a:bodyPr/>
        <a:lstStyle/>
        <a:p>
          <a:endParaRPr lang="en-US"/>
        </a:p>
      </dgm:t>
    </dgm:pt>
    <dgm:pt modelId="{81AE14D0-6616-4DC1-9575-FA6A43AEB78A}" type="sibTrans" cxnId="{4EBA4F10-25CD-410E-B4F7-28FDB29B1C51}">
      <dgm:prSet/>
      <dgm:spPr/>
      <dgm:t>
        <a:bodyPr/>
        <a:lstStyle/>
        <a:p>
          <a:endParaRPr lang="en-US"/>
        </a:p>
      </dgm:t>
    </dgm:pt>
    <dgm:pt modelId="{C3AA8CE0-CA62-4C46-8397-5CB156229B87}">
      <dgm:prSet/>
      <dgm:spPr/>
      <dgm:t>
        <a:bodyPr/>
        <a:lstStyle/>
        <a:p>
          <a:r>
            <a:rPr lang="en-GB" dirty="0"/>
            <a:t>Effective</a:t>
          </a:r>
          <a:endParaRPr lang="en-US" dirty="0"/>
        </a:p>
      </dgm:t>
    </dgm:pt>
    <dgm:pt modelId="{605B90C5-07E6-4B08-A20A-0C41A7055EDE}" type="parTrans" cxnId="{B755A736-8E08-49AC-8BD9-0971606B3DDC}">
      <dgm:prSet/>
      <dgm:spPr/>
      <dgm:t>
        <a:bodyPr/>
        <a:lstStyle/>
        <a:p>
          <a:endParaRPr lang="en-US"/>
        </a:p>
      </dgm:t>
    </dgm:pt>
    <dgm:pt modelId="{5CE0F9FD-D8CA-49EB-9EB3-2090628A97D5}" type="sibTrans" cxnId="{B755A736-8E08-49AC-8BD9-0971606B3DDC}">
      <dgm:prSet/>
      <dgm:spPr/>
      <dgm:t>
        <a:bodyPr/>
        <a:lstStyle/>
        <a:p>
          <a:endParaRPr lang="en-US"/>
        </a:p>
      </dgm:t>
    </dgm:pt>
    <dgm:pt modelId="{B1F4CC70-E6FC-4817-8758-7BB5400266A4}">
      <dgm:prSet/>
      <dgm:spPr/>
      <dgm:t>
        <a:bodyPr/>
        <a:lstStyle/>
        <a:p>
          <a:r>
            <a:rPr lang="en-GB" dirty="0"/>
            <a:t>Caring </a:t>
          </a:r>
          <a:endParaRPr lang="en-US" dirty="0"/>
        </a:p>
      </dgm:t>
    </dgm:pt>
    <dgm:pt modelId="{3CD5686D-AA9F-4A75-88A4-2C1FFC986E6B}" type="parTrans" cxnId="{47C86C9E-89B0-4CE5-94A1-174F40004F3C}">
      <dgm:prSet/>
      <dgm:spPr/>
      <dgm:t>
        <a:bodyPr/>
        <a:lstStyle/>
        <a:p>
          <a:endParaRPr lang="en-US"/>
        </a:p>
      </dgm:t>
    </dgm:pt>
    <dgm:pt modelId="{2FF1A30B-1283-4FCC-B21A-07F4B221DD8F}" type="sibTrans" cxnId="{47C86C9E-89B0-4CE5-94A1-174F40004F3C}">
      <dgm:prSet/>
      <dgm:spPr/>
      <dgm:t>
        <a:bodyPr/>
        <a:lstStyle/>
        <a:p>
          <a:endParaRPr lang="en-US"/>
        </a:p>
      </dgm:t>
    </dgm:pt>
    <dgm:pt modelId="{4069B42A-931C-4E5D-85EC-CDE6D2AC1D45}">
      <dgm:prSet/>
      <dgm:spPr/>
      <dgm:t>
        <a:bodyPr/>
        <a:lstStyle/>
        <a:p>
          <a:r>
            <a:rPr lang="en-GB"/>
            <a:t>Responsive</a:t>
          </a:r>
          <a:endParaRPr lang="en-US"/>
        </a:p>
      </dgm:t>
    </dgm:pt>
    <dgm:pt modelId="{58D95B3A-C1BB-4ABE-8BE1-B56726BC2189}" type="parTrans" cxnId="{61DBB0F6-4BFE-42CB-9A42-C4A1D5FD591C}">
      <dgm:prSet/>
      <dgm:spPr/>
      <dgm:t>
        <a:bodyPr/>
        <a:lstStyle/>
        <a:p>
          <a:endParaRPr lang="en-US"/>
        </a:p>
      </dgm:t>
    </dgm:pt>
    <dgm:pt modelId="{15689811-0EBD-41F0-AFA7-DFBA74423716}" type="sibTrans" cxnId="{61DBB0F6-4BFE-42CB-9A42-C4A1D5FD591C}">
      <dgm:prSet/>
      <dgm:spPr/>
      <dgm:t>
        <a:bodyPr/>
        <a:lstStyle/>
        <a:p>
          <a:endParaRPr lang="en-US"/>
        </a:p>
      </dgm:t>
    </dgm:pt>
    <dgm:pt modelId="{2EAC7427-3EBF-4554-AFAB-324F23921926}">
      <dgm:prSet/>
      <dgm:spPr/>
      <dgm:t>
        <a:bodyPr/>
        <a:lstStyle/>
        <a:p>
          <a:r>
            <a:rPr lang="en-GB"/>
            <a:t>Well-led</a:t>
          </a:r>
          <a:endParaRPr lang="en-US"/>
        </a:p>
      </dgm:t>
    </dgm:pt>
    <dgm:pt modelId="{4A62AC05-B8A9-4E14-81A1-6D27BF1E4A66}" type="parTrans" cxnId="{3EA1B235-DC3A-4B48-A8FB-6E750475CD50}">
      <dgm:prSet/>
      <dgm:spPr/>
      <dgm:t>
        <a:bodyPr/>
        <a:lstStyle/>
        <a:p>
          <a:endParaRPr lang="en-US"/>
        </a:p>
      </dgm:t>
    </dgm:pt>
    <dgm:pt modelId="{1BF32EBC-7529-4877-A29B-5625E9AFF381}" type="sibTrans" cxnId="{3EA1B235-DC3A-4B48-A8FB-6E750475CD50}">
      <dgm:prSet/>
      <dgm:spPr/>
      <dgm:t>
        <a:bodyPr/>
        <a:lstStyle/>
        <a:p>
          <a:endParaRPr lang="en-US"/>
        </a:p>
      </dgm:t>
    </dgm:pt>
    <dgm:pt modelId="{C9DD50E1-39D5-4057-AA13-5B6C4B712D17}" type="pres">
      <dgm:prSet presAssocID="{8CF5CA8C-AD02-4D4D-9C54-A1494798B1C1}" presName="diagram" presStyleCnt="0">
        <dgm:presLayoutVars>
          <dgm:dir/>
          <dgm:resizeHandles/>
        </dgm:presLayoutVars>
      </dgm:prSet>
      <dgm:spPr/>
    </dgm:pt>
    <dgm:pt modelId="{66729758-78BF-4D9F-9AF6-1A85E38E001C}" type="pres">
      <dgm:prSet presAssocID="{6D20C84B-AA50-40C5-A60B-27235DD8C72F}" presName="firstNode" presStyleLbl="node1" presStyleIdx="0" presStyleCnt="3">
        <dgm:presLayoutVars>
          <dgm:bulletEnabled val="1"/>
        </dgm:presLayoutVars>
      </dgm:prSet>
      <dgm:spPr/>
    </dgm:pt>
    <dgm:pt modelId="{B7263872-87E8-4960-B56C-64BA2F48C487}" type="pres">
      <dgm:prSet presAssocID="{A394AA71-ED58-4383-AA8E-788EC2DC01D4}" presName="sibTrans" presStyleLbl="sibTrans2D1" presStyleIdx="0" presStyleCnt="2"/>
      <dgm:spPr/>
    </dgm:pt>
    <dgm:pt modelId="{FAB84C9A-CF38-4073-841F-881AA268FB0F}" type="pres">
      <dgm:prSet presAssocID="{616A2B6B-3B08-426D-90ED-340949194825}" presName="middleNode" presStyleCnt="0"/>
      <dgm:spPr/>
    </dgm:pt>
    <dgm:pt modelId="{92247F5C-6D37-458D-8EE1-8ECFA427373C}" type="pres">
      <dgm:prSet presAssocID="{616A2B6B-3B08-426D-90ED-340949194825}" presName="padding" presStyleLbl="node1" presStyleIdx="0" presStyleCnt="3"/>
      <dgm:spPr/>
    </dgm:pt>
    <dgm:pt modelId="{9CB1C68C-5997-42C1-8B09-A46160B94504}" type="pres">
      <dgm:prSet presAssocID="{616A2B6B-3B08-426D-90ED-340949194825}" presName="shape" presStyleLbl="node1" presStyleIdx="1" presStyleCnt="3">
        <dgm:presLayoutVars>
          <dgm:bulletEnabled val="1"/>
        </dgm:presLayoutVars>
      </dgm:prSet>
      <dgm:spPr/>
    </dgm:pt>
    <dgm:pt modelId="{E1F7F9F5-5B55-4FA9-BD9D-702491766A29}" type="pres">
      <dgm:prSet presAssocID="{D6F0009D-FD3D-492C-95E0-98DEAAA6D384}" presName="sibTrans" presStyleLbl="sibTrans2D1" presStyleIdx="1" presStyleCnt="2"/>
      <dgm:spPr/>
    </dgm:pt>
    <dgm:pt modelId="{B96E6F2F-BBAC-47CB-B91E-10C8460CADEB}" type="pres">
      <dgm:prSet presAssocID="{A7310B22-A8CC-4586-8A8D-C2406689F1C2}" presName="lastNode" presStyleLbl="node1" presStyleIdx="2" presStyleCnt="3">
        <dgm:presLayoutVars>
          <dgm:bulletEnabled val="1"/>
        </dgm:presLayoutVars>
      </dgm:prSet>
      <dgm:spPr/>
    </dgm:pt>
  </dgm:ptLst>
  <dgm:cxnLst>
    <dgm:cxn modelId="{4EBA4F10-25CD-410E-B4F7-28FDB29B1C51}" srcId="{A7310B22-A8CC-4586-8A8D-C2406689F1C2}" destId="{A41FA47C-6CEE-4ED9-81A4-1F29C3F8D383}" srcOrd="0" destOrd="0" parTransId="{A948B62A-8813-4A6A-82CF-B757DF4ECBE9}" sibTransId="{81AE14D0-6616-4DC1-9575-FA6A43AEB78A}"/>
    <dgm:cxn modelId="{95C7F31D-CE13-4DEF-82B2-5E6A1986E8AE}" type="presOf" srcId="{2EAC7427-3EBF-4554-AFAB-324F23921926}" destId="{B96E6F2F-BBAC-47CB-B91E-10C8460CADEB}" srcOrd="0" destOrd="5" presId="urn:microsoft.com/office/officeart/2005/8/layout/bProcess2"/>
    <dgm:cxn modelId="{86A4B328-0CDE-4CCF-A87A-595846C92987}" type="presOf" srcId="{A7310B22-A8CC-4586-8A8D-C2406689F1C2}" destId="{B96E6F2F-BBAC-47CB-B91E-10C8460CADEB}" srcOrd="0" destOrd="0" presId="urn:microsoft.com/office/officeart/2005/8/layout/bProcess2"/>
    <dgm:cxn modelId="{3EA1B235-DC3A-4B48-A8FB-6E750475CD50}" srcId="{A7310B22-A8CC-4586-8A8D-C2406689F1C2}" destId="{2EAC7427-3EBF-4554-AFAB-324F23921926}" srcOrd="4" destOrd="0" parTransId="{4A62AC05-B8A9-4E14-81A1-6D27BF1E4A66}" sibTransId="{1BF32EBC-7529-4877-A29B-5625E9AFF381}"/>
    <dgm:cxn modelId="{B755A736-8E08-49AC-8BD9-0971606B3DDC}" srcId="{A7310B22-A8CC-4586-8A8D-C2406689F1C2}" destId="{C3AA8CE0-CA62-4C46-8397-5CB156229B87}" srcOrd="1" destOrd="0" parTransId="{605B90C5-07E6-4B08-A20A-0C41A7055EDE}" sibTransId="{5CE0F9FD-D8CA-49EB-9EB3-2090628A97D5}"/>
    <dgm:cxn modelId="{D589D63B-B3CE-4819-998A-DBF6BF4D29AD}" type="presOf" srcId="{6D20C84B-AA50-40C5-A60B-27235DD8C72F}" destId="{66729758-78BF-4D9F-9AF6-1A85E38E001C}" srcOrd="0" destOrd="0" presId="urn:microsoft.com/office/officeart/2005/8/layout/bProcess2"/>
    <dgm:cxn modelId="{1C3E7169-55D9-4E0E-AFAD-6FB13178F6F5}" srcId="{8CF5CA8C-AD02-4D4D-9C54-A1494798B1C1}" destId="{6D20C84B-AA50-40C5-A60B-27235DD8C72F}" srcOrd="0" destOrd="0" parTransId="{C6C220E6-DCFF-4914-AD1E-F2E157204DB3}" sibTransId="{A394AA71-ED58-4383-AA8E-788EC2DC01D4}"/>
    <dgm:cxn modelId="{AEDBF776-EFC6-4F6D-9F03-6148A9179C0B}" type="presOf" srcId="{D6F0009D-FD3D-492C-95E0-98DEAAA6D384}" destId="{E1F7F9F5-5B55-4FA9-BD9D-702491766A29}" srcOrd="0" destOrd="0" presId="urn:microsoft.com/office/officeart/2005/8/layout/bProcess2"/>
    <dgm:cxn modelId="{3CC6B98D-F71A-421A-9ED5-A72AAB50E328}" type="presOf" srcId="{4069B42A-931C-4E5D-85EC-CDE6D2AC1D45}" destId="{B96E6F2F-BBAC-47CB-B91E-10C8460CADEB}" srcOrd="0" destOrd="4" presId="urn:microsoft.com/office/officeart/2005/8/layout/bProcess2"/>
    <dgm:cxn modelId="{07798993-F2CF-4D32-8F4F-F8C60FB2B377}" type="presOf" srcId="{C3AA8CE0-CA62-4C46-8397-5CB156229B87}" destId="{B96E6F2F-BBAC-47CB-B91E-10C8460CADEB}" srcOrd="0" destOrd="2" presId="urn:microsoft.com/office/officeart/2005/8/layout/bProcess2"/>
    <dgm:cxn modelId="{47C86C9E-89B0-4CE5-94A1-174F40004F3C}" srcId="{A7310B22-A8CC-4586-8A8D-C2406689F1C2}" destId="{B1F4CC70-E6FC-4817-8758-7BB5400266A4}" srcOrd="2" destOrd="0" parTransId="{3CD5686D-AA9F-4A75-88A4-2C1FFC986E6B}" sibTransId="{2FF1A30B-1283-4FCC-B21A-07F4B221DD8F}"/>
    <dgm:cxn modelId="{89F2D3A5-5344-4F5F-91A8-2DAA6227DDAC}" srcId="{8CF5CA8C-AD02-4D4D-9C54-A1494798B1C1}" destId="{616A2B6B-3B08-426D-90ED-340949194825}" srcOrd="1" destOrd="0" parTransId="{98AD8889-27E6-480D-A0D1-49DD307B51D8}" sibTransId="{D6F0009D-FD3D-492C-95E0-98DEAAA6D384}"/>
    <dgm:cxn modelId="{8F8A19A8-FC8B-41D5-81F0-1542BF2AC2EC}" type="presOf" srcId="{A394AA71-ED58-4383-AA8E-788EC2DC01D4}" destId="{B7263872-87E8-4960-B56C-64BA2F48C487}" srcOrd="0" destOrd="0" presId="urn:microsoft.com/office/officeart/2005/8/layout/bProcess2"/>
    <dgm:cxn modelId="{FD8193B5-53A1-4FEE-9D05-CC181A7E9FAA}" type="presOf" srcId="{8CF5CA8C-AD02-4D4D-9C54-A1494798B1C1}" destId="{C9DD50E1-39D5-4057-AA13-5B6C4B712D17}" srcOrd="0" destOrd="0" presId="urn:microsoft.com/office/officeart/2005/8/layout/bProcess2"/>
    <dgm:cxn modelId="{A6D473B7-EF07-4C26-BEF6-F89BD4F138AB}" srcId="{8CF5CA8C-AD02-4D4D-9C54-A1494798B1C1}" destId="{A7310B22-A8CC-4586-8A8D-C2406689F1C2}" srcOrd="2" destOrd="0" parTransId="{09F64F08-5E98-4997-BA55-D007AF9AB685}" sibTransId="{98B859B3-45BA-40DB-9FB5-02D599025E24}"/>
    <dgm:cxn modelId="{1D9024E5-323A-4878-A4CB-110DE94E7829}" type="presOf" srcId="{A41FA47C-6CEE-4ED9-81A4-1F29C3F8D383}" destId="{B96E6F2F-BBAC-47CB-B91E-10C8460CADEB}" srcOrd="0" destOrd="1" presId="urn:microsoft.com/office/officeart/2005/8/layout/bProcess2"/>
    <dgm:cxn modelId="{E714BAE9-75F3-452E-AD72-1D42314B6B64}" type="presOf" srcId="{B1F4CC70-E6FC-4817-8758-7BB5400266A4}" destId="{B96E6F2F-BBAC-47CB-B91E-10C8460CADEB}" srcOrd="0" destOrd="3" presId="urn:microsoft.com/office/officeart/2005/8/layout/bProcess2"/>
    <dgm:cxn modelId="{A91CA9F4-0F1C-4709-AD52-5253416A8F6D}" type="presOf" srcId="{616A2B6B-3B08-426D-90ED-340949194825}" destId="{9CB1C68C-5997-42C1-8B09-A46160B94504}" srcOrd="0" destOrd="0" presId="urn:microsoft.com/office/officeart/2005/8/layout/bProcess2"/>
    <dgm:cxn modelId="{61DBB0F6-4BFE-42CB-9A42-C4A1D5FD591C}" srcId="{A7310B22-A8CC-4586-8A8D-C2406689F1C2}" destId="{4069B42A-931C-4E5D-85EC-CDE6D2AC1D45}" srcOrd="3" destOrd="0" parTransId="{58D95B3A-C1BB-4ABE-8BE1-B56726BC2189}" sibTransId="{15689811-0EBD-41F0-AFA7-DFBA74423716}"/>
    <dgm:cxn modelId="{0BDA7AEB-BE66-40A9-9F8D-9CC933A3555C}" type="presParOf" srcId="{C9DD50E1-39D5-4057-AA13-5B6C4B712D17}" destId="{66729758-78BF-4D9F-9AF6-1A85E38E001C}" srcOrd="0" destOrd="0" presId="urn:microsoft.com/office/officeart/2005/8/layout/bProcess2"/>
    <dgm:cxn modelId="{47B8317D-E567-4A1D-9976-C36F6335F18D}" type="presParOf" srcId="{C9DD50E1-39D5-4057-AA13-5B6C4B712D17}" destId="{B7263872-87E8-4960-B56C-64BA2F48C487}" srcOrd="1" destOrd="0" presId="urn:microsoft.com/office/officeart/2005/8/layout/bProcess2"/>
    <dgm:cxn modelId="{49216980-1E2E-4E40-B0FE-4CECAD251E15}" type="presParOf" srcId="{C9DD50E1-39D5-4057-AA13-5B6C4B712D17}" destId="{FAB84C9A-CF38-4073-841F-881AA268FB0F}" srcOrd="2" destOrd="0" presId="urn:microsoft.com/office/officeart/2005/8/layout/bProcess2"/>
    <dgm:cxn modelId="{C481CD1B-B62E-4C6C-875C-C9136170A0FA}" type="presParOf" srcId="{FAB84C9A-CF38-4073-841F-881AA268FB0F}" destId="{92247F5C-6D37-458D-8EE1-8ECFA427373C}" srcOrd="0" destOrd="0" presId="urn:microsoft.com/office/officeart/2005/8/layout/bProcess2"/>
    <dgm:cxn modelId="{E420507F-418C-4ADB-A008-1030E19FC536}" type="presParOf" srcId="{FAB84C9A-CF38-4073-841F-881AA268FB0F}" destId="{9CB1C68C-5997-42C1-8B09-A46160B94504}" srcOrd="1" destOrd="0" presId="urn:microsoft.com/office/officeart/2005/8/layout/bProcess2"/>
    <dgm:cxn modelId="{2C8A150F-BF57-4DFF-A4C0-00398737522D}" type="presParOf" srcId="{C9DD50E1-39D5-4057-AA13-5B6C4B712D17}" destId="{E1F7F9F5-5B55-4FA9-BD9D-702491766A29}" srcOrd="3" destOrd="0" presId="urn:microsoft.com/office/officeart/2005/8/layout/bProcess2"/>
    <dgm:cxn modelId="{C83FB0FD-A0FB-41E5-AB09-15DE6E975938}" type="presParOf" srcId="{C9DD50E1-39D5-4057-AA13-5B6C4B712D17}" destId="{B96E6F2F-BBAC-47CB-B91E-10C8460CADEB}" srcOrd="4"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4F50AF4-735F-49CB-A165-84E7AE1E4EF1}" type="doc">
      <dgm:prSet loTypeId="urn:microsoft.com/office/officeart/2005/8/layout/process4" loCatId="process" qsTypeId="urn:microsoft.com/office/officeart/2005/8/quickstyle/simple4" qsCatId="simple" csTypeId="urn:microsoft.com/office/officeart/2005/8/colors/colorful1" csCatId="colorful" phldr="1"/>
      <dgm:spPr/>
      <dgm:t>
        <a:bodyPr/>
        <a:lstStyle/>
        <a:p>
          <a:endParaRPr lang="en-US"/>
        </a:p>
      </dgm:t>
    </dgm:pt>
    <dgm:pt modelId="{D8726256-20CE-4D09-92F5-0B5A6A5B991E}">
      <dgm:prSet/>
      <dgm:spPr/>
      <dgm:t>
        <a:bodyPr/>
        <a:lstStyle/>
        <a:p>
          <a:r>
            <a:rPr lang="en-GB" u="sng"/>
            <a:t>NHS England’s (2017) overall patient experience scores for community mental health survey update includes</a:t>
          </a:r>
          <a:r>
            <a:rPr lang="en-GB"/>
            <a:t>;</a:t>
          </a:r>
          <a:endParaRPr lang="en-US"/>
        </a:p>
      </dgm:t>
    </dgm:pt>
    <dgm:pt modelId="{E6AE97E8-94EF-4700-BA3A-2C231FEF0586}" type="parTrans" cxnId="{3D65EDE5-3B04-4717-A1E6-610B7B239B92}">
      <dgm:prSet/>
      <dgm:spPr/>
      <dgm:t>
        <a:bodyPr/>
        <a:lstStyle/>
        <a:p>
          <a:endParaRPr lang="en-US"/>
        </a:p>
      </dgm:t>
    </dgm:pt>
    <dgm:pt modelId="{4731DF8F-FE40-40B0-AF11-44727A6BD42F}" type="sibTrans" cxnId="{3D65EDE5-3B04-4717-A1E6-610B7B239B92}">
      <dgm:prSet/>
      <dgm:spPr/>
      <dgm:t>
        <a:bodyPr/>
        <a:lstStyle/>
        <a:p>
          <a:endParaRPr lang="en-US"/>
        </a:p>
      </dgm:t>
    </dgm:pt>
    <dgm:pt modelId="{D62D215D-D592-471D-BB4E-4A8C5D178D9F}">
      <dgm:prSet/>
      <dgm:spPr/>
      <dgm:t>
        <a:bodyPr/>
        <a:lstStyle/>
        <a:p>
          <a:r>
            <a:rPr lang="en-GB"/>
            <a:t>57 NHS Trusts</a:t>
          </a:r>
          <a:endParaRPr lang="en-US"/>
        </a:p>
      </dgm:t>
    </dgm:pt>
    <dgm:pt modelId="{D5E6958F-6231-46AC-B121-4F19CA0C55E1}" type="parTrans" cxnId="{C5FEDA2D-AC3D-4027-8E21-972FA93F4211}">
      <dgm:prSet/>
      <dgm:spPr/>
      <dgm:t>
        <a:bodyPr/>
        <a:lstStyle/>
        <a:p>
          <a:endParaRPr lang="en-US"/>
        </a:p>
      </dgm:t>
    </dgm:pt>
    <dgm:pt modelId="{29C9E8B8-0BF4-4368-B14B-BADB80416125}" type="sibTrans" cxnId="{C5FEDA2D-AC3D-4027-8E21-972FA93F4211}">
      <dgm:prSet/>
      <dgm:spPr/>
      <dgm:t>
        <a:bodyPr/>
        <a:lstStyle/>
        <a:p>
          <a:endParaRPr lang="en-US"/>
        </a:p>
      </dgm:t>
    </dgm:pt>
    <dgm:pt modelId="{D9274F45-CD1D-4DC5-B96A-523C0740908D}">
      <dgm:prSet/>
      <dgm:spPr/>
      <dgm:t>
        <a:bodyPr/>
        <a:lstStyle/>
        <a:p>
          <a:r>
            <a:rPr lang="en-GB"/>
            <a:t>Social care trusts </a:t>
          </a:r>
          <a:endParaRPr lang="en-US"/>
        </a:p>
      </dgm:t>
    </dgm:pt>
    <dgm:pt modelId="{C5D23DB9-07C8-4C49-9602-45B6DE6EB348}" type="parTrans" cxnId="{D2AA2270-ED11-48A7-9A6B-7F02B2D06EFF}">
      <dgm:prSet/>
      <dgm:spPr/>
      <dgm:t>
        <a:bodyPr/>
        <a:lstStyle/>
        <a:p>
          <a:endParaRPr lang="en-US"/>
        </a:p>
      </dgm:t>
    </dgm:pt>
    <dgm:pt modelId="{7282DCFD-12FC-4C44-89BB-2B315C8CFAD5}" type="sibTrans" cxnId="{D2AA2270-ED11-48A7-9A6B-7F02B2D06EFF}">
      <dgm:prSet/>
      <dgm:spPr/>
      <dgm:t>
        <a:bodyPr/>
        <a:lstStyle/>
        <a:p>
          <a:endParaRPr lang="en-US"/>
        </a:p>
      </dgm:t>
    </dgm:pt>
    <dgm:pt modelId="{52024742-4E38-433D-B309-6B0BBC06D3BD}">
      <dgm:prSet/>
      <dgm:spPr/>
      <dgm:t>
        <a:bodyPr/>
        <a:lstStyle/>
        <a:p>
          <a:r>
            <a:rPr lang="en-GB"/>
            <a:t>Community health care</a:t>
          </a:r>
          <a:endParaRPr lang="en-US"/>
        </a:p>
      </dgm:t>
    </dgm:pt>
    <dgm:pt modelId="{31601EE5-C46C-4726-9B7F-A78C1EBA5166}" type="parTrans" cxnId="{6E62893D-6FB5-49AF-8955-51208D16E407}">
      <dgm:prSet/>
      <dgm:spPr/>
      <dgm:t>
        <a:bodyPr/>
        <a:lstStyle/>
        <a:p>
          <a:endParaRPr lang="en-US"/>
        </a:p>
      </dgm:t>
    </dgm:pt>
    <dgm:pt modelId="{BA0E030F-D9EA-4719-BDEE-34CFBE5F1EA0}" type="sibTrans" cxnId="{6E62893D-6FB5-49AF-8955-51208D16E407}">
      <dgm:prSet/>
      <dgm:spPr/>
      <dgm:t>
        <a:bodyPr/>
        <a:lstStyle/>
        <a:p>
          <a:endParaRPr lang="en-US"/>
        </a:p>
      </dgm:t>
    </dgm:pt>
    <dgm:pt modelId="{384509C2-C0FB-4C7C-A339-FEA53E8FA8F2}">
      <dgm:prSet/>
      <dgm:spPr/>
      <dgm:t>
        <a:bodyPr/>
        <a:lstStyle/>
        <a:p>
          <a:r>
            <a:rPr lang="en-GB"/>
            <a:t>Social enterprises</a:t>
          </a:r>
          <a:endParaRPr lang="en-US"/>
        </a:p>
      </dgm:t>
    </dgm:pt>
    <dgm:pt modelId="{D2DF704D-3781-4AB4-8876-2A1F14DB479E}" type="parTrans" cxnId="{1C048AAD-4974-4467-94AB-1B9686DBBB44}">
      <dgm:prSet/>
      <dgm:spPr/>
      <dgm:t>
        <a:bodyPr/>
        <a:lstStyle/>
        <a:p>
          <a:endParaRPr lang="en-US"/>
        </a:p>
      </dgm:t>
    </dgm:pt>
    <dgm:pt modelId="{EF37F1EC-B797-47B1-9BE9-F445A60EBE47}" type="sibTrans" cxnId="{1C048AAD-4974-4467-94AB-1B9686DBBB44}">
      <dgm:prSet/>
      <dgm:spPr/>
      <dgm:t>
        <a:bodyPr/>
        <a:lstStyle/>
        <a:p>
          <a:endParaRPr lang="en-US"/>
        </a:p>
      </dgm:t>
    </dgm:pt>
    <dgm:pt modelId="{AB6DB45A-CB26-40EF-B7BC-453EE35DD5D0}">
      <dgm:prSet/>
      <dgm:spPr/>
      <dgm:t>
        <a:bodyPr/>
        <a:lstStyle/>
        <a:p>
          <a:r>
            <a:rPr lang="en-GB" u="sng"/>
            <a:t>The Care Quality Commission’s interpretation of the survey</a:t>
          </a:r>
          <a:endParaRPr lang="en-US"/>
        </a:p>
      </dgm:t>
    </dgm:pt>
    <dgm:pt modelId="{E15403D3-31AD-494D-BE49-6BAD948CB9AC}" type="parTrans" cxnId="{816CF839-76C1-4298-B45F-A311C85A74B4}">
      <dgm:prSet/>
      <dgm:spPr/>
      <dgm:t>
        <a:bodyPr/>
        <a:lstStyle/>
        <a:p>
          <a:endParaRPr lang="en-US"/>
        </a:p>
      </dgm:t>
    </dgm:pt>
    <dgm:pt modelId="{16ECB5F3-A238-492F-B94C-40A59B80E67A}" type="sibTrans" cxnId="{816CF839-76C1-4298-B45F-A311C85A74B4}">
      <dgm:prSet/>
      <dgm:spPr/>
      <dgm:t>
        <a:bodyPr/>
        <a:lstStyle/>
        <a:p>
          <a:endParaRPr lang="en-US"/>
        </a:p>
      </dgm:t>
    </dgm:pt>
    <dgm:pt modelId="{5D1E3CD3-BC65-4FBD-9802-B6E8E1C78B6C}">
      <dgm:prSet/>
      <dgm:spPr/>
      <dgm:t>
        <a:bodyPr/>
        <a:lstStyle/>
        <a:p>
          <a:r>
            <a:rPr lang="en-GB"/>
            <a:t>Possitive overall experience.</a:t>
          </a:r>
          <a:endParaRPr lang="en-US"/>
        </a:p>
      </dgm:t>
    </dgm:pt>
    <dgm:pt modelId="{E5FAC477-718F-426C-AF67-A6CF90422CD2}" type="parTrans" cxnId="{AECA07B9-4F78-47B8-84B0-46C70E53F3C7}">
      <dgm:prSet/>
      <dgm:spPr/>
      <dgm:t>
        <a:bodyPr/>
        <a:lstStyle/>
        <a:p>
          <a:endParaRPr lang="en-US"/>
        </a:p>
      </dgm:t>
    </dgm:pt>
    <dgm:pt modelId="{DD4BAB03-1F88-4ACA-BEF7-66B09647E12A}" type="sibTrans" cxnId="{AECA07B9-4F78-47B8-84B0-46C70E53F3C7}">
      <dgm:prSet/>
      <dgm:spPr/>
      <dgm:t>
        <a:bodyPr/>
        <a:lstStyle/>
        <a:p>
          <a:endParaRPr lang="en-US"/>
        </a:p>
      </dgm:t>
    </dgm:pt>
    <dgm:pt modelId="{B18A1F6F-E475-4A8D-9D51-70808D2066B4}">
      <dgm:prSet/>
      <dgm:spPr/>
      <dgm:t>
        <a:bodyPr/>
        <a:lstStyle/>
        <a:p>
          <a:r>
            <a:rPr lang="en-GB" dirty="0"/>
            <a:t>Minimal improvement of quality of mental health care.</a:t>
          </a:r>
          <a:endParaRPr lang="en-US" dirty="0"/>
        </a:p>
      </dgm:t>
    </dgm:pt>
    <dgm:pt modelId="{D66DE887-8232-446C-AC0E-5E0F47E69C3B}" type="parTrans" cxnId="{1C7A143B-8EB2-4FC1-92ED-E16A25B9A3B2}">
      <dgm:prSet/>
      <dgm:spPr/>
      <dgm:t>
        <a:bodyPr/>
        <a:lstStyle/>
        <a:p>
          <a:endParaRPr lang="en-US"/>
        </a:p>
      </dgm:t>
    </dgm:pt>
    <dgm:pt modelId="{C1171BEA-2749-4A96-917F-EE21491B75F2}" type="sibTrans" cxnId="{1C7A143B-8EB2-4FC1-92ED-E16A25B9A3B2}">
      <dgm:prSet/>
      <dgm:spPr/>
      <dgm:t>
        <a:bodyPr/>
        <a:lstStyle/>
        <a:p>
          <a:endParaRPr lang="en-US"/>
        </a:p>
      </dgm:t>
    </dgm:pt>
    <dgm:pt modelId="{FA53F48D-CAC0-498B-B852-316467CE7512}" type="pres">
      <dgm:prSet presAssocID="{24F50AF4-735F-49CB-A165-84E7AE1E4EF1}" presName="Name0" presStyleCnt="0">
        <dgm:presLayoutVars>
          <dgm:dir/>
          <dgm:animLvl val="lvl"/>
          <dgm:resizeHandles val="exact"/>
        </dgm:presLayoutVars>
      </dgm:prSet>
      <dgm:spPr/>
    </dgm:pt>
    <dgm:pt modelId="{A641E4D1-3011-4402-8402-BE5EDAE46236}" type="pres">
      <dgm:prSet presAssocID="{AB6DB45A-CB26-40EF-B7BC-453EE35DD5D0}" presName="boxAndChildren" presStyleCnt="0"/>
      <dgm:spPr/>
    </dgm:pt>
    <dgm:pt modelId="{F1EBA734-A105-45A0-98E4-841C5526EE15}" type="pres">
      <dgm:prSet presAssocID="{AB6DB45A-CB26-40EF-B7BC-453EE35DD5D0}" presName="parentTextBox" presStyleLbl="node1" presStyleIdx="0" presStyleCnt="2"/>
      <dgm:spPr/>
    </dgm:pt>
    <dgm:pt modelId="{BA60F813-C73D-4904-8436-2622DC622DAC}" type="pres">
      <dgm:prSet presAssocID="{AB6DB45A-CB26-40EF-B7BC-453EE35DD5D0}" presName="entireBox" presStyleLbl="node1" presStyleIdx="0" presStyleCnt="2"/>
      <dgm:spPr/>
    </dgm:pt>
    <dgm:pt modelId="{5D29E0C9-DBE8-46FE-8E08-924BF0BC3A03}" type="pres">
      <dgm:prSet presAssocID="{AB6DB45A-CB26-40EF-B7BC-453EE35DD5D0}" presName="descendantBox" presStyleCnt="0"/>
      <dgm:spPr/>
    </dgm:pt>
    <dgm:pt modelId="{630762B9-372F-40EA-A429-BD5BB69AA0FB}" type="pres">
      <dgm:prSet presAssocID="{5D1E3CD3-BC65-4FBD-9802-B6E8E1C78B6C}" presName="childTextBox" presStyleLbl="fgAccFollowNode1" presStyleIdx="0" presStyleCnt="6">
        <dgm:presLayoutVars>
          <dgm:bulletEnabled val="1"/>
        </dgm:presLayoutVars>
      </dgm:prSet>
      <dgm:spPr/>
    </dgm:pt>
    <dgm:pt modelId="{68726C76-ABE0-4414-8563-284B06E6349F}" type="pres">
      <dgm:prSet presAssocID="{B18A1F6F-E475-4A8D-9D51-70808D2066B4}" presName="childTextBox" presStyleLbl="fgAccFollowNode1" presStyleIdx="1" presStyleCnt="6">
        <dgm:presLayoutVars>
          <dgm:bulletEnabled val="1"/>
        </dgm:presLayoutVars>
      </dgm:prSet>
      <dgm:spPr/>
    </dgm:pt>
    <dgm:pt modelId="{56BE013F-84E0-4C65-A093-5B128BACC5A8}" type="pres">
      <dgm:prSet presAssocID="{4731DF8F-FE40-40B0-AF11-44727A6BD42F}" presName="sp" presStyleCnt="0"/>
      <dgm:spPr/>
    </dgm:pt>
    <dgm:pt modelId="{D88BB5B6-4AC4-4A27-996F-7FADC993AC9F}" type="pres">
      <dgm:prSet presAssocID="{D8726256-20CE-4D09-92F5-0B5A6A5B991E}" presName="arrowAndChildren" presStyleCnt="0"/>
      <dgm:spPr/>
    </dgm:pt>
    <dgm:pt modelId="{66B941AC-B73B-482B-8D3C-BC98D9077FC4}" type="pres">
      <dgm:prSet presAssocID="{D8726256-20CE-4D09-92F5-0B5A6A5B991E}" presName="parentTextArrow" presStyleLbl="node1" presStyleIdx="0" presStyleCnt="2"/>
      <dgm:spPr/>
    </dgm:pt>
    <dgm:pt modelId="{533462F6-099A-43B6-B166-DD01C168E1E3}" type="pres">
      <dgm:prSet presAssocID="{D8726256-20CE-4D09-92F5-0B5A6A5B991E}" presName="arrow" presStyleLbl="node1" presStyleIdx="1" presStyleCnt="2" custScaleY="82405"/>
      <dgm:spPr/>
    </dgm:pt>
    <dgm:pt modelId="{3042667C-BEBC-4730-864D-BE96EA0F0B99}" type="pres">
      <dgm:prSet presAssocID="{D8726256-20CE-4D09-92F5-0B5A6A5B991E}" presName="descendantArrow" presStyleCnt="0"/>
      <dgm:spPr/>
    </dgm:pt>
    <dgm:pt modelId="{EC3B95BC-689A-4B42-BA6F-3D4FDC0E0C3C}" type="pres">
      <dgm:prSet presAssocID="{D62D215D-D592-471D-BB4E-4A8C5D178D9F}" presName="childTextArrow" presStyleLbl="fgAccFollowNode1" presStyleIdx="2" presStyleCnt="6">
        <dgm:presLayoutVars>
          <dgm:bulletEnabled val="1"/>
        </dgm:presLayoutVars>
      </dgm:prSet>
      <dgm:spPr/>
    </dgm:pt>
    <dgm:pt modelId="{06258686-7F6F-4ACD-91E3-532152F84C0A}" type="pres">
      <dgm:prSet presAssocID="{D9274F45-CD1D-4DC5-B96A-523C0740908D}" presName="childTextArrow" presStyleLbl="fgAccFollowNode1" presStyleIdx="3" presStyleCnt="6">
        <dgm:presLayoutVars>
          <dgm:bulletEnabled val="1"/>
        </dgm:presLayoutVars>
      </dgm:prSet>
      <dgm:spPr/>
    </dgm:pt>
    <dgm:pt modelId="{DE17DDE6-4688-453D-AE27-4EC69A3D8122}" type="pres">
      <dgm:prSet presAssocID="{52024742-4E38-433D-B309-6B0BBC06D3BD}" presName="childTextArrow" presStyleLbl="fgAccFollowNode1" presStyleIdx="4" presStyleCnt="6">
        <dgm:presLayoutVars>
          <dgm:bulletEnabled val="1"/>
        </dgm:presLayoutVars>
      </dgm:prSet>
      <dgm:spPr/>
    </dgm:pt>
    <dgm:pt modelId="{1798B8CF-A67D-4B6D-9F71-929EF3088E16}" type="pres">
      <dgm:prSet presAssocID="{384509C2-C0FB-4C7C-A339-FEA53E8FA8F2}" presName="childTextArrow" presStyleLbl="fgAccFollowNode1" presStyleIdx="5" presStyleCnt="6">
        <dgm:presLayoutVars>
          <dgm:bulletEnabled val="1"/>
        </dgm:presLayoutVars>
      </dgm:prSet>
      <dgm:spPr/>
    </dgm:pt>
  </dgm:ptLst>
  <dgm:cxnLst>
    <dgm:cxn modelId="{30C30E00-EC7C-435A-92B0-DADF31179C9E}" type="presOf" srcId="{384509C2-C0FB-4C7C-A339-FEA53E8FA8F2}" destId="{1798B8CF-A67D-4B6D-9F71-929EF3088E16}" srcOrd="0" destOrd="0" presId="urn:microsoft.com/office/officeart/2005/8/layout/process4"/>
    <dgm:cxn modelId="{02EC611A-1D13-49FD-AB2F-487F00D3393F}" type="presOf" srcId="{D8726256-20CE-4D09-92F5-0B5A6A5B991E}" destId="{66B941AC-B73B-482B-8D3C-BC98D9077FC4}" srcOrd="0" destOrd="0" presId="urn:microsoft.com/office/officeart/2005/8/layout/process4"/>
    <dgm:cxn modelId="{1B01C61F-3150-446C-955A-BF7774EAAEAA}" type="presOf" srcId="{AB6DB45A-CB26-40EF-B7BC-453EE35DD5D0}" destId="{BA60F813-C73D-4904-8436-2622DC622DAC}" srcOrd="1" destOrd="0" presId="urn:microsoft.com/office/officeart/2005/8/layout/process4"/>
    <dgm:cxn modelId="{AB8D2323-5CA1-42A1-88CB-3552FA6C8BB7}" type="presOf" srcId="{AB6DB45A-CB26-40EF-B7BC-453EE35DD5D0}" destId="{F1EBA734-A105-45A0-98E4-841C5526EE15}" srcOrd="0" destOrd="0" presId="urn:microsoft.com/office/officeart/2005/8/layout/process4"/>
    <dgm:cxn modelId="{C5FEDA2D-AC3D-4027-8E21-972FA93F4211}" srcId="{D8726256-20CE-4D09-92F5-0B5A6A5B991E}" destId="{D62D215D-D592-471D-BB4E-4A8C5D178D9F}" srcOrd="0" destOrd="0" parTransId="{D5E6958F-6231-46AC-B121-4F19CA0C55E1}" sibTransId="{29C9E8B8-0BF4-4368-B14B-BADB80416125}"/>
    <dgm:cxn modelId="{816CF839-76C1-4298-B45F-A311C85A74B4}" srcId="{24F50AF4-735F-49CB-A165-84E7AE1E4EF1}" destId="{AB6DB45A-CB26-40EF-B7BC-453EE35DD5D0}" srcOrd="1" destOrd="0" parTransId="{E15403D3-31AD-494D-BE49-6BAD948CB9AC}" sibTransId="{16ECB5F3-A238-492F-B94C-40A59B80E67A}"/>
    <dgm:cxn modelId="{1C7A143B-8EB2-4FC1-92ED-E16A25B9A3B2}" srcId="{AB6DB45A-CB26-40EF-B7BC-453EE35DD5D0}" destId="{B18A1F6F-E475-4A8D-9D51-70808D2066B4}" srcOrd="1" destOrd="0" parTransId="{D66DE887-8232-446C-AC0E-5E0F47E69C3B}" sibTransId="{C1171BEA-2749-4A96-917F-EE21491B75F2}"/>
    <dgm:cxn modelId="{6E62893D-6FB5-49AF-8955-51208D16E407}" srcId="{D8726256-20CE-4D09-92F5-0B5A6A5B991E}" destId="{52024742-4E38-433D-B309-6B0BBC06D3BD}" srcOrd="2" destOrd="0" parTransId="{31601EE5-C46C-4726-9B7F-A78C1EBA5166}" sibTransId="{BA0E030F-D9EA-4719-BDEE-34CFBE5F1EA0}"/>
    <dgm:cxn modelId="{A43C0644-0AD4-4AE9-B770-F60F439D500B}" type="presOf" srcId="{52024742-4E38-433D-B309-6B0BBC06D3BD}" destId="{DE17DDE6-4688-453D-AE27-4EC69A3D8122}" srcOrd="0" destOrd="0" presId="urn:microsoft.com/office/officeart/2005/8/layout/process4"/>
    <dgm:cxn modelId="{C235EC65-995C-43C2-B916-24943A24EC20}" type="presOf" srcId="{5D1E3CD3-BC65-4FBD-9802-B6E8E1C78B6C}" destId="{630762B9-372F-40EA-A429-BD5BB69AA0FB}" srcOrd="0" destOrd="0" presId="urn:microsoft.com/office/officeart/2005/8/layout/process4"/>
    <dgm:cxn modelId="{4D708446-2C13-4BC0-B60C-9F60B4FDF0A9}" type="presOf" srcId="{D62D215D-D592-471D-BB4E-4A8C5D178D9F}" destId="{EC3B95BC-689A-4B42-BA6F-3D4FDC0E0C3C}" srcOrd="0" destOrd="0" presId="urn:microsoft.com/office/officeart/2005/8/layout/process4"/>
    <dgm:cxn modelId="{D2AA2270-ED11-48A7-9A6B-7F02B2D06EFF}" srcId="{D8726256-20CE-4D09-92F5-0B5A6A5B991E}" destId="{D9274F45-CD1D-4DC5-B96A-523C0740908D}" srcOrd="1" destOrd="0" parTransId="{C5D23DB9-07C8-4C49-9602-45B6DE6EB348}" sibTransId="{7282DCFD-12FC-4C44-89BB-2B315C8CFAD5}"/>
    <dgm:cxn modelId="{82F7FE85-402F-498B-B686-B5A697DCB0D9}" type="presOf" srcId="{B18A1F6F-E475-4A8D-9D51-70808D2066B4}" destId="{68726C76-ABE0-4414-8563-284B06E6349F}" srcOrd="0" destOrd="0" presId="urn:microsoft.com/office/officeart/2005/8/layout/process4"/>
    <dgm:cxn modelId="{44C659A8-8EC5-4C20-A5E2-C8E52A724BCE}" type="presOf" srcId="{24F50AF4-735F-49CB-A165-84E7AE1E4EF1}" destId="{FA53F48D-CAC0-498B-B852-316467CE7512}" srcOrd="0" destOrd="0" presId="urn:microsoft.com/office/officeart/2005/8/layout/process4"/>
    <dgm:cxn modelId="{1C048AAD-4974-4467-94AB-1B9686DBBB44}" srcId="{D8726256-20CE-4D09-92F5-0B5A6A5B991E}" destId="{384509C2-C0FB-4C7C-A339-FEA53E8FA8F2}" srcOrd="3" destOrd="0" parTransId="{D2DF704D-3781-4AB4-8876-2A1F14DB479E}" sibTransId="{EF37F1EC-B797-47B1-9BE9-F445A60EBE47}"/>
    <dgm:cxn modelId="{AECA07B9-4F78-47B8-84B0-46C70E53F3C7}" srcId="{AB6DB45A-CB26-40EF-B7BC-453EE35DD5D0}" destId="{5D1E3CD3-BC65-4FBD-9802-B6E8E1C78B6C}" srcOrd="0" destOrd="0" parTransId="{E5FAC477-718F-426C-AF67-A6CF90422CD2}" sibTransId="{DD4BAB03-1F88-4ACA-BEF7-66B09647E12A}"/>
    <dgm:cxn modelId="{504CFEDC-9A32-4B4C-8848-8412DB144B1D}" type="presOf" srcId="{D8726256-20CE-4D09-92F5-0B5A6A5B991E}" destId="{533462F6-099A-43B6-B166-DD01C168E1E3}" srcOrd="1" destOrd="0" presId="urn:microsoft.com/office/officeart/2005/8/layout/process4"/>
    <dgm:cxn modelId="{3D65EDE5-3B04-4717-A1E6-610B7B239B92}" srcId="{24F50AF4-735F-49CB-A165-84E7AE1E4EF1}" destId="{D8726256-20CE-4D09-92F5-0B5A6A5B991E}" srcOrd="0" destOrd="0" parTransId="{E6AE97E8-94EF-4700-BA3A-2C231FEF0586}" sibTransId="{4731DF8F-FE40-40B0-AF11-44727A6BD42F}"/>
    <dgm:cxn modelId="{B944B1EF-F971-4FB6-9D12-E055CF06EF37}" type="presOf" srcId="{D9274F45-CD1D-4DC5-B96A-523C0740908D}" destId="{06258686-7F6F-4ACD-91E3-532152F84C0A}" srcOrd="0" destOrd="0" presId="urn:microsoft.com/office/officeart/2005/8/layout/process4"/>
    <dgm:cxn modelId="{83002541-9607-4C79-ABF0-C7DEF73D1897}" type="presParOf" srcId="{FA53F48D-CAC0-498B-B852-316467CE7512}" destId="{A641E4D1-3011-4402-8402-BE5EDAE46236}" srcOrd="0" destOrd="0" presId="urn:microsoft.com/office/officeart/2005/8/layout/process4"/>
    <dgm:cxn modelId="{84153DF0-26E1-498A-84F0-5FE1B153CABF}" type="presParOf" srcId="{A641E4D1-3011-4402-8402-BE5EDAE46236}" destId="{F1EBA734-A105-45A0-98E4-841C5526EE15}" srcOrd="0" destOrd="0" presId="urn:microsoft.com/office/officeart/2005/8/layout/process4"/>
    <dgm:cxn modelId="{4BD0EF76-A280-47FE-804C-1280161D64DB}" type="presParOf" srcId="{A641E4D1-3011-4402-8402-BE5EDAE46236}" destId="{BA60F813-C73D-4904-8436-2622DC622DAC}" srcOrd="1" destOrd="0" presId="urn:microsoft.com/office/officeart/2005/8/layout/process4"/>
    <dgm:cxn modelId="{9D45D32E-A339-4095-9783-7E981350C4B1}" type="presParOf" srcId="{A641E4D1-3011-4402-8402-BE5EDAE46236}" destId="{5D29E0C9-DBE8-46FE-8E08-924BF0BC3A03}" srcOrd="2" destOrd="0" presId="urn:microsoft.com/office/officeart/2005/8/layout/process4"/>
    <dgm:cxn modelId="{050E8EC5-5DB7-4472-B5A8-2D85D8C36837}" type="presParOf" srcId="{5D29E0C9-DBE8-46FE-8E08-924BF0BC3A03}" destId="{630762B9-372F-40EA-A429-BD5BB69AA0FB}" srcOrd="0" destOrd="0" presId="urn:microsoft.com/office/officeart/2005/8/layout/process4"/>
    <dgm:cxn modelId="{A063D544-ABEC-4A94-9489-F01A1C20372F}" type="presParOf" srcId="{5D29E0C9-DBE8-46FE-8E08-924BF0BC3A03}" destId="{68726C76-ABE0-4414-8563-284B06E6349F}" srcOrd="1" destOrd="0" presId="urn:microsoft.com/office/officeart/2005/8/layout/process4"/>
    <dgm:cxn modelId="{D05824DA-1D95-42CB-80AB-5397E6291626}" type="presParOf" srcId="{FA53F48D-CAC0-498B-B852-316467CE7512}" destId="{56BE013F-84E0-4C65-A093-5B128BACC5A8}" srcOrd="1" destOrd="0" presId="urn:microsoft.com/office/officeart/2005/8/layout/process4"/>
    <dgm:cxn modelId="{3A4B8011-BE54-4882-9741-E0D94469B45F}" type="presParOf" srcId="{FA53F48D-CAC0-498B-B852-316467CE7512}" destId="{D88BB5B6-4AC4-4A27-996F-7FADC993AC9F}" srcOrd="2" destOrd="0" presId="urn:microsoft.com/office/officeart/2005/8/layout/process4"/>
    <dgm:cxn modelId="{66E77903-99F5-433C-BA55-6F4E76B0E597}" type="presParOf" srcId="{D88BB5B6-4AC4-4A27-996F-7FADC993AC9F}" destId="{66B941AC-B73B-482B-8D3C-BC98D9077FC4}" srcOrd="0" destOrd="0" presId="urn:microsoft.com/office/officeart/2005/8/layout/process4"/>
    <dgm:cxn modelId="{BF4996C0-4AAB-42A7-9269-F050B57E8426}" type="presParOf" srcId="{D88BB5B6-4AC4-4A27-996F-7FADC993AC9F}" destId="{533462F6-099A-43B6-B166-DD01C168E1E3}" srcOrd="1" destOrd="0" presId="urn:microsoft.com/office/officeart/2005/8/layout/process4"/>
    <dgm:cxn modelId="{C60CB910-DB20-4F1D-98FE-0BFD5A309842}" type="presParOf" srcId="{D88BB5B6-4AC4-4A27-996F-7FADC993AC9F}" destId="{3042667C-BEBC-4730-864D-BE96EA0F0B99}" srcOrd="2" destOrd="0" presId="urn:microsoft.com/office/officeart/2005/8/layout/process4"/>
    <dgm:cxn modelId="{B57917DF-50F9-4441-929D-17CCE83EB606}" type="presParOf" srcId="{3042667C-BEBC-4730-864D-BE96EA0F0B99}" destId="{EC3B95BC-689A-4B42-BA6F-3D4FDC0E0C3C}" srcOrd="0" destOrd="0" presId="urn:microsoft.com/office/officeart/2005/8/layout/process4"/>
    <dgm:cxn modelId="{1B6CC8D9-A045-443C-88CC-8E6799649331}" type="presParOf" srcId="{3042667C-BEBC-4730-864D-BE96EA0F0B99}" destId="{06258686-7F6F-4ACD-91E3-532152F84C0A}" srcOrd="1" destOrd="0" presId="urn:microsoft.com/office/officeart/2005/8/layout/process4"/>
    <dgm:cxn modelId="{E514C450-844F-45D8-9EC3-3A4AD6B04822}" type="presParOf" srcId="{3042667C-BEBC-4730-864D-BE96EA0F0B99}" destId="{DE17DDE6-4688-453D-AE27-4EC69A3D8122}" srcOrd="2" destOrd="0" presId="urn:microsoft.com/office/officeart/2005/8/layout/process4"/>
    <dgm:cxn modelId="{655A23F5-4430-4512-BCBA-93027586E9C5}" type="presParOf" srcId="{3042667C-BEBC-4730-864D-BE96EA0F0B99}" destId="{1798B8CF-A67D-4B6D-9F71-929EF3088E16}" srcOrd="3"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7B22F26-7D8F-4C9A-815E-B74C3910F378}"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49C36580-20B7-4AB4-99EA-2F2CAF9F026C}">
      <dgm:prSet/>
      <dgm:spPr/>
      <dgm:t>
        <a:bodyPr/>
        <a:lstStyle/>
        <a:p>
          <a:r>
            <a:rPr lang="en-GB" dirty="0"/>
            <a:t>Difficulty accessing service.</a:t>
          </a:r>
          <a:endParaRPr lang="en-US" dirty="0"/>
        </a:p>
      </dgm:t>
    </dgm:pt>
    <dgm:pt modelId="{F3BED2E8-83CE-4DFF-98C6-C8BFED4D5EAA}" type="parTrans" cxnId="{213F5CD5-2A12-4637-BFEB-1AA45DC3789B}">
      <dgm:prSet/>
      <dgm:spPr/>
      <dgm:t>
        <a:bodyPr/>
        <a:lstStyle/>
        <a:p>
          <a:endParaRPr lang="en-US"/>
        </a:p>
      </dgm:t>
    </dgm:pt>
    <dgm:pt modelId="{1D6F5876-C15E-4DC5-A3D6-903B95271297}" type="sibTrans" cxnId="{213F5CD5-2A12-4637-BFEB-1AA45DC3789B}">
      <dgm:prSet/>
      <dgm:spPr/>
      <dgm:t>
        <a:bodyPr/>
        <a:lstStyle/>
        <a:p>
          <a:endParaRPr lang="en-US"/>
        </a:p>
      </dgm:t>
    </dgm:pt>
    <dgm:pt modelId="{EA5F5CC5-68AC-49AA-ABDA-A667873D36EE}">
      <dgm:prSet/>
      <dgm:spPr/>
      <dgm:t>
        <a:bodyPr/>
        <a:lstStyle/>
        <a:p>
          <a:r>
            <a:rPr lang="en-GB"/>
            <a:t>What does central government legislation say?</a:t>
          </a:r>
          <a:endParaRPr lang="en-US"/>
        </a:p>
      </dgm:t>
    </dgm:pt>
    <dgm:pt modelId="{EB52924F-6B22-4986-9A87-74A369D1BAED}" type="parTrans" cxnId="{FDA3B44A-FCE5-4E66-AD64-13FBEE25F58A}">
      <dgm:prSet/>
      <dgm:spPr/>
      <dgm:t>
        <a:bodyPr/>
        <a:lstStyle/>
        <a:p>
          <a:endParaRPr lang="en-US"/>
        </a:p>
      </dgm:t>
    </dgm:pt>
    <dgm:pt modelId="{BA7A6710-A1A5-494A-969A-FF1106C2B3AD}" type="sibTrans" cxnId="{FDA3B44A-FCE5-4E66-AD64-13FBEE25F58A}">
      <dgm:prSet/>
      <dgm:spPr/>
      <dgm:t>
        <a:bodyPr/>
        <a:lstStyle/>
        <a:p>
          <a:endParaRPr lang="en-US"/>
        </a:p>
      </dgm:t>
    </dgm:pt>
    <dgm:pt modelId="{6D1A0EF5-FB30-4D1C-A4A6-8846577B9F0F}">
      <dgm:prSet/>
      <dgm:spPr/>
      <dgm:t>
        <a:bodyPr/>
        <a:lstStyle/>
        <a:p>
          <a:r>
            <a:rPr lang="en-GB"/>
            <a:t>The Mental Health Act (2007)</a:t>
          </a:r>
          <a:endParaRPr lang="en-US"/>
        </a:p>
      </dgm:t>
    </dgm:pt>
    <dgm:pt modelId="{5D781A7F-351F-425E-AC61-F45F54271FD4}" type="parTrans" cxnId="{6A0F7F76-C098-4E9C-8DAB-70127F1555A6}">
      <dgm:prSet/>
      <dgm:spPr/>
      <dgm:t>
        <a:bodyPr/>
        <a:lstStyle/>
        <a:p>
          <a:endParaRPr lang="en-US"/>
        </a:p>
      </dgm:t>
    </dgm:pt>
    <dgm:pt modelId="{7659BD08-341E-4C12-8C32-A6C9713842D8}" type="sibTrans" cxnId="{6A0F7F76-C098-4E9C-8DAB-70127F1555A6}">
      <dgm:prSet/>
      <dgm:spPr/>
      <dgm:t>
        <a:bodyPr/>
        <a:lstStyle/>
        <a:p>
          <a:endParaRPr lang="en-US"/>
        </a:p>
      </dgm:t>
    </dgm:pt>
    <dgm:pt modelId="{BD9AFDAA-BBCA-43F1-8AAD-36DF3AB53139}">
      <dgm:prSet/>
      <dgm:spPr/>
      <dgm:t>
        <a:bodyPr/>
        <a:lstStyle/>
        <a:p>
          <a:r>
            <a:rPr lang="en-GB"/>
            <a:t>The need for Advocacy.</a:t>
          </a:r>
          <a:endParaRPr lang="en-US"/>
        </a:p>
      </dgm:t>
    </dgm:pt>
    <dgm:pt modelId="{0475EB37-1B84-4BBA-8068-E22944114374}" type="parTrans" cxnId="{D3A1C01F-407A-467F-A4E1-6728E0503BC6}">
      <dgm:prSet/>
      <dgm:spPr/>
      <dgm:t>
        <a:bodyPr/>
        <a:lstStyle/>
        <a:p>
          <a:endParaRPr lang="en-US"/>
        </a:p>
      </dgm:t>
    </dgm:pt>
    <dgm:pt modelId="{02F746CC-691E-47D1-BFDF-13F9D910230A}" type="sibTrans" cxnId="{D3A1C01F-407A-467F-A4E1-6728E0503BC6}">
      <dgm:prSet/>
      <dgm:spPr/>
      <dgm:t>
        <a:bodyPr/>
        <a:lstStyle/>
        <a:p>
          <a:endParaRPr lang="en-US"/>
        </a:p>
      </dgm:t>
    </dgm:pt>
    <dgm:pt modelId="{4582EA07-397F-40D2-A059-CB79B5CCF28D}">
      <dgm:prSet/>
      <dgm:spPr/>
      <dgm:t>
        <a:bodyPr/>
        <a:lstStyle/>
        <a:p>
          <a:r>
            <a:rPr lang="en-GB"/>
            <a:t>Where is the Advocacy education, training and implementation?</a:t>
          </a:r>
          <a:endParaRPr lang="en-US"/>
        </a:p>
      </dgm:t>
    </dgm:pt>
    <dgm:pt modelId="{AFA8751D-D8E6-4351-8E1C-E6E129944743}" type="parTrans" cxnId="{9D7A02EA-D608-4F67-A4FA-5B608770B097}">
      <dgm:prSet/>
      <dgm:spPr/>
      <dgm:t>
        <a:bodyPr/>
        <a:lstStyle/>
        <a:p>
          <a:endParaRPr lang="en-US"/>
        </a:p>
      </dgm:t>
    </dgm:pt>
    <dgm:pt modelId="{88C5495B-AEE9-43CE-89F9-435E58FF0DBB}" type="sibTrans" cxnId="{9D7A02EA-D608-4F67-A4FA-5B608770B097}">
      <dgm:prSet/>
      <dgm:spPr/>
      <dgm:t>
        <a:bodyPr/>
        <a:lstStyle/>
        <a:p>
          <a:endParaRPr lang="en-US"/>
        </a:p>
      </dgm:t>
    </dgm:pt>
    <dgm:pt modelId="{CFD9C5CA-F314-45C4-A795-720019DB65C1}">
      <dgm:prSet/>
      <dgm:spPr/>
      <dgm:t>
        <a:bodyPr/>
        <a:lstStyle/>
        <a:p>
          <a:r>
            <a:rPr lang="en-GB"/>
            <a:t>What does the Welsh government say?</a:t>
          </a:r>
          <a:endParaRPr lang="en-US"/>
        </a:p>
      </dgm:t>
    </dgm:pt>
    <dgm:pt modelId="{22D55A3E-D506-4B24-8C73-C5BDD4E29FDE}" type="parTrans" cxnId="{34ED7BD7-6B4E-4DF1-8EDE-4949BC9E2367}">
      <dgm:prSet/>
      <dgm:spPr/>
      <dgm:t>
        <a:bodyPr/>
        <a:lstStyle/>
        <a:p>
          <a:endParaRPr lang="en-US"/>
        </a:p>
      </dgm:t>
    </dgm:pt>
    <dgm:pt modelId="{5E848D3E-1955-4E7D-BF3A-606354A110B9}" type="sibTrans" cxnId="{34ED7BD7-6B4E-4DF1-8EDE-4949BC9E2367}">
      <dgm:prSet/>
      <dgm:spPr/>
      <dgm:t>
        <a:bodyPr/>
        <a:lstStyle/>
        <a:p>
          <a:endParaRPr lang="en-US"/>
        </a:p>
      </dgm:t>
    </dgm:pt>
    <dgm:pt modelId="{742E2F0B-4CC1-4052-A830-25D95F5F3DA4}">
      <dgm:prSet/>
      <dgm:spPr/>
      <dgm:t>
        <a:bodyPr/>
        <a:lstStyle/>
        <a:p>
          <a:r>
            <a:rPr lang="en-GB"/>
            <a:t>The Mental Health (Wales) Measure 2010.</a:t>
          </a:r>
          <a:endParaRPr lang="en-US"/>
        </a:p>
      </dgm:t>
    </dgm:pt>
    <dgm:pt modelId="{24A4AA64-69A9-470C-9461-CB8F0037EA8B}" type="parTrans" cxnId="{17299369-1CD6-49E0-A1C7-8517CE031AA6}">
      <dgm:prSet/>
      <dgm:spPr/>
      <dgm:t>
        <a:bodyPr/>
        <a:lstStyle/>
        <a:p>
          <a:endParaRPr lang="en-US"/>
        </a:p>
      </dgm:t>
    </dgm:pt>
    <dgm:pt modelId="{7819A0DC-BCCA-4BAB-95B8-610C144594DB}" type="sibTrans" cxnId="{17299369-1CD6-49E0-A1C7-8517CE031AA6}">
      <dgm:prSet/>
      <dgm:spPr/>
      <dgm:t>
        <a:bodyPr/>
        <a:lstStyle/>
        <a:p>
          <a:endParaRPr lang="en-US"/>
        </a:p>
      </dgm:t>
    </dgm:pt>
    <dgm:pt modelId="{CCA4962A-B234-47DB-8425-ECC48313EF48}" type="pres">
      <dgm:prSet presAssocID="{B7B22F26-7D8F-4C9A-815E-B74C3910F378}" presName="diagram" presStyleCnt="0">
        <dgm:presLayoutVars>
          <dgm:dir/>
          <dgm:resizeHandles val="exact"/>
        </dgm:presLayoutVars>
      </dgm:prSet>
      <dgm:spPr/>
    </dgm:pt>
    <dgm:pt modelId="{9F0A857D-A4B8-4957-ACAC-1C52677E3634}" type="pres">
      <dgm:prSet presAssocID="{49C36580-20B7-4AB4-99EA-2F2CAF9F026C}" presName="node" presStyleLbl="node1" presStyleIdx="0" presStyleCnt="7">
        <dgm:presLayoutVars>
          <dgm:bulletEnabled val="1"/>
        </dgm:presLayoutVars>
      </dgm:prSet>
      <dgm:spPr/>
    </dgm:pt>
    <dgm:pt modelId="{F171A872-EF71-4978-ADFA-D09320C2BB03}" type="pres">
      <dgm:prSet presAssocID="{1D6F5876-C15E-4DC5-A3D6-903B95271297}" presName="sibTrans" presStyleCnt="0"/>
      <dgm:spPr/>
    </dgm:pt>
    <dgm:pt modelId="{56F48F0E-814C-4EC9-86CA-6F0C55CA7FFD}" type="pres">
      <dgm:prSet presAssocID="{EA5F5CC5-68AC-49AA-ABDA-A667873D36EE}" presName="node" presStyleLbl="node1" presStyleIdx="1" presStyleCnt="7">
        <dgm:presLayoutVars>
          <dgm:bulletEnabled val="1"/>
        </dgm:presLayoutVars>
      </dgm:prSet>
      <dgm:spPr/>
    </dgm:pt>
    <dgm:pt modelId="{E4F98B64-BB8D-46AB-BE9E-F6725049A572}" type="pres">
      <dgm:prSet presAssocID="{BA7A6710-A1A5-494A-969A-FF1106C2B3AD}" presName="sibTrans" presStyleCnt="0"/>
      <dgm:spPr/>
    </dgm:pt>
    <dgm:pt modelId="{F89DA5C5-416B-408D-8F18-4138405D9432}" type="pres">
      <dgm:prSet presAssocID="{6D1A0EF5-FB30-4D1C-A4A6-8846577B9F0F}" presName="node" presStyleLbl="node1" presStyleIdx="2" presStyleCnt="7">
        <dgm:presLayoutVars>
          <dgm:bulletEnabled val="1"/>
        </dgm:presLayoutVars>
      </dgm:prSet>
      <dgm:spPr/>
    </dgm:pt>
    <dgm:pt modelId="{83BA30B3-CF0A-4C0A-9838-E27BBA37E3DD}" type="pres">
      <dgm:prSet presAssocID="{7659BD08-341E-4C12-8C32-A6C9713842D8}" presName="sibTrans" presStyleCnt="0"/>
      <dgm:spPr/>
    </dgm:pt>
    <dgm:pt modelId="{BB8AB2EB-6E1B-4F32-83D9-5D45DA56B5A3}" type="pres">
      <dgm:prSet presAssocID="{BD9AFDAA-BBCA-43F1-8AAD-36DF3AB53139}" presName="node" presStyleLbl="node1" presStyleIdx="3" presStyleCnt="7">
        <dgm:presLayoutVars>
          <dgm:bulletEnabled val="1"/>
        </dgm:presLayoutVars>
      </dgm:prSet>
      <dgm:spPr/>
    </dgm:pt>
    <dgm:pt modelId="{CA3BF2CC-9B5A-4F1B-B840-5BBD9A6B8CD2}" type="pres">
      <dgm:prSet presAssocID="{02F746CC-691E-47D1-BFDF-13F9D910230A}" presName="sibTrans" presStyleCnt="0"/>
      <dgm:spPr/>
    </dgm:pt>
    <dgm:pt modelId="{56E8E556-A597-4CC3-9680-94E5E2C4DDF3}" type="pres">
      <dgm:prSet presAssocID="{4582EA07-397F-40D2-A059-CB79B5CCF28D}" presName="node" presStyleLbl="node1" presStyleIdx="4" presStyleCnt="7">
        <dgm:presLayoutVars>
          <dgm:bulletEnabled val="1"/>
        </dgm:presLayoutVars>
      </dgm:prSet>
      <dgm:spPr/>
    </dgm:pt>
    <dgm:pt modelId="{099A7B26-4F18-4300-BC69-8EFABF117D96}" type="pres">
      <dgm:prSet presAssocID="{88C5495B-AEE9-43CE-89F9-435E58FF0DBB}" presName="sibTrans" presStyleCnt="0"/>
      <dgm:spPr/>
    </dgm:pt>
    <dgm:pt modelId="{78843EBA-5132-4EBE-A2A8-1413BABB7196}" type="pres">
      <dgm:prSet presAssocID="{CFD9C5CA-F314-45C4-A795-720019DB65C1}" presName="node" presStyleLbl="node1" presStyleIdx="5" presStyleCnt="7">
        <dgm:presLayoutVars>
          <dgm:bulletEnabled val="1"/>
        </dgm:presLayoutVars>
      </dgm:prSet>
      <dgm:spPr/>
    </dgm:pt>
    <dgm:pt modelId="{64C8AB51-BE34-4E90-8267-605A73ABC699}" type="pres">
      <dgm:prSet presAssocID="{5E848D3E-1955-4E7D-BF3A-606354A110B9}" presName="sibTrans" presStyleCnt="0"/>
      <dgm:spPr/>
    </dgm:pt>
    <dgm:pt modelId="{F4345923-3C66-431E-A2EF-7192501ABFBD}" type="pres">
      <dgm:prSet presAssocID="{742E2F0B-4CC1-4052-A830-25D95F5F3DA4}" presName="node" presStyleLbl="node1" presStyleIdx="6" presStyleCnt="7">
        <dgm:presLayoutVars>
          <dgm:bulletEnabled val="1"/>
        </dgm:presLayoutVars>
      </dgm:prSet>
      <dgm:spPr/>
    </dgm:pt>
  </dgm:ptLst>
  <dgm:cxnLst>
    <dgm:cxn modelId="{D3A1C01F-407A-467F-A4E1-6728E0503BC6}" srcId="{B7B22F26-7D8F-4C9A-815E-B74C3910F378}" destId="{BD9AFDAA-BBCA-43F1-8AAD-36DF3AB53139}" srcOrd="3" destOrd="0" parTransId="{0475EB37-1B84-4BBA-8068-E22944114374}" sibTransId="{02F746CC-691E-47D1-BFDF-13F9D910230A}"/>
    <dgm:cxn modelId="{02F08421-5075-4E75-8D80-614BB9808230}" type="presOf" srcId="{6D1A0EF5-FB30-4D1C-A4A6-8846577B9F0F}" destId="{F89DA5C5-416B-408D-8F18-4138405D9432}" srcOrd="0" destOrd="0" presId="urn:microsoft.com/office/officeart/2005/8/layout/default"/>
    <dgm:cxn modelId="{EBF0822E-ED11-4ADF-A1F1-D064324DA07B}" type="presOf" srcId="{BD9AFDAA-BBCA-43F1-8AAD-36DF3AB53139}" destId="{BB8AB2EB-6E1B-4F32-83D9-5D45DA56B5A3}" srcOrd="0" destOrd="0" presId="urn:microsoft.com/office/officeart/2005/8/layout/default"/>
    <dgm:cxn modelId="{A45E2931-B76E-4AC4-95B5-F111E57511D0}" type="presOf" srcId="{B7B22F26-7D8F-4C9A-815E-B74C3910F378}" destId="{CCA4962A-B234-47DB-8425-ECC48313EF48}" srcOrd="0" destOrd="0" presId="urn:microsoft.com/office/officeart/2005/8/layout/default"/>
    <dgm:cxn modelId="{17299369-1CD6-49E0-A1C7-8517CE031AA6}" srcId="{B7B22F26-7D8F-4C9A-815E-B74C3910F378}" destId="{742E2F0B-4CC1-4052-A830-25D95F5F3DA4}" srcOrd="6" destOrd="0" parTransId="{24A4AA64-69A9-470C-9461-CB8F0037EA8B}" sibTransId="{7819A0DC-BCCA-4BAB-95B8-610C144594DB}"/>
    <dgm:cxn modelId="{FDA3B44A-FCE5-4E66-AD64-13FBEE25F58A}" srcId="{B7B22F26-7D8F-4C9A-815E-B74C3910F378}" destId="{EA5F5CC5-68AC-49AA-ABDA-A667873D36EE}" srcOrd="1" destOrd="0" parTransId="{EB52924F-6B22-4986-9A87-74A369D1BAED}" sibTransId="{BA7A6710-A1A5-494A-969A-FF1106C2B3AD}"/>
    <dgm:cxn modelId="{2A406D4C-9DFB-4E1C-9B4A-7058E21B4F74}" type="presOf" srcId="{CFD9C5CA-F314-45C4-A795-720019DB65C1}" destId="{78843EBA-5132-4EBE-A2A8-1413BABB7196}" srcOrd="0" destOrd="0" presId="urn:microsoft.com/office/officeart/2005/8/layout/default"/>
    <dgm:cxn modelId="{2EB12950-3BFC-436B-A581-5B8C28B2D196}" type="presOf" srcId="{4582EA07-397F-40D2-A059-CB79B5CCF28D}" destId="{56E8E556-A597-4CC3-9680-94E5E2C4DDF3}" srcOrd="0" destOrd="0" presId="urn:microsoft.com/office/officeart/2005/8/layout/default"/>
    <dgm:cxn modelId="{6A0F7F76-C098-4E9C-8DAB-70127F1555A6}" srcId="{B7B22F26-7D8F-4C9A-815E-B74C3910F378}" destId="{6D1A0EF5-FB30-4D1C-A4A6-8846577B9F0F}" srcOrd="2" destOrd="0" parTransId="{5D781A7F-351F-425E-AC61-F45F54271FD4}" sibTransId="{7659BD08-341E-4C12-8C32-A6C9713842D8}"/>
    <dgm:cxn modelId="{852C97BD-8190-43AC-8EBE-A8F330C57CF0}" type="presOf" srcId="{EA5F5CC5-68AC-49AA-ABDA-A667873D36EE}" destId="{56F48F0E-814C-4EC9-86CA-6F0C55CA7FFD}" srcOrd="0" destOrd="0" presId="urn:microsoft.com/office/officeart/2005/8/layout/default"/>
    <dgm:cxn modelId="{213F5CD5-2A12-4637-BFEB-1AA45DC3789B}" srcId="{B7B22F26-7D8F-4C9A-815E-B74C3910F378}" destId="{49C36580-20B7-4AB4-99EA-2F2CAF9F026C}" srcOrd="0" destOrd="0" parTransId="{F3BED2E8-83CE-4DFF-98C6-C8BFED4D5EAA}" sibTransId="{1D6F5876-C15E-4DC5-A3D6-903B95271297}"/>
    <dgm:cxn modelId="{34ED7BD7-6B4E-4DF1-8EDE-4949BC9E2367}" srcId="{B7B22F26-7D8F-4C9A-815E-B74C3910F378}" destId="{CFD9C5CA-F314-45C4-A795-720019DB65C1}" srcOrd="5" destOrd="0" parTransId="{22D55A3E-D506-4B24-8C73-C5BDD4E29FDE}" sibTransId="{5E848D3E-1955-4E7D-BF3A-606354A110B9}"/>
    <dgm:cxn modelId="{A73AB8DF-7203-474E-93D5-E77FA6BC7045}" type="presOf" srcId="{742E2F0B-4CC1-4052-A830-25D95F5F3DA4}" destId="{F4345923-3C66-431E-A2EF-7192501ABFBD}" srcOrd="0" destOrd="0" presId="urn:microsoft.com/office/officeart/2005/8/layout/default"/>
    <dgm:cxn modelId="{9D7A02EA-D608-4F67-A4FA-5B608770B097}" srcId="{B7B22F26-7D8F-4C9A-815E-B74C3910F378}" destId="{4582EA07-397F-40D2-A059-CB79B5CCF28D}" srcOrd="4" destOrd="0" parTransId="{AFA8751D-D8E6-4351-8E1C-E6E129944743}" sibTransId="{88C5495B-AEE9-43CE-89F9-435E58FF0DBB}"/>
    <dgm:cxn modelId="{87DADFF5-94B7-4A1B-8186-450D7A50EE57}" type="presOf" srcId="{49C36580-20B7-4AB4-99EA-2F2CAF9F026C}" destId="{9F0A857D-A4B8-4957-ACAC-1C52677E3634}" srcOrd="0" destOrd="0" presId="urn:microsoft.com/office/officeart/2005/8/layout/default"/>
    <dgm:cxn modelId="{2E0615A2-EC8E-4E38-A0AE-974064807546}" type="presParOf" srcId="{CCA4962A-B234-47DB-8425-ECC48313EF48}" destId="{9F0A857D-A4B8-4957-ACAC-1C52677E3634}" srcOrd="0" destOrd="0" presId="urn:microsoft.com/office/officeart/2005/8/layout/default"/>
    <dgm:cxn modelId="{80F96441-C9B1-4991-80F8-DE1909D2A9BE}" type="presParOf" srcId="{CCA4962A-B234-47DB-8425-ECC48313EF48}" destId="{F171A872-EF71-4978-ADFA-D09320C2BB03}" srcOrd="1" destOrd="0" presId="urn:microsoft.com/office/officeart/2005/8/layout/default"/>
    <dgm:cxn modelId="{FEC00D49-0C45-47E0-B62E-04EF1E6775BF}" type="presParOf" srcId="{CCA4962A-B234-47DB-8425-ECC48313EF48}" destId="{56F48F0E-814C-4EC9-86CA-6F0C55CA7FFD}" srcOrd="2" destOrd="0" presId="urn:microsoft.com/office/officeart/2005/8/layout/default"/>
    <dgm:cxn modelId="{185764B4-D43D-4A5F-95AC-CC0A90483147}" type="presParOf" srcId="{CCA4962A-B234-47DB-8425-ECC48313EF48}" destId="{E4F98B64-BB8D-46AB-BE9E-F6725049A572}" srcOrd="3" destOrd="0" presId="urn:microsoft.com/office/officeart/2005/8/layout/default"/>
    <dgm:cxn modelId="{0054ABE7-A30A-4ACC-8D73-8565136EE192}" type="presParOf" srcId="{CCA4962A-B234-47DB-8425-ECC48313EF48}" destId="{F89DA5C5-416B-408D-8F18-4138405D9432}" srcOrd="4" destOrd="0" presId="urn:microsoft.com/office/officeart/2005/8/layout/default"/>
    <dgm:cxn modelId="{A2D0D8E8-2362-4091-89AE-7C22DA089C50}" type="presParOf" srcId="{CCA4962A-B234-47DB-8425-ECC48313EF48}" destId="{83BA30B3-CF0A-4C0A-9838-E27BBA37E3DD}" srcOrd="5" destOrd="0" presId="urn:microsoft.com/office/officeart/2005/8/layout/default"/>
    <dgm:cxn modelId="{34C9D046-90FC-46CD-8D64-923160E7580C}" type="presParOf" srcId="{CCA4962A-B234-47DB-8425-ECC48313EF48}" destId="{BB8AB2EB-6E1B-4F32-83D9-5D45DA56B5A3}" srcOrd="6" destOrd="0" presId="urn:microsoft.com/office/officeart/2005/8/layout/default"/>
    <dgm:cxn modelId="{5E014D12-E178-474F-AC93-B67683D088D5}" type="presParOf" srcId="{CCA4962A-B234-47DB-8425-ECC48313EF48}" destId="{CA3BF2CC-9B5A-4F1B-B840-5BBD9A6B8CD2}" srcOrd="7" destOrd="0" presId="urn:microsoft.com/office/officeart/2005/8/layout/default"/>
    <dgm:cxn modelId="{5BC89BFC-D21F-4BC6-9D91-4D68C39113D7}" type="presParOf" srcId="{CCA4962A-B234-47DB-8425-ECC48313EF48}" destId="{56E8E556-A597-4CC3-9680-94E5E2C4DDF3}" srcOrd="8" destOrd="0" presId="urn:microsoft.com/office/officeart/2005/8/layout/default"/>
    <dgm:cxn modelId="{D4F0D5C7-3640-4BA2-840B-9031CCBCB013}" type="presParOf" srcId="{CCA4962A-B234-47DB-8425-ECC48313EF48}" destId="{099A7B26-4F18-4300-BC69-8EFABF117D96}" srcOrd="9" destOrd="0" presId="urn:microsoft.com/office/officeart/2005/8/layout/default"/>
    <dgm:cxn modelId="{8132BBF8-3261-4B3A-BA17-927ADE7DBAED}" type="presParOf" srcId="{CCA4962A-B234-47DB-8425-ECC48313EF48}" destId="{78843EBA-5132-4EBE-A2A8-1413BABB7196}" srcOrd="10" destOrd="0" presId="urn:microsoft.com/office/officeart/2005/8/layout/default"/>
    <dgm:cxn modelId="{0657B3B5-C78C-4A27-A9D1-05896882A4BE}" type="presParOf" srcId="{CCA4962A-B234-47DB-8425-ECC48313EF48}" destId="{64C8AB51-BE34-4E90-8267-605A73ABC699}" srcOrd="11" destOrd="0" presId="urn:microsoft.com/office/officeart/2005/8/layout/default"/>
    <dgm:cxn modelId="{703BCD71-F3D3-4A51-B8A4-7E12AD51597E}" type="presParOf" srcId="{CCA4962A-B234-47DB-8425-ECC48313EF48}" destId="{F4345923-3C66-431E-A2EF-7192501ABFB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204BA4-1225-4411-8197-864E3B5C58F4}">
      <dsp:nvSpPr>
        <dsp:cNvPr id="0" name=""/>
        <dsp:cNvSpPr/>
      </dsp:nvSpPr>
      <dsp:spPr>
        <a:xfrm>
          <a:off x="5464" y="37340"/>
          <a:ext cx="3218616" cy="1609308"/>
        </a:xfrm>
        <a:prstGeom prst="roundRect">
          <a:avLst>
            <a:gd name="adj" fmla="val 10000"/>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a:t>It could be argued that a paradigm shift is revolutionising the way mental health care is delivered and received.</a:t>
          </a:r>
          <a:endParaRPr lang="en-US" sz="2200" kern="1200" dirty="0"/>
        </a:p>
      </dsp:txBody>
      <dsp:txXfrm>
        <a:off x="52599" y="84475"/>
        <a:ext cx="3124346" cy="1515038"/>
      </dsp:txXfrm>
    </dsp:sp>
    <dsp:sp modelId="{0C726B9E-9F03-4FA3-8DFC-E59EFF76CBB1}">
      <dsp:nvSpPr>
        <dsp:cNvPr id="0" name=""/>
        <dsp:cNvSpPr/>
      </dsp:nvSpPr>
      <dsp:spPr>
        <a:xfrm>
          <a:off x="5464" y="1888044"/>
          <a:ext cx="3218616" cy="1609308"/>
        </a:xfrm>
        <a:prstGeom prst="roundRect">
          <a:avLst>
            <a:gd name="adj" fmla="val 10000"/>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Ellis and Alexander (2016) suggest a tri-directional model of care</a:t>
          </a:r>
          <a:endParaRPr lang="en-US" sz="2200" kern="1200" dirty="0"/>
        </a:p>
      </dsp:txBody>
      <dsp:txXfrm>
        <a:off x="52599" y="1935179"/>
        <a:ext cx="3124346" cy="1515038"/>
      </dsp:txXfrm>
    </dsp:sp>
    <dsp:sp modelId="{1720231D-800D-4E3A-AC7B-82D0827C2271}">
      <dsp:nvSpPr>
        <dsp:cNvPr id="0" name=""/>
        <dsp:cNvSpPr/>
      </dsp:nvSpPr>
      <dsp:spPr>
        <a:xfrm rot="18289469">
          <a:off x="2740570" y="1740452"/>
          <a:ext cx="2254468" cy="53789"/>
        </a:xfrm>
        <a:custGeom>
          <a:avLst/>
          <a:gdLst/>
          <a:ahLst/>
          <a:cxnLst/>
          <a:rect l="0" t="0" r="0" b="0"/>
          <a:pathLst>
            <a:path>
              <a:moveTo>
                <a:pt x="0" y="26894"/>
              </a:moveTo>
              <a:lnTo>
                <a:pt x="2254468" y="26894"/>
              </a:lnTo>
            </a:path>
          </a:pathLst>
        </a:custGeom>
        <a:noFill/>
        <a:ln w="9525" cap="flat" cmpd="sng" algn="ctr">
          <a:solidFill>
            <a:schemeClr val="accent6">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3811442" y="1710984"/>
        <a:ext cx="112723" cy="112723"/>
      </dsp:txXfrm>
    </dsp:sp>
    <dsp:sp modelId="{0F5909D1-DA1B-40FA-8FB5-55B2A8E9BC57}">
      <dsp:nvSpPr>
        <dsp:cNvPr id="0" name=""/>
        <dsp:cNvSpPr/>
      </dsp:nvSpPr>
      <dsp:spPr>
        <a:xfrm>
          <a:off x="4511527" y="37340"/>
          <a:ext cx="3218616" cy="1609308"/>
        </a:xfrm>
        <a:prstGeom prst="roundRect">
          <a:avLst>
            <a:gd name="adj" fmla="val 10000"/>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Change the culture of stigma surrounding mental illness.</a:t>
          </a:r>
          <a:endParaRPr lang="en-US" sz="2200" kern="1200" dirty="0"/>
        </a:p>
      </dsp:txBody>
      <dsp:txXfrm>
        <a:off x="4558662" y="84475"/>
        <a:ext cx="3124346" cy="1515038"/>
      </dsp:txXfrm>
    </dsp:sp>
    <dsp:sp modelId="{DECF68E5-A7E2-4664-906B-98880239C0D9}">
      <dsp:nvSpPr>
        <dsp:cNvPr id="0" name=""/>
        <dsp:cNvSpPr/>
      </dsp:nvSpPr>
      <dsp:spPr>
        <a:xfrm>
          <a:off x="3224081" y="2665804"/>
          <a:ext cx="1287446" cy="53789"/>
        </a:xfrm>
        <a:custGeom>
          <a:avLst/>
          <a:gdLst/>
          <a:ahLst/>
          <a:cxnLst/>
          <a:rect l="0" t="0" r="0" b="0"/>
          <a:pathLst>
            <a:path>
              <a:moveTo>
                <a:pt x="0" y="26894"/>
              </a:moveTo>
              <a:lnTo>
                <a:pt x="1287446" y="26894"/>
              </a:lnTo>
            </a:path>
          </a:pathLst>
        </a:custGeom>
        <a:noFill/>
        <a:ln w="9525" cap="flat" cmpd="sng" algn="ctr">
          <a:solidFill>
            <a:schemeClr val="accent6">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35618" y="2660512"/>
        <a:ext cx="64372" cy="64372"/>
      </dsp:txXfrm>
    </dsp:sp>
    <dsp:sp modelId="{0EE564B8-7D48-4F3C-B37E-F378ECADE93B}">
      <dsp:nvSpPr>
        <dsp:cNvPr id="0" name=""/>
        <dsp:cNvSpPr/>
      </dsp:nvSpPr>
      <dsp:spPr>
        <a:xfrm>
          <a:off x="4511527" y="1888044"/>
          <a:ext cx="3218616" cy="1609308"/>
        </a:xfrm>
        <a:prstGeom prst="roundRect">
          <a:avLst>
            <a:gd name="adj" fmla="val 10000"/>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Identify and reaching those needing care.</a:t>
          </a:r>
          <a:endParaRPr lang="en-US" sz="2200" kern="1200" dirty="0"/>
        </a:p>
      </dsp:txBody>
      <dsp:txXfrm>
        <a:off x="4558662" y="1935179"/>
        <a:ext cx="3124346" cy="1515038"/>
      </dsp:txXfrm>
    </dsp:sp>
    <dsp:sp modelId="{AD440AF6-A3A3-478C-AE08-9D74014D21C0}">
      <dsp:nvSpPr>
        <dsp:cNvPr id="0" name=""/>
        <dsp:cNvSpPr/>
      </dsp:nvSpPr>
      <dsp:spPr>
        <a:xfrm rot="3310531">
          <a:off x="2740570" y="3591156"/>
          <a:ext cx="2254468" cy="53789"/>
        </a:xfrm>
        <a:custGeom>
          <a:avLst/>
          <a:gdLst/>
          <a:ahLst/>
          <a:cxnLst/>
          <a:rect l="0" t="0" r="0" b="0"/>
          <a:pathLst>
            <a:path>
              <a:moveTo>
                <a:pt x="0" y="26894"/>
              </a:moveTo>
              <a:lnTo>
                <a:pt x="2254468" y="26894"/>
              </a:lnTo>
            </a:path>
          </a:pathLst>
        </a:custGeom>
        <a:noFill/>
        <a:ln w="9525" cap="flat" cmpd="sng" algn="ctr">
          <a:solidFill>
            <a:schemeClr val="accent6">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3811442" y="3561689"/>
        <a:ext cx="112723" cy="112723"/>
      </dsp:txXfrm>
    </dsp:sp>
    <dsp:sp modelId="{82E30DDB-5C7E-482C-9472-6DAA6FEBAEA3}">
      <dsp:nvSpPr>
        <dsp:cNvPr id="0" name=""/>
        <dsp:cNvSpPr/>
      </dsp:nvSpPr>
      <dsp:spPr>
        <a:xfrm>
          <a:off x="4511527" y="3738749"/>
          <a:ext cx="3218616" cy="1609308"/>
        </a:xfrm>
        <a:prstGeom prst="roundRect">
          <a:avLst>
            <a:gd name="adj" fmla="val 10000"/>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Application of treatment and recovery models with a long-term focus on both mental and physical health improvement.</a:t>
          </a:r>
          <a:endParaRPr lang="en-US" sz="2200" kern="1200" dirty="0"/>
        </a:p>
      </dsp:txBody>
      <dsp:txXfrm>
        <a:off x="4558662" y="3785884"/>
        <a:ext cx="3124346" cy="15150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A277A-2661-48B8-8136-8442E6234AF2}">
      <dsp:nvSpPr>
        <dsp:cNvPr id="0" name=""/>
        <dsp:cNvSpPr/>
      </dsp:nvSpPr>
      <dsp:spPr>
        <a:xfrm>
          <a:off x="0" y="23225"/>
          <a:ext cx="3087358" cy="1254802"/>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Primary care services</a:t>
          </a:r>
          <a:endParaRPr lang="en-US" sz="2300" kern="1200" dirty="0"/>
        </a:p>
      </dsp:txBody>
      <dsp:txXfrm>
        <a:off x="0" y="23225"/>
        <a:ext cx="3087358" cy="1254802"/>
      </dsp:txXfrm>
    </dsp:sp>
    <dsp:sp modelId="{8FB44CF9-27D0-4354-9AD6-0443F3341F7A}">
      <dsp:nvSpPr>
        <dsp:cNvPr id="0" name=""/>
        <dsp:cNvSpPr/>
      </dsp:nvSpPr>
      <dsp:spPr>
        <a:xfrm>
          <a:off x="3200529" y="34682"/>
          <a:ext cx="2623918" cy="127204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Secondary care services</a:t>
          </a:r>
          <a:endParaRPr lang="en-US" sz="2300" kern="1200" dirty="0"/>
        </a:p>
      </dsp:txBody>
      <dsp:txXfrm>
        <a:off x="3200529" y="34682"/>
        <a:ext cx="2623918" cy="1272043"/>
      </dsp:txXfrm>
    </dsp:sp>
    <dsp:sp modelId="{9A83A919-404A-4D65-AF1F-AE974AE20691}">
      <dsp:nvSpPr>
        <dsp:cNvPr id="0" name=""/>
        <dsp:cNvSpPr/>
      </dsp:nvSpPr>
      <dsp:spPr>
        <a:xfrm>
          <a:off x="5972901" y="60539"/>
          <a:ext cx="3610967" cy="1254802"/>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Third sector organisations collaboration</a:t>
          </a:r>
          <a:endParaRPr lang="en-US" sz="2300" kern="1200" dirty="0"/>
        </a:p>
      </dsp:txBody>
      <dsp:txXfrm>
        <a:off x="5972901" y="60539"/>
        <a:ext cx="3610967" cy="1254802"/>
      </dsp:txXfrm>
    </dsp:sp>
    <dsp:sp modelId="{AA8B3A70-3C19-47F4-80DA-64C0E110998A}">
      <dsp:nvSpPr>
        <dsp:cNvPr id="0" name=""/>
        <dsp:cNvSpPr/>
      </dsp:nvSpPr>
      <dsp:spPr>
        <a:xfrm>
          <a:off x="2579642" y="1652087"/>
          <a:ext cx="3737095" cy="684733"/>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This would provide:</a:t>
          </a:r>
          <a:endParaRPr lang="en-US" sz="2300" kern="1200" dirty="0"/>
        </a:p>
      </dsp:txBody>
      <dsp:txXfrm>
        <a:off x="2579642" y="1652087"/>
        <a:ext cx="3737095" cy="684733"/>
      </dsp:txXfrm>
    </dsp:sp>
    <dsp:sp modelId="{EF0B9D06-152D-4F66-B8B1-6C7FC5F8BF91}">
      <dsp:nvSpPr>
        <dsp:cNvPr id="0" name=""/>
        <dsp:cNvSpPr/>
      </dsp:nvSpPr>
      <dsp:spPr>
        <a:xfrm>
          <a:off x="159023" y="2813648"/>
          <a:ext cx="2091338" cy="1254802"/>
        </a:xfrm>
        <a:prstGeom prst="rect">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Comprehensive</a:t>
          </a:r>
          <a:endParaRPr lang="en-US" sz="2300" kern="1200" dirty="0"/>
        </a:p>
      </dsp:txBody>
      <dsp:txXfrm>
        <a:off x="159023" y="2813648"/>
        <a:ext cx="2091338" cy="1254802"/>
      </dsp:txXfrm>
    </dsp:sp>
    <dsp:sp modelId="{C480ECFD-A171-4B8D-B63B-E2EE29F592C5}">
      <dsp:nvSpPr>
        <dsp:cNvPr id="0" name=""/>
        <dsp:cNvSpPr/>
      </dsp:nvSpPr>
      <dsp:spPr>
        <a:xfrm>
          <a:off x="3399301" y="2820574"/>
          <a:ext cx="2491432" cy="1254802"/>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Holistic</a:t>
          </a:r>
          <a:endParaRPr lang="en-US" sz="2300" kern="1200" dirty="0"/>
        </a:p>
      </dsp:txBody>
      <dsp:txXfrm>
        <a:off x="3399301" y="2820574"/>
        <a:ext cx="2491432" cy="1254802"/>
      </dsp:txXfrm>
    </dsp:sp>
    <dsp:sp modelId="{032B77C2-D415-48FA-AEF8-0D4E751A1134}">
      <dsp:nvSpPr>
        <dsp:cNvPr id="0" name=""/>
        <dsp:cNvSpPr/>
      </dsp:nvSpPr>
      <dsp:spPr>
        <a:xfrm>
          <a:off x="7379410" y="2838907"/>
          <a:ext cx="2091338" cy="1254802"/>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Person-centred care</a:t>
          </a:r>
          <a:endParaRPr lang="en-US" sz="2300" kern="1200" dirty="0"/>
        </a:p>
      </dsp:txBody>
      <dsp:txXfrm>
        <a:off x="7379410" y="2838907"/>
        <a:ext cx="2091338" cy="12548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F7B97-28DB-476E-AA5B-AF623FC1B66E}">
      <dsp:nvSpPr>
        <dsp:cNvPr id="0" name=""/>
        <dsp:cNvSpPr/>
      </dsp:nvSpPr>
      <dsp:spPr>
        <a:xfrm>
          <a:off x="2047137" y="966377"/>
          <a:ext cx="440216" cy="91440"/>
        </a:xfrm>
        <a:custGeom>
          <a:avLst/>
          <a:gdLst/>
          <a:ahLst/>
          <a:cxnLst/>
          <a:rect l="0" t="0" r="0" b="0"/>
          <a:pathLst>
            <a:path>
              <a:moveTo>
                <a:pt x="0" y="45720"/>
              </a:moveTo>
              <a:lnTo>
                <a:pt x="440216"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55474" y="1009743"/>
        <a:ext cx="23540" cy="4708"/>
      </dsp:txXfrm>
    </dsp:sp>
    <dsp:sp modelId="{ECC9E3E2-09C7-492A-9366-43A32F21C482}">
      <dsp:nvSpPr>
        <dsp:cNvPr id="0" name=""/>
        <dsp:cNvSpPr/>
      </dsp:nvSpPr>
      <dsp:spPr>
        <a:xfrm>
          <a:off x="1911" y="397989"/>
          <a:ext cx="2047026" cy="1228215"/>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577850">
            <a:lnSpc>
              <a:spcPct val="90000"/>
            </a:lnSpc>
            <a:spcBef>
              <a:spcPct val="0"/>
            </a:spcBef>
            <a:spcAft>
              <a:spcPct val="35000"/>
            </a:spcAft>
            <a:buNone/>
          </a:pPr>
          <a:r>
            <a:rPr lang="en-GB" sz="1300" u="sng" kern="1200"/>
            <a:t>National service model (NSM), </a:t>
          </a:r>
          <a:r>
            <a:rPr lang="en-GB" sz="1300" kern="1200"/>
            <a:t>allows for:</a:t>
          </a:r>
          <a:endParaRPr lang="en-US" sz="1300" kern="1200"/>
        </a:p>
      </dsp:txBody>
      <dsp:txXfrm>
        <a:off x="1911" y="397989"/>
        <a:ext cx="2047026" cy="1228215"/>
      </dsp:txXfrm>
    </dsp:sp>
    <dsp:sp modelId="{B759F3B2-CCE2-4BA1-9E80-3F6A02E1C68C}">
      <dsp:nvSpPr>
        <dsp:cNvPr id="0" name=""/>
        <dsp:cNvSpPr/>
      </dsp:nvSpPr>
      <dsp:spPr>
        <a:xfrm>
          <a:off x="4564979" y="966377"/>
          <a:ext cx="440216" cy="91440"/>
        </a:xfrm>
        <a:custGeom>
          <a:avLst/>
          <a:gdLst/>
          <a:ahLst/>
          <a:cxnLst/>
          <a:rect l="0" t="0" r="0" b="0"/>
          <a:pathLst>
            <a:path>
              <a:moveTo>
                <a:pt x="0" y="45720"/>
              </a:moveTo>
              <a:lnTo>
                <a:pt x="440216" y="45720"/>
              </a:lnTo>
            </a:path>
          </a:pathLst>
        </a:custGeom>
        <a:noFill/>
        <a:ln w="9525" cap="flat" cmpd="sng" algn="ctr">
          <a:solidFill>
            <a:schemeClr val="accent4">
              <a:hueOff val="-437063"/>
              <a:satOff val="-525"/>
              <a:lumOff val="-62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73317" y="1009743"/>
        <a:ext cx="23540" cy="4708"/>
      </dsp:txXfrm>
    </dsp:sp>
    <dsp:sp modelId="{F2B38C2F-2E1C-4075-A83D-09E33EEF621D}">
      <dsp:nvSpPr>
        <dsp:cNvPr id="0" name=""/>
        <dsp:cNvSpPr/>
      </dsp:nvSpPr>
      <dsp:spPr>
        <a:xfrm>
          <a:off x="2519753" y="397989"/>
          <a:ext cx="2047026" cy="1228215"/>
        </a:xfrm>
        <a:prstGeom prst="rect">
          <a:avLst/>
        </a:prstGeom>
        <a:gradFill rotWithShape="0">
          <a:gsLst>
            <a:gs pos="0">
              <a:schemeClr val="accent4">
                <a:hueOff val="-364219"/>
                <a:satOff val="-438"/>
                <a:lumOff val="-523"/>
                <a:alphaOff val="0"/>
                <a:tint val="98000"/>
                <a:satMod val="110000"/>
                <a:lumMod val="104000"/>
              </a:schemeClr>
            </a:gs>
            <a:gs pos="69000">
              <a:schemeClr val="accent4">
                <a:hueOff val="-364219"/>
                <a:satOff val="-438"/>
                <a:lumOff val="-523"/>
                <a:alphaOff val="0"/>
                <a:shade val="88000"/>
                <a:satMod val="130000"/>
                <a:lumMod val="92000"/>
              </a:schemeClr>
            </a:gs>
            <a:gs pos="100000">
              <a:schemeClr val="accent4">
                <a:hueOff val="-364219"/>
                <a:satOff val="-438"/>
                <a:lumOff val="-523"/>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577850">
            <a:lnSpc>
              <a:spcPct val="90000"/>
            </a:lnSpc>
            <a:spcBef>
              <a:spcPct val="0"/>
            </a:spcBef>
            <a:spcAft>
              <a:spcPct val="35000"/>
            </a:spcAft>
            <a:buNone/>
          </a:pPr>
          <a:r>
            <a:rPr lang="en-GB" sz="1300" kern="1200"/>
            <a:t>links between services.</a:t>
          </a:r>
          <a:endParaRPr lang="en-US" sz="1300" kern="1200"/>
        </a:p>
      </dsp:txBody>
      <dsp:txXfrm>
        <a:off x="2519753" y="397989"/>
        <a:ext cx="2047026" cy="1228215"/>
      </dsp:txXfrm>
    </dsp:sp>
    <dsp:sp modelId="{8F3B0D43-9860-49B0-BFD5-6DB73192B0A4}">
      <dsp:nvSpPr>
        <dsp:cNvPr id="0" name=""/>
        <dsp:cNvSpPr/>
      </dsp:nvSpPr>
      <dsp:spPr>
        <a:xfrm>
          <a:off x="7082821" y="966377"/>
          <a:ext cx="440216" cy="91440"/>
        </a:xfrm>
        <a:custGeom>
          <a:avLst/>
          <a:gdLst/>
          <a:ahLst/>
          <a:cxnLst/>
          <a:rect l="0" t="0" r="0" b="0"/>
          <a:pathLst>
            <a:path>
              <a:moveTo>
                <a:pt x="0" y="45720"/>
              </a:moveTo>
              <a:lnTo>
                <a:pt x="440216" y="45720"/>
              </a:lnTo>
            </a:path>
          </a:pathLst>
        </a:custGeom>
        <a:noFill/>
        <a:ln w="9525" cap="flat" cmpd="sng" algn="ctr">
          <a:solidFill>
            <a:schemeClr val="accent4">
              <a:hueOff val="-874125"/>
              <a:satOff val="-1050"/>
              <a:lumOff val="-125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1159" y="1009743"/>
        <a:ext cx="23540" cy="4708"/>
      </dsp:txXfrm>
    </dsp:sp>
    <dsp:sp modelId="{877A6551-1756-48D7-9281-9F2280B78D4A}">
      <dsp:nvSpPr>
        <dsp:cNvPr id="0" name=""/>
        <dsp:cNvSpPr/>
      </dsp:nvSpPr>
      <dsp:spPr>
        <a:xfrm>
          <a:off x="5037595" y="397989"/>
          <a:ext cx="2047026" cy="1228215"/>
        </a:xfrm>
        <a:prstGeom prst="rect">
          <a:avLst/>
        </a:prstGeom>
        <a:gradFill rotWithShape="0">
          <a:gsLst>
            <a:gs pos="0">
              <a:schemeClr val="accent4">
                <a:hueOff val="-728438"/>
                <a:satOff val="-875"/>
                <a:lumOff val="-1046"/>
                <a:alphaOff val="0"/>
                <a:tint val="98000"/>
                <a:satMod val="110000"/>
                <a:lumMod val="104000"/>
              </a:schemeClr>
            </a:gs>
            <a:gs pos="69000">
              <a:schemeClr val="accent4">
                <a:hueOff val="-728438"/>
                <a:satOff val="-875"/>
                <a:lumOff val="-1046"/>
                <a:alphaOff val="0"/>
                <a:shade val="88000"/>
                <a:satMod val="130000"/>
                <a:lumMod val="92000"/>
              </a:schemeClr>
            </a:gs>
            <a:gs pos="100000">
              <a:schemeClr val="accent4">
                <a:hueOff val="-728438"/>
                <a:satOff val="-875"/>
                <a:lumOff val="-1046"/>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577850">
            <a:lnSpc>
              <a:spcPct val="90000"/>
            </a:lnSpc>
            <a:spcBef>
              <a:spcPct val="0"/>
            </a:spcBef>
            <a:spcAft>
              <a:spcPct val="35000"/>
            </a:spcAft>
            <a:buNone/>
          </a:pPr>
          <a:r>
            <a:rPr lang="en-GB" sz="1300" kern="1200"/>
            <a:t>Fluid mental health care delivery.</a:t>
          </a:r>
          <a:endParaRPr lang="en-US" sz="1300" kern="1200"/>
        </a:p>
      </dsp:txBody>
      <dsp:txXfrm>
        <a:off x="5037595" y="397989"/>
        <a:ext cx="2047026" cy="1228215"/>
      </dsp:txXfrm>
    </dsp:sp>
    <dsp:sp modelId="{6794CC4B-A30D-48E5-80FA-D61FD3F09A59}">
      <dsp:nvSpPr>
        <dsp:cNvPr id="0" name=""/>
        <dsp:cNvSpPr/>
      </dsp:nvSpPr>
      <dsp:spPr>
        <a:xfrm>
          <a:off x="1025424" y="1624405"/>
          <a:ext cx="7553526" cy="440216"/>
        </a:xfrm>
        <a:custGeom>
          <a:avLst/>
          <a:gdLst/>
          <a:ahLst/>
          <a:cxnLst/>
          <a:rect l="0" t="0" r="0" b="0"/>
          <a:pathLst>
            <a:path>
              <a:moveTo>
                <a:pt x="7553526" y="0"/>
              </a:moveTo>
              <a:lnTo>
                <a:pt x="7553526" y="237208"/>
              </a:lnTo>
              <a:lnTo>
                <a:pt x="0" y="237208"/>
              </a:lnTo>
              <a:lnTo>
                <a:pt x="0" y="440216"/>
              </a:lnTo>
            </a:path>
          </a:pathLst>
        </a:custGeom>
        <a:noFill/>
        <a:ln w="9525" cap="flat" cmpd="sng" algn="ctr">
          <a:solidFill>
            <a:schemeClr val="accent4">
              <a:hueOff val="-1311188"/>
              <a:satOff val="-1575"/>
              <a:lumOff val="-188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12982" y="1842159"/>
        <a:ext cx="378409" cy="4708"/>
      </dsp:txXfrm>
    </dsp:sp>
    <dsp:sp modelId="{36E82196-307B-4E7E-9DEB-E1E42DAA8767}">
      <dsp:nvSpPr>
        <dsp:cNvPr id="0" name=""/>
        <dsp:cNvSpPr/>
      </dsp:nvSpPr>
      <dsp:spPr>
        <a:xfrm>
          <a:off x="7555437" y="397989"/>
          <a:ext cx="2047026" cy="1228215"/>
        </a:xfrm>
        <a:prstGeom prst="rect">
          <a:avLst/>
        </a:prstGeom>
        <a:gradFill rotWithShape="0">
          <a:gsLst>
            <a:gs pos="0">
              <a:schemeClr val="accent4">
                <a:hueOff val="-1092657"/>
                <a:satOff val="-1313"/>
                <a:lumOff val="-1569"/>
                <a:alphaOff val="0"/>
                <a:tint val="98000"/>
                <a:satMod val="110000"/>
                <a:lumMod val="104000"/>
              </a:schemeClr>
            </a:gs>
            <a:gs pos="69000">
              <a:schemeClr val="accent4">
                <a:hueOff val="-1092657"/>
                <a:satOff val="-1313"/>
                <a:lumOff val="-1569"/>
                <a:alphaOff val="0"/>
                <a:shade val="88000"/>
                <a:satMod val="130000"/>
                <a:lumMod val="92000"/>
              </a:schemeClr>
            </a:gs>
            <a:gs pos="100000">
              <a:schemeClr val="accent4">
                <a:hueOff val="-1092657"/>
                <a:satOff val="-1313"/>
                <a:lumOff val="-1569"/>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577850">
            <a:lnSpc>
              <a:spcPct val="90000"/>
            </a:lnSpc>
            <a:spcBef>
              <a:spcPct val="0"/>
            </a:spcBef>
            <a:spcAft>
              <a:spcPct val="35000"/>
            </a:spcAft>
            <a:buNone/>
          </a:pPr>
          <a:r>
            <a:rPr lang="en-GB" sz="1300" kern="1200"/>
            <a:t>Recognition of the role of third sector organisations such as mental health advocacy in developing person centred services.</a:t>
          </a:r>
          <a:endParaRPr lang="en-US" sz="1300" kern="1200"/>
        </a:p>
      </dsp:txBody>
      <dsp:txXfrm>
        <a:off x="7555437" y="397989"/>
        <a:ext cx="2047026" cy="1228215"/>
      </dsp:txXfrm>
    </dsp:sp>
    <dsp:sp modelId="{7CAEEF53-5A3F-49FE-8416-C005BFF7D2B1}">
      <dsp:nvSpPr>
        <dsp:cNvPr id="0" name=""/>
        <dsp:cNvSpPr/>
      </dsp:nvSpPr>
      <dsp:spPr>
        <a:xfrm>
          <a:off x="2047137" y="2665409"/>
          <a:ext cx="440216" cy="91440"/>
        </a:xfrm>
        <a:custGeom>
          <a:avLst/>
          <a:gdLst/>
          <a:ahLst/>
          <a:cxnLst/>
          <a:rect l="0" t="0" r="0" b="0"/>
          <a:pathLst>
            <a:path>
              <a:moveTo>
                <a:pt x="0" y="45720"/>
              </a:moveTo>
              <a:lnTo>
                <a:pt x="440216" y="45720"/>
              </a:lnTo>
            </a:path>
          </a:pathLst>
        </a:custGeom>
        <a:noFill/>
        <a:ln w="9525" cap="flat" cmpd="sng" algn="ctr">
          <a:solidFill>
            <a:schemeClr val="accent4">
              <a:hueOff val="-1748251"/>
              <a:satOff val="-2100"/>
              <a:lumOff val="-251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55474" y="2708775"/>
        <a:ext cx="23540" cy="4708"/>
      </dsp:txXfrm>
    </dsp:sp>
    <dsp:sp modelId="{DE3BC2A8-8704-4B91-BC16-99213B16D332}">
      <dsp:nvSpPr>
        <dsp:cNvPr id="0" name=""/>
        <dsp:cNvSpPr/>
      </dsp:nvSpPr>
      <dsp:spPr>
        <a:xfrm>
          <a:off x="1911" y="2097021"/>
          <a:ext cx="2047026" cy="1228215"/>
        </a:xfrm>
        <a:prstGeom prst="rect">
          <a:avLst/>
        </a:prstGeom>
        <a:gradFill rotWithShape="0">
          <a:gsLst>
            <a:gs pos="0">
              <a:schemeClr val="accent4">
                <a:hueOff val="-1456876"/>
                <a:satOff val="-1750"/>
                <a:lumOff val="-2092"/>
                <a:alphaOff val="0"/>
                <a:tint val="98000"/>
                <a:satMod val="110000"/>
                <a:lumMod val="104000"/>
              </a:schemeClr>
            </a:gs>
            <a:gs pos="69000">
              <a:schemeClr val="accent4">
                <a:hueOff val="-1456876"/>
                <a:satOff val="-1750"/>
                <a:lumOff val="-2092"/>
                <a:alphaOff val="0"/>
                <a:shade val="88000"/>
                <a:satMod val="130000"/>
                <a:lumMod val="92000"/>
              </a:schemeClr>
            </a:gs>
            <a:gs pos="100000">
              <a:schemeClr val="accent4">
                <a:hueOff val="-1456876"/>
                <a:satOff val="-1750"/>
                <a:lumOff val="-2092"/>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577850">
            <a:lnSpc>
              <a:spcPct val="90000"/>
            </a:lnSpc>
            <a:spcBef>
              <a:spcPct val="0"/>
            </a:spcBef>
            <a:spcAft>
              <a:spcPct val="35000"/>
            </a:spcAft>
            <a:buNone/>
          </a:pPr>
          <a:r>
            <a:rPr lang="en-GB" sz="1300" kern="1200"/>
            <a:t>Tiered model of mental health services.</a:t>
          </a:r>
          <a:endParaRPr lang="en-US" sz="1300" kern="1200"/>
        </a:p>
      </dsp:txBody>
      <dsp:txXfrm>
        <a:off x="1911" y="2097021"/>
        <a:ext cx="2047026" cy="1228215"/>
      </dsp:txXfrm>
    </dsp:sp>
    <dsp:sp modelId="{1D3E5E83-80DB-4E11-B96A-BF19C0C02B4A}">
      <dsp:nvSpPr>
        <dsp:cNvPr id="0" name=""/>
        <dsp:cNvSpPr/>
      </dsp:nvSpPr>
      <dsp:spPr>
        <a:xfrm>
          <a:off x="4564979" y="2665409"/>
          <a:ext cx="440216" cy="91440"/>
        </a:xfrm>
        <a:custGeom>
          <a:avLst/>
          <a:gdLst/>
          <a:ahLst/>
          <a:cxnLst/>
          <a:rect l="0" t="0" r="0" b="0"/>
          <a:pathLst>
            <a:path>
              <a:moveTo>
                <a:pt x="0" y="45720"/>
              </a:moveTo>
              <a:lnTo>
                <a:pt x="440216" y="45720"/>
              </a:lnTo>
            </a:path>
          </a:pathLst>
        </a:custGeom>
        <a:noFill/>
        <a:ln w="9525" cap="flat" cmpd="sng" algn="ctr">
          <a:solidFill>
            <a:schemeClr val="accent4">
              <a:hueOff val="-2185313"/>
              <a:satOff val="-2625"/>
              <a:lumOff val="-313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73317" y="2708775"/>
        <a:ext cx="23540" cy="4708"/>
      </dsp:txXfrm>
    </dsp:sp>
    <dsp:sp modelId="{30DA7ECE-B0C4-4283-B76F-DEB80D270D26}">
      <dsp:nvSpPr>
        <dsp:cNvPr id="0" name=""/>
        <dsp:cNvSpPr/>
      </dsp:nvSpPr>
      <dsp:spPr>
        <a:xfrm>
          <a:off x="2519753" y="2097021"/>
          <a:ext cx="2047026" cy="1228215"/>
        </a:xfrm>
        <a:prstGeom prst="rect">
          <a:avLst/>
        </a:prstGeom>
        <a:gradFill rotWithShape="0">
          <a:gsLst>
            <a:gs pos="0">
              <a:schemeClr val="accent4">
                <a:hueOff val="-1821094"/>
                <a:satOff val="-2188"/>
                <a:lumOff val="-2615"/>
                <a:alphaOff val="0"/>
                <a:tint val="98000"/>
                <a:satMod val="110000"/>
                <a:lumMod val="104000"/>
              </a:schemeClr>
            </a:gs>
            <a:gs pos="69000">
              <a:schemeClr val="accent4">
                <a:hueOff val="-1821094"/>
                <a:satOff val="-2188"/>
                <a:lumOff val="-2615"/>
                <a:alphaOff val="0"/>
                <a:shade val="88000"/>
                <a:satMod val="130000"/>
                <a:lumMod val="92000"/>
              </a:schemeClr>
            </a:gs>
            <a:gs pos="100000">
              <a:schemeClr val="accent4">
                <a:hueOff val="-1821094"/>
                <a:satOff val="-2188"/>
                <a:lumOff val="-2615"/>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577850">
            <a:lnSpc>
              <a:spcPct val="90000"/>
            </a:lnSpc>
            <a:spcBef>
              <a:spcPct val="0"/>
            </a:spcBef>
            <a:spcAft>
              <a:spcPct val="35000"/>
            </a:spcAft>
            <a:buNone/>
          </a:pPr>
          <a:r>
            <a:rPr lang="en-GB" sz="1300" kern="1200"/>
            <a:t>A whole systems approach </a:t>
          </a:r>
          <a:endParaRPr lang="en-US" sz="1300" kern="1200"/>
        </a:p>
      </dsp:txBody>
      <dsp:txXfrm>
        <a:off x="2519753" y="2097021"/>
        <a:ext cx="2047026" cy="1228215"/>
      </dsp:txXfrm>
    </dsp:sp>
    <dsp:sp modelId="{4F04E36A-3FBB-4F1A-9B71-0040C165B77F}">
      <dsp:nvSpPr>
        <dsp:cNvPr id="0" name=""/>
        <dsp:cNvSpPr/>
      </dsp:nvSpPr>
      <dsp:spPr>
        <a:xfrm>
          <a:off x="5037595" y="2097021"/>
          <a:ext cx="2047026" cy="1228215"/>
        </a:xfrm>
        <a:prstGeom prst="rect">
          <a:avLst/>
        </a:prstGeom>
        <a:gradFill rotWithShape="0">
          <a:gsLst>
            <a:gs pos="0">
              <a:schemeClr val="accent4">
                <a:hueOff val="-2185313"/>
                <a:satOff val="-2625"/>
                <a:lumOff val="-3138"/>
                <a:alphaOff val="0"/>
                <a:tint val="98000"/>
                <a:satMod val="110000"/>
                <a:lumMod val="104000"/>
              </a:schemeClr>
            </a:gs>
            <a:gs pos="69000">
              <a:schemeClr val="accent4">
                <a:hueOff val="-2185313"/>
                <a:satOff val="-2625"/>
                <a:lumOff val="-3138"/>
                <a:alphaOff val="0"/>
                <a:shade val="88000"/>
                <a:satMod val="130000"/>
                <a:lumMod val="92000"/>
              </a:schemeClr>
            </a:gs>
            <a:gs pos="100000">
              <a:schemeClr val="accent4">
                <a:hueOff val="-2185313"/>
                <a:satOff val="-2625"/>
                <a:lumOff val="-3138"/>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577850">
            <a:lnSpc>
              <a:spcPct val="90000"/>
            </a:lnSpc>
            <a:spcBef>
              <a:spcPct val="0"/>
            </a:spcBef>
            <a:spcAft>
              <a:spcPct val="35000"/>
            </a:spcAft>
            <a:buNone/>
          </a:pPr>
          <a:r>
            <a:rPr lang="en-GB" sz="1300" kern="1200"/>
            <a:t>Elimination of multiple assessments.</a:t>
          </a:r>
          <a:endParaRPr lang="en-US" sz="1300" kern="1200"/>
        </a:p>
      </dsp:txBody>
      <dsp:txXfrm>
        <a:off x="5037595" y="2097021"/>
        <a:ext cx="2047026" cy="12282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D0FAA0-FFB5-4A4E-8C2A-9B79A4325590}">
      <dsp:nvSpPr>
        <dsp:cNvPr id="0" name=""/>
        <dsp:cNvSpPr/>
      </dsp:nvSpPr>
      <dsp:spPr>
        <a:xfrm>
          <a:off x="2687947" y="653171"/>
          <a:ext cx="503341" cy="91440"/>
        </a:xfrm>
        <a:custGeom>
          <a:avLst/>
          <a:gdLst/>
          <a:ahLst/>
          <a:cxnLst/>
          <a:rect l="0" t="0" r="0" b="0"/>
          <a:pathLst>
            <a:path>
              <a:moveTo>
                <a:pt x="0" y="45720"/>
              </a:moveTo>
              <a:lnTo>
                <a:pt x="50334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26269" y="696221"/>
        <a:ext cx="26697" cy="5339"/>
      </dsp:txXfrm>
    </dsp:sp>
    <dsp:sp modelId="{0303CE37-367B-418D-93B7-6C931FE382CF}">
      <dsp:nvSpPr>
        <dsp:cNvPr id="0" name=""/>
        <dsp:cNvSpPr/>
      </dsp:nvSpPr>
      <dsp:spPr>
        <a:xfrm>
          <a:off x="368261" y="2445"/>
          <a:ext cx="2321486" cy="139289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55" tIns="119406" rIns="113755" bIns="119406" numCol="1" spcCol="1270" anchor="ctr" anchorCtr="0">
          <a:noAutofit/>
        </a:bodyPr>
        <a:lstStyle/>
        <a:p>
          <a:pPr marL="0" lvl="0" indent="0" algn="ctr" defTabSz="844550">
            <a:lnSpc>
              <a:spcPct val="90000"/>
            </a:lnSpc>
            <a:spcBef>
              <a:spcPct val="0"/>
            </a:spcBef>
            <a:spcAft>
              <a:spcPct val="35000"/>
            </a:spcAft>
            <a:buNone/>
          </a:pPr>
          <a:r>
            <a:rPr lang="en-GB" sz="1900" kern="1200"/>
            <a:t>The tiered model is divided in to 5 tiers:</a:t>
          </a:r>
          <a:endParaRPr lang="en-US" sz="1900" kern="1200"/>
        </a:p>
      </dsp:txBody>
      <dsp:txXfrm>
        <a:off x="368261" y="2445"/>
        <a:ext cx="2321486" cy="1392891"/>
      </dsp:txXfrm>
    </dsp:sp>
    <dsp:sp modelId="{48426A09-1051-4A5F-AEC3-B03BBA86F816}">
      <dsp:nvSpPr>
        <dsp:cNvPr id="0" name=""/>
        <dsp:cNvSpPr/>
      </dsp:nvSpPr>
      <dsp:spPr>
        <a:xfrm>
          <a:off x="1529004" y="1393537"/>
          <a:ext cx="2855427" cy="503341"/>
        </a:xfrm>
        <a:custGeom>
          <a:avLst/>
          <a:gdLst/>
          <a:ahLst/>
          <a:cxnLst/>
          <a:rect l="0" t="0" r="0" b="0"/>
          <a:pathLst>
            <a:path>
              <a:moveTo>
                <a:pt x="2855427" y="0"/>
              </a:moveTo>
              <a:lnTo>
                <a:pt x="2855427" y="268770"/>
              </a:lnTo>
              <a:lnTo>
                <a:pt x="0" y="268770"/>
              </a:lnTo>
              <a:lnTo>
                <a:pt x="0" y="503341"/>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84095" y="1642538"/>
        <a:ext cx="145246" cy="5339"/>
      </dsp:txXfrm>
    </dsp:sp>
    <dsp:sp modelId="{7D0F9DA5-CADB-4234-8C43-8B5B0402A208}">
      <dsp:nvSpPr>
        <dsp:cNvPr id="0" name=""/>
        <dsp:cNvSpPr/>
      </dsp:nvSpPr>
      <dsp:spPr>
        <a:xfrm>
          <a:off x="3223689" y="2445"/>
          <a:ext cx="2321486" cy="139289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55" tIns="119406" rIns="113755" bIns="119406" numCol="1" spcCol="1270" anchor="ctr" anchorCtr="0">
          <a:noAutofit/>
        </a:bodyPr>
        <a:lstStyle/>
        <a:p>
          <a:pPr marL="0" lvl="0" indent="0" algn="ctr" defTabSz="844550">
            <a:lnSpc>
              <a:spcPct val="90000"/>
            </a:lnSpc>
            <a:spcBef>
              <a:spcPct val="0"/>
            </a:spcBef>
            <a:spcAft>
              <a:spcPct val="35000"/>
            </a:spcAft>
            <a:buNone/>
          </a:pPr>
          <a:r>
            <a:rPr lang="en-GB" sz="1900" kern="1200"/>
            <a:t>Foundation tier services-self help/ promotion/ education.</a:t>
          </a:r>
          <a:endParaRPr lang="en-US" sz="1900" kern="1200"/>
        </a:p>
      </dsp:txBody>
      <dsp:txXfrm>
        <a:off x="3223689" y="2445"/>
        <a:ext cx="2321486" cy="1392891"/>
      </dsp:txXfrm>
    </dsp:sp>
    <dsp:sp modelId="{DC021151-9C68-45A4-B6B6-A25C6AC0B0A7}">
      <dsp:nvSpPr>
        <dsp:cNvPr id="0" name=""/>
        <dsp:cNvSpPr/>
      </dsp:nvSpPr>
      <dsp:spPr>
        <a:xfrm>
          <a:off x="2687947" y="2580005"/>
          <a:ext cx="503341" cy="91440"/>
        </a:xfrm>
        <a:custGeom>
          <a:avLst/>
          <a:gdLst/>
          <a:ahLst/>
          <a:cxnLst/>
          <a:rect l="0" t="0" r="0" b="0"/>
          <a:pathLst>
            <a:path>
              <a:moveTo>
                <a:pt x="0" y="45720"/>
              </a:moveTo>
              <a:lnTo>
                <a:pt x="50334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26269" y="2623055"/>
        <a:ext cx="26697" cy="5339"/>
      </dsp:txXfrm>
    </dsp:sp>
    <dsp:sp modelId="{08E21FCC-87AD-47B0-8169-812F12CC824B}">
      <dsp:nvSpPr>
        <dsp:cNvPr id="0" name=""/>
        <dsp:cNvSpPr/>
      </dsp:nvSpPr>
      <dsp:spPr>
        <a:xfrm>
          <a:off x="368261" y="1929279"/>
          <a:ext cx="2321486" cy="139289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55" tIns="119406" rIns="113755" bIns="119406" numCol="1" spcCol="1270" anchor="ctr" anchorCtr="0">
          <a:noAutofit/>
        </a:bodyPr>
        <a:lstStyle/>
        <a:p>
          <a:pPr marL="0" lvl="0" indent="0" algn="ctr" defTabSz="844550">
            <a:lnSpc>
              <a:spcPct val="90000"/>
            </a:lnSpc>
            <a:spcBef>
              <a:spcPct val="0"/>
            </a:spcBef>
            <a:spcAft>
              <a:spcPct val="35000"/>
            </a:spcAft>
            <a:buNone/>
          </a:pPr>
          <a:r>
            <a:rPr lang="en-GB" sz="1900" kern="1200"/>
            <a:t>Tier 1- primary care/ local services/ third sector.</a:t>
          </a:r>
          <a:endParaRPr lang="en-US" sz="1900" kern="1200"/>
        </a:p>
      </dsp:txBody>
      <dsp:txXfrm>
        <a:off x="368261" y="1929279"/>
        <a:ext cx="2321486" cy="1392891"/>
      </dsp:txXfrm>
    </dsp:sp>
    <dsp:sp modelId="{ACC3B2EC-9770-457D-9D3D-61E9FEBD2572}">
      <dsp:nvSpPr>
        <dsp:cNvPr id="0" name=""/>
        <dsp:cNvSpPr/>
      </dsp:nvSpPr>
      <dsp:spPr>
        <a:xfrm>
          <a:off x="1529004" y="3320370"/>
          <a:ext cx="2855427" cy="503341"/>
        </a:xfrm>
        <a:custGeom>
          <a:avLst/>
          <a:gdLst/>
          <a:ahLst/>
          <a:cxnLst/>
          <a:rect l="0" t="0" r="0" b="0"/>
          <a:pathLst>
            <a:path>
              <a:moveTo>
                <a:pt x="2855427" y="0"/>
              </a:moveTo>
              <a:lnTo>
                <a:pt x="2855427" y="268770"/>
              </a:lnTo>
              <a:lnTo>
                <a:pt x="0" y="268770"/>
              </a:lnTo>
              <a:lnTo>
                <a:pt x="0" y="503341"/>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84095" y="3569371"/>
        <a:ext cx="145246" cy="5339"/>
      </dsp:txXfrm>
    </dsp:sp>
    <dsp:sp modelId="{0685A057-F5E7-4A2E-88F0-83D75AC01B13}">
      <dsp:nvSpPr>
        <dsp:cNvPr id="0" name=""/>
        <dsp:cNvSpPr/>
      </dsp:nvSpPr>
      <dsp:spPr>
        <a:xfrm>
          <a:off x="3223689" y="1929279"/>
          <a:ext cx="2321486" cy="139289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55" tIns="119406" rIns="113755" bIns="119406" numCol="1" spcCol="1270" anchor="ctr" anchorCtr="0">
          <a:noAutofit/>
        </a:bodyPr>
        <a:lstStyle/>
        <a:p>
          <a:pPr marL="0" lvl="0" indent="0" algn="ctr" defTabSz="844550">
            <a:lnSpc>
              <a:spcPct val="90000"/>
            </a:lnSpc>
            <a:spcBef>
              <a:spcPct val="0"/>
            </a:spcBef>
            <a:spcAft>
              <a:spcPct val="35000"/>
            </a:spcAft>
            <a:buNone/>
          </a:pPr>
          <a:r>
            <a:rPr lang="en-GB" sz="1900" kern="1200"/>
            <a:t>Tier 2- community outreach/ early intervention/ general service needs.</a:t>
          </a:r>
          <a:endParaRPr lang="en-US" sz="1900" kern="1200"/>
        </a:p>
      </dsp:txBody>
      <dsp:txXfrm>
        <a:off x="3223689" y="1929279"/>
        <a:ext cx="2321486" cy="1392891"/>
      </dsp:txXfrm>
    </dsp:sp>
    <dsp:sp modelId="{F97CC899-B1DB-41FE-81DB-A70D40DFFF4C}">
      <dsp:nvSpPr>
        <dsp:cNvPr id="0" name=""/>
        <dsp:cNvSpPr/>
      </dsp:nvSpPr>
      <dsp:spPr>
        <a:xfrm>
          <a:off x="2687947" y="4506838"/>
          <a:ext cx="503341" cy="91440"/>
        </a:xfrm>
        <a:custGeom>
          <a:avLst/>
          <a:gdLst/>
          <a:ahLst/>
          <a:cxnLst/>
          <a:rect l="0" t="0" r="0" b="0"/>
          <a:pathLst>
            <a:path>
              <a:moveTo>
                <a:pt x="0" y="45720"/>
              </a:moveTo>
              <a:lnTo>
                <a:pt x="50334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26269" y="4549888"/>
        <a:ext cx="26697" cy="5339"/>
      </dsp:txXfrm>
    </dsp:sp>
    <dsp:sp modelId="{236FFEDA-81F7-4AFC-8A2C-FB9EC0AFAEAF}">
      <dsp:nvSpPr>
        <dsp:cNvPr id="0" name=""/>
        <dsp:cNvSpPr/>
      </dsp:nvSpPr>
      <dsp:spPr>
        <a:xfrm>
          <a:off x="368261" y="3856112"/>
          <a:ext cx="2321486" cy="139289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55" tIns="119406" rIns="113755" bIns="119406" numCol="1" spcCol="1270" anchor="ctr" anchorCtr="0">
          <a:noAutofit/>
        </a:bodyPr>
        <a:lstStyle/>
        <a:p>
          <a:pPr marL="0" lvl="0" indent="0" algn="ctr" defTabSz="844550">
            <a:lnSpc>
              <a:spcPct val="90000"/>
            </a:lnSpc>
            <a:spcBef>
              <a:spcPct val="0"/>
            </a:spcBef>
            <a:spcAft>
              <a:spcPct val="35000"/>
            </a:spcAft>
            <a:buNone/>
          </a:pPr>
          <a:r>
            <a:rPr lang="en-GB" sz="1900" kern="1200"/>
            <a:t>Tier 3- specialist outpatient services.</a:t>
          </a:r>
          <a:endParaRPr lang="en-US" sz="1900" kern="1200"/>
        </a:p>
      </dsp:txBody>
      <dsp:txXfrm>
        <a:off x="368261" y="3856112"/>
        <a:ext cx="2321486" cy="1392891"/>
      </dsp:txXfrm>
    </dsp:sp>
    <dsp:sp modelId="{EFAD250F-5FBD-47D9-8CBE-A42BEA655CE6}">
      <dsp:nvSpPr>
        <dsp:cNvPr id="0" name=""/>
        <dsp:cNvSpPr/>
      </dsp:nvSpPr>
      <dsp:spPr>
        <a:xfrm>
          <a:off x="3223689" y="3856112"/>
          <a:ext cx="2321486" cy="139289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55" tIns="119406" rIns="113755" bIns="119406" numCol="1" spcCol="1270" anchor="ctr" anchorCtr="0">
          <a:noAutofit/>
        </a:bodyPr>
        <a:lstStyle/>
        <a:p>
          <a:pPr marL="0" lvl="0" indent="0" algn="ctr" defTabSz="844550">
            <a:lnSpc>
              <a:spcPct val="90000"/>
            </a:lnSpc>
            <a:spcBef>
              <a:spcPct val="0"/>
            </a:spcBef>
            <a:spcAft>
              <a:spcPct val="35000"/>
            </a:spcAft>
            <a:buNone/>
          </a:pPr>
          <a:r>
            <a:rPr lang="en-GB" sz="1900" kern="1200"/>
            <a:t>Tier 4- highly specialist inpatient residential care services.</a:t>
          </a:r>
          <a:endParaRPr lang="en-US" sz="1900" kern="1200"/>
        </a:p>
      </dsp:txBody>
      <dsp:txXfrm>
        <a:off x="3223689" y="3856112"/>
        <a:ext cx="2321486" cy="13928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29758-78BF-4D9F-9AF6-1A85E38E001C}">
      <dsp:nvSpPr>
        <dsp:cNvPr id="0" name=""/>
        <dsp:cNvSpPr/>
      </dsp:nvSpPr>
      <dsp:spPr>
        <a:xfrm>
          <a:off x="0" y="930271"/>
          <a:ext cx="2852224" cy="2852224"/>
        </a:xfrm>
        <a:prstGeom prst="ellipse">
          <a:avLst/>
        </a:prstGeom>
        <a:gradFill rotWithShape="0">
          <a:gsLst>
            <a:gs pos="0">
              <a:schemeClr val="accent2">
                <a:shade val="50000"/>
                <a:hueOff val="0"/>
                <a:satOff val="0"/>
                <a:lumOff val="0"/>
                <a:alphaOff val="0"/>
                <a:tint val="98000"/>
                <a:satMod val="110000"/>
                <a:lumMod val="104000"/>
              </a:schemeClr>
            </a:gs>
            <a:gs pos="69000">
              <a:schemeClr val="accent2">
                <a:shade val="50000"/>
                <a:hueOff val="0"/>
                <a:satOff val="0"/>
                <a:lumOff val="0"/>
                <a:alphaOff val="0"/>
                <a:shade val="88000"/>
                <a:satMod val="130000"/>
                <a:lumMod val="92000"/>
              </a:schemeClr>
            </a:gs>
            <a:gs pos="100000">
              <a:schemeClr val="accent2">
                <a:shade val="50000"/>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u="sng" kern="1200"/>
            <a:t>The care quality commission guidance for </a:t>
          </a:r>
          <a:endParaRPr lang="en-US" sz="2000" kern="1200"/>
        </a:p>
      </dsp:txBody>
      <dsp:txXfrm>
        <a:off x="417699" y="1347970"/>
        <a:ext cx="2016826" cy="2016826"/>
      </dsp:txXfrm>
    </dsp:sp>
    <dsp:sp modelId="{B7263872-87E8-4960-B56C-64BA2F48C487}">
      <dsp:nvSpPr>
        <dsp:cNvPr id="0" name=""/>
        <dsp:cNvSpPr/>
      </dsp:nvSpPr>
      <dsp:spPr>
        <a:xfrm rot="5400000">
          <a:off x="3332104" y="1852616"/>
          <a:ext cx="998278" cy="1007534"/>
        </a:xfrm>
        <a:prstGeom prst="triangle">
          <a:avLst/>
        </a:prstGeom>
        <a:gradFill rotWithShape="0">
          <a:gsLst>
            <a:gs pos="0">
              <a:schemeClr val="accent2">
                <a:shade val="90000"/>
                <a:hueOff val="0"/>
                <a:satOff val="0"/>
                <a:lumOff val="0"/>
                <a:alphaOff val="0"/>
                <a:tint val="98000"/>
                <a:satMod val="110000"/>
                <a:lumMod val="104000"/>
              </a:schemeClr>
            </a:gs>
            <a:gs pos="69000">
              <a:schemeClr val="accent2">
                <a:shade val="90000"/>
                <a:hueOff val="0"/>
                <a:satOff val="0"/>
                <a:lumOff val="0"/>
                <a:alphaOff val="0"/>
                <a:shade val="88000"/>
                <a:satMod val="130000"/>
                <a:lumMod val="92000"/>
              </a:schemeClr>
            </a:gs>
            <a:gs pos="100000">
              <a:schemeClr val="accent2">
                <a:shade val="90000"/>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CB1C68C-5997-42C1-8B09-A46160B94504}">
      <dsp:nvSpPr>
        <dsp:cNvPr id="0" name=""/>
        <dsp:cNvSpPr/>
      </dsp:nvSpPr>
      <dsp:spPr>
        <a:xfrm>
          <a:off x="4753232" y="1405166"/>
          <a:ext cx="1902433" cy="1902433"/>
        </a:xfrm>
        <a:prstGeom prst="ellipse">
          <a:avLst/>
        </a:prstGeom>
        <a:gradFill rotWithShape="0">
          <a:gsLst>
            <a:gs pos="0">
              <a:schemeClr val="accent2">
                <a:shade val="50000"/>
                <a:hueOff val="317343"/>
                <a:satOff val="3900"/>
                <a:lumOff val="29875"/>
                <a:alphaOff val="0"/>
                <a:tint val="98000"/>
                <a:satMod val="110000"/>
                <a:lumMod val="104000"/>
              </a:schemeClr>
            </a:gs>
            <a:gs pos="69000">
              <a:schemeClr val="accent2">
                <a:shade val="50000"/>
                <a:hueOff val="317343"/>
                <a:satOff val="3900"/>
                <a:lumOff val="29875"/>
                <a:alphaOff val="0"/>
                <a:shade val="88000"/>
                <a:satMod val="130000"/>
                <a:lumMod val="92000"/>
              </a:schemeClr>
            </a:gs>
            <a:gs pos="100000">
              <a:schemeClr val="accent2">
                <a:shade val="50000"/>
                <a:hueOff val="317343"/>
                <a:satOff val="3900"/>
                <a:lumOff val="29875"/>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u="sng" kern="1200" dirty="0"/>
            <a:t>mental health service delivery.</a:t>
          </a:r>
          <a:endParaRPr lang="en-US" sz="2000" kern="1200" dirty="0"/>
        </a:p>
      </dsp:txBody>
      <dsp:txXfrm>
        <a:off x="5031837" y="1683771"/>
        <a:ext cx="1345223" cy="1345223"/>
      </dsp:txXfrm>
    </dsp:sp>
    <dsp:sp modelId="{E1F7F9F5-5B55-4FA9-BD9D-702491766A29}">
      <dsp:nvSpPr>
        <dsp:cNvPr id="0" name=""/>
        <dsp:cNvSpPr/>
      </dsp:nvSpPr>
      <dsp:spPr>
        <a:xfrm rot="5400000">
          <a:off x="7135546" y="1852616"/>
          <a:ext cx="998278" cy="1007534"/>
        </a:xfrm>
        <a:prstGeom prst="triangle">
          <a:avLst/>
        </a:prstGeom>
        <a:gradFill rotWithShape="0">
          <a:gsLst>
            <a:gs pos="0">
              <a:schemeClr val="accent2">
                <a:shade val="90000"/>
                <a:hueOff val="459338"/>
                <a:satOff val="-2976"/>
                <a:lumOff val="29952"/>
                <a:alphaOff val="0"/>
                <a:tint val="98000"/>
                <a:satMod val="110000"/>
                <a:lumMod val="104000"/>
              </a:schemeClr>
            </a:gs>
            <a:gs pos="69000">
              <a:schemeClr val="accent2">
                <a:shade val="90000"/>
                <a:hueOff val="459338"/>
                <a:satOff val="-2976"/>
                <a:lumOff val="29952"/>
                <a:alphaOff val="0"/>
                <a:shade val="88000"/>
                <a:satMod val="130000"/>
                <a:lumMod val="92000"/>
              </a:schemeClr>
            </a:gs>
            <a:gs pos="100000">
              <a:schemeClr val="accent2">
                <a:shade val="90000"/>
                <a:hueOff val="459338"/>
                <a:satOff val="-2976"/>
                <a:lumOff val="29952"/>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96E6F2F-BBAC-47CB-B91E-10C8460CADEB}">
      <dsp:nvSpPr>
        <dsp:cNvPr id="0" name=""/>
        <dsp:cNvSpPr/>
      </dsp:nvSpPr>
      <dsp:spPr>
        <a:xfrm>
          <a:off x="8556674" y="930271"/>
          <a:ext cx="2852224" cy="2852224"/>
        </a:xfrm>
        <a:prstGeom prst="ellipse">
          <a:avLst/>
        </a:prstGeom>
        <a:gradFill rotWithShape="0">
          <a:gsLst>
            <a:gs pos="0">
              <a:schemeClr val="accent2">
                <a:shade val="50000"/>
                <a:hueOff val="317343"/>
                <a:satOff val="3900"/>
                <a:lumOff val="29875"/>
                <a:alphaOff val="0"/>
                <a:tint val="98000"/>
                <a:satMod val="110000"/>
                <a:lumMod val="104000"/>
              </a:schemeClr>
            </a:gs>
            <a:gs pos="69000">
              <a:schemeClr val="accent2">
                <a:shade val="50000"/>
                <a:hueOff val="317343"/>
                <a:satOff val="3900"/>
                <a:lumOff val="29875"/>
                <a:alphaOff val="0"/>
                <a:shade val="88000"/>
                <a:satMod val="130000"/>
                <a:lumMod val="92000"/>
              </a:schemeClr>
            </a:gs>
            <a:gs pos="100000">
              <a:schemeClr val="accent2">
                <a:shade val="50000"/>
                <a:hueOff val="317343"/>
                <a:satOff val="3900"/>
                <a:lumOff val="29875"/>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l" defTabSz="889000">
            <a:lnSpc>
              <a:spcPct val="90000"/>
            </a:lnSpc>
            <a:spcBef>
              <a:spcPct val="0"/>
            </a:spcBef>
            <a:spcAft>
              <a:spcPct val="35000"/>
            </a:spcAft>
            <a:buNone/>
          </a:pPr>
          <a:r>
            <a:rPr lang="en-GB" sz="2000" u="sng" kern="1200" dirty="0"/>
            <a:t>Five key governing principles;</a:t>
          </a:r>
          <a:endParaRPr lang="en-US" sz="2000" kern="1200" dirty="0"/>
        </a:p>
        <a:p>
          <a:pPr marL="171450" lvl="1" indent="-171450" algn="l" defTabSz="711200">
            <a:lnSpc>
              <a:spcPct val="90000"/>
            </a:lnSpc>
            <a:spcBef>
              <a:spcPct val="0"/>
            </a:spcBef>
            <a:spcAft>
              <a:spcPct val="15000"/>
            </a:spcAft>
            <a:buChar char="•"/>
          </a:pPr>
          <a:r>
            <a:rPr lang="en-GB" sz="1600" kern="1200" dirty="0"/>
            <a:t>safe</a:t>
          </a:r>
          <a:endParaRPr lang="en-US" sz="1600" kern="1200" dirty="0"/>
        </a:p>
        <a:p>
          <a:pPr marL="171450" lvl="1" indent="-171450" algn="l" defTabSz="711200">
            <a:lnSpc>
              <a:spcPct val="90000"/>
            </a:lnSpc>
            <a:spcBef>
              <a:spcPct val="0"/>
            </a:spcBef>
            <a:spcAft>
              <a:spcPct val="15000"/>
            </a:spcAft>
            <a:buChar char="•"/>
          </a:pPr>
          <a:r>
            <a:rPr lang="en-GB" sz="1600" kern="1200" dirty="0"/>
            <a:t>Effective</a:t>
          </a:r>
          <a:endParaRPr lang="en-US" sz="1600" kern="1200" dirty="0"/>
        </a:p>
        <a:p>
          <a:pPr marL="171450" lvl="1" indent="-171450" algn="l" defTabSz="711200">
            <a:lnSpc>
              <a:spcPct val="90000"/>
            </a:lnSpc>
            <a:spcBef>
              <a:spcPct val="0"/>
            </a:spcBef>
            <a:spcAft>
              <a:spcPct val="15000"/>
            </a:spcAft>
            <a:buChar char="•"/>
          </a:pPr>
          <a:r>
            <a:rPr lang="en-GB" sz="1600" kern="1200" dirty="0"/>
            <a:t>Caring </a:t>
          </a:r>
          <a:endParaRPr lang="en-US" sz="1600" kern="1200" dirty="0"/>
        </a:p>
        <a:p>
          <a:pPr marL="171450" lvl="1" indent="-171450" algn="l" defTabSz="711200">
            <a:lnSpc>
              <a:spcPct val="90000"/>
            </a:lnSpc>
            <a:spcBef>
              <a:spcPct val="0"/>
            </a:spcBef>
            <a:spcAft>
              <a:spcPct val="15000"/>
            </a:spcAft>
            <a:buChar char="•"/>
          </a:pPr>
          <a:r>
            <a:rPr lang="en-GB" sz="1600" kern="1200"/>
            <a:t>Responsive</a:t>
          </a:r>
          <a:endParaRPr lang="en-US" sz="1600" kern="1200"/>
        </a:p>
        <a:p>
          <a:pPr marL="171450" lvl="1" indent="-171450" algn="l" defTabSz="711200">
            <a:lnSpc>
              <a:spcPct val="90000"/>
            </a:lnSpc>
            <a:spcBef>
              <a:spcPct val="0"/>
            </a:spcBef>
            <a:spcAft>
              <a:spcPct val="15000"/>
            </a:spcAft>
            <a:buChar char="•"/>
          </a:pPr>
          <a:r>
            <a:rPr lang="en-GB" sz="1600" kern="1200"/>
            <a:t>Well-led</a:t>
          </a:r>
          <a:endParaRPr lang="en-US" sz="1600" kern="1200"/>
        </a:p>
      </dsp:txBody>
      <dsp:txXfrm>
        <a:off x="8974373" y="1347970"/>
        <a:ext cx="2016826" cy="20168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0F813-C73D-4904-8436-2622DC622DAC}">
      <dsp:nvSpPr>
        <dsp:cNvPr id="0" name=""/>
        <dsp:cNvSpPr/>
      </dsp:nvSpPr>
      <dsp:spPr>
        <a:xfrm>
          <a:off x="0" y="3098163"/>
          <a:ext cx="6089650" cy="2473174"/>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u="sng" kern="1200"/>
            <a:t>The Care Quality Commission’s interpretation of the survey</a:t>
          </a:r>
          <a:endParaRPr lang="en-US" sz="2000" kern="1200"/>
        </a:p>
      </dsp:txBody>
      <dsp:txXfrm>
        <a:off x="0" y="3098163"/>
        <a:ext cx="6089650" cy="1335514"/>
      </dsp:txXfrm>
    </dsp:sp>
    <dsp:sp modelId="{630762B9-372F-40EA-A429-BD5BB69AA0FB}">
      <dsp:nvSpPr>
        <dsp:cNvPr id="0" name=""/>
        <dsp:cNvSpPr/>
      </dsp:nvSpPr>
      <dsp:spPr>
        <a:xfrm>
          <a:off x="0" y="4384214"/>
          <a:ext cx="3044825" cy="1137660"/>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Possitive overall experience.</a:t>
          </a:r>
          <a:endParaRPr lang="en-US" sz="2000" kern="1200"/>
        </a:p>
      </dsp:txBody>
      <dsp:txXfrm>
        <a:off x="0" y="4384214"/>
        <a:ext cx="3044825" cy="1137660"/>
      </dsp:txXfrm>
    </dsp:sp>
    <dsp:sp modelId="{68726C76-ABE0-4414-8563-284B06E6349F}">
      <dsp:nvSpPr>
        <dsp:cNvPr id="0" name=""/>
        <dsp:cNvSpPr/>
      </dsp:nvSpPr>
      <dsp:spPr>
        <a:xfrm>
          <a:off x="3044825" y="4384214"/>
          <a:ext cx="3044825" cy="1137660"/>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t>Minimal improvement of quality of mental health care.</a:t>
          </a:r>
          <a:endParaRPr lang="en-US" sz="2000" kern="1200" dirty="0"/>
        </a:p>
      </dsp:txBody>
      <dsp:txXfrm>
        <a:off x="3044825" y="4384214"/>
        <a:ext cx="3044825" cy="1137660"/>
      </dsp:txXfrm>
    </dsp:sp>
    <dsp:sp modelId="{533462F6-099A-43B6-B166-DD01C168E1E3}">
      <dsp:nvSpPr>
        <dsp:cNvPr id="0" name=""/>
        <dsp:cNvSpPr/>
      </dsp:nvSpPr>
      <dsp:spPr>
        <a:xfrm rot="10800000">
          <a:off x="0" y="786"/>
          <a:ext cx="6089650" cy="3134474"/>
        </a:xfrm>
        <a:prstGeom prst="upArrowCallou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u="sng" kern="1200"/>
            <a:t>NHS England’s (2017) overall patient experience scores for community mental health survey update includes</a:t>
          </a:r>
          <a:r>
            <a:rPr lang="en-GB" sz="2000" kern="1200"/>
            <a:t>;</a:t>
          </a:r>
          <a:endParaRPr lang="en-US" sz="2000" kern="1200"/>
        </a:p>
      </dsp:txBody>
      <dsp:txXfrm rot="-10800000">
        <a:off x="0" y="786"/>
        <a:ext cx="6089650" cy="1100200"/>
      </dsp:txXfrm>
    </dsp:sp>
    <dsp:sp modelId="{EC3B95BC-689A-4B42-BA6F-3D4FDC0E0C3C}">
      <dsp:nvSpPr>
        <dsp:cNvPr id="0" name=""/>
        <dsp:cNvSpPr/>
      </dsp:nvSpPr>
      <dsp:spPr>
        <a:xfrm>
          <a:off x="0" y="1001266"/>
          <a:ext cx="1522412" cy="1137319"/>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57 NHS Trusts</a:t>
          </a:r>
          <a:endParaRPr lang="en-US" sz="2000" kern="1200"/>
        </a:p>
      </dsp:txBody>
      <dsp:txXfrm>
        <a:off x="0" y="1001266"/>
        <a:ext cx="1522412" cy="1137319"/>
      </dsp:txXfrm>
    </dsp:sp>
    <dsp:sp modelId="{06258686-7F6F-4ACD-91E3-532152F84C0A}">
      <dsp:nvSpPr>
        <dsp:cNvPr id="0" name=""/>
        <dsp:cNvSpPr/>
      </dsp:nvSpPr>
      <dsp:spPr>
        <a:xfrm>
          <a:off x="1522412" y="1001266"/>
          <a:ext cx="1522412" cy="1137319"/>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Social care trusts </a:t>
          </a:r>
          <a:endParaRPr lang="en-US" sz="2000" kern="1200"/>
        </a:p>
      </dsp:txBody>
      <dsp:txXfrm>
        <a:off x="1522412" y="1001266"/>
        <a:ext cx="1522412" cy="1137319"/>
      </dsp:txXfrm>
    </dsp:sp>
    <dsp:sp modelId="{DE17DDE6-4688-453D-AE27-4EC69A3D8122}">
      <dsp:nvSpPr>
        <dsp:cNvPr id="0" name=""/>
        <dsp:cNvSpPr/>
      </dsp:nvSpPr>
      <dsp:spPr>
        <a:xfrm>
          <a:off x="3044825" y="1001266"/>
          <a:ext cx="1522412" cy="1137319"/>
        </a:xfrm>
        <a:prstGeom prst="rect">
          <a:avLst/>
        </a:prstGeom>
        <a:solidFill>
          <a:schemeClr val="accent6">
            <a:tint val="40000"/>
            <a:alpha val="90000"/>
            <a:hueOff val="0"/>
            <a:satOff val="0"/>
            <a:lumOff val="0"/>
            <a:alphaOff val="0"/>
          </a:schemeClr>
        </a:solidFill>
        <a:ln w="9525" cap="flat"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Community health care</a:t>
          </a:r>
          <a:endParaRPr lang="en-US" sz="2000" kern="1200"/>
        </a:p>
      </dsp:txBody>
      <dsp:txXfrm>
        <a:off x="3044825" y="1001266"/>
        <a:ext cx="1522412" cy="1137319"/>
      </dsp:txXfrm>
    </dsp:sp>
    <dsp:sp modelId="{1798B8CF-A67D-4B6D-9F71-929EF3088E16}">
      <dsp:nvSpPr>
        <dsp:cNvPr id="0" name=""/>
        <dsp:cNvSpPr/>
      </dsp:nvSpPr>
      <dsp:spPr>
        <a:xfrm>
          <a:off x="4567237" y="1001266"/>
          <a:ext cx="1522412" cy="1137319"/>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Social enterprises</a:t>
          </a:r>
          <a:endParaRPr lang="en-US" sz="2000" kern="1200"/>
        </a:p>
      </dsp:txBody>
      <dsp:txXfrm>
        <a:off x="4567237" y="1001266"/>
        <a:ext cx="1522412" cy="11373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A857D-A4B8-4957-ACAC-1C52677E3634}">
      <dsp:nvSpPr>
        <dsp:cNvPr id="0" name=""/>
        <dsp:cNvSpPr/>
      </dsp:nvSpPr>
      <dsp:spPr>
        <a:xfrm>
          <a:off x="2813" y="410640"/>
          <a:ext cx="2232266" cy="1339360"/>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Difficulty accessing service.</a:t>
          </a:r>
          <a:endParaRPr lang="en-US" sz="1900" kern="1200" dirty="0"/>
        </a:p>
      </dsp:txBody>
      <dsp:txXfrm>
        <a:off x="2813" y="410640"/>
        <a:ext cx="2232266" cy="1339360"/>
      </dsp:txXfrm>
    </dsp:sp>
    <dsp:sp modelId="{56F48F0E-814C-4EC9-86CA-6F0C55CA7FFD}">
      <dsp:nvSpPr>
        <dsp:cNvPr id="0" name=""/>
        <dsp:cNvSpPr/>
      </dsp:nvSpPr>
      <dsp:spPr>
        <a:xfrm>
          <a:off x="2458307" y="410640"/>
          <a:ext cx="2232266" cy="1339360"/>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What does central government legislation say?</a:t>
          </a:r>
          <a:endParaRPr lang="en-US" sz="1900" kern="1200"/>
        </a:p>
      </dsp:txBody>
      <dsp:txXfrm>
        <a:off x="2458307" y="410640"/>
        <a:ext cx="2232266" cy="1339360"/>
      </dsp:txXfrm>
    </dsp:sp>
    <dsp:sp modelId="{F89DA5C5-416B-408D-8F18-4138405D9432}">
      <dsp:nvSpPr>
        <dsp:cNvPr id="0" name=""/>
        <dsp:cNvSpPr/>
      </dsp:nvSpPr>
      <dsp:spPr>
        <a:xfrm>
          <a:off x="4913800" y="410640"/>
          <a:ext cx="2232266" cy="1339360"/>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Mental Health Act (2007)</a:t>
          </a:r>
          <a:endParaRPr lang="en-US" sz="1900" kern="1200"/>
        </a:p>
      </dsp:txBody>
      <dsp:txXfrm>
        <a:off x="4913800" y="410640"/>
        <a:ext cx="2232266" cy="1339360"/>
      </dsp:txXfrm>
    </dsp:sp>
    <dsp:sp modelId="{BB8AB2EB-6E1B-4F32-83D9-5D45DA56B5A3}">
      <dsp:nvSpPr>
        <dsp:cNvPr id="0" name=""/>
        <dsp:cNvSpPr/>
      </dsp:nvSpPr>
      <dsp:spPr>
        <a:xfrm>
          <a:off x="7369294" y="410640"/>
          <a:ext cx="2232266" cy="1339360"/>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need for Advocacy.</a:t>
          </a:r>
          <a:endParaRPr lang="en-US" sz="1900" kern="1200"/>
        </a:p>
      </dsp:txBody>
      <dsp:txXfrm>
        <a:off x="7369294" y="410640"/>
        <a:ext cx="2232266" cy="1339360"/>
      </dsp:txXfrm>
    </dsp:sp>
    <dsp:sp modelId="{56E8E556-A597-4CC3-9680-94E5E2C4DDF3}">
      <dsp:nvSpPr>
        <dsp:cNvPr id="0" name=""/>
        <dsp:cNvSpPr/>
      </dsp:nvSpPr>
      <dsp:spPr>
        <a:xfrm>
          <a:off x="1230560" y="1973226"/>
          <a:ext cx="2232266" cy="1339360"/>
        </a:xfrm>
        <a:prstGeom prst="rect">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Where is the Advocacy education, training and implementation?</a:t>
          </a:r>
          <a:endParaRPr lang="en-US" sz="1900" kern="1200"/>
        </a:p>
      </dsp:txBody>
      <dsp:txXfrm>
        <a:off x="1230560" y="1973226"/>
        <a:ext cx="2232266" cy="1339360"/>
      </dsp:txXfrm>
    </dsp:sp>
    <dsp:sp modelId="{78843EBA-5132-4EBE-A2A8-1413BABB7196}">
      <dsp:nvSpPr>
        <dsp:cNvPr id="0" name=""/>
        <dsp:cNvSpPr/>
      </dsp:nvSpPr>
      <dsp:spPr>
        <a:xfrm>
          <a:off x="3686054" y="1973226"/>
          <a:ext cx="2232266" cy="1339360"/>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What does the Welsh government say?</a:t>
          </a:r>
          <a:endParaRPr lang="en-US" sz="1900" kern="1200"/>
        </a:p>
      </dsp:txBody>
      <dsp:txXfrm>
        <a:off x="3686054" y="1973226"/>
        <a:ext cx="2232266" cy="1339360"/>
      </dsp:txXfrm>
    </dsp:sp>
    <dsp:sp modelId="{F4345923-3C66-431E-A2EF-7192501ABFBD}">
      <dsp:nvSpPr>
        <dsp:cNvPr id="0" name=""/>
        <dsp:cNvSpPr/>
      </dsp:nvSpPr>
      <dsp:spPr>
        <a:xfrm>
          <a:off x="6141547" y="1973226"/>
          <a:ext cx="2232266" cy="1339360"/>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Mental Health (Wales) Measure 2010.</a:t>
          </a:r>
          <a:endParaRPr lang="en-US" sz="1900" kern="1200"/>
        </a:p>
      </dsp:txBody>
      <dsp:txXfrm>
        <a:off x="6141547" y="1973226"/>
        <a:ext cx="2232266" cy="133936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5625E3-24E5-41BF-A0BD-824073EE11A7}" type="datetimeFigureOut">
              <a:rPr lang="en-GB" smtClean="0"/>
              <a:t>21/03/2018</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FD16188D-2BF8-488D-922A-781BFC3C59B8}"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59131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5625E3-24E5-41BF-A0BD-824073EE11A7}" type="datetimeFigureOut">
              <a:rPr lang="en-GB" smtClean="0"/>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16188D-2BF8-488D-922A-781BFC3C59B8}"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09354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95625E3-24E5-41BF-A0BD-824073EE11A7}" type="datetimeFigureOut">
              <a:rPr lang="en-GB" smtClean="0"/>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16188D-2BF8-488D-922A-781BFC3C59B8}"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45148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5625E3-24E5-41BF-A0BD-824073EE11A7}" type="datetimeFigureOut">
              <a:rPr lang="en-GB" smtClean="0"/>
              <a:t>21/03/2018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16188D-2BF8-488D-922A-781BFC3C59B8}"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4559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5625E3-24E5-41BF-A0BD-824073EE11A7}" type="datetimeFigureOut">
              <a:rPr lang="en-GB" smtClean="0"/>
              <a:t>21/03/2018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16188D-2BF8-488D-922A-781BFC3C59B8}"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09951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5625E3-24E5-41BF-A0BD-824073EE11A7}" type="datetimeFigureOut">
              <a:rPr lang="en-GB" smtClean="0"/>
              <a:t>21/03/2018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16188D-2BF8-488D-922A-781BFC3C59B8}"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08704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5625E3-24E5-41BF-A0BD-824073EE11A7}" type="datetimeFigureOut">
              <a:rPr lang="en-GB" smtClean="0"/>
              <a:t>21/03/2018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16188D-2BF8-488D-922A-781BFC3C59B8}" type="slidenum">
              <a:rPr lang="en-GB" smtClean="0"/>
              <a:t>‹#›</a:t>
            </a:fld>
            <a:endParaRPr lang="en-GB"/>
          </a:p>
        </p:txBody>
      </p:sp>
    </p:spTree>
    <p:extLst>
      <p:ext uri="{BB962C8B-B14F-4D97-AF65-F5344CB8AC3E}">
        <p14:creationId xmlns:p14="http://schemas.microsoft.com/office/powerpoint/2010/main" val="2826316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95625E3-24E5-41BF-A0BD-824073EE11A7}" type="datetimeFigureOut">
              <a:rPr lang="en-GB" smtClean="0"/>
              <a:t>21/03/2018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16188D-2BF8-488D-922A-781BFC3C59B8}"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86879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95625E3-24E5-41BF-A0BD-824073EE11A7}" type="datetimeFigureOut">
              <a:rPr lang="en-GB" smtClean="0"/>
              <a:t>21/03/2018</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FD16188D-2BF8-488D-922A-781BFC3C59B8}"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9103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5625E3-24E5-41BF-A0BD-824073EE11A7}" type="datetimeFigureOut">
              <a:rPr lang="en-GB" smtClean="0"/>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16188D-2BF8-488D-922A-781BFC3C59B8}"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84419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5625E3-24E5-41BF-A0BD-824073EE11A7}" type="datetimeFigureOut">
              <a:rPr lang="en-GB" smtClean="0"/>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16188D-2BF8-488D-922A-781BFC3C59B8}"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1676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95625E3-24E5-41BF-A0BD-824073EE11A7}" type="datetimeFigureOut">
              <a:rPr lang="en-GB" smtClean="0"/>
              <a:t>21/03/2018</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D16188D-2BF8-488D-922A-781BFC3C59B8}"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613747"/>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english.stackexchange.com/questions/121627/what-does-cantilever-stand-for-in-the-line-baseball-environment-obsessed-wit"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image" Target="../media/image11.tmp"/><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hyperlink" Target="http://www.opentonated.com/?p=18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50FD0717-BEEE-48D4-8750-E44E166E97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E4CBA4EB-F997-4F56-9436-88F607540DE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grpSp>
        <p:nvGrpSpPr>
          <p:cNvPr id="21" name="Group 11">
            <a:extLst>
              <a:ext uri="{FF2B5EF4-FFF2-40B4-BE49-F238E27FC236}">
                <a16:creationId xmlns:a16="http://schemas.microsoft.com/office/drawing/2014/main" id="{C2DA450E-1EDD-4D4A-8257-4808EB93716D}"/>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9392" y="938882"/>
            <a:ext cx="6562082" cy="4236223"/>
            <a:chOff x="7807230" y="2012810"/>
            <a:chExt cx="3251252" cy="3459865"/>
          </a:xfrm>
        </p:grpSpPr>
        <p:sp>
          <p:nvSpPr>
            <p:cNvPr id="13" name="Rectangle 12">
              <a:extLst>
                <a:ext uri="{FF2B5EF4-FFF2-40B4-BE49-F238E27FC236}">
                  <a16:creationId xmlns:a16="http://schemas.microsoft.com/office/drawing/2014/main" id="{228FBF78-9E7E-46C0-950D-FC7AEE43922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2116C23-5ED0-4F29-84D0-584CD0150FC0}"/>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2" name="Rectangle 15">
            <a:extLst>
              <a:ext uri="{FF2B5EF4-FFF2-40B4-BE49-F238E27FC236}">
                <a16:creationId xmlns:a16="http://schemas.microsoft.com/office/drawing/2014/main" id="{37EE4B41-0C22-468A-BCFF-66786B9C898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7777" y="1269341"/>
            <a:ext cx="5925312" cy="3575304"/>
          </a:xfrm>
          <a:prstGeom prst="rect">
            <a:avLst/>
          </a:prstGeom>
          <a:solidFill>
            <a:schemeClr val="accent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17" descr="A picture containing indoor, furniture&#10;&#10;Description generated with high confidence">
            <a:extLst>
              <a:ext uri="{FF2B5EF4-FFF2-40B4-BE49-F238E27FC236}">
                <a16:creationId xmlns:a16="http://schemas.microsoft.com/office/drawing/2014/main" id="{8B060F31-12EA-4404-8435-DA25F36C896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19">
            <a:extLst>
              <a:ext uri="{FF2B5EF4-FFF2-40B4-BE49-F238E27FC236}">
                <a16:creationId xmlns:a16="http://schemas.microsoft.com/office/drawing/2014/main" id="{E4F1CB68-9DEB-4A71-8E7C-DE9278F0359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D650201-7D7D-41F0-A2B5-92454CA263C2}"/>
              </a:ext>
            </a:extLst>
          </p:cNvPr>
          <p:cNvSpPr>
            <a:spLocks noGrp="1"/>
          </p:cNvSpPr>
          <p:nvPr>
            <p:ph type="ctrTitle"/>
          </p:nvPr>
        </p:nvSpPr>
        <p:spPr>
          <a:xfrm>
            <a:off x="1446756" y="1463015"/>
            <a:ext cx="5492683" cy="3196668"/>
          </a:xfrm>
        </p:spPr>
        <p:txBody>
          <a:bodyPr anchor="ctr">
            <a:normAutofit/>
          </a:bodyPr>
          <a:lstStyle/>
          <a:p>
            <a:pPr algn="ctr"/>
            <a:r>
              <a:rPr lang="en-GB" sz="4000" b="1" dirty="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t>Professional practice in advocacy ECAY5002</a:t>
            </a:r>
            <a:endParaRPr lang="en-GB" sz="4000" dirty="0">
              <a:solidFill>
                <a:srgbClr val="FFFFFF"/>
              </a:solidFill>
            </a:endParaRPr>
          </a:p>
        </p:txBody>
      </p:sp>
      <p:sp>
        <p:nvSpPr>
          <p:cNvPr id="3" name="Subtitle 2">
            <a:extLst>
              <a:ext uri="{FF2B5EF4-FFF2-40B4-BE49-F238E27FC236}">
                <a16:creationId xmlns:a16="http://schemas.microsoft.com/office/drawing/2014/main" id="{1E94D2A1-F720-416B-98F4-D47A75D85B9D}"/>
              </a:ext>
            </a:extLst>
          </p:cNvPr>
          <p:cNvSpPr>
            <a:spLocks noGrp="1"/>
          </p:cNvSpPr>
          <p:nvPr>
            <p:ph type="subTitle" idx="1"/>
          </p:nvPr>
        </p:nvSpPr>
        <p:spPr>
          <a:xfrm>
            <a:off x="8141418" y="1463014"/>
            <a:ext cx="2848300" cy="3293053"/>
          </a:xfrm>
        </p:spPr>
        <p:txBody>
          <a:bodyPr anchor="ctr">
            <a:normAutofit/>
          </a:bodyPr>
          <a:lstStyle/>
          <a:p>
            <a:pPr>
              <a:lnSpc>
                <a:spcPct val="110000"/>
              </a:lnSpc>
            </a:pPr>
            <a:r>
              <a:rPr lang="en-GB" sz="1400" dirty="0"/>
              <a:t>Using appropriate ‘models’ demonstrate a critical understanding of how various theoretical positions underpin the differences in services, their delivery and the service experienced by service users/clients/patients.</a:t>
            </a:r>
            <a:br>
              <a:rPr lang="en-GB" sz="1400" dirty="0"/>
            </a:br>
            <a:endParaRPr lang="en-GB" sz="1400" dirty="0"/>
          </a:p>
          <a:p>
            <a:pPr>
              <a:lnSpc>
                <a:spcPct val="110000"/>
              </a:lnSpc>
            </a:pPr>
            <a:r>
              <a:rPr lang="en-GB" sz="1400" dirty="0"/>
              <a:t>Alison O’Neill</a:t>
            </a:r>
          </a:p>
          <a:p>
            <a:pPr>
              <a:lnSpc>
                <a:spcPct val="110000"/>
              </a:lnSpc>
            </a:pPr>
            <a:r>
              <a:rPr lang="en-GB" sz="1400" dirty="0"/>
              <a:t>1601176</a:t>
            </a:r>
          </a:p>
        </p:txBody>
      </p:sp>
    </p:spTree>
    <p:extLst>
      <p:ext uri="{BB962C8B-B14F-4D97-AF65-F5344CB8AC3E}">
        <p14:creationId xmlns:p14="http://schemas.microsoft.com/office/powerpoint/2010/main" val="13205685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EE915-6F0B-4402-BD68-AC942CB0AA7A}"/>
              </a:ext>
            </a:extLst>
          </p:cNvPr>
          <p:cNvSpPr>
            <a:spLocks noGrp="1"/>
          </p:cNvSpPr>
          <p:nvPr>
            <p:ph type="ctrTitle" idx="4294967295"/>
          </p:nvPr>
        </p:nvSpPr>
        <p:spPr>
          <a:xfrm>
            <a:off x="0" y="323850"/>
            <a:ext cx="2544763" cy="584200"/>
          </a:xfrm>
        </p:spPr>
        <p:txBody>
          <a:bodyPr>
            <a:normAutofit/>
          </a:bodyPr>
          <a:lstStyle/>
          <a:p>
            <a:r>
              <a:rPr lang="en-GB" sz="3200" u="sng" dirty="0"/>
              <a:t>contents</a:t>
            </a:r>
          </a:p>
        </p:txBody>
      </p:sp>
      <p:sp>
        <p:nvSpPr>
          <p:cNvPr id="3" name="Subtitle 2">
            <a:extLst>
              <a:ext uri="{FF2B5EF4-FFF2-40B4-BE49-F238E27FC236}">
                <a16:creationId xmlns:a16="http://schemas.microsoft.com/office/drawing/2014/main" id="{B0A926F1-F17A-4871-AFB1-31123BE43CCC}"/>
              </a:ext>
            </a:extLst>
          </p:cNvPr>
          <p:cNvSpPr>
            <a:spLocks noGrp="1"/>
          </p:cNvSpPr>
          <p:nvPr>
            <p:ph type="subTitle" idx="4294967295"/>
          </p:nvPr>
        </p:nvSpPr>
        <p:spPr>
          <a:xfrm>
            <a:off x="0" y="941388"/>
            <a:ext cx="3246438" cy="4919662"/>
          </a:xfrm>
        </p:spPr>
        <p:txBody>
          <a:bodyPr>
            <a:normAutofit/>
          </a:bodyPr>
          <a:lstStyle/>
          <a:p>
            <a:pPr marL="288000">
              <a:spcBef>
                <a:spcPts val="0"/>
              </a:spcBef>
              <a:buClrTx/>
            </a:pPr>
            <a:r>
              <a:rPr lang="en-GB" sz="1800" dirty="0"/>
              <a:t>The issue</a:t>
            </a:r>
          </a:p>
          <a:p>
            <a:pPr marL="288000">
              <a:spcBef>
                <a:spcPts val="0"/>
              </a:spcBef>
              <a:buClrTx/>
            </a:pPr>
            <a:endParaRPr lang="en-GB" sz="1800" dirty="0"/>
          </a:p>
          <a:p>
            <a:pPr marL="288000">
              <a:spcBef>
                <a:spcPts val="0"/>
              </a:spcBef>
              <a:buClrTx/>
            </a:pPr>
            <a:r>
              <a:rPr lang="en-GB" sz="1800" dirty="0"/>
              <a:t>A paradigm shift</a:t>
            </a:r>
          </a:p>
          <a:p>
            <a:pPr marL="59400" indent="0">
              <a:spcBef>
                <a:spcPts val="0"/>
              </a:spcBef>
              <a:buClrTx/>
              <a:buNone/>
            </a:pPr>
            <a:endParaRPr lang="en-GB" sz="1800" cap="none" dirty="0"/>
          </a:p>
          <a:p>
            <a:pPr marL="288000">
              <a:spcBef>
                <a:spcPts val="0"/>
              </a:spcBef>
              <a:buClrTx/>
            </a:pPr>
            <a:r>
              <a:rPr lang="en-GB" sz="1800" cap="none" dirty="0"/>
              <a:t>The collaborative fix</a:t>
            </a:r>
          </a:p>
          <a:p>
            <a:pPr marL="59400" indent="0">
              <a:spcBef>
                <a:spcPts val="0"/>
              </a:spcBef>
              <a:buClrTx/>
              <a:buNone/>
            </a:pPr>
            <a:endParaRPr lang="en-GB" sz="1800" cap="none" dirty="0"/>
          </a:p>
          <a:p>
            <a:pPr marL="288000">
              <a:spcBef>
                <a:spcPts val="0"/>
              </a:spcBef>
              <a:buClrTx/>
            </a:pPr>
            <a:r>
              <a:rPr lang="en-GB" sz="1800" cap="none" dirty="0"/>
              <a:t>Models for mental health services</a:t>
            </a:r>
          </a:p>
          <a:p>
            <a:pPr marL="59400" indent="0">
              <a:spcBef>
                <a:spcPts val="0"/>
              </a:spcBef>
              <a:buClrTx/>
              <a:buNone/>
            </a:pPr>
            <a:endParaRPr lang="en-GB" sz="1800" cap="none" dirty="0"/>
          </a:p>
          <a:p>
            <a:pPr marL="288000">
              <a:spcBef>
                <a:spcPts val="0"/>
              </a:spcBef>
              <a:buClrTx/>
            </a:pPr>
            <a:r>
              <a:rPr lang="en-GB" sz="1800" cap="none" dirty="0">
                <a:solidFill>
                  <a:srgbClr val="000001"/>
                </a:solidFill>
              </a:rPr>
              <a:t>Tiered model of mental health services</a:t>
            </a:r>
          </a:p>
          <a:p>
            <a:pPr marL="59400" indent="0">
              <a:spcBef>
                <a:spcPts val="0"/>
              </a:spcBef>
              <a:buClrTx/>
              <a:buNone/>
            </a:pPr>
            <a:endParaRPr lang="en-GB" sz="1800" cap="none" dirty="0"/>
          </a:p>
          <a:p>
            <a:pPr marL="288000">
              <a:spcBef>
                <a:spcPts val="0"/>
              </a:spcBef>
              <a:buClrTx/>
            </a:pPr>
            <a:r>
              <a:rPr lang="en-GB" sz="1800" cap="none" dirty="0"/>
              <a:t>The chronic care model- collaborative care framework</a:t>
            </a:r>
          </a:p>
          <a:p>
            <a:pPr marL="59400" indent="0">
              <a:spcBef>
                <a:spcPts val="0"/>
              </a:spcBef>
              <a:buClrTx/>
              <a:buNone/>
            </a:pPr>
            <a:endParaRPr lang="en-GB" sz="1800" cap="none" dirty="0"/>
          </a:p>
          <a:p>
            <a:pPr marL="59400" indent="0">
              <a:spcBef>
                <a:spcPts val="0"/>
              </a:spcBef>
              <a:buClrTx/>
              <a:buNone/>
            </a:pPr>
            <a:endParaRPr lang="en-GB" sz="1800" cap="none" dirty="0"/>
          </a:p>
          <a:p>
            <a:endParaRPr lang="en-GB" dirty="0"/>
          </a:p>
        </p:txBody>
      </p:sp>
      <p:sp>
        <p:nvSpPr>
          <p:cNvPr id="5" name="TextBox 4">
            <a:extLst>
              <a:ext uri="{FF2B5EF4-FFF2-40B4-BE49-F238E27FC236}">
                <a16:creationId xmlns:a16="http://schemas.microsoft.com/office/drawing/2014/main" id="{C606ED16-81E4-4122-AF63-C52FFCF4DB21}"/>
              </a:ext>
            </a:extLst>
          </p:cNvPr>
          <p:cNvSpPr txBox="1"/>
          <p:nvPr/>
        </p:nvSpPr>
        <p:spPr>
          <a:xfrm>
            <a:off x="4346197" y="509021"/>
            <a:ext cx="3246438" cy="6186309"/>
          </a:xfrm>
          <a:prstGeom prst="rect">
            <a:avLst/>
          </a:prstGeom>
          <a:noFill/>
        </p:spPr>
        <p:txBody>
          <a:bodyPr wrap="square" rtlCol="0">
            <a:spAutoFit/>
          </a:bodyPr>
          <a:lstStyle/>
          <a:p>
            <a:pPr marL="288000" indent="-285750">
              <a:buFont typeface="Arial" panose="020B0604020202020204" pitchFamily="34" charset="0"/>
              <a:buChar char="•"/>
            </a:pPr>
            <a:r>
              <a:rPr lang="en-GB" dirty="0"/>
              <a:t>Normalisation process theory (NPT)</a:t>
            </a:r>
          </a:p>
          <a:p>
            <a:pPr marL="288000" indent="-285750">
              <a:buFont typeface="Arial" panose="020B0604020202020204" pitchFamily="34" charset="0"/>
              <a:buChar char="•"/>
            </a:pPr>
            <a:endParaRPr lang="en-GB" dirty="0"/>
          </a:p>
          <a:p>
            <a:pPr marL="288000" indent="-285750">
              <a:buFont typeface="Arial" panose="020B0604020202020204" pitchFamily="34" charset="0"/>
              <a:buChar char="•"/>
            </a:pPr>
            <a:r>
              <a:rPr lang="en-GB" dirty="0"/>
              <a:t>Systematic barriers to mental health services</a:t>
            </a:r>
          </a:p>
          <a:p>
            <a:pPr marL="2250"/>
            <a:endParaRPr lang="en-GB" dirty="0"/>
          </a:p>
          <a:p>
            <a:pPr marL="288000" indent="-285750">
              <a:buFont typeface="Arial" panose="020B0604020202020204" pitchFamily="34" charset="0"/>
              <a:buChar char="•"/>
            </a:pPr>
            <a:r>
              <a:rPr lang="en-GB" dirty="0"/>
              <a:t>Coupe (2014) study</a:t>
            </a:r>
          </a:p>
          <a:p>
            <a:pPr marL="2250"/>
            <a:endParaRPr lang="en-GB" dirty="0"/>
          </a:p>
          <a:p>
            <a:pPr marL="288000" indent="-285750">
              <a:buFont typeface="Arial" panose="020B0604020202020204" pitchFamily="34" charset="0"/>
              <a:buChar char="•"/>
            </a:pPr>
            <a:r>
              <a:rPr lang="en-GB" dirty="0"/>
              <a:t>Paths to personalisation framework</a:t>
            </a:r>
          </a:p>
          <a:p>
            <a:pPr marL="288000" indent="-285750">
              <a:buFont typeface="Arial" panose="020B0604020202020204" pitchFamily="34" charset="0"/>
              <a:buChar char="•"/>
            </a:pPr>
            <a:endParaRPr lang="en-GB" dirty="0"/>
          </a:p>
          <a:p>
            <a:pPr marL="288000" indent="-285750">
              <a:buFont typeface="Arial" panose="020B0604020202020204" pitchFamily="34" charset="0"/>
              <a:buChar char="•"/>
            </a:pPr>
            <a:r>
              <a:rPr lang="en-GB" dirty="0"/>
              <a:t>Boundaries and safeguarding</a:t>
            </a:r>
          </a:p>
          <a:p>
            <a:pPr marL="288000" indent="-285750">
              <a:buFont typeface="Arial" panose="020B0604020202020204" pitchFamily="34" charset="0"/>
              <a:buChar char="•"/>
            </a:pPr>
            <a:endParaRPr lang="en-GB" dirty="0"/>
          </a:p>
          <a:p>
            <a:pPr marL="288000" indent="-285750">
              <a:buFont typeface="Arial" panose="020B0604020202020204" pitchFamily="34" charset="0"/>
              <a:buChar char="•"/>
            </a:pPr>
            <a:endParaRPr lang="en-GB" dirty="0"/>
          </a:p>
          <a:p>
            <a:pPr marL="288000" indent="-285750">
              <a:buFont typeface="Arial" panose="020B0604020202020204" pitchFamily="34" charset="0"/>
              <a:buChar char="•"/>
            </a:pPr>
            <a:r>
              <a:rPr lang="en-GB" dirty="0"/>
              <a:t>Managing client experience of services CQC</a:t>
            </a:r>
          </a:p>
          <a:p>
            <a:pPr marL="288000" indent="-285750">
              <a:buFont typeface="Arial" panose="020B0604020202020204" pitchFamily="34" charset="0"/>
              <a:buChar char="•"/>
            </a:pPr>
            <a:endParaRPr lang="en-GB" dirty="0"/>
          </a:p>
          <a:p>
            <a:pPr marL="288000" indent="-285750">
              <a:buFont typeface="Arial" panose="020B0604020202020204" pitchFamily="34" charset="0"/>
              <a:buChar char="•"/>
            </a:pPr>
            <a:r>
              <a:rPr lang="en-GB" dirty="0"/>
              <a:t>Boundaries and safeguarding- The advocacy charter</a:t>
            </a:r>
          </a:p>
          <a:p>
            <a:pPr marL="288000" indent="-285750">
              <a:buFont typeface="Arial" panose="020B0604020202020204" pitchFamily="34" charset="0"/>
              <a:buChar char="•"/>
            </a:pPr>
            <a:endParaRPr lang="en-GB" dirty="0"/>
          </a:p>
          <a:p>
            <a:pPr marL="288000" indent="-285750">
              <a:buFont typeface="Arial" panose="020B0604020202020204" pitchFamily="34" charset="0"/>
              <a:buChar char="•"/>
            </a:pPr>
            <a:endParaRPr lang="en-GB" dirty="0"/>
          </a:p>
          <a:p>
            <a:pPr marL="28800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993F6C6C-F978-4E30-927D-5CC86F03946A}"/>
              </a:ext>
            </a:extLst>
          </p:cNvPr>
          <p:cNvSpPr txBox="1"/>
          <p:nvPr/>
        </p:nvSpPr>
        <p:spPr>
          <a:xfrm>
            <a:off x="8892208" y="139689"/>
            <a:ext cx="2663687" cy="369332"/>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0A4B6C6E-D633-4F64-A298-60ADE54691B3}"/>
              </a:ext>
            </a:extLst>
          </p:cNvPr>
          <p:cNvSpPr txBox="1"/>
          <p:nvPr/>
        </p:nvSpPr>
        <p:spPr>
          <a:xfrm>
            <a:off x="8534400" y="509020"/>
            <a:ext cx="2822713" cy="5909310"/>
          </a:xfrm>
          <a:prstGeom prst="rect">
            <a:avLst/>
          </a:prstGeom>
          <a:noFill/>
        </p:spPr>
        <p:txBody>
          <a:bodyPr wrap="square" rtlCol="0">
            <a:spAutoFit/>
          </a:bodyPr>
          <a:lstStyle/>
          <a:p>
            <a:pPr marL="285750" indent="-285750">
              <a:buFont typeface="Arial" panose="020B0604020202020204" pitchFamily="34" charset="0"/>
              <a:buChar char="•"/>
            </a:pPr>
            <a:r>
              <a:rPr lang="en-GB" dirty="0"/>
              <a:t>Policy in to practice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Experiences of the service user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Experience of the service user, NHS statistics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Third sector services for mental health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How can advocacy help?</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Conclusion and Recommendations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References</a:t>
            </a:r>
          </a:p>
          <a:p>
            <a:endParaRPr lang="en-GB" dirty="0"/>
          </a:p>
          <a:p>
            <a:endParaRPr lang="en-GB" dirty="0"/>
          </a:p>
        </p:txBody>
      </p:sp>
    </p:spTree>
    <p:extLst>
      <p:ext uri="{BB962C8B-B14F-4D97-AF65-F5344CB8AC3E}">
        <p14:creationId xmlns:p14="http://schemas.microsoft.com/office/powerpoint/2010/main" val="3693285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56" name="Rectangle 7">
            <a:extLst>
              <a:ext uri="{FF2B5EF4-FFF2-40B4-BE49-F238E27FC236}">
                <a16:creationId xmlns:a16="http://schemas.microsoft.com/office/drawing/2014/main" id="{50FD0717-BEEE-48D4-8750-E44E166E97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9">
            <a:extLst>
              <a:ext uri="{FF2B5EF4-FFF2-40B4-BE49-F238E27FC236}">
                <a16:creationId xmlns:a16="http://schemas.microsoft.com/office/drawing/2014/main" id="{E4CBA4EB-F997-4F56-9436-88F607540DE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grpSp>
        <p:nvGrpSpPr>
          <p:cNvPr id="80" name="Group 11">
            <a:extLst>
              <a:ext uri="{FF2B5EF4-FFF2-40B4-BE49-F238E27FC236}">
                <a16:creationId xmlns:a16="http://schemas.microsoft.com/office/drawing/2014/main" id="{C2DA450E-1EDD-4D4A-8257-4808EB93716D}"/>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9392" y="938882"/>
            <a:ext cx="6562082" cy="4236223"/>
            <a:chOff x="7807230" y="2012810"/>
            <a:chExt cx="3251252" cy="3459865"/>
          </a:xfrm>
        </p:grpSpPr>
        <p:sp>
          <p:nvSpPr>
            <p:cNvPr id="81" name="Rectangle 12">
              <a:extLst>
                <a:ext uri="{FF2B5EF4-FFF2-40B4-BE49-F238E27FC236}">
                  <a16:creationId xmlns:a16="http://schemas.microsoft.com/office/drawing/2014/main" id="{228FBF78-9E7E-46C0-950D-FC7AEE43922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6" name="Rectangle 13">
              <a:extLst>
                <a:ext uri="{FF2B5EF4-FFF2-40B4-BE49-F238E27FC236}">
                  <a16:creationId xmlns:a16="http://schemas.microsoft.com/office/drawing/2014/main" id="{42116C23-5ED0-4F29-84D0-584CD0150FC0}"/>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88" name="Rectangle 15">
            <a:extLst>
              <a:ext uri="{FF2B5EF4-FFF2-40B4-BE49-F238E27FC236}">
                <a16:creationId xmlns:a16="http://schemas.microsoft.com/office/drawing/2014/main" id="{37EE4B41-0C22-468A-BCFF-66786B9C898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7777" y="1269341"/>
            <a:ext cx="5925312" cy="3575304"/>
          </a:xfrm>
          <a:prstGeom prst="rect">
            <a:avLst/>
          </a:prstGeom>
          <a:solidFill>
            <a:schemeClr val="accent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0" name="Picture 17" descr="A picture containing indoor, furniture&#10;&#10;Description generated with high confidence">
            <a:extLst>
              <a:ext uri="{FF2B5EF4-FFF2-40B4-BE49-F238E27FC236}">
                <a16:creationId xmlns:a16="http://schemas.microsoft.com/office/drawing/2014/main" id="{8B060F31-12EA-4404-8435-DA25F36C896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2" name="Straight Connector 19">
            <a:extLst>
              <a:ext uri="{FF2B5EF4-FFF2-40B4-BE49-F238E27FC236}">
                <a16:creationId xmlns:a16="http://schemas.microsoft.com/office/drawing/2014/main" id="{E4F1CB68-9DEB-4A71-8E7C-DE9278F0359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33CA7E6-8077-4190-A01C-100A28A9565A}"/>
              </a:ext>
            </a:extLst>
          </p:cNvPr>
          <p:cNvSpPr>
            <a:spLocks noGrp="1"/>
          </p:cNvSpPr>
          <p:nvPr>
            <p:ph type="ctrTitle"/>
          </p:nvPr>
        </p:nvSpPr>
        <p:spPr>
          <a:xfrm>
            <a:off x="1446756" y="1463015"/>
            <a:ext cx="5492683" cy="3196668"/>
          </a:xfrm>
        </p:spPr>
        <p:txBody>
          <a:bodyPr anchor="ctr">
            <a:normAutofit/>
          </a:bodyPr>
          <a:lstStyle/>
          <a:p>
            <a:pPr algn="ctr"/>
            <a:r>
              <a:rPr lang="en-GB" sz="4000">
                <a:solidFill>
                  <a:srgbClr val="FFFFFF"/>
                </a:solidFill>
              </a:rPr>
              <a:t>The issue</a:t>
            </a:r>
          </a:p>
        </p:txBody>
      </p:sp>
      <p:sp>
        <p:nvSpPr>
          <p:cNvPr id="3" name="Subtitle 2">
            <a:extLst>
              <a:ext uri="{FF2B5EF4-FFF2-40B4-BE49-F238E27FC236}">
                <a16:creationId xmlns:a16="http://schemas.microsoft.com/office/drawing/2014/main" id="{E8E96E30-78D5-4C67-AE62-3F13B8C8B246}"/>
              </a:ext>
            </a:extLst>
          </p:cNvPr>
          <p:cNvSpPr>
            <a:spLocks noGrp="1"/>
          </p:cNvSpPr>
          <p:nvPr>
            <p:ph type="subTitle" idx="1"/>
          </p:nvPr>
        </p:nvSpPr>
        <p:spPr>
          <a:xfrm>
            <a:off x="8141418" y="1463014"/>
            <a:ext cx="2848300" cy="3293053"/>
          </a:xfrm>
        </p:spPr>
        <p:txBody>
          <a:bodyPr anchor="ctr">
            <a:normAutofit/>
          </a:bodyPr>
          <a:lstStyle/>
          <a:p>
            <a:pPr>
              <a:lnSpc>
                <a:spcPct val="110000"/>
              </a:lnSpc>
            </a:pPr>
            <a:endParaRPr lang="en-GB" sz="1300" dirty="0"/>
          </a:p>
          <a:p>
            <a:pPr marL="342900" indent="-342900">
              <a:lnSpc>
                <a:spcPct val="110000"/>
              </a:lnSpc>
              <a:buFont typeface="Arial" panose="020B0604020202020204" pitchFamily="34" charset="0"/>
              <a:buChar char="•"/>
            </a:pPr>
            <a:r>
              <a:rPr lang="en-GB" sz="1300" dirty="0"/>
              <a:t>Mental ill- health is on the rise!</a:t>
            </a:r>
          </a:p>
          <a:p>
            <a:pPr marL="342900" indent="-342900">
              <a:lnSpc>
                <a:spcPct val="110000"/>
              </a:lnSpc>
              <a:buFont typeface="Arial" panose="020B0604020202020204" pitchFamily="34" charset="0"/>
              <a:buChar char="•"/>
            </a:pPr>
            <a:endParaRPr lang="en-GB" sz="1300" dirty="0"/>
          </a:p>
          <a:p>
            <a:pPr marL="342900" indent="-342900">
              <a:lnSpc>
                <a:spcPct val="110000"/>
              </a:lnSpc>
              <a:buFont typeface="Arial" panose="020B0604020202020204" pitchFamily="34" charset="0"/>
              <a:buChar char="•"/>
            </a:pPr>
            <a:r>
              <a:rPr lang="en-GB" sz="1300" dirty="0"/>
              <a:t>30% of the uk are living with long-term health conditions!</a:t>
            </a:r>
          </a:p>
          <a:p>
            <a:pPr marL="342900" indent="-342900">
              <a:lnSpc>
                <a:spcPct val="110000"/>
              </a:lnSpc>
              <a:buFont typeface="Arial" panose="020B0604020202020204" pitchFamily="34" charset="0"/>
              <a:buChar char="•"/>
            </a:pPr>
            <a:endParaRPr lang="en-GB" sz="1300" dirty="0"/>
          </a:p>
          <a:p>
            <a:pPr marL="342900" indent="-342900">
              <a:lnSpc>
                <a:spcPct val="110000"/>
              </a:lnSpc>
              <a:buFont typeface="Arial" panose="020B0604020202020204" pitchFamily="34" charset="0"/>
              <a:buChar char="•"/>
            </a:pPr>
            <a:r>
              <a:rPr lang="en-GB" sz="1300" dirty="0"/>
              <a:t>4 million of which have a mental health condition!</a:t>
            </a:r>
          </a:p>
          <a:p>
            <a:pPr>
              <a:lnSpc>
                <a:spcPct val="110000"/>
              </a:lnSpc>
            </a:pPr>
            <a:endParaRPr lang="en-GB" sz="1300" dirty="0"/>
          </a:p>
          <a:p>
            <a:pPr>
              <a:lnSpc>
                <a:spcPct val="110000"/>
              </a:lnSpc>
            </a:pPr>
            <a:endParaRPr lang="en-GB" sz="1300" dirty="0"/>
          </a:p>
          <a:p>
            <a:pPr marL="342900" indent="-342900">
              <a:lnSpc>
                <a:spcPct val="110000"/>
              </a:lnSpc>
              <a:buFont typeface="Arial" panose="020B0604020202020204" pitchFamily="34" charset="0"/>
              <a:buChar char="•"/>
            </a:pPr>
            <a:endParaRPr lang="en-GB" sz="1300" dirty="0"/>
          </a:p>
        </p:txBody>
      </p:sp>
      <p:sp>
        <p:nvSpPr>
          <p:cNvPr id="4" name="TextBox 3">
            <a:extLst>
              <a:ext uri="{FF2B5EF4-FFF2-40B4-BE49-F238E27FC236}">
                <a16:creationId xmlns:a16="http://schemas.microsoft.com/office/drawing/2014/main" id="{FE4D2E48-19DA-40A6-A202-6E689E6AB000}"/>
              </a:ext>
            </a:extLst>
          </p:cNvPr>
          <p:cNvSpPr txBox="1"/>
          <p:nvPr/>
        </p:nvSpPr>
        <p:spPr>
          <a:xfrm>
            <a:off x="9581323" y="6387548"/>
            <a:ext cx="2173356" cy="369332"/>
          </a:xfrm>
          <a:prstGeom prst="rect">
            <a:avLst/>
          </a:prstGeom>
          <a:noFill/>
        </p:spPr>
        <p:txBody>
          <a:bodyPr wrap="square" rtlCol="0">
            <a:spAutoFit/>
          </a:bodyPr>
          <a:lstStyle/>
          <a:p>
            <a:r>
              <a:rPr lang="en-GB" dirty="0">
                <a:solidFill>
                  <a:schemeClr val="bg1"/>
                </a:solidFill>
              </a:rPr>
              <a:t>(Naylor </a:t>
            </a:r>
            <a:r>
              <a:rPr lang="en-GB" i="1" dirty="0">
                <a:solidFill>
                  <a:schemeClr val="bg1"/>
                </a:solidFill>
              </a:rPr>
              <a:t>et al, </a:t>
            </a:r>
            <a:r>
              <a:rPr lang="en-GB" dirty="0">
                <a:solidFill>
                  <a:schemeClr val="bg1"/>
                </a:solidFill>
              </a:rPr>
              <a:t>2012)</a:t>
            </a:r>
          </a:p>
        </p:txBody>
      </p:sp>
    </p:spTree>
    <p:extLst>
      <p:ext uri="{BB962C8B-B14F-4D97-AF65-F5344CB8AC3E}">
        <p14:creationId xmlns:p14="http://schemas.microsoft.com/office/powerpoint/2010/main" val="2671401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25000">
              <a:schemeClr val="bg2">
                <a:tint val="94000"/>
                <a:satMod val="80000"/>
                <a:lumMod val="99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53DE-EDCF-4280-95F4-E7E2C7189CAC}"/>
              </a:ext>
            </a:extLst>
          </p:cNvPr>
          <p:cNvSpPr>
            <a:spLocks noGrp="1"/>
          </p:cNvSpPr>
          <p:nvPr>
            <p:ph type="title"/>
          </p:nvPr>
        </p:nvSpPr>
        <p:spPr>
          <a:xfrm>
            <a:off x="765438" y="1854731"/>
            <a:ext cx="2451681" cy="1626678"/>
          </a:xfrm>
        </p:spPr>
        <p:txBody>
          <a:bodyPr anchor="t">
            <a:normAutofit/>
          </a:bodyPr>
          <a:lstStyle/>
          <a:p>
            <a:r>
              <a:rPr lang="en-GB" dirty="0"/>
              <a:t>A paradigm shift</a:t>
            </a:r>
          </a:p>
        </p:txBody>
      </p:sp>
      <p:graphicFrame>
        <p:nvGraphicFramePr>
          <p:cNvPr id="37" name="Content Placeholder 2">
            <a:extLst>
              <a:ext uri="{FF2B5EF4-FFF2-40B4-BE49-F238E27FC236}">
                <a16:creationId xmlns:a16="http://schemas.microsoft.com/office/drawing/2014/main" id="{CD56AF72-4D51-4077-95B8-6C1219788FD3}"/>
              </a:ext>
            </a:extLst>
          </p:cNvPr>
          <p:cNvGraphicFramePr>
            <a:graphicFrameLocks noGrp="1"/>
          </p:cNvGraphicFramePr>
          <p:nvPr>
            <p:ph idx="1"/>
            <p:extLst>
              <p:ext uri="{D42A27DB-BD31-4B8C-83A1-F6EECF244321}">
                <p14:modId xmlns:p14="http://schemas.microsoft.com/office/powerpoint/2010/main" val="2337297426"/>
              </p:ext>
            </p:extLst>
          </p:nvPr>
        </p:nvGraphicFramePr>
        <p:xfrm>
          <a:off x="3982554" y="429797"/>
          <a:ext cx="7735609" cy="53853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EA73F0D-6347-4A99-88A5-5097CEAF6202}"/>
              </a:ext>
            </a:extLst>
          </p:cNvPr>
          <p:cNvSpPr txBox="1"/>
          <p:nvPr/>
        </p:nvSpPr>
        <p:spPr>
          <a:xfrm>
            <a:off x="9289774" y="6154334"/>
            <a:ext cx="2659504" cy="369332"/>
          </a:xfrm>
          <a:prstGeom prst="rect">
            <a:avLst/>
          </a:prstGeom>
          <a:noFill/>
        </p:spPr>
        <p:txBody>
          <a:bodyPr wrap="square" rtlCol="0">
            <a:spAutoFit/>
          </a:bodyPr>
          <a:lstStyle/>
          <a:p>
            <a:pPr lvl="0"/>
            <a:r>
              <a:rPr lang="en-GB" dirty="0">
                <a:solidFill>
                  <a:schemeClr val="bg1"/>
                </a:solidFill>
              </a:rPr>
              <a:t>(Ellis and Alexander, 2016)</a:t>
            </a:r>
            <a:endParaRPr lang="en-US" dirty="0">
              <a:solidFill>
                <a:schemeClr val="bg1"/>
              </a:solidFill>
            </a:endParaRPr>
          </a:p>
        </p:txBody>
      </p:sp>
    </p:spTree>
    <p:extLst>
      <p:ext uri="{BB962C8B-B14F-4D97-AF65-F5344CB8AC3E}">
        <p14:creationId xmlns:p14="http://schemas.microsoft.com/office/powerpoint/2010/main" val="984164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27C-7E6B-494C-A42C-93F9117A631B}"/>
              </a:ext>
            </a:extLst>
          </p:cNvPr>
          <p:cNvSpPr>
            <a:spLocks noGrp="1"/>
          </p:cNvSpPr>
          <p:nvPr>
            <p:ph type="title"/>
          </p:nvPr>
        </p:nvSpPr>
        <p:spPr>
          <a:xfrm>
            <a:off x="1431563" y="540966"/>
            <a:ext cx="9603275" cy="524617"/>
          </a:xfrm>
        </p:spPr>
        <p:txBody>
          <a:bodyPr>
            <a:normAutofit fontScale="90000"/>
          </a:bodyPr>
          <a:lstStyle/>
          <a:p>
            <a:pPr algn="ctr"/>
            <a:r>
              <a:rPr lang="en-GB" dirty="0"/>
              <a:t>The Collaborative fix</a:t>
            </a:r>
          </a:p>
        </p:txBody>
      </p:sp>
      <p:graphicFrame>
        <p:nvGraphicFramePr>
          <p:cNvPr id="14" name="Content Placeholder 2">
            <a:extLst>
              <a:ext uri="{FF2B5EF4-FFF2-40B4-BE49-F238E27FC236}">
                <a16:creationId xmlns:a16="http://schemas.microsoft.com/office/drawing/2014/main" id="{FFD8401D-E7AC-4815-9B61-0A1A2DA73DBA}"/>
              </a:ext>
            </a:extLst>
          </p:cNvPr>
          <p:cNvGraphicFramePr>
            <a:graphicFrameLocks noGrp="1"/>
          </p:cNvGraphicFramePr>
          <p:nvPr>
            <p:ph idx="1"/>
            <p:extLst>
              <p:ext uri="{D42A27DB-BD31-4B8C-83A1-F6EECF244321}">
                <p14:modId xmlns:p14="http://schemas.microsoft.com/office/powerpoint/2010/main" val="593685711"/>
              </p:ext>
            </p:extLst>
          </p:nvPr>
        </p:nvGraphicFramePr>
        <p:xfrm>
          <a:off x="1450975" y="1853755"/>
          <a:ext cx="9603275" cy="42009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E465FF5-3C09-42F3-AC33-BAC5E9DEDFBE}"/>
              </a:ext>
            </a:extLst>
          </p:cNvPr>
          <p:cNvSpPr txBox="1"/>
          <p:nvPr/>
        </p:nvSpPr>
        <p:spPr>
          <a:xfrm>
            <a:off x="7951305" y="6132368"/>
            <a:ext cx="3788098" cy="369332"/>
          </a:xfrm>
          <a:prstGeom prst="rect">
            <a:avLst/>
          </a:prstGeom>
          <a:noFill/>
        </p:spPr>
        <p:txBody>
          <a:bodyPr wrap="square" rtlCol="0">
            <a:spAutoFit/>
          </a:bodyPr>
          <a:lstStyle/>
          <a:p>
            <a:r>
              <a:rPr lang="en-GB" dirty="0">
                <a:solidFill>
                  <a:schemeClr val="bg1"/>
                </a:solidFill>
              </a:rPr>
              <a:t>(Arnstein,1969; Dundon </a:t>
            </a:r>
            <a:r>
              <a:rPr lang="en-GB" i="1" dirty="0">
                <a:solidFill>
                  <a:schemeClr val="bg1"/>
                </a:solidFill>
              </a:rPr>
              <a:t>et al, 2011)</a:t>
            </a:r>
            <a:r>
              <a:rPr lang="en-GB" dirty="0">
                <a:solidFill>
                  <a:schemeClr val="bg1"/>
                </a:solidFill>
              </a:rPr>
              <a:t> </a:t>
            </a:r>
          </a:p>
        </p:txBody>
      </p:sp>
    </p:spTree>
    <p:extLst>
      <p:ext uri="{BB962C8B-B14F-4D97-AF65-F5344CB8AC3E}">
        <p14:creationId xmlns:p14="http://schemas.microsoft.com/office/powerpoint/2010/main" val="2143003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D97EB-3556-4E72-9F26-1B4065BB7B5F}"/>
              </a:ext>
            </a:extLst>
          </p:cNvPr>
          <p:cNvSpPr>
            <a:spLocks noGrp="1"/>
          </p:cNvSpPr>
          <p:nvPr>
            <p:ph type="title"/>
          </p:nvPr>
        </p:nvSpPr>
        <p:spPr/>
        <p:txBody>
          <a:bodyPr>
            <a:normAutofit/>
          </a:bodyPr>
          <a:lstStyle/>
          <a:p>
            <a:r>
              <a:rPr lang="en-GB"/>
              <a:t>Models for mental health services</a:t>
            </a:r>
          </a:p>
        </p:txBody>
      </p:sp>
      <p:graphicFrame>
        <p:nvGraphicFramePr>
          <p:cNvPr id="22" name="Content Placeholder 2">
            <a:extLst>
              <a:ext uri="{FF2B5EF4-FFF2-40B4-BE49-F238E27FC236}">
                <a16:creationId xmlns:a16="http://schemas.microsoft.com/office/drawing/2014/main" id="{10E4BD02-3BC9-4F2C-B6A2-D0CDC58D5847}"/>
              </a:ext>
            </a:extLst>
          </p:cNvPr>
          <p:cNvGraphicFramePr>
            <a:graphicFrameLocks noGrp="1"/>
          </p:cNvGraphicFramePr>
          <p:nvPr>
            <p:ph idx="1"/>
            <p:extLst>
              <p:ext uri="{D42A27DB-BD31-4B8C-83A1-F6EECF244321}">
                <p14:modId xmlns:p14="http://schemas.microsoft.com/office/powerpoint/2010/main" val="3593757517"/>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2301C92D-6D09-4329-8D37-AF77B7FCB021}"/>
              </a:ext>
            </a:extLst>
          </p:cNvPr>
          <p:cNvSpPr txBox="1"/>
          <p:nvPr/>
        </p:nvSpPr>
        <p:spPr>
          <a:xfrm>
            <a:off x="7673009" y="6163135"/>
            <a:ext cx="4399722" cy="369332"/>
          </a:xfrm>
          <a:prstGeom prst="rect">
            <a:avLst/>
          </a:prstGeom>
          <a:noFill/>
        </p:spPr>
        <p:txBody>
          <a:bodyPr wrap="square" rtlCol="0">
            <a:spAutoFit/>
          </a:bodyPr>
          <a:lstStyle/>
          <a:p>
            <a:r>
              <a:rPr lang="en-GB" dirty="0">
                <a:solidFill>
                  <a:schemeClr val="bg1"/>
                </a:solidFill>
              </a:rPr>
              <a:t>(The mental health (wales) measure, 2010)</a:t>
            </a:r>
          </a:p>
        </p:txBody>
      </p:sp>
    </p:spTree>
    <p:extLst>
      <p:ext uri="{BB962C8B-B14F-4D97-AF65-F5344CB8AC3E}">
        <p14:creationId xmlns:p14="http://schemas.microsoft.com/office/powerpoint/2010/main" val="2259653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E49F62-CCDD-410F-947D-C2425280C231}"/>
              </a:ext>
            </a:extLst>
          </p:cNvPr>
          <p:cNvSpPr/>
          <p:nvPr/>
        </p:nvSpPr>
        <p:spPr>
          <a:xfrm>
            <a:off x="10384197" y="6158480"/>
            <a:ext cx="1822165" cy="369332"/>
          </a:xfrm>
          <a:prstGeom prst="rect">
            <a:avLst/>
          </a:prstGeom>
        </p:spPr>
        <p:txBody>
          <a:bodyPr wrap="none">
            <a:spAutoFit/>
          </a:bodyPr>
          <a:lstStyle/>
          <a:p>
            <a:pPr>
              <a:spcAft>
                <a:spcPts val="600"/>
              </a:spcAft>
            </a:pPr>
            <a:r>
              <a:rPr lang="en-GB" dirty="0">
                <a:solidFill>
                  <a:schemeClr val="bg1"/>
                </a:solidFill>
              </a:rPr>
              <a:t>(Wales.gov, 2011)</a:t>
            </a:r>
            <a:endParaRPr lang="en-GB" dirty="0"/>
          </a:p>
        </p:txBody>
      </p:sp>
      <p:sp>
        <p:nvSpPr>
          <p:cNvPr id="4" name="Title 3">
            <a:extLst>
              <a:ext uri="{FF2B5EF4-FFF2-40B4-BE49-F238E27FC236}">
                <a16:creationId xmlns:a16="http://schemas.microsoft.com/office/drawing/2014/main" id="{E943F546-B6C8-48C8-96B7-34AAA573319E}"/>
              </a:ext>
            </a:extLst>
          </p:cNvPr>
          <p:cNvSpPr>
            <a:spLocks noGrp="1"/>
          </p:cNvSpPr>
          <p:nvPr>
            <p:ph type="title"/>
          </p:nvPr>
        </p:nvSpPr>
        <p:spPr>
          <a:xfrm>
            <a:off x="7555992" y="2307409"/>
            <a:ext cx="3157577" cy="3747316"/>
          </a:xfrm>
        </p:spPr>
        <p:txBody>
          <a:bodyPr anchor="t">
            <a:normAutofit/>
          </a:bodyPr>
          <a:lstStyle/>
          <a:p>
            <a:r>
              <a:rPr lang="en-GB" dirty="0"/>
              <a:t>Tiered model of mental health services</a:t>
            </a:r>
          </a:p>
        </p:txBody>
      </p:sp>
      <p:graphicFrame>
        <p:nvGraphicFramePr>
          <p:cNvPr id="23" name="Content Placeholder 4">
            <a:extLst>
              <a:ext uri="{FF2B5EF4-FFF2-40B4-BE49-F238E27FC236}">
                <a16:creationId xmlns:a16="http://schemas.microsoft.com/office/drawing/2014/main" id="{CEBCA7FC-3A3A-4BA5-A5C1-6C050555CCAC}"/>
              </a:ext>
            </a:extLst>
          </p:cNvPr>
          <p:cNvGraphicFramePr>
            <a:graphicFrameLocks noGrp="1"/>
          </p:cNvGraphicFramePr>
          <p:nvPr>
            <p:ph idx="1"/>
            <p:extLst>
              <p:ext uri="{D42A27DB-BD31-4B8C-83A1-F6EECF244321}">
                <p14:modId xmlns:p14="http://schemas.microsoft.com/office/powerpoint/2010/main" val="815991804"/>
              </p:ext>
            </p:extLst>
          </p:nvPr>
        </p:nvGraphicFramePr>
        <p:xfrm>
          <a:off x="1136347" y="803275"/>
          <a:ext cx="5913437" cy="5251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48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Graphic 6">
            <a:extLst>
              <a:ext uri="{FF2B5EF4-FFF2-40B4-BE49-F238E27FC236}">
                <a16:creationId xmlns:a16="http://schemas.microsoft.com/office/drawing/2014/main" id="{87831798-8D36-4A4D-8EA8-0C53E115C4F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79658" y="1536183"/>
            <a:ext cx="4660762" cy="4660762"/>
          </a:xfrm>
          <a:prstGeom prst="rect">
            <a:avLst/>
          </a:prstGeom>
        </p:spPr>
      </p:pic>
      <p:sp>
        <p:nvSpPr>
          <p:cNvPr id="2" name="Title 1">
            <a:extLst>
              <a:ext uri="{FF2B5EF4-FFF2-40B4-BE49-F238E27FC236}">
                <a16:creationId xmlns:a16="http://schemas.microsoft.com/office/drawing/2014/main" id="{08D543C3-0962-48DC-86EC-6E51D41A07A6}"/>
              </a:ext>
            </a:extLst>
          </p:cNvPr>
          <p:cNvSpPr>
            <a:spLocks noGrp="1"/>
          </p:cNvSpPr>
          <p:nvPr>
            <p:ph type="title"/>
          </p:nvPr>
        </p:nvSpPr>
        <p:spPr>
          <a:xfrm>
            <a:off x="1451580" y="804520"/>
            <a:ext cx="9704100" cy="1049235"/>
          </a:xfrm>
        </p:spPr>
        <p:txBody>
          <a:bodyPr>
            <a:noAutofit/>
          </a:bodyPr>
          <a:lstStyle/>
          <a:p>
            <a:r>
              <a:rPr lang="en-GB" sz="2400" dirty="0"/>
              <a:t>The chronic care model- collaborative care framework</a:t>
            </a:r>
          </a:p>
        </p:txBody>
      </p:sp>
      <p:sp>
        <p:nvSpPr>
          <p:cNvPr id="3" name="Content Placeholder 2">
            <a:extLst>
              <a:ext uri="{FF2B5EF4-FFF2-40B4-BE49-F238E27FC236}">
                <a16:creationId xmlns:a16="http://schemas.microsoft.com/office/drawing/2014/main" id="{C678E360-8464-4C8F-95A8-2E62EDE9CDAD}"/>
              </a:ext>
            </a:extLst>
          </p:cNvPr>
          <p:cNvSpPr>
            <a:spLocks noGrp="1"/>
          </p:cNvSpPr>
          <p:nvPr>
            <p:ph idx="1"/>
          </p:nvPr>
        </p:nvSpPr>
        <p:spPr>
          <a:xfrm>
            <a:off x="1418895" y="2208629"/>
            <a:ext cx="4660762" cy="680636"/>
          </a:xfrm>
        </p:spPr>
        <p:txBody>
          <a:bodyPr>
            <a:normAutofit/>
          </a:bodyPr>
          <a:lstStyle/>
          <a:p>
            <a:pPr marL="0" indent="0">
              <a:lnSpc>
                <a:spcPct val="110000"/>
              </a:lnSpc>
              <a:buNone/>
            </a:pPr>
            <a:r>
              <a:rPr lang="en-GB" sz="2800" dirty="0"/>
              <a:t>Increased communication.</a:t>
            </a:r>
          </a:p>
          <a:p>
            <a:pPr marL="0" indent="0">
              <a:lnSpc>
                <a:spcPct val="110000"/>
              </a:lnSpc>
              <a:buNone/>
            </a:pPr>
            <a:endParaRPr lang="en-GB" sz="2800" dirty="0"/>
          </a:p>
          <a:p>
            <a:pPr marL="0" indent="0">
              <a:lnSpc>
                <a:spcPct val="110000"/>
              </a:lnSpc>
              <a:buNone/>
            </a:pPr>
            <a:endParaRPr lang="en-GB" sz="2400" dirty="0"/>
          </a:p>
          <a:p>
            <a:pPr marL="0" indent="0">
              <a:lnSpc>
                <a:spcPct val="110000"/>
              </a:lnSpc>
              <a:buNone/>
            </a:pPr>
            <a:endParaRPr lang="en-GB" sz="1700" dirty="0"/>
          </a:p>
        </p:txBody>
      </p:sp>
      <p:sp>
        <p:nvSpPr>
          <p:cNvPr id="17" name="TextBox 16">
            <a:extLst>
              <a:ext uri="{FF2B5EF4-FFF2-40B4-BE49-F238E27FC236}">
                <a16:creationId xmlns:a16="http://schemas.microsoft.com/office/drawing/2014/main" id="{5E785FF4-94D3-4CAE-AA7F-72F373CF49CE}"/>
              </a:ext>
            </a:extLst>
          </p:cNvPr>
          <p:cNvSpPr txBox="1"/>
          <p:nvPr/>
        </p:nvSpPr>
        <p:spPr>
          <a:xfrm>
            <a:off x="9662160" y="6277817"/>
            <a:ext cx="2682240" cy="369332"/>
          </a:xfrm>
          <a:prstGeom prst="rect">
            <a:avLst/>
          </a:prstGeom>
          <a:noFill/>
        </p:spPr>
        <p:txBody>
          <a:bodyPr wrap="square" rtlCol="0">
            <a:spAutoFit/>
          </a:bodyPr>
          <a:lstStyle/>
          <a:p>
            <a:endParaRPr lang="en-GB" dirty="0"/>
          </a:p>
        </p:txBody>
      </p:sp>
      <p:sp>
        <p:nvSpPr>
          <p:cNvPr id="24" name="TextBox 23">
            <a:extLst>
              <a:ext uri="{FF2B5EF4-FFF2-40B4-BE49-F238E27FC236}">
                <a16:creationId xmlns:a16="http://schemas.microsoft.com/office/drawing/2014/main" id="{8EC59497-6607-4872-BF24-87C2DCE024D0}"/>
              </a:ext>
            </a:extLst>
          </p:cNvPr>
          <p:cNvSpPr txBox="1"/>
          <p:nvPr/>
        </p:nvSpPr>
        <p:spPr>
          <a:xfrm>
            <a:off x="8410039" y="6259492"/>
            <a:ext cx="3512955" cy="369332"/>
          </a:xfrm>
          <a:prstGeom prst="rect">
            <a:avLst/>
          </a:prstGeom>
          <a:noFill/>
        </p:spPr>
        <p:txBody>
          <a:bodyPr wrap="square" rtlCol="0">
            <a:spAutoFit/>
          </a:bodyPr>
          <a:lstStyle/>
          <a:p>
            <a:r>
              <a:rPr lang="en-GB" dirty="0">
                <a:solidFill>
                  <a:schemeClr val="bg1"/>
                </a:solidFill>
              </a:rPr>
              <a:t>(Icon, 2018) ;  Woltmann </a:t>
            </a:r>
            <a:r>
              <a:rPr lang="en-GB" i="1" dirty="0">
                <a:solidFill>
                  <a:schemeClr val="bg1"/>
                </a:solidFill>
              </a:rPr>
              <a:t>et al, 2012)</a:t>
            </a:r>
            <a:endParaRPr lang="en-GB" dirty="0">
              <a:solidFill>
                <a:schemeClr val="bg1"/>
              </a:solidFill>
            </a:endParaRPr>
          </a:p>
        </p:txBody>
      </p:sp>
      <p:sp>
        <p:nvSpPr>
          <p:cNvPr id="4" name="TextBox 3">
            <a:extLst>
              <a:ext uri="{FF2B5EF4-FFF2-40B4-BE49-F238E27FC236}">
                <a16:creationId xmlns:a16="http://schemas.microsoft.com/office/drawing/2014/main" id="{AA1FC43C-D542-431B-8291-49A840AACD8F}"/>
              </a:ext>
            </a:extLst>
          </p:cNvPr>
          <p:cNvSpPr txBox="1"/>
          <p:nvPr/>
        </p:nvSpPr>
        <p:spPr>
          <a:xfrm>
            <a:off x="1418895" y="3491870"/>
            <a:ext cx="3922644" cy="533479"/>
          </a:xfrm>
          <a:prstGeom prst="rect">
            <a:avLst/>
          </a:prstGeom>
          <a:noFill/>
        </p:spPr>
        <p:txBody>
          <a:bodyPr wrap="square" rtlCol="0">
            <a:spAutoFit/>
          </a:bodyPr>
          <a:lstStyle/>
          <a:p>
            <a:pPr>
              <a:lnSpc>
                <a:spcPct val="110000"/>
              </a:lnSpc>
            </a:pPr>
            <a:r>
              <a:rPr lang="en-GB" sz="2800" dirty="0"/>
              <a:t>Structured approach.</a:t>
            </a:r>
          </a:p>
        </p:txBody>
      </p:sp>
      <p:sp>
        <p:nvSpPr>
          <p:cNvPr id="6" name="TextBox 5">
            <a:extLst>
              <a:ext uri="{FF2B5EF4-FFF2-40B4-BE49-F238E27FC236}">
                <a16:creationId xmlns:a16="http://schemas.microsoft.com/office/drawing/2014/main" id="{41EE4DE0-9CD0-403D-848E-ABD3613B018F}"/>
              </a:ext>
            </a:extLst>
          </p:cNvPr>
          <p:cNvSpPr txBox="1"/>
          <p:nvPr/>
        </p:nvSpPr>
        <p:spPr>
          <a:xfrm>
            <a:off x="1315967" y="5004246"/>
            <a:ext cx="4763690" cy="533479"/>
          </a:xfrm>
          <a:prstGeom prst="rect">
            <a:avLst/>
          </a:prstGeom>
          <a:noFill/>
        </p:spPr>
        <p:txBody>
          <a:bodyPr wrap="square" rtlCol="0">
            <a:spAutoFit/>
          </a:bodyPr>
          <a:lstStyle/>
          <a:p>
            <a:pPr>
              <a:lnSpc>
                <a:spcPct val="110000"/>
              </a:lnSpc>
            </a:pPr>
            <a:r>
              <a:rPr lang="en-GB" sz="2800" dirty="0"/>
              <a:t>Normalisation in to practice.</a:t>
            </a:r>
          </a:p>
        </p:txBody>
      </p:sp>
    </p:spTree>
    <p:extLst>
      <p:ext uri="{BB962C8B-B14F-4D97-AF65-F5344CB8AC3E}">
        <p14:creationId xmlns:p14="http://schemas.microsoft.com/office/powerpoint/2010/main" val="2766731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ipe(down)">
                                      <p:cBhvr>
                                        <p:cTn id="25" dur="580">
                                          <p:stCondLst>
                                            <p:cond delay="0"/>
                                          </p:stCondLst>
                                        </p:cTn>
                                        <p:tgtEl>
                                          <p:spTgt spid="4"/>
                                        </p:tgtEl>
                                      </p:cBhvr>
                                    </p:animEffect>
                                    <p:anim calcmode="lin" valueType="num">
                                      <p:cBhvr>
                                        <p:cTn id="26"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1" dur="26">
                                          <p:stCondLst>
                                            <p:cond delay="650"/>
                                          </p:stCondLst>
                                        </p:cTn>
                                        <p:tgtEl>
                                          <p:spTgt spid="4"/>
                                        </p:tgtEl>
                                      </p:cBhvr>
                                      <p:to x="100000" y="60000"/>
                                    </p:animScale>
                                    <p:animScale>
                                      <p:cBhvr>
                                        <p:cTn id="32" dur="166" decel="50000">
                                          <p:stCondLst>
                                            <p:cond delay="676"/>
                                          </p:stCondLst>
                                        </p:cTn>
                                        <p:tgtEl>
                                          <p:spTgt spid="4"/>
                                        </p:tgtEl>
                                      </p:cBhvr>
                                      <p:to x="100000" y="100000"/>
                                    </p:animScale>
                                    <p:animScale>
                                      <p:cBhvr>
                                        <p:cTn id="33" dur="26">
                                          <p:stCondLst>
                                            <p:cond delay="1312"/>
                                          </p:stCondLst>
                                        </p:cTn>
                                        <p:tgtEl>
                                          <p:spTgt spid="4"/>
                                        </p:tgtEl>
                                      </p:cBhvr>
                                      <p:to x="100000" y="80000"/>
                                    </p:animScale>
                                    <p:animScale>
                                      <p:cBhvr>
                                        <p:cTn id="34" dur="166" decel="50000">
                                          <p:stCondLst>
                                            <p:cond delay="1338"/>
                                          </p:stCondLst>
                                        </p:cTn>
                                        <p:tgtEl>
                                          <p:spTgt spid="4"/>
                                        </p:tgtEl>
                                      </p:cBhvr>
                                      <p:to x="100000" y="100000"/>
                                    </p:animScale>
                                    <p:animScale>
                                      <p:cBhvr>
                                        <p:cTn id="35" dur="26">
                                          <p:stCondLst>
                                            <p:cond delay="1642"/>
                                          </p:stCondLst>
                                        </p:cTn>
                                        <p:tgtEl>
                                          <p:spTgt spid="4"/>
                                        </p:tgtEl>
                                      </p:cBhvr>
                                      <p:to x="100000" y="90000"/>
                                    </p:animScale>
                                    <p:animScale>
                                      <p:cBhvr>
                                        <p:cTn id="36" dur="166" decel="50000">
                                          <p:stCondLst>
                                            <p:cond delay="1668"/>
                                          </p:stCondLst>
                                        </p:cTn>
                                        <p:tgtEl>
                                          <p:spTgt spid="4"/>
                                        </p:tgtEl>
                                      </p:cBhvr>
                                      <p:to x="100000" y="100000"/>
                                    </p:animScale>
                                    <p:animScale>
                                      <p:cBhvr>
                                        <p:cTn id="37" dur="26">
                                          <p:stCondLst>
                                            <p:cond delay="1808"/>
                                          </p:stCondLst>
                                        </p:cTn>
                                        <p:tgtEl>
                                          <p:spTgt spid="4"/>
                                        </p:tgtEl>
                                      </p:cBhvr>
                                      <p:to x="100000" y="95000"/>
                                    </p:animScale>
                                    <p:animScale>
                                      <p:cBhvr>
                                        <p:cTn id="38" dur="166" decel="50000">
                                          <p:stCondLst>
                                            <p:cond delay="1834"/>
                                          </p:stCondLst>
                                        </p:cTn>
                                        <p:tgtEl>
                                          <p:spTgt spid="4"/>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wipe(down)">
                                      <p:cBhvr>
                                        <p:cTn id="43" dur="580">
                                          <p:stCondLst>
                                            <p:cond delay="0"/>
                                          </p:stCondLst>
                                        </p:cTn>
                                        <p:tgtEl>
                                          <p:spTgt spid="6"/>
                                        </p:tgtEl>
                                      </p:cBhvr>
                                    </p:animEffect>
                                    <p:anim calcmode="lin" valueType="num">
                                      <p:cBhvr>
                                        <p:cTn id="44"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49" dur="26">
                                          <p:stCondLst>
                                            <p:cond delay="650"/>
                                          </p:stCondLst>
                                        </p:cTn>
                                        <p:tgtEl>
                                          <p:spTgt spid="6"/>
                                        </p:tgtEl>
                                      </p:cBhvr>
                                      <p:to x="100000" y="60000"/>
                                    </p:animScale>
                                    <p:animScale>
                                      <p:cBhvr>
                                        <p:cTn id="50" dur="166" decel="50000">
                                          <p:stCondLst>
                                            <p:cond delay="676"/>
                                          </p:stCondLst>
                                        </p:cTn>
                                        <p:tgtEl>
                                          <p:spTgt spid="6"/>
                                        </p:tgtEl>
                                      </p:cBhvr>
                                      <p:to x="100000" y="100000"/>
                                    </p:animScale>
                                    <p:animScale>
                                      <p:cBhvr>
                                        <p:cTn id="51" dur="26">
                                          <p:stCondLst>
                                            <p:cond delay="1312"/>
                                          </p:stCondLst>
                                        </p:cTn>
                                        <p:tgtEl>
                                          <p:spTgt spid="6"/>
                                        </p:tgtEl>
                                      </p:cBhvr>
                                      <p:to x="100000" y="80000"/>
                                    </p:animScale>
                                    <p:animScale>
                                      <p:cBhvr>
                                        <p:cTn id="52" dur="166" decel="50000">
                                          <p:stCondLst>
                                            <p:cond delay="1338"/>
                                          </p:stCondLst>
                                        </p:cTn>
                                        <p:tgtEl>
                                          <p:spTgt spid="6"/>
                                        </p:tgtEl>
                                      </p:cBhvr>
                                      <p:to x="100000" y="100000"/>
                                    </p:animScale>
                                    <p:animScale>
                                      <p:cBhvr>
                                        <p:cTn id="53" dur="26">
                                          <p:stCondLst>
                                            <p:cond delay="1642"/>
                                          </p:stCondLst>
                                        </p:cTn>
                                        <p:tgtEl>
                                          <p:spTgt spid="6"/>
                                        </p:tgtEl>
                                      </p:cBhvr>
                                      <p:to x="100000" y="90000"/>
                                    </p:animScale>
                                    <p:animScale>
                                      <p:cBhvr>
                                        <p:cTn id="54" dur="166" decel="50000">
                                          <p:stCondLst>
                                            <p:cond delay="1668"/>
                                          </p:stCondLst>
                                        </p:cTn>
                                        <p:tgtEl>
                                          <p:spTgt spid="6"/>
                                        </p:tgtEl>
                                      </p:cBhvr>
                                      <p:to x="100000" y="100000"/>
                                    </p:animScale>
                                    <p:animScale>
                                      <p:cBhvr>
                                        <p:cTn id="55" dur="26">
                                          <p:stCondLst>
                                            <p:cond delay="1808"/>
                                          </p:stCondLst>
                                        </p:cTn>
                                        <p:tgtEl>
                                          <p:spTgt spid="6"/>
                                        </p:tgtEl>
                                      </p:cBhvr>
                                      <p:to x="100000" y="95000"/>
                                    </p:animScale>
                                    <p:animScale>
                                      <p:cBhvr>
                                        <p:cTn id="56"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0" name="Graphic 6">
            <a:extLst>
              <a:ext uri="{FF2B5EF4-FFF2-40B4-BE49-F238E27FC236}">
                <a16:creationId xmlns:a16="http://schemas.microsoft.com/office/drawing/2014/main" id="{4B077092-CD33-4DAE-BF6B-47DA2A685A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90206" y="0"/>
            <a:ext cx="2514244" cy="1750836"/>
          </a:xfrm>
          <a:prstGeom prst="rect">
            <a:avLst/>
          </a:prstGeom>
        </p:spPr>
      </p:pic>
      <p:sp>
        <p:nvSpPr>
          <p:cNvPr id="2" name="Title 1">
            <a:extLst>
              <a:ext uri="{FF2B5EF4-FFF2-40B4-BE49-F238E27FC236}">
                <a16:creationId xmlns:a16="http://schemas.microsoft.com/office/drawing/2014/main" id="{1DCAAB98-9EB0-4785-BB7C-CEA0DE3F9CD1}"/>
              </a:ext>
            </a:extLst>
          </p:cNvPr>
          <p:cNvSpPr>
            <a:spLocks noGrp="1"/>
          </p:cNvSpPr>
          <p:nvPr>
            <p:ph type="title"/>
          </p:nvPr>
        </p:nvSpPr>
        <p:spPr>
          <a:xfrm>
            <a:off x="3704450" y="716255"/>
            <a:ext cx="4176511" cy="1049235"/>
          </a:xfrm>
        </p:spPr>
        <p:txBody>
          <a:bodyPr>
            <a:normAutofit/>
          </a:bodyPr>
          <a:lstStyle/>
          <a:p>
            <a:pPr algn="ctr"/>
            <a:r>
              <a:rPr lang="en-GB" sz="2700" dirty="0"/>
              <a:t>Normalisation Process Theory (NPT)</a:t>
            </a:r>
          </a:p>
        </p:txBody>
      </p:sp>
      <p:sp>
        <p:nvSpPr>
          <p:cNvPr id="41" name="Content Placeholder 2">
            <a:extLst>
              <a:ext uri="{FF2B5EF4-FFF2-40B4-BE49-F238E27FC236}">
                <a16:creationId xmlns:a16="http://schemas.microsoft.com/office/drawing/2014/main" id="{B657B290-FCCD-4E28-8C99-458EED5D1EBB}"/>
              </a:ext>
            </a:extLst>
          </p:cNvPr>
          <p:cNvSpPr>
            <a:spLocks noGrp="1"/>
          </p:cNvSpPr>
          <p:nvPr>
            <p:ph idx="1"/>
          </p:nvPr>
        </p:nvSpPr>
        <p:spPr>
          <a:xfrm>
            <a:off x="1451580" y="1987826"/>
            <a:ext cx="5721516" cy="4426226"/>
          </a:xfrm>
        </p:spPr>
        <p:txBody>
          <a:bodyPr>
            <a:normAutofit fontScale="92500" lnSpcReduction="20000"/>
          </a:bodyPr>
          <a:lstStyle/>
          <a:p>
            <a:pPr marL="0" indent="0">
              <a:lnSpc>
                <a:spcPct val="110000"/>
              </a:lnSpc>
              <a:buNone/>
            </a:pPr>
            <a:r>
              <a:rPr lang="en-GB" sz="2600" dirty="0"/>
              <a:t>Murry </a:t>
            </a:r>
            <a:r>
              <a:rPr lang="en-GB" sz="2600" i="1" dirty="0"/>
              <a:t>et al. </a:t>
            </a:r>
            <a:r>
              <a:rPr lang="en-GB" sz="2600" dirty="0"/>
              <a:t>(2010) suggests applying NPT to complex intervention frameworks to improve health care by:</a:t>
            </a:r>
          </a:p>
          <a:p>
            <a:pPr>
              <a:lnSpc>
                <a:spcPct val="110000"/>
              </a:lnSpc>
            </a:pPr>
            <a:r>
              <a:rPr lang="en-GB" sz="2600" dirty="0"/>
              <a:t>Overcoming barriers to policy and practice.</a:t>
            </a:r>
          </a:p>
          <a:p>
            <a:pPr>
              <a:lnSpc>
                <a:spcPct val="110000"/>
              </a:lnSpc>
            </a:pPr>
            <a:r>
              <a:rPr lang="en-GB" sz="2600" dirty="0"/>
              <a:t>The effectiveness of complex interventions.</a:t>
            </a:r>
          </a:p>
          <a:p>
            <a:pPr>
              <a:lnSpc>
                <a:spcPct val="110000"/>
              </a:lnSpc>
            </a:pPr>
            <a:r>
              <a:rPr lang="en-GB" sz="2600" dirty="0"/>
              <a:t>Identification of barriers to practice implementation.</a:t>
            </a:r>
          </a:p>
          <a:p>
            <a:pPr>
              <a:lnSpc>
                <a:spcPct val="110000"/>
              </a:lnSpc>
            </a:pPr>
            <a:r>
              <a:rPr lang="en-GB" sz="2600" dirty="0"/>
              <a:t>Micro and macro level systems functioning development.</a:t>
            </a:r>
          </a:p>
          <a:p>
            <a:pPr>
              <a:lnSpc>
                <a:spcPct val="110000"/>
              </a:lnSpc>
            </a:pPr>
            <a:endParaRPr lang="en-GB" dirty="0"/>
          </a:p>
          <a:p>
            <a:pPr marL="0" indent="0">
              <a:lnSpc>
                <a:spcPct val="110000"/>
              </a:lnSpc>
              <a:buNone/>
            </a:pPr>
            <a:endParaRPr lang="en-GB" sz="1300" dirty="0"/>
          </a:p>
          <a:p>
            <a:pPr marL="0" indent="0">
              <a:lnSpc>
                <a:spcPct val="110000"/>
              </a:lnSpc>
              <a:buNone/>
            </a:pPr>
            <a:endParaRPr lang="en-GB" sz="1300" dirty="0"/>
          </a:p>
        </p:txBody>
      </p:sp>
      <p:sp>
        <p:nvSpPr>
          <p:cNvPr id="3" name="TextBox 2">
            <a:extLst>
              <a:ext uri="{FF2B5EF4-FFF2-40B4-BE49-F238E27FC236}">
                <a16:creationId xmlns:a16="http://schemas.microsoft.com/office/drawing/2014/main" id="{74DB57EF-0644-45DB-9E2E-9D5F2B94148C}"/>
              </a:ext>
            </a:extLst>
          </p:cNvPr>
          <p:cNvSpPr txBox="1"/>
          <p:nvPr/>
        </p:nvSpPr>
        <p:spPr>
          <a:xfrm>
            <a:off x="7779028" y="2167088"/>
            <a:ext cx="3424974" cy="3219792"/>
          </a:xfrm>
          <a:prstGeom prst="rect">
            <a:avLst/>
          </a:prstGeom>
          <a:noFill/>
        </p:spPr>
        <p:txBody>
          <a:bodyPr wrap="square" rtlCol="0">
            <a:spAutoFit/>
          </a:bodyPr>
          <a:lstStyle/>
          <a:p>
            <a:pPr>
              <a:lnSpc>
                <a:spcPct val="110000"/>
              </a:lnSpc>
            </a:pPr>
            <a:r>
              <a:rPr lang="en-GB" sz="2400" dirty="0"/>
              <a:t>Daniels, (1985) argues that ‘micro and macro level decision making within organisations have a large impact on the health of  individuals and society as a whole’.</a:t>
            </a:r>
          </a:p>
          <a:p>
            <a:pPr>
              <a:lnSpc>
                <a:spcPct val="110000"/>
              </a:lnSpc>
            </a:pPr>
            <a:endParaRPr lang="en-GB" dirty="0"/>
          </a:p>
        </p:txBody>
      </p:sp>
      <p:pic>
        <p:nvPicPr>
          <p:cNvPr id="12" name="Graphic 6">
            <a:extLst>
              <a:ext uri="{FF2B5EF4-FFF2-40B4-BE49-F238E27FC236}">
                <a16:creationId xmlns:a16="http://schemas.microsoft.com/office/drawing/2014/main" id="{7C1F9DEE-1448-4208-8381-A05C4D64179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7252" y="0"/>
            <a:ext cx="2514244" cy="1750836"/>
          </a:xfrm>
          <a:prstGeom prst="rect">
            <a:avLst/>
          </a:prstGeom>
        </p:spPr>
      </p:pic>
      <p:sp>
        <p:nvSpPr>
          <p:cNvPr id="5" name="TextBox 4">
            <a:extLst>
              <a:ext uri="{FF2B5EF4-FFF2-40B4-BE49-F238E27FC236}">
                <a16:creationId xmlns:a16="http://schemas.microsoft.com/office/drawing/2014/main" id="{63B82A82-0A37-48AA-8D45-926FC3471309}"/>
              </a:ext>
            </a:extLst>
          </p:cNvPr>
          <p:cNvSpPr txBox="1"/>
          <p:nvPr/>
        </p:nvSpPr>
        <p:spPr>
          <a:xfrm>
            <a:off x="7173096" y="6229386"/>
            <a:ext cx="5062331" cy="369332"/>
          </a:xfrm>
          <a:prstGeom prst="rect">
            <a:avLst/>
          </a:prstGeom>
          <a:noFill/>
        </p:spPr>
        <p:txBody>
          <a:bodyPr wrap="square" rtlCol="0">
            <a:spAutoFit/>
          </a:bodyPr>
          <a:lstStyle/>
          <a:p>
            <a:r>
              <a:rPr lang="en-GB" dirty="0">
                <a:solidFill>
                  <a:schemeClr val="bg1"/>
                </a:solidFill>
              </a:rPr>
              <a:t>(Murry </a:t>
            </a:r>
            <a:r>
              <a:rPr lang="en-GB" i="1" dirty="0">
                <a:solidFill>
                  <a:schemeClr val="bg1"/>
                </a:solidFill>
              </a:rPr>
              <a:t>et al, 2010; 	The Fashion Student Hub, 2018 )</a:t>
            </a:r>
            <a:endParaRPr lang="en-GB" dirty="0">
              <a:solidFill>
                <a:schemeClr val="bg1"/>
              </a:solidFill>
            </a:endParaRPr>
          </a:p>
        </p:txBody>
      </p:sp>
    </p:spTree>
    <p:extLst>
      <p:ext uri="{BB962C8B-B14F-4D97-AF65-F5344CB8AC3E}">
        <p14:creationId xmlns:p14="http://schemas.microsoft.com/office/powerpoint/2010/main" val="1421916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FE1390A-EB1E-4E3A-9ECB-A2457824C1DF}"/>
              </a:ext>
            </a:extLst>
          </p:cNvPr>
          <p:cNvGrpSpPr/>
          <p:nvPr/>
        </p:nvGrpSpPr>
        <p:grpSpPr>
          <a:xfrm>
            <a:off x="8388630" y="997416"/>
            <a:ext cx="2425147" cy="1467629"/>
            <a:chOff x="1764552" y="1743517"/>
            <a:chExt cx="728481" cy="364240"/>
          </a:xfrm>
        </p:grpSpPr>
        <p:sp>
          <p:nvSpPr>
            <p:cNvPr id="6" name="Rectangle 5">
              <a:extLst>
                <a:ext uri="{FF2B5EF4-FFF2-40B4-BE49-F238E27FC236}">
                  <a16:creationId xmlns:a16="http://schemas.microsoft.com/office/drawing/2014/main" id="{8C7C3199-43AA-4456-BBE8-BF7CA38DE67B}"/>
                </a:ext>
              </a:extLst>
            </p:cNvPr>
            <p:cNvSpPr/>
            <p:nvPr/>
          </p:nvSpPr>
          <p:spPr>
            <a:xfrm>
              <a:off x="1764552" y="1743517"/>
              <a:ext cx="728481" cy="364240"/>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TextBox 6">
              <a:extLst>
                <a:ext uri="{FF2B5EF4-FFF2-40B4-BE49-F238E27FC236}">
                  <a16:creationId xmlns:a16="http://schemas.microsoft.com/office/drawing/2014/main" id="{179C7ECB-04BC-410E-994E-2CA8A040CCF4}"/>
                </a:ext>
              </a:extLst>
            </p:cNvPr>
            <p:cNvSpPr txBox="1"/>
            <p:nvPr/>
          </p:nvSpPr>
          <p:spPr>
            <a:xfrm>
              <a:off x="1764552" y="1743517"/>
              <a:ext cx="728481" cy="36424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2400" kern="1200" dirty="0"/>
                <a:t>Well-being</a:t>
              </a:r>
              <a:endParaRPr lang="en-US" sz="2400" kern="1200" dirty="0"/>
            </a:p>
          </p:txBody>
        </p:sp>
      </p:grpSp>
      <p:grpSp>
        <p:nvGrpSpPr>
          <p:cNvPr id="8" name="Group 7">
            <a:extLst>
              <a:ext uri="{FF2B5EF4-FFF2-40B4-BE49-F238E27FC236}">
                <a16:creationId xmlns:a16="http://schemas.microsoft.com/office/drawing/2014/main" id="{1DF0BEE2-12FC-4DCC-A3B4-7D364DCC042A}"/>
              </a:ext>
            </a:extLst>
          </p:cNvPr>
          <p:cNvGrpSpPr/>
          <p:nvPr/>
        </p:nvGrpSpPr>
        <p:grpSpPr>
          <a:xfrm>
            <a:off x="3273287" y="997416"/>
            <a:ext cx="2425147" cy="1467629"/>
            <a:chOff x="1627" y="1743517"/>
            <a:chExt cx="728481" cy="364240"/>
          </a:xfrm>
        </p:grpSpPr>
        <p:sp>
          <p:nvSpPr>
            <p:cNvPr id="9" name="Rectangle 8">
              <a:extLst>
                <a:ext uri="{FF2B5EF4-FFF2-40B4-BE49-F238E27FC236}">
                  <a16:creationId xmlns:a16="http://schemas.microsoft.com/office/drawing/2014/main" id="{EB99696C-42CF-46D9-8C40-743005BB96F2}"/>
                </a:ext>
              </a:extLst>
            </p:cNvPr>
            <p:cNvSpPr/>
            <p:nvPr/>
          </p:nvSpPr>
          <p:spPr>
            <a:xfrm>
              <a:off x="1627" y="1743517"/>
              <a:ext cx="728481" cy="364240"/>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TextBox 9">
              <a:extLst>
                <a:ext uri="{FF2B5EF4-FFF2-40B4-BE49-F238E27FC236}">
                  <a16:creationId xmlns:a16="http://schemas.microsoft.com/office/drawing/2014/main" id="{7E51558C-238D-4DAC-B5E4-88A562F7869E}"/>
                </a:ext>
              </a:extLst>
            </p:cNvPr>
            <p:cNvSpPr txBox="1"/>
            <p:nvPr/>
          </p:nvSpPr>
          <p:spPr>
            <a:xfrm>
              <a:off x="1627" y="1743517"/>
              <a:ext cx="728481" cy="36424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2400" kern="1200" dirty="0"/>
                <a:t>Macro level decision making</a:t>
              </a:r>
              <a:r>
                <a:rPr lang="en-GB" sz="1600" kern="1200" dirty="0"/>
                <a:t>.</a:t>
              </a:r>
              <a:endParaRPr lang="en-US" sz="1600" kern="1200" dirty="0"/>
            </a:p>
          </p:txBody>
        </p:sp>
      </p:grpSp>
      <p:grpSp>
        <p:nvGrpSpPr>
          <p:cNvPr id="11" name="Group 10">
            <a:extLst>
              <a:ext uri="{FF2B5EF4-FFF2-40B4-BE49-F238E27FC236}">
                <a16:creationId xmlns:a16="http://schemas.microsoft.com/office/drawing/2014/main" id="{5781C92E-E29E-4723-9D2C-348A56E54CC4}"/>
              </a:ext>
            </a:extLst>
          </p:cNvPr>
          <p:cNvGrpSpPr/>
          <p:nvPr/>
        </p:nvGrpSpPr>
        <p:grpSpPr>
          <a:xfrm>
            <a:off x="3273287" y="2584174"/>
            <a:ext cx="2425147" cy="1467629"/>
            <a:chOff x="2646015" y="1743517"/>
            <a:chExt cx="728481" cy="364240"/>
          </a:xfrm>
        </p:grpSpPr>
        <p:sp>
          <p:nvSpPr>
            <p:cNvPr id="12" name="Rectangle 11">
              <a:extLst>
                <a:ext uri="{FF2B5EF4-FFF2-40B4-BE49-F238E27FC236}">
                  <a16:creationId xmlns:a16="http://schemas.microsoft.com/office/drawing/2014/main" id="{67DC6ACF-9DF3-499B-A838-3C6E3B188485}"/>
                </a:ext>
              </a:extLst>
            </p:cNvPr>
            <p:cNvSpPr/>
            <p:nvPr/>
          </p:nvSpPr>
          <p:spPr>
            <a:xfrm>
              <a:off x="2646015" y="1743517"/>
              <a:ext cx="728481" cy="364240"/>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TextBox 12">
              <a:extLst>
                <a:ext uri="{FF2B5EF4-FFF2-40B4-BE49-F238E27FC236}">
                  <a16:creationId xmlns:a16="http://schemas.microsoft.com/office/drawing/2014/main" id="{55DF1D48-6399-44CC-B9C4-312780C8E35E}"/>
                </a:ext>
              </a:extLst>
            </p:cNvPr>
            <p:cNvSpPr txBox="1"/>
            <p:nvPr/>
          </p:nvSpPr>
          <p:spPr>
            <a:xfrm>
              <a:off x="2646015" y="1743517"/>
              <a:ext cx="728481" cy="36424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2400" kern="1200" dirty="0"/>
                <a:t>Ethical theory</a:t>
              </a:r>
              <a:endParaRPr lang="en-US" sz="2400" kern="1200" dirty="0"/>
            </a:p>
          </p:txBody>
        </p:sp>
      </p:grpSp>
      <p:grpSp>
        <p:nvGrpSpPr>
          <p:cNvPr id="14" name="Group 13">
            <a:extLst>
              <a:ext uri="{FF2B5EF4-FFF2-40B4-BE49-F238E27FC236}">
                <a16:creationId xmlns:a16="http://schemas.microsoft.com/office/drawing/2014/main" id="{A8B5C411-E9B7-4D1A-964F-372F9ACDA211}"/>
              </a:ext>
            </a:extLst>
          </p:cNvPr>
          <p:cNvGrpSpPr/>
          <p:nvPr/>
        </p:nvGrpSpPr>
        <p:grpSpPr>
          <a:xfrm>
            <a:off x="5830959" y="2584174"/>
            <a:ext cx="2425146" cy="1467629"/>
            <a:chOff x="3527478" y="1743517"/>
            <a:chExt cx="728481" cy="364240"/>
          </a:xfrm>
        </p:grpSpPr>
        <p:sp>
          <p:nvSpPr>
            <p:cNvPr id="15" name="Rectangle 14">
              <a:extLst>
                <a:ext uri="{FF2B5EF4-FFF2-40B4-BE49-F238E27FC236}">
                  <a16:creationId xmlns:a16="http://schemas.microsoft.com/office/drawing/2014/main" id="{CAFB68DC-AAC6-4FC5-BB33-DDFE2C0FB158}"/>
                </a:ext>
              </a:extLst>
            </p:cNvPr>
            <p:cNvSpPr/>
            <p:nvPr/>
          </p:nvSpPr>
          <p:spPr>
            <a:xfrm>
              <a:off x="3527478" y="1743517"/>
              <a:ext cx="728481" cy="364240"/>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6" name="TextBox 15">
              <a:extLst>
                <a:ext uri="{FF2B5EF4-FFF2-40B4-BE49-F238E27FC236}">
                  <a16:creationId xmlns:a16="http://schemas.microsoft.com/office/drawing/2014/main" id="{4A7A301C-DFB1-4E8F-A62E-E6806F60ABDF}"/>
                </a:ext>
              </a:extLst>
            </p:cNvPr>
            <p:cNvSpPr txBox="1"/>
            <p:nvPr/>
          </p:nvSpPr>
          <p:spPr>
            <a:xfrm>
              <a:off x="3527478" y="1743517"/>
              <a:ext cx="701642" cy="36424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2400" kern="1200" dirty="0"/>
                <a:t>Justice theory.</a:t>
              </a:r>
              <a:endParaRPr lang="en-US" sz="2400" kern="1200" dirty="0"/>
            </a:p>
          </p:txBody>
        </p:sp>
      </p:grpSp>
      <p:grpSp>
        <p:nvGrpSpPr>
          <p:cNvPr id="17" name="Group 16">
            <a:extLst>
              <a:ext uri="{FF2B5EF4-FFF2-40B4-BE49-F238E27FC236}">
                <a16:creationId xmlns:a16="http://schemas.microsoft.com/office/drawing/2014/main" id="{EE3A1192-FDBE-41DB-AF8F-D7C5526D829A}"/>
              </a:ext>
            </a:extLst>
          </p:cNvPr>
          <p:cNvGrpSpPr/>
          <p:nvPr/>
        </p:nvGrpSpPr>
        <p:grpSpPr>
          <a:xfrm>
            <a:off x="8388631" y="2584174"/>
            <a:ext cx="2425146" cy="1453009"/>
            <a:chOff x="4408941" y="1743517"/>
            <a:chExt cx="728481" cy="364240"/>
          </a:xfrm>
        </p:grpSpPr>
        <p:sp>
          <p:nvSpPr>
            <p:cNvPr id="18" name="Rectangle 17">
              <a:extLst>
                <a:ext uri="{FF2B5EF4-FFF2-40B4-BE49-F238E27FC236}">
                  <a16:creationId xmlns:a16="http://schemas.microsoft.com/office/drawing/2014/main" id="{9FCEFED3-3DDE-46EE-8011-0AEAD4C94305}"/>
                </a:ext>
              </a:extLst>
            </p:cNvPr>
            <p:cNvSpPr/>
            <p:nvPr/>
          </p:nvSpPr>
          <p:spPr>
            <a:xfrm>
              <a:off x="4408941" y="1743517"/>
              <a:ext cx="728481" cy="364240"/>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9" name="TextBox 18">
              <a:extLst>
                <a:ext uri="{FF2B5EF4-FFF2-40B4-BE49-F238E27FC236}">
                  <a16:creationId xmlns:a16="http://schemas.microsoft.com/office/drawing/2014/main" id="{A71D6349-FB40-4A10-8818-35FFFA62B365}"/>
                </a:ext>
              </a:extLst>
            </p:cNvPr>
            <p:cNvSpPr txBox="1"/>
            <p:nvPr/>
          </p:nvSpPr>
          <p:spPr>
            <a:xfrm>
              <a:off x="4408941" y="1743517"/>
              <a:ext cx="728481" cy="36424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2400" kern="1200" dirty="0"/>
                <a:t>The problem with power!</a:t>
              </a:r>
              <a:endParaRPr lang="en-US" sz="2400" kern="1200" dirty="0"/>
            </a:p>
          </p:txBody>
        </p:sp>
      </p:grpSp>
      <p:sp>
        <p:nvSpPr>
          <p:cNvPr id="20" name="Rectangle 19">
            <a:extLst>
              <a:ext uri="{FF2B5EF4-FFF2-40B4-BE49-F238E27FC236}">
                <a16:creationId xmlns:a16="http://schemas.microsoft.com/office/drawing/2014/main" id="{B2884113-A3B7-4501-B311-76F9B120C676}"/>
              </a:ext>
            </a:extLst>
          </p:cNvPr>
          <p:cNvSpPr/>
          <p:nvPr/>
        </p:nvSpPr>
        <p:spPr>
          <a:xfrm>
            <a:off x="338125" y="1482638"/>
            <a:ext cx="2802636" cy="2308324"/>
          </a:xfrm>
          <a:prstGeom prst="rect">
            <a:avLst/>
          </a:prstGeom>
        </p:spPr>
        <p:txBody>
          <a:bodyPr wrap="square">
            <a:spAutoFit/>
          </a:bodyPr>
          <a:lstStyle/>
          <a:p>
            <a:r>
              <a:rPr lang="en-GB" sz="3600" dirty="0">
                <a:solidFill>
                  <a:srgbClr val="000001"/>
                </a:solidFill>
              </a:rPr>
              <a:t>systematic barriers to mental health services</a:t>
            </a:r>
            <a:endParaRPr lang="en-GB" sz="3600" dirty="0"/>
          </a:p>
        </p:txBody>
      </p:sp>
      <p:grpSp>
        <p:nvGrpSpPr>
          <p:cNvPr id="21" name="Group 20">
            <a:extLst>
              <a:ext uri="{FF2B5EF4-FFF2-40B4-BE49-F238E27FC236}">
                <a16:creationId xmlns:a16="http://schemas.microsoft.com/office/drawing/2014/main" id="{C645BC9E-EF66-4694-8D37-F686572F7E17}"/>
              </a:ext>
            </a:extLst>
          </p:cNvPr>
          <p:cNvGrpSpPr/>
          <p:nvPr/>
        </p:nvGrpSpPr>
        <p:grpSpPr>
          <a:xfrm>
            <a:off x="5830959" y="997417"/>
            <a:ext cx="2425146" cy="1467628"/>
            <a:chOff x="1506184" y="1770178"/>
            <a:chExt cx="621836" cy="310918"/>
          </a:xfrm>
        </p:grpSpPr>
        <p:sp>
          <p:nvSpPr>
            <p:cNvPr id="22" name="Rectangle 21">
              <a:extLst>
                <a:ext uri="{FF2B5EF4-FFF2-40B4-BE49-F238E27FC236}">
                  <a16:creationId xmlns:a16="http://schemas.microsoft.com/office/drawing/2014/main" id="{65B3456A-69B1-489C-B3F5-58D9FBBB576E}"/>
                </a:ext>
              </a:extLst>
            </p:cNvPr>
            <p:cNvSpPr/>
            <p:nvPr/>
          </p:nvSpPr>
          <p:spPr>
            <a:xfrm>
              <a:off x="1506184" y="1770178"/>
              <a:ext cx="621836" cy="310918"/>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3" name="TextBox 22">
              <a:extLst>
                <a:ext uri="{FF2B5EF4-FFF2-40B4-BE49-F238E27FC236}">
                  <a16:creationId xmlns:a16="http://schemas.microsoft.com/office/drawing/2014/main" id="{FFF3259D-EF09-4E3A-95FE-9F44E617E47A}"/>
                </a:ext>
              </a:extLst>
            </p:cNvPr>
            <p:cNvSpPr txBox="1"/>
            <p:nvPr/>
          </p:nvSpPr>
          <p:spPr>
            <a:xfrm>
              <a:off x="1506184" y="1770178"/>
              <a:ext cx="621836" cy="31091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445" tIns="4445" rIns="4445" bIns="4445" numCol="1" spcCol="1270" anchor="ctr" anchorCtr="0">
              <a:noAutofit/>
            </a:bodyPr>
            <a:lstStyle/>
            <a:p>
              <a:pPr marL="0" lvl="0" indent="0" algn="ctr" defTabSz="311150">
                <a:lnSpc>
                  <a:spcPct val="90000"/>
                </a:lnSpc>
                <a:spcBef>
                  <a:spcPct val="0"/>
                </a:spcBef>
                <a:spcAft>
                  <a:spcPct val="35000"/>
                </a:spcAft>
                <a:buNone/>
              </a:pPr>
              <a:r>
                <a:rPr lang="en-GB" sz="2400" kern="1200" dirty="0"/>
                <a:t>Impacts on social justice </a:t>
              </a:r>
              <a:endParaRPr lang="en-US" sz="2400" kern="1200" dirty="0"/>
            </a:p>
          </p:txBody>
        </p:sp>
      </p:grpSp>
      <p:sp>
        <p:nvSpPr>
          <p:cNvPr id="2" name="TextBox 1">
            <a:extLst>
              <a:ext uri="{FF2B5EF4-FFF2-40B4-BE49-F238E27FC236}">
                <a16:creationId xmlns:a16="http://schemas.microsoft.com/office/drawing/2014/main" id="{D92EDB18-40FD-4B50-9516-BC9A69CD0537}"/>
              </a:ext>
            </a:extLst>
          </p:cNvPr>
          <p:cNvSpPr txBox="1"/>
          <p:nvPr/>
        </p:nvSpPr>
        <p:spPr>
          <a:xfrm>
            <a:off x="10476246" y="6149010"/>
            <a:ext cx="1715754" cy="369332"/>
          </a:xfrm>
          <a:prstGeom prst="rect">
            <a:avLst/>
          </a:prstGeom>
          <a:noFill/>
        </p:spPr>
        <p:txBody>
          <a:bodyPr wrap="square" rtlCol="0">
            <a:spAutoFit/>
          </a:bodyPr>
          <a:lstStyle/>
          <a:p>
            <a:r>
              <a:rPr lang="en-GB" dirty="0">
                <a:solidFill>
                  <a:schemeClr val="bg1"/>
                </a:solidFill>
              </a:rPr>
              <a:t>(Daniels, 1985)</a:t>
            </a:r>
          </a:p>
        </p:txBody>
      </p:sp>
    </p:spTree>
    <p:extLst>
      <p:ext uri="{BB962C8B-B14F-4D97-AF65-F5344CB8AC3E}">
        <p14:creationId xmlns:p14="http://schemas.microsoft.com/office/powerpoint/2010/main" val="1508261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ppt_x"/>
                                          </p:val>
                                        </p:tav>
                                        <p:tav tm="100000">
                                          <p:val>
                                            <p:strVal val="#ppt_x"/>
                                          </p:val>
                                        </p:tav>
                                      </p:tavLst>
                                    </p:anim>
                                    <p:anim calcmode="lin" valueType="num">
                                      <p:cBhvr additive="base">
                                        <p:cTn id="1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7"/>
                                        </p:tgtEl>
                                        <p:attrNameLst>
                                          <p:attrName>style.visibility</p:attrName>
                                        </p:attrNameLst>
                                      </p:cBhvr>
                                      <p:to>
                                        <p:strVal val="visible"/>
                                      </p:to>
                                    </p:set>
                                    <p:anim calcmode="lin" valueType="num">
                                      <p:cBhvr additive="base">
                                        <p:cTn id="37" dur="500" fill="hold"/>
                                        <p:tgtEl>
                                          <p:spTgt spid="17"/>
                                        </p:tgtEl>
                                        <p:attrNameLst>
                                          <p:attrName>ppt_x</p:attrName>
                                        </p:attrNameLst>
                                      </p:cBhvr>
                                      <p:tavLst>
                                        <p:tav tm="0">
                                          <p:val>
                                            <p:strVal val="#ppt_x"/>
                                          </p:val>
                                        </p:tav>
                                        <p:tav tm="100000">
                                          <p:val>
                                            <p:strVal val="#ppt_x"/>
                                          </p:val>
                                        </p:tav>
                                      </p:tavLst>
                                    </p:anim>
                                    <p:anim calcmode="lin" valueType="num">
                                      <p:cBhvr additive="base">
                                        <p:cTn id="3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7" name="Picture 6" descr="A screenshot of a cell phone&#10;&#10;Description generated with high confidence">
            <a:extLst>
              <a:ext uri="{FF2B5EF4-FFF2-40B4-BE49-F238E27FC236}">
                <a16:creationId xmlns:a16="http://schemas.microsoft.com/office/drawing/2014/main" id="{EFEB7FC0-1E65-46D1-BE94-B88C61178F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3673" y="2015734"/>
            <a:ext cx="4269283" cy="4037746"/>
          </a:xfrm>
          <a:prstGeom prst="rect">
            <a:avLst/>
          </a:prstGeom>
        </p:spPr>
      </p:pic>
      <p:sp>
        <p:nvSpPr>
          <p:cNvPr id="2" name="Title 1">
            <a:extLst>
              <a:ext uri="{FF2B5EF4-FFF2-40B4-BE49-F238E27FC236}">
                <a16:creationId xmlns:a16="http://schemas.microsoft.com/office/drawing/2014/main" id="{9763F234-F5AA-4048-A36B-25CEBBC2D6E8}"/>
              </a:ext>
            </a:extLst>
          </p:cNvPr>
          <p:cNvSpPr>
            <a:spLocks noGrp="1"/>
          </p:cNvSpPr>
          <p:nvPr>
            <p:ph type="title"/>
          </p:nvPr>
        </p:nvSpPr>
        <p:spPr/>
        <p:txBody>
          <a:bodyPr>
            <a:normAutofit/>
          </a:bodyPr>
          <a:lstStyle/>
          <a:p>
            <a:r>
              <a:rPr lang="en-GB" dirty="0"/>
              <a:t>Coupe (2014) study</a:t>
            </a:r>
          </a:p>
        </p:txBody>
      </p:sp>
      <p:sp>
        <p:nvSpPr>
          <p:cNvPr id="23" name="Content Placeholder 2">
            <a:extLst>
              <a:ext uri="{FF2B5EF4-FFF2-40B4-BE49-F238E27FC236}">
                <a16:creationId xmlns:a16="http://schemas.microsoft.com/office/drawing/2014/main" id="{22F5048A-5BEA-41FF-B342-9BB1999B8CF2}"/>
              </a:ext>
            </a:extLst>
          </p:cNvPr>
          <p:cNvSpPr>
            <a:spLocks noGrp="1"/>
          </p:cNvSpPr>
          <p:nvPr>
            <p:ph idx="1"/>
          </p:nvPr>
        </p:nvSpPr>
        <p:spPr>
          <a:xfrm>
            <a:off x="509043" y="2015734"/>
            <a:ext cx="6355990" cy="4037747"/>
          </a:xfrm>
        </p:spPr>
        <p:txBody>
          <a:bodyPr>
            <a:normAutofit fontScale="92500" lnSpcReduction="10000"/>
          </a:bodyPr>
          <a:lstStyle/>
          <a:p>
            <a:pPr>
              <a:lnSpc>
                <a:spcPct val="110000"/>
              </a:lnSpc>
            </a:pPr>
            <a:r>
              <a:rPr lang="en-GB" sz="2400" dirty="0"/>
              <a:t>Conducted a study of the collaborative care framework.</a:t>
            </a:r>
          </a:p>
          <a:p>
            <a:pPr>
              <a:lnSpc>
                <a:spcPct val="110000"/>
              </a:lnSpc>
            </a:pPr>
            <a:r>
              <a:rPr lang="en-GB" sz="2400" dirty="0"/>
              <a:t>Communication identified as a barrier to framework implementation.</a:t>
            </a:r>
          </a:p>
          <a:p>
            <a:pPr>
              <a:lnSpc>
                <a:spcPct val="110000"/>
              </a:lnSpc>
            </a:pPr>
            <a:endParaRPr lang="en-GB" sz="2400" dirty="0"/>
          </a:p>
          <a:p>
            <a:pPr marL="0" indent="0">
              <a:lnSpc>
                <a:spcPct val="110000"/>
              </a:lnSpc>
              <a:buNone/>
            </a:pPr>
            <a:r>
              <a:rPr lang="en-GB" sz="2400" u="sng" dirty="0"/>
              <a:t>The fix:</a:t>
            </a:r>
          </a:p>
          <a:p>
            <a:pPr>
              <a:lnSpc>
                <a:spcPct val="110000"/>
              </a:lnSpc>
            </a:pPr>
            <a:r>
              <a:rPr lang="en-GB" sz="2400" dirty="0"/>
              <a:t>Facilitation of communication of services.</a:t>
            </a:r>
          </a:p>
          <a:p>
            <a:pPr>
              <a:lnSpc>
                <a:spcPct val="110000"/>
              </a:lnSpc>
            </a:pPr>
            <a:r>
              <a:rPr lang="en-GB" sz="2400" dirty="0"/>
              <a:t>Removal of hierarchical organisational barriers.</a:t>
            </a:r>
          </a:p>
          <a:p>
            <a:pPr>
              <a:lnSpc>
                <a:spcPct val="110000"/>
              </a:lnSpc>
            </a:pPr>
            <a:r>
              <a:rPr lang="en-GB" sz="2400" dirty="0"/>
              <a:t>Person-centred focus.</a:t>
            </a:r>
          </a:p>
          <a:p>
            <a:pPr marL="0" indent="0">
              <a:lnSpc>
                <a:spcPct val="110000"/>
              </a:lnSpc>
              <a:buNone/>
            </a:pPr>
            <a:endParaRPr lang="en-GB" sz="1900" dirty="0"/>
          </a:p>
          <a:p>
            <a:pPr marL="0" indent="0">
              <a:lnSpc>
                <a:spcPct val="110000"/>
              </a:lnSpc>
              <a:buNone/>
            </a:pPr>
            <a:endParaRPr lang="en-GB" sz="1900" dirty="0"/>
          </a:p>
        </p:txBody>
      </p:sp>
      <p:sp>
        <p:nvSpPr>
          <p:cNvPr id="9" name="TextBox 8">
            <a:extLst>
              <a:ext uri="{FF2B5EF4-FFF2-40B4-BE49-F238E27FC236}">
                <a16:creationId xmlns:a16="http://schemas.microsoft.com/office/drawing/2014/main" id="{EB6DC9C1-B805-4F56-AAC1-45C190AD6016}"/>
              </a:ext>
            </a:extLst>
          </p:cNvPr>
          <p:cNvSpPr txBox="1"/>
          <p:nvPr/>
        </p:nvSpPr>
        <p:spPr>
          <a:xfrm>
            <a:off x="7659757" y="6215460"/>
            <a:ext cx="4121426" cy="369332"/>
          </a:xfrm>
          <a:prstGeom prst="rect">
            <a:avLst/>
          </a:prstGeom>
          <a:noFill/>
        </p:spPr>
        <p:txBody>
          <a:bodyPr wrap="square" rtlCol="0">
            <a:spAutoFit/>
          </a:bodyPr>
          <a:lstStyle/>
          <a:p>
            <a:r>
              <a:rPr lang="en-GB" dirty="0">
                <a:solidFill>
                  <a:schemeClr val="bg1"/>
                </a:solidFill>
              </a:rPr>
              <a:t>(CCSMH Conference, 2007; Coupe, 2014)</a:t>
            </a:r>
          </a:p>
        </p:txBody>
      </p:sp>
    </p:spTree>
    <p:extLst>
      <p:ext uri="{BB962C8B-B14F-4D97-AF65-F5344CB8AC3E}">
        <p14:creationId xmlns:p14="http://schemas.microsoft.com/office/powerpoint/2010/main" val="208428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B6022176-0F9D-40D4-925E-BDE6A9C8F2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60458" y="2174242"/>
            <a:ext cx="3124351" cy="3124351"/>
          </a:xfrm>
          <a:prstGeom prst="rect">
            <a:avLst/>
          </a:prstGeom>
        </p:spPr>
      </p:pic>
      <p:sp>
        <p:nvSpPr>
          <p:cNvPr id="2" name="Title 1">
            <a:extLst>
              <a:ext uri="{FF2B5EF4-FFF2-40B4-BE49-F238E27FC236}">
                <a16:creationId xmlns:a16="http://schemas.microsoft.com/office/drawing/2014/main" id="{4494AEB8-0548-4B40-A28E-78BFC2D2BDD2}"/>
              </a:ext>
            </a:extLst>
          </p:cNvPr>
          <p:cNvSpPr>
            <a:spLocks noGrp="1"/>
          </p:cNvSpPr>
          <p:nvPr>
            <p:ph type="title"/>
          </p:nvPr>
        </p:nvSpPr>
        <p:spPr/>
        <p:txBody>
          <a:bodyPr>
            <a:normAutofit/>
          </a:bodyPr>
          <a:lstStyle/>
          <a:p>
            <a:r>
              <a:rPr lang="en-GB" dirty="0"/>
              <a:t>Paths to personalisation framework</a:t>
            </a:r>
          </a:p>
        </p:txBody>
      </p:sp>
      <p:sp>
        <p:nvSpPr>
          <p:cNvPr id="3" name="Content Placeholder 2">
            <a:extLst>
              <a:ext uri="{FF2B5EF4-FFF2-40B4-BE49-F238E27FC236}">
                <a16:creationId xmlns:a16="http://schemas.microsoft.com/office/drawing/2014/main" id="{BDC64011-DA27-4830-A1BF-96E67B948E7A}"/>
              </a:ext>
            </a:extLst>
          </p:cNvPr>
          <p:cNvSpPr>
            <a:spLocks noGrp="1"/>
          </p:cNvSpPr>
          <p:nvPr>
            <p:ph idx="1"/>
          </p:nvPr>
        </p:nvSpPr>
        <p:spPr>
          <a:xfrm>
            <a:off x="1451579" y="2015734"/>
            <a:ext cx="6327855" cy="4159983"/>
          </a:xfrm>
        </p:spPr>
        <p:txBody>
          <a:bodyPr>
            <a:normAutofit/>
          </a:bodyPr>
          <a:lstStyle/>
          <a:p>
            <a:pPr>
              <a:lnSpc>
                <a:spcPct val="110000"/>
              </a:lnSpc>
            </a:pPr>
            <a:r>
              <a:rPr lang="en-GB" dirty="0"/>
              <a:t>Organisational understanding of the need for person-centre, collaborative care solutions.</a:t>
            </a:r>
          </a:p>
          <a:p>
            <a:pPr>
              <a:lnSpc>
                <a:spcPct val="110000"/>
              </a:lnSpc>
            </a:pPr>
            <a:r>
              <a:rPr lang="en-GB" dirty="0"/>
              <a:t>Allows individual empowerment, control and choice.</a:t>
            </a:r>
          </a:p>
          <a:p>
            <a:pPr marL="0" indent="0">
              <a:lnSpc>
                <a:spcPct val="110000"/>
              </a:lnSpc>
              <a:buNone/>
            </a:pPr>
            <a:r>
              <a:rPr lang="en-GB" dirty="0"/>
              <a:t>Possible issues with the framework:</a:t>
            </a:r>
          </a:p>
          <a:p>
            <a:pPr marL="0" indent="0">
              <a:lnSpc>
                <a:spcPct val="110000"/>
              </a:lnSpc>
              <a:buNone/>
            </a:pPr>
            <a:r>
              <a:rPr lang="en-GB" dirty="0"/>
              <a:t>Those who lack capacity would need to be considered when assessing the wishes of the individual whilst ensuring safeguarding protocol.</a:t>
            </a:r>
          </a:p>
          <a:p>
            <a:pPr marL="0" indent="0">
              <a:lnSpc>
                <a:spcPct val="110000"/>
              </a:lnSpc>
              <a:buNone/>
            </a:pPr>
            <a:endParaRPr lang="en-GB" dirty="0"/>
          </a:p>
          <a:p>
            <a:pPr marL="0" indent="0">
              <a:lnSpc>
                <a:spcPct val="110000"/>
              </a:lnSpc>
              <a:buNone/>
            </a:pPr>
            <a:r>
              <a:rPr lang="en-GB" dirty="0"/>
              <a:t>IMCA could assist in this process if included in the framework.</a:t>
            </a:r>
          </a:p>
          <a:p>
            <a:pPr marL="0" indent="0">
              <a:lnSpc>
                <a:spcPct val="110000"/>
              </a:lnSpc>
              <a:buNone/>
            </a:pPr>
            <a:endParaRPr lang="en-GB" dirty="0"/>
          </a:p>
          <a:p>
            <a:pPr>
              <a:lnSpc>
                <a:spcPct val="110000"/>
              </a:lnSpc>
            </a:pPr>
            <a:endParaRPr lang="en-GB" sz="1600" dirty="0"/>
          </a:p>
        </p:txBody>
      </p:sp>
      <p:sp>
        <p:nvSpPr>
          <p:cNvPr id="4" name="Rectangle 3">
            <a:extLst>
              <a:ext uri="{FF2B5EF4-FFF2-40B4-BE49-F238E27FC236}">
                <a16:creationId xmlns:a16="http://schemas.microsoft.com/office/drawing/2014/main" id="{622925E7-2E82-424E-8628-5A8D84FE46BE}"/>
              </a:ext>
            </a:extLst>
          </p:cNvPr>
          <p:cNvSpPr/>
          <p:nvPr/>
        </p:nvSpPr>
        <p:spPr>
          <a:xfrm>
            <a:off x="5414263" y="6244947"/>
            <a:ext cx="6932924" cy="369332"/>
          </a:xfrm>
          <a:prstGeom prst="rect">
            <a:avLst/>
          </a:prstGeom>
        </p:spPr>
        <p:txBody>
          <a:bodyPr wrap="none">
            <a:spAutoFit/>
          </a:bodyPr>
          <a:lstStyle/>
          <a:p>
            <a:r>
              <a:rPr lang="en-GB" dirty="0">
                <a:solidFill>
                  <a:schemeClr val="bg1"/>
                </a:solidFill>
              </a:rPr>
              <a:t>(The national mental health development unit, 2010); (Illustration, 2018) </a:t>
            </a:r>
          </a:p>
        </p:txBody>
      </p:sp>
    </p:spTree>
    <p:extLst>
      <p:ext uri="{BB962C8B-B14F-4D97-AF65-F5344CB8AC3E}">
        <p14:creationId xmlns:p14="http://schemas.microsoft.com/office/powerpoint/2010/main" val="1784286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618A9-8F65-462E-9EEA-73623B09A72D}"/>
              </a:ext>
            </a:extLst>
          </p:cNvPr>
          <p:cNvSpPr>
            <a:spLocks noGrp="1"/>
          </p:cNvSpPr>
          <p:nvPr>
            <p:ph type="title"/>
          </p:nvPr>
        </p:nvSpPr>
        <p:spPr/>
        <p:txBody>
          <a:bodyPr>
            <a:normAutofit/>
          </a:bodyPr>
          <a:lstStyle/>
          <a:p>
            <a:r>
              <a:rPr lang="en-GB" dirty="0"/>
              <a:t>Boundaries and safeguarding</a:t>
            </a:r>
          </a:p>
        </p:txBody>
      </p:sp>
      <p:graphicFrame>
        <p:nvGraphicFramePr>
          <p:cNvPr id="51" name="Content Placeholder 2">
            <a:extLst>
              <a:ext uri="{FF2B5EF4-FFF2-40B4-BE49-F238E27FC236}">
                <a16:creationId xmlns:a16="http://schemas.microsoft.com/office/drawing/2014/main" id="{561AA979-85AA-42EA-80F0-8BBC9015454B}"/>
              </a:ext>
            </a:extLst>
          </p:cNvPr>
          <p:cNvGraphicFramePr>
            <a:graphicFrameLocks noGrp="1"/>
          </p:cNvGraphicFramePr>
          <p:nvPr>
            <p:ph idx="1"/>
            <p:extLst>
              <p:ext uri="{D42A27DB-BD31-4B8C-83A1-F6EECF244321}">
                <p14:modId xmlns:p14="http://schemas.microsoft.com/office/powerpoint/2010/main" val="2055966669"/>
              </p:ext>
            </p:extLst>
          </p:nvPr>
        </p:nvGraphicFramePr>
        <p:xfrm>
          <a:off x="391550" y="1473235"/>
          <a:ext cx="11408899" cy="47127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0D9232DF-3BE9-45C1-8786-426258EDDFE7}"/>
              </a:ext>
            </a:extLst>
          </p:cNvPr>
          <p:cNvSpPr txBox="1"/>
          <p:nvPr/>
        </p:nvSpPr>
        <p:spPr>
          <a:xfrm>
            <a:off x="8256104" y="6308034"/>
            <a:ext cx="3697358" cy="369332"/>
          </a:xfrm>
          <a:prstGeom prst="rect">
            <a:avLst/>
          </a:prstGeom>
          <a:noFill/>
        </p:spPr>
        <p:txBody>
          <a:bodyPr wrap="square" rtlCol="0">
            <a:spAutoFit/>
          </a:bodyPr>
          <a:lstStyle/>
          <a:p>
            <a:r>
              <a:rPr lang="en-GB" dirty="0">
                <a:solidFill>
                  <a:schemeClr val="bg1"/>
                </a:solidFill>
              </a:rPr>
              <a:t>(Care Quality Commission, 2018 [1] ) </a:t>
            </a:r>
          </a:p>
        </p:txBody>
      </p:sp>
    </p:spTree>
    <p:extLst>
      <p:ext uri="{BB962C8B-B14F-4D97-AF65-F5344CB8AC3E}">
        <p14:creationId xmlns:p14="http://schemas.microsoft.com/office/powerpoint/2010/main" val="1179361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1419-0266-491D-945B-044AAD331B50}"/>
              </a:ext>
            </a:extLst>
          </p:cNvPr>
          <p:cNvSpPr>
            <a:spLocks noGrp="1"/>
          </p:cNvSpPr>
          <p:nvPr>
            <p:ph type="title"/>
          </p:nvPr>
        </p:nvSpPr>
        <p:spPr/>
        <p:txBody>
          <a:bodyPr/>
          <a:lstStyle/>
          <a:p>
            <a:pPr algn="ctr"/>
            <a:r>
              <a:rPr lang="en-GB" dirty="0"/>
              <a:t>MANAGING Client experience of services CQC</a:t>
            </a:r>
          </a:p>
        </p:txBody>
      </p:sp>
      <p:sp>
        <p:nvSpPr>
          <p:cNvPr id="4" name="TextBox 3">
            <a:extLst>
              <a:ext uri="{FF2B5EF4-FFF2-40B4-BE49-F238E27FC236}">
                <a16:creationId xmlns:a16="http://schemas.microsoft.com/office/drawing/2014/main" id="{75BCE671-FDB0-4C0A-ADC2-81E0506FB2AA}"/>
              </a:ext>
            </a:extLst>
          </p:cNvPr>
          <p:cNvSpPr txBox="1"/>
          <p:nvPr/>
        </p:nvSpPr>
        <p:spPr>
          <a:xfrm>
            <a:off x="8405871" y="6303138"/>
            <a:ext cx="3594907" cy="369332"/>
          </a:xfrm>
          <a:prstGeom prst="rect">
            <a:avLst/>
          </a:prstGeom>
          <a:noFill/>
        </p:spPr>
        <p:txBody>
          <a:bodyPr wrap="square" rtlCol="0">
            <a:spAutoFit/>
          </a:bodyPr>
          <a:lstStyle/>
          <a:p>
            <a:r>
              <a:rPr lang="en-GB" dirty="0">
                <a:solidFill>
                  <a:schemeClr val="bg1"/>
                </a:solidFill>
              </a:rPr>
              <a:t>(Care quality commission, 2016 [3] ) </a:t>
            </a:r>
          </a:p>
        </p:txBody>
      </p:sp>
      <p:sp>
        <p:nvSpPr>
          <p:cNvPr id="5" name="TextBox 4">
            <a:extLst>
              <a:ext uri="{FF2B5EF4-FFF2-40B4-BE49-F238E27FC236}">
                <a16:creationId xmlns:a16="http://schemas.microsoft.com/office/drawing/2014/main" id="{59693775-8ED4-4FF4-A8E3-D38974D467C5}"/>
              </a:ext>
            </a:extLst>
          </p:cNvPr>
          <p:cNvSpPr txBox="1"/>
          <p:nvPr/>
        </p:nvSpPr>
        <p:spPr>
          <a:xfrm>
            <a:off x="793501" y="2117946"/>
            <a:ext cx="2715878" cy="1200329"/>
          </a:xfrm>
          <a:prstGeom prst="rect">
            <a:avLst/>
          </a:prstGeom>
          <a:noFill/>
        </p:spPr>
        <p:txBody>
          <a:bodyPr wrap="square" rtlCol="0">
            <a:spAutoFit/>
          </a:bodyPr>
          <a:lstStyle/>
          <a:p>
            <a:r>
              <a:rPr lang="en-GB" dirty="0"/>
              <a:t>1 - using' informatics received regarding a service user to assess risk of harm, abuse or neglect.</a:t>
            </a:r>
          </a:p>
        </p:txBody>
      </p:sp>
      <p:sp>
        <p:nvSpPr>
          <p:cNvPr id="6" name="TextBox 5">
            <a:extLst>
              <a:ext uri="{FF2B5EF4-FFF2-40B4-BE49-F238E27FC236}">
                <a16:creationId xmlns:a16="http://schemas.microsoft.com/office/drawing/2014/main" id="{3881E89C-690A-40A4-8435-89EFFB297172}"/>
              </a:ext>
            </a:extLst>
          </p:cNvPr>
          <p:cNvSpPr txBox="1"/>
          <p:nvPr/>
        </p:nvSpPr>
        <p:spPr>
          <a:xfrm>
            <a:off x="4425002" y="2079569"/>
            <a:ext cx="2082019" cy="1477328"/>
          </a:xfrm>
          <a:prstGeom prst="rect">
            <a:avLst/>
          </a:prstGeom>
          <a:noFill/>
        </p:spPr>
        <p:txBody>
          <a:bodyPr wrap="square" rtlCol="0">
            <a:spAutoFit/>
          </a:bodyPr>
          <a:lstStyle/>
          <a:p>
            <a:r>
              <a:rPr lang="en-GB" dirty="0"/>
              <a:t>2 - reporting findings of the assessment to the appropriate authorities</a:t>
            </a:r>
          </a:p>
        </p:txBody>
      </p:sp>
      <p:sp>
        <p:nvSpPr>
          <p:cNvPr id="7" name="TextBox 6">
            <a:extLst>
              <a:ext uri="{FF2B5EF4-FFF2-40B4-BE49-F238E27FC236}">
                <a16:creationId xmlns:a16="http://schemas.microsoft.com/office/drawing/2014/main" id="{0EE83474-A6C6-4A6A-B968-5AE8451C13E0}"/>
              </a:ext>
            </a:extLst>
          </p:cNvPr>
          <p:cNvSpPr txBox="1"/>
          <p:nvPr/>
        </p:nvSpPr>
        <p:spPr>
          <a:xfrm>
            <a:off x="7422644" y="1979446"/>
            <a:ext cx="2652064" cy="1477328"/>
          </a:xfrm>
          <a:prstGeom prst="rect">
            <a:avLst/>
          </a:prstGeom>
          <a:noFill/>
        </p:spPr>
        <p:txBody>
          <a:bodyPr wrap="square" rtlCol="0">
            <a:spAutoFit/>
          </a:bodyPr>
          <a:lstStyle/>
          <a:p>
            <a:r>
              <a:rPr lang="en-GB" dirty="0"/>
              <a:t>3 - make investigations by communicating with service users to identify Possible safeguarding issues</a:t>
            </a:r>
          </a:p>
        </p:txBody>
      </p:sp>
      <p:sp>
        <p:nvSpPr>
          <p:cNvPr id="8" name="TextBox 7">
            <a:extLst>
              <a:ext uri="{FF2B5EF4-FFF2-40B4-BE49-F238E27FC236}">
                <a16:creationId xmlns:a16="http://schemas.microsoft.com/office/drawing/2014/main" id="{45FC4EB6-C063-4304-8061-FEB4A3522EBF}"/>
              </a:ext>
            </a:extLst>
          </p:cNvPr>
          <p:cNvSpPr txBox="1"/>
          <p:nvPr/>
        </p:nvSpPr>
        <p:spPr>
          <a:xfrm>
            <a:off x="793501" y="4022155"/>
            <a:ext cx="2628415" cy="1200329"/>
          </a:xfrm>
          <a:prstGeom prst="rect">
            <a:avLst/>
          </a:prstGeom>
          <a:noFill/>
        </p:spPr>
        <p:txBody>
          <a:bodyPr wrap="square" rtlCol="0">
            <a:spAutoFit/>
          </a:bodyPr>
          <a:lstStyle/>
          <a:p>
            <a:r>
              <a:rPr lang="en-GB" dirty="0"/>
              <a:t>4 - report and Publish any findings regarding safeguarding a aspect or reports.</a:t>
            </a:r>
          </a:p>
        </p:txBody>
      </p:sp>
      <p:sp>
        <p:nvSpPr>
          <p:cNvPr id="9" name="TextBox 8">
            <a:extLst>
              <a:ext uri="{FF2B5EF4-FFF2-40B4-BE49-F238E27FC236}">
                <a16:creationId xmlns:a16="http://schemas.microsoft.com/office/drawing/2014/main" id="{F2885BEB-A30A-4D4E-9F17-FC4707D314A3}"/>
              </a:ext>
            </a:extLst>
          </p:cNvPr>
          <p:cNvSpPr txBox="1"/>
          <p:nvPr/>
        </p:nvSpPr>
        <p:spPr>
          <a:xfrm>
            <a:off x="4425002" y="4039767"/>
            <a:ext cx="2411895" cy="1477328"/>
          </a:xfrm>
          <a:prstGeom prst="rect">
            <a:avLst/>
          </a:prstGeom>
          <a:noFill/>
        </p:spPr>
        <p:txBody>
          <a:bodyPr wrap="square" rtlCol="0">
            <a:spAutoFit/>
          </a:bodyPr>
          <a:lstStyle/>
          <a:p>
            <a:r>
              <a:rPr lang="en-GB" dirty="0"/>
              <a:t>5 - If a safeguarding issue is identified within a care service the appropriate action needs to be taken.</a:t>
            </a:r>
          </a:p>
        </p:txBody>
      </p:sp>
      <p:sp>
        <p:nvSpPr>
          <p:cNvPr id="10" name="TextBox 9">
            <a:extLst>
              <a:ext uri="{FF2B5EF4-FFF2-40B4-BE49-F238E27FC236}">
                <a16:creationId xmlns:a16="http://schemas.microsoft.com/office/drawing/2014/main" id="{29B4B3E3-2C34-4591-9B47-033657A85392}"/>
              </a:ext>
            </a:extLst>
          </p:cNvPr>
          <p:cNvSpPr txBox="1"/>
          <p:nvPr/>
        </p:nvSpPr>
        <p:spPr>
          <a:xfrm>
            <a:off x="7422644" y="3745156"/>
            <a:ext cx="3594907" cy="1754326"/>
          </a:xfrm>
          <a:prstGeom prst="rect">
            <a:avLst/>
          </a:prstGeom>
          <a:noFill/>
        </p:spPr>
        <p:txBody>
          <a:bodyPr wrap="square" rtlCol="0">
            <a:spAutoFit/>
          </a:bodyPr>
          <a:lstStyle/>
          <a:p>
            <a:r>
              <a:rPr lang="en-GB" dirty="0"/>
              <a:t>6 - facilitate or attend multi-agency working ? or meetings with relevant partners such as the Police, local councils, health agencies, governmental agencies 1 departments and regulators.</a:t>
            </a:r>
          </a:p>
        </p:txBody>
      </p:sp>
    </p:spTree>
    <p:extLst>
      <p:ext uri="{BB962C8B-B14F-4D97-AF65-F5344CB8AC3E}">
        <p14:creationId xmlns:p14="http://schemas.microsoft.com/office/powerpoint/2010/main" val="10078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5"/>
                                        </p:tgtEl>
                                      </p:cBhvr>
                                    </p:animEffect>
                                    <p:animScale>
                                      <p:cBhvr>
                                        <p:cTn id="7" dur="250" autoRev="1" fill="hold"/>
                                        <p:tgtEl>
                                          <p:spTgt spid="5"/>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6"/>
                                        </p:tgtEl>
                                      </p:cBhvr>
                                    </p:animEffect>
                                    <p:animScale>
                                      <p:cBhvr>
                                        <p:cTn id="12" dur="250" autoRev="1" fill="hold"/>
                                        <p:tgtEl>
                                          <p:spTgt spid="6"/>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7"/>
                                        </p:tgtEl>
                                      </p:cBhvr>
                                    </p:animEffect>
                                    <p:animScale>
                                      <p:cBhvr>
                                        <p:cTn id="17" dur="250" autoRev="1" fill="hold"/>
                                        <p:tgtEl>
                                          <p:spTgt spid="7"/>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8"/>
                                        </p:tgtEl>
                                      </p:cBhvr>
                                    </p:animEffect>
                                    <p:animScale>
                                      <p:cBhvr>
                                        <p:cTn id="22" dur="250" autoRev="1" fill="hold"/>
                                        <p:tgtEl>
                                          <p:spTgt spid="8"/>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9"/>
                                        </p:tgtEl>
                                      </p:cBhvr>
                                    </p:animEffect>
                                    <p:animScale>
                                      <p:cBhvr>
                                        <p:cTn id="27" dur="250" autoRev="1" fill="hold"/>
                                        <p:tgtEl>
                                          <p:spTgt spid="9"/>
                                        </p:tgtEl>
                                      </p:cBhvr>
                                      <p:by x="105000" y="105000"/>
                                    </p:animScale>
                                  </p:childTnLst>
                                </p:cTn>
                              </p:par>
                            </p:childTnLst>
                          </p:cTn>
                        </p:par>
                      </p:childTnLst>
                    </p:cTn>
                  </p:par>
                  <p:par>
                    <p:cTn id="28" fill="hold">
                      <p:stCondLst>
                        <p:cond delay="indefinite"/>
                      </p:stCondLst>
                      <p:childTnLst>
                        <p:par>
                          <p:cTn id="29" fill="hold">
                            <p:stCondLst>
                              <p:cond delay="0"/>
                            </p:stCondLst>
                            <p:childTnLst>
                              <p:par>
                                <p:cTn id="30" presetID="26" presetClass="emph" presetSubtype="0" fill="hold" grpId="0" nodeType="clickEffect">
                                  <p:stCondLst>
                                    <p:cond delay="0"/>
                                  </p:stCondLst>
                                  <p:childTnLst>
                                    <p:animEffect transition="out" filter="fade">
                                      <p:cBhvr>
                                        <p:cTn id="31" dur="500" tmFilter="0, 0; .2, .5; .8, .5; 1, 0"/>
                                        <p:tgtEl>
                                          <p:spTgt spid="10"/>
                                        </p:tgtEl>
                                      </p:cBhvr>
                                    </p:animEffect>
                                    <p:animScale>
                                      <p:cBhvr>
                                        <p:cTn id="32" dur="250" autoRev="1" fill="hold"/>
                                        <p:tgtEl>
                                          <p:spTgt spid="1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4058E-DFA4-433A-9933-8E12293FFF14}"/>
              </a:ext>
            </a:extLst>
          </p:cNvPr>
          <p:cNvSpPr>
            <a:spLocks noGrp="1"/>
          </p:cNvSpPr>
          <p:nvPr>
            <p:ph type="title"/>
          </p:nvPr>
        </p:nvSpPr>
        <p:spPr>
          <a:xfrm>
            <a:off x="1304730" y="319323"/>
            <a:ext cx="9582540" cy="1003040"/>
          </a:xfrm>
        </p:spPr>
        <p:txBody>
          <a:bodyPr>
            <a:normAutofit/>
          </a:bodyPr>
          <a:lstStyle/>
          <a:p>
            <a:pPr algn="ctr"/>
            <a:r>
              <a:rPr lang="en-GB" sz="3000" dirty="0"/>
              <a:t>Boundaries and safeguarding for mental health advocacy</a:t>
            </a:r>
          </a:p>
        </p:txBody>
      </p:sp>
      <p:sp>
        <p:nvSpPr>
          <p:cNvPr id="3" name="Content Placeholder 2">
            <a:extLst>
              <a:ext uri="{FF2B5EF4-FFF2-40B4-BE49-F238E27FC236}">
                <a16:creationId xmlns:a16="http://schemas.microsoft.com/office/drawing/2014/main" id="{E404AA10-6541-4334-AEE3-8D81F36EDA52}"/>
              </a:ext>
            </a:extLst>
          </p:cNvPr>
          <p:cNvSpPr>
            <a:spLocks noGrp="1"/>
          </p:cNvSpPr>
          <p:nvPr>
            <p:ph idx="1"/>
          </p:nvPr>
        </p:nvSpPr>
        <p:spPr>
          <a:xfrm>
            <a:off x="3461846" y="1786597"/>
            <a:ext cx="4383441" cy="1180737"/>
          </a:xfrm>
        </p:spPr>
        <p:txBody>
          <a:bodyPr>
            <a:normAutofit fontScale="40000" lnSpcReduction="20000"/>
          </a:bodyPr>
          <a:lstStyle/>
          <a:p>
            <a:pPr marL="0" indent="0" algn="ctr">
              <a:buNone/>
            </a:pPr>
            <a:r>
              <a:rPr lang="en-GB" sz="6000" u="sng" dirty="0"/>
              <a:t>The advocacy charter - Key principles to ensure best practice;</a:t>
            </a:r>
          </a:p>
          <a:p>
            <a:pPr marL="0" indent="0" algn="ctr">
              <a:buNone/>
            </a:pPr>
            <a:endParaRPr lang="en-GB" sz="6000" u="sng" dirty="0"/>
          </a:p>
          <a:p>
            <a:pPr marL="0" indent="0" algn="ctr">
              <a:buNone/>
            </a:pPr>
            <a:endParaRPr lang="en-GB" dirty="0"/>
          </a:p>
        </p:txBody>
      </p:sp>
      <p:sp>
        <p:nvSpPr>
          <p:cNvPr id="5" name="TextBox 4">
            <a:extLst>
              <a:ext uri="{FF2B5EF4-FFF2-40B4-BE49-F238E27FC236}">
                <a16:creationId xmlns:a16="http://schemas.microsoft.com/office/drawing/2014/main" id="{252F049C-CFAD-4609-B719-6466A0B48B14}"/>
              </a:ext>
            </a:extLst>
          </p:cNvPr>
          <p:cNvSpPr txBox="1"/>
          <p:nvPr/>
        </p:nvSpPr>
        <p:spPr>
          <a:xfrm>
            <a:off x="725358" y="3076799"/>
            <a:ext cx="2723124" cy="461665"/>
          </a:xfrm>
          <a:prstGeom prst="rect">
            <a:avLst/>
          </a:prstGeom>
          <a:noFill/>
        </p:spPr>
        <p:txBody>
          <a:bodyPr wrap="square" rtlCol="0">
            <a:spAutoFit/>
          </a:bodyPr>
          <a:lstStyle/>
          <a:p>
            <a:r>
              <a:rPr lang="en-GB" sz="2400" dirty="0"/>
              <a:t>Clarity Of Purpose</a:t>
            </a:r>
          </a:p>
        </p:txBody>
      </p:sp>
      <p:sp>
        <p:nvSpPr>
          <p:cNvPr id="6" name="TextBox 5">
            <a:extLst>
              <a:ext uri="{FF2B5EF4-FFF2-40B4-BE49-F238E27FC236}">
                <a16:creationId xmlns:a16="http://schemas.microsoft.com/office/drawing/2014/main" id="{0B494158-3A3F-477A-AF10-D1AC2FA2AC02}"/>
              </a:ext>
            </a:extLst>
          </p:cNvPr>
          <p:cNvSpPr txBox="1"/>
          <p:nvPr/>
        </p:nvSpPr>
        <p:spPr>
          <a:xfrm>
            <a:off x="4877782" y="3124304"/>
            <a:ext cx="2297724" cy="461665"/>
          </a:xfrm>
          <a:prstGeom prst="rect">
            <a:avLst/>
          </a:prstGeom>
          <a:noFill/>
        </p:spPr>
        <p:txBody>
          <a:bodyPr wrap="square" rtlCol="0">
            <a:spAutoFit/>
          </a:bodyPr>
          <a:lstStyle/>
          <a:p>
            <a:r>
              <a:rPr lang="en-GB" sz="2400" dirty="0"/>
              <a:t>Independence</a:t>
            </a:r>
          </a:p>
        </p:txBody>
      </p:sp>
      <p:sp>
        <p:nvSpPr>
          <p:cNvPr id="8" name="TextBox 7">
            <a:extLst>
              <a:ext uri="{FF2B5EF4-FFF2-40B4-BE49-F238E27FC236}">
                <a16:creationId xmlns:a16="http://schemas.microsoft.com/office/drawing/2014/main" id="{DBFC4203-08CF-4714-951B-BC5A10C1D6DF}"/>
              </a:ext>
            </a:extLst>
          </p:cNvPr>
          <p:cNvSpPr txBox="1"/>
          <p:nvPr/>
        </p:nvSpPr>
        <p:spPr>
          <a:xfrm>
            <a:off x="8239237" y="3076800"/>
            <a:ext cx="3449614" cy="461665"/>
          </a:xfrm>
          <a:prstGeom prst="rect">
            <a:avLst/>
          </a:prstGeom>
          <a:noFill/>
        </p:spPr>
        <p:txBody>
          <a:bodyPr wrap="square" rtlCol="0">
            <a:spAutoFit/>
          </a:bodyPr>
          <a:lstStyle/>
          <a:p>
            <a:r>
              <a:rPr lang="en-GB" sz="2400" dirty="0"/>
              <a:t>Person Centred Approach</a:t>
            </a:r>
          </a:p>
        </p:txBody>
      </p:sp>
      <p:sp>
        <p:nvSpPr>
          <p:cNvPr id="9" name="TextBox 8">
            <a:extLst>
              <a:ext uri="{FF2B5EF4-FFF2-40B4-BE49-F238E27FC236}">
                <a16:creationId xmlns:a16="http://schemas.microsoft.com/office/drawing/2014/main" id="{A26DD609-90F3-43B4-861B-836E02135D83}"/>
              </a:ext>
            </a:extLst>
          </p:cNvPr>
          <p:cNvSpPr txBox="1"/>
          <p:nvPr/>
        </p:nvSpPr>
        <p:spPr>
          <a:xfrm>
            <a:off x="413459" y="4060995"/>
            <a:ext cx="2331680" cy="461665"/>
          </a:xfrm>
          <a:prstGeom prst="rect">
            <a:avLst/>
          </a:prstGeom>
          <a:noFill/>
        </p:spPr>
        <p:txBody>
          <a:bodyPr wrap="square" rtlCol="0">
            <a:spAutoFit/>
          </a:bodyPr>
          <a:lstStyle/>
          <a:p>
            <a:r>
              <a:rPr lang="en-GB" sz="2400" dirty="0"/>
              <a:t>Empowerment</a:t>
            </a:r>
          </a:p>
        </p:txBody>
      </p:sp>
      <p:sp>
        <p:nvSpPr>
          <p:cNvPr id="10" name="TextBox 9">
            <a:extLst>
              <a:ext uri="{FF2B5EF4-FFF2-40B4-BE49-F238E27FC236}">
                <a16:creationId xmlns:a16="http://schemas.microsoft.com/office/drawing/2014/main" id="{E90F6388-158F-4BD0-8E4F-139A032481C4}"/>
              </a:ext>
            </a:extLst>
          </p:cNvPr>
          <p:cNvSpPr txBox="1"/>
          <p:nvPr/>
        </p:nvSpPr>
        <p:spPr>
          <a:xfrm>
            <a:off x="2993022" y="4055636"/>
            <a:ext cx="3102978" cy="461665"/>
          </a:xfrm>
          <a:prstGeom prst="rect">
            <a:avLst/>
          </a:prstGeom>
          <a:noFill/>
        </p:spPr>
        <p:txBody>
          <a:bodyPr wrap="square" rtlCol="0">
            <a:spAutoFit/>
          </a:bodyPr>
          <a:lstStyle/>
          <a:p>
            <a:r>
              <a:rPr lang="en-GB" sz="2400" dirty="0"/>
              <a:t>Equal Opportunities</a:t>
            </a:r>
          </a:p>
        </p:txBody>
      </p:sp>
      <p:sp>
        <p:nvSpPr>
          <p:cNvPr id="11" name="TextBox 10">
            <a:extLst>
              <a:ext uri="{FF2B5EF4-FFF2-40B4-BE49-F238E27FC236}">
                <a16:creationId xmlns:a16="http://schemas.microsoft.com/office/drawing/2014/main" id="{41B44841-4D84-4872-83DB-F639A5D32B70}"/>
              </a:ext>
            </a:extLst>
          </p:cNvPr>
          <p:cNvSpPr txBox="1"/>
          <p:nvPr/>
        </p:nvSpPr>
        <p:spPr>
          <a:xfrm>
            <a:off x="6343883" y="4055635"/>
            <a:ext cx="1760412" cy="461665"/>
          </a:xfrm>
          <a:prstGeom prst="rect">
            <a:avLst/>
          </a:prstGeom>
          <a:noFill/>
        </p:spPr>
        <p:txBody>
          <a:bodyPr wrap="square" rtlCol="0">
            <a:spAutoFit/>
          </a:bodyPr>
          <a:lstStyle/>
          <a:p>
            <a:r>
              <a:rPr lang="en-GB" sz="2400" dirty="0"/>
              <a:t>Accessibility</a:t>
            </a:r>
          </a:p>
        </p:txBody>
      </p:sp>
      <p:sp>
        <p:nvSpPr>
          <p:cNvPr id="12" name="TextBox 11">
            <a:extLst>
              <a:ext uri="{FF2B5EF4-FFF2-40B4-BE49-F238E27FC236}">
                <a16:creationId xmlns:a16="http://schemas.microsoft.com/office/drawing/2014/main" id="{3B503257-B71D-472A-BC36-14411D7DD225}"/>
              </a:ext>
            </a:extLst>
          </p:cNvPr>
          <p:cNvSpPr txBox="1"/>
          <p:nvPr/>
        </p:nvSpPr>
        <p:spPr>
          <a:xfrm>
            <a:off x="8795094" y="4050753"/>
            <a:ext cx="3263239" cy="461665"/>
          </a:xfrm>
          <a:prstGeom prst="rect">
            <a:avLst/>
          </a:prstGeom>
          <a:noFill/>
        </p:spPr>
        <p:txBody>
          <a:bodyPr wrap="square" rtlCol="0">
            <a:spAutoFit/>
          </a:bodyPr>
          <a:lstStyle/>
          <a:p>
            <a:r>
              <a:rPr lang="en-GB" sz="2400" dirty="0"/>
              <a:t>Supporting of Advocates</a:t>
            </a:r>
          </a:p>
        </p:txBody>
      </p:sp>
      <p:sp>
        <p:nvSpPr>
          <p:cNvPr id="13" name="TextBox 12">
            <a:extLst>
              <a:ext uri="{FF2B5EF4-FFF2-40B4-BE49-F238E27FC236}">
                <a16:creationId xmlns:a16="http://schemas.microsoft.com/office/drawing/2014/main" id="{DE73B002-8846-4A1E-9213-6A38E80AC38A}"/>
              </a:ext>
            </a:extLst>
          </p:cNvPr>
          <p:cNvSpPr txBox="1"/>
          <p:nvPr/>
        </p:nvSpPr>
        <p:spPr>
          <a:xfrm>
            <a:off x="413459" y="5292906"/>
            <a:ext cx="2288242" cy="461665"/>
          </a:xfrm>
          <a:prstGeom prst="rect">
            <a:avLst/>
          </a:prstGeom>
          <a:noFill/>
        </p:spPr>
        <p:txBody>
          <a:bodyPr wrap="square" rtlCol="0">
            <a:spAutoFit/>
          </a:bodyPr>
          <a:lstStyle/>
          <a:p>
            <a:r>
              <a:rPr lang="en-GB" sz="2400" dirty="0"/>
              <a:t>Accountability</a:t>
            </a:r>
          </a:p>
        </p:txBody>
      </p:sp>
      <p:sp>
        <p:nvSpPr>
          <p:cNvPr id="14" name="TextBox 13">
            <a:extLst>
              <a:ext uri="{FF2B5EF4-FFF2-40B4-BE49-F238E27FC236}">
                <a16:creationId xmlns:a16="http://schemas.microsoft.com/office/drawing/2014/main" id="{82B084B1-F26D-4A71-9C8E-146EDFA3063B}"/>
              </a:ext>
            </a:extLst>
          </p:cNvPr>
          <p:cNvSpPr txBox="1"/>
          <p:nvPr/>
        </p:nvSpPr>
        <p:spPr>
          <a:xfrm>
            <a:off x="3220773" y="5292906"/>
            <a:ext cx="2087104" cy="461665"/>
          </a:xfrm>
          <a:prstGeom prst="rect">
            <a:avLst/>
          </a:prstGeom>
          <a:noFill/>
        </p:spPr>
        <p:txBody>
          <a:bodyPr wrap="square" rtlCol="0">
            <a:spAutoFit/>
          </a:bodyPr>
          <a:lstStyle/>
          <a:p>
            <a:r>
              <a:rPr lang="en-GB" sz="2400" dirty="0"/>
              <a:t>Confidentiality</a:t>
            </a:r>
          </a:p>
        </p:txBody>
      </p:sp>
      <p:sp>
        <p:nvSpPr>
          <p:cNvPr id="15" name="TextBox 14">
            <a:extLst>
              <a:ext uri="{FF2B5EF4-FFF2-40B4-BE49-F238E27FC236}">
                <a16:creationId xmlns:a16="http://schemas.microsoft.com/office/drawing/2014/main" id="{71A27654-5181-46CF-A505-27FCAA6CD437}"/>
              </a:ext>
            </a:extLst>
          </p:cNvPr>
          <p:cNvSpPr txBox="1"/>
          <p:nvPr/>
        </p:nvSpPr>
        <p:spPr>
          <a:xfrm>
            <a:off x="6478826" y="5292905"/>
            <a:ext cx="1760411" cy="461665"/>
          </a:xfrm>
          <a:prstGeom prst="rect">
            <a:avLst/>
          </a:prstGeom>
          <a:noFill/>
        </p:spPr>
        <p:txBody>
          <a:bodyPr wrap="square" rtlCol="0">
            <a:spAutoFit/>
          </a:bodyPr>
          <a:lstStyle/>
          <a:p>
            <a:r>
              <a:rPr lang="en-GB" sz="2400" dirty="0"/>
              <a:t>Complaints</a:t>
            </a:r>
          </a:p>
        </p:txBody>
      </p:sp>
      <p:sp>
        <p:nvSpPr>
          <p:cNvPr id="16" name="TextBox 15">
            <a:extLst>
              <a:ext uri="{FF2B5EF4-FFF2-40B4-BE49-F238E27FC236}">
                <a16:creationId xmlns:a16="http://schemas.microsoft.com/office/drawing/2014/main" id="{CC7A926A-9A7A-48B8-A677-7CCFDF2ED435}"/>
              </a:ext>
            </a:extLst>
          </p:cNvPr>
          <p:cNvSpPr txBox="1"/>
          <p:nvPr/>
        </p:nvSpPr>
        <p:spPr>
          <a:xfrm>
            <a:off x="9410186" y="5292904"/>
            <a:ext cx="2179292" cy="461665"/>
          </a:xfrm>
          <a:prstGeom prst="rect">
            <a:avLst/>
          </a:prstGeom>
          <a:noFill/>
        </p:spPr>
        <p:txBody>
          <a:bodyPr wrap="square" rtlCol="0">
            <a:spAutoFit/>
          </a:bodyPr>
          <a:lstStyle/>
          <a:p>
            <a:r>
              <a:rPr lang="en-GB" sz="2400" dirty="0"/>
              <a:t>Safeguarding</a:t>
            </a:r>
          </a:p>
        </p:txBody>
      </p:sp>
      <p:sp>
        <p:nvSpPr>
          <p:cNvPr id="4" name="TextBox 3">
            <a:extLst>
              <a:ext uri="{FF2B5EF4-FFF2-40B4-BE49-F238E27FC236}">
                <a16:creationId xmlns:a16="http://schemas.microsoft.com/office/drawing/2014/main" id="{690D6C19-26BF-4462-8E80-6E207BF240A4}"/>
              </a:ext>
            </a:extLst>
          </p:cNvPr>
          <p:cNvSpPr txBox="1"/>
          <p:nvPr/>
        </p:nvSpPr>
        <p:spPr>
          <a:xfrm>
            <a:off x="5844209" y="6266858"/>
            <a:ext cx="6347791" cy="646331"/>
          </a:xfrm>
          <a:prstGeom prst="rect">
            <a:avLst/>
          </a:prstGeom>
          <a:noFill/>
        </p:spPr>
        <p:txBody>
          <a:bodyPr wrap="square" rtlCol="0">
            <a:spAutoFit/>
          </a:bodyPr>
          <a:lstStyle/>
          <a:p>
            <a:r>
              <a:rPr lang="en-GB" dirty="0">
                <a:solidFill>
                  <a:schemeClr val="bg1"/>
                </a:solidFill>
              </a:rPr>
              <a:t>(Care Quality Commission, 2018 [4] );  (The Advocacy Charter, 2014)  </a:t>
            </a:r>
          </a:p>
        </p:txBody>
      </p:sp>
    </p:spTree>
    <p:extLst>
      <p:ext uri="{BB962C8B-B14F-4D97-AF65-F5344CB8AC3E}">
        <p14:creationId xmlns:p14="http://schemas.microsoft.com/office/powerpoint/2010/main" val="2807804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500" fill="hold"/>
                                        <p:tgtEl>
                                          <p:spTgt spid="12"/>
                                        </p:tgtEl>
                                        <p:attrNameLst>
                                          <p:attrName>ppt_x</p:attrName>
                                        </p:attrNameLst>
                                      </p:cBhvr>
                                      <p:tavLst>
                                        <p:tav tm="0">
                                          <p:val>
                                            <p:strVal val="#ppt_x"/>
                                          </p:val>
                                        </p:tav>
                                        <p:tav tm="100000">
                                          <p:val>
                                            <p:strVal val="#ppt_x"/>
                                          </p:val>
                                        </p:tav>
                                      </p:tavLst>
                                    </p:anim>
                                    <p:anim calcmode="lin" valueType="num">
                                      <p:cBhvr additive="base">
                                        <p:cTn id="4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3"/>
                                        </p:tgtEl>
                                        <p:attrNameLst>
                                          <p:attrName>style.visibility</p:attrName>
                                        </p:attrNameLst>
                                      </p:cBhvr>
                                      <p:to>
                                        <p:strVal val="visible"/>
                                      </p:to>
                                    </p:set>
                                    <p:anim calcmode="lin" valueType="num">
                                      <p:cBhvr additive="base">
                                        <p:cTn id="49" dur="500" fill="hold"/>
                                        <p:tgtEl>
                                          <p:spTgt spid="13"/>
                                        </p:tgtEl>
                                        <p:attrNameLst>
                                          <p:attrName>ppt_x</p:attrName>
                                        </p:attrNameLst>
                                      </p:cBhvr>
                                      <p:tavLst>
                                        <p:tav tm="0">
                                          <p:val>
                                            <p:strVal val="#ppt_x"/>
                                          </p:val>
                                        </p:tav>
                                        <p:tav tm="100000">
                                          <p:val>
                                            <p:strVal val="#ppt_x"/>
                                          </p:val>
                                        </p:tav>
                                      </p:tavLst>
                                    </p:anim>
                                    <p:anim calcmode="lin" valueType="num">
                                      <p:cBhvr additive="base">
                                        <p:cTn id="5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4"/>
                                        </p:tgtEl>
                                        <p:attrNameLst>
                                          <p:attrName>style.visibility</p:attrName>
                                        </p:attrNameLst>
                                      </p:cBhvr>
                                      <p:to>
                                        <p:strVal val="visible"/>
                                      </p:to>
                                    </p:set>
                                    <p:anim calcmode="lin" valueType="num">
                                      <p:cBhvr additive="base">
                                        <p:cTn id="55" dur="500" fill="hold"/>
                                        <p:tgtEl>
                                          <p:spTgt spid="14"/>
                                        </p:tgtEl>
                                        <p:attrNameLst>
                                          <p:attrName>ppt_x</p:attrName>
                                        </p:attrNameLst>
                                      </p:cBhvr>
                                      <p:tavLst>
                                        <p:tav tm="0">
                                          <p:val>
                                            <p:strVal val="#ppt_x"/>
                                          </p:val>
                                        </p:tav>
                                        <p:tav tm="100000">
                                          <p:val>
                                            <p:strVal val="#ppt_x"/>
                                          </p:val>
                                        </p:tav>
                                      </p:tavLst>
                                    </p:anim>
                                    <p:anim calcmode="lin" valueType="num">
                                      <p:cBhvr additive="base">
                                        <p:cTn id="5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5"/>
                                        </p:tgtEl>
                                        <p:attrNameLst>
                                          <p:attrName>style.visibility</p:attrName>
                                        </p:attrNameLst>
                                      </p:cBhvr>
                                      <p:to>
                                        <p:strVal val="visible"/>
                                      </p:to>
                                    </p:set>
                                    <p:anim calcmode="lin" valueType="num">
                                      <p:cBhvr additive="base">
                                        <p:cTn id="61" dur="500" fill="hold"/>
                                        <p:tgtEl>
                                          <p:spTgt spid="15"/>
                                        </p:tgtEl>
                                        <p:attrNameLst>
                                          <p:attrName>ppt_x</p:attrName>
                                        </p:attrNameLst>
                                      </p:cBhvr>
                                      <p:tavLst>
                                        <p:tav tm="0">
                                          <p:val>
                                            <p:strVal val="#ppt_x"/>
                                          </p:val>
                                        </p:tav>
                                        <p:tav tm="100000">
                                          <p:val>
                                            <p:strVal val="#ppt_x"/>
                                          </p:val>
                                        </p:tav>
                                      </p:tavLst>
                                    </p:anim>
                                    <p:anim calcmode="lin" valueType="num">
                                      <p:cBhvr additive="base">
                                        <p:cTn id="6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6"/>
                                        </p:tgtEl>
                                        <p:attrNameLst>
                                          <p:attrName>style.visibility</p:attrName>
                                        </p:attrNameLst>
                                      </p:cBhvr>
                                      <p:to>
                                        <p:strVal val="visible"/>
                                      </p:to>
                                    </p:set>
                                    <p:anim calcmode="lin" valueType="num">
                                      <p:cBhvr additive="base">
                                        <p:cTn id="67" dur="500" fill="hold"/>
                                        <p:tgtEl>
                                          <p:spTgt spid="16"/>
                                        </p:tgtEl>
                                        <p:attrNameLst>
                                          <p:attrName>ppt_x</p:attrName>
                                        </p:attrNameLst>
                                      </p:cBhvr>
                                      <p:tavLst>
                                        <p:tav tm="0">
                                          <p:val>
                                            <p:strVal val="#ppt_x"/>
                                          </p:val>
                                        </p:tav>
                                        <p:tav tm="100000">
                                          <p:val>
                                            <p:strVal val="#ppt_x"/>
                                          </p:val>
                                        </p:tav>
                                      </p:tavLst>
                                    </p:anim>
                                    <p:anim calcmode="lin" valueType="num">
                                      <p:cBhvr additive="base">
                                        <p:cTn id="6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0" grpId="0"/>
      <p:bldP spid="11" grpId="0"/>
      <p:bldP spid="12" grpId="0"/>
      <p:bldP spid="13" grpId="0"/>
      <p:bldP spid="14" grpId="0"/>
      <p:bldP spid="15" grpId="0"/>
      <p:bldP spid="1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6" name="Picture 5" descr="A picture containing sky, scale&#10;&#10;Description generated with very high confidence">
            <a:extLst>
              <a:ext uri="{FF2B5EF4-FFF2-40B4-BE49-F238E27FC236}">
                <a16:creationId xmlns:a16="http://schemas.microsoft.com/office/drawing/2014/main" id="{171F207B-5DBA-4E6A-A794-6310BFFED1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4411" y="984372"/>
            <a:ext cx="4960442" cy="4303183"/>
          </a:xfrm>
          <a:prstGeom prst="rect">
            <a:avLst/>
          </a:prstGeom>
        </p:spPr>
      </p:pic>
      <p:sp>
        <p:nvSpPr>
          <p:cNvPr id="2" name="Title 1">
            <a:extLst>
              <a:ext uri="{FF2B5EF4-FFF2-40B4-BE49-F238E27FC236}">
                <a16:creationId xmlns:a16="http://schemas.microsoft.com/office/drawing/2014/main" id="{BDB10C70-790A-48A1-9F54-6D73DEF83F4D}"/>
              </a:ext>
            </a:extLst>
          </p:cNvPr>
          <p:cNvSpPr>
            <a:spLocks noGrp="1"/>
          </p:cNvSpPr>
          <p:nvPr>
            <p:ph type="title"/>
          </p:nvPr>
        </p:nvSpPr>
        <p:spPr>
          <a:xfrm>
            <a:off x="1451580" y="804520"/>
            <a:ext cx="4176511" cy="1049235"/>
          </a:xfrm>
        </p:spPr>
        <p:txBody>
          <a:bodyPr>
            <a:normAutofit/>
          </a:bodyPr>
          <a:lstStyle/>
          <a:p>
            <a:r>
              <a:rPr lang="en-GB" u="sng" dirty="0"/>
              <a:t>Policy in to practice</a:t>
            </a:r>
          </a:p>
        </p:txBody>
      </p:sp>
      <p:sp>
        <p:nvSpPr>
          <p:cNvPr id="3" name="Content Placeholder 2">
            <a:extLst>
              <a:ext uri="{FF2B5EF4-FFF2-40B4-BE49-F238E27FC236}">
                <a16:creationId xmlns:a16="http://schemas.microsoft.com/office/drawing/2014/main" id="{A92AA392-62BC-4271-A310-6D0B1F7369A7}"/>
              </a:ext>
            </a:extLst>
          </p:cNvPr>
          <p:cNvSpPr>
            <a:spLocks noGrp="1"/>
          </p:cNvSpPr>
          <p:nvPr>
            <p:ph idx="1"/>
          </p:nvPr>
        </p:nvSpPr>
        <p:spPr>
          <a:xfrm>
            <a:off x="1451581" y="2015732"/>
            <a:ext cx="4172212" cy="3450613"/>
          </a:xfrm>
        </p:spPr>
        <p:txBody>
          <a:bodyPr>
            <a:normAutofit/>
          </a:bodyPr>
          <a:lstStyle/>
          <a:p>
            <a:pPr>
              <a:lnSpc>
                <a:spcPct val="110000"/>
              </a:lnSpc>
            </a:pPr>
            <a:r>
              <a:rPr lang="en-GB"/>
              <a:t>The National Service Framework for mental health (NSFMH).</a:t>
            </a:r>
          </a:p>
          <a:p>
            <a:pPr>
              <a:lnSpc>
                <a:spcPct val="110000"/>
              </a:lnSpc>
            </a:pPr>
            <a:endParaRPr lang="en-GB"/>
          </a:p>
          <a:p>
            <a:pPr>
              <a:lnSpc>
                <a:spcPct val="110000"/>
              </a:lnSpc>
            </a:pPr>
            <a:r>
              <a:rPr lang="en-GB"/>
              <a:t>The NHS Plan.</a:t>
            </a:r>
          </a:p>
          <a:p>
            <a:pPr>
              <a:lnSpc>
                <a:spcPct val="110000"/>
              </a:lnSpc>
            </a:pPr>
            <a:endParaRPr lang="en-GB"/>
          </a:p>
          <a:p>
            <a:pPr>
              <a:lnSpc>
                <a:spcPct val="110000"/>
              </a:lnSpc>
            </a:pPr>
            <a:r>
              <a:rPr lang="en-GB"/>
              <a:t>More public service spending for new frameworks and models implementation.</a:t>
            </a:r>
          </a:p>
          <a:p>
            <a:pPr>
              <a:lnSpc>
                <a:spcPct val="110000"/>
              </a:lnSpc>
            </a:pPr>
            <a:endParaRPr lang="en-GB"/>
          </a:p>
        </p:txBody>
      </p:sp>
      <p:sp>
        <p:nvSpPr>
          <p:cNvPr id="9" name="TextBox 8">
            <a:extLst>
              <a:ext uri="{FF2B5EF4-FFF2-40B4-BE49-F238E27FC236}">
                <a16:creationId xmlns:a16="http://schemas.microsoft.com/office/drawing/2014/main" id="{0C2DB60F-72E4-4BDE-86D6-BFF2C2BA6030}"/>
              </a:ext>
            </a:extLst>
          </p:cNvPr>
          <p:cNvSpPr txBox="1"/>
          <p:nvPr/>
        </p:nvSpPr>
        <p:spPr>
          <a:xfrm>
            <a:off x="6575969" y="3703114"/>
            <a:ext cx="745588" cy="369332"/>
          </a:xfrm>
          <a:prstGeom prst="rect">
            <a:avLst/>
          </a:prstGeom>
          <a:noFill/>
        </p:spPr>
        <p:txBody>
          <a:bodyPr wrap="square" rtlCol="0">
            <a:spAutoFit/>
          </a:bodyPr>
          <a:lstStyle/>
          <a:p>
            <a:r>
              <a:rPr lang="en-GB" dirty="0"/>
              <a:t>policy</a:t>
            </a:r>
          </a:p>
        </p:txBody>
      </p:sp>
      <p:sp>
        <p:nvSpPr>
          <p:cNvPr id="10" name="TextBox 9">
            <a:extLst>
              <a:ext uri="{FF2B5EF4-FFF2-40B4-BE49-F238E27FC236}">
                <a16:creationId xmlns:a16="http://schemas.microsoft.com/office/drawing/2014/main" id="{9D9948AB-2C63-46AF-B627-873020604CB4}"/>
              </a:ext>
            </a:extLst>
          </p:cNvPr>
          <p:cNvSpPr txBox="1"/>
          <p:nvPr/>
        </p:nvSpPr>
        <p:spPr>
          <a:xfrm>
            <a:off x="9777046" y="4445391"/>
            <a:ext cx="963373" cy="369332"/>
          </a:xfrm>
          <a:prstGeom prst="rect">
            <a:avLst/>
          </a:prstGeom>
          <a:noFill/>
        </p:spPr>
        <p:txBody>
          <a:bodyPr wrap="square" rtlCol="0">
            <a:spAutoFit/>
          </a:bodyPr>
          <a:lstStyle/>
          <a:p>
            <a:r>
              <a:rPr lang="en-GB" dirty="0"/>
              <a:t>practice</a:t>
            </a:r>
          </a:p>
        </p:txBody>
      </p:sp>
      <p:sp>
        <p:nvSpPr>
          <p:cNvPr id="4" name="TextBox 3">
            <a:extLst>
              <a:ext uri="{FF2B5EF4-FFF2-40B4-BE49-F238E27FC236}">
                <a16:creationId xmlns:a16="http://schemas.microsoft.com/office/drawing/2014/main" id="{CE7FECBA-3FD1-4DFF-8C64-06C94A980EC3}"/>
              </a:ext>
            </a:extLst>
          </p:cNvPr>
          <p:cNvSpPr txBox="1"/>
          <p:nvPr/>
        </p:nvSpPr>
        <p:spPr>
          <a:xfrm>
            <a:off x="7913535" y="6294783"/>
            <a:ext cx="4690394" cy="369332"/>
          </a:xfrm>
          <a:prstGeom prst="rect">
            <a:avLst/>
          </a:prstGeom>
          <a:noFill/>
        </p:spPr>
        <p:txBody>
          <a:bodyPr wrap="square" rtlCol="0">
            <a:spAutoFit/>
          </a:bodyPr>
          <a:lstStyle/>
          <a:p>
            <a:r>
              <a:rPr lang="en-GB" dirty="0">
                <a:solidFill>
                  <a:schemeClr val="bg1"/>
                </a:solidFill>
              </a:rPr>
              <a:t>(Phillips </a:t>
            </a:r>
            <a:r>
              <a:rPr lang="en-GB" i="1" dirty="0">
                <a:solidFill>
                  <a:schemeClr val="bg1"/>
                </a:solidFill>
              </a:rPr>
              <a:t>et al, </a:t>
            </a:r>
            <a:r>
              <a:rPr lang="en-GB" dirty="0">
                <a:solidFill>
                  <a:schemeClr val="bg1"/>
                </a:solidFill>
              </a:rPr>
              <a:t>2012); (wise geek.com, 2018)</a:t>
            </a:r>
          </a:p>
        </p:txBody>
      </p:sp>
    </p:spTree>
    <p:extLst>
      <p:ext uri="{BB962C8B-B14F-4D97-AF65-F5344CB8AC3E}">
        <p14:creationId xmlns:p14="http://schemas.microsoft.com/office/powerpoint/2010/main" val="9751478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A3D2314-8728-4073-85E2-B37C9349E366}"/>
              </a:ext>
            </a:extLst>
          </p:cNvPr>
          <p:cNvSpPr/>
          <p:nvPr/>
        </p:nvSpPr>
        <p:spPr>
          <a:xfrm>
            <a:off x="2961861" y="852414"/>
            <a:ext cx="4817165" cy="1508105"/>
          </a:xfrm>
          <a:prstGeom prst="rect">
            <a:avLst/>
          </a:prstGeom>
        </p:spPr>
        <p:txBody>
          <a:bodyPr wrap="square">
            <a:spAutoFit/>
          </a:bodyPr>
          <a:lstStyle/>
          <a:p>
            <a:r>
              <a:rPr lang="en-GB" sz="2800" dirty="0"/>
              <a:t>Hibbins faced issues regarding:-</a:t>
            </a:r>
          </a:p>
          <a:p>
            <a:r>
              <a:rPr lang="en-GB" sz="2800" dirty="0"/>
              <a:t>     </a:t>
            </a:r>
          </a:p>
          <a:p>
            <a:r>
              <a:rPr lang="en-GB" dirty="0"/>
              <a:t>        </a:t>
            </a:r>
          </a:p>
          <a:p>
            <a:r>
              <a:rPr lang="en-GB" dirty="0"/>
              <a:t>        </a:t>
            </a:r>
          </a:p>
        </p:txBody>
      </p:sp>
      <p:sp>
        <p:nvSpPr>
          <p:cNvPr id="3" name="Rectangle 2">
            <a:extLst>
              <a:ext uri="{FF2B5EF4-FFF2-40B4-BE49-F238E27FC236}">
                <a16:creationId xmlns:a16="http://schemas.microsoft.com/office/drawing/2014/main" id="{D0F743C1-A604-4FA5-B744-1AF14D9910C3}"/>
              </a:ext>
            </a:extLst>
          </p:cNvPr>
          <p:cNvSpPr/>
          <p:nvPr/>
        </p:nvSpPr>
        <p:spPr>
          <a:xfrm>
            <a:off x="2319130" y="315604"/>
            <a:ext cx="6268278" cy="584775"/>
          </a:xfrm>
          <a:prstGeom prst="rect">
            <a:avLst/>
          </a:prstGeom>
        </p:spPr>
        <p:txBody>
          <a:bodyPr wrap="square">
            <a:spAutoFit/>
          </a:bodyPr>
          <a:lstStyle/>
          <a:p>
            <a:pPr algn="ctr"/>
            <a:r>
              <a:rPr lang="en-GB" sz="3200" u="sng" dirty="0"/>
              <a:t>Experiences of the service user</a:t>
            </a:r>
          </a:p>
        </p:txBody>
      </p:sp>
      <p:sp>
        <p:nvSpPr>
          <p:cNvPr id="4" name="TextBox 3">
            <a:extLst>
              <a:ext uri="{FF2B5EF4-FFF2-40B4-BE49-F238E27FC236}">
                <a16:creationId xmlns:a16="http://schemas.microsoft.com/office/drawing/2014/main" id="{56D5517E-2CB9-4FFD-B091-332871178546}"/>
              </a:ext>
            </a:extLst>
          </p:cNvPr>
          <p:cNvSpPr txBox="1"/>
          <p:nvPr/>
        </p:nvSpPr>
        <p:spPr>
          <a:xfrm>
            <a:off x="4403834" y="2125451"/>
            <a:ext cx="2929531" cy="954107"/>
          </a:xfrm>
          <a:prstGeom prst="rect">
            <a:avLst/>
          </a:prstGeom>
          <a:noFill/>
        </p:spPr>
        <p:txBody>
          <a:bodyPr wrap="square" rtlCol="0">
            <a:spAutoFit/>
          </a:bodyPr>
          <a:lstStyle/>
          <a:p>
            <a:r>
              <a:rPr lang="en-GB" sz="2800" dirty="0"/>
              <a:t>Power lies with the psychiatrist</a:t>
            </a:r>
          </a:p>
        </p:txBody>
      </p:sp>
      <p:sp>
        <p:nvSpPr>
          <p:cNvPr id="5" name="TextBox 4">
            <a:extLst>
              <a:ext uri="{FF2B5EF4-FFF2-40B4-BE49-F238E27FC236}">
                <a16:creationId xmlns:a16="http://schemas.microsoft.com/office/drawing/2014/main" id="{2AAC2109-7023-4692-8E65-F8244EE937E0}"/>
              </a:ext>
            </a:extLst>
          </p:cNvPr>
          <p:cNvSpPr txBox="1"/>
          <p:nvPr/>
        </p:nvSpPr>
        <p:spPr>
          <a:xfrm>
            <a:off x="561161" y="1963314"/>
            <a:ext cx="2040836" cy="1384995"/>
          </a:xfrm>
          <a:prstGeom prst="rect">
            <a:avLst/>
          </a:prstGeom>
          <a:noFill/>
        </p:spPr>
        <p:txBody>
          <a:bodyPr wrap="square" rtlCol="0">
            <a:spAutoFit/>
          </a:bodyPr>
          <a:lstStyle/>
          <a:p>
            <a:r>
              <a:rPr lang="en-GB" sz="2800" dirty="0"/>
              <a:t>Psychiatrist-Patient relationships</a:t>
            </a:r>
          </a:p>
        </p:txBody>
      </p:sp>
      <p:sp>
        <p:nvSpPr>
          <p:cNvPr id="6" name="TextBox 5">
            <a:extLst>
              <a:ext uri="{FF2B5EF4-FFF2-40B4-BE49-F238E27FC236}">
                <a16:creationId xmlns:a16="http://schemas.microsoft.com/office/drawing/2014/main" id="{AB03EFEC-8E1E-4F9A-9CAB-2C092FB29096}"/>
              </a:ext>
            </a:extLst>
          </p:cNvPr>
          <p:cNvSpPr txBox="1"/>
          <p:nvPr/>
        </p:nvSpPr>
        <p:spPr>
          <a:xfrm>
            <a:off x="8286719" y="1824814"/>
            <a:ext cx="3587229" cy="1815882"/>
          </a:xfrm>
          <a:prstGeom prst="rect">
            <a:avLst/>
          </a:prstGeom>
          <a:noFill/>
        </p:spPr>
        <p:txBody>
          <a:bodyPr wrap="square" rtlCol="0">
            <a:spAutoFit/>
          </a:bodyPr>
          <a:lstStyle/>
          <a:p>
            <a:r>
              <a:rPr lang="en-GB" sz="2800" dirty="0"/>
              <a:t>Community mental health teams deciding how often she would be seen</a:t>
            </a:r>
          </a:p>
        </p:txBody>
      </p:sp>
      <p:sp>
        <p:nvSpPr>
          <p:cNvPr id="7" name="TextBox 6">
            <a:extLst>
              <a:ext uri="{FF2B5EF4-FFF2-40B4-BE49-F238E27FC236}">
                <a16:creationId xmlns:a16="http://schemas.microsoft.com/office/drawing/2014/main" id="{7BBFFA6F-A88D-402F-9184-2C59AA35793D}"/>
              </a:ext>
            </a:extLst>
          </p:cNvPr>
          <p:cNvSpPr txBox="1"/>
          <p:nvPr/>
        </p:nvSpPr>
        <p:spPr>
          <a:xfrm>
            <a:off x="4200939" y="4041913"/>
            <a:ext cx="184731" cy="369332"/>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9F864F33-C3BC-4BC2-A49B-6CD1B93E46F3}"/>
              </a:ext>
            </a:extLst>
          </p:cNvPr>
          <p:cNvSpPr txBox="1"/>
          <p:nvPr/>
        </p:nvSpPr>
        <p:spPr>
          <a:xfrm>
            <a:off x="1363772" y="4411245"/>
            <a:ext cx="2929532" cy="954107"/>
          </a:xfrm>
          <a:prstGeom prst="rect">
            <a:avLst/>
          </a:prstGeom>
          <a:noFill/>
        </p:spPr>
        <p:txBody>
          <a:bodyPr wrap="square" rtlCol="0">
            <a:spAutoFit/>
          </a:bodyPr>
          <a:lstStyle/>
          <a:p>
            <a:r>
              <a:rPr lang="en-GB" sz="2800" dirty="0"/>
              <a:t>What care would she receive</a:t>
            </a:r>
          </a:p>
        </p:txBody>
      </p:sp>
      <p:sp>
        <p:nvSpPr>
          <p:cNvPr id="10" name="TextBox 9">
            <a:extLst>
              <a:ext uri="{FF2B5EF4-FFF2-40B4-BE49-F238E27FC236}">
                <a16:creationId xmlns:a16="http://schemas.microsoft.com/office/drawing/2014/main" id="{87617AAA-D284-4C59-A228-9423FD7B7105}"/>
              </a:ext>
            </a:extLst>
          </p:cNvPr>
          <p:cNvSpPr txBox="1"/>
          <p:nvPr/>
        </p:nvSpPr>
        <p:spPr>
          <a:xfrm>
            <a:off x="7527235" y="4411244"/>
            <a:ext cx="3511826" cy="954107"/>
          </a:xfrm>
          <a:prstGeom prst="rect">
            <a:avLst/>
          </a:prstGeom>
          <a:noFill/>
        </p:spPr>
        <p:txBody>
          <a:bodyPr wrap="square" rtlCol="0">
            <a:spAutoFit/>
          </a:bodyPr>
          <a:lstStyle/>
          <a:p>
            <a:r>
              <a:rPr lang="en-GB" dirty="0"/>
              <a:t> </a:t>
            </a:r>
            <a:r>
              <a:rPr lang="en-GB" sz="2800" dirty="0"/>
              <a:t>When would the care end.</a:t>
            </a:r>
          </a:p>
        </p:txBody>
      </p:sp>
      <p:sp>
        <p:nvSpPr>
          <p:cNvPr id="11" name="TextBox 10">
            <a:extLst>
              <a:ext uri="{FF2B5EF4-FFF2-40B4-BE49-F238E27FC236}">
                <a16:creationId xmlns:a16="http://schemas.microsoft.com/office/drawing/2014/main" id="{C3652F2F-1575-41B0-968F-6676C2649BD9}"/>
              </a:ext>
            </a:extLst>
          </p:cNvPr>
          <p:cNvSpPr txBox="1"/>
          <p:nvPr/>
        </p:nvSpPr>
        <p:spPr>
          <a:xfrm>
            <a:off x="10296939" y="6268278"/>
            <a:ext cx="2120348" cy="369332"/>
          </a:xfrm>
          <a:prstGeom prst="rect">
            <a:avLst/>
          </a:prstGeom>
          <a:noFill/>
        </p:spPr>
        <p:txBody>
          <a:bodyPr wrap="square" rtlCol="0">
            <a:spAutoFit/>
          </a:bodyPr>
          <a:lstStyle/>
          <a:p>
            <a:r>
              <a:rPr lang="en-GB" dirty="0">
                <a:solidFill>
                  <a:schemeClr val="bg1"/>
                </a:solidFill>
              </a:rPr>
              <a:t>(Hibbins, 2017) </a:t>
            </a:r>
          </a:p>
        </p:txBody>
      </p:sp>
    </p:spTree>
    <p:extLst>
      <p:ext uri="{BB962C8B-B14F-4D97-AF65-F5344CB8AC3E}">
        <p14:creationId xmlns:p14="http://schemas.microsoft.com/office/powerpoint/2010/main" val="2308855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5"/>
                                        </p:tgtEl>
                                      </p:cBhvr>
                                    </p:animEffect>
                                    <p:animScale>
                                      <p:cBhvr>
                                        <p:cTn id="7" dur="250" autoRev="1" fill="hold"/>
                                        <p:tgtEl>
                                          <p:spTgt spid="5"/>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4"/>
                                        </p:tgtEl>
                                      </p:cBhvr>
                                    </p:animEffect>
                                    <p:animScale>
                                      <p:cBhvr>
                                        <p:cTn id="12" dur="250" autoRev="1" fill="hold"/>
                                        <p:tgtEl>
                                          <p:spTgt spid="4"/>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6"/>
                                        </p:tgtEl>
                                      </p:cBhvr>
                                    </p:animEffect>
                                    <p:animScale>
                                      <p:cBhvr>
                                        <p:cTn id="17" dur="250" autoRev="1" fill="hold"/>
                                        <p:tgtEl>
                                          <p:spTgt spid="6"/>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9"/>
                                        </p:tgtEl>
                                      </p:cBhvr>
                                    </p:animEffect>
                                    <p:animScale>
                                      <p:cBhvr>
                                        <p:cTn id="22" dur="250" autoRev="1" fill="hold"/>
                                        <p:tgtEl>
                                          <p:spTgt spid="9"/>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10"/>
                                        </p:tgtEl>
                                      </p:cBhvr>
                                    </p:animEffect>
                                    <p:animScale>
                                      <p:cBhvr>
                                        <p:cTn id="27" dur="250" autoRev="1" fill="hold"/>
                                        <p:tgtEl>
                                          <p:spTgt spid="1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9" grpId="0"/>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10C278A-60A8-4A2D-879A-6F019E73A715}"/>
              </a:ext>
            </a:extLst>
          </p:cNvPr>
          <p:cNvSpPr txBox="1">
            <a:spLocks/>
          </p:cNvSpPr>
          <p:nvPr/>
        </p:nvSpPr>
        <p:spPr>
          <a:xfrm>
            <a:off x="793449" y="2410178"/>
            <a:ext cx="3335594" cy="1150161"/>
          </a:xfrm>
          <a:prstGeom prst="rect">
            <a:avLst/>
          </a:prstGeom>
        </p:spPr>
        <p:txBody>
          <a:bodyPr>
            <a:normAutofit fontScale="82500" lnSpcReduction="100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lgn="ctr"/>
            <a:r>
              <a:rPr lang="en-GB" dirty="0"/>
              <a:t>Experience of the service users, NHS statistics.</a:t>
            </a:r>
          </a:p>
        </p:txBody>
      </p:sp>
      <p:graphicFrame>
        <p:nvGraphicFramePr>
          <p:cNvPr id="9" name="Content Placeholder 2">
            <a:extLst>
              <a:ext uri="{FF2B5EF4-FFF2-40B4-BE49-F238E27FC236}">
                <a16:creationId xmlns:a16="http://schemas.microsoft.com/office/drawing/2014/main" id="{4A6D39A9-6620-4601-84C0-D93913F222C4}"/>
              </a:ext>
            </a:extLst>
          </p:cNvPr>
          <p:cNvGraphicFramePr>
            <a:graphicFrameLocks/>
          </p:cNvGraphicFramePr>
          <p:nvPr>
            <p:extLst>
              <p:ext uri="{D42A27DB-BD31-4B8C-83A1-F6EECF244321}">
                <p14:modId xmlns:p14="http://schemas.microsoft.com/office/powerpoint/2010/main" val="1379743064"/>
              </p:ext>
            </p:extLst>
          </p:nvPr>
        </p:nvGraphicFramePr>
        <p:xfrm>
          <a:off x="4902822" y="199197"/>
          <a:ext cx="6089650"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3A274E5F-324C-4690-865F-7EBD53966FB9}"/>
              </a:ext>
            </a:extLst>
          </p:cNvPr>
          <p:cNvSpPr txBox="1"/>
          <p:nvPr/>
        </p:nvSpPr>
        <p:spPr>
          <a:xfrm>
            <a:off x="6626088" y="6220787"/>
            <a:ext cx="1987825" cy="338554"/>
          </a:xfrm>
          <a:prstGeom prst="rect">
            <a:avLst/>
          </a:prstGeom>
          <a:noFill/>
        </p:spPr>
        <p:txBody>
          <a:bodyPr wrap="square" rtlCol="0">
            <a:spAutoFit/>
          </a:bodyPr>
          <a:lstStyle/>
          <a:p>
            <a:r>
              <a:rPr lang="en-GB" sz="1600" dirty="0">
                <a:solidFill>
                  <a:schemeClr val="bg1"/>
                </a:solidFill>
              </a:rPr>
              <a:t>(NHS England, 2017);</a:t>
            </a:r>
            <a:r>
              <a:rPr lang="en-GB" sz="1600" dirty="0"/>
              <a:t> </a:t>
            </a:r>
          </a:p>
        </p:txBody>
      </p:sp>
      <p:sp>
        <p:nvSpPr>
          <p:cNvPr id="3" name="TextBox 2">
            <a:extLst>
              <a:ext uri="{FF2B5EF4-FFF2-40B4-BE49-F238E27FC236}">
                <a16:creationId xmlns:a16="http://schemas.microsoft.com/office/drawing/2014/main" id="{5636C68D-1C44-46E5-AF8C-6A0ABFAE46B8}"/>
              </a:ext>
            </a:extLst>
          </p:cNvPr>
          <p:cNvSpPr txBox="1"/>
          <p:nvPr/>
        </p:nvSpPr>
        <p:spPr>
          <a:xfrm>
            <a:off x="8441635" y="6220787"/>
            <a:ext cx="3958746" cy="338554"/>
          </a:xfrm>
          <a:prstGeom prst="rect">
            <a:avLst/>
          </a:prstGeom>
          <a:noFill/>
        </p:spPr>
        <p:txBody>
          <a:bodyPr wrap="square" rtlCol="0">
            <a:spAutoFit/>
          </a:bodyPr>
          <a:lstStyle/>
          <a:p>
            <a:r>
              <a:rPr lang="en-GB" sz="1600" dirty="0">
                <a:solidFill>
                  <a:schemeClr val="bg1"/>
                </a:solidFill>
              </a:rPr>
              <a:t>(The Care Quality Commission, 2017 [2] )</a:t>
            </a:r>
            <a:r>
              <a:rPr lang="en-GB" sz="1600" dirty="0"/>
              <a:t> </a:t>
            </a:r>
          </a:p>
        </p:txBody>
      </p:sp>
    </p:spTree>
    <p:extLst>
      <p:ext uri="{BB962C8B-B14F-4D97-AF65-F5344CB8AC3E}">
        <p14:creationId xmlns:p14="http://schemas.microsoft.com/office/powerpoint/2010/main" val="477284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B6B53-CB6F-4AAD-AA27-8100B3819A0B}"/>
              </a:ext>
            </a:extLst>
          </p:cNvPr>
          <p:cNvSpPr>
            <a:spLocks noGrp="1"/>
          </p:cNvSpPr>
          <p:nvPr>
            <p:ph type="title"/>
          </p:nvPr>
        </p:nvSpPr>
        <p:spPr/>
        <p:txBody>
          <a:bodyPr>
            <a:normAutofit/>
          </a:bodyPr>
          <a:lstStyle/>
          <a:p>
            <a:r>
              <a:rPr lang="en-GB" dirty="0"/>
              <a:t>Third sector services for mental health</a:t>
            </a:r>
          </a:p>
        </p:txBody>
      </p:sp>
      <p:graphicFrame>
        <p:nvGraphicFramePr>
          <p:cNvPr id="27" name="Content Placeholder 2">
            <a:extLst>
              <a:ext uri="{FF2B5EF4-FFF2-40B4-BE49-F238E27FC236}">
                <a16:creationId xmlns:a16="http://schemas.microsoft.com/office/drawing/2014/main" id="{D5FEFBEE-288F-473C-8EC8-5226E0C03994}"/>
              </a:ext>
            </a:extLst>
          </p:cNvPr>
          <p:cNvGraphicFramePr>
            <a:graphicFrameLocks noGrp="1"/>
          </p:cNvGraphicFramePr>
          <p:nvPr>
            <p:ph idx="1"/>
            <p:extLst>
              <p:ext uri="{D42A27DB-BD31-4B8C-83A1-F6EECF244321}">
                <p14:modId xmlns:p14="http://schemas.microsoft.com/office/powerpoint/2010/main" val="1473700154"/>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6C3F0D9B-2AD1-4342-B1FB-F4757ABDEB0B}"/>
              </a:ext>
            </a:extLst>
          </p:cNvPr>
          <p:cNvSpPr txBox="1"/>
          <p:nvPr/>
        </p:nvSpPr>
        <p:spPr>
          <a:xfrm>
            <a:off x="7368210" y="6163135"/>
            <a:ext cx="4996070" cy="369332"/>
          </a:xfrm>
          <a:prstGeom prst="rect">
            <a:avLst/>
          </a:prstGeom>
          <a:noFill/>
        </p:spPr>
        <p:txBody>
          <a:bodyPr wrap="square" rtlCol="0">
            <a:spAutoFit/>
          </a:bodyPr>
          <a:lstStyle/>
          <a:p>
            <a:r>
              <a:rPr lang="en-GB" dirty="0">
                <a:solidFill>
                  <a:schemeClr val="bg1"/>
                </a:solidFill>
              </a:rPr>
              <a:t>(Welsh Government, 2010); 	(Legislation.gov, 200)</a:t>
            </a:r>
            <a:r>
              <a:rPr lang="en-GB" dirty="0"/>
              <a:t>) </a:t>
            </a:r>
          </a:p>
        </p:txBody>
      </p:sp>
    </p:spTree>
    <p:extLst>
      <p:ext uri="{BB962C8B-B14F-4D97-AF65-F5344CB8AC3E}">
        <p14:creationId xmlns:p14="http://schemas.microsoft.com/office/powerpoint/2010/main" val="25899818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CB4F2-BD0E-4498-B1FF-62C109D880E6}"/>
              </a:ext>
            </a:extLst>
          </p:cNvPr>
          <p:cNvSpPr>
            <a:spLocks noGrp="1"/>
          </p:cNvSpPr>
          <p:nvPr>
            <p:ph type="title"/>
          </p:nvPr>
        </p:nvSpPr>
        <p:spPr>
          <a:xfrm>
            <a:off x="833002" y="201095"/>
            <a:ext cx="10520702" cy="1489593"/>
          </a:xfrm>
        </p:spPr>
        <p:txBody>
          <a:bodyPr>
            <a:normAutofit/>
          </a:bodyPr>
          <a:lstStyle/>
          <a:p>
            <a:br>
              <a:rPr lang="en-GB" dirty="0"/>
            </a:br>
            <a:r>
              <a:rPr lang="en-GB" dirty="0"/>
              <a:t>How can advocacy help?</a:t>
            </a:r>
            <a:br>
              <a:rPr lang="en-GB" dirty="0"/>
            </a:br>
            <a:endParaRPr lang="en-GB" dirty="0"/>
          </a:p>
        </p:txBody>
      </p:sp>
      <p:grpSp>
        <p:nvGrpSpPr>
          <p:cNvPr id="4" name="Group 3">
            <a:extLst>
              <a:ext uri="{FF2B5EF4-FFF2-40B4-BE49-F238E27FC236}">
                <a16:creationId xmlns:a16="http://schemas.microsoft.com/office/drawing/2014/main" id="{AD04ED08-BE63-406B-8C86-C14B2436B028}"/>
              </a:ext>
            </a:extLst>
          </p:cNvPr>
          <p:cNvGrpSpPr/>
          <p:nvPr/>
        </p:nvGrpSpPr>
        <p:grpSpPr>
          <a:xfrm>
            <a:off x="986075" y="2023812"/>
            <a:ext cx="10219848" cy="4151813"/>
            <a:chOff x="986075" y="2023812"/>
            <a:chExt cx="10219848" cy="4151813"/>
          </a:xfrm>
        </p:grpSpPr>
        <p:sp>
          <p:nvSpPr>
            <p:cNvPr id="6" name="Freeform: Shape 5">
              <a:extLst>
                <a:ext uri="{FF2B5EF4-FFF2-40B4-BE49-F238E27FC236}">
                  <a16:creationId xmlns:a16="http://schemas.microsoft.com/office/drawing/2014/main" id="{FE8186E1-75C5-4434-8BB2-30225F8F4D5F}"/>
                </a:ext>
              </a:extLst>
            </p:cNvPr>
            <p:cNvSpPr/>
            <p:nvPr/>
          </p:nvSpPr>
          <p:spPr>
            <a:xfrm>
              <a:off x="986075" y="2023812"/>
              <a:ext cx="3193702" cy="1916221"/>
            </a:xfrm>
            <a:custGeom>
              <a:avLst/>
              <a:gdLst>
                <a:gd name="connsiteX0" fmla="*/ 0 w 3193702"/>
                <a:gd name="connsiteY0" fmla="*/ 0 h 1916221"/>
                <a:gd name="connsiteX1" fmla="*/ 3193702 w 3193702"/>
                <a:gd name="connsiteY1" fmla="*/ 0 h 1916221"/>
                <a:gd name="connsiteX2" fmla="*/ 3193702 w 3193702"/>
                <a:gd name="connsiteY2" fmla="*/ 1916221 h 1916221"/>
                <a:gd name="connsiteX3" fmla="*/ 0 w 3193702"/>
                <a:gd name="connsiteY3" fmla="*/ 1916221 h 1916221"/>
                <a:gd name="connsiteX4" fmla="*/ 0 w 3193702"/>
                <a:gd name="connsiteY4" fmla="*/ 0 h 19162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3702" h="1916221">
                  <a:moveTo>
                    <a:pt x="0" y="0"/>
                  </a:moveTo>
                  <a:lnTo>
                    <a:pt x="3193702" y="0"/>
                  </a:lnTo>
                  <a:lnTo>
                    <a:pt x="3193702" y="1916221"/>
                  </a:lnTo>
                  <a:lnTo>
                    <a:pt x="0" y="1916221"/>
                  </a:lnTo>
                  <a:lnTo>
                    <a:pt x="0" y="0"/>
                  </a:lnTo>
                  <a:close/>
                </a:path>
              </a:pathLst>
            </a:custGeom>
          </p:spPr>
          <p:style>
            <a:lnRef idx="0">
              <a:schemeClr val="lt1">
                <a:hueOff val="0"/>
                <a:satOff val="0"/>
                <a:lumOff val="0"/>
                <a:alphaOff val="0"/>
              </a:schemeClr>
            </a:lnRef>
            <a:fillRef idx="3">
              <a:schemeClr val="accent2">
                <a:shade val="50000"/>
                <a:hueOff val="0"/>
                <a:satOff val="0"/>
                <a:lumOff val="0"/>
                <a:alphaOff val="0"/>
              </a:schemeClr>
            </a:fillRef>
            <a:effectRef idx="3">
              <a:schemeClr val="accent2">
                <a:shade val="50000"/>
                <a:hueOff val="0"/>
                <a:satOff val="0"/>
                <a:lumOff val="0"/>
                <a:alphaOff val="0"/>
              </a:schemeClr>
            </a:effectRef>
            <a:fontRef idx="minor">
              <a:schemeClr val="lt1"/>
            </a:fontRef>
          </p:style>
          <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Implementation.</a:t>
              </a:r>
              <a:endParaRPr lang="en-US" sz="2900" kern="1200" dirty="0"/>
            </a:p>
          </p:txBody>
        </p:sp>
        <p:sp>
          <p:nvSpPr>
            <p:cNvPr id="7" name="Freeform: Shape 6">
              <a:extLst>
                <a:ext uri="{FF2B5EF4-FFF2-40B4-BE49-F238E27FC236}">
                  <a16:creationId xmlns:a16="http://schemas.microsoft.com/office/drawing/2014/main" id="{FB324F2F-0B53-48A8-8A20-D9433EC46BD9}"/>
                </a:ext>
              </a:extLst>
            </p:cNvPr>
            <p:cNvSpPr/>
            <p:nvPr/>
          </p:nvSpPr>
          <p:spPr>
            <a:xfrm>
              <a:off x="4499148" y="2023812"/>
              <a:ext cx="3193702" cy="1916221"/>
            </a:xfrm>
            <a:custGeom>
              <a:avLst/>
              <a:gdLst>
                <a:gd name="connsiteX0" fmla="*/ 0 w 3193702"/>
                <a:gd name="connsiteY0" fmla="*/ 0 h 1916221"/>
                <a:gd name="connsiteX1" fmla="*/ 3193702 w 3193702"/>
                <a:gd name="connsiteY1" fmla="*/ 0 h 1916221"/>
                <a:gd name="connsiteX2" fmla="*/ 3193702 w 3193702"/>
                <a:gd name="connsiteY2" fmla="*/ 1916221 h 1916221"/>
                <a:gd name="connsiteX3" fmla="*/ 0 w 3193702"/>
                <a:gd name="connsiteY3" fmla="*/ 1916221 h 1916221"/>
                <a:gd name="connsiteX4" fmla="*/ 0 w 3193702"/>
                <a:gd name="connsiteY4" fmla="*/ 0 h 19162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3702" h="1916221">
                  <a:moveTo>
                    <a:pt x="0" y="0"/>
                  </a:moveTo>
                  <a:lnTo>
                    <a:pt x="3193702" y="0"/>
                  </a:lnTo>
                  <a:lnTo>
                    <a:pt x="3193702" y="1916221"/>
                  </a:lnTo>
                  <a:lnTo>
                    <a:pt x="0" y="1916221"/>
                  </a:lnTo>
                  <a:lnTo>
                    <a:pt x="0" y="0"/>
                  </a:lnTo>
                  <a:close/>
                </a:path>
              </a:pathLst>
            </a:custGeom>
          </p:spPr>
          <p:style>
            <a:lnRef idx="0">
              <a:schemeClr val="lt1">
                <a:hueOff val="0"/>
                <a:satOff val="0"/>
                <a:lumOff val="0"/>
                <a:alphaOff val="0"/>
              </a:schemeClr>
            </a:lnRef>
            <a:fillRef idx="3">
              <a:schemeClr val="accent2">
                <a:shade val="50000"/>
                <a:hueOff val="190406"/>
                <a:satOff val="2340"/>
                <a:lumOff val="17925"/>
                <a:alphaOff val="0"/>
              </a:schemeClr>
            </a:fillRef>
            <a:effectRef idx="3">
              <a:schemeClr val="accent2">
                <a:shade val="50000"/>
                <a:hueOff val="190406"/>
                <a:satOff val="2340"/>
                <a:lumOff val="17925"/>
                <a:alphaOff val="0"/>
              </a:schemeClr>
            </a:effectRef>
            <a:fontRef idx="minor">
              <a:schemeClr val="lt1"/>
            </a:fontRef>
          </p:style>
          <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Education and training of more Advocates.</a:t>
              </a:r>
              <a:endParaRPr lang="en-US" sz="2900" kern="1200" dirty="0"/>
            </a:p>
          </p:txBody>
        </p:sp>
        <p:sp>
          <p:nvSpPr>
            <p:cNvPr id="8" name="Freeform: Shape 7">
              <a:extLst>
                <a:ext uri="{FF2B5EF4-FFF2-40B4-BE49-F238E27FC236}">
                  <a16:creationId xmlns:a16="http://schemas.microsoft.com/office/drawing/2014/main" id="{2340D0E9-1927-449C-A5FB-D13717D6BEB6}"/>
                </a:ext>
              </a:extLst>
            </p:cNvPr>
            <p:cNvSpPr/>
            <p:nvPr/>
          </p:nvSpPr>
          <p:spPr>
            <a:xfrm>
              <a:off x="8012221" y="2023812"/>
              <a:ext cx="3193702" cy="1916221"/>
            </a:xfrm>
            <a:custGeom>
              <a:avLst/>
              <a:gdLst>
                <a:gd name="connsiteX0" fmla="*/ 0 w 3193702"/>
                <a:gd name="connsiteY0" fmla="*/ 0 h 1916221"/>
                <a:gd name="connsiteX1" fmla="*/ 3193702 w 3193702"/>
                <a:gd name="connsiteY1" fmla="*/ 0 h 1916221"/>
                <a:gd name="connsiteX2" fmla="*/ 3193702 w 3193702"/>
                <a:gd name="connsiteY2" fmla="*/ 1916221 h 1916221"/>
                <a:gd name="connsiteX3" fmla="*/ 0 w 3193702"/>
                <a:gd name="connsiteY3" fmla="*/ 1916221 h 1916221"/>
                <a:gd name="connsiteX4" fmla="*/ 0 w 3193702"/>
                <a:gd name="connsiteY4" fmla="*/ 0 h 19162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3702" h="1916221">
                  <a:moveTo>
                    <a:pt x="0" y="0"/>
                  </a:moveTo>
                  <a:lnTo>
                    <a:pt x="3193702" y="0"/>
                  </a:lnTo>
                  <a:lnTo>
                    <a:pt x="3193702" y="1916221"/>
                  </a:lnTo>
                  <a:lnTo>
                    <a:pt x="0" y="1916221"/>
                  </a:lnTo>
                  <a:lnTo>
                    <a:pt x="0" y="0"/>
                  </a:lnTo>
                  <a:close/>
                </a:path>
              </a:pathLst>
            </a:custGeom>
          </p:spPr>
          <p:style>
            <a:lnRef idx="0">
              <a:schemeClr val="lt1">
                <a:hueOff val="0"/>
                <a:satOff val="0"/>
                <a:lumOff val="0"/>
                <a:alphaOff val="0"/>
              </a:schemeClr>
            </a:lnRef>
            <a:fillRef idx="3">
              <a:schemeClr val="accent2">
                <a:shade val="50000"/>
                <a:hueOff val="380811"/>
                <a:satOff val="4680"/>
                <a:lumOff val="35850"/>
                <a:alphaOff val="0"/>
              </a:schemeClr>
            </a:fillRef>
            <a:effectRef idx="3">
              <a:schemeClr val="accent2">
                <a:shade val="50000"/>
                <a:hueOff val="380811"/>
                <a:satOff val="4680"/>
                <a:lumOff val="35850"/>
                <a:alphaOff val="0"/>
              </a:schemeClr>
            </a:effectRef>
            <a:fontRef idx="minor">
              <a:schemeClr val="lt1"/>
            </a:fontRef>
          </p:style>
          <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Person centred approach to development and delivery of services.</a:t>
              </a:r>
              <a:endParaRPr lang="en-US" sz="2900" kern="1200" dirty="0"/>
            </a:p>
          </p:txBody>
        </p:sp>
        <p:sp>
          <p:nvSpPr>
            <p:cNvPr id="9" name="Freeform: Shape 8">
              <a:extLst>
                <a:ext uri="{FF2B5EF4-FFF2-40B4-BE49-F238E27FC236}">
                  <a16:creationId xmlns:a16="http://schemas.microsoft.com/office/drawing/2014/main" id="{39092427-1EFC-44D9-8E52-3C8CC9A945DC}"/>
                </a:ext>
              </a:extLst>
            </p:cNvPr>
            <p:cNvSpPr/>
            <p:nvPr/>
          </p:nvSpPr>
          <p:spPr>
            <a:xfrm>
              <a:off x="2742612" y="4259404"/>
              <a:ext cx="3193702" cy="1916221"/>
            </a:xfrm>
            <a:custGeom>
              <a:avLst/>
              <a:gdLst>
                <a:gd name="connsiteX0" fmla="*/ 0 w 3193702"/>
                <a:gd name="connsiteY0" fmla="*/ 0 h 1916221"/>
                <a:gd name="connsiteX1" fmla="*/ 3193702 w 3193702"/>
                <a:gd name="connsiteY1" fmla="*/ 0 h 1916221"/>
                <a:gd name="connsiteX2" fmla="*/ 3193702 w 3193702"/>
                <a:gd name="connsiteY2" fmla="*/ 1916221 h 1916221"/>
                <a:gd name="connsiteX3" fmla="*/ 0 w 3193702"/>
                <a:gd name="connsiteY3" fmla="*/ 1916221 h 1916221"/>
                <a:gd name="connsiteX4" fmla="*/ 0 w 3193702"/>
                <a:gd name="connsiteY4" fmla="*/ 0 h 19162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3702" h="1916221">
                  <a:moveTo>
                    <a:pt x="0" y="0"/>
                  </a:moveTo>
                  <a:lnTo>
                    <a:pt x="3193702" y="0"/>
                  </a:lnTo>
                  <a:lnTo>
                    <a:pt x="3193702" y="1916221"/>
                  </a:lnTo>
                  <a:lnTo>
                    <a:pt x="0" y="1916221"/>
                  </a:lnTo>
                  <a:lnTo>
                    <a:pt x="0" y="0"/>
                  </a:lnTo>
                  <a:close/>
                </a:path>
              </a:pathLst>
            </a:custGeom>
          </p:spPr>
          <p:style>
            <a:lnRef idx="0">
              <a:schemeClr val="lt1">
                <a:hueOff val="0"/>
                <a:satOff val="0"/>
                <a:lumOff val="0"/>
                <a:alphaOff val="0"/>
              </a:schemeClr>
            </a:lnRef>
            <a:fillRef idx="3">
              <a:schemeClr val="accent2">
                <a:shade val="50000"/>
                <a:hueOff val="380811"/>
                <a:satOff val="4680"/>
                <a:lumOff val="35850"/>
                <a:alphaOff val="0"/>
              </a:schemeClr>
            </a:fillRef>
            <a:effectRef idx="3">
              <a:schemeClr val="accent2">
                <a:shade val="50000"/>
                <a:hueOff val="380811"/>
                <a:satOff val="4680"/>
                <a:lumOff val="35850"/>
                <a:alphaOff val="0"/>
              </a:schemeClr>
            </a:effectRef>
            <a:fontRef idx="minor">
              <a:schemeClr val="lt1"/>
            </a:fontRef>
          </p:style>
          <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Improved patient outcomes.</a:t>
              </a:r>
              <a:endParaRPr lang="en-US" sz="2900" kern="1200"/>
            </a:p>
          </p:txBody>
        </p:sp>
        <p:sp>
          <p:nvSpPr>
            <p:cNvPr id="10" name="Freeform: Shape 9">
              <a:extLst>
                <a:ext uri="{FF2B5EF4-FFF2-40B4-BE49-F238E27FC236}">
                  <a16:creationId xmlns:a16="http://schemas.microsoft.com/office/drawing/2014/main" id="{C7E0129E-F9E3-4FCC-9B0A-3F67D2CC1B69}"/>
                </a:ext>
              </a:extLst>
            </p:cNvPr>
            <p:cNvSpPr/>
            <p:nvPr/>
          </p:nvSpPr>
          <p:spPr>
            <a:xfrm>
              <a:off x="6255685" y="4259404"/>
              <a:ext cx="3193702" cy="1916221"/>
            </a:xfrm>
            <a:custGeom>
              <a:avLst/>
              <a:gdLst>
                <a:gd name="connsiteX0" fmla="*/ 0 w 3193702"/>
                <a:gd name="connsiteY0" fmla="*/ 0 h 1916221"/>
                <a:gd name="connsiteX1" fmla="*/ 3193702 w 3193702"/>
                <a:gd name="connsiteY1" fmla="*/ 0 h 1916221"/>
                <a:gd name="connsiteX2" fmla="*/ 3193702 w 3193702"/>
                <a:gd name="connsiteY2" fmla="*/ 1916221 h 1916221"/>
                <a:gd name="connsiteX3" fmla="*/ 0 w 3193702"/>
                <a:gd name="connsiteY3" fmla="*/ 1916221 h 1916221"/>
                <a:gd name="connsiteX4" fmla="*/ 0 w 3193702"/>
                <a:gd name="connsiteY4" fmla="*/ 0 h 19162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3702" h="1916221">
                  <a:moveTo>
                    <a:pt x="0" y="0"/>
                  </a:moveTo>
                  <a:lnTo>
                    <a:pt x="3193702" y="0"/>
                  </a:lnTo>
                  <a:lnTo>
                    <a:pt x="3193702" y="1916221"/>
                  </a:lnTo>
                  <a:lnTo>
                    <a:pt x="0" y="1916221"/>
                  </a:lnTo>
                  <a:lnTo>
                    <a:pt x="0" y="0"/>
                  </a:lnTo>
                  <a:close/>
                </a:path>
              </a:pathLst>
            </a:custGeom>
          </p:spPr>
          <p:style>
            <a:lnRef idx="0">
              <a:schemeClr val="lt1">
                <a:hueOff val="0"/>
                <a:satOff val="0"/>
                <a:lumOff val="0"/>
                <a:alphaOff val="0"/>
              </a:schemeClr>
            </a:lnRef>
            <a:fillRef idx="3">
              <a:schemeClr val="accent2">
                <a:shade val="50000"/>
                <a:hueOff val="190406"/>
                <a:satOff val="2340"/>
                <a:lumOff val="17925"/>
                <a:alphaOff val="0"/>
              </a:schemeClr>
            </a:fillRef>
            <a:effectRef idx="3">
              <a:schemeClr val="accent2">
                <a:shade val="50000"/>
                <a:hueOff val="190406"/>
                <a:satOff val="2340"/>
                <a:lumOff val="17925"/>
                <a:alphaOff val="0"/>
              </a:schemeClr>
            </a:effectRef>
            <a:fontRef idx="minor">
              <a:schemeClr val="lt1"/>
            </a:fontRef>
          </p:style>
          <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Sustainable continuity of care.</a:t>
              </a:r>
              <a:endParaRPr lang="en-US" sz="2900" kern="1200"/>
            </a:p>
          </p:txBody>
        </p:sp>
      </p:grpSp>
      <p:pic>
        <p:nvPicPr>
          <p:cNvPr id="11" name="Picture 10">
            <a:extLst>
              <a:ext uri="{FF2B5EF4-FFF2-40B4-BE49-F238E27FC236}">
                <a16:creationId xmlns:a16="http://schemas.microsoft.com/office/drawing/2014/main" id="{A513C8E6-50E5-43EA-BB0F-9AE999BE94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3179" y="201095"/>
            <a:ext cx="3133725" cy="1457325"/>
          </a:xfrm>
          <a:prstGeom prst="rect">
            <a:avLst/>
          </a:prstGeom>
        </p:spPr>
      </p:pic>
      <p:sp>
        <p:nvSpPr>
          <p:cNvPr id="13" name="TextBox 12">
            <a:extLst>
              <a:ext uri="{FF2B5EF4-FFF2-40B4-BE49-F238E27FC236}">
                <a16:creationId xmlns:a16="http://schemas.microsoft.com/office/drawing/2014/main" id="{921E6028-527B-450A-93CA-B31C3158A3E5}"/>
              </a:ext>
            </a:extLst>
          </p:cNvPr>
          <p:cNvSpPr txBox="1"/>
          <p:nvPr/>
        </p:nvSpPr>
        <p:spPr>
          <a:xfrm>
            <a:off x="9449387" y="6287573"/>
            <a:ext cx="2613651" cy="369332"/>
          </a:xfrm>
          <a:prstGeom prst="rect">
            <a:avLst/>
          </a:prstGeom>
          <a:noFill/>
        </p:spPr>
        <p:txBody>
          <a:bodyPr wrap="square" rtlCol="0">
            <a:spAutoFit/>
          </a:bodyPr>
          <a:lstStyle/>
          <a:p>
            <a:r>
              <a:rPr lang="en-GB" dirty="0">
                <a:solidFill>
                  <a:schemeClr val="bg1"/>
                </a:solidFill>
              </a:rPr>
              <a:t>(Can stock photo, 2018). </a:t>
            </a:r>
          </a:p>
        </p:txBody>
      </p:sp>
    </p:spTree>
    <p:extLst>
      <p:ext uri="{BB962C8B-B14F-4D97-AF65-F5344CB8AC3E}">
        <p14:creationId xmlns:p14="http://schemas.microsoft.com/office/powerpoint/2010/main" val="7355777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97F36F-93B1-4053-A611-B9B1BD8D6B9C}"/>
              </a:ext>
            </a:extLst>
          </p:cNvPr>
          <p:cNvSpPr/>
          <p:nvPr/>
        </p:nvSpPr>
        <p:spPr>
          <a:xfrm>
            <a:off x="291547" y="516087"/>
            <a:ext cx="11555895" cy="5330242"/>
          </a:xfrm>
          <a:prstGeom prst="rect">
            <a:avLst/>
          </a:prstGeom>
        </p:spPr>
        <p:txBody>
          <a:bodyPr wrap="square">
            <a:spAutoFit/>
          </a:bodyPr>
          <a:lstStyle/>
          <a:p>
            <a:pPr>
              <a:lnSpc>
                <a:spcPct val="107000"/>
              </a:lnSpc>
              <a:spcAft>
                <a:spcPts val="800"/>
              </a:spcAft>
            </a:pPr>
            <a:r>
              <a:rPr lang="en-GB" u="sng" dirty="0">
                <a:latin typeface="Times New Roman" panose="02020603050405020304" pitchFamily="18" charset="0"/>
                <a:ea typeface="Calibri" panose="020F0502020204030204" pitchFamily="34" charset="0"/>
                <a:cs typeface="Times New Roman" panose="02020603050405020304" pitchFamily="18" charset="0"/>
              </a:rPr>
              <a:t>References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Care Quality Commission. (2018) (1) Inspector’s Handbook: Safeguarding. pdf.</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Care Quality Commission. (2017) (2) </a:t>
            </a:r>
            <a:r>
              <a:rPr lang="en-GB" sz="1200" u="sng" dirty="0">
                <a:latin typeface="Times New Roman" panose="02020603050405020304" pitchFamily="18" charset="0"/>
                <a:ea typeface="Calibri" panose="020F0502020204030204" pitchFamily="34" charset="0"/>
                <a:cs typeface="Times New Roman" panose="02020603050405020304" pitchFamily="18" charset="0"/>
              </a:rPr>
              <a:t>Community mental health survey</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Care quality commission. (2016) (3) </a:t>
            </a:r>
            <a:r>
              <a:rPr lang="en-GB" sz="1200" u="sng" dirty="0">
                <a:latin typeface="Times New Roman" panose="02020603050405020304" pitchFamily="18" charset="0"/>
                <a:ea typeface="Calibri" panose="020F0502020204030204" pitchFamily="34" charset="0"/>
                <a:cs typeface="Times New Roman" panose="02020603050405020304" pitchFamily="18" charset="0"/>
              </a:rPr>
              <a:t>Improving our customer experience</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Centre for Mental Health, Department of Health, Mind, NHS Confederation Mental Health Network, Rethink Mental Illness, Turning Point. (2012)</a:t>
            </a:r>
            <a:r>
              <a:rPr lang="en-GB" sz="1200" u="sng" dirty="0">
                <a:latin typeface="Times New Roman" panose="02020603050405020304" pitchFamily="18" charset="0"/>
                <a:ea typeface="Calibri" panose="020F0502020204030204" pitchFamily="34" charset="0"/>
                <a:cs typeface="Times New Roman" panose="02020603050405020304" pitchFamily="18" charset="0"/>
              </a:rPr>
              <a:t> No Health Without Mental Health: Implementation Framework.</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latin typeface="Times New Roman" panose="02020603050405020304" pitchFamily="18" charset="0"/>
                <a:ea typeface="Calibri" panose="020F0502020204030204" pitchFamily="34" charset="0"/>
                <a:cs typeface="Times New Roman" panose="02020603050405020304" pitchFamily="18" charset="0"/>
              </a:rPr>
              <a:t>A Cross-Government Mental Health Strategy for People of All Ages.</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Coupe N, Anderson E, </a:t>
            </a:r>
            <a:r>
              <a:rPr lang="en-GB" sz="1200" dirty="0" err="1">
                <a:latin typeface="Times New Roman" panose="02020603050405020304" pitchFamily="18" charset="0"/>
                <a:ea typeface="Calibri" panose="020F0502020204030204" pitchFamily="34" charset="0"/>
                <a:cs typeface="Times New Roman" panose="02020603050405020304" pitchFamily="18" charset="0"/>
              </a:rPr>
              <a:t>Gask</a:t>
            </a:r>
            <a:r>
              <a:rPr lang="en-GB" sz="1200" dirty="0">
                <a:latin typeface="Times New Roman" panose="02020603050405020304" pitchFamily="18" charset="0"/>
                <a:ea typeface="Calibri" panose="020F0502020204030204" pitchFamily="34" charset="0"/>
                <a:cs typeface="Times New Roman" panose="02020603050405020304" pitchFamily="18" charset="0"/>
              </a:rPr>
              <a:t> L, Sykes P, Richards DA, Chew-Graham C1. (2014) </a:t>
            </a:r>
            <a:r>
              <a:rPr lang="en-GB" sz="1200" u="sng" dirty="0">
                <a:latin typeface="Times New Roman" panose="02020603050405020304" pitchFamily="18" charset="0"/>
                <a:ea typeface="Calibri" panose="020F0502020204030204" pitchFamily="34" charset="0"/>
                <a:cs typeface="Times New Roman" panose="02020603050405020304" pitchFamily="18" charset="0"/>
              </a:rPr>
              <a:t>Facilitating professional liaison in collaborative care for depression in UK primary care; a qualitative study utilising normalisation process theory</a:t>
            </a:r>
            <a:r>
              <a:rPr lang="en-GB" sz="1200" dirty="0">
                <a:latin typeface="Times New Roman" panose="02020603050405020304" pitchFamily="18" charset="0"/>
                <a:ea typeface="Calibri" panose="020F0502020204030204" pitchFamily="34" charset="0"/>
                <a:cs typeface="Times New Roman" panose="02020603050405020304" pitchFamily="18" charset="0"/>
              </a:rPr>
              <a:t>. BMC family practice.</a:t>
            </a:r>
          </a:p>
          <a:p>
            <a:pPr marL="342900" lvl="0" indent="-342900">
              <a:lnSpc>
                <a:spcPct val="107000"/>
              </a:lnSpc>
              <a:spcAft>
                <a:spcPts val="80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Daniels, N. (1985)</a:t>
            </a:r>
            <a:r>
              <a:rPr lang="en-GB" sz="1200" u="sng" dirty="0">
                <a:latin typeface="Times New Roman" panose="02020603050405020304" pitchFamily="18" charset="0"/>
                <a:ea typeface="Calibri" panose="020F0502020204030204" pitchFamily="34" charset="0"/>
                <a:cs typeface="Times New Roman" panose="02020603050405020304" pitchFamily="18" charset="0"/>
              </a:rPr>
              <a:t> Just health care. Cambridge university press. Cambridge•	Dundon, M, Dollar, K. </a:t>
            </a:r>
            <a:r>
              <a:rPr lang="en-GB" sz="1200" u="sng" dirty="0" err="1">
                <a:latin typeface="Times New Roman" panose="02020603050405020304" pitchFamily="18" charset="0"/>
                <a:ea typeface="Calibri" panose="020F0502020204030204" pitchFamily="34" charset="0"/>
                <a:cs typeface="Times New Roman" panose="02020603050405020304" pitchFamily="18" charset="0"/>
              </a:rPr>
              <a:t>Schohn</a:t>
            </a:r>
            <a:r>
              <a:rPr lang="en-GB" sz="1200" u="sng" dirty="0">
                <a:latin typeface="Times New Roman" panose="02020603050405020304" pitchFamily="18" charset="0"/>
                <a:ea typeface="Calibri" panose="020F0502020204030204" pitchFamily="34" charset="0"/>
                <a:cs typeface="Times New Roman" panose="02020603050405020304" pitchFamily="18" charset="0"/>
              </a:rPr>
              <a:t>, M. </a:t>
            </a:r>
            <a:r>
              <a:rPr lang="en-GB" sz="1200" u="sng" dirty="0" err="1">
                <a:latin typeface="Times New Roman" panose="02020603050405020304" pitchFamily="18" charset="0"/>
                <a:ea typeface="Calibri" panose="020F0502020204030204" pitchFamily="34" charset="0"/>
                <a:cs typeface="Times New Roman" panose="02020603050405020304" pitchFamily="18" charset="0"/>
              </a:rPr>
              <a:t>Lantinga</a:t>
            </a:r>
            <a:r>
              <a:rPr lang="en-GB" sz="1200" u="sng" dirty="0">
                <a:latin typeface="Times New Roman" panose="02020603050405020304" pitchFamily="18" charset="0"/>
                <a:ea typeface="Calibri" panose="020F0502020204030204" pitchFamily="34" charset="0"/>
                <a:cs typeface="Times New Roman" panose="02020603050405020304" pitchFamily="18" charset="0"/>
              </a:rPr>
              <a:t>, L. (2011) Primary Care, Mental Health Integrated Co-Located, Collaborative Care: An Operations Manual. </a:t>
            </a:r>
            <a:r>
              <a:rPr lang="en-GB" sz="1200" u="sng" dirty="0" err="1">
                <a:latin typeface="Times New Roman" panose="02020603050405020304" pitchFamily="18" charset="0"/>
                <a:ea typeface="Calibri" panose="020F0502020204030204" pitchFamily="34" charset="0"/>
                <a:cs typeface="Times New Roman" panose="02020603050405020304" pitchFamily="18" charset="0"/>
              </a:rPr>
              <a:t>Center</a:t>
            </a:r>
            <a:r>
              <a:rPr lang="en-GB" sz="1200" u="sng" dirty="0">
                <a:latin typeface="Times New Roman" panose="02020603050405020304" pitchFamily="18" charset="0"/>
                <a:ea typeface="Calibri" panose="020F0502020204030204" pitchFamily="34" charset="0"/>
                <a:cs typeface="Times New Roman" panose="02020603050405020304" pitchFamily="18" charset="0"/>
              </a:rPr>
              <a:t> For Integrated Healthcare. Pdf.</a:t>
            </a:r>
          </a:p>
          <a:p>
            <a:pPr marL="342900" lvl="0" indent="-342900">
              <a:lnSpc>
                <a:spcPct val="107000"/>
              </a:lnSpc>
              <a:spcAft>
                <a:spcPts val="800"/>
              </a:spcAft>
              <a:buFont typeface="Symbol" panose="05050102010706020507" pitchFamily="18" charset="2"/>
              <a:buChar char=""/>
            </a:pPr>
            <a:r>
              <a:rPr lang="en-GB" sz="1200" u="sng" dirty="0">
                <a:latin typeface="Times New Roman" panose="02020603050405020304" pitchFamily="18" charset="0"/>
                <a:ea typeface="Calibri" panose="020F0502020204030204" pitchFamily="34" charset="0"/>
                <a:cs typeface="Times New Roman" panose="02020603050405020304" pitchFamily="18" charset="0"/>
              </a:rPr>
              <a:t>Hibbins, J. (2017) I'm reinventing mental health care by putting patients is charge. Health are Network views from the NHS front line. The guardian- Uk.</a:t>
            </a:r>
          </a:p>
          <a:p>
            <a:pPr marL="342900" lvl="0" indent="-342900">
              <a:lnSpc>
                <a:spcPct val="107000"/>
              </a:lnSpc>
              <a:spcAft>
                <a:spcPts val="800"/>
              </a:spcAft>
              <a:buFont typeface="Symbol" panose="05050102010706020507" pitchFamily="18" charset="2"/>
              <a:buChar char=""/>
            </a:pPr>
            <a:r>
              <a:rPr lang="en-GB" sz="1200" u="sng" dirty="0">
                <a:latin typeface="Times New Roman" panose="02020603050405020304" pitchFamily="18" charset="0"/>
                <a:ea typeface="Calibri" panose="020F0502020204030204" pitchFamily="34" charset="0"/>
                <a:cs typeface="Times New Roman" panose="02020603050405020304" pitchFamily="18" charset="0"/>
              </a:rPr>
              <a:t>Legislation.gov. (2007) Mental Health Act 2007, section 30 (1). The National Archives</a:t>
            </a:r>
          </a:p>
          <a:p>
            <a:pPr marL="342900" lvl="0" indent="-342900">
              <a:lnSpc>
                <a:spcPct val="107000"/>
              </a:lnSpc>
              <a:spcAft>
                <a:spcPts val="80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Mental Health (Wales) Measure 2010. (2011) </a:t>
            </a:r>
            <a:r>
              <a:rPr lang="en-GB" sz="1200" u="sng" dirty="0">
                <a:latin typeface="Times New Roman" panose="02020603050405020304" pitchFamily="18" charset="0"/>
                <a:ea typeface="Calibri" panose="020F0502020204030204" pitchFamily="34" charset="0"/>
                <a:cs typeface="Times New Roman" panose="02020603050405020304" pitchFamily="18" charset="0"/>
              </a:rPr>
              <a:t>National Service Model for Local Primary Mental Health Support Services</a:t>
            </a:r>
            <a:r>
              <a:rPr lang="en-GB" sz="1200" dirty="0">
                <a:latin typeface="Times New Roman" panose="02020603050405020304" pitchFamily="18" charset="0"/>
                <a:ea typeface="Calibri" panose="020F0502020204030204" pitchFamily="34" charset="0"/>
                <a:cs typeface="Times New Roman" panose="02020603050405020304" pitchFamily="18" charset="0"/>
              </a:rPr>
              <a:t>. Welsh Government. Pdf. </a:t>
            </a:r>
          </a:p>
          <a:p>
            <a:pPr marL="342900" lvl="0" indent="-342900">
              <a:lnSpc>
                <a:spcPct val="107000"/>
              </a:lnSpc>
              <a:spcAft>
                <a:spcPts val="80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Murray, E. </a:t>
            </a:r>
            <a:r>
              <a:rPr lang="en-GB" sz="1200" dirty="0" err="1">
                <a:latin typeface="Times New Roman" panose="02020603050405020304" pitchFamily="18" charset="0"/>
                <a:ea typeface="Calibri" panose="020F0502020204030204" pitchFamily="34" charset="0"/>
                <a:cs typeface="Times New Roman" panose="02020603050405020304" pitchFamily="18" charset="0"/>
              </a:rPr>
              <a:t>Treweek</a:t>
            </a:r>
            <a:r>
              <a:rPr lang="en-GB" sz="1200" dirty="0">
                <a:latin typeface="Times New Roman" panose="02020603050405020304" pitchFamily="18" charset="0"/>
                <a:ea typeface="Calibri" panose="020F0502020204030204" pitchFamily="34" charset="0"/>
                <a:cs typeface="Times New Roman" panose="02020603050405020304" pitchFamily="18" charset="0"/>
              </a:rPr>
              <a:t>, S. Pope, C. MacFarlane, A. </a:t>
            </a:r>
            <a:r>
              <a:rPr lang="en-GB" sz="1200" dirty="0" err="1">
                <a:latin typeface="Times New Roman" panose="02020603050405020304" pitchFamily="18" charset="0"/>
                <a:ea typeface="Calibri" panose="020F0502020204030204" pitchFamily="34" charset="0"/>
                <a:cs typeface="Times New Roman" panose="02020603050405020304" pitchFamily="18" charset="0"/>
              </a:rPr>
              <a:t>Ballini</a:t>
            </a:r>
            <a:r>
              <a:rPr lang="en-GB" sz="1200" dirty="0">
                <a:latin typeface="Times New Roman" panose="02020603050405020304" pitchFamily="18" charset="0"/>
                <a:ea typeface="Calibri" panose="020F0502020204030204" pitchFamily="34" charset="0"/>
                <a:cs typeface="Times New Roman" panose="02020603050405020304" pitchFamily="18" charset="0"/>
              </a:rPr>
              <a:t>, L. </a:t>
            </a:r>
            <a:r>
              <a:rPr lang="en-GB" sz="1200" dirty="0" err="1">
                <a:latin typeface="Times New Roman" panose="02020603050405020304" pitchFamily="18" charset="0"/>
                <a:ea typeface="Calibri" panose="020F0502020204030204" pitchFamily="34" charset="0"/>
                <a:cs typeface="Times New Roman" panose="02020603050405020304" pitchFamily="18" charset="0"/>
              </a:rPr>
              <a:t>Dowrick</a:t>
            </a:r>
            <a:r>
              <a:rPr lang="en-GB" sz="1200" dirty="0">
                <a:latin typeface="Times New Roman" panose="02020603050405020304" pitchFamily="18" charset="0"/>
                <a:ea typeface="Calibri" panose="020F0502020204030204" pitchFamily="34" charset="0"/>
                <a:cs typeface="Times New Roman" panose="02020603050405020304" pitchFamily="18" charset="0"/>
              </a:rPr>
              <a:t>, C. Finch, T. Kennedy, A. </a:t>
            </a:r>
            <a:r>
              <a:rPr lang="en-GB" sz="1200" dirty="0" err="1">
                <a:latin typeface="Times New Roman" panose="02020603050405020304" pitchFamily="18" charset="0"/>
                <a:ea typeface="Calibri" panose="020F0502020204030204" pitchFamily="34" charset="0"/>
                <a:cs typeface="Times New Roman" panose="02020603050405020304" pitchFamily="18" charset="0"/>
              </a:rPr>
              <a:t>Mair</a:t>
            </a:r>
            <a:r>
              <a:rPr lang="en-GB" sz="1200" dirty="0">
                <a:latin typeface="Times New Roman" panose="02020603050405020304" pitchFamily="18" charset="0"/>
                <a:ea typeface="Calibri" panose="020F0502020204030204" pitchFamily="34" charset="0"/>
                <a:cs typeface="Times New Roman" panose="02020603050405020304" pitchFamily="18" charset="0"/>
              </a:rPr>
              <a:t>, F. O'Donnell, C. Ong, B. </a:t>
            </a:r>
            <a:r>
              <a:rPr lang="en-GB" sz="1200" dirty="0" err="1">
                <a:latin typeface="Times New Roman" panose="02020603050405020304" pitchFamily="18" charset="0"/>
                <a:ea typeface="Calibri" panose="020F0502020204030204" pitchFamily="34" charset="0"/>
                <a:cs typeface="Times New Roman" panose="02020603050405020304" pitchFamily="18" charset="0"/>
              </a:rPr>
              <a:t>Rapley</a:t>
            </a:r>
            <a:r>
              <a:rPr lang="en-GB" sz="1200" dirty="0">
                <a:latin typeface="Times New Roman" panose="02020603050405020304" pitchFamily="18" charset="0"/>
                <a:ea typeface="Calibri" panose="020F0502020204030204" pitchFamily="34" charset="0"/>
                <a:cs typeface="Times New Roman" panose="02020603050405020304" pitchFamily="18" charset="0"/>
              </a:rPr>
              <a:t>, T. Rogers, A. and May, C. (2010) </a:t>
            </a:r>
            <a:r>
              <a:rPr lang="en-GB" sz="1200" u="sng" dirty="0">
                <a:latin typeface="Times New Roman" panose="02020603050405020304" pitchFamily="18" charset="0"/>
                <a:ea typeface="Calibri" panose="020F0502020204030204" pitchFamily="34" charset="0"/>
                <a:cs typeface="Times New Roman" panose="02020603050405020304" pitchFamily="18" charset="0"/>
              </a:rPr>
              <a:t>Normalisation process theory: a framework for developing, evaluating and implementing complex interventions. </a:t>
            </a:r>
            <a:r>
              <a:rPr lang="en-GB" sz="1200" dirty="0">
                <a:latin typeface="Times New Roman" panose="02020603050405020304" pitchFamily="18" charset="0"/>
                <a:ea typeface="Calibri" panose="020F0502020204030204" pitchFamily="34" charset="0"/>
                <a:cs typeface="Times New Roman" panose="02020603050405020304" pitchFamily="18" charset="0"/>
              </a:rPr>
              <a:t>BMC Medicine.</a:t>
            </a:r>
          </a:p>
          <a:p>
            <a:pPr marL="342900" lvl="0" indent="-342900">
              <a:lnSpc>
                <a:spcPct val="107000"/>
              </a:lnSpc>
              <a:spcAft>
                <a:spcPts val="80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National Mental Health Development Unit. (2010) Paths to personalisation in mental health: A whole system, whole life framework. Pdf.</a:t>
            </a:r>
          </a:p>
          <a:p>
            <a:pPr marL="342900" lvl="0" indent="-342900">
              <a:lnSpc>
                <a:spcPct val="107000"/>
              </a:lnSpc>
              <a:spcAft>
                <a:spcPts val="80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Naylor, C. Parsonage, M. McDaid, D. Knapp, M. </a:t>
            </a:r>
            <a:r>
              <a:rPr lang="en-GB" sz="1200" dirty="0" err="1">
                <a:latin typeface="Times New Roman" panose="02020603050405020304" pitchFamily="18" charset="0"/>
                <a:ea typeface="Calibri" panose="020F0502020204030204" pitchFamily="34" charset="0"/>
                <a:cs typeface="Times New Roman" panose="02020603050405020304" pitchFamily="18" charset="0"/>
              </a:rPr>
              <a:t>Fossey</a:t>
            </a:r>
            <a:r>
              <a:rPr lang="en-GB" sz="1200" dirty="0">
                <a:latin typeface="Times New Roman" panose="02020603050405020304" pitchFamily="18" charset="0"/>
                <a:ea typeface="Calibri" panose="020F0502020204030204" pitchFamily="34" charset="0"/>
                <a:cs typeface="Times New Roman" panose="02020603050405020304" pitchFamily="18" charset="0"/>
              </a:rPr>
              <a:t>, M and Galea, A. (2012</a:t>
            </a:r>
            <a:r>
              <a:rPr lang="en-GB" sz="1200" u="sng" dirty="0">
                <a:latin typeface="Times New Roman" panose="02020603050405020304" pitchFamily="18" charset="0"/>
                <a:ea typeface="Calibri" panose="020F0502020204030204" pitchFamily="34" charset="0"/>
                <a:cs typeface="Times New Roman" panose="02020603050405020304" pitchFamily="18" charset="0"/>
              </a:rPr>
              <a:t>) Long-term conditions and mental health: The cost of co-morbidities. Centre for mental health. </a:t>
            </a:r>
            <a:r>
              <a:rPr lang="en-GB" sz="1200" dirty="0">
                <a:latin typeface="Times New Roman" panose="02020603050405020304" pitchFamily="18" charset="0"/>
                <a:ea typeface="Calibri" panose="020F0502020204030204" pitchFamily="34" charset="0"/>
                <a:cs typeface="Times New Roman" panose="02020603050405020304" pitchFamily="18" charset="0"/>
              </a:rPr>
              <a:t>The Kings Fund.</a:t>
            </a:r>
          </a:p>
          <a:p>
            <a:pPr marL="342900" lvl="0" indent="-342900">
              <a:lnSpc>
                <a:spcPct val="107000"/>
              </a:lnSpc>
              <a:spcAft>
                <a:spcPts val="80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Phillips, P. Sandford, T. Johnston, C. (2012) Working in Mental Health: Practice and Pol•	Ellis, H. Alexander, V.  </a:t>
            </a:r>
            <a:r>
              <a:rPr lang="en-GB" sz="1200" u="sng" dirty="0">
                <a:latin typeface="Times New Roman" panose="02020603050405020304" pitchFamily="18" charset="0"/>
                <a:ea typeface="Calibri" panose="020F0502020204030204" pitchFamily="34" charset="0"/>
                <a:cs typeface="Times New Roman" panose="02020603050405020304" pitchFamily="18" charset="0"/>
              </a:rPr>
              <a:t>Eradicating Barriers to Mental Health Care Through Integrated Service Models: Contemporary Perspectives for Psychiatric-Mental Health Nurses</a:t>
            </a:r>
            <a:r>
              <a:rPr lang="en-GB" sz="1200" dirty="0">
                <a:latin typeface="Times New Roman" panose="02020603050405020304" pitchFamily="18" charset="0"/>
                <a:ea typeface="Calibri" panose="020F0502020204030204" pitchFamily="34" charset="0"/>
                <a:cs typeface="Times New Roman" panose="02020603050405020304" pitchFamily="18" charset="0"/>
              </a:rPr>
              <a:t>. Vol 30 [3], pp 432-438. Archives of Psychiatric Nursing.</a:t>
            </a:r>
          </a:p>
          <a:p>
            <a:pPr marL="342900" lvl="0" indent="-342900">
              <a:lnSpc>
                <a:spcPct val="107000"/>
              </a:lnSpc>
              <a:spcAft>
                <a:spcPts val="800"/>
              </a:spcAft>
              <a:buFont typeface="Symbol" panose="05050102010706020507" pitchFamily="18" charset="2"/>
              <a:buChar char=""/>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983436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A9E8D05-2DDF-47D5-AA88-75FEBADE87EB}"/>
              </a:ext>
            </a:extLst>
          </p:cNvPr>
          <p:cNvSpPr/>
          <p:nvPr/>
        </p:nvSpPr>
        <p:spPr>
          <a:xfrm>
            <a:off x="318052" y="516695"/>
            <a:ext cx="11330609" cy="3970318"/>
          </a:xfrm>
          <a:prstGeom prst="rect">
            <a:avLst/>
          </a:prstGeom>
        </p:spPr>
        <p:txBody>
          <a:bodyPr wrap="square">
            <a:spAutoFit/>
          </a:bodyPr>
          <a:lstStyle/>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Williams, J. Shore, S. Foy, J. (2006) </a:t>
            </a:r>
            <a:r>
              <a:rPr lang="en-GB" sz="1200" u="sng" dirty="0">
                <a:latin typeface="Times New Roman" panose="02020603050405020304" pitchFamily="18" charset="0"/>
                <a:cs typeface="Times New Roman" panose="02020603050405020304" pitchFamily="18" charset="0"/>
              </a:rPr>
              <a:t>Co-location of Mental Health Professionals in Primary Care Settings: Three North Carolina Models</a:t>
            </a:r>
            <a:r>
              <a:rPr lang="en-GB" sz="1200" dirty="0">
                <a:latin typeface="Times New Roman" panose="02020603050405020304" pitchFamily="18" charset="0"/>
                <a:cs typeface="Times New Roman" panose="02020603050405020304" pitchFamily="18" charset="0"/>
              </a:rPr>
              <a:t>. Clinical Paediatrics, Vol 45. Issue 6.</a:t>
            </a:r>
          </a:p>
          <a:p>
            <a:r>
              <a:rPr lang="en-GB" sz="1200" dirty="0">
                <a:latin typeface="Times New Roman" panose="02020603050405020304" pitchFamily="18" charset="0"/>
                <a:cs typeface="Times New Roman" panose="02020603050405020304" pitchFamily="18" charset="0"/>
              </a:rPr>
              <a:t>      icy in a Changing Environment. Routledge.</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 Advocacy Charter. (2014</a:t>
            </a:r>
            <a:r>
              <a:rPr lang="en-GB" sz="1200" u="sng" dirty="0">
                <a:latin typeface="Times New Roman" panose="02020603050405020304" pitchFamily="18" charset="0"/>
                <a:cs typeface="Times New Roman" panose="02020603050405020304" pitchFamily="18" charset="0"/>
              </a:rPr>
              <a:t>) National Development Team For Inclusion</a:t>
            </a:r>
            <a:r>
              <a:rPr lang="en-GB" sz="1200" dirty="0">
                <a:latin typeface="Times New Roman" panose="02020603050405020304" pitchFamily="18" charset="0"/>
                <a:cs typeface="Times New Roman" panose="02020603050405020304" pitchFamily="18" charset="0"/>
              </a:rPr>
              <a:t>. Pdf.</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Arnstein</a:t>
            </a:r>
            <a:r>
              <a:rPr lang="en-GB" sz="1200" dirty="0">
                <a:latin typeface="Times New Roman" panose="02020603050405020304" pitchFamily="18" charset="0"/>
                <a:cs typeface="Times New Roman" panose="02020603050405020304" pitchFamily="18" charset="0"/>
              </a:rPr>
              <a:t>, S. (1969) </a:t>
            </a:r>
            <a:r>
              <a:rPr lang="en-GB" sz="1200" u="sng" dirty="0">
                <a:latin typeface="Times New Roman" panose="02020603050405020304" pitchFamily="18" charset="0"/>
                <a:cs typeface="Times New Roman" panose="02020603050405020304" pitchFamily="18" charset="0"/>
              </a:rPr>
              <a:t>ladder of Citizen Participation,. </a:t>
            </a:r>
            <a:r>
              <a:rPr lang="en-GB" sz="1200" dirty="0">
                <a:latin typeface="Times New Roman" panose="02020603050405020304" pitchFamily="18" charset="0"/>
                <a:cs typeface="Times New Roman" panose="02020603050405020304" pitchFamily="18" charset="0"/>
              </a:rPr>
              <a:t>Journal of the American Planning Association. Vo, 35. [4]. Pp, 216-224.</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Woltmann, E. Grogan-Kaylor, A. </a:t>
            </a:r>
            <a:r>
              <a:rPr lang="en-GB" sz="1200" dirty="0" err="1">
                <a:latin typeface="Times New Roman" panose="02020603050405020304" pitchFamily="18" charset="0"/>
                <a:cs typeface="Times New Roman" panose="02020603050405020304" pitchFamily="18" charset="0"/>
              </a:rPr>
              <a:t>Perron</a:t>
            </a:r>
            <a:r>
              <a:rPr lang="en-GB" sz="1200" dirty="0">
                <a:latin typeface="Times New Roman" panose="02020603050405020304" pitchFamily="18" charset="0"/>
                <a:cs typeface="Times New Roman" panose="02020603050405020304" pitchFamily="18" charset="0"/>
              </a:rPr>
              <a:t>, B. Georges, H. Kilbourne, A. (2012) </a:t>
            </a:r>
            <a:r>
              <a:rPr lang="en-GB" sz="1200" u="sng" dirty="0">
                <a:latin typeface="Times New Roman" panose="02020603050405020304" pitchFamily="18" charset="0"/>
                <a:cs typeface="Times New Roman" panose="02020603050405020304" pitchFamily="18" charset="0"/>
              </a:rPr>
              <a:t>Comparative Effectiveness of Collaborative Chronic Care Models for Mental Health Conditions Across Primary, Specialty, and Behavioural Health Care Settings: Systematic Review and Meta-Analysis</a:t>
            </a:r>
            <a:r>
              <a:rPr lang="en-GB" sz="1200" dirty="0">
                <a:latin typeface="Times New Roman" panose="02020603050405020304" pitchFamily="18" charset="0"/>
                <a:cs typeface="Times New Roman" panose="02020603050405020304" pitchFamily="18" charset="0"/>
              </a:rPr>
              <a:t>. The American Journal of Psychiatry; Washington Vol. 169 [8].  PP, 790-804.</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 Care Quality Commission. (2018)(4) </a:t>
            </a:r>
            <a:r>
              <a:rPr lang="en-GB" sz="1200" u="sng" dirty="0">
                <a:latin typeface="Times New Roman" panose="02020603050405020304" pitchFamily="18" charset="0"/>
                <a:cs typeface="Times New Roman" panose="02020603050405020304" pitchFamily="18" charset="0"/>
              </a:rPr>
              <a:t>The five key questions we ask</a:t>
            </a:r>
            <a:r>
              <a:rPr lang="en-GB" sz="1200" dirty="0">
                <a:latin typeface="Times New Roman" panose="02020603050405020304" pitchFamily="18" charset="0"/>
                <a:cs typeface="Times New Roman" panose="02020603050405020304" pitchFamily="18" charset="0"/>
              </a:rPr>
              <a:t>. Available at: http://www.cqc.org.uk/what-we-do/how-we-do-our-job/five-key-questions-we-ask</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 Mental Health (Wales) Measure 2010</a:t>
            </a:r>
            <a:r>
              <a:rPr lang="en-GB" sz="1200" u="sng" dirty="0">
                <a:latin typeface="Times New Roman" panose="02020603050405020304" pitchFamily="18" charset="0"/>
                <a:cs typeface="Times New Roman" panose="02020603050405020304" pitchFamily="18" charset="0"/>
              </a:rPr>
              <a:t>. The National Archives</a:t>
            </a:r>
            <a:r>
              <a:rPr lang="en-GB" sz="1200" dirty="0">
                <a:latin typeface="Times New Roman" panose="02020603050405020304" pitchFamily="18" charset="0"/>
                <a:cs typeface="Times New Roman" panose="02020603050405020304" pitchFamily="18" charset="0"/>
              </a:rPr>
              <a:t> https://www.legislation.gov.uk/</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 Mind.org. (2018</a:t>
            </a:r>
            <a:r>
              <a:rPr lang="en-GB" sz="1200" u="sng" dirty="0">
                <a:latin typeface="Times New Roman" panose="02020603050405020304" pitchFamily="18" charset="0"/>
                <a:cs typeface="Times New Roman" panose="02020603050405020304" pitchFamily="18" charset="0"/>
              </a:rPr>
              <a:t>) Guide 4: Safeguarding and managing risk (adults) Sport and physical activity for people with mental health problems: a toolkit for the sports sector </a:t>
            </a:r>
            <a:r>
              <a:rPr lang="en-GB" sz="1200" dirty="0">
                <a:latin typeface="Times New Roman" panose="02020603050405020304" pitchFamily="18" charset="0"/>
                <a:cs typeface="Times New Roman" panose="02020603050405020304" pitchFamily="18" charset="0"/>
              </a:rPr>
              <a:t>    https://www.mind.org.uk/media/23415421/guide-4_sport-and-physical-activity.pdf.</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NHS digital. (2017) </a:t>
            </a:r>
            <a:r>
              <a:rPr lang="en-GB" sz="1200" u="sng" dirty="0">
                <a:latin typeface="Times New Roman" panose="02020603050405020304" pitchFamily="18" charset="0"/>
                <a:cs typeface="Times New Roman" panose="02020603050405020304" pitchFamily="18" charset="0"/>
              </a:rPr>
              <a:t>Mental Health Act Statistics, Annual Figures: 2016-17, Experimental statistics</a:t>
            </a:r>
            <a:r>
              <a:rPr lang="en-GB" sz="1200" dirty="0">
                <a:latin typeface="Times New Roman" panose="02020603050405020304" pitchFamily="18" charset="0"/>
                <a:cs typeface="Times New Roman" panose="02020603050405020304" pitchFamily="18" charset="0"/>
              </a:rPr>
              <a:t>. http://digital.nhs.uk/catalogue/PUB30105</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NHS England. (2014) </a:t>
            </a:r>
            <a:r>
              <a:rPr lang="en-GB" sz="1200" u="sng" dirty="0">
                <a:latin typeface="Times New Roman" panose="02020603050405020304" pitchFamily="18" charset="0"/>
                <a:cs typeface="Times New Roman" panose="02020603050405020304" pitchFamily="18" charset="0"/>
              </a:rPr>
              <a:t>five year forward view.</a:t>
            </a:r>
            <a:r>
              <a:rPr lang="en-GB" sz="1200" dirty="0">
                <a:latin typeface="Times New Roman" panose="02020603050405020304" pitchFamily="18" charset="0"/>
                <a:cs typeface="Times New Roman" panose="02020603050405020304" pitchFamily="18" charset="0"/>
              </a:rPr>
              <a:t> https://www.england.nhs.uk	</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CCSMH Conference. (2007</a:t>
            </a:r>
            <a:r>
              <a:rPr lang="en-GB" sz="1200" u="sng" dirty="0">
                <a:latin typeface="Times New Roman" panose="02020603050405020304" pitchFamily="18" charset="0"/>
                <a:cs typeface="Times New Roman" panose="02020603050405020304" pitchFamily="18" charset="0"/>
              </a:rPr>
              <a:t>) collaborative mental health care: meeting the accessibility needs of older adults with concurrent chronic disorders</a:t>
            </a:r>
            <a:r>
              <a:rPr lang="en-GB" sz="1200" dirty="0">
                <a:latin typeface="Times New Roman" panose="02020603050405020304" pitchFamily="18" charset="0"/>
                <a:cs typeface="Times New Roman" panose="02020603050405020304" pitchFamily="18" charset="0"/>
              </a:rPr>
              <a:t>. Slide player. Available at: https://www.kingsfund.org.uk/sites/default/files/2017-10/NHS_structure_2017.pdf.</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 Icon. (2018</a:t>
            </a:r>
            <a:r>
              <a:rPr lang="en-GB" sz="1200" u="sng" dirty="0">
                <a:latin typeface="Times New Roman" panose="02020603050405020304" pitchFamily="18" charset="0"/>
                <a:cs typeface="Times New Roman" panose="02020603050405020304" pitchFamily="18" charset="0"/>
              </a:rPr>
              <a:t>) The institute of conservation</a:t>
            </a:r>
            <a:r>
              <a:rPr lang="en-GB" sz="1200" dirty="0">
                <a:latin typeface="Times New Roman" panose="02020603050405020304" pitchFamily="18" charset="0"/>
                <a:cs typeface="Times New Roman" panose="02020603050405020304" pitchFamily="18" charset="0"/>
              </a:rPr>
              <a:t>. Available at: https://icon.org.uk/</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 Illustration. (2018) </a:t>
            </a:r>
            <a:r>
              <a:rPr lang="en-GB" sz="1200" u="sng" dirty="0">
                <a:latin typeface="Times New Roman" panose="02020603050405020304" pitchFamily="18" charset="0"/>
                <a:cs typeface="Times New Roman" panose="02020603050405020304" pitchFamily="18" charset="0"/>
              </a:rPr>
              <a:t>It’s nice that</a:t>
            </a:r>
            <a:r>
              <a:rPr lang="en-GB" sz="1200" dirty="0">
                <a:latin typeface="Times New Roman" panose="02020603050405020304" pitchFamily="18" charset="0"/>
                <a:cs typeface="Times New Roman" panose="02020603050405020304" pitchFamily="18" charset="0"/>
              </a:rPr>
              <a:t>. Available at : https://www.itsnicethat.com/categories/illustration.</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 The Fashion Student Hub. (2018</a:t>
            </a:r>
            <a:r>
              <a:rPr lang="en-GB" sz="1200" u="sng" dirty="0">
                <a:latin typeface="Times New Roman" panose="02020603050405020304" pitchFamily="18" charset="0"/>
                <a:cs typeface="Times New Roman" panose="02020603050405020304" pitchFamily="18" charset="0"/>
              </a:rPr>
              <a:t>) the platform for aspiring designers</a:t>
            </a:r>
            <a:r>
              <a:rPr lang="en-GB" sz="1200" dirty="0">
                <a:latin typeface="Times New Roman" panose="02020603050405020304" pitchFamily="18" charset="0"/>
                <a:cs typeface="Times New Roman" panose="02020603050405020304" pitchFamily="18" charset="0"/>
              </a:rPr>
              <a:t>. Available at: https://www.thefashionstudenthub.com/.</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 Wise geek.com. (2018) </a:t>
            </a:r>
            <a:r>
              <a:rPr lang="en-GB" sz="1200" u="sng" dirty="0">
                <a:latin typeface="Times New Roman" panose="02020603050405020304" pitchFamily="18" charset="0"/>
                <a:cs typeface="Times New Roman" panose="02020603050405020304" pitchFamily="18" charset="0"/>
              </a:rPr>
              <a:t>What Is a Weight Scale?. </a:t>
            </a:r>
            <a:r>
              <a:rPr lang="en-GB" sz="1200" dirty="0">
                <a:latin typeface="Times New Roman" panose="02020603050405020304" pitchFamily="18" charset="0"/>
                <a:cs typeface="Times New Roman" panose="02020603050405020304" pitchFamily="18" charset="0"/>
              </a:rPr>
              <a:t>available at: http://images.wisegeek.com/justice-scales.jpg</a:t>
            </a:r>
          </a:p>
          <a:p>
            <a:r>
              <a:rPr lang="en-GB" sz="1200" dirty="0">
                <a:latin typeface="Times New Roman" panose="02020603050405020304" pitchFamily="18" charset="0"/>
                <a:cs typeface="Times New Roman" panose="02020603050405020304" pitchFamily="18" charset="0"/>
              </a:rPr>
              <a:t>      k/publication/?filter-category=fyfv</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 Can stock photo. (2018). </a:t>
            </a:r>
            <a:r>
              <a:rPr lang="en-GB" sz="1200" u="sng" dirty="0">
                <a:latin typeface="Times New Roman" panose="02020603050405020304" pitchFamily="18" charset="0"/>
                <a:cs typeface="Times New Roman" panose="02020603050405020304" pitchFamily="18" charset="0"/>
              </a:rPr>
              <a:t>People Help Join Solve Bridge Puzzle Vector</a:t>
            </a:r>
            <a:r>
              <a:rPr lang="en-GB" sz="1200" dirty="0">
                <a:latin typeface="Times New Roman" panose="02020603050405020304" pitchFamily="18" charset="0"/>
                <a:cs typeface="Times New Roman" panose="02020603050405020304" pitchFamily="18" charset="0"/>
              </a:rPr>
              <a:t>. Available at: https://www.canstockphoto.co.uk/illustration/help.html.</a:t>
            </a:r>
          </a:p>
        </p:txBody>
      </p:sp>
    </p:spTree>
    <p:extLst>
      <p:ext uri="{BB962C8B-B14F-4D97-AF65-F5344CB8AC3E}">
        <p14:creationId xmlns:p14="http://schemas.microsoft.com/office/powerpoint/2010/main" val="3575010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8E7979D-D437-43F8-A7C5-697CFD1A1ED3}"/>
              </a:ext>
            </a:extLst>
          </p:cNvPr>
          <p:cNvSpPr/>
          <p:nvPr/>
        </p:nvSpPr>
        <p:spPr>
          <a:xfrm>
            <a:off x="112643" y="887756"/>
            <a:ext cx="11966713" cy="4247317"/>
          </a:xfrm>
          <a:prstGeom prst="rect">
            <a:avLst/>
          </a:prstGeom>
        </p:spPr>
        <p:txBody>
          <a:bodyPr wrap="square">
            <a:spAutoFit/>
          </a:bodyPr>
          <a:lstStyle/>
          <a:p>
            <a:r>
              <a:rPr lang="en-GB" u="sng" dirty="0"/>
              <a:t>Bibliography</a:t>
            </a:r>
          </a:p>
          <a:p>
            <a:endParaRPr lang="en-GB" u="sng" dirty="0"/>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Azeez, W. (2015) </a:t>
            </a:r>
            <a:r>
              <a:rPr lang="en-GB" sz="1200" u="sng" dirty="0">
                <a:latin typeface="Times New Roman" panose="02020603050405020304" pitchFamily="18" charset="0"/>
                <a:cs typeface="Times New Roman" panose="02020603050405020304" pitchFamily="18" charset="0"/>
              </a:rPr>
              <a:t>Improving Customer Experience in Mental Health Service: A case Study of Ivy Willis House</a:t>
            </a:r>
            <a:r>
              <a:rPr lang="en-GB" sz="1200" dirty="0">
                <a:latin typeface="Times New Roman" panose="02020603050405020304" pitchFamily="18" charset="0"/>
                <a:cs typeface="Times New Roman" panose="02020603050405020304" pitchFamily="18" charset="0"/>
              </a:rPr>
              <a:t>. London School of Business and Computer.</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Crossing Boundaries. (2013) </a:t>
            </a:r>
            <a:r>
              <a:rPr lang="en-GB" sz="1200" u="sng" dirty="0">
                <a:latin typeface="Times New Roman" panose="02020603050405020304" pitchFamily="18" charset="0"/>
                <a:cs typeface="Times New Roman" panose="02020603050405020304" pitchFamily="18" charset="0"/>
              </a:rPr>
              <a:t>Final Inquiry report September. Improving integrated care for people with mental health problems</a:t>
            </a:r>
            <a:r>
              <a:rPr lang="en-GB" sz="1200" dirty="0">
                <a:latin typeface="Times New Roman" panose="02020603050405020304" pitchFamily="18" charset="0"/>
                <a:cs typeface="Times New Roman" panose="02020603050405020304" pitchFamily="18" charset="0"/>
              </a:rPr>
              <a:t>. Mental health foundation.</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McManus S, Bebbington P, Jenkins R, </a:t>
            </a:r>
            <a:r>
              <a:rPr lang="en-GB" sz="1200" dirty="0" err="1">
                <a:latin typeface="Times New Roman" panose="02020603050405020304" pitchFamily="18" charset="0"/>
                <a:cs typeface="Times New Roman" panose="02020603050405020304" pitchFamily="18" charset="0"/>
              </a:rPr>
              <a:t>Brugha</a:t>
            </a:r>
            <a:r>
              <a:rPr lang="en-GB" sz="1200" dirty="0">
                <a:latin typeface="Times New Roman" panose="02020603050405020304" pitchFamily="18" charset="0"/>
                <a:cs typeface="Times New Roman" panose="02020603050405020304" pitchFamily="18" charset="0"/>
              </a:rPr>
              <a:t> T. (2016). </a:t>
            </a:r>
            <a:r>
              <a:rPr lang="en-GB" sz="1200" u="sng" dirty="0">
                <a:latin typeface="Times New Roman" panose="02020603050405020304" pitchFamily="18" charset="0"/>
                <a:cs typeface="Times New Roman" panose="02020603050405020304" pitchFamily="18" charset="0"/>
              </a:rPr>
              <a:t>Mental health and wellbeing in England: Adult psychiatric morbidity survey</a:t>
            </a:r>
          </a:p>
          <a:p>
            <a:pPr marL="171450" indent="-171450" algn="just">
              <a:buFont typeface="Arial" panose="020B0604020202020204" pitchFamily="34" charset="0"/>
              <a:buChar char="•"/>
            </a:pPr>
            <a:r>
              <a:rPr lang="en-GB" sz="1200" u="sng" dirty="0">
                <a:latin typeface="Times New Roman" panose="02020603050405020304" pitchFamily="18" charset="0"/>
                <a:cs typeface="Times New Roman" panose="02020603050405020304" pitchFamily="18" charset="0"/>
              </a:rPr>
              <a:t>2014. </a:t>
            </a:r>
            <a:r>
              <a:rPr lang="en-GB" sz="1200" dirty="0">
                <a:latin typeface="Times New Roman" panose="02020603050405020304" pitchFamily="18" charset="0"/>
                <a:cs typeface="Times New Roman" panose="02020603050405020304" pitchFamily="18" charset="0"/>
              </a:rPr>
              <a:t>Leeds: NHS digital. </a:t>
            </a:r>
            <a:r>
              <a:rPr lang="en-GB" sz="1200" dirty="0" err="1">
                <a:latin typeface="Times New Roman" panose="02020603050405020304" pitchFamily="18" charset="0"/>
                <a:cs typeface="Times New Roman" panose="02020603050405020304" pitchFamily="18" charset="0"/>
              </a:rPr>
              <a:t>avis</a:t>
            </a:r>
            <a:r>
              <a:rPr lang="en-GB" sz="1200" dirty="0">
                <a:latin typeface="Times New Roman" panose="02020603050405020304" pitchFamily="18" charset="0"/>
                <a:cs typeface="Times New Roman" panose="02020603050405020304" pitchFamily="18" charset="0"/>
              </a:rPr>
              <a:t>, K. </a:t>
            </a:r>
            <a:r>
              <a:rPr lang="en-GB" sz="1200" dirty="0" err="1">
                <a:latin typeface="Times New Roman" panose="02020603050405020304" pitchFamily="18" charset="0"/>
                <a:cs typeface="Times New Roman" panose="02020603050405020304" pitchFamily="18" charset="0"/>
              </a:rPr>
              <a:t>Brigell</a:t>
            </a:r>
            <a:r>
              <a:rPr lang="en-GB" sz="1200" dirty="0">
                <a:latin typeface="Times New Roman" panose="02020603050405020304" pitchFamily="18" charset="0"/>
                <a:cs typeface="Times New Roman" panose="02020603050405020304" pitchFamily="18" charset="0"/>
              </a:rPr>
              <a:t>, E. Christiansen, K. Snyder, M. McDevitt, J. Forman, J, </a:t>
            </a:r>
            <a:r>
              <a:rPr lang="en-GB" sz="1200" dirty="0" err="1">
                <a:latin typeface="Times New Roman" panose="02020603050405020304" pitchFamily="18" charset="0"/>
                <a:cs typeface="Times New Roman" panose="02020603050405020304" pitchFamily="18" charset="0"/>
              </a:rPr>
              <a:t>Storfjell</a:t>
            </a:r>
            <a:r>
              <a:rPr lang="en-GB" sz="1200" dirty="0">
                <a:latin typeface="Times New Roman" panose="02020603050405020304" pitchFamily="18" charset="0"/>
                <a:cs typeface="Times New Roman" panose="02020603050405020304" pitchFamily="18" charset="0"/>
              </a:rPr>
              <a:t>. J </a:t>
            </a:r>
          </a:p>
          <a:p>
            <a:pPr algn="just"/>
            <a:r>
              <a:rPr lang="en-GB" sz="1200" dirty="0">
                <a:latin typeface="Times New Roman" panose="02020603050405020304" pitchFamily="18" charset="0"/>
                <a:cs typeface="Times New Roman" panose="02020603050405020304" pitchFamily="18" charset="0"/>
              </a:rPr>
              <a:t>    &amp; </a:t>
            </a:r>
            <a:r>
              <a:rPr lang="en-GB" sz="1200" dirty="0" err="1">
                <a:latin typeface="Times New Roman" panose="02020603050405020304" pitchFamily="18" charset="0"/>
                <a:cs typeface="Times New Roman" panose="02020603050405020304" pitchFamily="18" charset="0"/>
              </a:rPr>
              <a:t>Wilkniss</a:t>
            </a:r>
            <a:r>
              <a:rPr lang="en-GB" sz="1200" dirty="0">
                <a:latin typeface="Times New Roman" panose="02020603050405020304" pitchFamily="18" charset="0"/>
                <a:cs typeface="Times New Roman" panose="02020603050405020304" pitchFamily="18" charset="0"/>
              </a:rPr>
              <a:t>, S. (2011), </a:t>
            </a:r>
            <a:r>
              <a:rPr lang="en-GB" sz="1200" u="sng" dirty="0">
                <a:latin typeface="Times New Roman" panose="02020603050405020304" pitchFamily="18" charset="0"/>
                <a:cs typeface="Times New Roman" panose="02020603050405020304" pitchFamily="18" charset="0"/>
              </a:rPr>
              <a:t>'Integrated primary and mental health care services: An evolving partnership model'. Psychiatric Rehabilitation Journal</a:t>
            </a:r>
            <a:r>
              <a:rPr lang="en-GB" sz="1200" dirty="0">
                <a:latin typeface="Times New Roman" panose="02020603050405020304" pitchFamily="18" charset="0"/>
                <a:cs typeface="Times New Roman" panose="02020603050405020304" pitchFamily="18" charset="0"/>
              </a:rPr>
              <a:t>. 34 [4] pp, 317-320, </a:t>
            </a:r>
            <a:r>
              <a:rPr lang="en-GB" sz="1200" dirty="0" err="1">
                <a:latin typeface="Times New Roman" panose="02020603050405020304" pitchFamily="18" charset="0"/>
                <a:cs typeface="Times New Roman" panose="02020603050405020304" pitchFamily="18" charset="0"/>
              </a:rPr>
              <a:t>psycarticles</a:t>
            </a:r>
            <a:r>
              <a:rPr lang="en-GB" sz="1200" dirty="0">
                <a:latin typeface="Times New Roman" panose="02020603050405020304" pitchFamily="18" charset="0"/>
                <a:cs typeface="Times New Roman" panose="02020603050405020304" pitchFamily="18" charset="0"/>
              </a:rPr>
              <a:t>. EBSCOhost.</a:t>
            </a:r>
          </a:p>
          <a:p>
            <a:pPr marL="171450" indent="-171450" algn="just">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Litaker</a:t>
            </a:r>
            <a:r>
              <a:rPr lang="en-GB" sz="1200" dirty="0">
                <a:latin typeface="Times New Roman" panose="02020603050405020304" pitchFamily="18" charset="0"/>
                <a:cs typeface="Times New Roman" panose="02020603050405020304" pitchFamily="18" charset="0"/>
              </a:rPr>
              <a:t>. D. </a:t>
            </a:r>
            <a:r>
              <a:rPr lang="en-GB" sz="1200" dirty="0" err="1">
                <a:latin typeface="Times New Roman" panose="02020603050405020304" pitchFamily="18" charset="0"/>
                <a:cs typeface="Times New Roman" panose="02020603050405020304" pitchFamily="18" charset="0"/>
              </a:rPr>
              <a:t>Tomolo</a:t>
            </a:r>
            <a:r>
              <a:rPr lang="en-GB" sz="1200" dirty="0">
                <a:latin typeface="Times New Roman" panose="02020603050405020304" pitchFamily="18" charset="0"/>
                <a:cs typeface="Times New Roman" panose="02020603050405020304" pitchFamily="18" charset="0"/>
              </a:rPr>
              <a:t>, A. Liberatore, V. </a:t>
            </a:r>
            <a:r>
              <a:rPr lang="en-GB" sz="1200" dirty="0" err="1">
                <a:latin typeface="Times New Roman" panose="02020603050405020304" pitchFamily="18" charset="0"/>
                <a:cs typeface="Times New Roman" panose="02020603050405020304" pitchFamily="18" charset="0"/>
              </a:rPr>
              <a:t>Stange</a:t>
            </a:r>
            <a:r>
              <a:rPr lang="en-GB" sz="1200" dirty="0">
                <a:latin typeface="Times New Roman" panose="02020603050405020304" pitchFamily="18" charset="0"/>
                <a:cs typeface="Times New Roman" panose="02020603050405020304" pitchFamily="18" charset="0"/>
              </a:rPr>
              <a:t>, K. Aron, D. (2006</a:t>
            </a:r>
            <a:r>
              <a:rPr lang="en-GB" sz="1200" u="sng" dirty="0">
                <a:latin typeface="Times New Roman" panose="02020603050405020304" pitchFamily="18" charset="0"/>
                <a:cs typeface="Times New Roman" panose="02020603050405020304" pitchFamily="18" charset="0"/>
              </a:rPr>
              <a:t>) Using Complexity Theory to Build Interventions that Improve Health Care Delivery in</a:t>
            </a:r>
          </a:p>
          <a:p>
            <a:pPr algn="just"/>
            <a:r>
              <a:rPr lang="en-GB" sz="1200" u="sng" dirty="0">
                <a:latin typeface="Times New Roman" panose="02020603050405020304" pitchFamily="18" charset="0"/>
                <a:cs typeface="Times New Roman" panose="02020603050405020304" pitchFamily="18" charset="0"/>
              </a:rPr>
              <a:t>     Primary Care.</a:t>
            </a:r>
            <a:r>
              <a:rPr lang="en-GB" sz="1200" dirty="0">
                <a:latin typeface="Times New Roman" panose="02020603050405020304" pitchFamily="18" charset="0"/>
                <a:cs typeface="Times New Roman" panose="02020603050405020304" pitchFamily="18" charset="0"/>
              </a:rPr>
              <a:t> Journal of General Internal Medicine. New York. Vol. 21, pp, 30-S34.</a:t>
            </a:r>
          </a:p>
          <a:p>
            <a:pPr marL="171450" indent="-171450" algn="just">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Schout</a:t>
            </a:r>
            <a:r>
              <a:rPr lang="en-GB" sz="1200" dirty="0">
                <a:latin typeface="Times New Roman" panose="02020603050405020304" pitchFamily="18" charset="0"/>
                <a:cs typeface="Times New Roman" panose="02020603050405020304" pitchFamily="18" charset="0"/>
              </a:rPr>
              <a:t>, G. Jong, G. (2017) </a:t>
            </a:r>
            <a:r>
              <a:rPr lang="en-GB" sz="1200" u="sng" dirty="0">
                <a:latin typeface="Times New Roman" panose="02020603050405020304" pitchFamily="18" charset="0"/>
                <a:cs typeface="Times New Roman" panose="02020603050405020304" pitchFamily="18" charset="0"/>
              </a:rPr>
              <a:t>Nursing and the Emergence of Egoless Care: A Discussion on Social Engineering in Mental Health</a:t>
            </a:r>
            <a:r>
              <a:rPr lang="en-GB" sz="1200" dirty="0">
                <a:latin typeface="Times New Roman" panose="02020603050405020304" pitchFamily="18" charset="0"/>
                <a:cs typeface="Times New Roman" panose="02020603050405020304" pitchFamily="18" charset="0"/>
              </a:rPr>
              <a:t>. Issues In Mental Health Nursing. 39 [2].PP, 159-165 </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Watters, C. (2004) </a:t>
            </a:r>
            <a:r>
              <a:rPr lang="en-GB" sz="1200" u="sng" dirty="0">
                <a:latin typeface="Times New Roman" panose="02020603050405020304" pitchFamily="18" charset="0"/>
                <a:cs typeface="Times New Roman" panose="02020603050405020304" pitchFamily="18" charset="0"/>
              </a:rPr>
              <a:t>Emerging paradigms in the mental health care of refugees</a:t>
            </a:r>
            <a:r>
              <a:rPr lang="en-GB" sz="1200" dirty="0">
                <a:latin typeface="Times New Roman" panose="02020603050405020304" pitchFamily="18" charset="0"/>
                <a:cs typeface="Times New Roman" panose="02020603050405020304" pitchFamily="18" charset="0"/>
              </a:rPr>
              <a:t>. Volume 52, Issue 11. Pp 1709-1718. Social Science &amp; Medicine.</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Community mental health survey 2017. </a:t>
            </a:r>
            <a:r>
              <a:rPr lang="en-GB" sz="1200" u="sng" dirty="0">
                <a:latin typeface="Times New Roman" panose="02020603050405020304" pitchFamily="18" charset="0"/>
                <a:cs typeface="Times New Roman" panose="02020603050405020304" pitchFamily="18" charset="0"/>
              </a:rPr>
              <a:t>Care Quality Commission</a:t>
            </a:r>
            <a:r>
              <a:rPr lang="en-GB" sz="1200" dirty="0">
                <a:latin typeface="Times New Roman" panose="02020603050405020304" pitchFamily="18" charset="0"/>
                <a:cs typeface="Times New Roman" panose="02020603050405020304" pitchFamily="18" charset="0"/>
              </a:rPr>
              <a:t>.</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Mental Health (Wales) Measure 2010. (2018) </a:t>
            </a:r>
            <a:r>
              <a:rPr lang="en-GB" sz="1200" u="sng" dirty="0">
                <a:latin typeface="Times New Roman" panose="02020603050405020304" pitchFamily="18" charset="0"/>
                <a:cs typeface="Times New Roman" panose="02020603050405020304" pitchFamily="18" charset="0"/>
              </a:rPr>
              <a:t>Data on referrals and waiting times for Local Primary Mental Health Support Services (assessments and therapeutic interventions). Information showing care and treatment plan compliance and the number of outcome of assessment reports sent within 10 working days.</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 kings fund. (2018) </a:t>
            </a:r>
            <a:r>
              <a:rPr lang="en-GB" sz="1200" u="sng" dirty="0">
                <a:latin typeface="Times New Roman" panose="02020603050405020304" pitchFamily="18" charset="0"/>
                <a:cs typeface="Times New Roman" panose="02020603050405020304" pitchFamily="18" charset="0"/>
              </a:rPr>
              <a:t>Our work on PACS, MCPs and other new care models being developed by vanguards and others</a:t>
            </a:r>
            <a:r>
              <a:rPr lang="en-GB" sz="1200" dirty="0">
                <a:latin typeface="Times New Roman" panose="02020603050405020304" pitchFamily="18" charset="0"/>
                <a:cs typeface="Times New Roman" panose="02020603050405020304" pitchFamily="18" charset="0"/>
              </a:rPr>
              <a:t>. https://www.kingsfund.org.uk/.</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Welsh Assembly Government. (2010) </a:t>
            </a:r>
            <a:r>
              <a:rPr lang="en-GB" sz="1200" u="sng" dirty="0">
                <a:latin typeface="Times New Roman" panose="02020603050405020304" pitchFamily="18" charset="0"/>
                <a:cs typeface="Times New Roman" panose="02020603050405020304" pitchFamily="18" charset="0"/>
              </a:rPr>
              <a:t>The role of community mental health teams in delivering community mental health services interim policy implementation Guidance and Standards.</a:t>
            </a:r>
          </a:p>
          <a:p>
            <a:pPr marL="171450" indent="-171450" algn="just">
              <a:buFont typeface="Arial" panose="020B0604020202020204" pitchFamily="34" charset="0"/>
              <a:buChar char="•"/>
            </a:pPr>
            <a:r>
              <a:rPr lang="en-GB" sz="1200" u="sng" dirty="0">
                <a:latin typeface="Times New Roman" panose="02020603050405020304" pitchFamily="18" charset="0"/>
                <a:cs typeface="Times New Roman" panose="02020603050405020304" pitchFamily="18" charset="0"/>
              </a:rPr>
              <a:t>Welsh Government. (2011) Delivering the Independent Mental Health Advocacy Service in Wales: Guidance for Independent Mental Health Advocacy Providers and Local Health Board Advocacy Service Planners</a:t>
            </a:r>
            <a:r>
              <a:rPr lang="en-GB" sz="1200" dirty="0">
                <a:latin typeface="Times New Roman" panose="02020603050405020304" pitchFamily="18" charset="0"/>
                <a:cs typeface="Times New Roman" panose="02020603050405020304" pitchFamily="18" charset="0"/>
              </a:rPr>
              <a:t>. Crown.</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NICE. (2011) </a:t>
            </a:r>
            <a:r>
              <a:rPr lang="en-GB" sz="1200" u="sng" dirty="0">
                <a:latin typeface="Times New Roman" panose="02020603050405020304" pitchFamily="18" charset="0"/>
                <a:cs typeface="Times New Roman" panose="02020603050405020304" pitchFamily="18" charset="0"/>
              </a:rPr>
              <a:t>Service user experience in adult mental health: improving the experience of care for people using adult NHS mental health services.</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Clinical guideline. Nice.org.uk, accessed 25/03/2018.</a:t>
            </a:r>
          </a:p>
          <a:p>
            <a:endParaRPr lang="en-GB" dirty="0"/>
          </a:p>
        </p:txBody>
      </p:sp>
    </p:spTree>
    <p:extLst>
      <p:ext uri="{BB962C8B-B14F-4D97-AF65-F5344CB8AC3E}">
        <p14:creationId xmlns:p14="http://schemas.microsoft.com/office/powerpoint/2010/main" val="26325715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01C2287-44DF-4F75-B26A-392DAB69D1DD}"/>
              </a:ext>
            </a:extLst>
          </p:cNvPr>
          <p:cNvSpPr/>
          <p:nvPr/>
        </p:nvSpPr>
        <p:spPr>
          <a:xfrm>
            <a:off x="243756" y="156578"/>
            <a:ext cx="2936766" cy="369332"/>
          </a:xfrm>
          <a:prstGeom prst="rect">
            <a:avLst/>
          </a:prstGeom>
        </p:spPr>
        <p:txBody>
          <a:bodyPr wrap="square">
            <a:spAutoFit/>
          </a:bodyPr>
          <a:lstStyle/>
          <a:p>
            <a:r>
              <a:rPr lang="en-GB" dirty="0"/>
              <a:t>Appendices: Handout.</a:t>
            </a:r>
          </a:p>
        </p:txBody>
      </p:sp>
      <p:pic>
        <p:nvPicPr>
          <p:cNvPr id="11" name="Picture 10" descr="hand out for seminar - Word">
            <a:extLst>
              <a:ext uri="{FF2B5EF4-FFF2-40B4-BE49-F238E27FC236}">
                <a16:creationId xmlns:a16="http://schemas.microsoft.com/office/drawing/2014/main" id="{381E4B0D-8C8D-49F7-B940-FDDD947EDF7D}"/>
              </a:ext>
            </a:extLst>
          </p:cNvPr>
          <p:cNvPicPr>
            <a:picLocks noChangeAspect="1"/>
          </p:cNvPicPr>
          <p:nvPr/>
        </p:nvPicPr>
        <p:blipFill rotWithShape="1">
          <a:blip r:embed="rId2">
            <a:extLst>
              <a:ext uri="{28A0092B-C50C-407E-A947-70E740481C1C}">
                <a14:useLocalDpi xmlns:a14="http://schemas.microsoft.com/office/drawing/2010/main" val="0"/>
              </a:ext>
            </a:extLst>
          </a:blip>
          <a:srcRect l="35217" t="10679" r="36630" b="16433"/>
          <a:stretch/>
        </p:blipFill>
        <p:spPr>
          <a:xfrm>
            <a:off x="1974574" y="848139"/>
            <a:ext cx="3432313" cy="4784035"/>
          </a:xfrm>
          <a:prstGeom prst="rect">
            <a:avLst/>
          </a:prstGeom>
        </p:spPr>
      </p:pic>
      <p:pic>
        <p:nvPicPr>
          <p:cNvPr id="13" name="Picture 12" descr="hand out for seminar - Word">
            <a:extLst>
              <a:ext uri="{FF2B5EF4-FFF2-40B4-BE49-F238E27FC236}">
                <a16:creationId xmlns:a16="http://schemas.microsoft.com/office/drawing/2014/main" id="{BD1EB65B-2F28-449D-AF30-35F826E3DA6A}"/>
              </a:ext>
            </a:extLst>
          </p:cNvPr>
          <p:cNvPicPr>
            <a:picLocks noChangeAspect="1"/>
          </p:cNvPicPr>
          <p:nvPr/>
        </p:nvPicPr>
        <p:blipFill rotWithShape="1">
          <a:blip r:embed="rId3">
            <a:extLst>
              <a:ext uri="{28A0092B-C50C-407E-A947-70E740481C1C}">
                <a14:useLocalDpi xmlns:a14="http://schemas.microsoft.com/office/drawing/2010/main" val="0"/>
              </a:ext>
            </a:extLst>
          </a:blip>
          <a:srcRect l="35416" t="23237" r="37016" b="5894"/>
          <a:stretch/>
        </p:blipFill>
        <p:spPr>
          <a:xfrm>
            <a:off x="6003237" y="848139"/>
            <a:ext cx="3538330" cy="4784035"/>
          </a:xfrm>
          <a:prstGeom prst="rect">
            <a:avLst/>
          </a:prstGeom>
        </p:spPr>
      </p:pic>
    </p:spTree>
    <p:extLst>
      <p:ext uri="{BB962C8B-B14F-4D97-AF65-F5344CB8AC3E}">
        <p14:creationId xmlns:p14="http://schemas.microsoft.com/office/powerpoint/2010/main" val="10295871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5B227-98ED-4DD2-88A8-E1BEC821CBF9}"/>
              </a:ext>
            </a:extLst>
          </p:cNvPr>
          <p:cNvSpPr>
            <a:spLocks noGrp="1"/>
          </p:cNvSpPr>
          <p:nvPr>
            <p:ph type="title"/>
          </p:nvPr>
        </p:nvSpPr>
        <p:spPr/>
        <p:txBody>
          <a:bodyPr>
            <a:normAutofit/>
          </a:bodyPr>
          <a:lstStyle/>
          <a:p>
            <a:r>
              <a:rPr lang="en-GB" sz="1600" cap="none" dirty="0">
                <a:latin typeface="Times New Roman" panose="02020603050405020304" pitchFamily="18" charset="0"/>
                <a:cs typeface="Times New Roman" panose="02020603050405020304" pitchFamily="18" charset="0"/>
              </a:rPr>
              <a:t>Handout References</a:t>
            </a:r>
          </a:p>
        </p:txBody>
      </p:sp>
      <p:sp>
        <p:nvSpPr>
          <p:cNvPr id="3" name="Content Placeholder 2">
            <a:extLst>
              <a:ext uri="{FF2B5EF4-FFF2-40B4-BE49-F238E27FC236}">
                <a16:creationId xmlns:a16="http://schemas.microsoft.com/office/drawing/2014/main" id="{68EC0A30-2389-44D6-BB76-E0852C72085C}"/>
              </a:ext>
            </a:extLst>
          </p:cNvPr>
          <p:cNvSpPr>
            <a:spLocks noGrp="1"/>
          </p:cNvSpPr>
          <p:nvPr>
            <p:ph idx="1"/>
          </p:nvPr>
        </p:nvSpPr>
        <p:spPr/>
        <p:txBody>
          <a:bodyPr/>
          <a:lstStyle/>
          <a:p>
            <a:r>
              <a:rPr lang="en-GB" sz="1200" dirty="0">
                <a:latin typeface="Times New Roman" panose="02020603050405020304" pitchFamily="18" charset="0"/>
                <a:cs typeface="Times New Roman" panose="02020603050405020304" pitchFamily="18" charset="0"/>
              </a:rPr>
              <a:t>CCSMH Conference. (2007</a:t>
            </a:r>
            <a:r>
              <a:rPr lang="en-GB" sz="1200" u="sng" dirty="0">
                <a:latin typeface="Times New Roman" panose="02020603050405020304" pitchFamily="18" charset="0"/>
                <a:cs typeface="Times New Roman" panose="02020603050405020304" pitchFamily="18" charset="0"/>
              </a:rPr>
              <a:t>) collaborative mental health care: meeting the accessibility needs of older adults with concurrent chronic disorders</a:t>
            </a:r>
            <a:r>
              <a:rPr lang="en-GB" sz="1200" dirty="0">
                <a:latin typeface="Times New Roman" panose="02020603050405020304" pitchFamily="18" charset="0"/>
                <a:cs typeface="Times New Roman" panose="02020603050405020304" pitchFamily="18" charset="0"/>
              </a:rPr>
              <a:t>. Slide player. Available at: https://www.kingsfund.org.uk/sites/default/files/2017-10/NHS_structure_2017.pdf.</a:t>
            </a:r>
          </a:p>
          <a:p>
            <a:r>
              <a:rPr lang="en-GB" sz="1200" dirty="0">
                <a:latin typeface="Times New Roman" panose="02020603050405020304" pitchFamily="18" charset="0"/>
                <a:cs typeface="Times New Roman" panose="02020603050405020304" pitchFamily="18" charset="0"/>
              </a:rPr>
              <a:t>Fight image. (2018) </a:t>
            </a:r>
            <a:r>
              <a:rPr lang="en-GB" sz="1200" u="sng" dirty="0">
                <a:latin typeface="Times New Roman" panose="02020603050405020304" pitchFamily="18" charset="0"/>
                <a:cs typeface="Times New Roman" panose="02020603050405020304" pitchFamily="18" charset="0"/>
              </a:rPr>
              <a:t>build a fight</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Openyonated</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2"/>
              </a:rPr>
              <a:t>www.opentonated.com/?p=185</a:t>
            </a:r>
            <a:r>
              <a:rPr lang="en-GB" sz="1200" dirty="0">
                <a:latin typeface="Times New Roman" panose="02020603050405020304" pitchFamily="18" charset="0"/>
                <a:cs typeface="Times New Roman" panose="02020603050405020304" pitchFamily="18" charset="0"/>
              </a:rPr>
              <a:t>.</a:t>
            </a:r>
          </a:p>
          <a:p>
            <a:r>
              <a:rPr lang="en-GB" sz="1200" dirty="0">
                <a:latin typeface="Times New Roman" panose="02020603050405020304" pitchFamily="18" charset="0"/>
                <a:cs typeface="Times New Roman" panose="02020603050405020304" pitchFamily="18" charset="0"/>
              </a:rPr>
              <a:t>Naylor, C. Parsonage, M. McDaid, D. Knapp, M. </a:t>
            </a:r>
            <a:r>
              <a:rPr lang="en-GB" sz="1200" dirty="0" err="1">
                <a:latin typeface="Times New Roman" panose="02020603050405020304" pitchFamily="18" charset="0"/>
                <a:cs typeface="Times New Roman" panose="02020603050405020304" pitchFamily="18" charset="0"/>
              </a:rPr>
              <a:t>Fossey</a:t>
            </a:r>
            <a:r>
              <a:rPr lang="en-GB" sz="1200" dirty="0">
                <a:latin typeface="Times New Roman" panose="02020603050405020304" pitchFamily="18" charset="0"/>
                <a:cs typeface="Times New Roman" panose="02020603050405020304" pitchFamily="18" charset="0"/>
              </a:rPr>
              <a:t>, M and Galea, A. (2012) </a:t>
            </a:r>
            <a:r>
              <a:rPr lang="en-GB" sz="1200" u="sng" dirty="0">
                <a:latin typeface="Times New Roman" panose="02020603050405020304" pitchFamily="18" charset="0"/>
                <a:cs typeface="Times New Roman" panose="02020603050405020304" pitchFamily="18" charset="0"/>
              </a:rPr>
              <a:t>Long-term conditions and mental health: The cost of co-morbidities. C</a:t>
            </a:r>
            <a:r>
              <a:rPr lang="en-GB" sz="1200" dirty="0">
                <a:latin typeface="Times New Roman" panose="02020603050405020304" pitchFamily="18" charset="0"/>
                <a:cs typeface="Times New Roman" panose="02020603050405020304" pitchFamily="18" charset="0"/>
              </a:rPr>
              <a:t>entre for mental health. The Kings Fund. </a:t>
            </a:r>
          </a:p>
          <a:p>
            <a:r>
              <a:rPr lang="en-GB" sz="1200" dirty="0">
                <a:latin typeface="Times New Roman" panose="02020603050405020304" pitchFamily="18" charset="0"/>
                <a:cs typeface="Times New Roman" panose="02020603050405020304" pitchFamily="18" charset="0"/>
              </a:rPr>
              <a:t>NHS structure. (2017</a:t>
            </a:r>
            <a:r>
              <a:rPr lang="en-GB" sz="1200" u="sng" dirty="0">
                <a:latin typeface="Times New Roman" panose="02020603050405020304" pitchFamily="18" charset="0"/>
                <a:cs typeface="Times New Roman" panose="02020603050405020304" pitchFamily="18" charset="0"/>
              </a:rPr>
              <a:t>) how is the NHS structured</a:t>
            </a:r>
            <a:r>
              <a:rPr lang="en-GB" sz="1200" dirty="0">
                <a:latin typeface="Times New Roman" panose="02020603050405020304" pitchFamily="18" charset="0"/>
                <a:cs typeface="Times New Roman" panose="02020603050405020304" pitchFamily="18" charset="0"/>
              </a:rPr>
              <a:t>. The kings fund. Available at: http://slideplayer.com/slide/6305469/:</a:t>
            </a:r>
          </a:p>
          <a:p>
            <a:r>
              <a:rPr lang="en-GB" sz="1200" dirty="0">
                <a:latin typeface="Times New Roman" panose="02020603050405020304" pitchFamily="18" charset="0"/>
                <a:cs typeface="Times New Roman" panose="02020603050405020304" pitchFamily="18" charset="0"/>
              </a:rPr>
              <a:t>Welsh government. (2018</a:t>
            </a:r>
            <a:r>
              <a:rPr lang="en-GB" sz="1200" u="sng" dirty="0">
                <a:latin typeface="Times New Roman" panose="02020603050405020304" pitchFamily="18" charset="0"/>
                <a:cs typeface="Times New Roman" panose="02020603050405020304" pitchFamily="18" charset="0"/>
              </a:rPr>
              <a:t>)  Data on referrals and waiting times for Local Primary Mental Health Support Services (assessments and therapeutic interventions</a:t>
            </a:r>
            <a:r>
              <a:rPr lang="en-GB" sz="1200" dirty="0">
                <a:latin typeface="Times New Roman" panose="02020603050405020304" pitchFamily="18" charset="0"/>
                <a:cs typeface="Times New Roman" panose="02020603050405020304" pitchFamily="18" charset="0"/>
              </a:rPr>
              <a:t>). Mental Health (Wales) Measure2010</a:t>
            </a:r>
          </a:p>
          <a:p>
            <a:endParaRPr lang="en-GB" sz="1200" dirty="0">
              <a:latin typeface="Times New Roman" panose="02020603050405020304" pitchFamily="18" charset="0"/>
              <a:cs typeface="Times New Roman" panose="02020603050405020304" pitchFamily="18" charset="0"/>
            </a:endParaRPr>
          </a:p>
          <a:p>
            <a:endParaRPr lang="en-GB" sz="1200" dirty="0"/>
          </a:p>
          <a:p>
            <a:endParaRPr lang="en-GB" sz="1200" dirty="0"/>
          </a:p>
        </p:txBody>
      </p:sp>
    </p:spTree>
    <p:extLst>
      <p:ext uri="{BB962C8B-B14F-4D97-AF65-F5344CB8AC3E}">
        <p14:creationId xmlns:p14="http://schemas.microsoft.com/office/powerpoint/2010/main" val="252743662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7676</TotalTime>
  <Words>2330</Words>
  <Application>Microsoft Office PowerPoint</Application>
  <PresentationFormat>Widescreen</PresentationFormat>
  <Paragraphs>264</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Gill Sans MT</vt:lpstr>
      <vt:lpstr>Symbol</vt:lpstr>
      <vt:lpstr>Times New Roman</vt:lpstr>
      <vt:lpstr>Gallery</vt:lpstr>
      <vt:lpstr>Professional practice in advocacy ECAY5002</vt:lpstr>
      <vt:lpstr>contents</vt:lpstr>
      <vt:lpstr>The issue</vt:lpstr>
      <vt:lpstr>A paradigm shift</vt:lpstr>
      <vt:lpstr>The Collaborative fix</vt:lpstr>
      <vt:lpstr>Models for mental health services</vt:lpstr>
      <vt:lpstr>Tiered model of mental health services</vt:lpstr>
      <vt:lpstr>The chronic care model- collaborative care framework</vt:lpstr>
      <vt:lpstr>Normalisation Process Theory (NPT)</vt:lpstr>
      <vt:lpstr>PowerPoint Presentation</vt:lpstr>
      <vt:lpstr>Coupe (2014) study</vt:lpstr>
      <vt:lpstr>Paths to personalisation framework</vt:lpstr>
      <vt:lpstr>Boundaries and safeguarding</vt:lpstr>
      <vt:lpstr>MANAGING Client experience of services CQC</vt:lpstr>
      <vt:lpstr>Boundaries and safeguarding for mental health advocacy</vt:lpstr>
      <vt:lpstr>Policy in to practice</vt:lpstr>
      <vt:lpstr>PowerPoint Presentation</vt:lpstr>
      <vt:lpstr>PowerPoint Presentation</vt:lpstr>
      <vt:lpstr>Third sector services for mental health</vt:lpstr>
      <vt:lpstr> How can advocacy help? </vt:lpstr>
      <vt:lpstr>PowerPoint Presentation</vt:lpstr>
      <vt:lpstr>PowerPoint Presentation</vt:lpstr>
      <vt:lpstr>PowerPoint Presentation</vt:lpstr>
      <vt:lpstr>PowerPoint Presentation</vt:lpstr>
      <vt:lpstr>Handout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practice in advocacy ECAY5002</dc:title>
  <dc:creator>Alison O'neill (1601176)</dc:creator>
  <cp:lastModifiedBy>Alison O'neill</cp:lastModifiedBy>
  <cp:revision>10</cp:revision>
  <cp:lastPrinted>2018-03-19T17:58:00Z</cp:lastPrinted>
  <dcterms:created xsi:type="dcterms:W3CDTF">2018-03-16T10:24:08Z</dcterms:created>
  <dcterms:modified xsi:type="dcterms:W3CDTF">2018-03-26T13:50:02Z</dcterms:modified>
</cp:coreProperties>
</file>