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5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33" r:id="rId1"/>
  </p:sldMasterIdLst>
  <p:notesMasterIdLst>
    <p:notesMasterId r:id="rId17"/>
  </p:notesMasterIdLst>
  <p:sldIdLst>
    <p:sldId id="297" r:id="rId2"/>
    <p:sldId id="256" r:id="rId3"/>
    <p:sldId id="259" r:id="rId4"/>
    <p:sldId id="276" r:id="rId5"/>
    <p:sldId id="260" r:id="rId6"/>
    <p:sldId id="287" r:id="rId7"/>
    <p:sldId id="261" r:id="rId8"/>
    <p:sldId id="288" r:id="rId9"/>
    <p:sldId id="281" r:id="rId10"/>
    <p:sldId id="282" r:id="rId11"/>
    <p:sldId id="291" r:id="rId12"/>
    <p:sldId id="262" r:id="rId13"/>
    <p:sldId id="277" r:id="rId14"/>
    <p:sldId id="296" r:id="rId15"/>
    <p:sldId id="295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EF9AAB-1276-A640-A51F-2985DCEDA815}" v="3394" dt="2022-08-02T22:11:59.8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035"/>
    <p:restoredTop sz="94531"/>
  </p:normalViewPr>
  <p:slideViewPr>
    <p:cSldViewPr snapToGrid="0">
      <p:cViewPr varScale="1">
        <p:scale>
          <a:sx n="104" d="100"/>
          <a:sy n="104" d="100"/>
        </p:scale>
        <p:origin x="36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lena-Loredana Mihai (2129859)" userId="67b60001-9aab-46e8-bdd5-1cf33a86cc77" providerId="ADAL" clId="{E3EF9AAB-1276-A640-A51F-2985DCEDA815}"/>
    <pc:docChg chg="undo redo custSel addSld delSld modSld sldOrd modMainMaster">
      <pc:chgData name="Marilena-Loredana Mihai (2129859)" userId="67b60001-9aab-46e8-bdd5-1cf33a86cc77" providerId="ADAL" clId="{E3EF9AAB-1276-A640-A51F-2985DCEDA815}" dt="2022-08-02T22:12:55.251" v="6235" actId="2696"/>
      <pc:docMkLst>
        <pc:docMk/>
      </pc:docMkLst>
      <pc:sldChg chg="addSp delSp modSp mod modTransition setBg delAnim modAnim">
        <pc:chgData name="Marilena-Loredana Mihai (2129859)" userId="67b60001-9aab-46e8-bdd5-1cf33a86cc77" providerId="ADAL" clId="{E3EF9AAB-1276-A640-A51F-2985DCEDA815}" dt="2022-08-02T21:35:55.210" v="5998"/>
        <pc:sldMkLst>
          <pc:docMk/>
          <pc:sldMk cId="440897654" sldId="256"/>
        </pc:sldMkLst>
        <pc:spChg chg="mod">
          <ac:chgData name="Marilena-Loredana Mihai (2129859)" userId="67b60001-9aab-46e8-bdd5-1cf33a86cc77" providerId="ADAL" clId="{E3EF9AAB-1276-A640-A51F-2985DCEDA815}" dt="2022-07-26T19:47:46.758" v="1802" actId="20577"/>
          <ac:spMkLst>
            <pc:docMk/>
            <pc:sldMk cId="440897654" sldId="256"/>
            <ac:spMk id="37" creationId="{BB7F6CC1-21B6-B0C7-5F11-9CB9297FF2EB}"/>
          </ac:spMkLst>
        </pc:spChg>
        <pc:spChg chg="add del mod">
          <ac:chgData name="Marilena-Loredana Mihai (2129859)" userId="67b60001-9aab-46e8-bdd5-1cf33a86cc77" providerId="ADAL" clId="{E3EF9AAB-1276-A640-A51F-2985DCEDA815}" dt="2022-07-26T09:10:30.451" v="540"/>
          <ac:spMkLst>
            <pc:docMk/>
            <pc:sldMk cId="440897654" sldId="256"/>
            <ac:spMk id="49" creationId="{FFDD81DB-C876-A117-899F-2B5E9C92D44F}"/>
          </ac:spMkLst>
        </pc:spChg>
        <pc:spChg chg="add del mod">
          <ac:chgData name="Marilena-Loredana Mihai (2129859)" userId="67b60001-9aab-46e8-bdd5-1cf33a86cc77" providerId="ADAL" clId="{E3EF9AAB-1276-A640-A51F-2985DCEDA815}" dt="2022-07-26T09:10:34.091" v="543"/>
          <ac:spMkLst>
            <pc:docMk/>
            <pc:sldMk cId="440897654" sldId="256"/>
            <ac:spMk id="50" creationId="{7CB3560C-A5A5-70AC-C52C-DB7E482DF030}"/>
          </ac:spMkLst>
        </pc:spChg>
        <pc:spChg chg="add mod">
          <ac:chgData name="Marilena-Loredana Mihai (2129859)" userId="67b60001-9aab-46e8-bdd5-1cf33a86cc77" providerId="ADAL" clId="{E3EF9AAB-1276-A640-A51F-2985DCEDA815}" dt="2022-08-02T10:53:20.761" v="5872" actId="255"/>
          <ac:spMkLst>
            <pc:docMk/>
            <pc:sldMk cId="440897654" sldId="256"/>
            <ac:spMk id="51" creationId="{58D3C70F-BEF4-1125-7C65-2E29DA841353}"/>
          </ac:spMkLst>
        </pc:spChg>
        <pc:graphicFrameChg chg="add del modGraphic">
          <ac:chgData name="Marilena-Loredana Mihai (2129859)" userId="67b60001-9aab-46e8-bdd5-1cf33a86cc77" providerId="ADAL" clId="{E3EF9AAB-1276-A640-A51F-2985DCEDA815}" dt="2022-07-26T09:13:04.748" v="620" actId="3680"/>
          <ac:graphicFrameMkLst>
            <pc:docMk/>
            <pc:sldMk cId="440897654" sldId="256"/>
            <ac:graphicFrameMk id="52" creationId="{51A9ECE2-B283-EF9C-A56E-D43D6AABF78E}"/>
          </ac:graphicFrameMkLst>
        </pc:graphicFrameChg>
        <pc:graphicFrameChg chg="add del">
          <ac:chgData name="Marilena-Loredana Mihai (2129859)" userId="67b60001-9aab-46e8-bdd5-1cf33a86cc77" providerId="ADAL" clId="{E3EF9AAB-1276-A640-A51F-2985DCEDA815}" dt="2022-07-26T09:15:34.415" v="622" actId="478"/>
          <ac:graphicFrameMkLst>
            <pc:docMk/>
            <pc:sldMk cId="440897654" sldId="256"/>
            <ac:graphicFrameMk id="53" creationId="{EE85FB93-69FC-BB51-7D78-6AB7184561C1}"/>
          </ac:graphicFrameMkLst>
        </pc:graphicFrameChg>
        <pc:graphicFrameChg chg="add del">
          <ac:chgData name="Marilena-Loredana Mihai (2129859)" userId="67b60001-9aab-46e8-bdd5-1cf33a86cc77" providerId="ADAL" clId="{E3EF9AAB-1276-A640-A51F-2985DCEDA815}" dt="2022-07-26T19:39:57.972" v="1520" actId="478"/>
          <ac:graphicFrameMkLst>
            <pc:docMk/>
            <pc:sldMk cId="440897654" sldId="256"/>
            <ac:graphicFrameMk id="54" creationId="{08EAF5EE-75EF-3334-811F-37F8BC997CA3}"/>
          </ac:graphicFrameMkLst>
        </pc:graphicFrameChg>
        <pc:graphicFrameChg chg="add del modGraphic">
          <ac:chgData name="Marilena-Loredana Mihai (2129859)" userId="67b60001-9aab-46e8-bdd5-1cf33a86cc77" providerId="ADAL" clId="{E3EF9AAB-1276-A640-A51F-2985DCEDA815}" dt="2022-07-26T19:40:13.240" v="1522" actId="478"/>
          <ac:graphicFrameMkLst>
            <pc:docMk/>
            <pc:sldMk cId="440897654" sldId="256"/>
            <ac:graphicFrameMk id="55" creationId="{9E7FDE14-D9B1-D333-3BAD-EB7D882EF789}"/>
          </ac:graphicFrameMkLst>
        </pc:graphicFrameChg>
        <pc:graphicFrameChg chg="add del mod modGraphic">
          <ac:chgData name="Marilena-Loredana Mihai (2129859)" userId="67b60001-9aab-46e8-bdd5-1cf33a86cc77" providerId="ADAL" clId="{E3EF9AAB-1276-A640-A51F-2985DCEDA815}" dt="2022-07-26T19:39:36.791" v="1518" actId="478"/>
          <ac:graphicFrameMkLst>
            <pc:docMk/>
            <pc:sldMk cId="440897654" sldId="256"/>
            <ac:graphicFrameMk id="56" creationId="{CCF8B6E9-6BE4-EE90-2532-D8FC6E756168}"/>
          </ac:graphicFrameMkLst>
        </pc:graphicFrameChg>
        <pc:graphicFrameChg chg="add del mod modGraphic">
          <ac:chgData name="Marilena-Loredana Mihai (2129859)" userId="67b60001-9aab-46e8-bdd5-1cf33a86cc77" providerId="ADAL" clId="{E3EF9AAB-1276-A640-A51F-2985DCEDA815}" dt="2022-07-26T19:39:48.024" v="1519" actId="478"/>
          <ac:graphicFrameMkLst>
            <pc:docMk/>
            <pc:sldMk cId="440897654" sldId="256"/>
            <ac:graphicFrameMk id="57" creationId="{BB59DB39-8D62-EC85-7E5D-480094FAC787}"/>
          </ac:graphicFrameMkLst>
        </pc:graphicFrameChg>
        <pc:graphicFrameChg chg="add del mod modGraphic">
          <ac:chgData name="Marilena-Loredana Mihai (2129859)" userId="67b60001-9aab-46e8-bdd5-1cf33a86cc77" providerId="ADAL" clId="{E3EF9AAB-1276-A640-A51F-2985DCEDA815}" dt="2022-07-26T19:38:45.274" v="1513" actId="478"/>
          <ac:graphicFrameMkLst>
            <pc:docMk/>
            <pc:sldMk cId="440897654" sldId="256"/>
            <ac:graphicFrameMk id="58" creationId="{A5B143BE-7B88-3F69-1177-38180983FA3E}"/>
          </ac:graphicFrameMkLst>
        </pc:graphicFrameChg>
        <pc:graphicFrameChg chg="add mod modGraphic">
          <ac:chgData name="Marilena-Loredana Mihai (2129859)" userId="67b60001-9aab-46e8-bdd5-1cf33a86cc77" providerId="ADAL" clId="{E3EF9AAB-1276-A640-A51F-2985DCEDA815}" dt="2022-08-02T10:53:58.042" v="5897" actId="255"/>
          <ac:graphicFrameMkLst>
            <pc:docMk/>
            <pc:sldMk cId="440897654" sldId="256"/>
            <ac:graphicFrameMk id="59" creationId="{E97E1A05-3629-DD4D-2AED-EB8350E439C9}"/>
          </ac:graphicFrameMkLst>
        </pc:graphicFrameChg>
        <pc:graphicFrameChg chg="add del modGraphic">
          <ac:chgData name="Marilena-Loredana Mihai (2129859)" userId="67b60001-9aab-46e8-bdd5-1cf33a86cc77" providerId="ADAL" clId="{E3EF9AAB-1276-A640-A51F-2985DCEDA815}" dt="2022-07-26T19:42:01.590" v="1525" actId="478"/>
          <ac:graphicFrameMkLst>
            <pc:docMk/>
            <pc:sldMk cId="440897654" sldId="256"/>
            <ac:graphicFrameMk id="60" creationId="{D2D418E4-F9E0-B04D-F99B-3AB4375ADE56}"/>
          </ac:graphicFrameMkLst>
        </pc:graphicFrameChg>
        <pc:graphicFrameChg chg="add del modGraphic">
          <ac:chgData name="Marilena-Loredana Mihai (2129859)" userId="67b60001-9aab-46e8-bdd5-1cf33a86cc77" providerId="ADAL" clId="{E3EF9AAB-1276-A640-A51F-2985DCEDA815}" dt="2022-07-26T19:46:46.657" v="1650" actId="478"/>
          <ac:graphicFrameMkLst>
            <pc:docMk/>
            <pc:sldMk cId="440897654" sldId="256"/>
            <ac:graphicFrameMk id="61" creationId="{26EA85CE-BD5A-EE84-71C0-07E971F3E606}"/>
          </ac:graphicFrameMkLst>
        </pc:graphicFrameChg>
        <pc:picChg chg="add mod">
          <ac:chgData name="Marilena-Loredana Mihai (2129859)" userId="67b60001-9aab-46e8-bdd5-1cf33a86cc77" providerId="ADAL" clId="{E3EF9AAB-1276-A640-A51F-2985DCEDA815}" dt="2022-07-31T21:33:37.645" v="1898" actId="1076"/>
          <ac:picMkLst>
            <pc:docMk/>
            <pc:sldMk cId="440897654" sldId="256"/>
            <ac:picMk id="2" creationId="{A9332D00-71C3-ED3D-BB4A-119364F2CCFB}"/>
          </ac:picMkLst>
        </pc:picChg>
        <pc:picChg chg="del">
          <ac:chgData name="Marilena-Loredana Mihai (2129859)" userId="67b60001-9aab-46e8-bdd5-1cf33a86cc77" providerId="ADAL" clId="{E3EF9AAB-1276-A640-A51F-2985DCEDA815}" dt="2022-07-26T09:09:36.173" v="531" actId="478"/>
          <ac:picMkLst>
            <pc:docMk/>
            <pc:sldMk cId="440897654" sldId="256"/>
            <ac:picMk id="7" creationId="{DA8FF077-7BB0-A77D-79F4-E07B46B8314C}"/>
          </ac:picMkLst>
        </pc:picChg>
        <pc:picChg chg="del">
          <ac:chgData name="Marilena-Loredana Mihai (2129859)" userId="67b60001-9aab-46e8-bdd5-1cf33a86cc77" providerId="ADAL" clId="{E3EF9AAB-1276-A640-A51F-2985DCEDA815}" dt="2022-07-26T09:09:34.689" v="530" actId="478"/>
          <ac:picMkLst>
            <pc:docMk/>
            <pc:sldMk cId="440897654" sldId="256"/>
            <ac:picMk id="8" creationId="{BC02212E-F521-97ED-D2DC-BF831C4ADC82}"/>
          </ac:picMkLst>
        </pc:picChg>
        <pc:picChg chg="del mod">
          <ac:chgData name="Marilena-Loredana Mihai (2129859)" userId="67b60001-9aab-46e8-bdd5-1cf33a86cc77" providerId="ADAL" clId="{E3EF9AAB-1276-A640-A51F-2985DCEDA815}" dt="2022-07-26T09:09:32.631" v="529" actId="478"/>
          <ac:picMkLst>
            <pc:docMk/>
            <pc:sldMk cId="440897654" sldId="256"/>
            <ac:picMk id="10" creationId="{BFE82474-FC74-AF0D-2028-6EC999B2BEA2}"/>
          </ac:picMkLst>
        </pc:picChg>
        <pc:picChg chg="del">
          <ac:chgData name="Marilena-Loredana Mihai (2129859)" userId="67b60001-9aab-46e8-bdd5-1cf33a86cc77" providerId="ADAL" clId="{E3EF9AAB-1276-A640-A51F-2985DCEDA815}" dt="2022-07-26T09:09:40.931" v="532" actId="478"/>
          <ac:picMkLst>
            <pc:docMk/>
            <pc:sldMk cId="440897654" sldId="256"/>
            <ac:picMk id="12" creationId="{D41C3E6F-F510-7C3D-E12A-67EFB9C4DE36}"/>
          </ac:picMkLst>
        </pc:picChg>
        <pc:picChg chg="del">
          <ac:chgData name="Marilena-Loredana Mihai (2129859)" userId="67b60001-9aab-46e8-bdd5-1cf33a86cc77" providerId="ADAL" clId="{E3EF9AAB-1276-A640-A51F-2985DCEDA815}" dt="2022-07-26T09:09:45.840" v="537" actId="478"/>
          <ac:picMkLst>
            <pc:docMk/>
            <pc:sldMk cId="440897654" sldId="256"/>
            <ac:picMk id="31" creationId="{66AB70BC-573A-E4D9-1B7D-1C09145A1024}"/>
          </ac:picMkLst>
        </pc:picChg>
        <pc:picChg chg="del mod">
          <ac:chgData name="Marilena-Loredana Mihai (2129859)" userId="67b60001-9aab-46e8-bdd5-1cf33a86cc77" providerId="ADAL" clId="{E3EF9AAB-1276-A640-A51F-2985DCEDA815}" dt="2022-07-26T09:09:43.367" v="536" actId="478"/>
          <ac:picMkLst>
            <pc:docMk/>
            <pc:sldMk cId="440897654" sldId="256"/>
            <ac:picMk id="46" creationId="{34805E60-C92C-CF32-3987-FB38D2C6E0C6}"/>
          </ac:picMkLst>
        </pc:picChg>
        <pc:picChg chg="del mod">
          <ac:chgData name="Marilena-Loredana Mihai (2129859)" userId="67b60001-9aab-46e8-bdd5-1cf33a86cc77" providerId="ADAL" clId="{E3EF9AAB-1276-A640-A51F-2985DCEDA815}" dt="2022-07-26T09:09:42.229" v="534" actId="478"/>
          <ac:picMkLst>
            <pc:docMk/>
            <pc:sldMk cId="440897654" sldId="256"/>
            <ac:picMk id="47" creationId="{6BDD89A3-A7F5-87B0-2102-4797B746100D}"/>
          </ac:picMkLst>
        </pc:picChg>
      </pc:sldChg>
      <pc:sldChg chg="addSp delSp modSp new del mod modTransition setBg setClrOvrMap delDesignElem chgLayout">
        <pc:chgData name="Marilena-Loredana Mihai (2129859)" userId="67b60001-9aab-46e8-bdd5-1cf33a86cc77" providerId="ADAL" clId="{E3EF9AAB-1276-A640-A51F-2985DCEDA815}" dt="2022-08-02T00:57:48.085" v="5783" actId="2696"/>
        <pc:sldMkLst>
          <pc:docMk/>
          <pc:sldMk cId="1403124606" sldId="257"/>
        </pc:sldMkLst>
        <pc:spChg chg="add del mod">
          <ac:chgData name="Marilena-Loredana Mihai (2129859)" userId="67b60001-9aab-46e8-bdd5-1cf33a86cc77" providerId="ADAL" clId="{E3EF9AAB-1276-A640-A51F-2985DCEDA815}" dt="2022-07-26T06:45:18.457" v="258" actId="478"/>
          <ac:spMkLst>
            <pc:docMk/>
            <pc:sldMk cId="1403124606" sldId="257"/>
            <ac:spMk id="2" creationId="{A60CE3A7-3A71-C368-246F-C923446A3009}"/>
          </ac:spMkLst>
        </pc:spChg>
        <pc:spChg chg="add del mod">
          <ac:chgData name="Marilena-Loredana Mihai (2129859)" userId="67b60001-9aab-46e8-bdd5-1cf33a86cc77" providerId="ADAL" clId="{E3EF9AAB-1276-A640-A51F-2985DCEDA815}" dt="2022-07-26T06:34:09.481" v="151" actId="767"/>
          <ac:spMkLst>
            <pc:docMk/>
            <pc:sldMk cId="1403124606" sldId="257"/>
            <ac:spMk id="3" creationId="{3F15C59D-5D06-0CF5-39AF-723539E936FD}"/>
          </ac:spMkLst>
        </pc:spChg>
        <pc:spChg chg="add del mod">
          <ac:chgData name="Marilena-Loredana Mihai (2129859)" userId="67b60001-9aab-46e8-bdd5-1cf33a86cc77" providerId="ADAL" clId="{E3EF9AAB-1276-A640-A51F-2985DCEDA815}" dt="2022-07-26T06:34:09.429" v="149" actId="767"/>
          <ac:spMkLst>
            <pc:docMk/>
            <pc:sldMk cId="1403124606" sldId="257"/>
            <ac:spMk id="4" creationId="{D349F2B2-2EA5-EBDF-4B14-41145A2B94BF}"/>
          </ac:spMkLst>
        </pc:spChg>
        <pc:spChg chg="add del">
          <ac:chgData name="Marilena-Loredana Mihai (2129859)" userId="67b60001-9aab-46e8-bdd5-1cf33a86cc77" providerId="ADAL" clId="{E3EF9AAB-1276-A640-A51F-2985DCEDA815}" dt="2022-07-25T22:15:28.615" v="74" actId="26606"/>
          <ac:spMkLst>
            <pc:docMk/>
            <pc:sldMk cId="1403124606" sldId="257"/>
            <ac:spMk id="9" creationId="{C04F8797-ED77-4C70-AAEA-0DE48267C25C}"/>
          </ac:spMkLst>
        </pc:spChg>
        <pc:spChg chg="add del">
          <ac:chgData name="Marilena-Loredana Mihai (2129859)" userId="67b60001-9aab-46e8-bdd5-1cf33a86cc77" providerId="ADAL" clId="{E3EF9AAB-1276-A640-A51F-2985DCEDA815}" dt="2022-07-25T22:15:28.615" v="74" actId="26606"/>
          <ac:spMkLst>
            <pc:docMk/>
            <pc:sldMk cId="1403124606" sldId="257"/>
            <ac:spMk id="11" creationId="{CAD06229-FEB7-4CC9-8BE7-1A9457B9C601}"/>
          </ac:spMkLst>
        </pc:spChg>
        <pc:spChg chg="add del mod">
          <ac:chgData name="Marilena-Loredana Mihai (2129859)" userId="67b60001-9aab-46e8-bdd5-1cf33a86cc77" providerId="ADAL" clId="{E3EF9AAB-1276-A640-A51F-2985DCEDA815}" dt="2022-07-26T06:45:06.264" v="253" actId="767"/>
          <ac:spMkLst>
            <pc:docMk/>
            <pc:sldMk cId="1403124606" sldId="257"/>
            <ac:spMk id="14" creationId="{A3F434AB-0F2E-BE0A-7B22-0F72D46787C2}"/>
          </ac:spMkLst>
        </pc:spChg>
        <pc:spChg chg="add del">
          <ac:chgData name="Marilena-Loredana Mihai (2129859)" userId="67b60001-9aab-46e8-bdd5-1cf33a86cc77" providerId="ADAL" clId="{E3EF9AAB-1276-A640-A51F-2985DCEDA815}" dt="2022-07-25T22:17:06.317" v="84" actId="26606"/>
          <ac:spMkLst>
            <pc:docMk/>
            <pc:sldMk cId="1403124606" sldId="257"/>
            <ac:spMk id="17" creationId="{57E6F9A8-1B4B-4FEF-942A-15CA97ECE0BA}"/>
          </ac:spMkLst>
        </pc:spChg>
        <pc:spChg chg="add del">
          <ac:chgData name="Marilena-Loredana Mihai (2129859)" userId="67b60001-9aab-46e8-bdd5-1cf33a86cc77" providerId="ADAL" clId="{E3EF9AAB-1276-A640-A51F-2985DCEDA815}" dt="2022-07-25T22:17:06.317" v="84" actId="26606"/>
          <ac:spMkLst>
            <pc:docMk/>
            <pc:sldMk cId="1403124606" sldId="257"/>
            <ac:spMk id="19" creationId="{1BE7BD64-C268-4BE6-8D67-F5DD171F0154}"/>
          </ac:spMkLst>
        </pc:spChg>
        <pc:spChg chg="add del">
          <ac:chgData name="Marilena-Loredana Mihai (2129859)" userId="67b60001-9aab-46e8-bdd5-1cf33a86cc77" providerId="ADAL" clId="{E3EF9AAB-1276-A640-A51F-2985DCEDA815}" dt="2022-07-25T22:14:11.109" v="67" actId="26606"/>
          <ac:spMkLst>
            <pc:docMk/>
            <pc:sldMk cId="1403124606" sldId="257"/>
            <ac:spMk id="1031" creationId="{F8C668FA-2417-47B5-B454-2D55FC17FF7A}"/>
          </ac:spMkLst>
        </pc:spChg>
        <pc:spChg chg="add del">
          <ac:chgData name="Marilena-Loredana Mihai (2129859)" userId="67b60001-9aab-46e8-bdd5-1cf33a86cc77" providerId="ADAL" clId="{E3EF9AAB-1276-A640-A51F-2985DCEDA815}" dt="2022-07-26T06:45:10.316" v="257" actId="26606"/>
          <ac:spMkLst>
            <pc:docMk/>
            <pc:sldMk cId="1403124606" sldId="257"/>
            <ac:spMk id="1032" creationId="{20BF13BF-F822-4E8D-8CD1-D9FA00EDA891}"/>
          </ac:spMkLst>
        </pc:spChg>
        <pc:spChg chg="add del">
          <ac:chgData name="Marilena-Loredana Mihai (2129859)" userId="67b60001-9aab-46e8-bdd5-1cf33a86cc77" providerId="ADAL" clId="{E3EF9AAB-1276-A640-A51F-2985DCEDA815}" dt="2022-07-26T06:45:10.316" v="257" actId="26606"/>
          <ac:spMkLst>
            <pc:docMk/>
            <pc:sldMk cId="1403124606" sldId="257"/>
            <ac:spMk id="1034" creationId="{F0251C95-A8B8-482B-9B2C-15BA87ED8868}"/>
          </ac:spMkLst>
        </pc:spChg>
        <pc:spChg chg="add del">
          <ac:chgData name="Marilena-Loredana Mihai (2129859)" userId="67b60001-9aab-46e8-bdd5-1cf33a86cc77" providerId="ADAL" clId="{E3EF9AAB-1276-A640-A51F-2985DCEDA815}" dt="2022-07-25T22:14:11.109" v="67" actId="26606"/>
          <ac:spMkLst>
            <pc:docMk/>
            <pc:sldMk cId="1403124606" sldId="257"/>
            <ac:spMk id="1035" creationId="{2B4CDDF6-55C3-415A-8D8B-7E03C3D616FC}"/>
          </ac:spMkLst>
        </pc:spChg>
        <pc:spChg chg="add del">
          <ac:chgData name="Marilena-Loredana Mihai (2129859)" userId="67b60001-9aab-46e8-bdd5-1cf33a86cc77" providerId="ADAL" clId="{E3EF9AAB-1276-A640-A51F-2985DCEDA815}" dt="2022-07-25T22:14:47.539" v="69" actId="26606"/>
          <ac:spMkLst>
            <pc:docMk/>
            <pc:sldMk cId="1403124606" sldId="257"/>
            <ac:spMk id="1037" creationId="{72FB946D-2326-449B-B771-9EDB01C8D18E}"/>
          </ac:spMkLst>
        </pc:spChg>
        <pc:spChg chg="add del">
          <ac:chgData name="Marilena-Loredana Mihai (2129859)" userId="67b60001-9aab-46e8-bdd5-1cf33a86cc77" providerId="ADAL" clId="{E3EF9AAB-1276-A640-A51F-2985DCEDA815}" dt="2022-07-25T22:14:47.539" v="69" actId="26606"/>
          <ac:spMkLst>
            <pc:docMk/>
            <pc:sldMk cId="1403124606" sldId="257"/>
            <ac:spMk id="1039" creationId="{0EFFC263-7EB0-4842-BE9B-3176A41A7EAA}"/>
          </ac:spMkLst>
        </pc:spChg>
        <pc:grpChg chg="add del">
          <ac:chgData name="Marilena-Loredana Mihai (2129859)" userId="67b60001-9aab-46e8-bdd5-1cf33a86cc77" providerId="ADAL" clId="{E3EF9AAB-1276-A640-A51F-2985DCEDA815}" dt="2022-07-26T06:45:10.316" v="257" actId="26606"/>
          <ac:grpSpMkLst>
            <pc:docMk/>
            <pc:sldMk cId="1403124606" sldId="257"/>
            <ac:grpSpMk id="1036" creationId="{0E08F711-8969-43E3-A7DF-95326231288E}"/>
          </ac:grpSpMkLst>
        </pc:grpChg>
        <pc:graphicFrameChg chg="add mod modGraphic">
          <ac:chgData name="Marilena-Loredana Mihai (2129859)" userId="67b60001-9aab-46e8-bdd5-1cf33a86cc77" providerId="ADAL" clId="{E3EF9AAB-1276-A640-A51F-2985DCEDA815}" dt="2022-07-26T07:18:32.421" v="515" actId="20577"/>
          <ac:graphicFrameMkLst>
            <pc:docMk/>
            <pc:sldMk cId="1403124606" sldId="257"/>
            <ac:graphicFrameMk id="23" creationId="{0DC707A9-6208-E3D7-2A04-1361E49AF8AE}"/>
          </ac:graphicFrameMkLst>
        </pc:graphicFrameChg>
        <pc:picChg chg="add del">
          <ac:chgData name="Marilena-Loredana Mihai (2129859)" userId="67b60001-9aab-46e8-bdd5-1cf33a86cc77" providerId="ADAL" clId="{E3EF9AAB-1276-A640-A51F-2985DCEDA815}" dt="2022-07-26T06:37:01.447" v="186"/>
          <ac:picMkLst>
            <pc:docMk/>
            <pc:sldMk cId="1403124606" sldId="257"/>
            <ac:picMk id="5" creationId="{88BBDBB9-C956-C3FB-0F83-09B3EB2318DB}"/>
          </ac:picMkLst>
        </pc:picChg>
        <pc:picChg chg="add del mod">
          <ac:chgData name="Marilena-Loredana Mihai (2129859)" userId="67b60001-9aab-46e8-bdd5-1cf33a86cc77" providerId="ADAL" clId="{E3EF9AAB-1276-A640-A51F-2985DCEDA815}" dt="2022-07-26T06:37:00.266" v="185"/>
          <ac:picMkLst>
            <pc:docMk/>
            <pc:sldMk cId="1403124606" sldId="257"/>
            <ac:picMk id="6" creationId="{0278B688-C023-27E7-E13F-AD3B9D9B5484}"/>
          </ac:picMkLst>
        </pc:picChg>
        <pc:picChg chg="add del">
          <ac:chgData name="Marilena-Loredana Mihai (2129859)" userId="67b60001-9aab-46e8-bdd5-1cf33a86cc77" providerId="ADAL" clId="{E3EF9AAB-1276-A640-A51F-2985DCEDA815}" dt="2022-07-25T22:15:28.615" v="74" actId="26606"/>
          <ac:picMkLst>
            <pc:docMk/>
            <pc:sldMk cId="1403124606" sldId="257"/>
            <ac:picMk id="7" creationId="{18BD78ED-75E1-4879-B369-BC61F7C45E22}"/>
          </ac:picMkLst>
        </pc:picChg>
        <pc:picChg chg="add del mod">
          <ac:chgData name="Marilena-Loredana Mihai (2129859)" userId="67b60001-9aab-46e8-bdd5-1cf33a86cc77" providerId="ADAL" clId="{E3EF9AAB-1276-A640-A51F-2985DCEDA815}" dt="2022-07-26T06:36:59.232" v="184"/>
          <ac:picMkLst>
            <pc:docMk/>
            <pc:sldMk cId="1403124606" sldId="257"/>
            <ac:picMk id="8" creationId="{B92B9979-C5A0-CD1D-AE4C-7EC9919516EA}"/>
          </ac:picMkLst>
        </pc:picChg>
        <pc:picChg chg="add del mod">
          <ac:chgData name="Marilena-Loredana Mihai (2129859)" userId="67b60001-9aab-46e8-bdd5-1cf33a86cc77" providerId="ADAL" clId="{E3EF9AAB-1276-A640-A51F-2985DCEDA815}" dt="2022-07-26T06:36:57.841" v="183"/>
          <ac:picMkLst>
            <pc:docMk/>
            <pc:sldMk cId="1403124606" sldId="257"/>
            <ac:picMk id="10" creationId="{0AA65A90-8C7B-A97C-84C7-4140317794DB}"/>
          </ac:picMkLst>
        </pc:picChg>
        <pc:picChg chg="add del mod">
          <ac:chgData name="Marilena-Loredana Mihai (2129859)" userId="67b60001-9aab-46e8-bdd5-1cf33a86cc77" providerId="ADAL" clId="{E3EF9AAB-1276-A640-A51F-2985DCEDA815}" dt="2022-07-26T06:36:57.814" v="182"/>
          <ac:picMkLst>
            <pc:docMk/>
            <pc:sldMk cId="1403124606" sldId="257"/>
            <ac:picMk id="12" creationId="{2F42BE12-2AC2-34E5-09B0-222469013255}"/>
          </ac:picMkLst>
        </pc:picChg>
        <pc:picChg chg="add del">
          <ac:chgData name="Marilena-Loredana Mihai (2129859)" userId="67b60001-9aab-46e8-bdd5-1cf33a86cc77" providerId="ADAL" clId="{E3EF9AAB-1276-A640-A51F-2985DCEDA815}" dt="2022-07-25T22:15:28.615" v="74" actId="26606"/>
          <ac:picMkLst>
            <pc:docMk/>
            <pc:sldMk cId="1403124606" sldId="257"/>
            <ac:picMk id="13" creationId="{42B44E02-2041-49BE-AF61-F91454DC3AA8}"/>
          </ac:picMkLst>
        </pc:picChg>
        <pc:picChg chg="add del">
          <ac:chgData name="Marilena-Loredana Mihai (2129859)" userId="67b60001-9aab-46e8-bdd5-1cf33a86cc77" providerId="ADAL" clId="{E3EF9AAB-1276-A640-A51F-2985DCEDA815}" dt="2022-07-25T22:15:28.615" v="74" actId="26606"/>
          <ac:picMkLst>
            <pc:docMk/>
            <pc:sldMk cId="1403124606" sldId="257"/>
            <ac:picMk id="15" creationId="{08625290-97B7-41E9-9685-D438F86FC9EA}"/>
          </ac:picMkLst>
        </pc:picChg>
        <pc:picChg chg="add del">
          <ac:chgData name="Marilena-Loredana Mihai (2129859)" userId="67b60001-9aab-46e8-bdd5-1cf33a86cc77" providerId="ADAL" clId="{E3EF9AAB-1276-A640-A51F-2985DCEDA815}" dt="2022-07-26T06:47:51.329" v="260"/>
          <ac:picMkLst>
            <pc:docMk/>
            <pc:sldMk cId="1403124606" sldId="257"/>
            <ac:picMk id="16" creationId="{A18758DE-D4A9-44B7-4803-5CA8302F48BE}"/>
          </ac:picMkLst>
        </pc:picChg>
        <pc:picChg chg="add del">
          <ac:chgData name="Marilena-Loredana Mihai (2129859)" userId="67b60001-9aab-46e8-bdd5-1cf33a86cc77" providerId="ADAL" clId="{E3EF9AAB-1276-A640-A51F-2985DCEDA815}" dt="2022-07-25T22:17:06.317" v="84" actId="26606"/>
          <ac:picMkLst>
            <pc:docMk/>
            <pc:sldMk cId="1403124606" sldId="257"/>
            <ac:picMk id="18" creationId="{18BD78ED-75E1-4879-B369-BC61F7C45E22}"/>
          </ac:picMkLst>
        </pc:picChg>
        <pc:picChg chg="add del">
          <ac:chgData name="Marilena-Loredana Mihai (2129859)" userId="67b60001-9aab-46e8-bdd5-1cf33a86cc77" providerId="ADAL" clId="{E3EF9AAB-1276-A640-A51F-2985DCEDA815}" dt="2022-07-25T22:17:06.317" v="84" actId="26606"/>
          <ac:picMkLst>
            <pc:docMk/>
            <pc:sldMk cId="1403124606" sldId="257"/>
            <ac:picMk id="20" creationId="{7D6C6E9A-567D-4054-B920-2E1BAF6D2426}"/>
          </ac:picMkLst>
        </pc:picChg>
        <pc:picChg chg="add del">
          <ac:chgData name="Marilena-Loredana Mihai (2129859)" userId="67b60001-9aab-46e8-bdd5-1cf33a86cc77" providerId="ADAL" clId="{E3EF9AAB-1276-A640-A51F-2985DCEDA815}" dt="2022-07-25T22:17:06.317" v="84" actId="26606"/>
          <ac:picMkLst>
            <pc:docMk/>
            <pc:sldMk cId="1403124606" sldId="257"/>
            <ac:picMk id="21" creationId="{94164FB2-EFB1-4531-A8F4-DD77A03E2CCB}"/>
          </ac:picMkLst>
        </pc:picChg>
        <pc:picChg chg="add del">
          <ac:chgData name="Marilena-Loredana Mihai (2129859)" userId="67b60001-9aab-46e8-bdd5-1cf33a86cc77" providerId="ADAL" clId="{E3EF9AAB-1276-A640-A51F-2985DCEDA815}" dt="2022-07-25T22:17:06.317" v="84" actId="26606"/>
          <ac:picMkLst>
            <pc:docMk/>
            <pc:sldMk cId="1403124606" sldId="257"/>
            <ac:picMk id="22" creationId="{0E6BC652-4BE1-478A-BFA7-47149E82F2F1}"/>
          </ac:picMkLst>
        </pc:picChg>
        <pc:picChg chg="add del mod">
          <ac:chgData name="Marilena-Loredana Mihai (2129859)" userId="67b60001-9aab-46e8-bdd5-1cf33a86cc77" providerId="ADAL" clId="{E3EF9AAB-1276-A640-A51F-2985DCEDA815}" dt="2022-07-25T22:14:47.541" v="70"/>
          <ac:picMkLst>
            <pc:docMk/>
            <pc:sldMk cId="1403124606" sldId="257"/>
            <ac:picMk id="1026" creationId="{E3FC95A5-0EB8-A142-C12A-DD32FCEF6ADE}"/>
          </ac:picMkLst>
        </pc:picChg>
        <pc:picChg chg="add del mod">
          <ac:chgData name="Marilena-Loredana Mihai (2129859)" userId="67b60001-9aab-46e8-bdd5-1cf33a86cc77" providerId="ADAL" clId="{E3EF9AAB-1276-A640-A51F-2985DCEDA815}" dt="2022-07-26T09:19:21.423" v="635" actId="478"/>
          <ac:picMkLst>
            <pc:docMk/>
            <pc:sldMk cId="1403124606" sldId="257"/>
            <ac:picMk id="1028" creationId="{6B6596F9-EC1A-2E81-AA55-662D07D593BB}"/>
          </ac:picMkLst>
        </pc:picChg>
        <pc:picChg chg="add del">
          <ac:chgData name="Marilena-Loredana Mihai (2129859)" userId="67b60001-9aab-46e8-bdd5-1cf33a86cc77" providerId="ADAL" clId="{E3EF9AAB-1276-A640-A51F-2985DCEDA815}" dt="2022-07-26T06:45:10.316" v="257" actId="26606"/>
          <ac:picMkLst>
            <pc:docMk/>
            <pc:sldMk cId="1403124606" sldId="257"/>
            <ac:picMk id="1030" creationId="{4432DA31-8308-4F44-87C4-068169AA4DCA}"/>
          </ac:picMkLst>
        </pc:picChg>
        <pc:picChg chg="add del">
          <ac:chgData name="Marilena-Loredana Mihai (2129859)" userId="67b60001-9aab-46e8-bdd5-1cf33a86cc77" providerId="ADAL" clId="{E3EF9AAB-1276-A640-A51F-2985DCEDA815}" dt="2022-07-25T22:14:11.109" v="67" actId="26606"/>
          <ac:picMkLst>
            <pc:docMk/>
            <pc:sldMk cId="1403124606" sldId="257"/>
            <ac:picMk id="1033" creationId="{97FEBA57-8992-46BB-BCF0-5A83FE8E01E8}"/>
          </ac:picMkLst>
        </pc:picChg>
        <pc:picChg chg="add del">
          <ac:chgData name="Marilena-Loredana Mihai (2129859)" userId="67b60001-9aab-46e8-bdd5-1cf33a86cc77" providerId="ADAL" clId="{E3EF9AAB-1276-A640-A51F-2985DCEDA815}" dt="2022-07-25T22:14:47.539" v="69" actId="26606"/>
          <ac:picMkLst>
            <pc:docMk/>
            <pc:sldMk cId="1403124606" sldId="257"/>
            <ac:picMk id="1038" creationId="{9224A0EC-9334-468D-849F-BF1FF8C6FF68}"/>
          </ac:picMkLst>
        </pc:picChg>
      </pc:sldChg>
      <pc:sldChg chg="new del">
        <pc:chgData name="Marilena-Loredana Mihai (2129859)" userId="67b60001-9aab-46e8-bdd5-1cf33a86cc77" providerId="ADAL" clId="{E3EF9AAB-1276-A640-A51F-2985DCEDA815}" dt="2022-07-26T06:34:09.482" v="152" actId="680"/>
        <pc:sldMkLst>
          <pc:docMk/>
          <pc:sldMk cId="438332791" sldId="258"/>
        </pc:sldMkLst>
      </pc:sldChg>
      <pc:sldChg chg="new del">
        <pc:chgData name="Marilena-Loredana Mihai (2129859)" userId="67b60001-9aab-46e8-bdd5-1cf33a86cc77" providerId="ADAL" clId="{E3EF9AAB-1276-A640-A51F-2985DCEDA815}" dt="2022-07-26T09:19:53.287" v="650" actId="2696"/>
        <pc:sldMkLst>
          <pc:docMk/>
          <pc:sldMk cId="1370973664" sldId="258"/>
        </pc:sldMkLst>
      </pc:sldChg>
      <pc:sldChg chg="addSp delSp modSp add del mod setBg delDesignElem">
        <pc:chgData name="Marilena-Loredana Mihai (2129859)" userId="67b60001-9aab-46e8-bdd5-1cf33a86cc77" providerId="ADAL" clId="{E3EF9AAB-1276-A640-A51F-2985DCEDA815}" dt="2022-08-01T22:28:32.283" v="3227" actId="2696"/>
        <pc:sldMkLst>
          <pc:docMk/>
          <pc:sldMk cId="1883258696" sldId="258"/>
        </pc:sldMkLst>
        <pc:spChg chg="mod">
          <ac:chgData name="Marilena-Loredana Mihai (2129859)" userId="67b60001-9aab-46e8-bdd5-1cf33a86cc77" providerId="ADAL" clId="{E3EF9AAB-1276-A640-A51F-2985DCEDA815}" dt="2022-08-01T22:16:07.181" v="3049" actId="1076"/>
          <ac:spMkLst>
            <pc:docMk/>
            <pc:sldMk cId="1883258696" sldId="258"/>
            <ac:spMk id="2" creationId="{D0A7FCF8-1713-BFF8-4499-89EDBA738532}"/>
          </ac:spMkLst>
        </pc:spChg>
        <pc:spChg chg="mod">
          <ac:chgData name="Marilena-Loredana Mihai (2129859)" userId="67b60001-9aab-46e8-bdd5-1cf33a86cc77" providerId="ADAL" clId="{E3EF9AAB-1276-A640-A51F-2985DCEDA815}" dt="2022-08-01T22:15:40.461" v="3044" actId="14100"/>
          <ac:spMkLst>
            <pc:docMk/>
            <pc:sldMk cId="1883258696" sldId="258"/>
            <ac:spMk id="3" creationId="{B27F7CB9-4086-E865-87E4-C92BD993922B}"/>
          </ac:spMkLst>
        </pc:spChg>
        <pc:spChg chg="add mod">
          <ac:chgData name="Marilena-Loredana Mihai (2129859)" userId="67b60001-9aab-46e8-bdd5-1cf33a86cc77" providerId="ADAL" clId="{E3EF9AAB-1276-A640-A51F-2985DCEDA815}" dt="2022-08-01T22:16:00.884" v="3048" actId="1076"/>
          <ac:spMkLst>
            <pc:docMk/>
            <pc:sldMk cId="1883258696" sldId="258"/>
            <ac:spMk id="5" creationId="{0BD8FF84-9E01-893A-36E5-A231B8C200A2}"/>
          </ac:spMkLst>
        </pc:spChg>
        <pc:spChg chg="del">
          <ac:chgData name="Marilena-Loredana Mihai (2129859)" userId="67b60001-9aab-46e8-bdd5-1cf33a86cc77" providerId="ADAL" clId="{E3EF9AAB-1276-A640-A51F-2985DCEDA815}" dt="2022-08-01T20:11:55.805" v="2229"/>
          <ac:spMkLst>
            <pc:docMk/>
            <pc:sldMk cId="1883258696" sldId="258"/>
            <ac:spMk id="8" creationId="{EA67B5B4-3A24-436E-B663-1B2EBFF8A0CD}"/>
          </ac:spMkLst>
        </pc:spChg>
        <pc:spChg chg="del">
          <ac:chgData name="Marilena-Loredana Mihai (2129859)" userId="67b60001-9aab-46e8-bdd5-1cf33a86cc77" providerId="ADAL" clId="{E3EF9AAB-1276-A640-A51F-2985DCEDA815}" dt="2022-08-01T20:11:55.805" v="2229"/>
          <ac:spMkLst>
            <pc:docMk/>
            <pc:sldMk cId="1883258696" sldId="258"/>
            <ac:spMk id="10" creationId="{987FDF89-C993-41F4-A1B8-DBAFF16008A9}"/>
          </ac:spMkLst>
        </pc:spChg>
        <pc:spChg chg="del">
          <ac:chgData name="Marilena-Loredana Mihai (2129859)" userId="67b60001-9aab-46e8-bdd5-1cf33a86cc77" providerId="ADAL" clId="{E3EF9AAB-1276-A640-A51F-2985DCEDA815}" dt="2022-08-01T20:11:55.805" v="2229"/>
          <ac:spMkLst>
            <pc:docMk/>
            <pc:sldMk cId="1883258696" sldId="258"/>
            <ac:spMk id="12" creationId="{64E585EA-75FD-4025-8270-F66A58A15CDA}"/>
          </ac:spMkLst>
        </pc:spChg>
        <pc:picChg chg="add mod">
          <ac:chgData name="Marilena-Loredana Mihai (2129859)" userId="67b60001-9aab-46e8-bdd5-1cf33a86cc77" providerId="ADAL" clId="{E3EF9AAB-1276-A640-A51F-2985DCEDA815}" dt="2022-08-01T22:15:49.822" v="3046"/>
          <ac:picMkLst>
            <pc:docMk/>
            <pc:sldMk cId="1883258696" sldId="258"/>
            <ac:picMk id="4" creationId="{73842612-062C-BDE6-87ED-EDE0554C4CB9}"/>
          </ac:picMkLst>
        </pc:picChg>
      </pc:sldChg>
      <pc:sldChg chg="addSp delSp modSp add mod modTransition setBg">
        <pc:chgData name="Marilena-Loredana Mihai (2129859)" userId="67b60001-9aab-46e8-bdd5-1cf33a86cc77" providerId="ADAL" clId="{E3EF9AAB-1276-A640-A51F-2985DCEDA815}" dt="2022-08-02T21:36:00.454" v="5999"/>
        <pc:sldMkLst>
          <pc:docMk/>
          <pc:sldMk cId="1386142838" sldId="259"/>
        </pc:sldMkLst>
        <pc:spChg chg="add del mod">
          <ac:chgData name="Marilena-Loredana Mihai (2129859)" userId="67b60001-9aab-46e8-bdd5-1cf33a86cc77" providerId="ADAL" clId="{E3EF9AAB-1276-A640-A51F-2985DCEDA815}" dt="2022-07-26T09:25:34.625" v="1283"/>
          <ac:spMkLst>
            <pc:docMk/>
            <pc:sldMk cId="1386142838" sldId="259"/>
            <ac:spMk id="7" creationId="{0F3D0DC0-B2F5-5A6D-C1AD-099F07127A1C}"/>
          </ac:spMkLst>
        </pc:spChg>
        <pc:spChg chg="add mod">
          <ac:chgData name="Marilena-Loredana Mihai (2129859)" userId="67b60001-9aab-46e8-bdd5-1cf33a86cc77" providerId="ADAL" clId="{E3EF9AAB-1276-A640-A51F-2985DCEDA815}" dt="2022-08-01T22:55:01.760" v="3786" actId="1076"/>
          <ac:spMkLst>
            <pc:docMk/>
            <pc:sldMk cId="1386142838" sldId="259"/>
            <ac:spMk id="8" creationId="{59BD8347-7895-E887-6E70-96283C2F60F9}"/>
          </ac:spMkLst>
        </pc:spChg>
        <pc:spChg chg="mod">
          <ac:chgData name="Marilena-Loredana Mihai (2129859)" userId="67b60001-9aab-46e8-bdd5-1cf33a86cc77" providerId="ADAL" clId="{E3EF9AAB-1276-A640-A51F-2985DCEDA815}" dt="2022-07-26T09:20:25.543" v="651" actId="20577"/>
          <ac:spMkLst>
            <pc:docMk/>
            <pc:sldMk cId="1386142838" sldId="259"/>
            <ac:spMk id="37" creationId="{BB7F6CC1-21B6-B0C7-5F11-9CB9297FF2EB}"/>
          </ac:spMkLst>
        </pc:spChg>
        <pc:spChg chg="del mod">
          <ac:chgData name="Marilena-Loredana Mihai (2129859)" userId="67b60001-9aab-46e8-bdd5-1cf33a86cc77" providerId="ADAL" clId="{E3EF9AAB-1276-A640-A51F-2985DCEDA815}" dt="2022-07-26T09:20:50.328" v="691"/>
          <ac:spMkLst>
            <pc:docMk/>
            <pc:sldMk cId="1386142838" sldId="259"/>
            <ac:spMk id="51" creationId="{58D3C70F-BEF4-1125-7C65-2E29DA841353}"/>
          </ac:spMkLst>
        </pc:spChg>
        <pc:graphicFrameChg chg="add del mod modGraphic">
          <ac:chgData name="Marilena-Loredana Mihai (2129859)" userId="67b60001-9aab-46e8-bdd5-1cf33a86cc77" providerId="ADAL" clId="{E3EF9AAB-1276-A640-A51F-2985DCEDA815}" dt="2022-08-01T19:27:13.502" v="1968" actId="478"/>
          <ac:graphicFrameMkLst>
            <pc:docMk/>
            <pc:sldMk cId="1386142838" sldId="259"/>
            <ac:graphicFrameMk id="2" creationId="{D1F5F430-3906-73E4-BE13-E455A2547DD7}"/>
          </ac:graphicFrameMkLst>
        </pc:graphicFrameChg>
        <pc:graphicFrameChg chg="add mod modGraphic">
          <ac:chgData name="Marilena-Loredana Mihai (2129859)" userId="67b60001-9aab-46e8-bdd5-1cf33a86cc77" providerId="ADAL" clId="{E3EF9AAB-1276-A640-A51F-2985DCEDA815}" dt="2022-08-01T19:25:12.668" v="1956" actId="14100"/>
          <ac:graphicFrameMkLst>
            <pc:docMk/>
            <pc:sldMk cId="1386142838" sldId="259"/>
            <ac:graphicFrameMk id="4" creationId="{E00BCE5A-B9E6-CA20-E6AD-DA509BE42DA1}"/>
          </ac:graphicFrameMkLst>
        </pc:graphicFrameChg>
        <pc:graphicFrameChg chg="add del mod modGraphic">
          <ac:chgData name="Marilena-Loredana Mihai (2129859)" userId="67b60001-9aab-46e8-bdd5-1cf33a86cc77" providerId="ADAL" clId="{E3EF9AAB-1276-A640-A51F-2985DCEDA815}" dt="2022-08-01T19:47:20.896" v="2183" actId="478"/>
          <ac:graphicFrameMkLst>
            <pc:docMk/>
            <pc:sldMk cId="1386142838" sldId="259"/>
            <ac:graphicFrameMk id="5" creationId="{8C601D0F-9696-7415-F237-A63DC313866C}"/>
          </ac:graphicFrameMkLst>
        </pc:graphicFrameChg>
        <pc:graphicFrameChg chg="add del">
          <ac:chgData name="Marilena-Loredana Mihai (2129859)" userId="67b60001-9aab-46e8-bdd5-1cf33a86cc77" providerId="ADAL" clId="{E3EF9AAB-1276-A640-A51F-2985DCEDA815}" dt="2022-08-01T21:33:44.968" v="2612" actId="478"/>
          <ac:graphicFrameMkLst>
            <pc:docMk/>
            <pc:sldMk cId="1386142838" sldId="259"/>
            <ac:graphicFrameMk id="9" creationId="{778EB6C4-9D11-05CB-B668-D8F9DF21B1F6}"/>
          </ac:graphicFrameMkLst>
        </pc:graphicFrameChg>
        <pc:graphicFrameChg chg="add mod modGraphic">
          <ac:chgData name="Marilena-Loredana Mihai (2129859)" userId="67b60001-9aab-46e8-bdd5-1cf33a86cc77" providerId="ADAL" clId="{E3EF9AAB-1276-A640-A51F-2985DCEDA815}" dt="2022-08-02T10:59:11.539" v="5934" actId="20577"/>
          <ac:graphicFrameMkLst>
            <pc:docMk/>
            <pc:sldMk cId="1386142838" sldId="259"/>
            <ac:graphicFrameMk id="10" creationId="{31F02245-CD66-BCDE-46EA-60B97D99A8AF}"/>
          </ac:graphicFrameMkLst>
        </pc:graphicFrameChg>
        <pc:picChg chg="add del mod">
          <ac:chgData name="Marilena-Loredana Mihai (2129859)" userId="67b60001-9aab-46e8-bdd5-1cf33a86cc77" providerId="ADAL" clId="{E3EF9AAB-1276-A640-A51F-2985DCEDA815}" dt="2022-07-26T09:20:49.477" v="689" actId="478"/>
          <ac:picMkLst>
            <pc:docMk/>
            <pc:sldMk cId="1386142838" sldId="259"/>
            <ac:picMk id="4" creationId="{5EC34749-3C07-8F63-7339-A06FDECB140D}"/>
          </ac:picMkLst>
        </pc:picChg>
        <pc:picChg chg="add mod">
          <ac:chgData name="Marilena-Loredana Mihai (2129859)" userId="67b60001-9aab-46e8-bdd5-1cf33a86cc77" providerId="ADAL" clId="{E3EF9AAB-1276-A640-A51F-2985DCEDA815}" dt="2022-07-26T09:22:32.077" v="1259" actId="339"/>
          <ac:picMkLst>
            <pc:docMk/>
            <pc:sldMk cId="1386142838" sldId="259"/>
            <ac:picMk id="6" creationId="{A1288FD9-4BED-8725-E281-D09ABD0B3D63}"/>
          </ac:picMkLst>
        </pc:picChg>
        <pc:picChg chg="add del mod">
          <ac:chgData name="Marilena-Loredana Mihai (2129859)" userId="67b60001-9aab-46e8-bdd5-1cf33a86cc77" providerId="ADAL" clId="{E3EF9AAB-1276-A640-A51F-2985DCEDA815}" dt="2022-08-01T21:30:18.602" v="2610" actId="478"/>
          <ac:picMkLst>
            <pc:docMk/>
            <pc:sldMk cId="1386142838" sldId="259"/>
            <ac:picMk id="7" creationId="{B3C811D5-D2CD-3225-2418-DDDF4013F5B1}"/>
          </ac:picMkLst>
        </pc:picChg>
        <pc:picChg chg="add del mod">
          <ac:chgData name="Marilena-Loredana Mihai (2129859)" userId="67b60001-9aab-46e8-bdd5-1cf33a86cc77" providerId="ADAL" clId="{E3EF9AAB-1276-A640-A51F-2985DCEDA815}" dt="2022-08-01T22:54:10.998" v="3775" actId="478"/>
          <ac:picMkLst>
            <pc:docMk/>
            <pc:sldMk cId="1386142838" sldId="259"/>
            <ac:picMk id="11" creationId="{8A6A2E88-5F0C-C618-B4DE-034DF3C500BA}"/>
          </ac:picMkLst>
        </pc:picChg>
        <pc:picChg chg="add del mod">
          <ac:chgData name="Marilena-Loredana Mihai (2129859)" userId="67b60001-9aab-46e8-bdd5-1cf33a86cc77" providerId="ADAL" clId="{E3EF9AAB-1276-A640-A51F-2985DCEDA815}" dt="2022-08-01T22:54:04.874" v="3774" actId="478"/>
          <ac:picMkLst>
            <pc:docMk/>
            <pc:sldMk cId="1386142838" sldId="259"/>
            <ac:picMk id="12" creationId="{E975C33F-7290-7A94-648D-14990C9024D3}"/>
          </ac:picMkLst>
        </pc:picChg>
        <pc:picChg chg="add mod">
          <ac:chgData name="Marilena-Loredana Mihai (2129859)" userId="67b60001-9aab-46e8-bdd5-1cf33a86cc77" providerId="ADAL" clId="{E3EF9AAB-1276-A640-A51F-2985DCEDA815}" dt="2022-08-01T22:55:28.859" v="3788" actId="1076"/>
          <ac:picMkLst>
            <pc:docMk/>
            <pc:sldMk cId="1386142838" sldId="259"/>
            <ac:picMk id="1026" creationId="{1AC962A3-5463-E63D-4B7E-E4D32A2A0100}"/>
          </ac:picMkLst>
        </pc:picChg>
      </pc:sldChg>
      <pc:sldChg chg="addSp delSp modSp add mod ord modTransition setBg delDesignElem modShow">
        <pc:chgData name="Marilena-Loredana Mihai (2129859)" userId="67b60001-9aab-46e8-bdd5-1cf33a86cc77" providerId="ADAL" clId="{E3EF9AAB-1276-A640-A51F-2985DCEDA815}" dt="2022-08-02T21:51:53.417" v="6085"/>
        <pc:sldMkLst>
          <pc:docMk/>
          <pc:sldMk cId="3315536488" sldId="260"/>
        </pc:sldMkLst>
        <pc:spChg chg="mod">
          <ac:chgData name="Marilena-Loredana Mihai (2129859)" userId="67b60001-9aab-46e8-bdd5-1cf33a86cc77" providerId="ADAL" clId="{E3EF9AAB-1276-A640-A51F-2985DCEDA815}" dt="2022-08-02T21:51:53.417" v="6085"/>
          <ac:spMkLst>
            <pc:docMk/>
            <pc:sldMk cId="3315536488" sldId="260"/>
            <ac:spMk id="2" creationId="{3A80BF3C-7F0E-5551-225E-7E71B676C2B6}"/>
          </ac:spMkLst>
        </pc:spChg>
        <pc:spChg chg="mod">
          <ac:chgData name="Marilena-Loredana Mihai (2129859)" userId="67b60001-9aab-46e8-bdd5-1cf33a86cc77" providerId="ADAL" clId="{E3EF9AAB-1276-A640-A51F-2985DCEDA815}" dt="2022-08-02T11:00:12.792" v="5936" actId="20577"/>
          <ac:spMkLst>
            <pc:docMk/>
            <pc:sldMk cId="3315536488" sldId="260"/>
            <ac:spMk id="3" creationId="{6301047F-618A-D22E-2F7E-4DA64A102A8F}"/>
          </ac:spMkLst>
        </pc:spChg>
        <pc:spChg chg="add mod">
          <ac:chgData name="Marilena-Loredana Mihai (2129859)" userId="67b60001-9aab-46e8-bdd5-1cf33a86cc77" providerId="ADAL" clId="{E3EF9AAB-1276-A640-A51F-2985DCEDA815}" dt="2022-08-01T21:37:57.204" v="2644"/>
          <ac:spMkLst>
            <pc:docMk/>
            <pc:sldMk cId="3315536488" sldId="260"/>
            <ac:spMk id="4" creationId="{FF11CCE9-49AD-1F3B-C3C6-BBA60FF490BB}"/>
          </ac:spMkLst>
        </pc:spChg>
        <pc:spChg chg="del">
          <ac:chgData name="Marilena-Loredana Mihai (2129859)" userId="67b60001-9aab-46e8-bdd5-1cf33a86cc77" providerId="ADAL" clId="{E3EF9AAB-1276-A640-A51F-2985DCEDA815}" dt="2022-08-01T19:51:14.649" v="2185"/>
          <ac:spMkLst>
            <pc:docMk/>
            <pc:sldMk cId="3315536488" sldId="260"/>
            <ac:spMk id="9" creationId="{FEF085B8-A2C0-4A6F-B663-CCC56F3CD373}"/>
          </ac:spMkLst>
        </pc:spChg>
        <pc:spChg chg="del">
          <ac:chgData name="Marilena-Loredana Mihai (2129859)" userId="67b60001-9aab-46e8-bdd5-1cf33a86cc77" providerId="ADAL" clId="{E3EF9AAB-1276-A640-A51F-2985DCEDA815}" dt="2022-08-01T19:51:14.649" v="2185"/>
          <ac:spMkLst>
            <pc:docMk/>
            <pc:sldMk cId="3315536488" sldId="260"/>
            <ac:spMk id="11" creationId="{2658F6D6-96E0-421A-96D6-3DF404008543}"/>
          </ac:spMkLst>
        </pc:spChg>
        <pc:spChg chg="del">
          <ac:chgData name="Marilena-Loredana Mihai (2129859)" userId="67b60001-9aab-46e8-bdd5-1cf33a86cc77" providerId="ADAL" clId="{E3EF9AAB-1276-A640-A51F-2985DCEDA815}" dt="2022-08-01T19:51:14.649" v="2185"/>
          <ac:spMkLst>
            <pc:docMk/>
            <pc:sldMk cId="3315536488" sldId="260"/>
            <ac:spMk id="13" creationId="{3CF62545-93A0-4FD5-9B48-48DCA794CBA1}"/>
          </ac:spMkLst>
        </pc:spChg>
        <pc:picChg chg="add mod">
          <ac:chgData name="Marilena-Loredana Mihai (2129859)" userId="67b60001-9aab-46e8-bdd5-1cf33a86cc77" providerId="ADAL" clId="{E3EF9AAB-1276-A640-A51F-2985DCEDA815}" dt="2022-08-01T21:38:30.827" v="2649" actId="1076"/>
          <ac:picMkLst>
            <pc:docMk/>
            <pc:sldMk cId="3315536488" sldId="260"/>
            <ac:picMk id="5" creationId="{76C2FB21-241C-246A-66B9-9046B2E60763}"/>
          </ac:picMkLst>
        </pc:picChg>
        <pc:picChg chg="mod">
          <ac:chgData name="Marilena-Loredana Mihai (2129859)" userId="67b60001-9aab-46e8-bdd5-1cf33a86cc77" providerId="ADAL" clId="{E3EF9AAB-1276-A640-A51F-2985DCEDA815}" dt="2022-08-01T21:38:49.195" v="2655" actId="14100"/>
          <ac:picMkLst>
            <pc:docMk/>
            <pc:sldMk cId="3315536488" sldId="260"/>
            <ac:picMk id="8" creationId="{725D3E50-414F-C2AB-3F77-01B9A61B6148}"/>
          </ac:picMkLst>
        </pc:picChg>
      </pc:sldChg>
      <pc:sldChg chg="add del">
        <pc:chgData name="Marilena-Loredana Mihai (2129859)" userId="67b60001-9aab-46e8-bdd5-1cf33a86cc77" providerId="ADAL" clId="{E3EF9AAB-1276-A640-A51F-2985DCEDA815}" dt="2022-07-26T09:23:28.289" v="1261" actId="2696"/>
        <pc:sldMkLst>
          <pc:docMk/>
          <pc:sldMk cId="3469089116" sldId="260"/>
        </pc:sldMkLst>
      </pc:sldChg>
      <pc:sldChg chg="add del">
        <pc:chgData name="Marilena-Loredana Mihai (2129859)" userId="67b60001-9aab-46e8-bdd5-1cf33a86cc77" providerId="ADAL" clId="{E3EF9AAB-1276-A640-A51F-2985DCEDA815}" dt="2022-07-26T09:27:29.425" v="1417" actId="2696"/>
        <pc:sldMkLst>
          <pc:docMk/>
          <pc:sldMk cId="3470413549" sldId="261"/>
        </pc:sldMkLst>
      </pc:sldChg>
      <pc:sldChg chg="addSp delSp modSp add mod modTransition setBg delDesignElem">
        <pc:chgData name="Marilena-Loredana Mihai (2129859)" userId="67b60001-9aab-46e8-bdd5-1cf33a86cc77" providerId="ADAL" clId="{E3EF9AAB-1276-A640-A51F-2985DCEDA815}" dt="2022-08-02T21:47:04.484" v="6055"/>
        <pc:sldMkLst>
          <pc:docMk/>
          <pc:sldMk cId="4212964543" sldId="261"/>
        </pc:sldMkLst>
        <pc:spChg chg="mod">
          <ac:chgData name="Marilena-Loredana Mihai (2129859)" userId="67b60001-9aab-46e8-bdd5-1cf33a86cc77" providerId="ADAL" clId="{E3EF9AAB-1276-A640-A51F-2985DCEDA815}" dt="2022-08-01T21:48:38.344" v="2721" actId="1076"/>
          <ac:spMkLst>
            <pc:docMk/>
            <pc:sldMk cId="4212964543" sldId="261"/>
            <ac:spMk id="2" creationId="{B7226A68-9A46-CA98-B05B-7CE78C6438FD}"/>
          </ac:spMkLst>
        </pc:spChg>
        <pc:spChg chg="mod">
          <ac:chgData name="Marilena-Loredana Mihai (2129859)" userId="67b60001-9aab-46e8-bdd5-1cf33a86cc77" providerId="ADAL" clId="{E3EF9AAB-1276-A640-A51F-2985DCEDA815}" dt="2022-08-02T11:01:01.049" v="5941" actId="20577"/>
          <ac:spMkLst>
            <pc:docMk/>
            <pc:sldMk cId="4212964543" sldId="261"/>
            <ac:spMk id="3" creationId="{3D2D9066-4C53-507F-DC5D-7B8A22506FAB}"/>
          </ac:spMkLst>
        </pc:spChg>
        <pc:spChg chg="add del mod">
          <ac:chgData name="Marilena-Loredana Mihai (2129859)" userId="67b60001-9aab-46e8-bdd5-1cf33a86cc77" providerId="ADAL" clId="{E3EF9AAB-1276-A640-A51F-2985DCEDA815}" dt="2022-08-01T21:44:20.469" v="2688" actId="478"/>
          <ac:spMkLst>
            <pc:docMk/>
            <pc:sldMk cId="4212964543" sldId="261"/>
            <ac:spMk id="4" creationId="{C121DEF1-520E-8FD7-2F8A-DA87D13217A1}"/>
          </ac:spMkLst>
        </pc:spChg>
        <pc:spChg chg="add del mod">
          <ac:chgData name="Marilena-Loredana Mihai (2129859)" userId="67b60001-9aab-46e8-bdd5-1cf33a86cc77" providerId="ADAL" clId="{E3EF9AAB-1276-A640-A51F-2985DCEDA815}" dt="2022-08-01T21:45:00.104" v="2693" actId="478"/>
          <ac:spMkLst>
            <pc:docMk/>
            <pc:sldMk cId="4212964543" sldId="261"/>
            <ac:spMk id="5" creationId="{1B9D9207-27CB-3C43-C990-5F4F7C28F8CD}"/>
          </ac:spMkLst>
        </pc:spChg>
        <pc:spChg chg="add mod">
          <ac:chgData name="Marilena-Loredana Mihai (2129859)" userId="67b60001-9aab-46e8-bdd5-1cf33a86cc77" providerId="ADAL" clId="{E3EF9AAB-1276-A640-A51F-2985DCEDA815}" dt="2022-08-01T21:47:56.244" v="2718" actId="571"/>
          <ac:spMkLst>
            <pc:docMk/>
            <pc:sldMk cId="4212964543" sldId="261"/>
            <ac:spMk id="7" creationId="{DB21BF59-F653-BC09-CC66-BFB6D99CB612}"/>
          </ac:spMkLst>
        </pc:spChg>
        <pc:spChg chg="add mod">
          <ac:chgData name="Marilena-Loredana Mihai (2129859)" userId="67b60001-9aab-46e8-bdd5-1cf33a86cc77" providerId="ADAL" clId="{E3EF9AAB-1276-A640-A51F-2985DCEDA815}" dt="2022-08-01T21:48:59.567" v="2723" actId="1076"/>
          <ac:spMkLst>
            <pc:docMk/>
            <pc:sldMk cId="4212964543" sldId="261"/>
            <ac:spMk id="8" creationId="{0DF3C75F-47E5-D011-7EBD-05A1271393B9}"/>
          </ac:spMkLst>
        </pc:spChg>
        <pc:spChg chg="del">
          <ac:chgData name="Marilena-Loredana Mihai (2129859)" userId="67b60001-9aab-46e8-bdd5-1cf33a86cc77" providerId="ADAL" clId="{E3EF9AAB-1276-A640-A51F-2985DCEDA815}" dt="2022-08-01T20:02:16.695" v="2198"/>
          <ac:spMkLst>
            <pc:docMk/>
            <pc:sldMk cId="4212964543" sldId="261"/>
            <ac:spMk id="16" creationId="{FEF085B8-A2C0-4A6F-B663-CCC56F3CD373}"/>
          </ac:spMkLst>
        </pc:spChg>
        <pc:spChg chg="del">
          <ac:chgData name="Marilena-Loredana Mihai (2129859)" userId="67b60001-9aab-46e8-bdd5-1cf33a86cc77" providerId="ADAL" clId="{E3EF9AAB-1276-A640-A51F-2985DCEDA815}" dt="2022-08-01T20:02:16.695" v="2198"/>
          <ac:spMkLst>
            <pc:docMk/>
            <pc:sldMk cId="4212964543" sldId="261"/>
            <ac:spMk id="18" creationId="{2658F6D6-96E0-421A-96D6-3DF404008543}"/>
          </ac:spMkLst>
        </pc:spChg>
        <pc:spChg chg="del">
          <ac:chgData name="Marilena-Loredana Mihai (2129859)" userId="67b60001-9aab-46e8-bdd5-1cf33a86cc77" providerId="ADAL" clId="{E3EF9AAB-1276-A640-A51F-2985DCEDA815}" dt="2022-08-01T20:02:16.695" v="2198"/>
          <ac:spMkLst>
            <pc:docMk/>
            <pc:sldMk cId="4212964543" sldId="261"/>
            <ac:spMk id="20" creationId="{3CF62545-93A0-4FD5-9B48-48DCA794CBA1}"/>
          </ac:spMkLst>
        </pc:spChg>
        <pc:picChg chg="mod">
          <ac:chgData name="Marilena-Loredana Mihai (2129859)" userId="67b60001-9aab-46e8-bdd5-1cf33a86cc77" providerId="ADAL" clId="{E3EF9AAB-1276-A640-A51F-2985DCEDA815}" dt="2022-08-01T21:44:38.609" v="2690" actId="1076"/>
          <ac:picMkLst>
            <pc:docMk/>
            <pc:sldMk cId="4212964543" sldId="261"/>
            <ac:picMk id="6" creationId="{EE06749C-0F69-EC54-8596-D1AA8DF26623}"/>
          </ac:picMkLst>
        </pc:picChg>
        <pc:picChg chg="add mod">
          <ac:chgData name="Marilena-Loredana Mihai (2129859)" userId="67b60001-9aab-46e8-bdd5-1cf33a86cc77" providerId="ADAL" clId="{E3EF9AAB-1276-A640-A51F-2985DCEDA815}" dt="2022-08-01T21:49:24.993" v="2727" actId="1076"/>
          <ac:picMkLst>
            <pc:docMk/>
            <pc:sldMk cId="4212964543" sldId="261"/>
            <ac:picMk id="9" creationId="{200693ED-F112-2815-C0C6-0DAAAC067E40}"/>
          </ac:picMkLst>
        </pc:picChg>
        <pc:picChg chg="add del mod">
          <ac:chgData name="Marilena-Loredana Mihai (2129859)" userId="67b60001-9aab-46e8-bdd5-1cf33a86cc77" providerId="ADAL" clId="{E3EF9AAB-1276-A640-A51F-2985DCEDA815}" dt="2022-08-01T21:49:21.301" v="2726" actId="478"/>
          <ac:picMkLst>
            <pc:docMk/>
            <pc:sldMk cId="4212964543" sldId="261"/>
            <ac:picMk id="10" creationId="{A0C10423-9AEE-5AF0-01BB-A0FAD3B745A6}"/>
          </ac:picMkLst>
        </pc:picChg>
      </pc:sldChg>
      <pc:sldChg chg="addSp delSp modSp add mod modTransition setBg">
        <pc:chgData name="Marilena-Loredana Mihai (2129859)" userId="67b60001-9aab-46e8-bdd5-1cf33a86cc77" providerId="ADAL" clId="{E3EF9AAB-1276-A640-A51F-2985DCEDA815}" dt="2022-08-02T22:11:59.893" v="6233"/>
        <pc:sldMkLst>
          <pc:docMk/>
          <pc:sldMk cId="3820787996" sldId="262"/>
        </pc:sldMkLst>
        <pc:spChg chg="add mod">
          <ac:chgData name="Marilena-Loredana Mihai (2129859)" userId="67b60001-9aab-46e8-bdd5-1cf33a86cc77" providerId="ADAL" clId="{E3EF9AAB-1276-A640-A51F-2985DCEDA815}" dt="2022-08-02T00:13:13.480" v="5085" actId="20577"/>
          <ac:spMkLst>
            <pc:docMk/>
            <pc:sldMk cId="3820787996" sldId="262"/>
            <ac:spMk id="2" creationId="{9AE60E5E-9D06-9211-3623-A495851E5042}"/>
          </ac:spMkLst>
        </pc:spChg>
        <pc:spChg chg="add del">
          <ac:chgData name="Marilena-Loredana Mihai (2129859)" userId="67b60001-9aab-46e8-bdd5-1cf33a86cc77" providerId="ADAL" clId="{E3EF9AAB-1276-A640-A51F-2985DCEDA815}" dt="2022-08-02T00:13:30.901" v="5087" actId="478"/>
          <ac:spMkLst>
            <pc:docMk/>
            <pc:sldMk cId="3820787996" sldId="262"/>
            <ac:spMk id="7" creationId="{BB3F92EC-75C5-2CDF-EE8B-348852C28366}"/>
          </ac:spMkLst>
        </pc:spChg>
        <pc:spChg chg="mod">
          <ac:chgData name="Marilena-Loredana Mihai (2129859)" userId="67b60001-9aab-46e8-bdd5-1cf33a86cc77" providerId="ADAL" clId="{E3EF9AAB-1276-A640-A51F-2985DCEDA815}" dt="2022-08-02T00:06:20.372" v="5019" actId="1076"/>
          <ac:spMkLst>
            <pc:docMk/>
            <pc:sldMk cId="3820787996" sldId="262"/>
            <ac:spMk id="8" creationId="{59BD8347-7895-E887-6E70-96283C2F60F9}"/>
          </ac:spMkLst>
        </pc:spChg>
        <pc:graphicFrameChg chg="add mod modGraphic">
          <ac:chgData name="Marilena-Loredana Mihai (2129859)" userId="67b60001-9aab-46e8-bdd5-1cf33a86cc77" providerId="ADAL" clId="{E3EF9AAB-1276-A640-A51F-2985DCEDA815}" dt="2022-08-02T00:13:39.270" v="5089" actId="14100"/>
          <ac:graphicFrameMkLst>
            <pc:docMk/>
            <pc:sldMk cId="3820787996" sldId="262"/>
            <ac:graphicFrameMk id="4" creationId="{D9EF72F0-A058-CB86-7C41-13809E350360}"/>
          </ac:graphicFrameMkLst>
        </pc:graphicFrameChg>
        <pc:picChg chg="mod">
          <ac:chgData name="Marilena-Loredana Mihai (2129859)" userId="67b60001-9aab-46e8-bdd5-1cf33a86cc77" providerId="ADAL" clId="{E3EF9AAB-1276-A640-A51F-2985DCEDA815}" dt="2022-08-02T00:06:35.723" v="5022" actId="1076"/>
          <ac:picMkLst>
            <pc:docMk/>
            <pc:sldMk cId="3820787996" sldId="262"/>
            <ac:picMk id="6" creationId="{A1288FD9-4BED-8725-E281-D09ABD0B3D63}"/>
          </ac:picMkLst>
        </pc:picChg>
      </pc:sldChg>
      <pc:sldChg chg="modSp add del mod ord setBg">
        <pc:chgData name="Marilena-Loredana Mihai (2129859)" userId="67b60001-9aab-46e8-bdd5-1cf33a86cc77" providerId="ADAL" clId="{E3EF9AAB-1276-A640-A51F-2985DCEDA815}" dt="2022-08-01T22:29:35.870" v="3228" actId="2696"/>
        <pc:sldMkLst>
          <pc:docMk/>
          <pc:sldMk cId="4066052405" sldId="263"/>
        </pc:sldMkLst>
        <pc:spChg chg="mod">
          <ac:chgData name="Marilena-Loredana Mihai (2129859)" userId="67b60001-9aab-46e8-bdd5-1cf33a86cc77" providerId="ADAL" clId="{E3EF9AAB-1276-A640-A51F-2985DCEDA815}" dt="2022-08-01T19:32:51.976" v="2026" actId="14100"/>
          <ac:spMkLst>
            <pc:docMk/>
            <pc:sldMk cId="4066052405" sldId="263"/>
            <ac:spMk id="8" creationId="{59BD8347-7895-E887-6E70-96283C2F60F9}"/>
          </ac:spMkLst>
        </pc:spChg>
        <pc:picChg chg="mod">
          <ac:chgData name="Marilena-Loredana Mihai (2129859)" userId="67b60001-9aab-46e8-bdd5-1cf33a86cc77" providerId="ADAL" clId="{E3EF9AAB-1276-A640-A51F-2985DCEDA815}" dt="2022-08-01T19:31:37.604" v="2005" actId="1076"/>
          <ac:picMkLst>
            <pc:docMk/>
            <pc:sldMk cId="4066052405" sldId="263"/>
            <ac:picMk id="6" creationId="{A1288FD9-4BED-8725-E281-D09ABD0B3D63}"/>
          </ac:picMkLst>
        </pc:picChg>
      </pc:sldChg>
      <pc:sldChg chg="modSp add del mod ord setBg">
        <pc:chgData name="Marilena-Loredana Mihai (2129859)" userId="67b60001-9aab-46e8-bdd5-1cf33a86cc77" providerId="ADAL" clId="{E3EF9AAB-1276-A640-A51F-2985DCEDA815}" dt="2022-08-01T22:30:07.888" v="3231" actId="2696"/>
        <pc:sldMkLst>
          <pc:docMk/>
          <pc:sldMk cId="3473343034" sldId="264"/>
        </pc:sldMkLst>
        <pc:spChg chg="mod">
          <ac:chgData name="Marilena-Loredana Mihai (2129859)" userId="67b60001-9aab-46e8-bdd5-1cf33a86cc77" providerId="ADAL" clId="{E3EF9AAB-1276-A640-A51F-2985DCEDA815}" dt="2022-08-01T19:40:50.946" v="2155" actId="14100"/>
          <ac:spMkLst>
            <pc:docMk/>
            <pc:sldMk cId="3473343034" sldId="264"/>
            <ac:spMk id="8" creationId="{59BD8347-7895-E887-6E70-96283C2F60F9}"/>
          </ac:spMkLst>
        </pc:spChg>
      </pc:sldChg>
      <pc:sldChg chg="new del">
        <pc:chgData name="Marilena-Loredana Mihai (2129859)" userId="67b60001-9aab-46e8-bdd5-1cf33a86cc77" providerId="ADAL" clId="{E3EF9AAB-1276-A640-A51F-2985DCEDA815}" dt="2022-08-02T00:57:31.624" v="5782" actId="2696"/>
        <pc:sldMkLst>
          <pc:docMk/>
          <pc:sldMk cId="237497401" sldId="265"/>
        </pc:sldMkLst>
      </pc:sldChg>
      <pc:sldChg chg="add del setBg">
        <pc:chgData name="Marilena-Loredana Mihai (2129859)" userId="67b60001-9aab-46e8-bdd5-1cf33a86cc77" providerId="ADAL" clId="{E3EF9AAB-1276-A640-A51F-2985DCEDA815}" dt="2022-08-02T00:56:40.599" v="5773" actId="2696"/>
        <pc:sldMkLst>
          <pc:docMk/>
          <pc:sldMk cId="2520943661" sldId="266"/>
        </pc:sldMkLst>
      </pc:sldChg>
      <pc:sldChg chg="add del setBg">
        <pc:chgData name="Marilena-Loredana Mihai (2129859)" userId="67b60001-9aab-46e8-bdd5-1cf33a86cc77" providerId="ADAL" clId="{E3EF9AAB-1276-A640-A51F-2985DCEDA815}" dt="2022-08-02T00:56:45.649" v="5774" actId="2696"/>
        <pc:sldMkLst>
          <pc:docMk/>
          <pc:sldMk cId="3143298293" sldId="267"/>
        </pc:sldMkLst>
      </pc:sldChg>
      <pc:sldChg chg="add del setBg">
        <pc:chgData name="Marilena-Loredana Mihai (2129859)" userId="67b60001-9aab-46e8-bdd5-1cf33a86cc77" providerId="ADAL" clId="{E3EF9AAB-1276-A640-A51F-2985DCEDA815}" dt="2022-08-02T00:56:50.630" v="5775" actId="2696"/>
        <pc:sldMkLst>
          <pc:docMk/>
          <pc:sldMk cId="1535462270" sldId="268"/>
        </pc:sldMkLst>
      </pc:sldChg>
      <pc:sldChg chg="add del setBg">
        <pc:chgData name="Marilena-Loredana Mihai (2129859)" userId="67b60001-9aab-46e8-bdd5-1cf33a86cc77" providerId="ADAL" clId="{E3EF9AAB-1276-A640-A51F-2985DCEDA815}" dt="2022-08-02T00:56:55.233" v="5776" actId="2696"/>
        <pc:sldMkLst>
          <pc:docMk/>
          <pc:sldMk cId="1480432162" sldId="269"/>
        </pc:sldMkLst>
      </pc:sldChg>
      <pc:sldChg chg="add del setBg">
        <pc:chgData name="Marilena-Loredana Mihai (2129859)" userId="67b60001-9aab-46e8-bdd5-1cf33a86cc77" providerId="ADAL" clId="{E3EF9AAB-1276-A640-A51F-2985DCEDA815}" dt="2022-08-02T00:56:59.437" v="5777" actId="2696"/>
        <pc:sldMkLst>
          <pc:docMk/>
          <pc:sldMk cId="1485039580" sldId="270"/>
        </pc:sldMkLst>
      </pc:sldChg>
      <pc:sldChg chg="add del setBg">
        <pc:chgData name="Marilena-Loredana Mihai (2129859)" userId="67b60001-9aab-46e8-bdd5-1cf33a86cc77" providerId="ADAL" clId="{E3EF9AAB-1276-A640-A51F-2985DCEDA815}" dt="2022-08-02T00:57:03.366" v="5778" actId="2696"/>
        <pc:sldMkLst>
          <pc:docMk/>
          <pc:sldMk cId="998433898" sldId="271"/>
        </pc:sldMkLst>
      </pc:sldChg>
      <pc:sldChg chg="add del setBg">
        <pc:chgData name="Marilena-Loredana Mihai (2129859)" userId="67b60001-9aab-46e8-bdd5-1cf33a86cc77" providerId="ADAL" clId="{E3EF9AAB-1276-A640-A51F-2985DCEDA815}" dt="2022-08-02T00:57:07.630" v="5779" actId="2696"/>
        <pc:sldMkLst>
          <pc:docMk/>
          <pc:sldMk cId="3717880832" sldId="272"/>
        </pc:sldMkLst>
      </pc:sldChg>
      <pc:sldChg chg="add del setBg">
        <pc:chgData name="Marilena-Loredana Mihai (2129859)" userId="67b60001-9aab-46e8-bdd5-1cf33a86cc77" providerId="ADAL" clId="{E3EF9AAB-1276-A640-A51F-2985DCEDA815}" dt="2022-08-02T00:57:11.606" v="5780" actId="2696"/>
        <pc:sldMkLst>
          <pc:docMk/>
          <pc:sldMk cId="69326020" sldId="273"/>
        </pc:sldMkLst>
      </pc:sldChg>
      <pc:sldChg chg="add del setBg">
        <pc:chgData name="Marilena-Loredana Mihai (2129859)" userId="67b60001-9aab-46e8-bdd5-1cf33a86cc77" providerId="ADAL" clId="{E3EF9AAB-1276-A640-A51F-2985DCEDA815}" dt="2022-08-02T00:57:17.085" v="5781" actId="2696"/>
        <pc:sldMkLst>
          <pc:docMk/>
          <pc:sldMk cId="975361219" sldId="274"/>
        </pc:sldMkLst>
      </pc:sldChg>
      <pc:sldChg chg="add del setBg">
        <pc:chgData name="Marilena-Loredana Mihai (2129859)" userId="67b60001-9aab-46e8-bdd5-1cf33a86cc77" providerId="ADAL" clId="{E3EF9AAB-1276-A640-A51F-2985DCEDA815}" dt="2022-08-02T00:57:53.930" v="5784" actId="2696"/>
        <pc:sldMkLst>
          <pc:docMk/>
          <pc:sldMk cId="2259388107" sldId="275"/>
        </pc:sldMkLst>
      </pc:sldChg>
      <pc:sldChg chg="addSp modSp add mod modTransition">
        <pc:chgData name="Marilena-Loredana Mihai (2129859)" userId="67b60001-9aab-46e8-bdd5-1cf33a86cc77" providerId="ADAL" clId="{E3EF9AAB-1276-A640-A51F-2985DCEDA815}" dt="2022-08-02T22:10:15.681" v="6229"/>
        <pc:sldMkLst>
          <pc:docMk/>
          <pc:sldMk cId="148337771" sldId="276"/>
        </pc:sldMkLst>
        <pc:spChg chg="mod">
          <ac:chgData name="Marilena-Loredana Mihai (2129859)" userId="67b60001-9aab-46e8-bdd5-1cf33a86cc77" providerId="ADAL" clId="{E3EF9AAB-1276-A640-A51F-2985DCEDA815}" dt="2022-08-01T23:31:37.745" v="4645" actId="1076"/>
          <ac:spMkLst>
            <pc:docMk/>
            <pc:sldMk cId="148337771" sldId="276"/>
            <ac:spMk id="8" creationId="{59BD8347-7895-E887-6E70-96283C2F60F9}"/>
          </ac:spMkLst>
        </pc:spChg>
        <pc:graphicFrameChg chg="add mod modGraphic">
          <ac:chgData name="Marilena-Loredana Mihai (2129859)" userId="67b60001-9aab-46e8-bdd5-1cf33a86cc77" providerId="ADAL" clId="{E3EF9AAB-1276-A640-A51F-2985DCEDA815}" dt="2022-08-02T22:10:15.681" v="6229"/>
          <ac:graphicFrameMkLst>
            <pc:docMk/>
            <pc:sldMk cId="148337771" sldId="276"/>
            <ac:graphicFrameMk id="2" creationId="{390EC31A-C3FE-3437-AEA1-65BDBA63B90B}"/>
          </ac:graphicFrameMkLst>
        </pc:graphicFrameChg>
        <pc:picChg chg="mod">
          <ac:chgData name="Marilena-Loredana Mihai (2129859)" userId="67b60001-9aab-46e8-bdd5-1cf33a86cc77" providerId="ADAL" clId="{E3EF9AAB-1276-A640-A51F-2985DCEDA815}" dt="2022-08-01T23:31:01.044" v="4642" actId="1076"/>
          <ac:picMkLst>
            <pc:docMk/>
            <pc:sldMk cId="148337771" sldId="276"/>
            <ac:picMk id="6" creationId="{A1288FD9-4BED-8725-E281-D09ABD0B3D63}"/>
          </ac:picMkLst>
        </pc:picChg>
      </pc:sldChg>
      <pc:sldChg chg="addSp modSp add mod modTransition">
        <pc:chgData name="Marilena-Loredana Mihai (2129859)" userId="67b60001-9aab-46e8-bdd5-1cf33a86cc77" providerId="ADAL" clId="{E3EF9AAB-1276-A640-A51F-2985DCEDA815}" dt="2022-08-02T21:45:41.218" v="6053"/>
        <pc:sldMkLst>
          <pc:docMk/>
          <pc:sldMk cId="1138858192" sldId="277"/>
        </pc:sldMkLst>
        <pc:graphicFrameChg chg="add mod modGraphic">
          <ac:chgData name="Marilena-Loredana Mihai (2129859)" userId="67b60001-9aab-46e8-bdd5-1cf33a86cc77" providerId="ADAL" clId="{E3EF9AAB-1276-A640-A51F-2985DCEDA815}" dt="2022-08-02T00:34:38.861" v="5307"/>
          <ac:graphicFrameMkLst>
            <pc:docMk/>
            <pc:sldMk cId="1138858192" sldId="277"/>
            <ac:graphicFrameMk id="2" creationId="{6A0AA7C4-D743-CA64-9837-F7AB01CA6435}"/>
          </ac:graphicFrameMkLst>
        </pc:graphicFrameChg>
      </pc:sldChg>
      <pc:sldChg chg="addSp delSp modSp add del mod setBg">
        <pc:chgData name="Marilena-Loredana Mihai (2129859)" userId="67b60001-9aab-46e8-bdd5-1cf33a86cc77" providerId="ADAL" clId="{E3EF9AAB-1276-A640-A51F-2985DCEDA815}" dt="2022-08-02T00:56:33.714" v="5772" actId="2696"/>
        <pc:sldMkLst>
          <pc:docMk/>
          <pc:sldMk cId="2063507324" sldId="278"/>
        </pc:sldMkLst>
        <pc:spChg chg="add del mod">
          <ac:chgData name="Marilena-Loredana Mihai (2129859)" userId="67b60001-9aab-46e8-bdd5-1cf33a86cc77" providerId="ADAL" clId="{E3EF9AAB-1276-A640-A51F-2985DCEDA815}" dt="2022-08-02T00:38:10.184" v="5325" actId="478"/>
          <ac:spMkLst>
            <pc:docMk/>
            <pc:sldMk cId="2063507324" sldId="278"/>
            <ac:spMk id="4" creationId="{0EB4DF76-6BAC-33AB-35C2-498234BA666A}"/>
          </ac:spMkLst>
        </pc:spChg>
        <pc:spChg chg="add mod">
          <ac:chgData name="Marilena-Loredana Mihai (2129859)" userId="67b60001-9aab-46e8-bdd5-1cf33a86cc77" providerId="ADAL" clId="{E3EF9AAB-1276-A640-A51F-2985DCEDA815}" dt="2022-08-02T00:49:41.589" v="5668" actId="20577"/>
          <ac:spMkLst>
            <pc:docMk/>
            <pc:sldMk cId="2063507324" sldId="278"/>
            <ac:spMk id="7" creationId="{A7BFE5EC-CEF7-EC2B-F28A-82FAB1889801}"/>
          </ac:spMkLst>
        </pc:spChg>
        <pc:spChg chg="del">
          <ac:chgData name="Marilena-Loredana Mihai (2129859)" userId="67b60001-9aab-46e8-bdd5-1cf33a86cc77" providerId="ADAL" clId="{E3EF9AAB-1276-A640-A51F-2985DCEDA815}" dt="2022-08-02T00:51:55.646" v="5688" actId="21"/>
          <ac:spMkLst>
            <pc:docMk/>
            <pc:sldMk cId="2063507324" sldId="278"/>
            <ac:spMk id="8" creationId="{59BD8347-7895-E887-6E70-96283C2F60F9}"/>
          </ac:spMkLst>
        </pc:spChg>
        <pc:spChg chg="add del mod">
          <ac:chgData name="Marilena-Loredana Mihai (2129859)" userId="67b60001-9aab-46e8-bdd5-1cf33a86cc77" providerId="ADAL" clId="{E3EF9AAB-1276-A640-A51F-2985DCEDA815}" dt="2022-08-02T00:43:16.377" v="5357" actId="478"/>
          <ac:spMkLst>
            <pc:docMk/>
            <pc:sldMk cId="2063507324" sldId="278"/>
            <ac:spMk id="10" creationId="{62BAF6E8-B22C-5CB9-13AB-5D1FB8B0043D}"/>
          </ac:spMkLst>
        </pc:spChg>
        <pc:spChg chg="add del mod">
          <ac:chgData name="Marilena-Loredana Mihai (2129859)" userId="67b60001-9aab-46e8-bdd5-1cf33a86cc77" providerId="ADAL" clId="{E3EF9AAB-1276-A640-A51F-2985DCEDA815}" dt="2022-08-02T00:40:56.870" v="5349" actId="33987"/>
          <ac:spMkLst>
            <pc:docMk/>
            <pc:sldMk cId="2063507324" sldId="278"/>
            <ac:spMk id="11" creationId="{11F76847-CC5D-8C71-3AA6-6BF66E98C5EE}"/>
          </ac:spMkLst>
        </pc:spChg>
        <pc:spChg chg="add del mod">
          <ac:chgData name="Marilena-Loredana Mihai (2129859)" userId="67b60001-9aab-46e8-bdd5-1cf33a86cc77" providerId="ADAL" clId="{E3EF9AAB-1276-A640-A51F-2985DCEDA815}" dt="2022-08-02T00:40:56.058" v="5348" actId="22"/>
          <ac:spMkLst>
            <pc:docMk/>
            <pc:sldMk cId="2063507324" sldId="278"/>
            <ac:spMk id="13" creationId="{71DF05A2-3EB7-3351-F6CD-D483B529114C}"/>
          </ac:spMkLst>
        </pc:spChg>
        <pc:picChg chg="add del mod">
          <ac:chgData name="Marilena-Loredana Mihai (2129859)" userId="67b60001-9aab-46e8-bdd5-1cf33a86cc77" providerId="ADAL" clId="{E3EF9AAB-1276-A640-A51F-2985DCEDA815}" dt="2022-08-02T00:51:44.120" v="5685" actId="478"/>
          <ac:picMkLst>
            <pc:docMk/>
            <pc:sldMk cId="2063507324" sldId="278"/>
            <ac:picMk id="14" creationId="{7FF6AE2A-E10D-8E5A-8851-B3D81C5102C2}"/>
          </ac:picMkLst>
        </pc:picChg>
        <pc:picChg chg="add del mod">
          <ac:chgData name="Marilena-Loredana Mihai (2129859)" userId="67b60001-9aab-46e8-bdd5-1cf33a86cc77" providerId="ADAL" clId="{E3EF9AAB-1276-A640-A51F-2985DCEDA815}" dt="2022-08-02T00:51:50.603" v="5687" actId="478"/>
          <ac:picMkLst>
            <pc:docMk/>
            <pc:sldMk cId="2063507324" sldId="278"/>
            <ac:picMk id="15" creationId="{E32B062D-D59C-5488-9BC3-B2A7D7BA6A04}"/>
          </ac:picMkLst>
        </pc:picChg>
      </pc:sldChg>
      <pc:sldChg chg="modSp add del mod">
        <pc:chgData name="Marilena-Loredana Mihai (2129859)" userId="67b60001-9aab-46e8-bdd5-1cf33a86cc77" providerId="ADAL" clId="{E3EF9AAB-1276-A640-A51F-2985DCEDA815}" dt="2022-08-02T00:56:10.508" v="5769" actId="2696"/>
        <pc:sldMkLst>
          <pc:docMk/>
          <pc:sldMk cId="1275266485" sldId="279"/>
        </pc:sldMkLst>
        <pc:spChg chg="mod">
          <ac:chgData name="Marilena-Loredana Mihai (2129859)" userId="67b60001-9aab-46e8-bdd5-1cf33a86cc77" providerId="ADAL" clId="{E3EF9AAB-1276-A640-A51F-2985DCEDA815}" dt="2022-08-02T00:47:29.318" v="5518" actId="1076"/>
          <ac:spMkLst>
            <pc:docMk/>
            <pc:sldMk cId="1275266485" sldId="279"/>
            <ac:spMk id="8" creationId="{59BD8347-7895-E887-6E70-96283C2F60F9}"/>
          </ac:spMkLst>
        </pc:spChg>
      </pc:sldChg>
      <pc:sldChg chg="addSp modSp add del mod">
        <pc:chgData name="Marilena-Loredana Mihai (2129859)" userId="67b60001-9aab-46e8-bdd5-1cf33a86cc77" providerId="ADAL" clId="{E3EF9AAB-1276-A640-A51F-2985DCEDA815}" dt="2022-08-01T19:38:02.583" v="2078" actId="2696"/>
        <pc:sldMkLst>
          <pc:docMk/>
          <pc:sldMk cId="1395601720" sldId="280"/>
        </pc:sldMkLst>
        <pc:spChg chg="add mod">
          <ac:chgData name="Marilena-Loredana Mihai (2129859)" userId="67b60001-9aab-46e8-bdd5-1cf33a86cc77" providerId="ADAL" clId="{E3EF9AAB-1276-A640-A51F-2985DCEDA815}" dt="2022-08-01T19:36:00.579" v="2074" actId="1076"/>
          <ac:spMkLst>
            <pc:docMk/>
            <pc:sldMk cId="1395601720" sldId="280"/>
            <ac:spMk id="2" creationId="{793D2B3D-F451-22AA-3E4C-0D15E1896838}"/>
          </ac:spMkLst>
        </pc:spChg>
        <pc:spChg chg="add mod">
          <ac:chgData name="Marilena-Loredana Mihai (2129859)" userId="67b60001-9aab-46e8-bdd5-1cf33a86cc77" providerId="ADAL" clId="{E3EF9AAB-1276-A640-A51F-2985DCEDA815}" dt="2022-08-01T19:36:16.534" v="2075" actId="20578"/>
          <ac:spMkLst>
            <pc:docMk/>
            <pc:sldMk cId="1395601720" sldId="280"/>
            <ac:spMk id="4" creationId="{FF52A0A0-C8A3-97A5-9E59-D48E191F3D43}"/>
          </ac:spMkLst>
        </pc:spChg>
        <pc:spChg chg="mod">
          <ac:chgData name="Marilena-Loredana Mihai (2129859)" userId="67b60001-9aab-46e8-bdd5-1cf33a86cc77" providerId="ADAL" clId="{E3EF9AAB-1276-A640-A51F-2985DCEDA815}" dt="2022-08-01T19:35:41.379" v="2070" actId="14100"/>
          <ac:spMkLst>
            <pc:docMk/>
            <pc:sldMk cId="1395601720" sldId="280"/>
            <ac:spMk id="8" creationId="{59BD8347-7895-E887-6E70-96283C2F60F9}"/>
          </ac:spMkLst>
        </pc:spChg>
        <pc:picChg chg="add mod">
          <ac:chgData name="Marilena-Loredana Mihai (2129859)" userId="67b60001-9aab-46e8-bdd5-1cf33a86cc77" providerId="ADAL" clId="{E3EF9AAB-1276-A640-A51F-2985DCEDA815}" dt="2022-08-01T19:37:46.095" v="2076" actId="571"/>
          <ac:picMkLst>
            <pc:docMk/>
            <pc:sldMk cId="1395601720" sldId="280"/>
            <ac:picMk id="5" creationId="{C4A8DBA7-B30C-E3B6-6BE3-6557F2B277E3}"/>
          </ac:picMkLst>
        </pc:picChg>
        <pc:picChg chg="add mod">
          <ac:chgData name="Marilena-Loredana Mihai (2129859)" userId="67b60001-9aab-46e8-bdd5-1cf33a86cc77" providerId="ADAL" clId="{E3EF9AAB-1276-A640-A51F-2985DCEDA815}" dt="2022-08-01T19:37:47.504" v="2077" actId="571"/>
          <ac:picMkLst>
            <pc:docMk/>
            <pc:sldMk cId="1395601720" sldId="280"/>
            <ac:picMk id="7" creationId="{7F726AD7-F9BE-5CCF-CA41-661143D792F6}"/>
          </ac:picMkLst>
        </pc:picChg>
      </pc:sldChg>
      <pc:sldChg chg="addSp modSp add mod ord modTransition">
        <pc:chgData name="Marilena-Loredana Mihai (2129859)" userId="67b60001-9aab-46e8-bdd5-1cf33a86cc77" providerId="ADAL" clId="{E3EF9AAB-1276-A640-A51F-2985DCEDA815}" dt="2022-08-02T21:50:47.185" v="6075"/>
        <pc:sldMkLst>
          <pc:docMk/>
          <pc:sldMk cId="1990275255" sldId="281"/>
        </pc:sldMkLst>
        <pc:spChg chg="add mod">
          <ac:chgData name="Marilena-Loredana Mihai (2129859)" userId="67b60001-9aab-46e8-bdd5-1cf33a86cc77" providerId="ADAL" clId="{E3EF9AAB-1276-A640-A51F-2985DCEDA815}" dt="2022-08-01T22:24:32.849" v="3191" actId="20577"/>
          <ac:spMkLst>
            <pc:docMk/>
            <pc:sldMk cId="1990275255" sldId="281"/>
            <ac:spMk id="4" creationId="{434F6CEB-E3C8-48E8-4C3B-824B1350766B}"/>
          </ac:spMkLst>
        </pc:spChg>
        <pc:graphicFrameChg chg="add mod modGraphic">
          <ac:chgData name="Marilena-Loredana Mihai (2129859)" userId="67b60001-9aab-46e8-bdd5-1cf33a86cc77" providerId="ADAL" clId="{E3EF9AAB-1276-A640-A51F-2985DCEDA815}" dt="2022-08-01T22:25:39.667" v="3205"/>
          <ac:graphicFrameMkLst>
            <pc:docMk/>
            <pc:sldMk cId="1990275255" sldId="281"/>
            <ac:graphicFrameMk id="2" creationId="{3C9B13FD-E20F-9CE1-2567-D841A10B34FB}"/>
          </ac:graphicFrameMkLst>
        </pc:graphicFrameChg>
      </pc:sldChg>
      <pc:sldChg chg="addSp delSp modSp add mod ord modTransition">
        <pc:chgData name="Marilena-Loredana Mihai (2129859)" userId="67b60001-9aab-46e8-bdd5-1cf33a86cc77" providerId="ADAL" clId="{E3EF9AAB-1276-A640-A51F-2985DCEDA815}" dt="2022-08-02T21:40:08.421" v="6016"/>
        <pc:sldMkLst>
          <pc:docMk/>
          <pc:sldMk cId="1376957043" sldId="282"/>
        </pc:sldMkLst>
        <pc:spChg chg="add del mod">
          <ac:chgData name="Marilena-Loredana Mihai (2129859)" userId="67b60001-9aab-46e8-bdd5-1cf33a86cc77" providerId="ADAL" clId="{E3EF9AAB-1276-A640-A51F-2985DCEDA815}" dt="2022-08-01T22:08:54.981" v="3011" actId="478"/>
          <ac:spMkLst>
            <pc:docMk/>
            <pc:sldMk cId="1376957043" sldId="282"/>
            <ac:spMk id="7" creationId="{CF813BE2-9ED6-D83B-3389-453CC980961F}"/>
          </ac:spMkLst>
        </pc:spChg>
        <pc:spChg chg="mod">
          <ac:chgData name="Marilena-Loredana Mihai (2129859)" userId="67b60001-9aab-46e8-bdd5-1cf33a86cc77" providerId="ADAL" clId="{E3EF9AAB-1276-A640-A51F-2985DCEDA815}" dt="2022-08-01T21:59:12.304" v="2905" actId="242"/>
          <ac:spMkLst>
            <pc:docMk/>
            <pc:sldMk cId="1376957043" sldId="282"/>
            <ac:spMk id="37" creationId="{BB7F6CC1-21B6-B0C7-5F11-9CB9297FF2EB}"/>
          </ac:spMkLst>
        </pc:spChg>
        <pc:graphicFrameChg chg="add mod modGraphic">
          <ac:chgData name="Marilena-Loredana Mihai (2129859)" userId="67b60001-9aab-46e8-bdd5-1cf33a86cc77" providerId="ADAL" clId="{E3EF9AAB-1276-A640-A51F-2985DCEDA815}" dt="2022-08-01T22:28:15.735" v="3224"/>
          <ac:graphicFrameMkLst>
            <pc:docMk/>
            <pc:sldMk cId="1376957043" sldId="282"/>
            <ac:graphicFrameMk id="2" creationId="{3BC41347-2E52-3A96-69AD-446EE3EFC4D5}"/>
          </ac:graphicFrameMkLst>
        </pc:graphicFrameChg>
        <pc:graphicFrameChg chg="add mod modGraphic">
          <ac:chgData name="Marilena-Loredana Mihai (2129859)" userId="67b60001-9aab-46e8-bdd5-1cf33a86cc77" providerId="ADAL" clId="{E3EF9AAB-1276-A640-A51F-2985DCEDA815}" dt="2022-08-01T22:28:21.643" v="3225" actId="1076"/>
          <ac:graphicFrameMkLst>
            <pc:docMk/>
            <pc:sldMk cId="1376957043" sldId="282"/>
            <ac:graphicFrameMk id="4" creationId="{0D8DBC71-A86F-8515-6ACC-F50E3E5612F2}"/>
          </ac:graphicFrameMkLst>
        </pc:graphicFrameChg>
        <pc:graphicFrameChg chg="add mod modGraphic">
          <ac:chgData name="Marilena-Loredana Mihai (2129859)" userId="67b60001-9aab-46e8-bdd5-1cf33a86cc77" providerId="ADAL" clId="{E3EF9AAB-1276-A640-A51F-2985DCEDA815}" dt="2022-08-02T11:01:43.212" v="5947"/>
          <ac:graphicFrameMkLst>
            <pc:docMk/>
            <pc:sldMk cId="1376957043" sldId="282"/>
            <ac:graphicFrameMk id="5" creationId="{314FBBF7-29E6-068E-C211-1AFC5B4D9681}"/>
          </ac:graphicFrameMkLst>
        </pc:graphicFrameChg>
      </pc:sldChg>
      <pc:sldChg chg="addSp delSp modSp add del mod">
        <pc:chgData name="Marilena-Loredana Mihai (2129859)" userId="67b60001-9aab-46e8-bdd5-1cf33a86cc77" providerId="ADAL" clId="{E3EF9AAB-1276-A640-A51F-2985DCEDA815}" dt="2022-08-01T22:29:53.051" v="3230" actId="2696"/>
        <pc:sldMkLst>
          <pc:docMk/>
          <pc:sldMk cId="2712785204" sldId="283"/>
        </pc:sldMkLst>
        <pc:spChg chg="add del mod">
          <ac:chgData name="Marilena-Loredana Mihai (2129859)" userId="67b60001-9aab-46e8-bdd5-1cf33a86cc77" providerId="ADAL" clId="{E3EF9AAB-1276-A640-A51F-2985DCEDA815}" dt="2022-08-01T21:18:56.188" v="2595" actId="478"/>
          <ac:spMkLst>
            <pc:docMk/>
            <pc:sldMk cId="2712785204" sldId="283"/>
            <ac:spMk id="2" creationId="{89A4A1C9-146B-FC5A-AFF0-027E906C119B}"/>
          </ac:spMkLst>
        </pc:spChg>
        <pc:spChg chg="mod">
          <ac:chgData name="Marilena-Loredana Mihai (2129859)" userId="67b60001-9aab-46e8-bdd5-1cf33a86cc77" providerId="ADAL" clId="{E3EF9AAB-1276-A640-A51F-2985DCEDA815}" dt="2022-08-01T21:41:00.425" v="2665" actId="1076"/>
          <ac:spMkLst>
            <pc:docMk/>
            <pc:sldMk cId="2712785204" sldId="283"/>
            <ac:spMk id="8" creationId="{59BD8347-7895-E887-6E70-96283C2F60F9}"/>
          </ac:spMkLst>
        </pc:spChg>
      </pc:sldChg>
      <pc:sldChg chg="add del">
        <pc:chgData name="Marilena-Loredana Mihai (2129859)" userId="67b60001-9aab-46e8-bdd5-1cf33a86cc77" providerId="ADAL" clId="{E3EF9AAB-1276-A640-A51F-2985DCEDA815}" dt="2022-08-01T22:29:45.870" v="3229" actId="2696"/>
        <pc:sldMkLst>
          <pc:docMk/>
          <pc:sldMk cId="3978815461" sldId="284"/>
        </pc:sldMkLst>
      </pc:sldChg>
      <pc:sldChg chg="add del">
        <pc:chgData name="Marilena-Loredana Mihai (2129859)" userId="67b60001-9aab-46e8-bdd5-1cf33a86cc77" providerId="ADAL" clId="{E3EF9AAB-1276-A640-A51F-2985DCEDA815}" dt="2022-08-02T22:12:55.251" v="6235" actId="2696"/>
        <pc:sldMkLst>
          <pc:docMk/>
          <pc:sldMk cId="43152382" sldId="285"/>
        </pc:sldMkLst>
      </pc:sldChg>
      <pc:sldChg chg="add del">
        <pc:chgData name="Marilena-Loredana Mihai (2129859)" userId="67b60001-9aab-46e8-bdd5-1cf33a86cc77" providerId="ADAL" clId="{E3EF9AAB-1276-A640-A51F-2985DCEDA815}" dt="2022-08-02T22:12:54.284" v="6234" actId="2696"/>
        <pc:sldMkLst>
          <pc:docMk/>
          <pc:sldMk cId="246827917" sldId="286"/>
        </pc:sldMkLst>
      </pc:sldChg>
      <pc:sldChg chg="addSp delSp modSp add mod ord modTransition setBg delDesignElem">
        <pc:chgData name="Marilena-Loredana Mihai (2129859)" userId="67b60001-9aab-46e8-bdd5-1cf33a86cc77" providerId="ADAL" clId="{E3EF9AAB-1276-A640-A51F-2985DCEDA815}" dt="2022-08-02T21:46:55.018" v="6054"/>
        <pc:sldMkLst>
          <pc:docMk/>
          <pc:sldMk cId="4233111572" sldId="287"/>
        </pc:sldMkLst>
        <pc:spChg chg="mod">
          <ac:chgData name="Marilena-Loredana Mihai (2129859)" userId="67b60001-9aab-46e8-bdd5-1cf33a86cc77" providerId="ADAL" clId="{E3EF9AAB-1276-A640-A51F-2985DCEDA815}" dt="2022-08-02T11:00:36.491" v="5939" actId="20577"/>
          <ac:spMkLst>
            <pc:docMk/>
            <pc:sldMk cId="4233111572" sldId="287"/>
            <ac:spMk id="2" creationId="{6577E781-CE80-D772-1BA7-930A71510BC2}"/>
          </ac:spMkLst>
        </pc:spChg>
        <pc:spChg chg="mod">
          <ac:chgData name="Marilena-Loredana Mihai (2129859)" userId="67b60001-9aab-46e8-bdd5-1cf33a86cc77" providerId="ADAL" clId="{E3EF9AAB-1276-A640-A51F-2985DCEDA815}" dt="2022-08-02T11:00:43.501" v="5940" actId="20577"/>
          <ac:spMkLst>
            <pc:docMk/>
            <pc:sldMk cId="4233111572" sldId="287"/>
            <ac:spMk id="3" creationId="{10FA138E-D5BC-1A55-9B03-265D30F3EEDB}"/>
          </ac:spMkLst>
        </pc:spChg>
        <pc:spChg chg="add mod">
          <ac:chgData name="Marilena-Loredana Mihai (2129859)" userId="67b60001-9aab-46e8-bdd5-1cf33a86cc77" providerId="ADAL" clId="{E3EF9AAB-1276-A640-A51F-2985DCEDA815}" dt="2022-08-01T21:42:15.542" v="2676" actId="1076"/>
          <ac:spMkLst>
            <pc:docMk/>
            <pc:sldMk cId="4233111572" sldId="287"/>
            <ac:spMk id="4" creationId="{89C02B0A-04AD-F935-3CC6-A2C09B41E9A3}"/>
          </ac:spMkLst>
        </pc:spChg>
        <pc:spChg chg="add mod">
          <ac:chgData name="Marilena-Loredana Mihai (2129859)" userId="67b60001-9aab-46e8-bdd5-1cf33a86cc77" providerId="ADAL" clId="{E3EF9AAB-1276-A640-A51F-2985DCEDA815}" dt="2022-08-01T21:41:48.492" v="2672" actId="571"/>
          <ac:spMkLst>
            <pc:docMk/>
            <pc:sldMk cId="4233111572" sldId="287"/>
            <ac:spMk id="5" creationId="{53B3DFCB-10A9-12A7-62BB-946DC0BC1AE7}"/>
          </ac:spMkLst>
        </pc:spChg>
        <pc:spChg chg="add mod">
          <ac:chgData name="Marilena-Loredana Mihai (2129859)" userId="67b60001-9aab-46e8-bdd5-1cf33a86cc77" providerId="ADAL" clId="{E3EF9AAB-1276-A640-A51F-2985DCEDA815}" dt="2022-08-01T21:41:47.533" v="2670" actId="571"/>
          <ac:spMkLst>
            <pc:docMk/>
            <pc:sldMk cId="4233111572" sldId="287"/>
            <ac:spMk id="7" creationId="{6FC1C1F3-ED7A-5B99-E2B5-28DEC1112B9B}"/>
          </ac:spMkLst>
        </pc:spChg>
        <pc:spChg chg="add del mod">
          <ac:chgData name="Marilena-Loredana Mihai (2129859)" userId="67b60001-9aab-46e8-bdd5-1cf33a86cc77" providerId="ADAL" clId="{E3EF9AAB-1276-A640-A51F-2985DCEDA815}" dt="2022-08-01T21:42:39.877" v="2678" actId="478"/>
          <ac:spMkLst>
            <pc:docMk/>
            <pc:sldMk cId="4233111572" sldId="287"/>
            <ac:spMk id="8" creationId="{162889E0-CF1D-B116-D3C1-F05F33374F03}"/>
          </ac:spMkLst>
        </pc:spChg>
        <pc:spChg chg="add del mod">
          <ac:chgData name="Marilena-Loredana Mihai (2129859)" userId="67b60001-9aab-46e8-bdd5-1cf33a86cc77" providerId="ADAL" clId="{E3EF9AAB-1276-A640-A51F-2985DCEDA815}" dt="2022-08-01T21:43:11.672" v="2680" actId="478"/>
          <ac:spMkLst>
            <pc:docMk/>
            <pc:sldMk cId="4233111572" sldId="287"/>
            <ac:spMk id="9" creationId="{C0C8264A-D286-F262-4541-21FBEAD75933}"/>
          </ac:spMkLst>
        </pc:spChg>
        <pc:spChg chg="del">
          <ac:chgData name="Marilena-Loredana Mihai (2129859)" userId="67b60001-9aab-46e8-bdd5-1cf33a86cc77" providerId="ADAL" clId="{E3EF9AAB-1276-A640-A51F-2985DCEDA815}" dt="2022-08-01T19:58:36.919" v="2195"/>
          <ac:spMkLst>
            <pc:docMk/>
            <pc:sldMk cId="4233111572" sldId="287"/>
            <ac:spMk id="18" creationId="{FEF085B8-A2C0-4A6F-B663-CCC56F3CD373}"/>
          </ac:spMkLst>
        </pc:spChg>
        <pc:spChg chg="del">
          <ac:chgData name="Marilena-Loredana Mihai (2129859)" userId="67b60001-9aab-46e8-bdd5-1cf33a86cc77" providerId="ADAL" clId="{E3EF9AAB-1276-A640-A51F-2985DCEDA815}" dt="2022-08-01T19:58:36.919" v="2195"/>
          <ac:spMkLst>
            <pc:docMk/>
            <pc:sldMk cId="4233111572" sldId="287"/>
            <ac:spMk id="19" creationId="{2658F6D6-96E0-421A-96D6-3DF404008543}"/>
          </ac:spMkLst>
        </pc:spChg>
        <pc:spChg chg="del">
          <ac:chgData name="Marilena-Loredana Mihai (2129859)" userId="67b60001-9aab-46e8-bdd5-1cf33a86cc77" providerId="ADAL" clId="{E3EF9AAB-1276-A640-A51F-2985DCEDA815}" dt="2022-08-01T19:58:36.919" v="2195"/>
          <ac:spMkLst>
            <pc:docMk/>
            <pc:sldMk cId="4233111572" sldId="287"/>
            <ac:spMk id="20" creationId="{3CF62545-93A0-4FD5-9B48-48DCA794CBA1}"/>
          </ac:spMkLst>
        </pc:spChg>
        <pc:picChg chg="mod">
          <ac:chgData name="Marilena-Loredana Mihai (2129859)" userId="67b60001-9aab-46e8-bdd5-1cf33a86cc77" providerId="ADAL" clId="{E3EF9AAB-1276-A640-A51F-2985DCEDA815}" dt="2022-08-01T21:40:48.025" v="2664" actId="1076"/>
          <ac:picMkLst>
            <pc:docMk/>
            <pc:sldMk cId="4233111572" sldId="287"/>
            <ac:picMk id="6" creationId="{B92156BB-437B-39F9-E0F9-1BEB08C13D62}"/>
          </ac:picMkLst>
        </pc:picChg>
        <pc:picChg chg="add mod">
          <ac:chgData name="Marilena-Loredana Mihai (2129859)" userId="67b60001-9aab-46e8-bdd5-1cf33a86cc77" providerId="ADAL" clId="{E3EF9AAB-1276-A640-A51F-2985DCEDA815}" dt="2022-08-01T21:43:36.711" v="2682" actId="14100"/>
          <ac:picMkLst>
            <pc:docMk/>
            <pc:sldMk cId="4233111572" sldId="287"/>
            <ac:picMk id="10" creationId="{B9D90F4A-3635-9231-7B5C-37395F5BDBE1}"/>
          </ac:picMkLst>
        </pc:picChg>
        <pc:picChg chg="add del mod">
          <ac:chgData name="Marilena-Loredana Mihai (2129859)" userId="67b60001-9aab-46e8-bdd5-1cf33a86cc77" providerId="ADAL" clId="{E3EF9AAB-1276-A640-A51F-2985DCEDA815}" dt="2022-08-01T21:43:52.079" v="2685" actId="478"/>
          <ac:picMkLst>
            <pc:docMk/>
            <pc:sldMk cId="4233111572" sldId="287"/>
            <ac:picMk id="11" creationId="{9D25F2CD-BB02-45FC-4AB2-842CA9D3A92C}"/>
          </ac:picMkLst>
        </pc:picChg>
      </pc:sldChg>
      <pc:sldChg chg="addSp delSp modSp add del mod ord modTransition setBg delDesignElem">
        <pc:chgData name="Marilena-Loredana Mihai (2129859)" userId="67b60001-9aab-46e8-bdd5-1cf33a86cc77" providerId="ADAL" clId="{E3EF9AAB-1276-A640-A51F-2985DCEDA815}" dt="2022-08-02T21:39:02.136" v="6011"/>
        <pc:sldMkLst>
          <pc:docMk/>
          <pc:sldMk cId="600773419" sldId="288"/>
        </pc:sldMkLst>
        <pc:spChg chg="mod">
          <ac:chgData name="Marilena-Loredana Mihai (2129859)" userId="67b60001-9aab-46e8-bdd5-1cf33a86cc77" providerId="ADAL" clId="{E3EF9AAB-1276-A640-A51F-2985DCEDA815}" dt="2022-08-01T23:51:04.645" v="4775" actId="20577"/>
          <ac:spMkLst>
            <pc:docMk/>
            <pc:sldMk cId="600773419" sldId="288"/>
            <ac:spMk id="2" creationId="{F94568F2-7576-1AB4-5419-3CED3C9F3EA3}"/>
          </ac:spMkLst>
        </pc:spChg>
        <pc:spChg chg="del mod">
          <ac:chgData name="Marilena-Loredana Mihai (2129859)" userId="67b60001-9aab-46e8-bdd5-1cf33a86cc77" providerId="ADAL" clId="{E3EF9AAB-1276-A640-A51F-2985DCEDA815}" dt="2022-08-01T23:51:20.104" v="4776" actId="1032"/>
          <ac:spMkLst>
            <pc:docMk/>
            <pc:sldMk cId="600773419" sldId="288"/>
            <ac:spMk id="3" creationId="{AD7D3710-FAA9-EEAC-6818-578111DEC55E}"/>
          </ac:spMkLst>
        </pc:spChg>
        <pc:spChg chg="add mod">
          <ac:chgData name="Marilena-Loredana Mihai (2129859)" userId="67b60001-9aab-46e8-bdd5-1cf33a86cc77" providerId="ADAL" clId="{E3EF9AAB-1276-A640-A51F-2985DCEDA815}" dt="2022-08-01T21:20:07.311" v="2604" actId="1076"/>
          <ac:spMkLst>
            <pc:docMk/>
            <pc:sldMk cId="600773419" sldId="288"/>
            <ac:spMk id="4" creationId="{8325CE98-5FA5-59A2-7D21-05AC1EFC4191}"/>
          </ac:spMkLst>
        </pc:spChg>
        <pc:spChg chg="del">
          <ac:chgData name="Marilena-Loredana Mihai (2129859)" userId="67b60001-9aab-46e8-bdd5-1cf33a86cc77" providerId="ADAL" clId="{E3EF9AAB-1276-A640-A51F-2985DCEDA815}" dt="2022-08-01T20:07:24.584" v="2215"/>
          <ac:spMkLst>
            <pc:docMk/>
            <pc:sldMk cId="600773419" sldId="288"/>
            <ac:spMk id="8" creationId="{EA67B5B4-3A24-436E-B663-1B2EBFF8A0CD}"/>
          </ac:spMkLst>
        </pc:spChg>
        <pc:spChg chg="del">
          <ac:chgData name="Marilena-Loredana Mihai (2129859)" userId="67b60001-9aab-46e8-bdd5-1cf33a86cc77" providerId="ADAL" clId="{E3EF9AAB-1276-A640-A51F-2985DCEDA815}" dt="2022-08-01T20:07:24.584" v="2215"/>
          <ac:spMkLst>
            <pc:docMk/>
            <pc:sldMk cId="600773419" sldId="288"/>
            <ac:spMk id="10" creationId="{987FDF89-C993-41F4-A1B8-DBAFF16008A9}"/>
          </ac:spMkLst>
        </pc:spChg>
        <pc:spChg chg="del">
          <ac:chgData name="Marilena-Loredana Mihai (2129859)" userId="67b60001-9aab-46e8-bdd5-1cf33a86cc77" providerId="ADAL" clId="{E3EF9AAB-1276-A640-A51F-2985DCEDA815}" dt="2022-08-01T20:07:24.584" v="2215"/>
          <ac:spMkLst>
            <pc:docMk/>
            <pc:sldMk cId="600773419" sldId="288"/>
            <ac:spMk id="12" creationId="{64E585EA-75FD-4025-8270-F66A58A15CDA}"/>
          </ac:spMkLst>
        </pc:spChg>
        <pc:graphicFrameChg chg="add del mod modGraphic">
          <ac:chgData name="Marilena-Loredana Mihai (2129859)" userId="67b60001-9aab-46e8-bdd5-1cf33a86cc77" providerId="ADAL" clId="{E3EF9AAB-1276-A640-A51F-2985DCEDA815}" dt="2022-08-01T23:47:02.579" v="4674" actId="478"/>
          <ac:graphicFrameMkLst>
            <pc:docMk/>
            <pc:sldMk cId="600773419" sldId="288"/>
            <ac:graphicFrameMk id="6" creationId="{F072BF52-E088-5ED1-94D7-B23414D4784D}"/>
          </ac:graphicFrameMkLst>
        </pc:graphicFrameChg>
        <pc:graphicFrameChg chg="add del mod modGraphic">
          <ac:chgData name="Marilena-Loredana Mihai (2129859)" userId="67b60001-9aab-46e8-bdd5-1cf33a86cc77" providerId="ADAL" clId="{E3EF9AAB-1276-A640-A51F-2985DCEDA815}" dt="2022-08-01T23:50:48.987" v="4755" actId="478"/>
          <ac:graphicFrameMkLst>
            <pc:docMk/>
            <pc:sldMk cId="600773419" sldId="288"/>
            <ac:graphicFrameMk id="7" creationId="{4D54E158-2F66-6B3A-5173-FF401264B2F3}"/>
          </ac:graphicFrameMkLst>
        </pc:graphicFrameChg>
        <pc:graphicFrameChg chg="add mod modGraphic">
          <ac:chgData name="Marilena-Loredana Mihai (2129859)" userId="67b60001-9aab-46e8-bdd5-1cf33a86cc77" providerId="ADAL" clId="{E3EF9AAB-1276-A640-A51F-2985DCEDA815}" dt="2022-08-02T11:01:15.064" v="5943" actId="20577"/>
          <ac:graphicFrameMkLst>
            <pc:docMk/>
            <pc:sldMk cId="600773419" sldId="288"/>
            <ac:graphicFrameMk id="9" creationId="{C67B5677-839F-3FA7-14F5-7DC796BF615D}"/>
          </ac:graphicFrameMkLst>
        </pc:graphicFrameChg>
        <pc:picChg chg="add mod">
          <ac:chgData name="Marilena-Loredana Mihai (2129859)" userId="67b60001-9aab-46e8-bdd5-1cf33a86cc77" providerId="ADAL" clId="{E3EF9AAB-1276-A640-A51F-2985DCEDA815}" dt="2022-08-01T21:20:10.493" v="2605" actId="1076"/>
          <ac:picMkLst>
            <pc:docMk/>
            <pc:sldMk cId="600773419" sldId="288"/>
            <ac:picMk id="5" creationId="{F5550907-2291-D1D7-D90C-D4C73F6B4AAC}"/>
          </ac:picMkLst>
        </pc:picChg>
      </pc:sldChg>
      <pc:sldChg chg="delSp add del setBg delDesignElem">
        <pc:chgData name="Marilena-Loredana Mihai (2129859)" userId="67b60001-9aab-46e8-bdd5-1cf33a86cc77" providerId="ADAL" clId="{E3EF9AAB-1276-A640-A51F-2985DCEDA815}" dt="2022-08-01T20:06:25.528" v="2212" actId="2696"/>
        <pc:sldMkLst>
          <pc:docMk/>
          <pc:sldMk cId="1133589599" sldId="289"/>
        </pc:sldMkLst>
        <pc:spChg chg="del">
          <ac:chgData name="Marilena-Loredana Mihai (2129859)" userId="67b60001-9aab-46e8-bdd5-1cf33a86cc77" providerId="ADAL" clId="{E3EF9AAB-1276-A640-A51F-2985DCEDA815}" dt="2022-08-01T20:06:13.566" v="2211"/>
          <ac:spMkLst>
            <pc:docMk/>
            <pc:sldMk cId="1133589599" sldId="289"/>
            <ac:spMk id="8" creationId="{EA67B5B4-3A24-436E-B663-1B2EBFF8A0CD}"/>
          </ac:spMkLst>
        </pc:spChg>
        <pc:spChg chg="del">
          <ac:chgData name="Marilena-Loredana Mihai (2129859)" userId="67b60001-9aab-46e8-bdd5-1cf33a86cc77" providerId="ADAL" clId="{E3EF9AAB-1276-A640-A51F-2985DCEDA815}" dt="2022-08-01T20:06:13.566" v="2211"/>
          <ac:spMkLst>
            <pc:docMk/>
            <pc:sldMk cId="1133589599" sldId="289"/>
            <ac:spMk id="10" creationId="{987FDF89-C993-41F4-A1B8-DBAFF16008A9}"/>
          </ac:spMkLst>
        </pc:spChg>
        <pc:spChg chg="del">
          <ac:chgData name="Marilena-Loredana Mihai (2129859)" userId="67b60001-9aab-46e8-bdd5-1cf33a86cc77" providerId="ADAL" clId="{E3EF9AAB-1276-A640-A51F-2985DCEDA815}" dt="2022-08-01T20:06:13.566" v="2211"/>
          <ac:spMkLst>
            <pc:docMk/>
            <pc:sldMk cId="1133589599" sldId="289"/>
            <ac:spMk id="12" creationId="{64E585EA-75FD-4025-8270-F66A58A15CDA}"/>
          </ac:spMkLst>
        </pc:spChg>
      </pc:sldChg>
      <pc:sldChg chg="addSp delSp modSp add del mod setBg delDesignElem">
        <pc:chgData name="Marilena-Loredana Mihai (2129859)" userId="67b60001-9aab-46e8-bdd5-1cf33a86cc77" providerId="ADAL" clId="{E3EF9AAB-1276-A640-A51F-2985DCEDA815}" dt="2022-08-01T20:31:14.813" v="2566" actId="2696"/>
        <pc:sldMkLst>
          <pc:docMk/>
          <pc:sldMk cId="2226857077" sldId="289"/>
        </pc:sldMkLst>
        <pc:spChg chg="mod">
          <ac:chgData name="Marilena-Loredana Mihai (2129859)" userId="67b60001-9aab-46e8-bdd5-1cf33a86cc77" providerId="ADAL" clId="{E3EF9AAB-1276-A640-A51F-2985DCEDA815}" dt="2022-08-01T20:14:15.636" v="2330" actId="207"/>
          <ac:spMkLst>
            <pc:docMk/>
            <pc:sldMk cId="2226857077" sldId="289"/>
            <ac:spMk id="2" creationId="{DAEE04D2-D284-1829-13B1-DAD12BD80D51}"/>
          </ac:spMkLst>
        </pc:spChg>
        <pc:spChg chg="mod">
          <ac:chgData name="Marilena-Loredana Mihai (2129859)" userId="67b60001-9aab-46e8-bdd5-1cf33a86cc77" providerId="ADAL" clId="{E3EF9AAB-1276-A640-A51F-2985DCEDA815}" dt="2022-08-01T20:30:59.725" v="2565" actId="27636"/>
          <ac:spMkLst>
            <pc:docMk/>
            <pc:sldMk cId="2226857077" sldId="289"/>
            <ac:spMk id="36" creationId="{897BC713-BBAD-C803-F23E-B7BD7613DED0}"/>
          </ac:spMkLst>
        </pc:spChg>
        <pc:spChg chg="del">
          <ac:chgData name="Marilena-Loredana Mihai (2129859)" userId="67b60001-9aab-46e8-bdd5-1cf33a86cc77" providerId="ADAL" clId="{E3EF9AAB-1276-A640-A51F-2985DCEDA815}" dt="2022-08-01T20:09:38.693" v="2219"/>
          <ac:spMkLst>
            <pc:docMk/>
            <pc:sldMk cId="2226857077" sldId="289"/>
            <ac:spMk id="75" creationId="{7264F718-7FAC-4056-9FA9-A603EC682FE7}"/>
          </ac:spMkLst>
        </pc:spChg>
        <pc:spChg chg="del">
          <ac:chgData name="Marilena-Loredana Mihai (2129859)" userId="67b60001-9aab-46e8-bdd5-1cf33a86cc77" providerId="ADAL" clId="{E3EF9AAB-1276-A640-A51F-2985DCEDA815}" dt="2022-08-01T20:09:38.693" v="2219"/>
          <ac:spMkLst>
            <pc:docMk/>
            <pc:sldMk cId="2226857077" sldId="289"/>
            <ac:spMk id="77" creationId="{F74639F7-E3C7-4165-A83E-6386A86BA1DA}"/>
          </ac:spMkLst>
        </pc:spChg>
        <pc:spChg chg="del">
          <ac:chgData name="Marilena-Loredana Mihai (2129859)" userId="67b60001-9aab-46e8-bdd5-1cf33a86cc77" providerId="ADAL" clId="{E3EF9AAB-1276-A640-A51F-2985DCEDA815}" dt="2022-08-01T20:09:38.693" v="2219"/>
          <ac:spMkLst>
            <pc:docMk/>
            <pc:sldMk cId="2226857077" sldId="289"/>
            <ac:spMk id="79" creationId="{8B3AF0F1-707A-463E-B5EE-33C63A40CFC9}"/>
          </ac:spMkLst>
        </pc:spChg>
        <pc:graphicFrameChg chg="add del mod modGraphic">
          <ac:chgData name="Marilena-Loredana Mihai (2129859)" userId="67b60001-9aab-46e8-bdd5-1cf33a86cc77" providerId="ADAL" clId="{E3EF9AAB-1276-A640-A51F-2985DCEDA815}" dt="2022-08-01T20:30:35.288" v="2561" actId="478"/>
          <ac:graphicFrameMkLst>
            <pc:docMk/>
            <pc:sldMk cId="2226857077" sldId="289"/>
            <ac:graphicFrameMk id="3" creationId="{3B462753-9DDC-1411-513B-744D726199F9}"/>
          </ac:graphicFrameMkLst>
        </pc:graphicFrameChg>
      </pc:sldChg>
      <pc:sldChg chg="delSp add del setBg delDesignElem">
        <pc:chgData name="Marilena-Loredana Mihai (2129859)" userId="67b60001-9aab-46e8-bdd5-1cf33a86cc77" providerId="ADAL" clId="{E3EF9AAB-1276-A640-A51F-2985DCEDA815}" dt="2022-08-01T20:11:10.228" v="2226" actId="2696"/>
        <pc:sldMkLst>
          <pc:docMk/>
          <pc:sldMk cId="2873933702" sldId="290"/>
        </pc:sldMkLst>
        <pc:spChg chg="del">
          <ac:chgData name="Marilena-Loredana Mihai (2129859)" userId="67b60001-9aab-46e8-bdd5-1cf33a86cc77" providerId="ADAL" clId="{E3EF9AAB-1276-A640-A51F-2985DCEDA815}" dt="2022-08-01T20:10:53.183" v="2223"/>
          <ac:spMkLst>
            <pc:docMk/>
            <pc:sldMk cId="2873933702" sldId="290"/>
            <ac:spMk id="26" creationId="{AB45A142-4255-493C-8284-5D566C121B10}"/>
          </ac:spMkLst>
        </pc:spChg>
        <pc:cxnChg chg="del">
          <ac:chgData name="Marilena-Loredana Mihai (2129859)" userId="67b60001-9aab-46e8-bdd5-1cf33a86cc77" providerId="ADAL" clId="{E3EF9AAB-1276-A640-A51F-2985DCEDA815}" dt="2022-08-01T20:10:53.183" v="2223"/>
          <ac:cxnSpMkLst>
            <pc:docMk/>
            <pc:sldMk cId="2873933702" sldId="290"/>
            <ac:cxnSpMk id="28" creationId="{38FB9660-F42F-4313-BBC4-47C007FE484C}"/>
          </ac:cxnSpMkLst>
        </pc:cxnChg>
      </pc:sldChg>
      <pc:sldChg chg="addSp delSp modSp add mod modTransition setBg delDesignElem">
        <pc:chgData name="Marilena-Loredana Mihai (2129859)" userId="67b60001-9aab-46e8-bdd5-1cf33a86cc77" providerId="ADAL" clId="{E3EF9AAB-1276-A640-A51F-2985DCEDA815}" dt="2022-08-02T21:50:23.268" v="6073"/>
        <pc:sldMkLst>
          <pc:docMk/>
          <pc:sldMk cId="109787467" sldId="291"/>
        </pc:sldMkLst>
        <pc:spChg chg="mod">
          <ac:chgData name="Marilena-Loredana Mihai (2129859)" userId="67b60001-9aab-46e8-bdd5-1cf33a86cc77" providerId="ADAL" clId="{E3EF9AAB-1276-A640-A51F-2985DCEDA815}" dt="2022-08-01T22:14:41.076" v="3041" actId="14100"/>
          <ac:spMkLst>
            <pc:docMk/>
            <pc:sldMk cId="109787467" sldId="291"/>
            <ac:spMk id="2" creationId="{CDC8AACD-9222-404F-8BA5-159FD7147EC0}"/>
          </ac:spMkLst>
        </pc:spChg>
        <pc:spChg chg="add del mod">
          <ac:chgData name="Marilena-Loredana Mihai (2129859)" userId="67b60001-9aab-46e8-bdd5-1cf33a86cc77" providerId="ADAL" clId="{E3EF9AAB-1276-A640-A51F-2985DCEDA815}" dt="2022-08-01T22:10:36.121" v="3019" actId="478"/>
          <ac:spMkLst>
            <pc:docMk/>
            <pc:sldMk cId="109787467" sldId="291"/>
            <ac:spMk id="3" creationId="{76424EF4-C844-3730-DCF6-1FB8D96BACE8}"/>
          </ac:spMkLst>
        </pc:spChg>
        <pc:spChg chg="add mod">
          <ac:chgData name="Marilena-Loredana Mihai (2129859)" userId="67b60001-9aab-46e8-bdd5-1cf33a86cc77" providerId="ADAL" clId="{E3EF9AAB-1276-A640-A51F-2985DCEDA815}" dt="2022-08-01T22:15:06.263" v="3042" actId="1076"/>
          <ac:spMkLst>
            <pc:docMk/>
            <pc:sldMk cId="109787467" sldId="291"/>
            <ac:spMk id="5" creationId="{9864644E-263D-445C-5FD8-27002E42FE2A}"/>
          </ac:spMkLst>
        </pc:spChg>
        <pc:spChg chg="del">
          <ac:chgData name="Marilena-Loredana Mihai (2129859)" userId="67b60001-9aab-46e8-bdd5-1cf33a86cc77" providerId="ADAL" clId="{E3EF9AAB-1276-A640-A51F-2985DCEDA815}" dt="2022-08-01T20:11:00.963" v="2225"/>
          <ac:spMkLst>
            <pc:docMk/>
            <pc:sldMk cId="109787467" sldId="291"/>
            <ac:spMk id="26" creationId="{AB45A142-4255-493C-8284-5D566C121B10}"/>
          </ac:spMkLst>
        </pc:spChg>
        <pc:picChg chg="mod">
          <ac:chgData name="Marilena-Loredana Mihai (2129859)" userId="67b60001-9aab-46e8-bdd5-1cf33a86cc77" providerId="ADAL" clId="{E3EF9AAB-1276-A640-A51F-2985DCEDA815}" dt="2022-08-01T22:11:16.462" v="3025" actId="14100"/>
          <ac:picMkLst>
            <pc:docMk/>
            <pc:sldMk cId="109787467" sldId="291"/>
            <ac:picMk id="4" creationId="{34C7A909-BC1F-4F3C-764C-3ADAAFF0DD20}"/>
          </ac:picMkLst>
        </pc:picChg>
        <pc:picChg chg="add mod">
          <ac:chgData name="Marilena-Loredana Mihai (2129859)" userId="67b60001-9aab-46e8-bdd5-1cf33a86cc77" providerId="ADAL" clId="{E3EF9AAB-1276-A640-A51F-2985DCEDA815}" dt="2022-08-01T22:13:56.398" v="3038" actId="14100"/>
          <ac:picMkLst>
            <pc:docMk/>
            <pc:sldMk cId="109787467" sldId="291"/>
            <ac:picMk id="6" creationId="{36D8F703-9601-D7EF-EC89-7D71CE38BE92}"/>
          </ac:picMkLst>
        </pc:picChg>
        <pc:cxnChg chg="del">
          <ac:chgData name="Marilena-Loredana Mihai (2129859)" userId="67b60001-9aab-46e8-bdd5-1cf33a86cc77" providerId="ADAL" clId="{E3EF9AAB-1276-A640-A51F-2985DCEDA815}" dt="2022-08-01T20:11:00.963" v="2225"/>
          <ac:cxnSpMkLst>
            <pc:docMk/>
            <pc:sldMk cId="109787467" sldId="291"/>
            <ac:cxnSpMk id="28" creationId="{38FB9660-F42F-4313-BBC4-47C007FE484C}"/>
          </ac:cxnSpMkLst>
        </pc:cxnChg>
      </pc:sldChg>
      <pc:sldChg chg="add del">
        <pc:chgData name="Marilena-Loredana Mihai (2129859)" userId="67b60001-9aab-46e8-bdd5-1cf33a86cc77" providerId="ADAL" clId="{E3EF9AAB-1276-A640-A51F-2985DCEDA815}" dt="2022-08-02T00:56:15.297" v="5770" actId="2696"/>
        <pc:sldMkLst>
          <pc:docMk/>
          <pc:sldMk cId="3929529" sldId="292"/>
        </pc:sldMkLst>
      </pc:sldChg>
      <pc:sldChg chg="delSp modSp add del mod setBg delDesignElem">
        <pc:chgData name="Marilena-Loredana Mihai (2129859)" userId="67b60001-9aab-46e8-bdd5-1cf33a86cc77" providerId="ADAL" clId="{E3EF9AAB-1276-A640-A51F-2985DCEDA815}" dt="2022-08-01T22:25:44.868" v="3206" actId="2696"/>
        <pc:sldMkLst>
          <pc:docMk/>
          <pc:sldMk cId="2226857077" sldId="292"/>
        </pc:sldMkLst>
        <pc:spChg chg="mod">
          <ac:chgData name="Marilena-Loredana Mihai (2129859)" userId="67b60001-9aab-46e8-bdd5-1cf33a86cc77" providerId="ADAL" clId="{E3EF9AAB-1276-A640-A51F-2985DCEDA815}" dt="2022-08-01T22:18:05.127" v="3052" actId="27636"/>
          <ac:spMkLst>
            <pc:docMk/>
            <pc:sldMk cId="2226857077" sldId="292"/>
            <ac:spMk id="36" creationId="{897BC713-BBAD-C803-F23E-B7BD7613DED0}"/>
          </ac:spMkLst>
        </pc:spChg>
        <pc:spChg chg="del">
          <ac:chgData name="Marilena-Loredana Mihai (2129859)" userId="67b60001-9aab-46e8-bdd5-1cf33a86cc77" providerId="ADAL" clId="{E3EF9AAB-1276-A640-A51F-2985DCEDA815}" dt="2022-08-01T22:18:05.094" v="3051"/>
          <ac:spMkLst>
            <pc:docMk/>
            <pc:sldMk cId="2226857077" sldId="292"/>
            <ac:spMk id="75" creationId="{7264F718-7FAC-4056-9FA9-A603EC682FE7}"/>
          </ac:spMkLst>
        </pc:spChg>
        <pc:spChg chg="del">
          <ac:chgData name="Marilena-Loredana Mihai (2129859)" userId="67b60001-9aab-46e8-bdd5-1cf33a86cc77" providerId="ADAL" clId="{E3EF9AAB-1276-A640-A51F-2985DCEDA815}" dt="2022-08-01T22:18:05.094" v="3051"/>
          <ac:spMkLst>
            <pc:docMk/>
            <pc:sldMk cId="2226857077" sldId="292"/>
            <ac:spMk id="77" creationId="{F74639F7-E3C7-4165-A83E-6386A86BA1DA}"/>
          </ac:spMkLst>
        </pc:spChg>
        <pc:spChg chg="del">
          <ac:chgData name="Marilena-Loredana Mihai (2129859)" userId="67b60001-9aab-46e8-bdd5-1cf33a86cc77" providerId="ADAL" clId="{E3EF9AAB-1276-A640-A51F-2985DCEDA815}" dt="2022-08-01T22:18:05.094" v="3051"/>
          <ac:spMkLst>
            <pc:docMk/>
            <pc:sldMk cId="2226857077" sldId="292"/>
            <ac:spMk id="79" creationId="{8B3AF0F1-707A-463E-B5EE-33C63A40CFC9}"/>
          </ac:spMkLst>
        </pc:spChg>
      </pc:sldChg>
      <pc:sldChg chg="modSp new del mod">
        <pc:chgData name="Marilena-Loredana Mihai (2129859)" userId="67b60001-9aab-46e8-bdd5-1cf33a86cc77" providerId="ADAL" clId="{E3EF9AAB-1276-A640-A51F-2985DCEDA815}" dt="2022-08-02T00:40:50.091" v="5343" actId="680"/>
        <pc:sldMkLst>
          <pc:docMk/>
          <pc:sldMk cId="3098893181" sldId="292"/>
        </pc:sldMkLst>
        <pc:spChg chg="mod">
          <ac:chgData name="Marilena-Loredana Mihai (2129859)" userId="67b60001-9aab-46e8-bdd5-1cf33a86cc77" providerId="ADAL" clId="{E3EF9AAB-1276-A640-A51F-2985DCEDA815}" dt="2022-08-02T00:40:48.654" v="5342" actId="5793"/>
          <ac:spMkLst>
            <pc:docMk/>
            <pc:sldMk cId="3098893181" sldId="292"/>
            <ac:spMk id="3" creationId="{6BFCA132-AFE7-FB97-10A6-1689678F8CE0}"/>
          </ac:spMkLst>
        </pc:spChg>
      </pc:sldChg>
      <pc:sldChg chg="add del">
        <pc:chgData name="Marilena-Loredana Mihai (2129859)" userId="67b60001-9aab-46e8-bdd5-1cf33a86cc77" providerId="ADAL" clId="{E3EF9AAB-1276-A640-A51F-2985DCEDA815}" dt="2022-08-01T23:31:53.027" v="4646" actId="2696"/>
        <pc:sldMkLst>
          <pc:docMk/>
          <pc:sldMk cId="3172203546" sldId="292"/>
        </pc:sldMkLst>
      </pc:sldChg>
      <pc:sldChg chg="add del">
        <pc:chgData name="Marilena-Loredana Mihai (2129859)" userId="67b60001-9aab-46e8-bdd5-1cf33a86cc77" providerId="ADAL" clId="{E3EF9AAB-1276-A640-A51F-2985DCEDA815}" dt="2022-08-01T23:32:16.536" v="4647" actId="2696"/>
        <pc:sldMkLst>
          <pc:docMk/>
          <pc:sldMk cId="635828974" sldId="293"/>
        </pc:sldMkLst>
      </pc:sldChg>
      <pc:sldChg chg="delSp modSp add del mod setBg delDesignElem">
        <pc:chgData name="Marilena-Loredana Mihai (2129859)" userId="67b60001-9aab-46e8-bdd5-1cf33a86cc77" providerId="ADAL" clId="{E3EF9AAB-1276-A640-A51F-2985DCEDA815}" dt="2022-08-01T22:25:47.517" v="3207" actId="2696"/>
        <pc:sldMkLst>
          <pc:docMk/>
          <pc:sldMk cId="1678309786" sldId="293"/>
        </pc:sldMkLst>
        <pc:spChg chg="mod">
          <ac:chgData name="Marilena-Loredana Mihai (2129859)" userId="67b60001-9aab-46e8-bdd5-1cf33a86cc77" providerId="ADAL" clId="{E3EF9AAB-1276-A640-A51F-2985DCEDA815}" dt="2022-08-01T22:18:18.471" v="3055" actId="27636"/>
          <ac:spMkLst>
            <pc:docMk/>
            <pc:sldMk cId="1678309786" sldId="293"/>
            <ac:spMk id="36" creationId="{897BC713-BBAD-C803-F23E-B7BD7613DED0}"/>
          </ac:spMkLst>
        </pc:spChg>
        <pc:spChg chg="del">
          <ac:chgData name="Marilena-Loredana Mihai (2129859)" userId="67b60001-9aab-46e8-bdd5-1cf33a86cc77" providerId="ADAL" clId="{E3EF9AAB-1276-A640-A51F-2985DCEDA815}" dt="2022-08-01T22:18:18.455" v="3054"/>
          <ac:spMkLst>
            <pc:docMk/>
            <pc:sldMk cId="1678309786" sldId="293"/>
            <ac:spMk id="75" creationId="{7264F718-7FAC-4056-9FA9-A603EC682FE7}"/>
          </ac:spMkLst>
        </pc:spChg>
        <pc:spChg chg="del">
          <ac:chgData name="Marilena-Loredana Mihai (2129859)" userId="67b60001-9aab-46e8-bdd5-1cf33a86cc77" providerId="ADAL" clId="{E3EF9AAB-1276-A640-A51F-2985DCEDA815}" dt="2022-08-01T22:18:18.455" v="3054"/>
          <ac:spMkLst>
            <pc:docMk/>
            <pc:sldMk cId="1678309786" sldId="293"/>
            <ac:spMk id="77" creationId="{F74639F7-E3C7-4165-A83E-6386A86BA1DA}"/>
          </ac:spMkLst>
        </pc:spChg>
        <pc:spChg chg="del">
          <ac:chgData name="Marilena-Loredana Mihai (2129859)" userId="67b60001-9aab-46e8-bdd5-1cf33a86cc77" providerId="ADAL" clId="{E3EF9AAB-1276-A640-A51F-2985DCEDA815}" dt="2022-08-01T22:18:18.455" v="3054"/>
          <ac:spMkLst>
            <pc:docMk/>
            <pc:sldMk cId="1678309786" sldId="293"/>
            <ac:spMk id="79" creationId="{8B3AF0F1-707A-463E-B5EE-33C63A40CFC9}"/>
          </ac:spMkLst>
        </pc:spChg>
      </pc:sldChg>
      <pc:sldChg chg="addSp delSp modSp add del mod ord setBg">
        <pc:chgData name="Marilena-Loredana Mihai (2129859)" userId="67b60001-9aab-46e8-bdd5-1cf33a86cc77" providerId="ADAL" clId="{E3EF9AAB-1276-A640-A51F-2985DCEDA815}" dt="2022-08-02T21:34:25.840" v="5994" actId="2696"/>
        <pc:sldMkLst>
          <pc:docMk/>
          <pc:sldMk cId="2541751910" sldId="293"/>
        </pc:sldMkLst>
        <pc:spChg chg="mod">
          <ac:chgData name="Marilena-Loredana Mihai (2129859)" userId="67b60001-9aab-46e8-bdd5-1cf33a86cc77" providerId="ADAL" clId="{E3EF9AAB-1276-A640-A51F-2985DCEDA815}" dt="2022-08-02T00:48:09.165" v="5523" actId="14100"/>
          <ac:spMkLst>
            <pc:docMk/>
            <pc:sldMk cId="2541751910" sldId="293"/>
            <ac:spMk id="2" creationId="{5C0F96BA-5E66-55D1-EEE1-E53565CDD102}"/>
          </ac:spMkLst>
        </pc:spChg>
        <pc:spChg chg="del mod">
          <ac:chgData name="Marilena-Loredana Mihai (2129859)" userId="67b60001-9aab-46e8-bdd5-1cf33a86cc77" providerId="ADAL" clId="{E3EF9AAB-1276-A640-A51F-2985DCEDA815}" dt="2022-08-02T11:08:34.731" v="5953" actId="12084"/>
          <ac:spMkLst>
            <pc:docMk/>
            <pc:sldMk cId="2541751910" sldId="293"/>
            <ac:spMk id="3" creationId="{2193A0DE-41A9-2077-4B05-6001EC3BE78D}"/>
          </ac:spMkLst>
        </pc:spChg>
        <pc:spChg chg="add mod">
          <ac:chgData name="Marilena-Loredana Mihai (2129859)" userId="67b60001-9aab-46e8-bdd5-1cf33a86cc77" providerId="ADAL" clId="{E3EF9AAB-1276-A640-A51F-2985DCEDA815}" dt="2022-08-02T00:47:17.915" v="5517" actId="14100"/>
          <ac:spMkLst>
            <pc:docMk/>
            <pc:sldMk cId="2541751910" sldId="293"/>
            <ac:spMk id="4" creationId="{3AEE806F-2694-3880-19F5-D4904371430C}"/>
          </ac:spMkLst>
        </pc:spChg>
        <pc:spChg chg="del mod">
          <ac:chgData name="Marilena-Loredana Mihai (2129859)" userId="67b60001-9aab-46e8-bdd5-1cf33a86cc77" providerId="ADAL" clId="{E3EF9AAB-1276-A640-A51F-2985DCEDA815}" dt="2022-08-02T00:54:58.697" v="5761"/>
          <ac:spMkLst>
            <pc:docMk/>
            <pc:sldMk cId="2541751910" sldId="293"/>
            <ac:spMk id="5" creationId="{D0AD0526-5A74-8332-B353-4805E605D36B}"/>
          </ac:spMkLst>
        </pc:spChg>
        <pc:spChg chg="add del mod">
          <ac:chgData name="Marilena-Loredana Mihai (2129859)" userId="67b60001-9aab-46e8-bdd5-1cf33a86cc77" providerId="ADAL" clId="{E3EF9AAB-1276-A640-A51F-2985DCEDA815}" dt="2022-08-02T00:54:17.942" v="5707" actId="478"/>
          <ac:spMkLst>
            <pc:docMk/>
            <pc:sldMk cId="2541751910" sldId="293"/>
            <ac:spMk id="8" creationId="{7DC5F7BC-C958-BFB2-E415-F8242ABD69E4}"/>
          </ac:spMkLst>
        </pc:spChg>
        <pc:graphicFrameChg chg="add mod">
          <ac:chgData name="Marilena-Loredana Mihai (2129859)" userId="67b60001-9aab-46e8-bdd5-1cf33a86cc77" providerId="ADAL" clId="{E3EF9AAB-1276-A640-A51F-2985DCEDA815}" dt="2022-08-02T21:01:18.462" v="5980"/>
          <ac:graphicFrameMkLst>
            <pc:docMk/>
            <pc:sldMk cId="2541751910" sldId="293"/>
            <ac:graphicFrameMk id="5" creationId="{BB55A95E-CBC9-8E03-0003-7B052653600A}"/>
          </ac:graphicFrameMkLst>
        </pc:graphicFrameChg>
        <pc:picChg chg="add mod">
          <ac:chgData name="Marilena-Loredana Mihai (2129859)" userId="67b60001-9aab-46e8-bdd5-1cf33a86cc77" providerId="ADAL" clId="{E3EF9AAB-1276-A640-A51F-2985DCEDA815}" dt="2022-08-02T00:48:43.382" v="5530" actId="1076"/>
          <ac:picMkLst>
            <pc:docMk/>
            <pc:sldMk cId="2541751910" sldId="293"/>
            <ac:picMk id="6" creationId="{30D94767-4F33-E472-56A6-DAA00D18C93F}"/>
          </ac:picMkLst>
        </pc:picChg>
        <pc:picChg chg="add del mod">
          <ac:chgData name="Marilena-Loredana Mihai (2129859)" userId="67b60001-9aab-46e8-bdd5-1cf33a86cc77" providerId="ADAL" clId="{E3EF9AAB-1276-A640-A51F-2985DCEDA815}" dt="2022-08-02T21:31:59.984" v="5987" actId="478"/>
          <ac:picMkLst>
            <pc:docMk/>
            <pc:sldMk cId="2541751910" sldId="293"/>
            <ac:picMk id="7" creationId="{7DDEAC59-148C-90DE-ADFD-3E7FC90C299D}"/>
          </ac:picMkLst>
        </pc:picChg>
      </pc:sldChg>
      <pc:sldChg chg="add del">
        <pc:chgData name="Marilena-Loredana Mihai (2129859)" userId="67b60001-9aab-46e8-bdd5-1cf33a86cc77" providerId="ADAL" clId="{E3EF9AAB-1276-A640-A51F-2985DCEDA815}" dt="2022-08-02T00:56:21.574" v="5771" actId="2696"/>
        <pc:sldMkLst>
          <pc:docMk/>
          <pc:sldMk cId="602917763" sldId="294"/>
        </pc:sldMkLst>
      </pc:sldChg>
      <pc:sldChg chg="addSp delSp modSp add mod ord modTransition setBg">
        <pc:chgData name="Marilena-Loredana Mihai (2129859)" userId="67b60001-9aab-46e8-bdd5-1cf33a86cc77" providerId="ADAL" clId="{E3EF9AAB-1276-A640-A51F-2985DCEDA815}" dt="2022-08-02T21:49:10.151" v="6072"/>
        <pc:sldMkLst>
          <pc:docMk/>
          <pc:sldMk cId="3697835124" sldId="295"/>
        </pc:sldMkLst>
        <pc:spChg chg="mod">
          <ac:chgData name="Marilena-Loredana Mihai (2129859)" userId="67b60001-9aab-46e8-bdd5-1cf33a86cc77" providerId="ADAL" clId="{E3EF9AAB-1276-A640-A51F-2985DCEDA815}" dt="2022-08-02T00:53:00.915" v="5700" actId="688"/>
          <ac:spMkLst>
            <pc:docMk/>
            <pc:sldMk cId="3697835124" sldId="295"/>
            <ac:spMk id="2" creationId="{5E0E4427-E310-3318-CF70-1542C0418296}"/>
          </ac:spMkLst>
        </pc:spChg>
        <pc:spChg chg="del mod">
          <ac:chgData name="Marilena-Loredana Mihai (2129859)" userId="67b60001-9aab-46e8-bdd5-1cf33a86cc77" providerId="ADAL" clId="{E3EF9AAB-1276-A640-A51F-2985DCEDA815}" dt="2022-08-02T11:08:07.696" v="5951" actId="12084"/>
          <ac:spMkLst>
            <pc:docMk/>
            <pc:sldMk cId="3697835124" sldId="295"/>
            <ac:spMk id="3" creationId="{16CF2360-D2F4-5017-78AD-4142C5318BB3}"/>
          </ac:spMkLst>
        </pc:spChg>
        <pc:spChg chg="add mod">
          <ac:chgData name="Marilena-Loredana Mihai (2129859)" userId="67b60001-9aab-46e8-bdd5-1cf33a86cc77" providerId="ADAL" clId="{E3EF9AAB-1276-A640-A51F-2985DCEDA815}" dt="2022-08-02T00:51:58.918" v="5689"/>
          <ac:spMkLst>
            <pc:docMk/>
            <pc:sldMk cId="3697835124" sldId="295"/>
            <ac:spMk id="7" creationId="{6861AA78-C8ED-0D0C-1E66-126360E34034}"/>
          </ac:spMkLst>
        </pc:spChg>
        <pc:graphicFrameChg chg="add del mod modGraphic">
          <ac:chgData name="Marilena-Loredana Mihai (2129859)" userId="67b60001-9aab-46e8-bdd5-1cf33a86cc77" providerId="ADAL" clId="{E3EF9AAB-1276-A640-A51F-2985DCEDA815}" dt="2022-08-02T11:07:53.066" v="5950" actId="1032"/>
          <ac:graphicFrameMkLst>
            <pc:docMk/>
            <pc:sldMk cId="3697835124" sldId="295"/>
            <ac:graphicFrameMk id="5" creationId="{24F02632-8E06-32A1-54C6-716CC6C7FCF4}"/>
          </ac:graphicFrameMkLst>
        </pc:graphicFrameChg>
        <pc:graphicFrameChg chg="add mod">
          <ac:chgData name="Marilena-Loredana Mihai (2129859)" userId="67b60001-9aab-46e8-bdd5-1cf33a86cc77" providerId="ADAL" clId="{E3EF9AAB-1276-A640-A51F-2985DCEDA815}" dt="2022-08-02T11:08:20.644" v="5952" actId="1076"/>
          <ac:graphicFrameMkLst>
            <pc:docMk/>
            <pc:sldMk cId="3697835124" sldId="295"/>
            <ac:graphicFrameMk id="6" creationId="{63C90D0A-63C2-6197-9BC3-97C2DDDBA41F}"/>
          </ac:graphicFrameMkLst>
        </pc:graphicFrameChg>
        <pc:picChg chg="add mod">
          <ac:chgData name="Marilena-Loredana Mihai (2129859)" userId="67b60001-9aab-46e8-bdd5-1cf33a86cc77" providerId="ADAL" clId="{E3EF9AAB-1276-A640-A51F-2985DCEDA815}" dt="2022-08-02T00:51:18.027" v="5679"/>
          <ac:picMkLst>
            <pc:docMk/>
            <pc:sldMk cId="3697835124" sldId="295"/>
            <ac:picMk id="4" creationId="{D9F13BD7-CF6D-4DE6-FEF0-079AF7BE3FEF}"/>
          </ac:picMkLst>
        </pc:picChg>
        <pc:picChg chg="add del mod">
          <ac:chgData name="Marilena-Loredana Mihai (2129859)" userId="67b60001-9aab-46e8-bdd5-1cf33a86cc77" providerId="ADAL" clId="{E3EF9AAB-1276-A640-A51F-2985DCEDA815}" dt="2022-08-02T00:51:33.082" v="5682" actId="478"/>
          <ac:picMkLst>
            <pc:docMk/>
            <pc:sldMk cId="3697835124" sldId="295"/>
            <ac:picMk id="5" creationId="{37E5D0F2-76ED-81AF-9E18-5CCF0E80F991}"/>
          </ac:picMkLst>
        </pc:picChg>
        <pc:picChg chg="add del mod">
          <ac:chgData name="Marilena-Loredana Mihai (2129859)" userId="67b60001-9aab-46e8-bdd5-1cf33a86cc77" providerId="ADAL" clId="{E3EF9AAB-1276-A640-A51F-2985DCEDA815}" dt="2022-08-02T00:51:38.432" v="5684" actId="478"/>
          <ac:picMkLst>
            <pc:docMk/>
            <pc:sldMk cId="3697835124" sldId="295"/>
            <ac:picMk id="6" creationId="{650F6564-1D26-2970-3212-0145E2ADDB84}"/>
          </ac:picMkLst>
        </pc:picChg>
      </pc:sldChg>
      <pc:sldChg chg="addSp delSp modSp add mod modTransition setBg">
        <pc:chgData name="Marilena-Loredana Mihai (2129859)" userId="67b60001-9aab-46e8-bdd5-1cf33a86cc77" providerId="ADAL" clId="{E3EF9AAB-1276-A640-A51F-2985DCEDA815}" dt="2022-08-02T21:44:41.250" v="6049"/>
        <pc:sldMkLst>
          <pc:docMk/>
          <pc:sldMk cId="998800402" sldId="296"/>
        </pc:sldMkLst>
        <pc:spChg chg="add del mod">
          <ac:chgData name="Marilena-Loredana Mihai (2129859)" userId="67b60001-9aab-46e8-bdd5-1cf33a86cc77" providerId="ADAL" clId="{E3EF9AAB-1276-A640-A51F-2985DCEDA815}" dt="2022-08-02T21:33:34.426" v="5992"/>
          <ac:spMkLst>
            <pc:docMk/>
            <pc:sldMk cId="998800402" sldId="296"/>
            <ac:spMk id="3" creationId="{D477291C-1BEF-9038-ADDB-0B1B49B52526}"/>
          </ac:spMkLst>
        </pc:spChg>
        <pc:picChg chg="mod">
          <ac:chgData name="Marilena-Loredana Mihai (2129859)" userId="67b60001-9aab-46e8-bdd5-1cf33a86cc77" providerId="ADAL" clId="{E3EF9AAB-1276-A640-A51F-2985DCEDA815}" dt="2022-08-02T21:33:26.621" v="5989" actId="1076"/>
          <ac:picMkLst>
            <pc:docMk/>
            <pc:sldMk cId="998800402" sldId="296"/>
            <ac:picMk id="6" creationId="{30D94767-4F33-E472-56A6-DAA00D18C93F}"/>
          </ac:picMkLst>
        </pc:picChg>
      </pc:sldChg>
      <pc:sldChg chg="addSp delSp modSp new mod ord">
        <pc:chgData name="Marilena-Loredana Mihai (2129859)" userId="67b60001-9aab-46e8-bdd5-1cf33a86cc77" providerId="ADAL" clId="{E3EF9AAB-1276-A640-A51F-2985DCEDA815}" dt="2022-08-02T21:53:16.289" v="6093" actId="20578"/>
        <pc:sldMkLst>
          <pc:docMk/>
          <pc:sldMk cId="2741274097" sldId="297"/>
        </pc:sldMkLst>
        <pc:spChg chg="add del mod">
          <ac:chgData name="Marilena-Loredana Mihai (2129859)" userId="67b60001-9aab-46e8-bdd5-1cf33a86cc77" providerId="ADAL" clId="{E3EF9AAB-1276-A640-A51F-2985DCEDA815}" dt="2022-08-02T21:51:53.417" v="6085"/>
          <ac:spMkLst>
            <pc:docMk/>
            <pc:sldMk cId="2741274097" sldId="297"/>
            <ac:spMk id="2" creationId="{95FC369A-061D-A0EB-61E2-BB87A3DBE140}"/>
          </ac:spMkLst>
        </pc:spChg>
        <pc:spChg chg="add del mod">
          <ac:chgData name="Marilena-Loredana Mihai (2129859)" userId="67b60001-9aab-46e8-bdd5-1cf33a86cc77" providerId="ADAL" clId="{E3EF9AAB-1276-A640-A51F-2985DCEDA815}" dt="2022-08-02T21:51:53.417" v="6085"/>
          <ac:spMkLst>
            <pc:docMk/>
            <pc:sldMk cId="2741274097" sldId="297"/>
            <ac:spMk id="3" creationId="{41A95487-E650-2A8C-7E5C-BF76C91C1850}"/>
          </ac:spMkLst>
        </pc:spChg>
        <pc:spChg chg="add mod">
          <ac:chgData name="Marilena-Loredana Mihai (2129859)" userId="67b60001-9aab-46e8-bdd5-1cf33a86cc77" providerId="ADAL" clId="{E3EF9AAB-1276-A640-A51F-2985DCEDA815}" dt="2022-08-02T21:53:10.412" v="6092" actId="207"/>
          <ac:spMkLst>
            <pc:docMk/>
            <pc:sldMk cId="2741274097" sldId="297"/>
            <ac:spMk id="6" creationId="{E02E38F7-08AA-147A-1E00-E023E5B39EDB}"/>
          </ac:spMkLst>
        </pc:spChg>
        <pc:inkChg chg="add del">
          <ac:chgData name="Marilena-Loredana Mihai (2129859)" userId="67b60001-9aab-46e8-bdd5-1cf33a86cc77" providerId="ADAL" clId="{E3EF9AAB-1276-A640-A51F-2985DCEDA815}" dt="2022-08-02T21:52:28.955" v="6090" actId="9405"/>
          <ac:inkMkLst>
            <pc:docMk/>
            <pc:sldMk cId="2741274097" sldId="297"/>
            <ac:inkMk id="4" creationId="{6E797F7D-FA61-93A4-8295-DC3D98B1B756}"/>
          </ac:inkMkLst>
        </pc:inkChg>
        <pc:inkChg chg="add del">
          <ac:chgData name="Marilena-Loredana Mihai (2129859)" userId="67b60001-9aab-46e8-bdd5-1cf33a86cc77" providerId="ADAL" clId="{E3EF9AAB-1276-A640-A51F-2985DCEDA815}" dt="2022-08-02T21:52:28.189" v="6089" actId="9405"/>
          <ac:inkMkLst>
            <pc:docMk/>
            <pc:sldMk cId="2741274097" sldId="297"/>
            <ac:inkMk id="5" creationId="{962F5CD1-1412-56AF-7336-17E12F3A4356}"/>
          </ac:inkMkLst>
        </pc:inkChg>
      </pc:sldChg>
      <pc:sldMasterChg chg="setBg modSldLayout">
        <pc:chgData name="Marilena-Loredana Mihai (2129859)" userId="67b60001-9aab-46e8-bdd5-1cf33a86cc77" providerId="ADAL" clId="{E3EF9AAB-1276-A640-A51F-2985DCEDA815}" dt="2022-07-31T21:29:39.419" v="1851"/>
        <pc:sldMasterMkLst>
          <pc:docMk/>
          <pc:sldMasterMk cId="812758481" sldId="2147483933"/>
        </pc:sldMasterMkLst>
        <pc:sldLayoutChg chg="setBg">
          <pc:chgData name="Marilena-Loredana Mihai (2129859)" userId="67b60001-9aab-46e8-bdd5-1cf33a86cc77" providerId="ADAL" clId="{E3EF9AAB-1276-A640-A51F-2985DCEDA815}" dt="2022-07-31T21:29:39.419" v="1851"/>
          <pc:sldLayoutMkLst>
            <pc:docMk/>
            <pc:sldMasterMk cId="812758481" sldId="2147483933"/>
            <pc:sldLayoutMk cId="1844917857" sldId="2147483934"/>
          </pc:sldLayoutMkLst>
        </pc:sldLayoutChg>
        <pc:sldLayoutChg chg="setBg">
          <pc:chgData name="Marilena-Loredana Mihai (2129859)" userId="67b60001-9aab-46e8-bdd5-1cf33a86cc77" providerId="ADAL" clId="{E3EF9AAB-1276-A640-A51F-2985DCEDA815}" dt="2022-07-31T21:29:39.419" v="1851"/>
          <pc:sldLayoutMkLst>
            <pc:docMk/>
            <pc:sldMasterMk cId="812758481" sldId="2147483933"/>
            <pc:sldLayoutMk cId="3258433270" sldId="2147483935"/>
          </pc:sldLayoutMkLst>
        </pc:sldLayoutChg>
        <pc:sldLayoutChg chg="setBg">
          <pc:chgData name="Marilena-Loredana Mihai (2129859)" userId="67b60001-9aab-46e8-bdd5-1cf33a86cc77" providerId="ADAL" clId="{E3EF9AAB-1276-A640-A51F-2985DCEDA815}" dt="2022-07-31T21:29:39.419" v="1851"/>
          <pc:sldLayoutMkLst>
            <pc:docMk/>
            <pc:sldMasterMk cId="812758481" sldId="2147483933"/>
            <pc:sldLayoutMk cId="2838714803" sldId="2147483936"/>
          </pc:sldLayoutMkLst>
        </pc:sldLayoutChg>
        <pc:sldLayoutChg chg="setBg">
          <pc:chgData name="Marilena-Loredana Mihai (2129859)" userId="67b60001-9aab-46e8-bdd5-1cf33a86cc77" providerId="ADAL" clId="{E3EF9AAB-1276-A640-A51F-2985DCEDA815}" dt="2022-07-31T21:29:39.419" v="1851"/>
          <pc:sldLayoutMkLst>
            <pc:docMk/>
            <pc:sldMasterMk cId="812758481" sldId="2147483933"/>
            <pc:sldLayoutMk cId="1407528584" sldId="2147483937"/>
          </pc:sldLayoutMkLst>
        </pc:sldLayoutChg>
        <pc:sldLayoutChg chg="setBg">
          <pc:chgData name="Marilena-Loredana Mihai (2129859)" userId="67b60001-9aab-46e8-bdd5-1cf33a86cc77" providerId="ADAL" clId="{E3EF9AAB-1276-A640-A51F-2985DCEDA815}" dt="2022-07-31T21:29:39.419" v="1851"/>
          <pc:sldLayoutMkLst>
            <pc:docMk/>
            <pc:sldMasterMk cId="812758481" sldId="2147483933"/>
            <pc:sldLayoutMk cId="156550747" sldId="2147483938"/>
          </pc:sldLayoutMkLst>
        </pc:sldLayoutChg>
        <pc:sldLayoutChg chg="setBg">
          <pc:chgData name="Marilena-Loredana Mihai (2129859)" userId="67b60001-9aab-46e8-bdd5-1cf33a86cc77" providerId="ADAL" clId="{E3EF9AAB-1276-A640-A51F-2985DCEDA815}" dt="2022-07-31T21:29:39.419" v="1851"/>
          <pc:sldLayoutMkLst>
            <pc:docMk/>
            <pc:sldMasterMk cId="812758481" sldId="2147483933"/>
            <pc:sldLayoutMk cId="2799759" sldId="2147483939"/>
          </pc:sldLayoutMkLst>
        </pc:sldLayoutChg>
        <pc:sldLayoutChg chg="setBg">
          <pc:chgData name="Marilena-Loredana Mihai (2129859)" userId="67b60001-9aab-46e8-bdd5-1cf33a86cc77" providerId="ADAL" clId="{E3EF9AAB-1276-A640-A51F-2985DCEDA815}" dt="2022-07-31T21:29:39.419" v="1851"/>
          <pc:sldLayoutMkLst>
            <pc:docMk/>
            <pc:sldMasterMk cId="812758481" sldId="2147483933"/>
            <pc:sldLayoutMk cId="3809420718" sldId="2147483940"/>
          </pc:sldLayoutMkLst>
        </pc:sldLayoutChg>
        <pc:sldLayoutChg chg="setBg">
          <pc:chgData name="Marilena-Loredana Mihai (2129859)" userId="67b60001-9aab-46e8-bdd5-1cf33a86cc77" providerId="ADAL" clId="{E3EF9AAB-1276-A640-A51F-2985DCEDA815}" dt="2022-07-31T21:29:39.419" v="1851"/>
          <pc:sldLayoutMkLst>
            <pc:docMk/>
            <pc:sldMasterMk cId="812758481" sldId="2147483933"/>
            <pc:sldLayoutMk cId="1044614937" sldId="2147483941"/>
          </pc:sldLayoutMkLst>
        </pc:sldLayoutChg>
        <pc:sldLayoutChg chg="setBg">
          <pc:chgData name="Marilena-Loredana Mihai (2129859)" userId="67b60001-9aab-46e8-bdd5-1cf33a86cc77" providerId="ADAL" clId="{E3EF9AAB-1276-A640-A51F-2985DCEDA815}" dt="2022-07-31T21:29:39.419" v="1851"/>
          <pc:sldLayoutMkLst>
            <pc:docMk/>
            <pc:sldMasterMk cId="812758481" sldId="2147483933"/>
            <pc:sldLayoutMk cId="3264899930" sldId="2147483942"/>
          </pc:sldLayoutMkLst>
        </pc:sldLayoutChg>
        <pc:sldLayoutChg chg="setBg">
          <pc:chgData name="Marilena-Loredana Mihai (2129859)" userId="67b60001-9aab-46e8-bdd5-1cf33a86cc77" providerId="ADAL" clId="{E3EF9AAB-1276-A640-A51F-2985DCEDA815}" dt="2022-07-31T21:29:39.419" v="1851"/>
          <pc:sldLayoutMkLst>
            <pc:docMk/>
            <pc:sldMasterMk cId="812758481" sldId="2147483933"/>
            <pc:sldLayoutMk cId="1452533372" sldId="2147483943"/>
          </pc:sldLayoutMkLst>
        </pc:sldLayoutChg>
        <pc:sldLayoutChg chg="setBg">
          <pc:chgData name="Marilena-Loredana Mihai (2129859)" userId="67b60001-9aab-46e8-bdd5-1cf33a86cc77" providerId="ADAL" clId="{E3EF9AAB-1276-A640-A51F-2985DCEDA815}" dt="2022-07-31T21:29:39.419" v="1851"/>
          <pc:sldLayoutMkLst>
            <pc:docMk/>
            <pc:sldMasterMk cId="812758481" sldId="2147483933"/>
            <pc:sldLayoutMk cId="1152747393" sldId="2147483944"/>
          </pc:sldLayoutMkLst>
        </pc:sldLayoutChg>
        <pc:sldLayoutChg chg="setBg">
          <pc:chgData name="Marilena-Loredana Mihai (2129859)" userId="67b60001-9aab-46e8-bdd5-1cf33a86cc77" providerId="ADAL" clId="{E3EF9AAB-1276-A640-A51F-2985DCEDA815}" dt="2022-07-31T21:29:39.419" v="1851"/>
          <pc:sldLayoutMkLst>
            <pc:docMk/>
            <pc:sldMasterMk cId="812758481" sldId="2147483933"/>
            <pc:sldLayoutMk cId="395198321" sldId="2147483945"/>
          </pc:sldLayoutMkLst>
        </pc:sldLayoutChg>
        <pc:sldLayoutChg chg="setBg">
          <pc:chgData name="Marilena-Loredana Mihai (2129859)" userId="67b60001-9aab-46e8-bdd5-1cf33a86cc77" providerId="ADAL" clId="{E3EF9AAB-1276-A640-A51F-2985DCEDA815}" dt="2022-07-31T21:29:39.419" v="1851"/>
          <pc:sldLayoutMkLst>
            <pc:docMk/>
            <pc:sldMasterMk cId="812758481" sldId="2147483933"/>
            <pc:sldLayoutMk cId="74033783" sldId="2147483946"/>
          </pc:sldLayoutMkLst>
        </pc:sldLayoutChg>
        <pc:sldLayoutChg chg="setBg">
          <pc:chgData name="Marilena-Loredana Mihai (2129859)" userId="67b60001-9aab-46e8-bdd5-1cf33a86cc77" providerId="ADAL" clId="{E3EF9AAB-1276-A640-A51F-2985DCEDA815}" dt="2022-07-31T21:29:39.419" v="1851"/>
          <pc:sldLayoutMkLst>
            <pc:docMk/>
            <pc:sldMasterMk cId="812758481" sldId="2147483933"/>
            <pc:sldLayoutMk cId="1271281496" sldId="2147483947"/>
          </pc:sldLayoutMkLst>
        </pc:sldLayoutChg>
        <pc:sldLayoutChg chg="setBg">
          <pc:chgData name="Marilena-Loredana Mihai (2129859)" userId="67b60001-9aab-46e8-bdd5-1cf33a86cc77" providerId="ADAL" clId="{E3EF9AAB-1276-A640-A51F-2985DCEDA815}" dt="2022-07-31T21:29:39.419" v="1851"/>
          <pc:sldLayoutMkLst>
            <pc:docMk/>
            <pc:sldMasterMk cId="812758481" sldId="2147483933"/>
            <pc:sldLayoutMk cId="415094182" sldId="2147483948"/>
          </pc:sldLayoutMkLst>
        </pc:sldLayoutChg>
        <pc:sldLayoutChg chg="setBg">
          <pc:chgData name="Marilena-Loredana Mihai (2129859)" userId="67b60001-9aab-46e8-bdd5-1cf33a86cc77" providerId="ADAL" clId="{E3EF9AAB-1276-A640-A51F-2985DCEDA815}" dt="2022-07-31T21:29:39.419" v="1851"/>
          <pc:sldLayoutMkLst>
            <pc:docMk/>
            <pc:sldMasterMk cId="812758481" sldId="2147483933"/>
            <pc:sldLayoutMk cId="3178798870" sldId="2147483949"/>
          </pc:sldLayoutMkLst>
        </pc:sldLayoutChg>
        <pc:sldLayoutChg chg="setBg">
          <pc:chgData name="Marilena-Loredana Mihai (2129859)" userId="67b60001-9aab-46e8-bdd5-1cf33a86cc77" providerId="ADAL" clId="{E3EF9AAB-1276-A640-A51F-2985DCEDA815}" dt="2022-07-31T21:29:39.419" v="1851"/>
          <pc:sldLayoutMkLst>
            <pc:docMk/>
            <pc:sldMasterMk cId="812758481" sldId="2147483933"/>
            <pc:sldLayoutMk cId="2860393312" sldId="2147483950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8CFA1F-E74A-B046-8706-25CD6E8A5F98}" type="doc">
      <dgm:prSet loTypeId="urn:microsoft.com/office/officeart/2005/8/layout/hProcess10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11CE2A2-5EB7-1D4F-876D-D9C9E6F85E2F}" type="pres">
      <dgm:prSet presAssocID="{DD8CFA1F-E74A-B046-8706-25CD6E8A5F98}" presName="Name0" presStyleCnt="0">
        <dgm:presLayoutVars>
          <dgm:dir/>
          <dgm:resizeHandles val="exact"/>
        </dgm:presLayoutVars>
      </dgm:prSet>
      <dgm:spPr/>
    </dgm:pt>
  </dgm:ptLst>
  <dgm:cxnLst>
    <dgm:cxn modelId="{D8D03D36-381B-D142-8151-ED44F60C2200}" type="presOf" srcId="{DD8CFA1F-E74A-B046-8706-25CD6E8A5F98}" destId="{111CE2A2-5EB7-1D4F-876D-D9C9E6F85E2F}" srcOrd="0" destOrd="0" presId="urn:microsoft.com/office/officeart/2005/8/layout/hProcess10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0653AE-FE42-1946-8537-753B05FD9BD5}" type="doc">
      <dgm:prSet loTypeId="urn:microsoft.com/office/officeart/2005/8/layout/process4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8CA002C-F895-8F42-A333-5CD62622EC7A}">
      <dgm:prSet phldrT="[Text]"/>
      <dgm:spPr/>
      <dgm:t>
        <a:bodyPr/>
        <a:lstStyle/>
        <a:p>
          <a:r>
            <a:rPr lang="en-GB" dirty="0"/>
            <a:t>FONDED  EBAY IN 3 SEPTEMBER 1995</a:t>
          </a:r>
        </a:p>
      </dgm:t>
    </dgm:pt>
    <dgm:pt modelId="{866A8C37-99AE-0848-86EE-82E938892B73}" type="parTrans" cxnId="{48F4BB13-581C-4C4D-AB90-1D36CF2041BD}">
      <dgm:prSet/>
      <dgm:spPr/>
      <dgm:t>
        <a:bodyPr/>
        <a:lstStyle/>
        <a:p>
          <a:endParaRPr lang="en-GB"/>
        </a:p>
      </dgm:t>
    </dgm:pt>
    <dgm:pt modelId="{9F2134DC-B8D8-454E-87C1-03CE2EDBA18D}" type="sibTrans" cxnId="{48F4BB13-581C-4C4D-AB90-1D36CF2041BD}">
      <dgm:prSet/>
      <dgm:spPr/>
      <dgm:t>
        <a:bodyPr/>
        <a:lstStyle/>
        <a:p>
          <a:endParaRPr lang="en-GB"/>
        </a:p>
      </dgm:t>
    </dgm:pt>
    <dgm:pt modelId="{64656C9A-29C7-8640-A0C0-2F5DF947CB8E}">
      <dgm:prSet phldrT="[Text]"/>
      <dgm:spPr/>
      <dgm:t>
        <a:bodyPr/>
        <a:lstStyle/>
        <a:p>
          <a:r>
            <a:rPr lang="en-GB" dirty="0"/>
            <a:t>IN HIS HOUSE IN SAN JOSE ,CALIFORNIA,USA</a:t>
          </a:r>
        </a:p>
      </dgm:t>
    </dgm:pt>
    <dgm:pt modelId="{55C50195-BFFD-F647-8435-9DEE2FE22C35}" type="parTrans" cxnId="{C1525D90-2B2E-9F4B-8023-38496697334A}">
      <dgm:prSet/>
      <dgm:spPr/>
      <dgm:t>
        <a:bodyPr/>
        <a:lstStyle/>
        <a:p>
          <a:endParaRPr lang="en-GB"/>
        </a:p>
      </dgm:t>
    </dgm:pt>
    <dgm:pt modelId="{F89EE2CA-2F2C-C342-AA7C-09A49A3A25BC}" type="sibTrans" cxnId="{C1525D90-2B2E-9F4B-8023-38496697334A}">
      <dgm:prSet/>
      <dgm:spPr/>
      <dgm:t>
        <a:bodyPr/>
        <a:lstStyle/>
        <a:p>
          <a:endParaRPr lang="en-GB"/>
        </a:p>
      </dgm:t>
    </dgm:pt>
    <dgm:pt modelId="{488177C2-302A-8D43-87A4-B50577E41D56}">
      <dgm:prSet phldrT="[Text]"/>
      <dgm:spPr/>
      <dgm:t>
        <a:bodyPr/>
        <a:lstStyle/>
        <a:p>
          <a:r>
            <a:rPr lang="en-GB" dirty="0"/>
            <a:t>E-COMERCE BUSINESS</a:t>
          </a:r>
        </a:p>
      </dgm:t>
    </dgm:pt>
    <dgm:pt modelId="{29550400-344F-B74F-B8AB-D0FC6B343542}" type="parTrans" cxnId="{5A2F571D-6384-C040-ACE0-91BDBFE1ADFE}">
      <dgm:prSet/>
      <dgm:spPr/>
      <dgm:t>
        <a:bodyPr/>
        <a:lstStyle/>
        <a:p>
          <a:endParaRPr lang="en-GB"/>
        </a:p>
      </dgm:t>
    </dgm:pt>
    <dgm:pt modelId="{C5F91002-CDC8-6244-808B-3EE2FC7F44AB}" type="sibTrans" cxnId="{5A2F571D-6384-C040-ACE0-91BDBFE1ADFE}">
      <dgm:prSet/>
      <dgm:spPr/>
      <dgm:t>
        <a:bodyPr/>
        <a:lstStyle/>
        <a:p>
          <a:endParaRPr lang="en-GB"/>
        </a:p>
      </dgm:t>
    </dgm:pt>
    <dgm:pt modelId="{ABCC8EBB-2E71-1E4E-B041-42DF9A8FFDC4}">
      <dgm:prSet phldrT="[Text]"/>
      <dgm:spPr/>
      <dgm:t>
        <a:bodyPr/>
        <a:lstStyle/>
        <a:p>
          <a:r>
            <a:rPr lang="en-GB" dirty="0"/>
            <a:t>IT IS AUCTION  PLATFORM</a:t>
          </a:r>
        </a:p>
      </dgm:t>
    </dgm:pt>
    <dgm:pt modelId="{9B761A0A-D718-AE42-875B-81E9E328701E}" type="parTrans" cxnId="{A29279A4-ADA5-3D44-A894-80AEE9333FFA}">
      <dgm:prSet/>
      <dgm:spPr/>
      <dgm:t>
        <a:bodyPr/>
        <a:lstStyle/>
        <a:p>
          <a:endParaRPr lang="en-GB"/>
        </a:p>
      </dgm:t>
    </dgm:pt>
    <dgm:pt modelId="{5ACCCE08-D37B-724D-8D3B-9DBC8DA1BF65}" type="sibTrans" cxnId="{A29279A4-ADA5-3D44-A894-80AEE9333FFA}">
      <dgm:prSet/>
      <dgm:spPr/>
      <dgm:t>
        <a:bodyPr/>
        <a:lstStyle/>
        <a:p>
          <a:endParaRPr lang="en-GB"/>
        </a:p>
      </dgm:t>
    </dgm:pt>
    <dgm:pt modelId="{1E88AC8B-BC75-4846-B871-A638B214D7C8}">
      <dgm:prSet phldrT="[Text]"/>
      <dgm:spPr/>
      <dgm:t>
        <a:bodyPr/>
        <a:lstStyle/>
        <a:p>
          <a:r>
            <a:rPr lang="en-GB" dirty="0"/>
            <a:t>USE C2C (CONSUMER TO CONSUMER)PLATFORM</a:t>
          </a:r>
        </a:p>
      </dgm:t>
    </dgm:pt>
    <dgm:pt modelId="{8F9D43EF-50E0-EC4E-9890-9DC0274323CB}" type="parTrans" cxnId="{18DAB862-F017-6443-90D0-B3BD7CD3788C}">
      <dgm:prSet/>
      <dgm:spPr/>
      <dgm:t>
        <a:bodyPr/>
        <a:lstStyle/>
        <a:p>
          <a:endParaRPr lang="en-GB"/>
        </a:p>
      </dgm:t>
    </dgm:pt>
    <dgm:pt modelId="{1911654F-8A3A-AD46-8F0A-D43CB30B5227}" type="sibTrans" cxnId="{18DAB862-F017-6443-90D0-B3BD7CD3788C}">
      <dgm:prSet/>
      <dgm:spPr/>
      <dgm:t>
        <a:bodyPr/>
        <a:lstStyle/>
        <a:p>
          <a:endParaRPr lang="en-GB"/>
        </a:p>
      </dgm:t>
    </dgm:pt>
    <dgm:pt modelId="{2FC33AF6-FAD5-5649-AD22-10F06F6AA3B3}">
      <dgm:prSet phldrT="[Text]" custT="1"/>
      <dgm:spPr/>
      <dgm:t>
        <a:bodyPr/>
        <a:lstStyle/>
        <a:p>
          <a:r>
            <a:rPr lang="en-GB" sz="1900" dirty="0"/>
            <a:t>FIRST NAME OF THE BUSINESS  </a:t>
          </a:r>
          <a:r>
            <a:rPr lang="en-GB" sz="2800" dirty="0"/>
            <a:t>AUCTION WEB</a:t>
          </a:r>
          <a:r>
            <a:rPr lang="en-GB" sz="3600" dirty="0"/>
            <a:t> </a:t>
          </a:r>
          <a:r>
            <a:rPr lang="en-GB" sz="2400" dirty="0"/>
            <a:t>LATTER WAS CHANGE IN </a:t>
          </a:r>
          <a:r>
            <a:rPr lang="en-GB" sz="3200" dirty="0"/>
            <a:t>EBAY</a:t>
          </a:r>
          <a:endParaRPr lang="en-GB" sz="1900" dirty="0"/>
        </a:p>
      </dgm:t>
    </dgm:pt>
    <dgm:pt modelId="{DBF8189E-40DF-4B4A-931A-AE29A33BE641}" type="parTrans" cxnId="{AD5105CD-BF9C-3044-9177-F19495E14E97}">
      <dgm:prSet/>
      <dgm:spPr/>
      <dgm:t>
        <a:bodyPr/>
        <a:lstStyle/>
        <a:p>
          <a:endParaRPr lang="en-GB"/>
        </a:p>
      </dgm:t>
    </dgm:pt>
    <dgm:pt modelId="{0FA6E7CE-577B-B641-BD58-BE23CAB92106}" type="sibTrans" cxnId="{AD5105CD-BF9C-3044-9177-F19495E14E97}">
      <dgm:prSet/>
      <dgm:spPr/>
      <dgm:t>
        <a:bodyPr/>
        <a:lstStyle/>
        <a:p>
          <a:endParaRPr lang="en-GB"/>
        </a:p>
      </dgm:t>
    </dgm:pt>
    <dgm:pt modelId="{88711492-01A1-4E41-8C59-EDB9EE1A26A3}">
      <dgm:prSet phldrT="[Text]"/>
      <dgm:spPr/>
      <dgm:t>
        <a:bodyPr/>
        <a:lstStyle/>
        <a:p>
          <a:r>
            <a:rPr lang="en-GB" dirty="0"/>
            <a:t>FIRST  OBJECT SOLD  WITH $14,83.                 WAS PIERRE BROKEN LASER</a:t>
          </a:r>
        </a:p>
      </dgm:t>
    </dgm:pt>
    <dgm:pt modelId="{C99D90E5-2A21-E042-9DCF-5D5F859A3B0A}" type="parTrans" cxnId="{61F561FA-79FE-1C4A-AEB1-DE8B5BB1EACB}">
      <dgm:prSet/>
      <dgm:spPr/>
      <dgm:t>
        <a:bodyPr/>
        <a:lstStyle/>
        <a:p>
          <a:endParaRPr lang="en-GB"/>
        </a:p>
      </dgm:t>
    </dgm:pt>
    <dgm:pt modelId="{0C94B211-3A77-F842-9BF7-17249DF9D4F4}" type="sibTrans" cxnId="{61F561FA-79FE-1C4A-AEB1-DE8B5BB1EACB}">
      <dgm:prSet/>
      <dgm:spPr/>
      <dgm:t>
        <a:bodyPr/>
        <a:lstStyle/>
        <a:p>
          <a:endParaRPr lang="en-GB"/>
        </a:p>
      </dgm:t>
    </dgm:pt>
    <dgm:pt modelId="{3AF78170-7914-884E-A0B6-A70C24995394}">
      <dgm:prSet phldrT="[Text]" custT="1"/>
      <dgm:spPr/>
      <dgm:t>
        <a:bodyPr/>
        <a:lstStyle/>
        <a:p>
          <a:r>
            <a:rPr lang="en-GB" sz="3200" dirty="0"/>
            <a:t>PIERRE OMIDYAR  </a:t>
          </a:r>
        </a:p>
      </dgm:t>
    </dgm:pt>
    <dgm:pt modelId="{C4FA4C8F-F985-CD49-A683-4C1B82A83F94}" type="sibTrans" cxnId="{9EA15912-A74F-0348-97B6-A5A66DF6B2AD}">
      <dgm:prSet/>
      <dgm:spPr/>
      <dgm:t>
        <a:bodyPr/>
        <a:lstStyle/>
        <a:p>
          <a:endParaRPr lang="en-GB"/>
        </a:p>
      </dgm:t>
    </dgm:pt>
    <dgm:pt modelId="{B25F6FB4-2B27-EF49-B74E-5CCA8E5DAD18}" type="parTrans" cxnId="{9EA15912-A74F-0348-97B6-A5A66DF6B2AD}">
      <dgm:prSet/>
      <dgm:spPr/>
      <dgm:t>
        <a:bodyPr/>
        <a:lstStyle/>
        <a:p>
          <a:endParaRPr lang="en-GB"/>
        </a:p>
      </dgm:t>
    </dgm:pt>
    <dgm:pt modelId="{F3AA9D36-2EE1-9A43-80EB-4896D7C67203}" type="pres">
      <dgm:prSet presAssocID="{700653AE-FE42-1946-8537-753B05FD9BD5}" presName="Name0" presStyleCnt="0">
        <dgm:presLayoutVars>
          <dgm:dir/>
          <dgm:animLvl val="lvl"/>
          <dgm:resizeHandles val="exact"/>
        </dgm:presLayoutVars>
      </dgm:prSet>
      <dgm:spPr/>
    </dgm:pt>
    <dgm:pt modelId="{7C327C04-C4A5-3A43-9EB9-3189CC2825E9}" type="pres">
      <dgm:prSet presAssocID="{2FC33AF6-FAD5-5649-AD22-10F06F6AA3B3}" presName="boxAndChildren" presStyleCnt="0"/>
      <dgm:spPr/>
    </dgm:pt>
    <dgm:pt modelId="{11CCFE7C-1371-C540-A4AB-803C05392982}" type="pres">
      <dgm:prSet presAssocID="{2FC33AF6-FAD5-5649-AD22-10F06F6AA3B3}" presName="parentTextBox" presStyleLbl="node1" presStyleIdx="0" presStyleCnt="3"/>
      <dgm:spPr/>
    </dgm:pt>
    <dgm:pt modelId="{6287469D-03AE-374C-9859-F0D9952362C6}" type="pres">
      <dgm:prSet presAssocID="{2FC33AF6-FAD5-5649-AD22-10F06F6AA3B3}" presName="entireBox" presStyleLbl="node1" presStyleIdx="0" presStyleCnt="3" custLinFactNeighborY="9499"/>
      <dgm:spPr/>
    </dgm:pt>
    <dgm:pt modelId="{43FF093E-2801-8943-86C4-6FDFDD7E577B}" type="pres">
      <dgm:prSet presAssocID="{2FC33AF6-FAD5-5649-AD22-10F06F6AA3B3}" presName="descendantBox" presStyleCnt="0"/>
      <dgm:spPr/>
    </dgm:pt>
    <dgm:pt modelId="{112A2C4C-DE2E-D349-8FB7-14815F7FA5E8}" type="pres">
      <dgm:prSet presAssocID="{88711492-01A1-4E41-8C59-EDB9EE1A26A3}" presName="childTextBox" presStyleLbl="fgAccFollowNode1" presStyleIdx="0" presStyleCnt="5" custScaleX="100000" custScaleY="70368" custLinFactNeighborX="210" custLinFactNeighborY="19319">
        <dgm:presLayoutVars>
          <dgm:bulletEnabled val="1"/>
        </dgm:presLayoutVars>
      </dgm:prSet>
      <dgm:spPr/>
    </dgm:pt>
    <dgm:pt modelId="{73EB626A-8097-AE46-9AD8-08C9E4197100}" type="pres">
      <dgm:prSet presAssocID="{C5F91002-CDC8-6244-808B-3EE2FC7F44AB}" presName="sp" presStyleCnt="0"/>
      <dgm:spPr/>
    </dgm:pt>
    <dgm:pt modelId="{8244847E-7D51-884C-8A69-882C47AB2EB5}" type="pres">
      <dgm:prSet presAssocID="{488177C2-302A-8D43-87A4-B50577E41D56}" presName="arrowAndChildren" presStyleCnt="0"/>
      <dgm:spPr/>
    </dgm:pt>
    <dgm:pt modelId="{27B959F6-2946-FA42-A572-1D28923249AA}" type="pres">
      <dgm:prSet presAssocID="{488177C2-302A-8D43-87A4-B50577E41D56}" presName="parentTextArrow" presStyleLbl="node1" presStyleIdx="0" presStyleCnt="3"/>
      <dgm:spPr/>
    </dgm:pt>
    <dgm:pt modelId="{E1460DFA-6723-EE4D-A37E-976555E3D048}" type="pres">
      <dgm:prSet presAssocID="{488177C2-302A-8D43-87A4-B50577E41D56}" presName="arrow" presStyleLbl="node1" presStyleIdx="1" presStyleCnt="3"/>
      <dgm:spPr/>
    </dgm:pt>
    <dgm:pt modelId="{84215B03-B6AC-5248-94D5-9992C63F043D}" type="pres">
      <dgm:prSet presAssocID="{488177C2-302A-8D43-87A4-B50577E41D56}" presName="descendantArrow" presStyleCnt="0"/>
      <dgm:spPr/>
    </dgm:pt>
    <dgm:pt modelId="{544E8C8B-C2A3-444B-A1D6-A4AE5CD4600E}" type="pres">
      <dgm:prSet presAssocID="{ABCC8EBB-2E71-1E4E-B041-42DF9A8FFDC4}" presName="childTextArrow" presStyleLbl="fgAccFollowNode1" presStyleIdx="1" presStyleCnt="5">
        <dgm:presLayoutVars>
          <dgm:bulletEnabled val="1"/>
        </dgm:presLayoutVars>
      </dgm:prSet>
      <dgm:spPr/>
    </dgm:pt>
    <dgm:pt modelId="{F202BE47-0302-7F4F-951E-C930A3146F82}" type="pres">
      <dgm:prSet presAssocID="{1E88AC8B-BC75-4846-B871-A638B214D7C8}" presName="childTextArrow" presStyleLbl="fgAccFollowNode1" presStyleIdx="2" presStyleCnt="5">
        <dgm:presLayoutVars>
          <dgm:bulletEnabled val="1"/>
        </dgm:presLayoutVars>
      </dgm:prSet>
      <dgm:spPr/>
    </dgm:pt>
    <dgm:pt modelId="{E18F8D65-3274-0F40-A8FF-908D160E6C1B}" type="pres">
      <dgm:prSet presAssocID="{C4FA4C8F-F985-CD49-A683-4C1B82A83F94}" presName="sp" presStyleCnt="0"/>
      <dgm:spPr/>
    </dgm:pt>
    <dgm:pt modelId="{1FAAA7D9-C8A8-DC43-93E3-6E9AFC76D9F7}" type="pres">
      <dgm:prSet presAssocID="{3AF78170-7914-884E-A0B6-A70C24995394}" presName="arrowAndChildren" presStyleCnt="0"/>
      <dgm:spPr/>
    </dgm:pt>
    <dgm:pt modelId="{E97EC29A-0325-8D48-974D-872B9460D59D}" type="pres">
      <dgm:prSet presAssocID="{3AF78170-7914-884E-A0B6-A70C24995394}" presName="parentTextArrow" presStyleLbl="node1" presStyleIdx="1" presStyleCnt="3"/>
      <dgm:spPr/>
    </dgm:pt>
    <dgm:pt modelId="{7EC8AF2C-BDC3-E24E-A3D7-74CFD0963F92}" type="pres">
      <dgm:prSet presAssocID="{3AF78170-7914-884E-A0B6-A70C24995394}" presName="arrow" presStyleLbl="node1" presStyleIdx="2" presStyleCnt="3"/>
      <dgm:spPr/>
    </dgm:pt>
    <dgm:pt modelId="{256DF601-CBB1-C44E-8755-4332FE19EFF7}" type="pres">
      <dgm:prSet presAssocID="{3AF78170-7914-884E-A0B6-A70C24995394}" presName="descendantArrow" presStyleCnt="0"/>
      <dgm:spPr/>
    </dgm:pt>
    <dgm:pt modelId="{E1E0C9AD-8A3B-C84F-8412-9E3C579D4235}" type="pres">
      <dgm:prSet presAssocID="{18CA002C-F895-8F42-A333-5CD62622EC7A}" presName="childTextArrow" presStyleLbl="fgAccFollowNode1" presStyleIdx="3" presStyleCnt="5">
        <dgm:presLayoutVars>
          <dgm:bulletEnabled val="1"/>
        </dgm:presLayoutVars>
      </dgm:prSet>
      <dgm:spPr/>
    </dgm:pt>
    <dgm:pt modelId="{A6814712-C011-3A4E-87F2-FDEE7ABE2CB2}" type="pres">
      <dgm:prSet presAssocID="{64656C9A-29C7-8640-A0C0-2F5DF947CB8E}" presName="childTextArrow" presStyleLbl="fgAccFollowNode1" presStyleIdx="4" presStyleCnt="5">
        <dgm:presLayoutVars>
          <dgm:bulletEnabled val="1"/>
        </dgm:presLayoutVars>
      </dgm:prSet>
      <dgm:spPr/>
    </dgm:pt>
  </dgm:ptLst>
  <dgm:cxnLst>
    <dgm:cxn modelId="{2014180E-F66C-EB46-9EFB-5839C37F934C}" type="presOf" srcId="{3AF78170-7914-884E-A0B6-A70C24995394}" destId="{E97EC29A-0325-8D48-974D-872B9460D59D}" srcOrd="0" destOrd="0" presId="urn:microsoft.com/office/officeart/2005/8/layout/process4"/>
    <dgm:cxn modelId="{9EA15912-A74F-0348-97B6-A5A66DF6B2AD}" srcId="{700653AE-FE42-1946-8537-753B05FD9BD5}" destId="{3AF78170-7914-884E-A0B6-A70C24995394}" srcOrd="0" destOrd="0" parTransId="{B25F6FB4-2B27-EF49-B74E-5CCA8E5DAD18}" sibTransId="{C4FA4C8F-F985-CD49-A683-4C1B82A83F94}"/>
    <dgm:cxn modelId="{48F4BB13-581C-4C4D-AB90-1D36CF2041BD}" srcId="{3AF78170-7914-884E-A0B6-A70C24995394}" destId="{18CA002C-F895-8F42-A333-5CD62622EC7A}" srcOrd="0" destOrd="0" parTransId="{866A8C37-99AE-0848-86EE-82E938892B73}" sibTransId="{9F2134DC-B8D8-454E-87C1-03CE2EDBA18D}"/>
    <dgm:cxn modelId="{5A2F571D-6384-C040-ACE0-91BDBFE1ADFE}" srcId="{700653AE-FE42-1946-8537-753B05FD9BD5}" destId="{488177C2-302A-8D43-87A4-B50577E41D56}" srcOrd="1" destOrd="0" parTransId="{29550400-344F-B74F-B8AB-D0FC6B343542}" sibTransId="{C5F91002-CDC8-6244-808B-3EE2FC7F44AB}"/>
    <dgm:cxn modelId="{ABC0542F-FD42-1A4C-AFB3-F68219E4DFAF}" type="presOf" srcId="{3AF78170-7914-884E-A0B6-A70C24995394}" destId="{7EC8AF2C-BDC3-E24E-A3D7-74CFD0963F92}" srcOrd="1" destOrd="0" presId="urn:microsoft.com/office/officeart/2005/8/layout/process4"/>
    <dgm:cxn modelId="{A9BF9F46-037A-3148-AFFE-5DF66349E5C0}" type="presOf" srcId="{1E88AC8B-BC75-4846-B871-A638B214D7C8}" destId="{F202BE47-0302-7F4F-951E-C930A3146F82}" srcOrd="0" destOrd="0" presId="urn:microsoft.com/office/officeart/2005/8/layout/process4"/>
    <dgm:cxn modelId="{6244F94E-6D0D-384B-ADC4-A046AC72FFC3}" type="presOf" srcId="{18CA002C-F895-8F42-A333-5CD62622EC7A}" destId="{E1E0C9AD-8A3B-C84F-8412-9E3C579D4235}" srcOrd="0" destOrd="0" presId="urn:microsoft.com/office/officeart/2005/8/layout/process4"/>
    <dgm:cxn modelId="{E5351E58-D611-F745-9BA9-C8D3E580B6DF}" type="presOf" srcId="{88711492-01A1-4E41-8C59-EDB9EE1A26A3}" destId="{112A2C4C-DE2E-D349-8FB7-14815F7FA5E8}" srcOrd="0" destOrd="0" presId="urn:microsoft.com/office/officeart/2005/8/layout/process4"/>
    <dgm:cxn modelId="{18DAB862-F017-6443-90D0-B3BD7CD3788C}" srcId="{488177C2-302A-8D43-87A4-B50577E41D56}" destId="{1E88AC8B-BC75-4846-B871-A638B214D7C8}" srcOrd="1" destOrd="0" parTransId="{8F9D43EF-50E0-EC4E-9890-9DC0274323CB}" sibTransId="{1911654F-8A3A-AD46-8F0A-D43CB30B5227}"/>
    <dgm:cxn modelId="{9B381464-1C84-9B43-9C37-617951002B88}" type="presOf" srcId="{488177C2-302A-8D43-87A4-B50577E41D56}" destId="{27B959F6-2946-FA42-A572-1D28923249AA}" srcOrd="0" destOrd="0" presId="urn:microsoft.com/office/officeart/2005/8/layout/process4"/>
    <dgm:cxn modelId="{A9537C69-0E93-1045-9468-B7F62D430119}" type="presOf" srcId="{ABCC8EBB-2E71-1E4E-B041-42DF9A8FFDC4}" destId="{544E8C8B-C2A3-444B-A1D6-A4AE5CD4600E}" srcOrd="0" destOrd="0" presId="urn:microsoft.com/office/officeart/2005/8/layout/process4"/>
    <dgm:cxn modelId="{6FA5E979-7E53-774B-AEF9-33078DDC7211}" type="presOf" srcId="{2FC33AF6-FAD5-5649-AD22-10F06F6AA3B3}" destId="{11CCFE7C-1371-C540-A4AB-803C05392982}" srcOrd="0" destOrd="0" presId="urn:microsoft.com/office/officeart/2005/8/layout/process4"/>
    <dgm:cxn modelId="{B8106A81-2A55-944F-AEBF-47A823B92B1F}" type="presOf" srcId="{2FC33AF6-FAD5-5649-AD22-10F06F6AA3B3}" destId="{6287469D-03AE-374C-9859-F0D9952362C6}" srcOrd="1" destOrd="0" presId="urn:microsoft.com/office/officeart/2005/8/layout/process4"/>
    <dgm:cxn modelId="{C1525D90-2B2E-9F4B-8023-38496697334A}" srcId="{3AF78170-7914-884E-A0B6-A70C24995394}" destId="{64656C9A-29C7-8640-A0C0-2F5DF947CB8E}" srcOrd="1" destOrd="0" parTransId="{55C50195-BFFD-F647-8435-9DEE2FE22C35}" sibTransId="{F89EE2CA-2F2C-C342-AA7C-09A49A3A25BC}"/>
    <dgm:cxn modelId="{A29279A4-ADA5-3D44-A894-80AEE9333FFA}" srcId="{488177C2-302A-8D43-87A4-B50577E41D56}" destId="{ABCC8EBB-2E71-1E4E-B041-42DF9A8FFDC4}" srcOrd="0" destOrd="0" parTransId="{9B761A0A-D718-AE42-875B-81E9E328701E}" sibTransId="{5ACCCE08-D37B-724D-8D3B-9DBC8DA1BF65}"/>
    <dgm:cxn modelId="{1B91DBB8-60EB-DC44-9004-82D086BAF91E}" type="presOf" srcId="{64656C9A-29C7-8640-A0C0-2F5DF947CB8E}" destId="{A6814712-C011-3A4E-87F2-FDEE7ABE2CB2}" srcOrd="0" destOrd="0" presId="urn:microsoft.com/office/officeart/2005/8/layout/process4"/>
    <dgm:cxn modelId="{5F3771B9-44B0-064A-9760-FD723892CE87}" type="presOf" srcId="{488177C2-302A-8D43-87A4-B50577E41D56}" destId="{E1460DFA-6723-EE4D-A37E-976555E3D048}" srcOrd="1" destOrd="0" presId="urn:microsoft.com/office/officeart/2005/8/layout/process4"/>
    <dgm:cxn modelId="{88F5E5C9-F92A-F149-B678-6311EEF89A7F}" type="presOf" srcId="{700653AE-FE42-1946-8537-753B05FD9BD5}" destId="{F3AA9D36-2EE1-9A43-80EB-4896D7C67203}" srcOrd="0" destOrd="0" presId="urn:microsoft.com/office/officeart/2005/8/layout/process4"/>
    <dgm:cxn modelId="{AD5105CD-BF9C-3044-9177-F19495E14E97}" srcId="{700653AE-FE42-1946-8537-753B05FD9BD5}" destId="{2FC33AF6-FAD5-5649-AD22-10F06F6AA3B3}" srcOrd="2" destOrd="0" parTransId="{DBF8189E-40DF-4B4A-931A-AE29A33BE641}" sibTransId="{0FA6E7CE-577B-B641-BD58-BE23CAB92106}"/>
    <dgm:cxn modelId="{61F561FA-79FE-1C4A-AEB1-DE8B5BB1EACB}" srcId="{2FC33AF6-FAD5-5649-AD22-10F06F6AA3B3}" destId="{88711492-01A1-4E41-8C59-EDB9EE1A26A3}" srcOrd="0" destOrd="0" parTransId="{C99D90E5-2A21-E042-9DCF-5D5F859A3B0A}" sibTransId="{0C94B211-3A77-F842-9BF7-17249DF9D4F4}"/>
    <dgm:cxn modelId="{A8275035-43B0-8143-B71E-468A0DD0C9F7}" type="presParOf" srcId="{F3AA9D36-2EE1-9A43-80EB-4896D7C67203}" destId="{7C327C04-C4A5-3A43-9EB9-3189CC2825E9}" srcOrd="0" destOrd="0" presId="urn:microsoft.com/office/officeart/2005/8/layout/process4"/>
    <dgm:cxn modelId="{5F042830-38DB-1646-B937-ECA3E6648D04}" type="presParOf" srcId="{7C327C04-C4A5-3A43-9EB9-3189CC2825E9}" destId="{11CCFE7C-1371-C540-A4AB-803C05392982}" srcOrd="0" destOrd="0" presId="urn:microsoft.com/office/officeart/2005/8/layout/process4"/>
    <dgm:cxn modelId="{914B4B26-918A-7F44-9F5A-479DCB5F2367}" type="presParOf" srcId="{7C327C04-C4A5-3A43-9EB9-3189CC2825E9}" destId="{6287469D-03AE-374C-9859-F0D9952362C6}" srcOrd="1" destOrd="0" presId="urn:microsoft.com/office/officeart/2005/8/layout/process4"/>
    <dgm:cxn modelId="{3380B8D8-1760-6047-9125-C267F872C0B6}" type="presParOf" srcId="{7C327C04-C4A5-3A43-9EB9-3189CC2825E9}" destId="{43FF093E-2801-8943-86C4-6FDFDD7E577B}" srcOrd="2" destOrd="0" presId="urn:microsoft.com/office/officeart/2005/8/layout/process4"/>
    <dgm:cxn modelId="{ECD29571-E3BB-CC4A-A3FA-26FFEC91885E}" type="presParOf" srcId="{43FF093E-2801-8943-86C4-6FDFDD7E577B}" destId="{112A2C4C-DE2E-D349-8FB7-14815F7FA5E8}" srcOrd="0" destOrd="0" presId="urn:microsoft.com/office/officeart/2005/8/layout/process4"/>
    <dgm:cxn modelId="{F772E592-8E18-2743-8DD7-1F1AE5CD26E7}" type="presParOf" srcId="{F3AA9D36-2EE1-9A43-80EB-4896D7C67203}" destId="{73EB626A-8097-AE46-9AD8-08C9E4197100}" srcOrd="1" destOrd="0" presId="urn:microsoft.com/office/officeart/2005/8/layout/process4"/>
    <dgm:cxn modelId="{399A6CEB-9536-9C45-B5F0-ECA57DC096FC}" type="presParOf" srcId="{F3AA9D36-2EE1-9A43-80EB-4896D7C67203}" destId="{8244847E-7D51-884C-8A69-882C47AB2EB5}" srcOrd="2" destOrd="0" presId="urn:microsoft.com/office/officeart/2005/8/layout/process4"/>
    <dgm:cxn modelId="{D3E10423-FB83-9644-B025-C131F829BCC7}" type="presParOf" srcId="{8244847E-7D51-884C-8A69-882C47AB2EB5}" destId="{27B959F6-2946-FA42-A572-1D28923249AA}" srcOrd="0" destOrd="0" presId="urn:microsoft.com/office/officeart/2005/8/layout/process4"/>
    <dgm:cxn modelId="{CAD61C7A-E79E-5C49-A24C-47675F4B10C2}" type="presParOf" srcId="{8244847E-7D51-884C-8A69-882C47AB2EB5}" destId="{E1460DFA-6723-EE4D-A37E-976555E3D048}" srcOrd="1" destOrd="0" presId="urn:microsoft.com/office/officeart/2005/8/layout/process4"/>
    <dgm:cxn modelId="{79F398AE-CB8F-5148-97CD-F2090377ECE4}" type="presParOf" srcId="{8244847E-7D51-884C-8A69-882C47AB2EB5}" destId="{84215B03-B6AC-5248-94D5-9992C63F043D}" srcOrd="2" destOrd="0" presId="urn:microsoft.com/office/officeart/2005/8/layout/process4"/>
    <dgm:cxn modelId="{B0B22511-5A73-FF4A-BA23-F0901B85DEF0}" type="presParOf" srcId="{84215B03-B6AC-5248-94D5-9992C63F043D}" destId="{544E8C8B-C2A3-444B-A1D6-A4AE5CD4600E}" srcOrd="0" destOrd="0" presId="urn:microsoft.com/office/officeart/2005/8/layout/process4"/>
    <dgm:cxn modelId="{C21BC990-93CA-7149-AE7C-7A78B855AAC2}" type="presParOf" srcId="{84215B03-B6AC-5248-94D5-9992C63F043D}" destId="{F202BE47-0302-7F4F-951E-C930A3146F82}" srcOrd="1" destOrd="0" presId="urn:microsoft.com/office/officeart/2005/8/layout/process4"/>
    <dgm:cxn modelId="{5AA45B6D-3B60-FA42-8284-4365DF689716}" type="presParOf" srcId="{F3AA9D36-2EE1-9A43-80EB-4896D7C67203}" destId="{E18F8D65-3274-0F40-A8FF-908D160E6C1B}" srcOrd="3" destOrd="0" presId="urn:microsoft.com/office/officeart/2005/8/layout/process4"/>
    <dgm:cxn modelId="{E45F4487-43C7-9540-BF56-4E7797B05849}" type="presParOf" srcId="{F3AA9D36-2EE1-9A43-80EB-4896D7C67203}" destId="{1FAAA7D9-C8A8-DC43-93E3-6E9AFC76D9F7}" srcOrd="4" destOrd="0" presId="urn:microsoft.com/office/officeart/2005/8/layout/process4"/>
    <dgm:cxn modelId="{29E16E0F-11A7-7D42-B11A-E1602CAA84FD}" type="presParOf" srcId="{1FAAA7D9-C8A8-DC43-93E3-6E9AFC76D9F7}" destId="{E97EC29A-0325-8D48-974D-872B9460D59D}" srcOrd="0" destOrd="0" presId="urn:microsoft.com/office/officeart/2005/8/layout/process4"/>
    <dgm:cxn modelId="{5C30C3B5-44AB-8A48-A6E0-26E39524159E}" type="presParOf" srcId="{1FAAA7D9-C8A8-DC43-93E3-6E9AFC76D9F7}" destId="{7EC8AF2C-BDC3-E24E-A3D7-74CFD0963F92}" srcOrd="1" destOrd="0" presId="urn:microsoft.com/office/officeart/2005/8/layout/process4"/>
    <dgm:cxn modelId="{83F7BAA4-A3E3-1F4F-AFF3-DDF5E38BA075}" type="presParOf" srcId="{1FAAA7D9-C8A8-DC43-93E3-6E9AFC76D9F7}" destId="{256DF601-CBB1-C44E-8755-4332FE19EFF7}" srcOrd="2" destOrd="0" presId="urn:microsoft.com/office/officeart/2005/8/layout/process4"/>
    <dgm:cxn modelId="{B45F92E8-795A-4544-BBA9-D95CAA66AA16}" type="presParOf" srcId="{256DF601-CBB1-C44E-8755-4332FE19EFF7}" destId="{E1E0C9AD-8A3B-C84F-8412-9E3C579D4235}" srcOrd="0" destOrd="0" presId="urn:microsoft.com/office/officeart/2005/8/layout/process4"/>
    <dgm:cxn modelId="{F5B7525D-20D4-FF4A-BB8C-48E1B2A3EF78}" type="presParOf" srcId="{256DF601-CBB1-C44E-8755-4332FE19EFF7}" destId="{A6814712-C011-3A4E-87F2-FDEE7ABE2CB2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5B52E2C-37D7-9A4C-BDA7-60BA14BE3E4E}" type="doc">
      <dgm:prSet loTypeId="urn:microsoft.com/office/officeart/2005/8/layout/matrix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097DBF0-4BC4-F544-8F75-B6879E667F0D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endParaRPr lang="en-GB" sz="1900" baseline="0" dirty="0"/>
        </a:p>
        <a:p>
          <a:pPr>
            <a:buFont typeface="Arial" panose="020B0604020202020204" pitchFamily="34" charset="0"/>
            <a:buChar char="•"/>
          </a:pPr>
          <a:r>
            <a:rPr lang="en-GB" sz="2000" baseline="0" dirty="0"/>
            <a:t>DECEMBER 1996 : </a:t>
          </a:r>
        </a:p>
        <a:p>
          <a:pPr>
            <a:buFont typeface="Arial" panose="020B0604020202020204" pitchFamily="34" charset="0"/>
            <a:buChar char="•"/>
          </a:pPr>
          <a:r>
            <a:rPr lang="en-GB" sz="2000" baseline="0" dirty="0"/>
            <a:t>-250 AUCTIONS </a:t>
          </a:r>
        </a:p>
        <a:p>
          <a:pPr>
            <a:buFont typeface="Arial" panose="020B0604020202020204" pitchFamily="34" charset="0"/>
            <a:buNone/>
          </a:pPr>
          <a:r>
            <a:rPr lang="en-GB" sz="2000" baseline="0" dirty="0"/>
            <a:t>JANUARY 1999: </a:t>
          </a:r>
        </a:p>
        <a:p>
          <a:pPr>
            <a:buFont typeface="Arial" panose="020B0604020202020204" pitchFamily="34" charset="0"/>
            <a:buNone/>
          </a:pPr>
          <a:r>
            <a:rPr lang="en-GB" sz="2000" baseline="0" dirty="0"/>
            <a:t>- $300/SHARE</a:t>
          </a:r>
        </a:p>
        <a:p>
          <a:pPr>
            <a:buFont typeface="Arial" panose="020B0604020202020204" pitchFamily="34" charset="0"/>
            <a:buNone/>
          </a:pPr>
          <a:r>
            <a:rPr lang="en-GB" sz="2000" baseline="0" dirty="0"/>
            <a:t>-30 EMPLOYEES </a:t>
          </a:r>
        </a:p>
        <a:p>
          <a:pPr>
            <a:buNone/>
          </a:pPr>
          <a:r>
            <a:rPr lang="en-GB" sz="2000" baseline="0" dirty="0"/>
            <a:t>-500000 USER</a:t>
          </a:r>
        </a:p>
      </dgm:t>
    </dgm:pt>
    <dgm:pt modelId="{77CE0054-811D-C041-B090-F893A77B7DA7}" type="parTrans" cxnId="{C915B21E-F11C-0C46-8C7A-EAD90A7B8BB6}">
      <dgm:prSet/>
      <dgm:spPr/>
      <dgm:t>
        <a:bodyPr/>
        <a:lstStyle/>
        <a:p>
          <a:endParaRPr lang="en-GB"/>
        </a:p>
      </dgm:t>
    </dgm:pt>
    <dgm:pt modelId="{1B8F923E-EA94-0342-82D3-590A7A2C466F}" type="sibTrans" cxnId="{C915B21E-F11C-0C46-8C7A-EAD90A7B8BB6}">
      <dgm:prSet/>
      <dgm:spPr/>
      <dgm:t>
        <a:bodyPr/>
        <a:lstStyle/>
        <a:p>
          <a:endParaRPr lang="en-GB"/>
        </a:p>
      </dgm:t>
    </dgm:pt>
    <dgm:pt modelId="{5344BF85-8E50-5A40-824F-3A8C37147B83}">
      <dgm:prSet phldrT="[Text]" custT="1"/>
      <dgm:spPr/>
      <dgm:t>
        <a:bodyPr/>
        <a:lstStyle/>
        <a:p>
          <a:r>
            <a:rPr lang="en-GB" sz="2000" baseline="0" dirty="0"/>
            <a:t>  EBAY USE ARTIFICIAL INTELLIGENCE WHICH HELP INCREASE THE SALES</a:t>
          </a:r>
        </a:p>
        <a:p>
          <a:r>
            <a:rPr lang="en-GB" sz="2000" baseline="0" dirty="0"/>
            <a:t>HELP SHOPPERS FIND ITEMS  </a:t>
          </a:r>
        </a:p>
        <a:p>
          <a:endParaRPr lang="en-GB" sz="2400" dirty="0"/>
        </a:p>
      </dgm:t>
    </dgm:pt>
    <dgm:pt modelId="{EDAB6A79-D07F-A44C-94CA-D56E38345335}" type="parTrans" cxnId="{135387C6-68EA-264F-8BAC-2929E7F74719}">
      <dgm:prSet/>
      <dgm:spPr/>
      <dgm:t>
        <a:bodyPr/>
        <a:lstStyle/>
        <a:p>
          <a:endParaRPr lang="en-GB"/>
        </a:p>
      </dgm:t>
    </dgm:pt>
    <dgm:pt modelId="{0CE566E6-CA07-9D43-8A49-8EFA71A42CF9}" type="sibTrans" cxnId="{135387C6-68EA-264F-8BAC-2929E7F74719}">
      <dgm:prSet/>
      <dgm:spPr/>
      <dgm:t>
        <a:bodyPr/>
        <a:lstStyle/>
        <a:p>
          <a:endParaRPr lang="en-GB"/>
        </a:p>
      </dgm:t>
    </dgm:pt>
    <dgm:pt modelId="{D68DD947-A711-F341-AE27-43AAC605BDAD}">
      <dgm:prSet phldrT="[Text]" custT="1"/>
      <dgm:spPr/>
      <dgm:t>
        <a:bodyPr/>
        <a:lstStyle/>
        <a:p>
          <a:r>
            <a:rPr lang="en-GB" sz="2400" dirty="0"/>
            <a:t> ADVERTISMENT ENGINE FOR PROMOTING AND LISTINGS</a:t>
          </a:r>
        </a:p>
      </dgm:t>
    </dgm:pt>
    <dgm:pt modelId="{B63A7A57-6350-A54F-B0B9-464DBA507B08}" type="sibTrans" cxnId="{BD41A242-94C2-2C4D-85CA-E5DDC77C8E56}">
      <dgm:prSet/>
      <dgm:spPr/>
      <dgm:t>
        <a:bodyPr/>
        <a:lstStyle/>
        <a:p>
          <a:endParaRPr lang="en-GB"/>
        </a:p>
      </dgm:t>
    </dgm:pt>
    <dgm:pt modelId="{5066DEBE-DC09-E44D-A0D9-7248A1A8F6E6}" type="parTrans" cxnId="{BD41A242-94C2-2C4D-85CA-E5DDC77C8E56}">
      <dgm:prSet/>
      <dgm:spPr/>
      <dgm:t>
        <a:bodyPr/>
        <a:lstStyle/>
        <a:p>
          <a:endParaRPr lang="en-GB"/>
        </a:p>
      </dgm:t>
    </dgm:pt>
    <dgm:pt modelId="{8EE8048C-4152-1243-9CF2-F843786A326E}">
      <dgm:prSet custT="1"/>
      <dgm:spPr/>
      <dgm:t>
        <a:bodyPr/>
        <a:lstStyle/>
        <a:p>
          <a:r>
            <a:rPr lang="en-GB" sz="2400" dirty="0"/>
            <a:t>PAY PAL: </a:t>
          </a:r>
        </a:p>
        <a:p>
          <a:r>
            <a:rPr lang="en-GB" sz="2400" dirty="0"/>
            <a:t>ALLOW TO MAKE PAYMENTS IN ONLINE TRANSACTION</a:t>
          </a:r>
        </a:p>
      </dgm:t>
    </dgm:pt>
    <dgm:pt modelId="{C9CB7F36-F150-AA47-A33C-F365DEF8AC9B}" type="parTrans" cxnId="{64C16877-308F-2442-BAF6-4A2C009F1A55}">
      <dgm:prSet/>
      <dgm:spPr/>
      <dgm:t>
        <a:bodyPr/>
        <a:lstStyle/>
        <a:p>
          <a:endParaRPr lang="en-GB"/>
        </a:p>
      </dgm:t>
    </dgm:pt>
    <dgm:pt modelId="{66274A04-97CF-F742-81F9-6C223D1BA298}" type="sibTrans" cxnId="{64C16877-308F-2442-BAF6-4A2C009F1A55}">
      <dgm:prSet/>
      <dgm:spPr/>
      <dgm:t>
        <a:bodyPr/>
        <a:lstStyle/>
        <a:p>
          <a:endParaRPr lang="en-GB"/>
        </a:p>
      </dgm:t>
    </dgm:pt>
    <dgm:pt modelId="{BDFB9045-EFD8-B845-8A61-A31B3B96B9CC}">
      <dgm:prSet custT="1"/>
      <dgm:spPr/>
      <dgm:t>
        <a:bodyPr/>
        <a:lstStyle/>
        <a:p>
          <a:r>
            <a:rPr lang="en-GB" sz="1900" baseline="0" dirty="0"/>
            <a:t> TERAPEAK –IT IS USED A DATA DRIVEN RESEARCH TOOL  TO IMPROVE BUSINESS</a:t>
          </a:r>
        </a:p>
        <a:p>
          <a:r>
            <a:rPr lang="en-GB" sz="1900" baseline="0" dirty="0"/>
            <a:t>EBAY -OPTIMAL BOX SHIPPING</a:t>
          </a:r>
        </a:p>
        <a:p>
          <a:r>
            <a:rPr lang="en-GB" sz="1900" baseline="0" dirty="0"/>
            <a:t>-SYSTEM IT’S CALLED VOYAGER</a:t>
          </a:r>
        </a:p>
        <a:p>
          <a:r>
            <a:rPr lang="en-GB" sz="1900" baseline="0" dirty="0"/>
            <a:t>GIVE THE OPPORTUNITY TO ALL THE BUSINESS  BIG AND SMALL TO GROW IN THE MARKET</a:t>
          </a:r>
        </a:p>
        <a:p>
          <a:endParaRPr lang="en-GB" sz="2400" dirty="0"/>
        </a:p>
        <a:p>
          <a:endParaRPr lang="en-GB" sz="2400" dirty="0"/>
        </a:p>
      </dgm:t>
    </dgm:pt>
    <dgm:pt modelId="{6E6BEE0F-E68F-A340-8518-22CB6DCEA0F1}" type="parTrans" cxnId="{27F54EFB-1BC4-5B48-8FC4-A4D859E85331}">
      <dgm:prSet/>
      <dgm:spPr/>
      <dgm:t>
        <a:bodyPr/>
        <a:lstStyle/>
        <a:p>
          <a:endParaRPr lang="en-GB"/>
        </a:p>
      </dgm:t>
    </dgm:pt>
    <dgm:pt modelId="{DCBE668D-F369-FF4F-A6E0-DD7B9724F278}" type="sibTrans" cxnId="{27F54EFB-1BC4-5B48-8FC4-A4D859E85331}">
      <dgm:prSet/>
      <dgm:spPr/>
      <dgm:t>
        <a:bodyPr/>
        <a:lstStyle/>
        <a:p>
          <a:endParaRPr lang="en-GB"/>
        </a:p>
      </dgm:t>
    </dgm:pt>
    <dgm:pt modelId="{5D95FD57-7E3E-6744-A2BD-340502068133}" type="pres">
      <dgm:prSet presAssocID="{A5B52E2C-37D7-9A4C-BDA7-60BA14BE3E4E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788F8FD6-C636-074F-8E92-EFE57A61B9BD}" type="pres">
      <dgm:prSet presAssocID="{A5B52E2C-37D7-9A4C-BDA7-60BA14BE3E4E}" presName="matrix" presStyleCnt="0"/>
      <dgm:spPr/>
    </dgm:pt>
    <dgm:pt modelId="{9B99B66D-BB75-A146-81CE-663BE2558038}" type="pres">
      <dgm:prSet presAssocID="{A5B52E2C-37D7-9A4C-BDA7-60BA14BE3E4E}" presName="tile1" presStyleLbl="node1" presStyleIdx="0" presStyleCnt="4" custLinFactNeighborX="-15272" custLinFactNeighborY="-3919"/>
      <dgm:spPr/>
    </dgm:pt>
    <dgm:pt modelId="{E076EFB1-4F34-034E-B297-000D4D1BE147}" type="pres">
      <dgm:prSet presAssocID="{A5B52E2C-37D7-9A4C-BDA7-60BA14BE3E4E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EFDB585-58B6-0846-85E1-526D05E3C3F6}" type="pres">
      <dgm:prSet presAssocID="{A5B52E2C-37D7-9A4C-BDA7-60BA14BE3E4E}" presName="tile2" presStyleLbl="node1" presStyleIdx="1" presStyleCnt="4" custScaleX="93080" custLinFactNeighborX="-4570" custLinFactNeighborY="398"/>
      <dgm:spPr/>
    </dgm:pt>
    <dgm:pt modelId="{D7D40A30-5058-654E-B621-EE48957A7C92}" type="pres">
      <dgm:prSet presAssocID="{A5B52E2C-37D7-9A4C-BDA7-60BA14BE3E4E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EDE2C64-B04D-ED45-8E59-9545923EA535}" type="pres">
      <dgm:prSet presAssocID="{A5B52E2C-37D7-9A4C-BDA7-60BA14BE3E4E}" presName="tile3" presStyleLbl="node1" presStyleIdx="2" presStyleCnt="4" custLinFactNeighborX="-2236"/>
      <dgm:spPr/>
    </dgm:pt>
    <dgm:pt modelId="{0076080C-0937-7848-8F24-095B28D38346}" type="pres">
      <dgm:prSet presAssocID="{A5B52E2C-37D7-9A4C-BDA7-60BA14BE3E4E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FE683A3-1B2C-664B-A6C0-D34D233A066B}" type="pres">
      <dgm:prSet presAssocID="{A5B52E2C-37D7-9A4C-BDA7-60BA14BE3E4E}" presName="tile4" presStyleLbl="node1" presStyleIdx="3" presStyleCnt="4" custScaleX="93258" custScaleY="101247" custLinFactNeighborX="-4548" custLinFactNeighborY="4058"/>
      <dgm:spPr/>
    </dgm:pt>
    <dgm:pt modelId="{230839E7-083A-3340-9EC4-778203CCA189}" type="pres">
      <dgm:prSet presAssocID="{A5B52E2C-37D7-9A4C-BDA7-60BA14BE3E4E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1F87B297-9A5D-F14F-A128-FC3AB91562FB}" type="pres">
      <dgm:prSet presAssocID="{A5B52E2C-37D7-9A4C-BDA7-60BA14BE3E4E}" presName="centerTile" presStyleLbl="fgShp" presStyleIdx="0" presStyleCnt="1" custLinFactNeighborX="-45411" custLinFactNeighborY="23823">
        <dgm:presLayoutVars>
          <dgm:chMax val="0"/>
          <dgm:chPref val="0"/>
        </dgm:presLayoutVars>
      </dgm:prSet>
      <dgm:spPr/>
    </dgm:pt>
  </dgm:ptLst>
  <dgm:cxnLst>
    <dgm:cxn modelId="{63CDE808-1581-E648-846E-77C3513D1AE8}" type="presOf" srcId="{D68DD947-A711-F341-AE27-43AAC605BDAD}" destId="{1F87B297-9A5D-F14F-A128-FC3AB91562FB}" srcOrd="0" destOrd="0" presId="urn:microsoft.com/office/officeart/2005/8/layout/matrix1"/>
    <dgm:cxn modelId="{C915B21E-F11C-0C46-8C7A-EAD90A7B8BB6}" srcId="{D68DD947-A711-F341-AE27-43AAC605BDAD}" destId="{B097DBF0-4BC4-F544-8F75-B6879E667F0D}" srcOrd="0" destOrd="0" parTransId="{77CE0054-811D-C041-B090-F893A77B7DA7}" sibTransId="{1B8F923E-EA94-0342-82D3-590A7A2C466F}"/>
    <dgm:cxn modelId="{BD41A242-94C2-2C4D-85CA-E5DDC77C8E56}" srcId="{A5B52E2C-37D7-9A4C-BDA7-60BA14BE3E4E}" destId="{D68DD947-A711-F341-AE27-43AAC605BDAD}" srcOrd="0" destOrd="0" parTransId="{5066DEBE-DC09-E44D-A0D9-7248A1A8F6E6}" sibTransId="{B63A7A57-6350-A54F-B0B9-464DBA507B08}"/>
    <dgm:cxn modelId="{A8C63547-1A8D-C040-9FE2-D20CB5CEDC6C}" type="presOf" srcId="{A5B52E2C-37D7-9A4C-BDA7-60BA14BE3E4E}" destId="{5D95FD57-7E3E-6744-A2BD-340502068133}" srcOrd="0" destOrd="0" presId="urn:microsoft.com/office/officeart/2005/8/layout/matrix1"/>
    <dgm:cxn modelId="{01430267-904E-4F48-BF5F-51E77709EA6F}" type="presOf" srcId="{5344BF85-8E50-5A40-824F-3A8C37147B83}" destId="{EEFDB585-58B6-0846-85E1-526D05E3C3F6}" srcOrd="0" destOrd="0" presId="urn:microsoft.com/office/officeart/2005/8/layout/matrix1"/>
    <dgm:cxn modelId="{DC900D71-2825-1A41-9E9B-09F2A8F04DEE}" type="presOf" srcId="{5344BF85-8E50-5A40-824F-3A8C37147B83}" destId="{D7D40A30-5058-654E-B621-EE48957A7C92}" srcOrd="1" destOrd="0" presId="urn:microsoft.com/office/officeart/2005/8/layout/matrix1"/>
    <dgm:cxn modelId="{BD0EE271-DF28-234C-9E7F-50B953AD7E5C}" type="presOf" srcId="{8EE8048C-4152-1243-9CF2-F843786A326E}" destId="{0076080C-0937-7848-8F24-095B28D38346}" srcOrd="1" destOrd="0" presId="urn:microsoft.com/office/officeart/2005/8/layout/matrix1"/>
    <dgm:cxn modelId="{4A765673-89A4-F444-B205-35214F1C149B}" type="presOf" srcId="{BDFB9045-EFD8-B845-8A61-A31B3B96B9CC}" destId="{0FE683A3-1B2C-664B-A6C0-D34D233A066B}" srcOrd="0" destOrd="0" presId="urn:microsoft.com/office/officeart/2005/8/layout/matrix1"/>
    <dgm:cxn modelId="{64C16877-308F-2442-BAF6-4A2C009F1A55}" srcId="{D68DD947-A711-F341-AE27-43AAC605BDAD}" destId="{8EE8048C-4152-1243-9CF2-F843786A326E}" srcOrd="2" destOrd="0" parTransId="{C9CB7F36-F150-AA47-A33C-F365DEF8AC9B}" sibTransId="{66274A04-97CF-F742-81F9-6C223D1BA298}"/>
    <dgm:cxn modelId="{C21870AC-7F55-F54B-A0FC-43E264F71B07}" type="presOf" srcId="{8EE8048C-4152-1243-9CF2-F843786A326E}" destId="{AEDE2C64-B04D-ED45-8E59-9545923EA535}" srcOrd="0" destOrd="0" presId="urn:microsoft.com/office/officeart/2005/8/layout/matrix1"/>
    <dgm:cxn modelId="{158A2FB9-B9C7-A740-B2C8-82217394B576}" type="presOf" srcId="{B097DBF0-4BC4-F544-8F75-B6879E667F0D}" destId="{E076EFB1-4F34-034E-B297-000D4D1BE147}" srcOrd="1" destOrd="0" presId="urn:microsoft.com/office/officeart/2005/8/layout/matrix1"/>
    <dgm:cxn modelId="{AE2644BA-7E45-A44D-BDCA-D92110340285}" type="presOf" srcId="{B097DBF0-4BC4-F544-8F75-B6879E667F0D}" destId="{9B99B66D-BB75-A146-81CE-663BE2558038}" srcOrd="0" destOrd="0" presId="urn:microsoft.com/office/officeart/2005/8/layout/matrix1"/>
    <dgm:cxn modelId="{135387C6-68EA-264F-8BAC-2929E7F74719}" srcId="{D68DD947-A711-F341-AE27-43AAC605BDAD}" destId="{5344BF85-8E50-5A40-824F-3A8C37147B83}" srcOrd="1" destOrd="0" parTransId="{EDAB6A79-D07F-A44C-94CA-D56E38345335}" sibTransId="{0CE566E6-CA07-9D43-8A49-8EFA71A42CF9}"/>
    <dgm:cxn modelId="{27F54EFB-1BC4-5B48-8FC4-A4D859E85331}" srcId="{D68DD947-A711-F341-AE27-43AAC605BDAD}" destId="{BDFB9045-EFD8-B845-8A61-A31B3B96B9CC}" srcOrd="3" destOrd="0" parTransId="{6E6BEE0F-E68F-A340-8518-22CB6DCEA0F1}" sibTransId="{DCBE668D-F369-FF4F-A6E0-DD7B9724F278}"/>
    <dgm:cxn modelId="{F5123FFD-B8AE-FE46-B319-49025E1F4CB9}" type="presOf" srcId="{BDFB9045-EFD8-B845-8A61-A31B3B96B9CC}" destId="{230839E7-083A-3340-9EC4-778203CCA189}" srcOrd="1" destOrd="0" presId="urn:microsoft.com/office/officeart/2005/8/layout/matrix1"/>
    <dgm:cxn modelId="{A26614F7-2029-944F-A555-9524CAEB66F9}" type="presParOf" srcId="{5D95FD57-7E3E-6744-A2BD-340502068133}" destId="{788F8FD6-C636-074F-8E92-EFE57A61B9BD}" srcOrd="0" destOrd="0" presId="urn:microsoft.com/office/officeart/2005/8/layout/matrix1"/>
    <dgm:cxn modelId="{374A191F-F168-B845-A985-67E4E1A336F1}" type="presParOf" srcId="{788F8FD6-C636-074F-8E92-EFE57A61B9BD}" destId="{9B99B66D-BB75-A146-81CE-663BE2558038}" srcOrd="0" destOrd="0" presId="urn:microsoft.com/office/officeart/2005/8/layout/matrix1"/>
    <dgm:cxn modelId="{5189324B-DAD6-7F48-A63D-C0A49D3F7D6E}" type="presParOf" srcId="{788F8FD6-C636-074F-8E92-EFE57A61B9BD}" destId="{E076EFB1-4F34-034E-B297-000D4D1BE147}" srcOrd="1" destOrd="0" presId="urn:microsoft.com/office/officeart/2005/8/layout/matrix1"/>
    <dgm:cxn modelId="{151CD3F7-BD0F-7B42-8715-D6ADF103B8B2}" type="presParOf" srcId="{788F8FD6-C636-074F-8E92-EFE57A61B9BD}" destId="{EEFDB585-58B6-0846-85E1-526D05E3C3F6}" srcOrd="2" destOrd="0" presId="urn:microsoft.com/office/officeart/2005/8/layout/matrix1"/>
    <dgm:cxn modelId="{2B016D67-F4C6-994F-B5EE-A3CAAB689686}" type="presParOf" srcId="{788F8FD6-C636-074F-8E92-EFE57A61B9BD}" destId="{D7D40A30-5058-654E-B621-EE48957A7C92}" srcOrd="3" destOrd="0" presId="urn:microsoft.com/office/officeart/2005/8/layout/matrix1"/>
    <dgm:cxn modelId="{45BF7D1F-E303-B346-ADA4-93799B38C833}" type="presParOf" srcId="{788F8FD6-C636-074F-8E92-EFE57A61B9BD}" destId="{AEDE2C64-B04D-ED45-8E59-9545923EA535}" srcOrd="4" destOrd="0" presId="urn:microsoft.com/office/officeart/2005/8/layout/matrix1"/>
    <dgm:cxn modelId="{D38531B0-AD93-5343-AA68-1F0BC8C2F5C4}" type="presParOf" srcId="{788F8FD6-C636-074F-8E92-EFE57A61B9BD}" destId="{0076080C-0937-7848-8F24-095B28D38346}" srcOrd="5" destOrd="0" presId="urn:microsoft.com/office/officeart/2005/8/layout/matrix1"/>
    <dgm:cxn modelId="{1FC0731A-81BC-2447-81E5-42EF5454C96D}" type="presParOf" srcId="{788F8FD6-C636-074F-8E92-EFE57A61B9BD}" destId="{0FE683A3-1B2C-664B-A6C0-D34D233A066B}" srcOrd="6" destOrd="0" presId="urn:microsoft.com/office/officeart/2005/8/layout/matrix1"/>
    <dgm:cxn modelId="{9F1E9025-40A4-2E48-A26E-79DE1D0D1478}" type="presParOf" srcId="{788F8FD6-C636-074F-8E92-EFE57A61B9BD}" destId="{230839E7-083A-3340-9EC4-778203CCA189}" srcOrd="7" destOrd="0" presId="urn:microsoft.com/office/officeart/2005/8/layout/matrix1"/>
    <dgm:cxn modelId="{1804AD50-9660-0D44-B30C-D57685F7041B}" type="presParOf" srcId="{5D95FD57-7E3E-6744-A2BD-340502068133}" destId="{1F87B297-9A5D-F14F-A128-FC3AB91562FB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3AC2B01-C65E-4646-B483-F26083ADE679}" type="doc">
      <dgm:prSet loTypeId="urn:microsoft.com/office/officeart/2009/3/layout/IncreasingArrowsProcess" loCatId="" qsTypeId="urn:microsoft.com/office/officeart/2005/8/quickstyle/simple2" qsCatId="simple" csTypeId="urn:microsoft.com/office/officeart/2005/8/colors/accent1_2" csCatId="accent1" phldr="1"/>
      <dgm:spPr/>
    </dgm:pt>
    <dgm:pt modelId="{0992931A-F6F1-AE4D-B46B-EF082FF28F53}">
      <dgm:prSet phldrT="[Text]" custT="1"/>
      <dgm:spPr/>
      <dgm:t>
        <a:bodyPr/>
        <a:lstStyle/>
        <a:p>
          <a:r>
            <a:rPr lang="en-GB" sz="3200"/>
            <a:t>HOW THE COMPANY STRUGLLED WITH THE TECHNOLOGY</a:t>
          </a:r>
        </a:p>
      </dgm:t>
    </dgm:pt>
    <dgm:pt modelId="{1065D08A-A5ED-F848-973C-BF8B1116797D}" type="parTrans" cxnId="{F334149C-E26C-FE4C-8331-54230BD374E2}">
      <dgm:prSet/>
      <dgm:spPr/>
      <dgm:t>
        <a:bodyPr/>
        <a:lstStyle/>
        <a:p>
          <a:endParaRPr lang="en-GB"/>
        </a:p>
      </dgm:t>
    </dgm:pt>
    <dgm:pt modelId="{F75C23C3-0EBD-AA42-ADCD-FBB4D5ADC6F7}" type="sibTrans" cxnId="{F334149C-E26C-FE4C-8331-54230BD374E2}">
      <dgm:prSet/>
      <dgm:spPr/>
      <dgm:t>
        <a:bodyPr/>
        <a:lstStyle/>
        <a:p>
          <a:endParaRPr lang="en-GB"/>
        </a:p>
      </dgm:t>
    </dgm:pt>
    <dgm:pt modelId="{3DA10354-9113-1C43-AF80-8E1F37CA78C4}">
      <dgm:prSet phldrT="[Text]"/>
      <dgm:spPr/>
      <dgm:t>
        <a:bodyPr/>
        <a:lstStyle/>
        <a:p>
          <a:r>
            <a:rPr lang="en-GB" dirty="0"/>
            <a:t> E BAY  WOULD SPEND MORE IN PRTENERSHIP</a:t>
          </a:r>
        </a:p>
      </dgm:t>
    </dgm:pt>
    <dgm:pt modelId="{C13113DD-21F3-FB41-A8F9-372BC6D352CD}" type="parTrans" cxnId="{AD3A744B-3DEE-9042-99C2-73311BAFFD7D}">
      <dgm:prSet/>
      <dgm:spPr/>
      <dgm:t>
        <a:bodyPr/>
        <a:lstStyle/>
        <a:p>
          <a:endParaRPr lang="en-GB"/>
        </a:p>
      </dgm:t>
    </dgm:pt>
    <dgm:pt modelId="{65018C23-A858-D346-9B2A-CCFBB48F0DAB}" type="sibTrans" cxnId="{AD3A744B-3DEE-9042-99C2-73311BAFFD7D}">
      <dgm:prSet/>
      <dgm:spPr/>
      <dgm:t>
        <a:bodyPr/>
        <a:lstStyle/>
        <a:p>
          <a:endParaRPr lang="en-GB"/>
        </a:p>
      </dgm:t>
    </dgm:pt>
    <dgm:pt modelId="{DD4548A8-6944-C74A-9CE6-3A2EC3B70E58}">
      <dgm:prSet phldrT="[Text]"/>
      <dgm:spPr/>
      <dgm:t>
        <a:bodyPr/>
        <a:lstStyle/>
        <a:p>
          <a:r>
            <a:rPr lang="en-GB" dirty="0"/>
            <a:t>E BAY MIGHT BE BACKRUPT</a:t>
          </a:r>
        </a:p>
        <a:p>
          <a:endParaRPr lang="en-GB" dirty="0"/>
        </a:p>
      </dgm:t>
    </dgm:pt>
    <dgm:pt modelId="{69ED53BB-11D2-D541-8EC0-1B4C003537F9}" type="sibTrans" cxnId="{34852D5C-ACB1-0A4F-B76E-5C310DCDAC45}">
      <dgm:prSet/>
      <dgm:spPr/>
      <dgm:t>
        <a:bodyPr/>
        <a:lstStyle/>
        <a:p>
          <a:endParaRPr lang="en-GB"/>
        </a:p>
      </dgm:t>
    </dgm:pt>
    <dgm:pt modelId="{9A03D9DE-E749-504F-98E0-037068A81EDE}" type="parTrans" cxnId="{34852D5C-ACB1-0A4F-B76E-5C310DCDAC45}">
      <dgm:prSet/>
      <dgm:spPr/>
      <dgm:t>
        <a:bodyPr/>
        <a:lstStyle/>
        <a:p>
          <a:endParaRPr lang="en-GB"/>
        </a:p>
      </dgm:t>
    </dgm:pt>
    <dgm:pt modelId="{15EFD982-E1CF-6E4D-A916-15593C24B692}" type="pres">
      <dgm:prSet presAssocID="{F3AC2B01-C65E-4646-B483-F26083ADE679}" presName="Name0" presStyleCnt="0">
        <dgm:presLayoutVars>
          <dgm:chMax val="5"/>
          <dgm:chPref val="5"/>
          <dgm:dir/>
          <dgm:animLvl val="lvl"/>
        </dgm:presLayoutVars>
      </dgm:prSet>
      <dgm:spPr/>
    </dgm:pt>
    <dgm:pt modelId="{D8AB1962-40A5-6840-B8D6-EFB3C8254035}" type="pres">
      <dgm:prSet presAssocID="{0992931A-F6F1-AE4D-B46B-EF082FF28F53}" presName="parentText1" presStyleLbl="node1" presStyleIdx="0" presStyleCnt="3">
        <dgm:presLayoutVars>
          <dgm:chMax/>
          <dgm:chPref val="3"/>
          <dgm:bulletEnabled val="1"/>
        </dgm:presLayoutVars>
      </dgm:prSet>
      <dgm:spPr/>
    </dgm:pt>
    <dgm:pt modelId="{66E7433E-F5CE-1446-B2BC-1B12B0D30748}" type="pres">
      <dgm:prSet presAssocID="{3DA10354-9113-1C43-AF80-8E1F37CA78C4}" presName="parentText2" presStyleLbl="node1" presStyleIdx="1" presStyleCnt="3" custLinFactNeighborX="-2891" custLinFactNeighborY="233">
        <dgm:presLayoutVars>
          <dgm:chMax/>
          <dgm:chPref val="3"/>
          <dgm:bulletEnabled val="1"/>
        </dgm:presLayoutVars>
      </dgm:prSet>
      <dgm:spPr/>
    </dgm:pt>
    <dgm:pt modelId="{03241995-91BC-874B-8C20-00FC01603C89}" type="pres">
      <dgm:prSet presAssocID="{DD4548A8-6944-C74A-9CE6-3A2EC3B70E58}" presName="parentText3" presStyleLbl="node1" presStyleIdx="2" presStyleCnt="3" custLinFactNeighborX="-3593" custLinFactNeighborY="9110">
        <dgm:presLayoutVars>
          <dgm:chMax/>
          <dgm:chPref val="3"/>
          <dgm:bulletEnabled val="1"/>
        </dgm:presLayoutVars>
      </dgm:prSet>
      <dgm:spPr/>
    </dgm:pt>
  </dgm:ptLst>
  <dgm:cxnLst>
    <dgm:cxn modelId="{AD3A744B-3DEE-9042-99C2-73311BAFFD7D}" srcId="{F3AC2B01-C65E-4646-B483-F26083ADE679}" destId="{3DA10354-9113-1C43-AF80-8E1F37CA78C4}" srcOrd="1" destOrd="0" parTransId="{C13113DD-21F3-FB41-A8F9-372BC6D352CD}" sibTransId="{65018C23-A858-D346-9B2A-CCFBB48F0DAB}"/>
    <dgm:cxn modelId="{34852D5C-ACB1-0A4F-B76E-5C310DCDAC45}" srcId="{F3AC2B01-C65E-4646-B483-F26083ADE679}" destId="{DD4548A8-6944-C74A-9CE6-3A2EC3B70E58}" srcOrd="2" destOrd="0" parTransId="{9A03D9DE-E749-504F-98E0-037068A81EDE}" sibTransId="{69ED53BB-11D2-D541-8EC0-1B4C003537F9}"/>
    <dgm:cxn modelId="{BF744491-FBC4-1F45-83F8-043E15FDF1D7}" type="presOf" srcId="{3DA10354-9113-1C43-AF80-8E1F37CA78C4}" destId="{66E7433E-F5CE-1446-B2BC-1B12B0D30748}" srcOrd="0" destOrd="0" presId="urn:microsoft.com/office/officeart/2009/3/layout/IncreasingArrowsProcess"/>
    <dgm:cxn modelId="{A15F9493-F8B5-844B-8F07-87E0460E7AB6}" type="presOf" srcId="{0992931A-F6F1-AE4D-B46B-EF082FF28F53}" destId="{D8AB1962-40A5-6840-B8D6-EFB3C8254035}" srcOrd="0" destOrd="0" presId="urn:microsoft.com/office/officeart/2009/3/layout/IncreasingArrowsProcess"/>
    <dgm:cxn modelId="{F334149C-E26C-FE4C-8331-54230BD374E2}" srcId="{F3AC2B01-C65E-4646-B483-F26083ADE679}" destId="{0992931A-F6F1-AE4D-B46B-EF082FF28F53}" srcOrd="0" destOrd="0" parTransId="{1065D08A-A5ED-F848-973C-BF8B1116797D}" sibTransId="{F75C23C3-0EBD-AA42-ADCD-FBB4D5ADC6F7}"/>
    <dgm:cxn modelId="{38134FCF-7B18-734C-BB37-80AA69F609B1}" type="presOf" srcId="{DD4548A8-6944-C74A-9CE6-3A2EC3B70E58}" destId="{03241995-91BC-874B-8C20-00FC01603C89}" srcOrd="0" destOrd="0" presId="urn:microsoft.com/office/officeart/2009/3/layout/IncreasingArrowsProcess"/>
    <dgm:cxn modelId="{F34F6FE1-BB87-4848-A238-E7DABC736242}" type="presOf" srcId="{F3AC2B01-C65E-4646-B483-F26083ADE679}" destId="{15EFD982-E1CF-6E4D-A916-15593C24B692}" srcOrd="0" destOrd="0" presId="urn:microsoft.com/office/officeart/2009/3/layout/IncreasingArrowsProcess"/>
    <dgm:cxn modelId="{08C8E38C-4686-244B-BB34-AD586CD1EF17}" type="presParOf" srcId="{15EFD982-E1CF-6E4D-A916-15593C24B692}" destId="{D8AB1962-40A5-6840-B8D6-EFB3C8254035}" srcOrd="0" destOrd="0" presId="urn:microsoft.com/office/officeart/2009/3/layout/IncreasingArrowsProcess"/>
    <dgm:cxn modelId="{3A42CC3A-071F-CB43-9D82-4127686BECF5}" type="presParOf" srcId="{15EFD982-E1CF-6E4D-A916-15593C24B692}" destId="{66E7433E-F5CE-1446-B2BC-1B12B0D30748}" srcOrd="1" destOrd="0" presId="urn:microsoft.com/office/officeart/2009/3/layout/IncreasingArrowsProcess"/>
    <dgm:cxn modelId="{C1301175-55AB-4545-8A54-98A2A9E29684}" type="presParOf" srcId="{15EFD982-E1CF-6E4D-A916-15593C24B692}" destId="{03241995-91BC-874B-8C20-00FC01603C89}" srcOrd="2" destOrd="0" presId="urn:microsoft.com/office/officeart/2009/3/layout/IncreasingArrows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D099683-504F-6B4F-9BD9-1B3E216FD439}" type="doc">
      <dgm:prSet loTypeId="urn:microsoft.com/office/officeart/2005/8/layout/radial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CBCCBCB-DA28-EC4E-BA93-F6BE5C60DD96}">
      <dgm:prSet phldrT="[Text]"/>
      <dgm:spPr/>
      <dgm:t>
        <a:bodyPr/>
        <a:lstStyle/>
        <a:p>
          <a:r>
            <a:rPr lang="en-GB"/>
            <a:t>Makes peoples live easier by :</a:t>
          </a:r>
        </a:p>
      </dgm:t>
    </dgm:pt>
    <dgm:pt modelId="{00DB9902-AB71-8A41-98C1-570828E0ADB7}" type="parTrans" cxnId="{FD33BF13-3265-4047-A817-7C09B5564B89}">
      <dgm:prSet/>
      <dgm:spPr/>
      <dgm:t>
        <a:bodyPr/>
        <a:lstStyle/>
        <a:p>
          <a:endParaRPr lang="en-GB"/>
        </a:p>
      </dgm:t>
    </dgm:pt>
    <dgm:pt modelId="{77C176DF-5ACB-7748-A931-3CAB04AA4D19}" type="sibTrans" cxnId="{FD33BF13-3265-4047-A817-7C09B5564B89}">
      <dgm:prSet/>
      <dgm:spPr/>
      <dgm:t>
        <a:bodyPr/>
        <a:lstStyle/>
        <a:p>
          <a:endParaRPr lang="en-GB"/>
        </a:p>
      </dgm:t>
    </dgm:pt>
    <dgm:pt modelId="{CDC7343F-70B1-5248-9935-9E725C8D55CA}">
      <dgm:prSet phldrT="[Text]"/>
      <dgm:spPr/>
      <dgm:t>
        <a:bodyPr/>
        <a:lstStyle/>
        <a:p>
          <a:r>
            <a:rPr lang="en-GB"/>
            <a:t>Phone apps</a:t>
          </a:r>
        </a:p>
      </dgm:t>
    </dgm:pt>
    <dgm:pt modelId="{B8F25214-D7A0-E24C-AE61-F6B12AD5C4FF}" type="parTrans" cxnId="{8247C3F3-800A-FB40-94FB-0EDBC6BDD182}">
      <dgm:prSet/>
      <dgm:spPr/>
      <dgm:t>
        <a:bodyPr/>
        <a:lstStyle/>
        <a:p>
          <a:endParaRPr lang="en-GB"/>
        </a:p>
      </dgm:t>
    </dgm:pt>
    <dgm:pt modelId="{959F1047-A5B0-944D-A1F6-9DEB3F5566A8}" type="sibTrans" cxnId="{8247C3F3-800A-FB40-94FB-0EDBC6BDD182}">
      <dgm:prSet/>
      <dgm:spPr/>
      <dgm:t>
        <a:bodyPr/>
        <a:lstStyle/>
        <a:p>
          <a:endParaRPr lang="en-GB"/>
        </a:p>
      </dgm:t>
    </dgm:pt>
    <dgm:pt modelId="{1A3D880B-4266-0C48-BD62-88F87A76330C}">
      <dgm:prSet phldrT="[Text]"/>
      <dgm:spPr/>
      <dgm:t>
        <a:bodyPr/>
        <a:lstStyle/>
        <a:p>
          <a:r>
            <a:rPr lang="en-US" b="1">
              <a:cs typeface="Calibri"/>
            </a:rPr>
            <a:t>Scan and go </a:t>
          </a:r>
          <a:endParaRPr lang="en-GB"/>
        </a:p>
      </dgm:t>
    </dgm:pt>
    <dgm:pt modelId="{4D12B95B-99B9-4B4D-8DAD-A1DAC4A88300}" type="parTrans" cxnId="{05300408-4822-A74E-A6CB-0F06D9551BFC}">
      <dgm:prSet/>
      <dgm:spPr/>
      <dgm:t>
        <a:bodyPr/>
        <a:lstStyle/>
        <a:p>
          <a:endParaRPr lang="en-GB"/>
        </a:p>
      </dgm:t>
    </dgm:pt>
    <dgm:pt modelId="{25C0B862-244A-6F4A-A70B-897970BD6E2D}" type="sibTrans" cxnId="{05300408-4822-A74E-A6CB-0F06D9551BFC}">
      <dgm:prSet/>
      <dgm:spPr/>
      <dgm:t>
        <a:bodyPr/>
        <a:lstStyle/>
        <a:p>
          <a:endParaRPr lang="en-GB"/>
        </a:p>
      </dgm:t>
    </dgm:pt>
    <dgm:pt modelId="{03FEE80C-388F-1243-9C30-EF2E333DF739}">
      <dgm:prSet phldrT="[Text]"/>
      <dgm:spPr/>
      <dgm:t>
        <a:bodyPr/>
        <a:lstStyle/>
        <a:p>
          <a:r>
            <a:rPr lang="en-US" b="1">
              <a:cs typeface="Calibri"/>
            </a:rPr>
            <a:t>Smart tracking</a:t>
          </a:r>
          <a:endParaRPr lang="en-GB"/>
        </a:p>
      </dgm:t>
    </dgm:pt>
    <dgm:pt modelId="{418C660F-B963-BC4E-A641-58D99302A106}" type="parTrans" cxnId="{A4EFE958-021B-6341-8941-3CD822B74E4B}">
      <dgm:prSet/>
      <dgm:spPr/>
      <dgm:t>
        <a:bodyPr/>
        <a:lstStyle/>
        <a:p>
          <a:endParaRPr lang="en-GB"/>
        </a:p>
      </dgm:t>
    </dgm:pt>
    <dgm:pt modelId="{FB78794A-9678-BD48-A76D-831A877AD8CD}" type="sibTrans" cxnId="{A4EFE958-021B-6341-8941-3CD822B74E4B}">
      <dgm:prSet/>
      <dgm:spPr/>
      <dgm:t>
        <a:bodyPr/>
        <a:lstStyle/>
        <a:p>
          <a:endParaRPr lang="en-GB"/>
        </a:p>
      </dgm:t>
    </dgm:pt>
    <dgm:pt modelId="{F37C80F0-83E9-AC4D-864C-816B7A2A8B67}">
      <dgm:prSet phldrT="[Text]"/>
      <dgm:spPr/>
      <dgm:t>
        <a:bodyPr/>
        <a:lstStyle/>
        <a:p>
          <a:r>
            <a:rPr lang="en-US" b="1">
              <a:cs typeface="Calibri"/>
            </a:rPr>
            <a:t>Click and collect </a:t>
          </a:r>
          <a:endParaRPr lang="en-GB"/>
        </a:p>
      </dgm:t>
    </dgm:pt>
    <dgm:pt modelId="{AC2C06FD-9000-714F-B1E1-B6E2B06CAE0E}" type="parTrans" cxnId="{04C53DBB-8364-2D44-AC02-9EB3237CAFCB}">
      <dgm:prSet/>
      <dgm:spPr/>
      <dgm:t>
        <a:bodyPr/>
        <a:lstStyle/>
        <a:p>
          <a:endParaRPr lang="en-GB"/>
        </a:p>
      </dgm:t>
    </dgm:pt>
    <dgm:pt modelId="{0BD94D1D-BDD5-E943-B5A1-D22EA4652BCD}" type="sibTrans" cxnId="{04C53DBB-8364-2D44-AC02-9EB3237CAFCB}">
      <dgm:prSet/>
      <dgm:spPr/>
      <dgm:t>
        <a:bodyPr/>
        <a:lstStyle/>
        <a:p>
          <a:endParaRPr lang="en-GB"/>
        </a:p>
      </dgm:t>
    </dgm:pt>
    <dgm:pt modelId="{451C12FF-9F76-0042-A566-09498DF7F63E}">
      <dgm:prSet/>
      <dgm:spPr/>
      <dgm:t>
        <a:bodyPr/>
        <a:lstStyle/>
        <a:p>
          <a:r>
            <a:rPr lang="en-US" b="1">
              <a:cs typeface="Calibri"/>
            </a:rPr>
            <a:t>Self checkout </a:t>
          </a:r>
        </a:p>
      </dgm:t>
    </dgm:pt>
    <dgm:pt modelId="{36190D01-7CFD-274A-9A33-02D70C181F39}" type="parTrans" cxnId="{C3439B17-4EA5-9D4C-BABF-13B9BE184B1F}">
      <dgm:prSet/>
      <dgm:spPr/>
      <dgm:t>
        <a:bodyPr/>
        <a:lstStyle/>
        <a:p>
          <a:endParaRPr lang="en-GB"/>
        </a:p>
      </dgm:t>
    </dgm:pt>
    <dgm:pt modelId="{CE4E47BD-5486-264E-9AB2-DA5B22011F56}" type="sibTrans" cxnId="{C3439B17-4EA5-9D4C-BABF-13B9BE184B1F}">
      <dgm:prSet/>
      <dgm:spPr/>
      <dgm:t>
        <a:bodyPr/>
        <a:lstStyle/>
        <a:p>
          <a:endParaRPr lang="en-GB"/>
        </a:p>
      </dgm:t>
    </dgm:pt>
    <dgm:pt modelId="{95EF932A-263D-164D-B90B-C02AC230BE24}" type="pres">
      <dgm:prSet presAssocID="{FD099683-504F-6B4F-9BD9-1B3E216FD439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9DB2395-A066-5F4C-8501-08F8CE4658C5}" type="pres">
      <dgm:prSet presAssocID="{CCBCCBCB-DA28-EC4E-BA93-F6BE5C60DD96}" presName="centerShape" presStyleLbl="node0" presStyleIdx="0" presStyleCnt="1" custScaleX="246957" custScaleY="197287" custLinFactNeighborX="-11212" custLinFactNeighborY="6349"/>
      <dgm:spPr/>
    </dgm:pt>
    <dgm:pt modelId="{1C324C6A-D902-C944-AE80-0A38DDF995F4}" type="pres">
      <dgm:prSet presAssocID="{B8F25214-D7A0-E24C-AE61-F6B12AD5C4FF}" presName="parTrans" presStyleLbl="sibTrans2D1" presStyleIdx="0" presStyleCnt="5"/>
      <dgm:spPr/>
    </dgm:pt>
    <dgm:pt modelId="{B5B85376-82BB-1E4F-B82D-AA9AFCE4AAFE}" type="pres">
      <dgm:prSet presAssocID="{B8F25214-D7A0-E24C-AE61-F6B12AD5C4FF}" presName="connectorText" presStyleLbl="sibTrans2D1" presStyleIdx="0" presStyleCnt="5"/>
      <dgm:spPr/>
    </dgm:pt>
    <dgm:pt modelId="{15862ED2-4E50-8940-899C-28E96DC977B8}" type="pres">
      <dgm:prSet presAssocID="{CDC7343F-70B1-5248-9935-9E725C8D55CA}" presName="node" presStyleLbl="node1" presStyleIdx="0" presStyleCnt="5" custScaleX="168149" custRadScaleRad="105563" custRadScaleInc="49253">
        <dgm:presLayoutVars>
          <dgm:bulletEnabled val="1"/>
        </dgm:presLayoutVars>
      </dgm:prSet>
      <dgm:spPr/>
    </dgm:pt>
    <dgm:pt modelId="{DA92BD53-A35F-0745-8BF0-90CC44027565}" type="pres">
      <dgm:prSet presAssocID="{4D12B95B-99B9-4B4D-8DAD-A1DAC4A88300}" presName="parTrans" presStyleLbl="sibTrans2D1" presStyleIdx="1" presStyleCnt="5"/>
      <dgm:spPr/>
    </dgm:pt>
    <dgm:pt modelId="{315A2DE9-6461-024A-AA6A-34D4910E1A49}" type="pres">
      <dgm:prSet presAssocID="{4D12B95B-99B9-4B4D-8DAD-A1DAC4A88300}" presName="connectorText" presStyleLbl="sibTrans2D1" presStyleIdx="1" presStyleCnt="5"/>
      <dgm:spPr/>
    </dgm:pt>
    <dgm:pt modelId="{42763749-9699-5E4F-841E-BD101051058B}" type="pres">
      <dgm:prSet presAssocID="{1A3D880B-4266-0C48-BD62-88F87A76330C}" presName="node" presStyleLbl="node1" presStyleIdx="1" presStyleCnt="5" custScaleX="140593" custRadScaleRad="135959" custRadScaleInc="18246">
        <dgm:presLayoutVars>
          <dgm:bulletEnabled val="1"/>
        </dgm:presLayoutVars>
      </dgm:prSet>
      <dgm:spPr/>
    </dgm:pt>
    <dgm:pt modelId="{720EE4F5-FDDD-F34A-8EE3-D6F56FD46715}" type="pres">
      <dgm:prSet presAssocID="{418C660F-B963-BC4E-A641-58D99302A106}" presName="parTrans" presStyleLbl="sibTrans2D1" presStyleIdx="2" presStyleCnt="5"/>
      <dgm:spPr/>
    </dgm:pt>
    <dgm:pt modelId="{1D11B1F4-D870-5B43-8F64-BBC18C237EFE}" type="pres">
      <dgm:prSet presAssocID="{418C660F-B963-BC4E-A641-58D99302A106}" presName="connectorText" presStyleLbl="sibTrans2D1" presStyleIdx="2" presStyleCnt="5"/>
      <dgm:spPr/>
    </dgm:pt>
    <dgm:pt modelId="{2FD90986-5BDC-F24B-BFA6-5A8FF247F902}" type="pres">
      <dgm:prSet presAssocID="{03FEE80C-388F-1243-9C30-EF2E333DF739}" presName="node" presStyleLbl="node1" presStyleIdx="2" presStyleCnt="5" custScaleX="147960" custRadScaleRad="132699" custRadScaleInc="-36929">
        <dgm:presLayoutVars>
          <dgm:bulletEnabled val="1"/>
        </dgm:presLayoutVars>
      </dgm:prSet>
      <dgm:spPr/>
    </dgm:pt>
    <dgm:pt modelId="{4C62629C-4533-444D-BCBA-A381404B9243}" type="pres">
      <dgm:prSet presAssocID="{AC2C06FD-9000-714F-B1E1-B6E2B06CAE0E}" presName="parTrans" presStyleLbl="sibTrans2D1" presStyleIdx="3" presStyleCnt="5"/>
      <dgm:spPr/>
    </dgm:pt>
    <dgm:pt modelId="{CE437DA6-90A3-6942-B1E5-7A1A2EE2EDA2}" type="pres">
      <dgm:prSet presAssocID="{AC2C06FD-9000-714F-B1E1-B6E2B06CAE0E}" presName="connectorText" presStyleLbl="sibTrans2D1" presStyleIdx="3" presStyleCnt="5"/>
      <dgm:spPr/>
    </dgm:pt>
    <dgm:pt modelId="{148FF5C5-1A0C-CB45-A50D-490ACB27EBE0}" type="pres">
      <dgm:prSet presAssocID="{F37C80F0-83E9-AC4D-864C-816B7A2A8B67}" presName="node" presStyleLbl="node1" presStyleIdx="3" presStyleCnt="5" custScaleX="167791" custRadScaleRad="179333" custRadScaleInc="77512">
        <dgm:presLayoutVars>
          <dgm:bulletEnabled val="1"/>
        </dgm:presLayoutVars>
      </dgm:prSet>
      <dgm:spPr/>
    </dgm:pt>
    <dgm:pt modelId="{55021B89-02FE-F448-BE34-C0E41857E22A}" type="pres">
      <dgm:prSet presAssocID="{36190D01-7CFD-274A-9A33-02D70C181F39}" presName="parTrans" presStyleLbl="sibTrans2D1" presStyleIdx="4" presStyleCnt="5"/>
      <dgm:spPr/>
    </dgm:pt>
    <dgm:pt modelId="{57C6A3B1-6E21-5F40-ABE4-B55E4B42780B}" type="pres">
      <dgm:prSet presAssocID="{36190D01-7CFD-274A-9A33-02D70C181F39}" presName="connectorText" presStyleLbl="sibTrans2D1" presStyleIdx="4" presStyleCnt="5"/>
      <dgm:spPr/>
    </dgm:pt>
    <dgm:pt modelId="{1E3CDBEA-190D-7B4E-ACAA-4FCCFF2E4E7D}" type="pres">
      <dgm:prSet presAssocID="{451C12FF-9F76-0042-A566-09498DF7F63E}" presName="node" presStyleLbl="node1" presStyleIdx="4" presStyleCnt="5" custScaleX="155181" custRadScaleRad="156355" custRadScaleInc="50977">
        <dgm:presLayoutVars>
          <dgm:bulletEnabled val="1"/>
        </dgm:presLayoutVars>
      </dgm:prSet>
      <dgm:spPr/>
    </dgm:pt>
  </dgm:ptLst>
  <dgm:cxnLst>
    <dgm:cxn modelId="{43C87D01-64B5-6B4F-A1E7-67331B94BA3C}" type="presOf" srcId="{AC2C06FD-9000-714F-B1E1-B6E2B06CAE0E}" destId="{4C62629C-4533-444D-BCBA-A381404B9243}" srcOrd="0" destOrd="0" presId="urn:microsoft.com/office/officeart/2005/8/layout/radial5"/>
    <dgm:cxn modelId="{05300408-4822-A74E-A6CB-0F06D9551BFC}" srcId="{CCBCCBCB-DA28-EC4E-BA93-F6BE5C60DD96}" destId="{1A3D880B-4266-0C48-BD62-88F87A76330C}" srcOrd="1" destOrd="0" parTransId="{4D12B95B-99B9-4B4D-8DAD-A1DAC4A88300}" sibTransId="{25C0B862-244A-6F4A-A70B-897970BD6E2D}"/>
    <dgm:cxn modelId="{FD33BF13-3265-4047-A817-7C09B5564B89}" srcId="{FD099683-504F-6B4F-9BD9-1B3E216FD439}" destId="{CCBCCBCB-DA28-EC4E-BA93-F6BE5C60DD96}" srcOrd="0" destOrd="0" parTransId="{00DB9902-AB71-8A41-98C1-570828E0ADB7}" sibTransId="{77C176DF-5ACB-7748-A931-3CAB04AA4D19}"/>
    <dgm:cxn modelId="{C3439B17-4EA5-9D4C-BABF-13B9BE184B1F}" srcId="{CCBCCBCB-DA28-EC4E-BA93-F6BE5C60DD96}" destId="{451C12FF-9F76-0042-A566-09498DF7F63E}" srcOrd="4" destOrd="0" parTransId="{36190D01-7CFD-274A-9A33-02D70C181F39}" sibTransId="{CE4E47BD-5486-264E-9AB2-DA5B22011F56}"/>
    <dgm:cxn modelId="{1071B617-D430-1046-AAD5-71060B5F748F}" type="presOf" srcId="{418C660F-B963-BC4E-A641-58D99302A106}" destId="{720EE4F5-FDDD-F34A-8EE3-D6F56FD46715}" srcOrd="0" destOrd="0" presId="urn:microsoft.com/office/officeart/2005/8/layout/radial5"/>
    <dgm:cxn modelId="{67896A1D-3776-0C4E-8057-18BCF91BB271}" type="presOf" srcId="{451C12FF-9F76-0042-A566-09498DF7F63E}" destId="{1E3CDBEA-190D-7B4E-ACAA-4FCCFF2E4E7D}" srcOrd="0" destOrd="0" presId="urn:microsoft.com/office/officeart/2005/8/layout/radial5"/>
    <dgm:cxn modelId="{33B18D21-45C6-B54E-8F30-F21DEF703E38}" type="presOf" srcId="{AC2C06FD-9000-714F-B1E1-B6E2B06CAE0E}" destId="{CE437DA6-90A3-6942-B1E5-7A1A2EE2EDA2}" srcOrd="1" destOrd="0" presId="urn:microsoft.com/office/officeart/2005/8/layout/radial5"/>
    <dgm:cxn modelId="{F6ADFD23-FC0C-9E4E-B640-BD70FC92F9CF}" type="presOf" srcId="{B8F25214-D7A0-E24C-AE61-F6B12AD5C4FF}" destId="{B5B85376-82BB-1E4F-B82D-AA9AFCE4AAFE}" srcOrd="1" destOrd="0" presId="urn:microsoft.com/office/officeart/2005/8/layout/radial5"/>
    <dgm:cxn modelId="{2CC2882E-7B9C-034E-BE30-C7F9FA0794A4}" type="presOf" srcId="{418C660F-B963-BC4E-A641-58D99302A106}" destId="{1D11B1F4-D870-5B43-8F64-BBC18C237EFE}" srcOrd="1" destOrd="0" presId="urn:microsoft.com/office/officeart/2005/8/layout/radial5"/>
    <dgm:cxn modelId="{86EF6F3C-97E2-AC48-9AA3-EDD779C062AD}" type="presOf" srcId="{FD099683-504F-6B4F-9BD9-1B3E216FD439}" destId="{95EF932A-263D-164D-B90B-C02AC230BE24}" srcOrd="0" destOrd="0" presId="urn:microsoft.com/office/officeart/2005/8/layout/radial5"/>
    <dgm:cxn modelId="{FF793E47-76BB-BB48-A024-D9EF6D08A6BC}" type="presOf" srcId="{36190D01-7CFD-274A-9A33-02D70C181F39}" destId="{57C6A3B1-6E21-5F40-ABE4-B55E4B42780B}" srcOrd="1" destOrd="0" presId="urn:microsoft.com/office/officeart/2005/8/layout/radial5"/>
    <dgm:cxn modelId="{716BC558-9825-7E4D-B37C-81D341CBCBD2}" type="presOf" srcId="{CDC7343F-70B1-5248-9935-9E725C8D55CA}" destId="{15862ED2-4E50-8940-899C-28E96DC977B8}" srcOrd="0" destOrd="0" presId="urn:microsoft.com/office/officeart/2005/8/layout/radial5"/>
    <dgm:cxn modelId="{A4EFE958-021B-6341-8941-3CD822B74E4B}" srcId="{CCBCCBCB-DA28-EC4E-BA93-F6BE5C60DD96}" destId="{03FEE80C-388F-1243-9C30-EF2E333DF739}" srcOrd="2" destOrd="0" parTransId="{418C660F-B963-BC4E-A641-58D99302A106}" sibTransId="{FB78794A-9678-BD48-A76D-831A877AD8CD}"/>
    <dgm:cxn modelId="{4E406679-E30C-7F45-823B-60840E106804}" type="presOf" srcId="{B8F25214-D7A0-E24C-AE61-F6B12AD5C4FF}" destId="{1C324C6A-D902-C944-AE80-0A38DDF995F4}" srcOrd="0" destOrd="0" presId="urn:microsoft.com/office/officeart/2005/8/layout/radial5"/>
    <dgm:cxn modelId="{23556B99-59B5-D34F-8514-3715C68B2927}" type="presOf" srcId="{36190D01-7CFD-274A-9A33-02D70C181F39}" destId="{55021B89-02FE-F448-BE34-C0E41857E22A}" srcOrd="0" destOrd="0" presId="urn:microsoft.com/office/officeart/2005/8/layout/radial5"/>
    <dgm:cxn modelId="{3B0833A1-CE50-564F-A686-1AACA691686B}" type="presOf" srcId="{03FEE80C-388F-1243-9C30-EF2E333DF739}" destId="{2FD90986-5BDC-F24B-BFA6-5A8FF247F902}" srcOrd="0" destOrd="0" presId="urn:microsoft.com/office/officeart/2005/8/layout/radial5"/>
    <dgm:cxn modelId="{5AFFDDA1-69C4-C442-B076-6ED042DFB1F6}" type="presOf" srcId="{F37C80F0-83E9-AC4D-864C-816B7A2A8B67}" destId="{148FF5C5-1A0C-CB45-A50D-490ACB27EBE0}" srcOrd="0" destOrd="0" presId="urn:microsoft.com/office/officeart/2005/8/layout/radial5"/>
    <dgm:cxn modelId="{E6883ABB-62F4-A54A-9FFA-A0C0681C9F02}" type="presOf" srcId="{4D12B95B-99B9-4B4D-8DAD-A1DAC4A88300}" destId="{315A2DE9-6461-024A-AA6A-34D4910E1A49}" srcOrd="1" destOrd="0" presId="urn:microsoft.com/office/officeart/2005/8/layout/radial5"/>
    <dgm:cxn modelId="{04C53DBB-8364-2D44-AC02-9EB3237CAFCB}" srcId="{CCBCCBCB-DA28-EC4E-BA93-F6BE5C60DD96}" destId="{F37C80F0-83E9-AC4D-864C-816B7A2A8B67}" srcOrd="3" destOrd="0" parTransId="{AC2C06FD-9000-714F-B1E1-B6E2B06CAE0E}" sibTransId="{0BD94D1D-BDD5-E943-B5A1-D22EA4652BCD}"/>
    <dgm:cxn modelId="{5E9974BB-20FC-EB45-9834-44439BEF3A7E}" type="presOf" srcId="{4D12B95B-99B9-4B4D-8DAD-A1DAC4A88300}" destId="{DA92BD53-A35F-0745-8BF0-90CC44027565}" srcOrd="0" destOrd="0" presId="urn:microsoft.com/office/officeart/2005/8/layout/radial5"/>
    <dgm:cxn modelId="{5EBFC8C6-BB20-4641-A7A9-AE5125A91C95}" type="presOf" srcId="{1A3D880B-4266-0C48-BD62-88F87A76330C}" destId="{42763749-9699-5E4F-841E-BD101051058B}" srcOrd="0" destOrd="0" presId="urn:microsoft.com/office/officeart/2005/8/layout/radial5"/>
    <dgm:cxn modelId="{7BC398E6-B26E-A342-B044-B7B21163696C}" type="presOf" srcId="{CCBCCBCB-DA28-EC4E-BA93-F6BE5C60DD96}" destId="{19DB2395-A066-5F4C-8501-08F8CE4658C5}" srcOrd="0" destOrd="0" presId="urn:microsoft.com/office/officeart/2005/8/layout/radial5"/>
    <dgm:cxn modelId="{8247C3F3-800A-FB40-94FB-0EDBC6BDD182}" srcId="{CCBCCBCB-DA28-EC4E-BA93-F6BE5C60DD96}" destId="{CDC7343F-70B1-5248-9935-9E725C8D55CA}" srcOrd="0" destOrd="0" parTransId="{B8F25214-D7A0-E24C-AE61-F6B12AD5C4FF}" sibTransId="{959F1047-A5B0-944D-A1F6-9DEB3F5566A8}"/>
    <dgm:cxn modelId="{FAD8301F-694A-814C-B25C-B3EFD44825B1}" type="presParOf" srcId="{95EF932A-263D-164D-B90B-C02AC230BE24}" destId="{19DB2395-A066-5F4C-8501-08F8CE4658C5}" srcOrd="0" destOrd="0" presId="urn:microsoft.com/office/officeart/2005/8/layout/radial5"/>
    <dgm:cxn modelId="{D13879E0-B281-7E4F-A228-CBC8BAD7DCAE}" type="presParOf" srcId="{95EF932A-263D-164D-B90B-C02AC230BE24}" destId="{1C324C6A-D902-C944-AE80-0A38DDF995F4}" srcOrd="1" destOrd="0" presId="urn:microsoft.com/office/officeart/2005/8/layout/radial5"/>
    <dgm:cxn modelId="{B67D8EE7-65DC-7B49-B199-01C9AE182F6A}" type="presParOf" srcId="{1C324C6A-D902-C944-AE80-0A38DDF995F4}" destId="{B5B85376-82BB-1E4F-B82D-AA9AFCE4AAFE}" srcOrd="0" destOrd="0" presId="urn:microsoft.com/office/officeart/2005/8/layout/radial5"/>
    <dgm:cxn modelId="{7D110B6C-113F-A44D-BC48-1521F44C9356}" type="presParOf" srcId="{95EF932A-263D-164D-B90B-C02AC230BE24}" destId="{15862ED2-4E50-8940-899C-28E96DC977B8}" srcOrd="2" destOrd="0" presId="urn:microsoft.com/office/officeart/2005/8/layout/radial5"/>
    <dgm:cxn modelId="{5EE2B1AD-AB70-4C4B-8919-3090568AFC45}" type="presParOf" srcId="{95EF932A-263D-164D-B90B-C02AC230BE24}" destId="{DA92BD53-A35F-0745-8BF0-90CC44027565}" srcOrd="3" destOrd="0" presId="urn:microsoft.com/office/officeart/2005/8/layout/radial5"/>
    <dgm:cxn modelId="{3F372224-07DE-F94D-92DC-8ED54CE736E9}" type="presParOf" srcId="{DA92BD53-A35F-0745-8BF0-90CC44027565}" destId="{315A2DE9-6461-024A-AA6A-34D4910E1A49}" srcOrd="0" destOrd="0" presId="urn:microsoft.com/office/officeart/2005/8/layout/radial5"/>
    <dgm:cxn modelId="{4ADA8822-D343-6C45-81B3-2E49E6C8A519}" type="presParOf" srcId="{95EF932A-263D-164D-B90B-C02AC230BE24}" destId="{42763749-9699-5E4F-841E-BD101051058B}" srcOrd="4" destOrd="0" presId="urn:microsoft.com/office/officeart/2005/8/layout/radial5"/>
    <dgm:cxn modelId="{1B7FC708-5194-3B4C-B66B-4F4A6F7EC9A3}" type="presParOf" srcId="{95EF932A-263D-164D-B90B-C02AC230BE24}" destId="{720EE4F5-FDDD-F34A-8EE3-D6F56FD46715}" srcOrd="5" destOrd="0" presId="urn:microsoft.com/office/officeart/2005/8/layout/radial5"/>
    <dgm:cxn modelId="{C8F628CF-3C39-BA4C-8B16-D7F0D0C95823}" type="presParOf" srcId="{720EE4F5-FDDD-F34A-8EE3-D6F56FD46715}" destId="{1D11B1F4-D870-5B43-8F64-BBC18C237EFE}" srcOrd="0" destOrd="0" presId="urn:microsoft.com/office/officeart/2005/8/layout/radial5"/>
    <dgm:cxn modelId="{BCCF0E4A-6359-014E-BAD8-115144D94279}" type="presParOf" srcId="{95EF932A-263D-164D-B90B-C02AC230BE24}" destId="{2FD90986-5BDC-F24B-BFA6-5A8FF247F902}" srcOrd="6" destOrd="0" presId="urn:microsoft.com/office/officeart/2005/8/layout/radial5"/>
    <dgm:cxn modelId="{6BB312B7-F689-F547-B4E5-FB5BCE1413EF}" type="presParOf" srcId="{95EF932A-263D-164D-B90B-C02AC230BE24}" destId="{4C62629C-4533-444D-BCBA-A381404B9243}" srcOrd="7" destOrd="0" presId="urn:microsoft.com/office/officeart/2005/8/layout/radial5"/>
    <dgm:cxn modelId="{4D483C81-D070-3342-BDCF-645C0DBFAF2B}" type="presParOf" srcId="{4C62629C-4533-444D-BCBA-A381404B9243}" destId="{CE437DA6-90A3-6942-B1E5-7A1A2EE2EDA2}" srcOrd="0" destOrd="0" presId="urn:microsoft.com/office/officeart/2005/8/layout/radial5"/>
    <dgm:cxn modelId="{1420CBAE-3F6E-0D4A-AE4C-85441C8CF112}" type="presParOf" srcId="{95EF932A-263D-164D-B90B-C02AC230BE24}" destId="{148FF5C5-1A0C-CB45-A50D-490ACB27EBE0}" srcOrd="8" destOrd="0" presId="urn:microsoft.com/office/officeart/2005/8/layout/radial5"/>
    <dgm:cxn modelId="{6A5570F6-32A9-3342-A702-3909EC00728F}" type="presParOf" srcId="{95EF932A-263D-164D-B90B-C02AC230BE24}" destId="{55021B89-02FE-F448-BE34-C0E41857E22A}" srcOrd="9" destOrd="0" presId="urn:microsoft.com/office/officeart/2005/8/layout/radial5"/>
    <dgm:cxn modelId="{BA742CF2-68AF-AC4B-9894-9B05C67D6BBE}" type="presParOf" srcId="{55021B89-02FE-F448-BE34-C0E41857E22A}" destId="{57C6A3B1-6E21-5F40-ABE4-B55E4B42780B}" srcOrd="0" destOrd="0" presId="urn:microsoft.com/office/officeart/2005/8/layout/radial5"/>
    <dgm:cxn modelId="{0EB2D414-559B-854C-A199-95672A2413D7}" type="presParOf" srcId="{95EF932A-263D-164D-B90B-C02AC230BE24}" destId="{1E3CDBEA-190D-7B4E-ACAA-4FCCFF2E4E7D}" srcOrd="10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6D81242-1334-7E4D-BE87-9EF7DED1B06F}" type="doc">
      <dgm:prSet loTypeId="urn:microsoft.com/office/officeart/2008/layout/RadialCluster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1065682-1717-474F-8644-4438A50D36B6}">
      <dgm:prSet phldrT="[Text]" custT="1"/>
      <dgm:spPr/>
      <dgm:t>
        <a:bodyPr/>
        <a:lstStyle/>
        <a:p>
          <a:endParaRPr lang="en-GB" sz="3200" dirty="0"/>
        </a:p>
      </dgm:t>
    </dgm:pt>
    <dgm:pt modelId="{8C941E0D-94A5-5441-87D2-DD722D77E6F8}" type="parTrans" cxnId="{28276B3D-961C-954B-8516-DBEEF45C82FE}">
      <dgm:prSet/>
      <dgm:spPr/>
      <dgm:t>
        <a:bodyPr/>
        <a:lstStyle/>
        <a:p>
          <a:endParaRPr lang="en-GB"/>
        </a:p>
      </dgm:t>
    </dgm:pt>
    <dgm:pt modelId="{64D624CC-3E80-F846-805A-55A441FFD994}" type="sibTrans" cxnId="{28276B3D-961C-954B-8516-DBEEF45C82FE}">
      <dgm:prSet/>
      <dgm:spPr/>
      <dgm:t>
        <a:bodyPr/>
        <a:lstStyle/>
        <a:p>
          <a:endParaRPr lang="en-GB"/>
        </a:p>
      </dgm:t>
    </dgm:pt>
    <dgm:pt modelId="{C86C6F0D-D6F6-6E49-9DF0-C4FD8D0CF7A8}">
      <dgm:prSet phldrT="[Text]" custT="1"/>
      <dgm:spPr>
        <a:solidFill>
          <a:schemeClr val="accent6"/>
        </a:solidFill>
      </dgm:spPr>
      <dgm:t>
        <a:bodyPr/>
        <a:lstStyle/>
        <a:p>
          <a:r>
            <a:rPr lang="en-GB" sz="3200"/>
            <a:t>TECHNOLOGY BRINGS THE BUYER AND THE SELLER CLOSER  TOGETHER</a:t>
          </a:r>
        </a:p>
      </dgm:t>
    </dgm:pt>
    <dgm:pt modelId="{3743885D-9D39-6848-B5AF-103F650561EB}" type="parTrans" cxnId="{1391DF00-1544-E644-9DFF-DB813ED7ABA9}">
      <dgm:prSet/>
      <dgm:spPr/>
      <dgm:t>
        <a:bodyPr/>
        <a:lstStyle/>
        <a:p>
          <a:endParaRPr lang="en-GB"/>
        </a:p>
      </dgm:t>
    </dgm:pt>
    <dgm:pt modelId="{290697A9-0E19-B741-AC65-2CA1999E7E5B}" type="sibTrans" cxnId="{1391DF00-1544-E644-9DFF-DB813ED7ABA9}">
      <dgm:prSet/>
      <dgm:spPr/>
      <dgm:t>
        <a:bodyPr/>
        <a:lstStyle/>
        <a:p>
          <a:endParaRPr lang="en-GB"/>
        </a:p>
      </dgm:t>
    </dgm:pt>
    <dgm:pt modelId="{6DEDC3DF-3CE0-0146-A7EF-A239FD07F4B8}">
      <dgm:prSet phldrT="[Text]" phldr="1"/>
      <dgm:spPr/>
      <dgm:t>
        <a:bodyPr/>
        <a:lstStyle/>
        <a:p>
          <a:endParaRPr lang="en-GB"/>
        </a:p>
      </dgm:t>
    </dgm:pt>
    <dgm:pt modelId="{F9F1351E-3BDB-A34A-8688-76D6E14DE226}" type="parTrans" cxnId="{D1B97D40-E409-F745-A37F-8170E25541A2}">
      <dgm:prSet/>
      <dgm:spPr/>
      <dgm:t>
        <a:bodyPr/>
        <a:lstStyle/>
        <a:p>
          <a:endParaRPr lang="en-GB"/>
        </a:p>
      </dgm:t>
    </dgm:pt>
    <dgm:pt modelId="{5BEA4363-BCC6-6B42-B49A-8CD2D5C71E25}" type="sibTrans" cxnId="{D1B97D40-E409-F745-A37F-8170E25541A2}">
      <dgm:prSet/>
      <dgm:spPr/>
      <dgm:t>
        <a:bodyPr/>
        <a:lstStyle/>
        <a:p>
          <a:endParaRPr lang="en-GB"/>
        </a:p>
      </dgm:t>
    </dgm:pt>
    <dgm:pt modelId="{F0CD6FEE-3AB7-4D43-9300-4C3DEB185E11}">
      <dgm:prSet phldrT="[Text]" phldr="1"/>
      <dgm:spPr/>
      <dgm:t>
        <a:bodyPr/>
        <a:lstStyle/>
        <a:p>
          <a:endParaRPr lang="en-GB"/>
        </a:p>
      </dgm:t>
    </dgm:pt>
    <dgm:pt modelId="{61C3B7FE-8252-EC4A-BC03-87DC00079849}" type="parTrans" cxnId="{157EED43-B870-B64C-9B42-F9CC55EFD996}">
      <dgm:prSet/>
      <dgm:spPr/>
      <dgm:t>
        <a:bodyPr/>
        <a:lstStyle/>
        <a:p>
          <a:endParaRPr lang="en-GB"/>
        </a:p>
      </dgm:t>
    </dgm:pt>
    <dgm:pt modelId="{0CF8F052-2BF7-2C40-B631-D3ADAD6995C6}" type="sibTrans" cxnId="{157EED43-B870-B64C-9B42-F9CC55EFD996}">
      <dgm:prSet/>
      <dgm:spPr/>
      <dgm:t>
        <a:bodyPr/>
        <a:lstStyle/>
        <a:p>
          <a:endParaRPr lang="en-GB"/>
        </a:p>
      </dgm:t>
    </dgm:pt>
    <dgm:pt modelId="{DB874671-AD76-2D49-A4F1-7722915B579F}" type="pres">
      <dgm:prSet presAssocID="{66D81242-1334-7E4D-BE87-9EF7DED1B06F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8F0C68D5-6D69-7A4A-ADD3-183012909DFA}" type="pres">
      <dgm:prSet presAssocID="{C86C6F0D-D6F6-6E49-9DF0-C4FD8D0CF7A8}" presName="singleCycle" presStyleCnt="0"/>
      <dgm:spPr/>
    </dgm:pt>
    <dgm:pt modelId="{C9FEE4D9-9A1F-7540-9E38-90A39E879710}" type="pres">
      <dgm:prSet presAssocID="{C86C6F0D-D6F6-6E49-9DF0-C4FD8D0CF7A8}" presName="singleCenter" presStyleLbl="node1" presStyleIdx="0" presStyleCnt="1" custScaleX="229995" custScaleY="94718" custLinFactNeighborX="3228" custLinFactNeighborY="-487">
        <dgm:presLayoutVars>
          <dgm:chMax val="7"/>
          <dgm:chPref val="7"/>
        </dgm:presLayoutVars>
      </dgm:prSet>
      <dgm:spPr/>
    </dgm:pt>
  </dgm:ptLst>
  <dgm:cxnLst>
    <dgm:cxn modelId="{1391DF00-1544-E644-9DFF-DB813ED7ABA9}" srcId="{66D81242-1334-7E4D-BE87-9EF7DED1B06F}" destId="{C86C6F0D-D6F6-6E49-9DF0-C4FD8D0CF7A8}" srcOrd="0" destOrd="0" parTransId="{3743885D-9D39-6848-B5AF-103F650561EB}" sibTransId="{290697A9-0E19-B741-AC65-2CA1999E7E5B}"/>
    <dgm:cxn modelId="{28276B3D-961C-954B-8516-DBEEF45C82FE}" srcId="{66D81242-1334-7E4D-BE87-9EF7DED1B06F}" destId="{F1065682-1717-474F-8644-4438A50D36B6}" srcOrd="1" destOrd="0" parTransId="{8C941E0D-94A5-5441-87D2-DD722D77E6F8}" sibTransId="{64D624CC-3E80-F846-805A-55A441FFD994}"/>
    <dgm:cxn modelId="{D1B97D40-E409-F745-A37F-8170E25541A2}" srcId="{66D81242-1334-7E4D-BE87-9EF7DED1B06F}" destId="{6DEDC3DF-3CE0-0146-A7EF-A239FD07F4B8}" srcOrd="2" destOrd="0" parTransId="{F9F1351E-3BDB-A34A-8688-76D6E14DE226}" sibTransId="{5BEA4363-BCC6-6B42-B49A-8CD2D5C71E25}"/>
    <dgm:cxn modelId="{157EED43-B870-B64C-9B42-F9CC55EFD996}" srcId="{6DEDC3DF-3CE0-0146-A7EF-A239FD07F4B8}" destId="{F0CD6FEE-3AB7-4D43-9300-4C3DEB185E11}" srcOrd="0" destOrd="0" parTransId="{61C3B7FE-8252-EC4A-BC03-87DC00079849}" sibTransId="{0CF8F052-2BF7-2C40-B631-D3ADAD6995C6}"/>
    <dgm:cxn modelId="{1C0DB798-4CCB-ED45-8F1E-5FD7BBCC469D}" type="presOf" srcId="{C86C6F0D-D6F6-6E49-9DF0-C4FD8D0CF7A8}" destId="{C9FEE4D9-9A1F-7540-9E38-90A39E879710}" srcOrd="0" destOrd="0" presId="urn:microsoft.com/office/officeart/2008/layout/RadialCluster"/>
    <dgm:cxn modelId="{381E2DE0-BDD4-A04F-B229-F9DA576E5A13}" type="presOf" srcId="{66D81242-1334-7E4D-BE87-9EF7DED1B06F}" destId="{DB874671-AD76-2D49-A4F1-7722915B579F}" srcOrd="0" destOrd="0" presId="urn:microsoft.com/office/officeart/2008/layout/RadialCluster"/>
    <dgm:cxn modelId="{D96E484E-E24B-8A42-B485-34271F77D172}" type="presParOf" srcId="{DB874671-AD76-2D49-A4F1-7722915B579F}" destId="{8F0C68D5-6D69-7A4A-ADD3-183012909DFA}" srcOrd="0" destOrd="0" presId="urn:microsoft.com/office/officeart/2008/layout/RadialCluster"/>
    <dgm:cxn modelId="{5FB3F0E3-7624-9B4E-BE01-468E04A2E979}" type="presParOf" srcId="{8F0C68D5-6D69-7A4A-ADD3-183012909DFA}" destId="{C9FEE4D9-9A1F-7540-9E38-90A39E879710}" srcOrd="0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D3A9A91-C284-EA4B-BF55-208A3B868220}" type="doc">
      <dgm:prSet loTypeId="urn:microsoft.com/office/officeart/2005/8/layout/process1" loCatId="" qsTypeId="urn:microsoft.com/office/officeart/2005/8/quickstyle/3d9" qsCatId="3D" csTypeId="urn:microsoft.com/office/officeart/2005/8/colors/accent1_2" csCatId="accent1" phldr="0"/>
      <dgm:spPr/>
    </dgm:pt>
    <dgm:pt modelId="{E56F5F52-341A-0C40-9026-DCB6F359758A}" type="pres">
      <dgm:prSet presAssocID="{2D3A9A91-C284-EA4B-BF55-208A3B868220}" presName="Name0" presStyleCnt="0">
        <dgm:presLayoutVars>
          <dgm:dir/>
          <dgm:resizeHandles val="exact"/>
        </dgm:presLayoutVars>
      </dgm:prSet>
      <dgm:spPr/>
    </dgm:pt>
  </dgm:ptLst>
  <dgm:cxnLst>
    <dgm:cxn modelId="{9E650FAB-4CBC-5B4D-93BF-CF34FE7210A7}" type="presOf" srcId="{2D3A9A91-C284-EA4B-BF55-208A3B868220}" destId="{E56F5F52-341A-0C40-9026-DCB6F359758A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2DF6632-3AF0-1349-A3D2-71DDE8A53BDA}" type="doc">
      <dgm:prSet loTypeId="urn:microsoft.com/office/officeart/2005/8/layout/process1" loCatId="" qsTypeId="urn:microsoft.com/office/officeart/2005/8/quickstyle/simple1" qsCatId="simple" csTypeId="urn:microsoft.com/office/officeart/2005/8/colors/accent1_2" csCatId="accent1" phldr="1"/>
      <dgm:spPr/>
    </dgm:pt>
    <dgm:pt modelId="{78434281-E6B2-5345-AD56-B040E4503947}">
      <dgm:prSet phldrT="[Text]" custT="1"/>
      <dgm:spPr>
        <a:solidFill>
          <a:schemeClr val="accent6"/>
        </a:solidFill>
      </dgm:spPr>
      <dgm:t>
        <a:bodyPr/>
        <a:lstStyle/>
        <a:p>
          <a:r>
            <a:rPr lang="en-GB" sz="2400"/>
            <a:t>Remote communication</a:t>
          </a:r>
        </a:p>
      </dgm:t>
    </dgm:pt>
    <dgm:pt modelId="{E55D79F2-5EC3-3E41-AA99-3FE402B0E4DE}" type="parTrans" cxnId="{02438433-3D6F-4B4F-81C8-9CAD065798F2}">
      <dgm:prSet/>
      <dgm:spPr/>
      <dgm:t>
        <a:bodyPr/>
        <a:lstStyle/>
        <a:p>
          <a:endParaRPr lang="en-GB"/>
        </a:p>
      </dgm:t>
    </dgm:pt>
    <dgm:pt modelId="{6556C726-AF15-CA43-BA52-04EB8B2457A2}" type="sibTrans" cxnId="{02438433-3D6F-4B4F-81C8-9CAD065798F2}">
      <dgm:prSet/>
      <dgm:spPr/>
      <dgm:t>
        <a:bodyPr/>
        <a:lstStyle/>
        <a:p>
          <a:endParaRPr lang="en-GB"/>
        </a:p>
      </dgm:t>
    </dgm:pt>
    <dgm:pt modelId="{1E39A46B-21E3-AF48-BFA7-6868319E8428}">
      <dgm:prSet phldrT="[Text]" custT="1"/>
      <dgm:spPr>
        <a:solidFill>
          <a:schemeClr val="accent6"/>
        </a:solidFill>
        <a:ln>
          <a:solidFill>
            <a:srgbClr val="92D050"/>
          </a:solidFill>
        </a:ln>
      </dgm:spPr>
      <dgm:t>
        <a:bodyPr/>
        <a:lstStyle/>
        <a:p>
          <a:r>
            <a:rPr lang="en-GB" sz="2400" dirty="0"/>
            <a:t>Communication is more  convenient</a:t>
          </a:r>
        </a:p>
      </dgm:t>
    </dgm:pt>
    <dgm:pt modelId="{1EB88133-637B-DC47-B3BD-9998F7E92023}" type="parTrans" cxnId="{599B563A-C177-C641-B3CE-D28C2B2AE59D}">
      <dgm:prSet/>
      <dgm:spPr/>
      <dgm:t>
        <a:bodyPr/>
        <a:lstStyle/>
        <a:p>
          <a:endParaRPr lang="en-GB"/>
        </a:p>
      </dgm:t>
    </dgm:pt>
    <dgm:pt modelId="{14F61457-3EE5-1C41-8285-CD91206B95EF}" type="sibTrans" cxnId="{599B563A-C177-C641-B3CE-D28C2B2AE59D}">
      <dgm:prSet/>
      <dgm:spPr/>
      <dgm:t>
        <a:bodyPr/>
        <a:lstStyle/>
        <a:p>
          <a:endParaRPr lang="en-GB"/>
        </a:p>
      </dgm:t>
    </dgm:pt>
    <dgm:pt modelId="{012AEC17-7C24-454B-80C4-0706F7B94E59}" type="pres">
      <dgm:prSet presAssocID="{E2DF6632-3AF0-1349-A3D2-71DDE8A53BDA}" presName="Name0" presStyleCnt="0">
        <dgm:presLayoutVars>
          <dgm:dir/>
          <dgm:resizeHandles val="exact"/>
        </dgm:presLayoutVars>
      </dgm:prSet>
      <dgm:spPr/>
    </dgm:pt>
    <dgm:pt modelId="{B34B039F-44D8-E64B-9774-8380982BA184}" type="pres">
      <dgm:prSet presAssocID="{78434281-E6B2-5345-AD56-B040E4503947}" presName="node" presStyleLbl="node1" presStyleIdx="0" presStyleCnt="2" custScaleX="209678" custScaleY="99928" custLinFactNeighborX="-70477" custLinFactNeighborY="-1164">
        <dgm:presLayoutVars>
          <dgm:bulletEnabled val="1"/>
        </dgm:presLayoutVars>
      </dgm:prSet>
      <dgm:spPr/>
    </dgm:pt>
    <dgm:pt modelId="{92B27A8A-DECE-874A-A517-6C5A549EAA2B}" type="pres">
      <dgm:prSet presAssocID="{6556C726-AF15-CA43-BA52-04EB8B2457A2}" presName="sibTrans" presStyleLbl="sibTrans2D1" presStyleIdx="0" presStyleCnt="1"/>
      <dgm:spPr/>
    </dgm:pt>
    <dgm:pt modelId="{812BBD6A-01BA-5842-B3E5-5AF51A960A18}" type="pres">
      <dgm:prSet presAssocID="{6556C726-AF15-CA43-BA52-04EB8B2457A2}" presName="connectorText" presStyleLbl="sibTrans2D1" presStyleIdx="0" presStyleCnt="1"/>
      <dgm:spPr/>
    </dgm:pt>
    <dgm:pt modelId="{F62C4E1E-B47F-A249-A1E3-A6640C42D592}" type="pres">
      <dgm:prSet presAssocID="{1E39A46B-21E3-AF48-BFA7-6868319E8428}" presName="node" presStyleLbl="node1" presStyleIdx="1" presStyleCnt="2" custScaleX="179785" custScaleY="87786" custLinFactNeighborX="-58109" custLinFactNeighborY="2217">
        <dgm:presLayoutVars>
          <dgm:bulletEnabled val="1"/>
        </dgm:presLayoutVars>
      </dgm:prSet>
      <dgm:spPr/>
    </dgm:pt>
  </dgm:ptLst>
  <dgm:cxnLst>
    <dgm:cxn modelId="{5FD8272B-6354-8343-B92E-21CB274AD096}" type="presOf" srcId="{1E39A46B-21E3-AF48-BFA7-6868319E8428}" destId="{F62C4E1E-B47F-A249-A1E3-A6640C42D592}" srcOrd="0" destOrd="0" presId="urn:microsoft.com/office/officeart/2005/8/layout/process1"/>
    <dgm:cxn modelId="{02438433-3D6F-4B4F-81C8-9CAD065798F2}" srcId="{E2DF6632-3AF0-1349-A3D2-71DDE8A53BDA}" destId="{78434281-E6B2-5345-AD56-B040E4503947}" srcOrd="0" destOrd="0" parTransId="{E55D79F2-5EC3-3E41-AA99-3FE402B0E4DE}" sibTransId="{6556C726-AF15-CA43-BA52-04EB8B2457A2}"/>
    <dgm:cxn modelId="{599B563A-C177-C641-B3CE-D28C2B2AE59D}" srcId="{E2DF6632-3AF0-1349-A3D2-71DDE8A53BDA}" destId="{1E39A46B-21E3-AF48-BFA7-6868319E8428}" srcOrd="1" destOrd="0" parTransId="{1EB88133-637B-DC47-B3BD-9998F7E92023}" sibTransId="{14F61457-3EE5-1C41-8285-CD91206B95EF}"/>
    <dgm:cxn modelId="{08D15F61-98C8-5B46-907D-6B46E083B7BC}" type="presOf" srcId="{6556C726-AF15-CA43-BA52-04EB8B2457A2}" destId="{812BBD6A-01BA-5842-B3E5-5AF51A960A18}" srcOrd="1" destOrd="0" presId="urn:microsoft.com/office/officeart/2005/8/layout/process1"/>
    <dgm:cxn modelId="{963E2AAF-3371-9A44-B9E2-2F6AA75EF333}" type="presOf" srcId="{E2DF6632-3AF0-1349-A3D2-71DDE8A53BDA}" destId="{012AEC17-7C24-454B-80C4-0706F7B94E59}" srcOrd="0" destOrd="0" presId="urn:microsoft.com/office/officeart/2005/8/layout/process1"/>
    <dgm:cxn modelId="{E67769BB-D85A-AE4F-A258-5D49C156948C}" type="presOf" srcId="{6556C726-AF15-CA43-BA52-04EB8B2457A2}" destId="{92B27A8A-DECE-874A-A517-6C5A549EAA2B}" srcOrd="0" destOrd="0" presId="urn:microsoft.com/office/officeart/2005/8/layout/process1"/>
    <dgm:cxn modelId="{7AAA61DB-CB59-D746-B3EE-12DCAAD23D87}" type="presOf" srcId="{78434281-E6B2-5345-AD56-B040E4503947}" destId="{B34B039F-44D8-E64B-9774-8380982BA184}" srcOrd="0" destOrd="0" presId="urn:microsoft.com/office/officeart/2005/8/layout/process1"/>
    <dgm:cxn modelId="{0AD98232-15D3-1C49-A3F2-79B81D7015E0}" type="presParOf" srcId="{012AEC17-7C24-454B-80C4-0706F7B94E59}" destId="{B34B039F-44D8-E64B-9774-8380982BA184}" srcOrd="0" destOrd="0" presId="urn:microsoft.com/office/officeart/2005/8/layout/process1"/>
    <dgm:cxn modelId="{936B4DEA-C678-4347-82C9-8D6219882BB2}" type="presParOf" srcId="{012AEC17-7C24-454B-80C4-0706F7B94E59}" destId="{92B27A8A-DECE-874A-A517-6C5A549EAA2B}" srcOrd="1" destOrd="0" presId="urn:microsoft.com/office/officeart/2005/8/layout/process1"/>
    <dgm:cxn modelId="{6550E0A6-146F-514F-855E-B0A92D2951C3}" type="presParOf" srcId="{92B27A8A-DECE-874A-A517-6C5A549EAA2B}" destId="{812BBD6A-01BA-5842-B3E5-5AF51A960A18}" srcOrd="0" destOrd="0" presId="urn:microsoft.com/office/officeart/2005/8/layout/process1"/>
    <dgm:cxn modelId="{B49D5379-FD20-164C-8C37-8ED493E45E05}" type="presParOf" srcId="{012AEC17-7C24-454B-80C4-0706F7B94E59}" destId="{F62C4E1E-B47F-A249-A1E3-A6640C42D592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E335152-E053-DB4F-A711-F17CAFABD42C}" type="doc">
      <dgm:prSet loTypeId="urn:microsoft.com/office/officeart/2005/8/layout/cycle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42B3FB1-12D3-CE4B-BA6B-46A37281EC03}">
      <dgm:prSet phldrT="[Text]"/>
      <dgm:spPr/>
      <dgm:t>
        <a:bodyPr/>
        <a:lstStyle/>
        <a:p>
          <a:r>
            <a:rPr lang="en-US" b="1">
              <a:latin typeface="+mn-lt"/>
            </a:rPr>
            <a:t>How customers are benefited by the technology</a:t>
          </a:r>
          <a:endParaRPr lang="en-GB"/>
        </a:p>
      </dgm:t>
    </dgm:pt>
    <dgm:pt modelId="{1323A3FC-8CBB-0746-A38D-7D18C2972A74}" type="parTrans" cxnId="{7C2A45B2-512A-DE40-A2F2-E1685FF628B4}">
      <dgm:prSet/>
      <dgm:spPr/>
      <dgm:t>
        <a:bodyPr/>
        <a:lstStyle/>
        <a:p>
          <a:endParaRPr lang="en-GB"/>
        </a:p>
      </dgm:t>
    </dgm:pt>
    <dgm:pt modelId="{87B6DB63-6E5D-C44D-8951-E6F3F93CD40E}" type="sibTrans" cxnId="{7C2A45B2-512A-DE40-A2F2-E1685FF628B4}">
      <dgm:prSet/>
      <dgm:spPr/>
      <dgm:t>
        <a:bodyPr/>
        <a:lstStyle/>
        <a:p>
          <a:endParaRPr lang="en-GB"/>
        </a:p>
      </dgm:t>
    </dgm:pt>
    <dgm:pt modelId="{E2F20C65-5AF0-544A-8BFD-06DF4ECB220A}">
      <dgm:prSet/>
      <dgm:spPr/>
      <dgm:t>
        <a:bodyPr/>
        <a:lstStyle/>
        <a:p>
          <a:r>
            <a:rPr lang="en-US"/>
            <a:t>Convenience - </a:t>
          </a:r>
          <a:r>
            <a:rPr lang="en-US">
              <a:solidFill>
                <a:srgbClr val="FF0000"/>
              </a:solidFill>
            </a:rPr>
            <a:t>24/7 shopping</a:t>
          </a:r>
        </a:p>
      </dgm:t>
    </dgm:pt>
    <dgm:pt modelId="{01FF6751-F431-2D4D-9D8E-E3B7EF3C80FC}" type="parTrans" cxnId="{E1D2FF6F-2317-4748-9B91-8FF418A4616F}">
      <dgm:prSet/>
      <dgm:spPr/>
      <dgm:t>
        <a:bodyPr/>
        <a:lstStyle/>
        <a:p>
          <a:endParaRPr lang="en-GB"/>
        </a:p>
      </dgm:t>
    </dgm:pt>
    <dgm:pt modelId="{9B91330E-9630-BD41-BD4F-EFC5E696D380}" type="sibTrans" cxnId="{E1D2FF6F-2317-4748-9B91-8FF418A4616F}">
      <dgm:prSet/>
      <dgm:spPr/>
      <dgm:t>
        <a:bodyPr/>
        <a:lstStyle/>
        <a:p>
          <a:endParaRPr lang="en-GB"/>
        </a:p>
      </dgm:t>
    </dgm:pt>
    <dgm:pt modelId="{5E71A0E1-EED3-E74A-828B-8DC182FCCC83}">
      <dgm:prSet/>
      <dgm:spPr/>
      <dgm:t>
        <a:bodyPr/>
        <a:lstStyle/>
        <a:p>
          <a:r>
            <a:rPr lang="en-GB"/>
            <a:t>Variations – </a:t>
          </a:r>
          <a:r>
            <a:rPr lang="en-GB">
              <a:solidFill>
                <a:srgbClr val="FF0000"/>
              </a:solidFill>
            </a:rPr>
            <a:t>more brands and styles than a local shop</a:t>
          </a:r>
        </a:p>
      </dgm:t>
    </dgm:pt>
    <dgm:pt modelId="{ED7273F0-92D7-5B47-A678-C5027E7D7A23}" type="parTrans" cxnId="{3777916E-4837-E442-BBF9-9C1D3D768514}">
      <dgm:prSet/>
      <dgm:spPr/>
      <dgm:t>
        <a:bodyPr/>
        <a:lstStyle/>
        <a:p>
          <a:endParaRPr lang="en-GB"/>
        </a:p>
      </dgm:t>
    </dgm:pt>
    <dgm:pt modelId="{0F41CC47-4E54-5440-8C1B-254BE968DD13}" type="sibTrans" cxnId="{3777916E-4837-E442-BBF9-9C1D3D768514}">
      <dgm:prSet/>
      <dgm:spPr/>
      <dgm:t>
        <a:bodyPr/>
        <a:lstStyle/>
        <a:p>
          <a:endParaRPr lang="en-GB"/>
        </a:p>
      </dgm:t>
    </dgm:pt>
    <dgm:pt modelId="{C2F5A835-F00F-2E45-B79A-51196BDD1B96}">
      <dgm:prSet/>
      <dgm:spPr/>
      <dgm:t>
        <a:bodyPr/>
        <a:lstStyle/>
        <a:p>
          <a:r>
            <a:rPr lang="en-GB"/>
            <a:t>Deals and Discounts – </a:t>
          </a:r>
          <a:r>
            <a:rPr lang="en-GB">
              <a:solidFill>
                <a:srgbClr val="FF0000"/>
              </a:solidFill>
            </a:rPr>
            <a:t>more offers online</a:t>
          </a:r>
        </a:p>
      </dgm:t>
    </dgm:pt>
    <dgm:pt modelId="{59F0251C-129D-E241-8B9A-35057BBCD5F3}" type="parTrans" cxnId="{9C4D648E-9833-2347-9221-58CC1404E2CD}">
      <dgm:prSet/>
      <dgm:spPr/>
      <dgm:t>
        <a:bodyPr/>
        <a:lstStyle/>
        <a:p>
          <a:endParaRPr lang="en-GB"/>
        </a:p>
      </dgm:t>
    </dgm:pt>
    <dgm:pt modelId="{5CB5FB0A-9980-8440-BE33-F1099C0B72D8}" type="sibTrans" cxnId="{9C4D648E-9833-2347-9221-58CC1404E2CD}">
      <dgm:prSet/>
      <dgm:spPr/>
      <dgm:t>
        <a:bodyPr/>
        <a:lstStyle/>
        <a:p>
          <a:endParaRPr lang="en-GB"/>
        </a:p>
      </dgm:t>
    </dgm:pt>
    <dgm:pt modelId="{256F94E8-B43D-AA46-B159-57117F58297E}">
      <dgm:prSet/>
      <dgm:spPr/>
      <dgm:t>
        <a:bodyPr/>
        <a:lstStyle/>
        <a:p>
          <a:r>
            <a:rPr lang="en-GB"/>
            <a:t>No Queue – </a:t>
          </a:r>
          <a:r>
            <a:rPr lang="en-GB">
              <a:solidFill>
                <a:srgbClr val="FF0000"/>
              </a:solidFill>
            </a:rPr>
            <a:t>faster purchases</a:t>
          </a:r>
        </a:p>
      </dgm:t>
    </dgm:pt>
    <dgm:pt modelId="{B0667D31-2D00-4D4E-89E0-2504E4AEC327}" type="parTrans" cxnId="{32F39F42-0B01-DB4B-92C9-E10BFCBB2ADE}">
      <dgm:prSet/>
      <dgm:spPr/>
      <dgm:t>
        <a:bodyPr/>
        <a:lstStyle/>
        <a:p>
          <a:endParaRPr lang="en-GB"/>
        </a:p>
      </dgm:t>
    </dgm:pt>
    <dgm:pt modelId="{2D9547C7-8E3D-0645-9A6E-BA7EF7CC2F84}" type="sibTrans" cxnId="{32F39F42-0B01-DB4B-92C9-E10BFCBB2ADE}">
      <dgm:prSet/>
      <dgm:spPr/>
      <dgm:t>
        <a:bodyPr/>
        <a:lstStyle/>
        <a:p>
          <a:endParaRPr lang="en-GB"/>
        </a:p>
      </dgm:t>
    </dgm:pt>
    <dgm:pt modelId="{C1BF11A4-408D-FF4B-A62D-560303741952}" type="pres">
      <dgm:prSet presAssocID="{5E335152-E053-DB4F-A711-F17CAFABD42C}" presName="Name0" presStyleCnt="0">
        <dgm:presLayoutVars>
          <dgm:dir/>
          <dgm:resizeHandles val="exact"/>
        </dgm:presLayoutVars>
      </dgm:prSet>
      <dgm:spPr/>
    </dgm:pt>
    <dgm:pt modelId="{B39EF858-019C-2247-A4FF-0DA3DA7D996D}" type="pres">
      <dgm:prSet presAssocID="{5E335152-E053-DB4F-A711-F17CAFABD42C}" presName="cycle" presStyleCnt="0"/>
      <dgm:spPr/>
    </dgm:pt>
    <dgm:pt modelId="{4826EC9F-6BA8-2146-AC7F-6645CD2EFD03}" type="pres">
      <dgm:prSet presAssocID="{F42B3FB1-12D3-CE4B-BA6B-46A37281EC03}" presName="nodeFirstNode" presStyleLbl="node1" presStyleIdx="0" presStyleCnt="5">
        <dgm:presLayoutVars>
          <dgm:bulletEnabled val="1"/>
        </dgm:presLayoutVars>
      </dgm:prSet>
      <dgm:spPr/>
    </dgm:pt>
    <dgm:pt modelId="{54E2B6B8-E850-6C46-B0F4-056C775A3F0B}" type="pres">
      <dgm:prSet presAssocID="{87B6DB63-6E5D-C44D-8951-E6F3F93CD40E}" presName="sibTransFirstNode" presStyleLbl="bgShp" presStyleIdx="0" presStyleCnt="1"/>
      <dgm:spPr/>
    </dgm:pt>
    <dgm:pt modelId="{DC61E2F1-9CB5-3B42-A101-7E30EA56541C}" type="pres">
      <dgm:prSet presAssocID="{C2F5A835-F00F-2E45-B79A-51196BDD1B96}" presName="nodeFollowingNodes" presStyleLbl="node1" presStyleIdx="1" presStyleCnt="5">
        <dgm:presLayoutVars>
          <dgm:bulletEnabled val="1"/>
        </dgm:presLayoutVars>
      </dgm:prSet>
      <dgm:spPr/>
    </dgm:pt>
    <dgm:pt modelId="{6F18EF35-0747-DA47-BB10-AD16EC97D909}" type="pres">
      <dgm:prSet presAssocID="{5E71A0E1-EED3-E74A-828B-8DC182FCCC83}" presName="nodeFollowingNodes" presStyleLbl="node1" presStyleIdx="2" presStyleCnt="5">
        <dgm:presLayoutVars>
          <dgm:bulletEnabled val="1"/>
        </dgm:presLayoutVars>
      </dgm:prSet>
      <dgm:spPr/>
    </dgm:pt>
    <dgm:pt modelId="{94F73CAF-C85E-304E-B616-E0F83CA5EAA6}" type="pres">
      <dgm:prSet presAssocID="{E2F20C65-5AF0-544A-8BFD-06DF4ECB220A}" presName="nodeFollowingNodes" presStyleLbl="node1" presStyleIdx="3" presStyleCnt="5">
        <dgm:presLayoutVars>
          <dgm:bulletEnabled val="1"/>
        </dgm:presLayoutVars>
      </dgm:prSet>
      <dgm:spPr/>
    </dgm:pt>
    <dgm:pt modelId="{C79CE72E-90C6-154D-8220-C72775DA2A41}" type="pres">
      <dgm:prSet presAssocID="{256F94E8-B43D-AA46-B159-57117F58297E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D74BAB30-BAB7-F841-8A55-BC4C36D4E44D}" type="presOf" srcId="{F42B3FB1-12D3-CE4B-BA6B-46A37281EC03}" destId="{4826EC9F-6BA8-2146-AC7F-6645CD2EFD03}" srcOrd="0" destOrd="0" presId="urn:microsoft.com/office/officeart/2005/8/layout/cycle3"/>
    <dgm:cxn modelId="{32F39F42-0B01-DB4B-92C9-E10BFCBB2ADE}" srcId="{5E335152-E053-DB4F-A711-F17CAFABD42C}" destId="{256F94E8-B43D-AA46-B159-57117F58297E}" srcOrd="4" destOrd="0" parTransId="{B0667D31-2D00-4D4E-89E0-2504E4AEC327}" sibTransId="{2D9547C7-8E3D-0645-9A6E-BA7EF7CC2F84}"/>
    <dgm:cxn modelId="{3777916E-4837-E442-BBF9-9C1D3D768514}" srcId="{5E335152-E053-DB4F-A711-F17CAFABD42C}" destId="{5E71A0E1-EED3-E74A-828B-8DC182FCCC83}" srcOrd="2" destOrd="0" parTransId="{ED7273F0-92D7-5B47-A678-C5027E7D7A23}" sibTransId="{0F41CC47-4E54-5440-8C1B-254BE968DD13}"/>
    <dgm:cxn modelId="{E1D2FF6F-2317-4748-9B91-8FF418A4616F}" srcId="{5E335152-E053-DB4F-A711-F17CAFABD42C}" destId="{E2F20C65-5AF0-544A-8BFD-06DF4ECB220A}" srcOrd="3" destOrd="0" parTransId="{01FF6751-F431-2D4D-9D8E-E3B7EF3C80FC}" sibTransId="{9B91330E-9630-BD41-BD4F-EFC5E696D380}"/>
    <dgm:cxn modelId="{36EB1875-476E-AF4B-AAF9-533B57835FE1}" type="presOf" srcId="{87B6DB63-6E5D-C44D-8951-E6F3F93CD40E}" destId="{54E2B6B8-E850-6C46-B0F4-056C775A3F0B}" srcOrd="0" destOrd="0" presId="urn:microsoft.com/office/officeart/2005/8/layout/cycle3"/>
    <dgm:cxn modelId="{785EFF7E-8873-4842-B23F-EED4A917F8EF}" type="presOf" srcId="{5E71A0E1-EED3-E74A-828B-8DC182FCCC83}" destId="{6F18EF35-0747-DA47-BB10-AD16EC97D909}" srcOrd="0" destOrd="0" presId="urn:microsoft.com/office/officeart/2005/8/layout/cycle3"/>
    <dgm:cxn modelId="{EDE49B85-9A24-3647-B1A1-0B891EE038E9}" type="presOf" srcId="{E2F20C65-5AF0-544A-8BFD-06DF4ECB220A}" destId="{94F73CAF-C85E-304E-B616-E0F83CA5EAA6}" srcOrd="0" destOrd="0" presId="urn:microsoft.com/office/officeart/2005/8/layout/cycle3"/>
    <dgm:cxn modelId="{9C4D648E-9833-2347-9221-58CC1404E2CD}" srcId="{5E335152-E053-DB4F-A711-F17CAFABD42C}" destId="{C2F5A835-F00F-2E45-B79A-51196BDD1B96}" srcOrd="1" destOrd="0" parTransId="{59F0251C-129D-E241-8B9A-35057BBCD5F3}" sibTransId="{5CB5FB0A-9980-8440-BE33-F1099C0B72D8}"/>
    <dgm:cxn modelId="{7C2A45B2-512A-DE40-A2F2-E1685FF628B4}" srcId="{5E335152-E053-DB4F-A711-F17CAFABD42C}" destId="{F42B3FB1-12D3-CE4B-BA6B-46A37281EC03}" srcOrd="0" destOrd="0" parTransId="{1323A3FC-8CBB-0746-A38D-7D18C2972A74}" sibTransId="{87B6DB63-6E5D-C44D-8951-E6F3F93CD40E}"/>
    <dgm:cxn modelId="{2B5448D2-ED9B-4348-89AA-81403875898B}" type="presOf" srcId="{5E335152-E053-DB4F-A711-F17CAFABD42C}" destId="{C1BF11A4-408D-FF4B-A62D-560303741952}" srcOrd="0" destOrd="0" presId="urn:microsoft.com/office/officeart/2005/8/layout/cycle3"/>
    <dgm:cxn modelId="{3E57DADC-EC93-A34C-8636-FB430835EBD3}" type="presOf" srcId="{C2F5A835-F00F-2E45-B79A-51196BDD1B96}" destId="{DC61E2F1-9CB5-3B42-A101-7E30EA56541C}" srcOrd="0" destOrd="0" presId="urn:microsoft.com/office/officeart/2005/8/layout/cycle3"/>
    <dgm:cxn modelId="{8BAFE1E1-CD0A-C64E-9132-CBBFC896A824}" type="presOf" srcId="{256F94E8-B43D-AA46-B159-57117F58297E}" destId="{C79CE72E-90C6-154D-8220-C72775DA2A41}" srcOrd="0" destOrd="0" presId="urn:microsoft.com/office/officeart/2005/8/layout/cycle3"/>
    <dgm:cxn modelId="{77BC6976-02E4-D940-86E9-6DFA4925D98A}" type="presParOf" srcId="{C1BF11A4-408D-FF4B-A62D-560303741952}" destId="{B39EF858-019C-2247-A4FF-0DA3DA7D996D}" srcOrd="0" destOrd="0" presId="urn:microsoft.com/office/officeart/2005/8/layout/cycle3"/>
    <dgm:cxn modelId="{4AC8F864-402D-D740-B7C8-E6A6E4459877}" type="presParOf" srcId="{B39EF858-019C-2247-A4FF-0DA3DA7D996D}" destId="{4826EC9F-6BA8-2146-AC7F-6645CD2EFD03}" srcOrd="0" destOrd="0" presId="urn:microsoft.com/office/officeart/2005/8/layout/cycle3"/>
    <dgm:cxn modelId="{AA2D5AE9-7E0F-054D-B37B-784A9AA00A92}" type="presParOf" srcId="{B39EF858-019C-2247-A4FF-0DA3DA7D996D}" destId="{54E2B6B8-E850-6C46-B0F4-056C775A3F0B}" srcOrd="1" destOrd="0" presId="urn:microsoft.com/office/officeart/2005/8/layout/cycle3"/>
    <dgm:cxn modelId="{0B9A8568-51B3-2146-A63A-7B74937CE128}" type="presParOf" srcId="{B39EF858-019C-2247-A4FF-0DA3DA7D996D}" destId="{DC61E2F1-9CB5-3B42-A101-7E30EA56541C}" srcOrd="2" destOrd="0" presId="urn:microsoft.com/office/officeart/2005/8/layout/cycle3"/>
    <dgm:cxn modelId="{C16918D8-E101-7A4E-ABF9-76301505DB5C}" type="presParOf" srcId="{B39EF858-019C-2247-A4FF-0DA3DA7D996D}" destId="{6F18EF35-0747-DA47-BB10-AD16EC97D909}" srcOrd="3" destOrd="0" presId="urn:microsoft.com/office/officeart/2005/8/layout/cycle3"/>
    <dgm:cxn modelId="{AFF8D759-6F51-1548-A5A3-39E7857F7020}" type="presParOf" srcId="{B39EF858-019C-2247-A4FF-0DA3DA7D996D}" destId="{94F73CAF-C85E-304E-B616-E0F83CA5EAA6}" srcOrd="4" destOrd="0" presId="urn:microsoft.com/office/officeart/2005/8/layout/cycle3"/>
    <dgm:cxn modelId="{3BA1B918-ED63-4A47-88AC-2B1136BCCC32}" type="presParOf" srcId="{B39EF858-019C-2247-A4FF-0DA3DA7D996D}" destId="{C79CE72E-90C6-154D-8220-C72775DA2A41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8433BA9-E75A-A342-8448-2476849AB247}" type="doc">
      <dgm:prSet loTypeId="urn:microsoft.com/office/officeart/2005/8/layout/cycle4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16BE83D-76F6-3145-AADE-3B7F4BB5FA86}">
      <dgm:prSet/>
      <dgm:spPr>
        <a:gradFill rotWithShape="0">
          <a:gsLst>
            <a:gs pos="27000">
              <a:schemeClr val="bg2">
                <a:lumMod val="50000"/>
              </a:schemeClr>
            </a:gs>
            <a:gs pos="72000">
              <a:schemeClr val="bg2">
                <a:lumMod val="60000"/>
                <a:lumOff val="40000"/>
              </a:schemeClr>
            </a:gs>
            <a:gs pos="90000">
              <a:schemeClr val="accent2">
                <a:lumMod val="60000"/>
                <a:lumOff val="4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</dgm:spPr>
      <dgm:t>
        <a:bodyPr/>
        <a:lstStyle/>
        <a:p>
          <a:r>
            <a:rPr lang="en-US" b="1">
              <a:latin typeface="+mn-lt"/>
            </a:rPr>
            <a:t>How employees are benefited by the technology</a:t>
          </a:r>
          <a:endParaRPr lang="en-US"/>
        </a:p>
      </dgm:t>
    </dgm:pt>
    <dgm:pt modelId="{F8BDE47C-5775-D54A-8B6D-446CAA8D41F8}" type="parTrans" cxnId="{9BB01523-4305-574E-B5A1-BB2740AFA374}">
      <dgm:prSet/>
      <dgm:spPr/>
      <dgm:t>
        <a:bodyPr/>
        <a:lstStyle/>
        <a:p>
          <a:endParaRPr lang="en-GB"/>
        </a:p>
      </dgm:t>
    </dgm:pt>
    <dgm:pt modelId="{2E1513EE-1E69-A343-9A37-458713BC4C75}" type="sibTrans" cxnId="{9BB01523-4305-574E-B5A1-BB2740AFA374}">
      <dgm:prSet/>
      <dgm:spPr/>
      <dgm:t>
        <a:bodyPr/>
        <a:lstStyle/>
        <a:p>
          <a:endParaRPr lang="en-GB"/>
        </a:p>
      </dgm:t>
    </dgm:pt>
    <dgm:pt modelId="{C6EF95B6-5BC1-7D4D-ADDD-7334FD992DDA}">
      <dgm:prSet/>
      <dgm:spPr>
        <a:pattFill prst="pct5">
          <a:fgClr>
            <a:schemeClr val="accent1">
              <a:hueOff val="0"/>
              <a:satOff val="0"/>
              <a:lumOff val="0"/>
            </a:schemeClr>
          </a:fgClr>
          <a:bgClr>
            <a:schemeClr val="bg1"/>
          </a:bgClr>
        </a:pattFill>
      </dgm:spPr>
      <dgm:t>
        <a:bodyPr/>
        <a:lstStyle/>
        <a:p>
          <a:r>
            <a:rPr lang="en-US" b="1"/>
            <a:t>Fastens work </a:t>
          </a:r>
          <a:endParaRPr lang="en-GB"/>
        </a:p>
      </dgm:t>
    </dgm:pt>
    <dgm:pt modelId="{34955403-F587-6743-B98C-85EE3100C326}" type="parTrans" cxnId="{9BF8299D-328A-4D41-A1EA-670E7D9E4CEE}">
      <dgm:prSet/>
      <dgm:spPr/>
      <dgm:t>
        <a:bodyPr/>
        <a:lstStyle/>
        <a:p>
          <a:endParaRPr lang="en-GB"/>
        </a:p>
      </dgm:t>
    </dgm:pt>
    <dgm:pt modelId="{C6CA19FF-22EF-054A-950E-2EA976FA1BA3}" type="sibTrans" cxnId="{9BF8299D-328A-4D41-A1EA-670E7D9E4CEE}">
      <dgm:prSet/>
      <dgm:spPr/>
      <dgm:t>
        <a:bodyPr/>
        <a:lstStyle/>
        <a:p>
          <a:endParaRPr lang="en-GB"/>
        </a:p>
      </dgm:t>
    </dgm:pt>
    <dgm:pt modelId="{E887C061-1553-1B42-9485-92C250CDBCBB}">
      <dgm:prSet/>
      <dgm:spPr>
        <a:pattFill prst="pct5">
          <a:fgClr>
            <a:schemeClr val="accent1">
              <a:hueOff val="0"/>
              <a:satOff val="0"/>
              <a:lumOff val="0"/>
            </a:schemeClr>
          </a:fgClr>
          <a:bgClr>
            <a:schemeClr val="bg1"/>
          </a:bgClr>
        </a:pattFill>
      </dgm:spPr>
      <dgm:t>
        <a:bodyPr/>
        <a:lstStyle/>
        <a:p>
          <a:r>
            <a:rPr lang="en-GB" b="1"/>
            <a:t>Fasters Innovation and Creativity </a:t>
          </a:r>
          <a:endParaRPr lang="en-GB"/>
        </a:p>
      </dgm:t>
    </dgm:pt>
    <dgm:pt modelId="{E285180A-CDD2-2645-9AA1-34FF60A97256}" type="parTrans" cxnId="{5EF075E4-7186-7F45-9B37-B3AF071C7EEA}">
      <dgm:prSet/>
      <dgm:spPr/>
      <dgm:t>
        <a:bodyPr/>
        <a:lstStyle/>
        <a:p>
          <a:endParaRPr lang="en-GB"/>
        </a:p>
      </dgm:t>
    </dgm:pt>
    <dgm:pt modelId="{389840B2-6958-3643-84DB-D93AA6F269EC}" type="sibTrans" cxnId="{5EF075E4-7186-7F45-9B37-B3AF071C7EEA}">
      <dgm:prSet/>
      <dgm:spPr/>
      <dgm:t>
        <a:bodyPr/>
        <a:lstStyle/>
        <a:p>
          <a:endParaRPr lang="en-GB"/>
        </a:p>
      </dgm:t>
    </dgm:pt>
    <dgm:pt modelId="{44AC1036-6FAD-664C-B94C-08D176223F68}">
      <dgm:prSet/>
      <dgm:spPr>
        <a:pattFill prst="pct5">
          <a:fgClr>
            <a:schemeClr val="accent1">
              <a:hueOff val="0"/>
              <a:satOff val="0"/>
              <a:lumOff val="0"/>
            </a:schemeClr>
          </a:fgClr>
          <a:bgClr>
            <a:schemeClr val="bg1"/>
          </a:bgClr>
        </a:pattFill>
      </dgm:spPr>
      <dgm:t>
        <a:bodyPr/>
        <a:lstStyle/>
        <a:p>
          <a:r>
            <a:rPr lang="en-GB" b="1"/>
            <a:t>Helps in Hiring and Recruitment</a:t>
          </a:r>
          <a:endParaRPr lang="en-GB"/>
        </a:p>
      </dgm:t>
    </dgm:pt>
    <dgm:pt modelId="{5182B3C7-B718-294D-9ED3-0E3393449D6F}" type="parTrans" cxnId="{422AF57F-4EC8-294F-A5D7-8B0C93F1227E}">
      <dgm:prSet/>
      <dgm:spPr/>
      <dgm:t>
        <a:bodyPr/>
        <a:lstStyle/>
        <a:p>
          <a:endParaRPr lang="en-GB"/>
        </a:p>
      </dgm:t>
    </dgm:pt>
    <dgm:pt modelId="{1F47A82D-3DE8-A043-83EF-AB30A726C3A1}" type="sibTrans" cxnId="{422AF57F-4EC8-294F-A5D7-8B0C93F1227E}">
      <dgm:prSet/>
      <dgm:spPr/>
      <dgm:t>
        <a:bodyPr/>
        <a:lstStyle/>
        <a:p>
          <a:endParaRPr lang="en-GB"/>
        </a:p>
      </dgm:t>
    </dgm:pt>
    <dgm:pt modelId="{91772034-A031-9E46-8705-5EF57BAED87F}">
      <dgm:prSet/>
      <dgm:spPr/>
      <dgm:t>
        <a:bodyPr/>
        <a:lstStyle/>
        <a:p>
          <a:endParaRPr lang="en-GB" b="1" dirty="0"/>
        </a:p>
      </dgm:t>
    </dgm:pt>
    <dgm:pt modelId="{C470466D-4DF5-D745-AD9B-E3D4DB0630FD}" type="parTrans" cxnId="{FFD59A90-51F2-F048-A2BB-5308428349EA}">
      <dgm:prSet/>
      <dgm:spPr/>
      <dgm:t>
        <a:bodyPr/>
        <a:lstStyle/>
        <a:p>
          <a:endParaRPr lang="en-GB"/>
        </a:p>
      </dgm:t>
    </dgm:pt>
    <dgm:pt modelId="{DABF7FB1-F8B8-D740-8BAD-A82CBFF6393D}" type="sibTrans" cxnId="{FFD59A90-51F2-F048-A2BB-5308428349EA}">
      <dgm:prSet/>
      <dgm:spPr/>
      <dgm:t>
        <a:bodyPr/>
        <a:lstStyle/>
        <a:p>
          <a:endParaRPr lang="en-GB"/>
        </a:p>
      </dgm:t>
    </dgm:pt>
    <dgm:pt modelId="{F8C82EA3-B5F3-1B4F-B0BD-19201DBF751E}">
      <dgm:prSet/>
      <dgm:spPr/>
    </dgm:pt>
    <dgm:pt modelId="{A6489EE1-D50F-F243-80A3-93DCFA419AC9}" type="parTrans" cxnId="{C9895BB8-CDC7-4D44-B108-F3FB008921E6}">
      <dgm:prSet/>
      <dgm:spPr/>
      <dgm:t>
        <a:bodyPr/>
        <a:lstStyle/>
        <a:p>
          <a:endParaRPr lang="en-GB"/>
        </a:p>
      </dgm:t>
    </dgm:pt>
    <dgm:pt modelId="{891DACFC-1FFB-314C-992D-5B666002FA0A}" type="sibTrans" cxnId="{C9895BB8-CDC7-4D44-B108-F3FB008921E6}">
      <dgm:prSet/>
      <dgm:spPr/>
      <dgm:t>
        <a:bodyPr/>
        <a:lstStyle/>
        <a:p>
          <a:endParaRPr lang="en-GB"/>
        </a:p>
      </dgm:t>
    </dgm:pt>
    <dgm:pt modelId="{ECDA2298-648B-D448-8120-B9155D1151D9}" type="pres">
      <dgm:prSet presAssocID="{78433BA9-E75A-A342-8448-2476849AB247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18B319C1-3DDD-6942-8716-72DC4F48B423}" type="pres">
      <dgm:prSet presAssocID="{78433BA9-E75A-A342-8448-2476849AB247}" presName="children" presStyleCnt="0"/>
      <dgm:spPr/>
    </dgm:pt>
    <dgm:pt modelId="{558A88E9-08DE-DC49-B75B-66F1786D7E1D}" type="pres">
      <dgm:prSet presAssocID="{78433BA9-E75A-A342-8448-2476849AB247}" presName="childPlaceholder" presStyleCnt="0"/>
      <dgm:spPr/>
    </dgm:pt>
    <dgm:pt modelId="{A4D957B2-AFC6-B349-A97F-E1C043C7CB4A}" type="pres">
      <dgm:prSet presAssocID="{78433BA9-E75A-A342-8448-2476849AB247}" presName="circle" presStyleCnt="0"/>
      <dgm:spPr/>
    </dgm:pt>
    <dgm:pt modelId="{11BEBFAE-2C6B-3A4B-A5DF-18C4FD9DBFDC}" type="pres">
      <dgm:prSet presAssocID="{78433BA9-E75A-A342-8448-2476849AB247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87F24095-3514-F94A-9D3B-80E3B06DB2B7}" type="pres">
      <dgm:prSet presAssocID="{78433BA9-E75A-A342-8448-2476849AB247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5FB46B08-1A67-894C-AE1B-41ECF7A837EC}" type="pres">
      <dgm:prSet presAssocID="{78433BA9-E75A-A342-8448-2476849AB247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C93AAFA2-39EE-C843-96F8-8375A156BCEA}" type="pres">
      <dgm:prSet presAssocID="{78433BA9-E75A-A342-8448-2476849AB247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EB5BCF53-1070-2D4A-A6C2-386D986702C9}" type="pres">
      <dgm:prSet presAssocID="{78433BA9-E75A-A342-8448-2476849AB247}" presName="quadrantPlaceholder" presStyleCnt="0"/>
      <dgm:spPr/>
    </dgm:pt>
    <dgm:pt modelId="{119DBE17-49ED-F744-B000-B5C28C555A7C}" type="pres">
      <dgm:prSet presAssocID="{78433BA9-E75A-A342-8448-2476849AB247}" presName="center1" presStyleLbl="fgShp" presStyleIdx="0" presStyleCnt="2"/>
      <dgm:spPr/>
    </dgm:pt>
    <dgm:pt modelId="{23E44321-588B-5A47-B5E0-5B19FFC6FE26}" type="pres">
      <dgm:prSet presAssocID="{78433BA9-E75A-A342-8448-2476849AB247}" presName="center2" presStyleLbl="fgShp" presStyleIdx="1" presStyleCnt="2"/>
      <dgm:spPr/>
    </dgm:pt>
  </dgm:ptLst>
  <dgm:cxnLst>
    <dgm:cxn modelId="{9BB01523-4305-574E-B5A1-BB2740AFA374}" srcId="{78433BA9-E75A-A342-8448-2476849AB247}" destId="{316BE83D-76F6-3145-AADE-3B7F4BB5FA86}" srcOrd="0" destOrd="0" parTransId="{F8BDE47C-5775-D54A-8B6D-446CAA8D41F8}" sibTransId="{2E1513EE-1E69-A343-9A37-458713BC4C75}"/>
    <dgm:cxn modelId="{CCF7A358-48AA-5740-8B29-D6F76E26FEE8}" type="presOf" srcId="{44AC1036-6FAD-664C-B94C-08D176223F68}" destId="{C93AAFA2-39EE-C843-96F8-8375A156BCEA}" srcOrd="0" destOrd="0" presId="urn:microsoft.com/office/officeart/2005/8/layout/cycle4"/>
    <dgm:cxn modelId="{02B3D559-1D94-D041-986B-D8141D1061B0}" type="presOf" srcId="{316BE83D-76F6-3145-AADE-3B7F4BB5FA86}" destId="{11BEBFAE-2C6B-3A4B-A5DF-18C4FD9DBFDC}" srcOrd="0" destOrd="0" presId="urn:microsoft.com/office/officeart/2005/8/layout/cycle4"/>
    <dgm:cxn modelId="{64AC8265-6902-5541-9EF0-C2F7CF9201CF}" type="presOf" srcId="{E887C061-1553-1B42-9485-92C250CDBCBB}" destId="{5FB46B08-1A67-894C-AE1B-41ECF7A837EC}" srcOrd="0" destOrd="0" presId="urn:microsoft.com/office/officeart/2005/8/layout/cycle4"/>
    <dgm:cxn modelId="{422AF57F-4EC8-294F-A5D7-8B0C93F1227E}" srcId="{78433BA9-E75A-A342-8448-2476849AB247}" destId="{44AC1036-6FAD-664C-B94C-08D176223F68}" srcOrd="3" destOrd="0" parTransId="{5182B3C7-B718-294D-9ED3-0E3393449D6F}" sibTransId="{1F47A82D-3DE8-A043-83EF-AB30A726C3A1}"/>
    <dgm:cxn modelId="{FFD59A90-51F2-F048-A2BB-5308428349EA}" srcId="{78433BA9-E75A-A342-8448-2476849AB247}" destId="{91772034-A031-9E46-8705-5EF57BAED87F}" srcOrd="4" destOrd="0" parTransId="{C470466D-4DF5-D745-AD9B-E3D4DB0630FD}" sibTransId="{DABF7FB1-F8B8-D740-8BAD-A82CBFF6393D}"/>
    <dgm:cxn modelId="{DFBE0791-5E2E-7640-A7FA-4DADF847961B}" type="presOf" srcId="{78433BA9-E75A-A342-8448-2476849AB247}" destId="{ECDA2298-648B-D448-8120-B9155D1151D9}" srcOrd="0" destOrd="0" presId="urn:microsoft.com/office/officeart/2005/8/layout/cycle4"/>
    <dgm:cxn modelId="{9BF8299D-328A-4D41-A1EA-670E7D9E4CEE}" srcId="{78433BA9-E75A-A342-8448-2476849AB247}" destId="{C6EF95B6-5BC1-7D4D-ADDD-7334FD992DDA}" srcOrd="1" destOrd="0" parTransId="{34955403-F587-6743-B98C-85EE3100C326}" sibTransId="{C6CA19FF-22EF-054A-950E-2EA976FA1BA3}"/>
    <dgm:cxn modelId="{C9895BB8-CDC7-4D44-B108-F3FB008921E6}" srcId="{78433BA9-E75A-A342-8448-2476849AB247}" destId="{F8C82EA3-B5F3-1B4F-B0BD-19201DBF751E}" srcOrd="5" destOrd="0" parTransId="{A6489EE1-D50F-F243-80A3-93DCFA419AC9}" sibTransId="{891DACFC-1FFB-314C-992D-5B666002FA0A}"/>
    <dgm:cxn modelId="{8BF074CD-55A7-4C43-BA49-635F81CAE469}" type="presOf" srcId="{C6EF95B6-5BC1-7D4D-ADDD-7334FD992DDA}" destId="{87F24095-3514-F94A-9D3B-80E3B06DB2B7}" srcOrd="0" destOrd="0" presId="urn:microsoft.com/office/officeart/2005/8/layout/cycle4"/>
    <dgm:cxn modelId="{5EF075E4-7186-7F45-9B37-B3AF071C7EEA}" srcId="{78433BA9-E75A-A342-8448-2476849AB247}" destId="{E887C061-1553-1B42-9485-92C250CDBCBB}" srcOrd="2" destOrd="0" parTransId="{E285180A-CDD2-2645-9AA1-34FF60A97256}" sibTransId="{389840B2-6958-3643-84DB-D93AA6F269EC}"/>
    <dgm:cxn modelId="{909D37AD-A8F7-0A4A-8C35-5608D7BCF017}" type="presParOf" srcId="{ECDA2298-648B-D448-8120-B9155D1151D9}" destId="{18B319C1-3DDD-6942-8716-72DC4F48B423}" srcOrd="0" destOrd="0" presId="urn:microsoft.com/office/officeart/2005/8/layout/cycle4"/>
    <dgm:cxn modelId="{A4C95781-8500-1E49-B207-2F9C15D969BF}" type="presParOf" srcId="{18B319C1-3DDD-6942-8716-72DC4F48B423}" destId="{558A88E9-08DE-DC49-B75B-66F1786D7E1D}" srcOrd="0" destOrd="0" presId="urn:microsoft.com/office/officeart/2005/8/layout/cycle4"/>
    <dgm:cxn modelId="{9129090D-24DD-DF4C-B657-7DBCC1113444}" type="presParOf" srcId="{ECDA2298-648B-D448-8120-B9155D1151D9}" destId="{A4D957B2-AFC6-B349-A97F-E1C043C7CB4A}" srcOrd="1" destOrd="0" presId="urn:microsoft.com/office/officeart/2005/8/layout/cycle4"/>
    <dgm:cxn modelId="{0A59D628-BB4D-3546-A1AF-FBC0865A9A5C}" type="presParOf" srcId="{A4D957B2-AFC6-B349-A97F-E1C043C7CB4A}" destId="{11BEBFAE-2C6B-3A4B-A5DF-18C4FD9DBFDC}" srcOrd="0" destOrd="0" presId="urn:microsoft.com/office/officeart/2005/8/layout/cycle4"/>
    <dgm:cxn modelId="{D4702216-B6B3-CD43-82EF-6D669A9D249B}" type="presParOf" srcId="{A4D957B2-AFC6-B349-A97F-E1C043C7CB4A}" destId="{87F24095-3514-F94A-9D3B-80E3B06DB2B7}" srcOrd="1" destOrd="0" presId="urn:microsoft.com/office/officeart/2005/8/layout/cycle4"/>
    <dgm:cxn modelId="{83BF13DF-B25E-A64C-BA75-BA8BCBCBB527}" type="presParOf" srcId="{A4D957B2-AFC6-B349-A97F-E1C043C7CB4A}" destId="{5FB46B08-1A67-894C-AE1B-41ECF7A837EC}" srcOrd="2" destOrd="0" presId="urn:microsoft.com/office/officeart/2005/8/layout/cycle4"/>
    <dgm:cxn modelId="{B9BE34E8-A1ED-EA45-B7EE-A8D22F17F724}" type="presParOf" srcId="{A4D957B2-AFC6-B349-A97F-E1C043C7CB4A}" destId="{C93AAFA2-39EE-C843-96F8-8375A156BCEA}" srcOrd="3" destOrd="0" presId="urn:microsoft.com/office/officeart/2005/8/layout/cycle4"/>
    <dgm:cxn modelId="{CD34BD47-E872-1946-9CB4-D655438DA253}" type="presParOf" srcId="{A4D957B2-AFC6-B349-A97F-E1C043C7CB4A}" destId="{EB5BCF53-1070-2D4A-A6C2-386D986702C9}" srcOrd="4" destOrd="0" presId="urn:microsoft.com/office/officeart/2005/8/layout/cycle4"/>
    <dgm:cxn modelId="{C5374F87-80BB-844D-BE7D-A9E3F1FA9086}" type="presParOf" srcId="{ECDA2298-648B-D448-8120-B9155D1151D9}" destId="{119DBE17-49ED-F744-B000-B5C28C555A7C}" srcOrd="2" destOrd="0" presId="urn:microsoft.com/office/officeart/2005/8/layout/cycle4"/>
    <dgm:cxn modelId="{BEEB238D-B34A-2D4F-BA11-FDFFB65513A1}" type="presParOf" srcId="{ECDA2298-648B-D448-8120-B9155D1151D9}" destId="{23E44321-588B-5A47-B5E0-5B19FFC6FE26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07F0844-7269-E64C-B2A4-F071F7DAA506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0346039D-1107-284D-A5C3-1E645B390FD4}">
      <dgm:prSet/>
      <dgm:spPr/>
      <dgm:t>
        <a:bodyPr/>
        <a:lstStyle/>
        <a:p>
          <a:r>
            <a:rPr lang="en-US" dirty="0"/>
            <a:t>Hackers</a:t>
          </a:r>
          <a:endParaRPr lang="en-GB" dirty="0"/>
        </a:p>
      </dgm:t>
    </dgm:pt>
    <dgm:pt modelId="{91EE9632-A107-B84B-9B6A-0CAFF186BDEB}" type="parTrans" cxnId="{3C546750-763A-B64C-9E5A-C1B9B9219794}">
      <dgm:prSet/>
      <dgm:spPr/>
      <dgm:t>
        <a:bodyPr/>
        <a:lstStyle/>
        <a:p>
          <a:endParaRPr lang="en-GB"/>
        </a:p>
      </dgm:t>
    </dgm:pt>
    <dgm:pt modelId="{ED2CD95B-FDA9-B94D-A578-1ECC2BA4AE2A}" type="sibTrans" cxnId="{3C546750-763A-B64C-9E5A-C1B9B9219794}">
      <dgm:prSet/>
      <dgm:spPr/>
      <dgm:t>
        <a:bodyPr/>
        <a:lstStyle/>
        <a:p>
          <a:endParaRPr lang="en-GB"/>
        </a:p>
      </dgm:t>
    </dgm:pt>
    <dgm:pt modelId="{F516BBD4-566E-0343-89DF-27F2F719CC17}">
      <dgm:prSet/>
      <dgm:spPr/>
      <dgm:t>
        <a:bodyPr/>
        <a:lstStyle/>
        <a:p>
          <a:r>
            <a:rPr lang="en-US"/>
            <a:t>Online Pop-Ups</a:t>
          </a:r>
          <a:endParaRPr lang="en-GB"/>
        </a:p>
      </dgm:t>
    </dgm:pt>
    <dgm:pt modelId="{B3EB2345-B129-5645-82B9-DF038D481640}" type="parTrans" cxnId="{F25E2718-2450-274A-B263-17E8F932F463}">
      <dgm:prSet/>
      <dgm:spPr/>
      <dgm:t>
        <a:bodyPr/>
        <a:lstStyle/>
        <a:p>
          <a:endParaRPr lang="en-GB"/>
        </a:p>
      </dgm:t>
    </dgm:pt>
    <dgm:pt modelId="{9D821FC4-996E-1C4D-886A-ED3B09374AB8}" type="sibTrans" cxnId="{F25E2718-2450-274A-B263-17E8F932F463}">
      <dgm:prSet/>
      <dgm:spPr/>
      <dgm:t>
        <a:bodyPr/>
        <a:lstStyle/>
        <a:p>
          <a:endParaRPr lang="en-GB"/>
        </a:p>
      </dgm:t>
    </dgm:pt>
    <dgm:pt modelId="{82AA8555-B32D-5E4B-9C50-CC5B1439E747}">
      <dgm:prSet/>
      <dgm:spPr/>
      <dgm:t>
        <a:bodyPr/>
        <a:lstStyle/>
        <a:p>
          <a:r>
            <a:rPr lang="en-US"/>
            <a:t>Malware</a:t>
          </a:r>
          <a:endParaRPr lang="en-GB"/>
        </a:p>
      </dgm:t>
    </dgm:pt>
    <dgm:pt modelId="{FA829FCC-B7AE-D540-967F-5708A2728118}" type="parTrans" cxnId="{90B64564-D790-484E-AE68-3C44D47D5CE9}">
      <dgm:prSet/>
      <dgm:spPr/>
      <dgm:t>
        <a:bodyPr/>
        <a:lstStyle/>
        <a:p>
          <a:endParaRPr lang="en-GB"/>
        </a:p>
      </dgm:t>
    </dgm:pt>
    <dgm:pt modelId="{3F3159E9-2DA5-3244-B779-68CF2121BC22}" type="sibTrans" cxnId="{90B64564-D790-484E-AE68-3C44D47D5CE9}">
      <dgm:prSet/>
      <dgm:spPr/>
      <dgm:t>
        <a:bodyPr/>
        <a:lstStyle/>
        <a:p>
          <a:endParaRPr lang="en-GB"/>
        </a:p>
      </dgm:t>
    </dgm:pt>
    <dgm:pt modelId="{4BFE5FCF-97EF-344D-891B-D4880FDAD298}" type="pres">
      <dgm:prSet presAssocID="{807F0844-7269-E64C-B2A4-F071F7DAA506}" presName="compositeShape" presStyleCnt="0">
        <dgm:presLayoutVars>
          <dgm:chMax val="7"/>
          <dgm:dir/>
          <dgm:resizeHandles val="exact"/>
        </dgm:presLayoutVars>
      </dgm:prSet>
      <dgm:spPr/>
    </dgm:pt>
    <dgm:pt modelId="{F607713F-960A-9040-A018-D20FB952C8E1}" type="pres">
      <dgm:prSet presAssocID="{0346039D-1107-284D-A5C3-1E645B390FD4}" presName="circ1" presStyleLbl="vennNode1" presStyleIdx="0" presStyleCnt="3"/>
      <dgm:spPr/>
    </dgm:pt>
    <dgm:pt modelId="{26E235F5-C64C-9248-A410-6FF299CD557B}" type="pres">
      <dgm:prSet presAssocID="{0346039D-1107-284D-A5C3-1E645B390FD4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BB5270D9-E275-1B49-8369-32959777BE98}" type="pres">
      <dgm:prSet presAssocID="{F516BBD4-566E-0343-89DF-27F2F719CC17}" presName="circ2" presStyleLbl="vennNode1" presStyleIdx="1" presStyleCnt="3"/>
      <dgm:spPr/>
    </dgm:pt>
    <dgm:pt modelId="{F9D84674-2513-EE4C-8E8E-DF8598C947B2}" type="pres">
      <dgm:prSet presAssocID="{F516BBD4-566E-0343-89DF-27F2F719CC17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120CAA41-5EF8-404F-87B3-27C608CCE31D}" type="pres">
      <dgm:prSet presAssocID="{82AA8555-B32D-5E4B-9C50-CC5B1439E747}" presName="circ3" presStyleLbl="vennNode1" presStyleIdx="2" presStyleCnt="3"/>
      <dgm:spPr/>
    </dgm:pt>
    <dgm:pt modelId="{4741DAC6-9485-0E4C-B1C3-4FE9322A5203}" type="pres">
      <dgm:prSet presAssocID="{82AA8555-B32D-5E4B-9C50-CC5B1439E747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CFE5D90D-0B45-C34E-BF41-484234CEACA6}" type="presOf" srcId="{82AA8555-B32D-5E4B-9C50-CC5B1439E747}" destId="{120CAA41-5EF8-404F-87B3-27C608CCE31D}" srcOrd="0" destOrd="0" presId="urn:microsoft.com/office/officeart/2005/8/layout/venn1"/>
    <dgm:cxn modelId="{F25E2718-2450-274A-B263-17E8F932F463}" srcId="{807F0844-7269-E64C-B2A4-F071F7DAA506}" destId="{F516BBD4-566E-0343-89DF-27F2F719CC17}" srcOrd="1" destOrd="0" parTransId="{B3EB2345-B129-5645-82B9-DF038D481640}" sibTransId="{9D821FC4-996E-1C4D-886A-ED3B09374AB8}"/>
    <dgm:cxn modelId="{23068122-A769-6D45-81E9-FFED13D221A0}" type="presOf" srcId="{82AA8555-B32D-5E4B-9C50-CC5B1439E747}" destId="{4741DAC6-9485-0E4C-B1C3-4FE9322A5203}" srcOrd="1" destOrd="0" presId="urn:microsoft.com/office/officeart/2005/8/layout/venn1"/>
    <dgm:cxn modelId="{3C546750-763A-B64C-9E5A-C1B9B9219794}" srcId="{807F0844-7269-E64C-B2A4-F071F7DAA506}" destId="{0346039D-1107-284D-A5C3-1E645B390FD4}" srcOrd="0" destOrd="0" parTransId="{91EE9632-A107-B84B-9B6A-0CAFF186BDEB}" sibTransId="{ED2CD95B-FDA9-B94D-A578-1ECC2BA4AE2A}"/>
    <dgm:cxn modelId="{C6BD7260-F7C6-E847-BC86-556EE0CCBD00}" type="presOf" srcId="{0346039D-1107-284D-A5C3-1E645B390FD4}" destId="{F607713F-960A-9040-A018-D20FB952C8E1}" srcOrd="0" destOrd="0" presId="urn:microsoft.com/office/officeart/2005/8/layout/venn1"/>
    <dgm:cxn modelId="{90B64564-D790-484E-AE68-3C44D47D5CE9}" srcId="{807F0844-7269-E64C-B2A4-F071F7DAA506}" destId="{82AA8555-B32D-5E4B-9C50-CC5B1439E747}" srcOrd="2" destOrd="0" parTransId="{FA829FCC-B7AE-D540-967F-5708A2728118}" sibTransId="{3F3159E9-2DA5-3244-B779-68CF2121BC22}"/>
    <dgm:cxn modelId="{69006D96-2C3F-0C48-B3FF-1CC2E074E551}" type="presOf" srcId="{807F0844-7269-E64C-B2A4-F071F7DAA506}" destId="{4BFE5FCF-97EF-344D-891B-D4880FDAD298}" srcOrd="0" destOrd="0" presId="urn:microsoft.com/office/officeart/2005/8/layout/venn1"/>
    <dgm:cxn modelId="{81E4AE96-E9BB-0548-9039-6D9683DD3111}" type="presOf" srcId="{0346039D-1107-284D-A5C3-1E645B390FD4}" destId="{26E235F5-C64C-9248-A410-6FF299CD557B}" srcOrd="1" destOrd="0" presId="urn:microsoft.com/office/officeart/2005/8/layout/venn1"/>
    <dgm:cxn modelId="{A8D432D0-A43A-764D-934D-15552FD7B688}" type="presOf" srcId="{F516BBD4-566E-0343-89DF-27F2F719CC17}" destId="{BB5270D9-E275-1B49-8369-32959777BE98}" srcOrd="0" destOrd="0" presId="urn:microsoft.com/office/officeart/2005/8/layout/venn1"/>
    <dgm:cxn modelId="{7582E1E3-2C66-8143-B0EC-31EF292136F8}" type="presOf" srcId="{F516BBD4-566E-0343-89DF-27F2F719CC17}" destId="{F9D84674-2513-EE4C-8E8E-DF8598C947B2}" srcOrd="1" destOrd="0" presId="urn:microsoft.com/office/officeart/2005/8/layout/venn1"/>
    <dgm:cxn modelId="{F6989DD3-4BA7-AE4E-A641-E1649EA9C2C1}" type="presParOf" srcId="{4BFE5FCF-97EF-344D-891B-D4880FDAD298}" destId="{F607713F-960A-9040-A018-D20FB952C8E1}" srcOrd="0" destOrd="0" presId="urn:microsoft.com/office/officeart/2005/8/layout/venn1"/>
    <dgm:cxn modelId="{120FE614-543D-5643-B8D6-DBA2872F5245}" type="presParOf" srcId="{4BFE5FCF-97EF-344D-891B-D4880FDAD298}" destId="{26E235F5-C64C-9248-A410-6FF299CD557B}" srcOrd="1" destOrd="0" presId="urn:microsoft.com/office/officeart/2005/8/layout/venn1"/>
    <dgm:cxn modelId="{B40F5406-046B-5543-874A-5C5F642AEA0E}" type="presParOf" srcId="{4BFE5FCF-97EF-344D-891B-D4880FDAD298}" destId="{BB5270D9-E275-1B49-8369-32959777BE98}" srcOrd="2" destOrd="0" presId="urn:microsoft.com/office/officeart/2005/8/layout/venn1"/>
    <dgm:cxn modelId="{ED5ADE62-31FA-174F-8BCC-5149DBBD2163}" type="presParOf" srcId="{4BFE5FCF-97EF-344D-891B-D4880FDAD298}" destId="{F9D84674-2513-EE4C-8E8E-DF8598C947B2}" srcOrd="3" destOrd="0" presId="urn:microsoft.com/office/officeart/2005/8/layout/venn1"/>
    <dgm:cxn modelId="{57EAF0E7-2BE8-6F4C-A216-94F41B59D10B}" type="presParOf" srcId="{4BFE5FCF-97EF-344D-891B-D4880FDAD298}" destId="{120CAA41-5EF8-404F-87B3-27C608CCE31D}" srcOrd="4" destOrd="0" presId="urn:microsoft.com/office/officeart/2005/8/layout/venn1"/>
    <dgm:cxn modelId="{216805E2-CCD2-5F46-A38F-BD9ACCCC1A3B}" type="presParOf" srcId="{4BFE5FCF-97EF-344D-891B-D4880FDAD298}" destId="{4741DAC6-9485-0E4C-B1C3-4FE9322A5203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87469D-03AE-374C-9859-F0D9952362C6}">
      <dsp:nvSpPr>
        <dsp:cNvPr id="0" name=""/>
        <dsp:cNvSpPr/>
      </dsp:nvSpPr>
      <dsp:spPr>
        <a:xfrm>
          <a:off x="0" y="3588028"/>
          <a:ext cx="9311640" cy="11773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FIRST NAME OF THE BUSINESS  </a:t>
          </a:r>
          <a:r>
            <a:rPr lang="en-GB" sz="2800" kern="1200" dirty="0"/>
            <a:t>AUCTION WEB</a:t>
          </a:r>
          <a:r>
            <a:rPr lang="en-GB" sz="3600" kern="1200" dirty="0"/>
            <a:t> </a:t>
          </a:r>
          <a:r>
            <a:rPr lang="en-GB" sz="2400" kern="1200" dirty="0"/>
            <a:t>LATTER WAS CHANGE IN </a:t>
          </a:r>
          <a:r>
            <a:rPr lang="en-GB" sz="3200" kern="1200" dirty="0"/>
            <a:t>EBAY</a:t>
          </a:r>
          <a:endParaRPr lang="en-GB" sz="1900" kern="1200" dirty="0"/>
        </a:p>
      </dsp:txBody>
      <dsp:txXfrm>
        <a:off x="0" y="3588028"/>
        <a:ext cx="9311640" cy="635793"/>
      </dsp:txXfrm>
    </dsp:sp>
    <dsp:sp modelId="{112A2C4C-DE2E-D349-8FB7-14815F7FA5E8}">
      <dsp:nvSpPr>
        <dsp:cNvPr id="0" name=""/>
        <dsp:cNvSpPr/>
      </dsp:nvSpPr>
      <dsp:spPr>
        <a:xfrm>
          <a:off x="0" y="4384306"/>
          <a:ext cx="9311640" cy="38111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FIRST  OBJECT SOLD  WITH $14,83.                 WAS PIERRE BROKEN LASER</a:t>
          </a:r>
        </a:p>
      </dsp:txBody>
      <dsp:txXfrm>
        <a:off x="0" y="4384306"/>
        <a:ext cx="9311640" cy="381114"/>
      </dsp:txXfrm>
    </dsp:sp>
    <dsp:sp modelId="{E1460DFA-6723-EE4D-A37E-976555E3D048}">
      <dsp:nvSpPr>
        <dsp:cNvPr id="0" name=""/>
        <dsp:cNvSpPr/>
      </dsp:nvSpPr>
      <dsp:spPr>
        <a:xfrm rot="10800000">
          <a:off x="0" y="1794014"/>
          <a:ext cx="9311640" cy="1810832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E-COMERCE BUSINESS</a:t>
          </a:r>
        </a:p>
      </dsp:txBody>
      <dsp:txXfrm rot="-10800000">
        <a:off x="0" y="1794014"/>
        <a:ext cx="9311640" cy="635602"/>
      </dsp:txXfrm>
    </dsp:sp>
    <dsp:sp modelId="{544E8C8B-C2A3-444B-A1D6-A4AE5CD4600E}">
      <dsp:nvSpPr>
        <dsp:cNvPr id="0" name=""/>
        <dsp:cNvSpPr/>
      </dsp:nvSpPr>
      <dsp:spPr>
        <a:xfrm>
          <a:off x="0" y="2429616"/>
          <a:ext cx="4655820" cy="5414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IT IS AUCTION  PLATFORM</a:t>
          </a:r>
        </a:p>
      </dsp:txBody>
      <dsp:txXfrm>
        <a:off x="0" y="2429616"/>
        <a:ext cx="4655820" cy="541439"/>
      </dsp:txXfrm>
    </dsp:sp>
    <dsp:sp modelId="{F202BE47-0302-7F4F-951E-C930A3146F82}">
      <dsp:nvSpPr>
        <dsp:cNvPr id="0" name=""/>
        <dsp:cNvSpPr/>
      </dsp:nvSpPr>
      <dsp:spPr>
        <a:xfrm>
          <a:off x="4655820" y="2429616"/>
          <a:ext cx="4655820" cy="5414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USE C2C (CONSUMER TO CONSUMER)PLATFORM</a:t>
          </a:r>
        </a:p>
      </dsp:txBody>
      <dsp:txXfrm>
        <a:off x="4655820" y="2429616"/>
        <a:ext cx="4655820" cy="541439"/>
      </dsp:txXfrm>
    </dsp:sp>
    <dsp:sp modelId="{7EC8AF2C-BDC3-E24E-A3D7-74CFD0963F92}">
      <dsp:nvSpPr>
        <dsp:cNvPr id="0" name=""/>
        <dsp:cNvSpPr/>
      </dsp:nvSpPr>
      <dsp:spPr>
        <a:xfrm rot="10800000">
          <a:off x="0" y="842"/>
          <a:ext cx="9311640" cy="1810832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PIERRE OMIDYAR  </a:t>
          </a:r>
        </a:p>
      </dsp:txBody>
      <dsp:txXfrm rot="-10800000">
        <a:off x="0" y="842"/>
        <a:ext cx="9311640" cy="635602"/>
      </dsp:txXfrm>
    </dsp:sp>
    <dsp:sp modelId="{E1E0C9AD-8A3B-C84F-8412-9E3C579D4235}">
      <dsp:nvSpPr>
        <dsp:cNvPr id="0" name=""/>
        <dsp:cNvSpPr/>
      </dsp:nvSpPr>
      <dsp:spPr>
        <a:xfrm>
          <a:off x="0" y="636444"/>
          <a:ext cx="4655820" cy="5414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FONDED  EBAY IN 3 SEPTEMBER 1995</a:t>
          </a:r>
        </a:p>
      </dsp:txBody>
      <dsp:txXfrm>
        <a:off x="0" y="636444"/>
        <a:ext cx="4655820" cy="541439"/>
      </dsp:txXfrm>
    </dsp:sp>
    <dsp:sp modelId="{A6814712-C011-3A4E-87F2-FDEE7ABE2CB2}">
      <dsp:nvSpPr>
        <dsp:cNvPr id="0" name=""/>
        <dsp:cNvSpPr/>
      </dsp:nvSpPr>
      <dsp:spPr>
        <a:xfrm>
          <a:off x="4655820" y="636444"/>
          <a:ext cx="4655820" cy="5414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IN HIS HOUSE IN SAN JOSE ,CALIFORNIA,USA</a:t>
          </a:r>
        </a:p>
      </dsp:txBody>
      <dsp:txXfrm>
        <a:off x="4655820" y="636444"/>
        <a:ext cx="4655820" cy="5414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99B66D-BB75-A146-81CE-663BE2558038}">
      <dsp:nvSpPr>
        <dsp:cNvPr id="0" name=""/>
        <dsp:cNvSpPr/>
      </dsp:nvSpPr>
      <dsp:spPr>
        <a:xfrm rot="16200000">
          <a:off x="882766" y="-891260"/>
          <a:ext cx="2724665" cy="4490198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900" kern="1200" baseline="0" dirty="0"/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000" kern="1200" baseline="0" dirty="0"/>
            <a:t>DECEMBER 1996 : 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000" kern="1200" baseline="0" dirty="0"/>
            <a:t>-250 AUCTIONS 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000" kern="1200" baseline="0" dirty="0"/>
            <a:t>JANUARY 1999: 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000" kern="1200" baseline="0" dirty="0"/>
            <a:t>- $300/SHARE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000" kern="1200" baseline="0" dirty="0"/>
            <a:t>-30 EMPLOYEES 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 dirty="0"/>
            <a:t>-500000 USER</a:t>
          </a:r>
        </a:p>
      </dsp:txBody>
      <dsp:txXfrm rot="5400000">
        <a:off x="-1" y="-8493"/>
        <a:ext cx="4490198" cy="2043498"/>
      </dsp:txXfrm>
    </dsp:sp>
    <dsp:sp modelId="{EEFDB585-58B6-0846-85E1-526D05E3C3F6}">
      <dsp:nvSpPr>
        <dsp:cNvPr id="0" name=""/>
        <dsp:cNvSpPr/>
      </dsp:nvSpPr>
      <dsp:spPr>
        <a:xfrm>
          <a:off x="4516039" y="2350"/>
          <a:ext cx="4179476" cy="2724665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 dirty="0"/>
            <a:t>  EBAY USE ARTIFICIAL INTELLIGENCE WHICH HELP INCREASE THE SALES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 dirty="0"/>
            <a:t>HELP SHOPPERS FIND ITEMS 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/>
        </a:p>
      </dsp:txBody>
      <dsp:txXfrm>
        <a:off x="4516039" y="2350"/>
        <a:ext cx="4179476" cy="2043498"/>
      </dsp:txXfrm>
    </dsp:sp>
    <dsp:sp modelId="{AEDE2C64-B04D-ED45-8E59-9545923EA535}">
      <dsp:nvSpPr>
        <dsp:cNvPr id="0" name=""/>
        <dsp:cNvSpPr/>
      </dsp:nvSpPr>
      <dsp:spPr>
        <a:xfrm rot="10800000">
          <a:off x="0" y="2716170"/>
          <a:ext cx="4490198" cy="2724665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PAY PAL: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ALLOW TO MAKE PAYMENTS IN ONLINE TRANSACTION</a:t>
          </a:r>
        </a:p>
      </dsp:txBody>
      <dsp:txXfrm rot="10800000">
        <a:off x="0" y="3397337"/>
        <a:ext cx="4490198" cy="2043498"/>
      </dsp:txXfrm>
    </dsp:sp>
    <dsp:sp modelId="{0FE683A3-1B2C-664B-A6C0-D34D233A066B}">
      <dsp:nvSpPr>
        <dsp:cNvPr id="0" name=""/>
        <dsp:cNvSpPr/>
      </dsp:nvSpPr>
      <dsp:spPr>
        <a:xfrm rot="5400000">
          <a:off x="5227444" y="1984768"/>
          <a:ext cx="2758641" cy="4187468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 dirty="0"/>
            <a:t> TERAPEAK –IT IS USED A DATA DRIVEN RESEARCH TOOL  TO IMPROVE BUSINESS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 dirty="0"/>
            <a:t>EBAY -OPTIMAL BOX SHIPPING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 dirty="0"/>
            <a:t>-SYSTEM IT’S CALLED VOYAGER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 dirty="0"/>
            <a:t>GIVE THE OPPORTUNITY TO ALL THE BUSINESS  BIG AND SMALL TO GROW IN THE MARKET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/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/>
        </a:p>
      </dsp:txBody>
      <dsp:txXfrm rot="-5400000">
        <a:off x="4513031" y="3388842"/>
        <a:ext cx="4187468" cy="2068981"/>
      </dsp:txXfrm>
    </dsp:sp>
    <dsp:sp modelId="{1F87B297-9A5D-F14F-A128-FC3AB91562FB}">
      <dsp:nvSpPr>
        <dsp:cNvPr id="0" name=""/>
        <dsp:cNvSpPr/>
      </dsp:nvSpPr>
      <dsp:spPr>
        <a:xfrm>
          <a:off x="1919712" y="2368047"/>
          <a:ext cx="2694118" cy="1362332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 ADVERTISMENT ENGINE FOR PROMOTING AND LISTINGS</a:t>
          </a:r>
        </a:p>
      </dsp:txBody>
      <dsp:txXfrm>
        <a:off x="1986216" y="2434551"/>
        <a:ext cx="2561110" cy="12293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AB1962-40A5-6840-B8D6-EFB3C8254035}">
      <dsp:nvSpPr>
        <dsp:cNvPr id="0" name=""/>
        <dsp:cNvSpPr/>
      </dsp:nvSpPr>
      <dsp:spPr>
        <a:xfrm>
          <a:off x="0" y="755442"/>
          <a:ext cx="10664824" cy="1553205"/>
        </a:xfrm>
        <a:prstGeom prst="rightArrow">
          <a:avLst>
            <a:gd name="adj1" fmla="val 50000"/>
            <a:gd name="adj2" fmla="val 5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254000" bIns="246571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HOW THE COMPANY STRUGLLED WITH THE TECHNOLOGY</a:t>
          </a:r>
        </a:p>
      </dsp:txBody>
      <dsp:txXfrm>
        <a:off x="0" y="1143743"/>
        <a:ext cx="10276523" cy="776603"/>
      </dsp:txXfrm>
    </dsp:sp>
    <dsp:sp modelId="{66E7433E-F5CE-1446-B2BC-1B12B0D30748}">
      <dsp:nvSpPr>
        <dsp:cNvPr id="0" name=""/>
        <dsp:cNvSpPr/>
      </dsp:nvSpPr>
      <dsp:spPr>
        <a:xfrm>
          <a:off x="3071408" y="1276796"/>
          <a:ext cx="7380058" cy="1553205"/>
        </a:xfrm>
        <a:prstGeom prst="rightArrow">
          <a:avLst>
            <a:gd name="adj1" fmla="val 50000"/>
            <a:gd name="adj2" fmla="val 5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254000" bIns="24657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 E BAY  WOULD SPEND MORE IN PRTENERSHIP</a:t>
          </a:r>
        </a:p>
      </dsp:txBody>
      <dsp:txXfrm>
        <a:off x="3071408" y="1665097"/>
        <a:ext cx="6991757" cy="776603"/>
      </dsp:txXfrm>
    </dsp:sp>
    <dsp:sp modelId="{03241995-91BC-874B-8C20-00FC01603C89}">
      <dsp:nvSpPr>
        <dsp:cNvPr id="0" name=""/>
        <dsp:cNvSpPr/>
      </dsp:nvSpPr>
      <dsp:spPr>
        <a:xfrm>
          <a:off x="6422388" y="1932409"/>
          <a:ext cx="4095292" cy="1553205"/>
        </a:xfrm>
        <a:prstGeom prst="rightArrow">
          <a:avLst>
            <a:gd name="adj1" fmla="val 50000"/>
            <a:gd name="adj2" fmla="val 5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254000" bIns="24657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 BAY MIGHT BE BACKRUPT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/>
        </a:p>
      </dsp:txBody>
      <dsp:txXfrm>
        <a:off x="6422388" y="2320710"/>
        <a:ext cx="3706991" cy="77660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DB2395-A066-5F4C-8501-08F8CE4658C5}">
      <dsp:nvSpPr>
        <dsp:cNvPr id="0" name=""/>
        <dsp:cNvSpPr/>
      </dsp:nvSpPr>
      <dsp:spPr>
        <a:xfrm>
          <a:off x="2510913" y="1495328"/>
          <a:ext cx="3380586" cy="27006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Makes peoples live easier by :</a:t>
          </a:r>
        </a:p>
      </dsp:txBody>
      <dsp:txXfrm>
        <a:off x="3005988" y="1890830"/>
        <a:ext cx="2390436" cy="1909651"/>
      </dsp:txXfrm>
    </dsp:sp>
    <dsp:sp modelId="{1C324C6A-D902-C944-AE80-0A38DDF995F4}">
      <dsp:nvSpPr>
        <dsp:cNvPr id="0" name=""/>
        <dsp:cNvSpPr/>
      </dsp:nvSpPr>
      <dsp:spPr>
        <a:xfrm rot="17748965">
          <a:off x="4795954" y="1235112"/>
          <a:ext cx="143599" cy="46542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4808114" y="1347587"/>
        <a:ext cx="100519" cy="279254"/>
      </dsp:txXfrm>
    </dsp:sp>
    <dsp:sp modelId="{15862ED2-4E50-8940-899C-28E96DC977B8}">
      <dsp:nvSpPr>
        <dsp:cNvPr id="0" name=""/>
        <dsp:cNvSpPr/>
      </dsp:nvSpPr>
      <dsp:spPr>
        <a:xfrm>
          <a:off x="4095831" y="0"/>
          <a:ext cx="2301786" cy="13688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Phone apps</a:t>
          </a:r>
        </a:p>
      </dsp:txBody>
      <dsp:txXfrm>
        <a:off x="4432920" y="200470"/>
        <a:ext cx="1627608" cy="967956"/>
      </dsp:txXfrm>
    </dsp:sp>
    <dsp:sp modelId="{DA92BD53-A35F-0745-8BF0-90CC44027565}">
      <dsp:nvSpPr>
        <dsp:cNvPr id="0" name=""/>
        <dsp:cNvSpPr/>
      </dsp:nvSpPr>
      <dsp:spPr>
        <a:xfrm rot="20742817">
          <a:off x="5910288" y="2145273"/>
          <a:ext cx="254976" cy="46542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5911471" y="2247796"/>
        <a:ext cx="178483" cy="279254"/>
      </dsp:txXfrm>
    </dsp:sp>
    <dsp:sp modelId="{42763749-9699-5E4F-841E-BD101051058B}">
      <dsp:nvSpPr>
        <dsp:cNvPr id="0" name=""/>
        <dsp:cNvSpPr/>
      </dsp:nvSpPr>
      <dsp:spPr>
        <a:xfrm>
          <a:off x="6221564" y="1401697"/>
          <a:ext cx="1924573" cy="13688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>
              <a:cs typeface="Calibri"/>
            </a:rPr>
            <a:t>Scan and go </a:t>
          </a:r>
          <a:endParaRPr lang="en-GB" sz="1900" kern="1200"/>
        </a:p>
      </dsp:txBody>
      <dsp:txXfrm>
        <a:off x="6503411" y="1602167"/>
        <a:ext cx="1360879" cy="967956"/>
      </dsp:txXfrm>
    </dsp:sp>
    <dsp:sp modelId="{720EE4F5-FDDD-F34A-8EE3-D6F56FD46715}">
      <dsp:nvSpPr>
        <dsp:cNvPr id="0" name=""/>
        <dsp:cNvSpPr/>
      </dsp:nvSpPr>
      <dsp:spPr>
        <a:xfrm rot="1742654">
          <a:off x="5623027" y="3433891"/>
          <a:ext cx="113026" cy="46542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5625159" y="3518745"/>
        <a:ext cx="79118" cy="279254"/>
      </dsp:txXfrm>
    </dsp:sp>
    <dsp:sp modelId="{2FD90986-5BDC-F24B-BFA6-5A8FF247F902}">
      <dsp:nvSpPr>
        <dsp:cNvPr id="0" name=""/>
        <dsp:cNvSpPr/>
      </dsp:nvSpPr>
      <dsp:spPr>
        <a:xfrm>
          <a:off x="5545310" y="3469991"/>
          <a:ext cx="2025419" cy="13688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>
              <a:cs typeface="Calibri"/>
            </a:rPr>
            <a:t>Smart tracking</a:t>
          </a:r>
          <a:endParaRPr lang="en-GB" sz="1900" kern="1200"/>
        </a:p>
      </dsp:txBody>
      <dsp:txXfrm>
        <a:off x="5841926" y="3670461"/>
        <a:ext cx="1432187" cy="967956"/>
      </dsp:txXfrm>
    </dsp:sp>
    <dsp:sp modelId="{4C62629C-4533-444D-BCBA-A381404B9243}">
      <dsp:nvSpPr>
        <dsp:cNvPr id="0" name=""/>
        <dsp:cNvSpPr/>
      </dsp:nvSpPr>
      <dsp:spPr>
        <a:xfrm rot="9268721">
          <a:off x="2509978" y="3377124"/>
          <a:ext cx="181249" cy="46542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 rot="10800000">
        <a:off x="2561700" y="3458495"/>
        <a:ext cx="126874" cy="279254"/>
      </dsp:txXfrm>
    </dsp:sp>
    <dsp:sp modelId="{148FF5C5-1A0C-CB45-A50D-490ACB27EBE0}">
      <dsp:nvSpPr>
        <dsp:cNvPr id="0" name=""/>
        <dsp:cNvSpPr/>
      </dsp:nvSpPr>
      <dsp:spPr>
        <a:xfrm>
          <a:off x="396918" y="3429195"/>
          <a:ext cx="2296885" cy="13688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>
              <a:cs typeface="Calibri"/>
            </a:rPr>
            <a:t>Click and collect </a:t>
          </a:r>
          <a:endParaRPr lang="en-GB" sz="1900" kern="1200"/>
        </a:p>
      </dsp:txBody>
      <dsp:txXfrm>
        <a:off x="733289" y="3629665"/>
        <a:ext cx="1624143" cy="967956"/>
      </dsp:txXfrm>
    </dsp:sp>
    <dsp:sp modelId="{55021B89-02FE-F448-BE34-C0E41857E22A}">
      <dsp:nvSpPr>
        <dsp:cNvPr id="0" name=""/>
        <dsp:cNvSpPr/>
      </dsp:nvSpPr>
      <dsp:spPr>
        <a:xfrm rot="13530819">
          <a:off x="2837158" y="1367220"/>
          <a:ext cx="280924" cy="46542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 rot="10800000">
        <a:off x="2908825" y="1490367"/>
        <a:ext cx="196647" cy="279254"/>
      </dsp:txXfrm>
    </dsp:sp>
    <dsp:sp modelId="{1E3CDBEA-190D-7B4E-ACAA-4FCCFF2E4E7D}">
      <dsp:nvSpPr>
        <dsp:cNvPr id="0" name=""/>
        <dsp:cNvSpPr/>
      </dsp:nvSpPr>
      <dsp:spPr>
        <a:xfrm>
          <a:off x="1156147" y="142407"/>
          <a:ext cx="2124268" cy="13688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>
              <a:cs typeface="Calibri"/>
            </a:rPr>
            <a:t>Self checkout </a:t>
          </a:r>
        </a:p>
      </dsp:txBody>
      <dsp:txXfrm>
        <a:off x="1467239" y="342877"/>
        <a:ext cx="1502084" cy="96795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FEE4D9-9A1F-7540-9E38-90A39E879710}">
      <dsp:nvSpPr>
        <dsp:cNvPr id="0" name=""/>
        <dsp:cNvSpPr/>
      </dsp:nvSpPr>
      <dsp:spPr>
        <a:xfrm>
          <a:off x="1018156" y="15048"/>
          <a:ext cx="4980711" cy="2051188"/>
        </a:xfrm>
        <a:prstGeom prst="roundRect">
          <a:avLst/>
        </a:prstGeom>
        <a:solidFill>
          <a:schemeClr val="accent6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TECHNOLOGY BRINGS THE BUYER AND THE SELLER CLOSER  TOGETHER</a:t>
          </a:r>
        </a:p>
      </dsp:txBody>
      <dsp:txXfrm>
        <a:off x="1118287" y="115179"/>
        <a:ext cx="4780449" cy="185092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4B039F-44D8-E64B-9774-8380982BA184}">
      <dsp:nvSpPr>
        <dsp:cNvPr id="0" name=""/>
        <dsp:cNvSpPr/>
      </dsp:nvSpPr>
      <dsp:spPr>
        <a:xfrm>
          <a:off x="0" y="1704477"/>
          <a:ext cx="2894274" cy="1092184"/>
        </a:xfrm>
        <a:prstGeom prst="roundRect">
          <a:avLst>
            <a:gd name="adj" fmla="val 10000"/>
          </a:avLst>
        </a:prstGeom>
        <a:solidFill>
          <a:schemeClr val="accent6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Remote communication</a:t>
          </a:r>
        </a:p>
      </dsp:txBody>
      <dsp:txXfrm>
        <a:off x="31989" y="1736466"/>
        <a:ext cx="2830296" cy="1028206"/>
      </dsp:txXfrm>
    </dsp:sp>
    <dsp:sp modelId="{92B27A8A-DECE-874A-A517-6C5A549EAA2B}">
      <dsp:nvSpPr>
        <dsp:cNvPr id="0" name=""/>
        <dsp:cNvSpPr/>
      </dsp:nvSpPr>
      <dsp:spPr>
        <a:xfrm rot="43437">
          <a:off x="2953400" y="2099231"/>
          <a:ext cx="125368" cy="34232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2953402" y="2167458"/>
        <a:ext cx="87758" cy="205394"/>
      </dsp:txXfrm>
    </dsp:sp>
    <dsp:sp modelId="{F62C4E1E-B47F-A249-A1E3-A6640C42D592}">
      <dsp:nvSpPr>
        <dsp:cNvPr id="0" name=""/>
        <dsp:cNvSpPr/>
      </dsp:nvSpPr>
      <dsp:spPr>
        <a:xfrm>
          <a:off x="3130800" y="1807784"/>
          <a:ext cx="2481648" cy="959475"/>
        </a:xfrm>
        <a:prstGeom prst="roundRect">
          <a:avLst>
            <a:gd name="adj" fmla="val 10000"/>
          </a:avLst>
        </a:prstGeom>
        <a:solidFill>
          <a:schemeClr val="accent6"/>
        </a:solidFill>
        <a:ln w="19050" cap="rnd" cmpd="sng" algn="ctr">
          <a:solidFill>
            <a:srgbClr val="92D05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Communication is more  convenient</a:t>
          </a:r>
        </a:p>
      </dsp:txBody>
      <dsp:txXfrm>
        <a:off x="3158902" y="1835886"/>
        <a:ext cx="2425444" cy="90327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E2B6B8-E850-6C46-B0F4-056C775A3F0B}">
      <dsp:nvSpPr>
        <dsp:cNvPr id="0" name=""/>
        <dsp:cNvSpPr/>
      </dsp:nvSpPr>
      <dsp:spPr>
        <a:xfrm>
          <a:off x="1980851" y="-27895"/>
          <a:ext cx="4387288" cy="4387288"/>
        </a:xfrm>
        <a:prstGeom prst="circularArrow">
          <a:avLst>
            <a:gd name="adj1" fmla="val 5544"/>
            <a:gd name="adj2" fmla="val 330680"/>
            <a:gd name="adj3" fmla="val 13766459"/>
            <a:gd name="adj4" fmla="val 17391728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26EC9F-6BA8-2146-AC7F-6645CD2EFD03}">
      <dsp:nvSpPr>
        <dsp:cNvPr id="0" name=""/>
        <dsp:cNvSpPr/>
      </dsp:nvSpPr>
      <dsp:spPr>
        <a:xfrm>
          <a:off x="3143101" y="153"/>
          <a:ext cx="2062788" cy="10313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+mn-lt"/>
            </a:rPr>
            <a:t>How customers are benefited by the technology</a:t>
          </a:r>
          <a:endParaRPr lang="en-GB" sz="1800" kern="1200"/>
        </a:p>
      </dsp:txBody>
      <dsp:txXfrm>
        <a:off x="3193450" y="50502"/>
        <a:ext cx="1962090" cy="930696"/>
      </dsp:txXfrm>
    </dsp:sp>
    <dsp:sp modelId="{DC61E2F1-9CB5-3B42-A101-7E30EA56541C}">
      <dsp:nvSpPr>
        <dsp:cNvPr id="0" name=""/>
        <dsp:cNvSpPr/>
      </dsp:nvSpPr>
      <dsp:spPr>
        <a:xfrm>
          <a:off x="4922444" y="1292922"/>
          <a:ext cx="2062788" cy="10313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Deals and Discounts – </a:t>
          </a:r>
          <a:r>
            <a:rPr lang="en-GB" sz="1800" kern="1200">
              <a:solidFill>
                <a:srgbClr val="FF0000"/>
              </a:solidFill>
            </a:rPr>
            <a:t>more offers online</a:t>
          </a:r>
        </a:p>
      </dsp:txBody>
      <dsp:txXfrm>
        <a:off x="4972793" y="1343271"/>
        <a:ext cx="1962090" cy="930696"/>
      </dsp:txXfrm>
    </dsp:sp>
    <dsp:sp modelId="{6F18EF35-0747-DA47-BB10-AD16EC97D909}">
      <dsp:nvSpPr>
        <dsp:cNvPr id="0" name=""/>
        <dsp:cNvSpPr/>
      </dsp:nvSpPr>
      <dsp:spPr>
        <a:xfrm>
          <a:off x="4242796" y="3384665"/>
          <a:ext cx="2062788" cy="10313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Variations – </a:t>
          </a:r>
          <a:r>
            <a:rPr lang="en-GB" sz="1800" kern="1200">
              <a:solidFill>
                <a:srgbClr val="FF0000"/>
              </a:solidFill>
            </a:rPr>
            <a:t>more brands and styles than a local shop</a:t>
          </a:r>
        </a:p>
      </dsp:txBody>
      <dsp:txXfrm>
        <a:off x="4293145" y="3435014"/>
        <a:ext cx="1962090" cy="930696"/>
      </dsp:txXfrm>
    </dsp:sp>
    <dsp:sp modelId="{94F73CAF-C85E-304E-B616-E0F83CA5EAA6}">
      <dsp:nvSpPr>
        <dsp:cNvPr id="0" name=""/>
        <dsp:cNvSpPr/>
      </dsp:nvSpPr>
      <dsp:spPr>
        <a:xfrm>
          <a:off x="2043407" y="3384665"/>
          <a:ext cx="2062788" cy="10313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Convenience - </a:t>
          </a:r>
          <a:r>
            <a:rPr lang="en-US" sz="1800" kern="1200">
              <a:solidFill>
                <a:srgbClr val="FF0000"/>
              </a:solidFill>
            </a:rPr>
            <a:t>24/7 shopping</a:t>
          </a:r>
        </a:p>
      </dsp:txBody>
      <dsp:txXfrm>
        <a:off x="2093756" y="3435014"/>
        <a:ext cx="1962090" cy="930696"/>
      </dsp:txXfrm>
    </dsp:sp>
    <dsp:sp modelId="{C79CE72E-90C6-154D-8220-C72775DA2A41}">
      <dsp:nvSpPr>
        <dsp:cNvPr id="0" name=""/>
        <dsp:cNvSpPr/>
      </dsp:nvSpPr>
      <dsp:spPr>
        <a:xfrm>
          <a:off x="1363759" y="1292922"/>
          <a:ext cx="2062788" cy="10313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No Queue – </a:t>
          </a:r>
          <a:r>
            <a:rPr lang="en-GB" sz="1800" kern="1200">
              <a:solidFill>
                <a:srgbClr val="FF0000"/>
              </a:solidFill>
            </a:rPr>
            <a:t>faster purchases</a:t>
          </a:r>
        </a:p>
      </dsp:txBody>
      <dsp:txXfrm>
        <a:off x="1414108" y="1343271"/>
        <a:ext cx="1962090" cy="93069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BEBFAE-2C6B-3A4B-A5DF-18C4FD9DBFDC}">
      <dsp:nvSpPr>
        <dsp:cNvPr id="0" name=""/>
        <dsp:cNvSpPr/>
      </dsp:nvSpPr>
      <dsp:spPr>
        <a:xfrm>
          <a:off x="2067850" y="264994"/>
          <a:ext cx="2013031" cy="2013031"/>
        </a:xfrm>
        <a:prstGeom prst="pieWedge">
          <a:avLst/>
        </a:prstGeom>
        <a:gradFill rotWithShape="0">
          <a:gsLst>
            <a:gs pos="27000">
              <a:schemeClr val="bg2">
                <a:lumMod val="50000"/>
              </a:schemeClr>
            </a:gs>
            <a:gs pos="72000">
              <a:schemeClr val="bg2">
                <a:lumMod val="60000"/>
                <a:lumOff val="40000"/>
              </a:schemeClr>
            </a:gs>
            <a:gs pos="90000">
              <a:schemeClr val="accent2">
                <a:lumMod val="60000"/>
                <a:lumOff val="4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+mn-lt"/>
            </a:rPr>
            <a:t>How employees are benefited by the technology</a:t>
          </a:r>
          <a:endParaRPr lang="en-US" sz="1600" kern="1200"/>
        </a:p>
      </dsp:txBody>
      <dsp:txXfrm>
        <a:off x="2657453" y="854597"/>
        <a:ext cx="1423428" cy="1423428"/>
      </dsp:txXfrm>
    </dsp:sp>
    <dsp:sp modelId="{87F24095-3514-F94A-9D3B-80E3B06DB2B7}">
      <dsp:nvSpPr>
        <dsp:cNvPr id="0" name=""/>
        <dsp:cNvSpPr/>
      </dsp:nvSpPr>
      <dsp:spPr>
        <a:xfrm rot="5400000">
          <a:off x="4173862" y="264994"/>
          <a:ext cx="2013031" cy="2013031"/>
        </a:xfrm>
        <a:prstGeom prst="pieWedge">
          <a:avLst/>
        </a:prstGeom>
        <a:pattFill prst="pct5">
          <a:fgClr>
            <a:schemeClr val="accent1">
              <a:hueOff val="0"/>
              <a:satOff val="0"/>
              <a:lumOff val="0"/>
            </a:schemeClr>
          </a:fgClr>
          <a:bgClr>
            <a:schemeClr val="bg1"/>
          </a:bgClr>
        </a:patt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Fastens work </a:t>
          </a:r>
          <a:endParaRPr lang="en-GB" sz="1600" kern="1200"/>
        </a:p>
      </dsp:txBody>
      <dsp:txXfrm rot="-5400000">
        <a:off x="4173862" y="854597"/>
        <a:ext cx="1423428" cy="1423428"/>
      </dsp:txXfrm>
    </dsp:sp>
    <dsp:sp modelId="{5FB46B08-1A67-894C-AE1B-41ECF7A837EC}">
      <dsp:nvSpPr>
        <dsp:cNvPr id="0" name=""/>
        <dsp:cNvSpPr/>
      </dsp:nvSpPr>
      <dsp:spPr>
        <a:xfrm rot="10800000">
          <a:off x="4173862" y="2371007"/>
          <a:ext cx="2013031" cy="2013031"/>
        </a:xfrm>
        <a:prstGeom prst="pieWedge">
          <a:avLst/>
        </a:prstGeom>
        <a:pattFill prst="pct5">
          <a:fgClr>
            <a:schemeClr val="accent1">
              <a:hueOff val="0"/>
              <a:satOff val="0"/>
              <a:lumOff val="0"/>
            </a:schemeClr>
          </a:fgClr>
          <a:bgClr>
            <a:schemeClr val="bg1"/>
          </a:bgClr>
        </a:patt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Fasters Innovation and Creativity </a:t>
          </a:r>
          <a:endParaRPr lang="en-GB" sz="1600" kern="1200"/>
        </a:p>
      </dsp:txBody>
      <dsp:txXfrm rot="10800000">
        <a:off x="4173862" y="2371007"/>
        <a:ext cx="1423428" cy="1423428"/>
      </dsp:txXfrm>
    </dsp:sp>
    <dsp:sp modelId="{C93AAFA2-39EE-C843-96F8-8375A156BCEA}">
      <dsp:nvSpPr>
        <dsp:cNvPr id="0" name=""/>
        <dsp:cNvSpPr/>
      </dsp:nvSpPr>
      <dsp:spPr>
        <a:xfrm rot="16200000">
          <a:off x="2067850" y="2371007"/>
          <a:ext cx="2013031" cy="2013031"/>
        </a:xfrm>
        <a:prstGeom prst="pieWedge">
          <a:avLst/>
        </a:prstGeom>
        <a:pattFill prst="pct5">
          <a:fgClr>
            <a:schemeClr val="accent1">
              <a:hueOff val="0"/>
              <a:satOff val="0"/>
              <a:lumOff val="0"/>
            </a:schemeClr>
          </a:fgClr>
          <a:bgClr>
            <a:schemeClr val="bg1"/>
          </a:bgClr>
        </a:patt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Helps in Hiring and Recruitment</a:t>
          </a:r>
          <a:endParaRPr lang="en-GB" sz="1600" kern="1200"/>
        </a:p>
      </dsp:txBody>
      <dsp:txXfrm rot="5400000">
        <a:off x="2657453" y="2371007"/>
        <a:ext cx="1423428" cy="1423428"/>
      </dsp:txXfrm>
    </dsp:sp>
    <dsp:sp modelId="{119DBE17-49ED-F744-B000-B5C28C555A7C}">
      <dsp:nvSpPr>
        <dsp:cNvPr id="0" name=""/>
        <dsp:cNvSpPr/>
      </dsp:nvSpPr>
      <dsp:spPr>
        <a:xfrm>
          <a:off x="3779857" y="1906103"/>
          <a:ext cx="695030" cy="604374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E44321-588B-5A47-B5E0-5B19FFC6FE26}">
      <dsp:nvSpPr>
        <dsp:cNvPr id="0" name=""/>
        <dsp:cNvSpPr/>
      </dsp:nvSpPr>
      <dsp:spPr>
        <a:xfrm rot="10800000">
          <a:off x="3779857" y="2138555"/>
          <a:ext cx="695030" cy="604374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7713F-960A-9040-A018-D20FB952C8E1}">
      <dsp:nvSpPr>
        <dsp:cNvPr id="0" name=""/>
        <dsp:cNvSpPr/>
      </dsp:nvSpPr>
      <dsp:spPr>
        <a:xfrm>
          <a:off x="1998979" y="45614"/>
          <a:ext cx="2189479" cy="2189479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Hackers</a:t>
          </a:r>
          <a:endParaRPr lang="en-GB" sz="2800" kern="1200" dirty="0"/>
        </a:p>
      </dsp:txBody>
      <dsp:txXfrm>
        <a:off x="2290910" y="428773"/>
        <a:ext cx="1605618" cy="985265"/>
      </dsp:txXfrm>
    </dsp:sp>
    <dsp:sp modelId="{BB5270D9-E275-1B49-8369-32959777BE98}">
      <dsp:nvSpPr>
        <dsp:cNvPr id="0" name=""/>
        <dsp:cNvSpPr/>
      </dsp:nvSpPr>
      <dsp:spPr>
        <a:xfrm>
          <a:off x="2789016" y="1414039"/>
          <a:ext cx="2189479" cy="2189479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Online Pop-Ups</a:t>
          </a:r>
          <a:endParaRPr lang="en-GB" sz="2800" kern="1200"/>
        </a:p>
      </dsp:txBody>
      <dsp:txXfrm>
        <a:off x="3458632" y="1979654"/>
        <a:ext cx="1313687" cy="1204213"/>
      </dsp:txXfrm>
    </dsp:sp>
    <dsp:sp modelId="{120CAA41-5EF8-404F-87B3-27C608CCE31D}">
      <dsp:nvSpPr>
        <dsp:cNvPr id="0" name=""/>
        <dsp:cNvSpPr/>
      </dsp:nvSpPr>
      <dsp:spPr>
        <a:xfrm>
          <a:off x="1208942" y="1414039"/>
          <a:ext cx="2189479" cy="2189479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Malware</a:t>
          </a:r>
          <a:endParaRPr lang="en-GB" sz="2800" kern="1200"/>
        </a:p>
      </dsp:txBody>
      <dsp:txXfrm>
        <a:off x="1415118" y="1979654"/>
        <a:ext cx="1313687" cy="12042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0">
  <dgm:title val=""/>
  <dgm:desc val=""/>
  <dgm:catLst>
    <dgm:cat type="process" pri="3000"/>
    <dgm:cat type="picture" pri="30000"/>
    <dgm:cat type="pictureconvert" pri="3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op="equ" fact="0.3333"/>
      <dgm:constr type="primFontSz" for="des" forName="txNode" op="equ" val="65"/>
      <dgm:constr type="primFontSz" for="des" forName="connTx" op="equ" val="55"/>
      <dgm:constr type="primFontSz" for="des" forName="connTx" refType="primFontSz" refFor="des" refForName="txNode" op="lte" fact="0.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imagSh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 refType="w" fact="0.14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if>
          <dgm:else name="Name7">
            <dgm:constrLst>
              <dgm:constr type="l" for="ch" forName="imagSh" refType="w" fact="0.14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else>
        </dgm:choose>
        <dgm:ruleLst/>
        <dgm:layoutNode name="imagSh" styleLbl="b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x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imagSh"/>
            <dgm:param type="dstNode" val="imagSh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35"/>
            <dgm:constr type="endPad" refType="connDist" fact="0.3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IncreasingArrowsProcess">
  <dgm:title val=""/>
  <dgm:desc val=""/>
  <dgm:catLst>
    <dgm:cat type="process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 val="5"/>
      <dgm:chPref val="5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axis="ch ch" ptType="node node" func="cnt" op="equ" val="0">
            <dgm:alg type="composite">
              <dgm:param type="ar" val="6.8662"/>
            </dgm:alg>
            <dgm:choose name="Name5">
              <dgm:if name="Name6" func="var" arg="dir" op="equ" val="norm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if>
              <dgm:else name="Name7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else>
            </dgm:choose>
          </dgm:if>
          <dgm:else name="Name8">
            <dgm:alg type="composite">
              <dgm:param type="ar" val="1.9864"/>
            </dgm:alg>
            <dgm:choose name="Name9">
              <dgm:if name="Name1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if>
              <dgm:else name="Name1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.076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axis="ch ch" ptType="node node" func="cnt" op="equ" val="0">
            <dgm:alg type="composite">
              <dgm:param type="ar" val="5.1498"/>
            </dgm:alg>
            <dgm:choose name="Name15">
              <dgm:if name="Name1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.462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if>
              <dgm:else name="Name1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else>
            </dgm:choose>
          </dgm:if>
          <dgm:else name="Name18">
            <dgm:alg type="composite">
              <dgm:param type="ar" val="2.0563"/>
            </dgm:alg>
            <dgm:choose name="Name19">
              <dgm:if name="Name2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.462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462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if>
              <dgm:else name="Name2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.538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076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axis="ch ch" ptType="node node" func="cnt" op="equ" val="0">
            <dgm:alg type="composite">
              <dgm:param type="ar" val="4.1198"/>
            </dgm:alg>
            <dgm:choose name="Name25">
              <dgm:if name="Name2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.308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.616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if>
              <dgm:else name="Name2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else>
            </dgm:choose>
          </dgm:if>
          <dgm:else name="Name28">
            <dgm:alg type="composite">
              <dgm:param type="ar" val="2.0702"/>
            </dgm:alg>
            <dgm:choose name="Name29">
              <dgm:if name="Name3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08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61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.308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.616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if>
              <dgm:else name="Name3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.692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84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07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axis="ch ch" ptType="node node" func="cnt" op="equ" val="0">
            <dgm:alg type="composite">
              <dgm:param type="ar" val="3.435"/>
            </dgm:alg>
            <dgm:choose name="Name35">
              <dgm:if name="Name3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.2305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.461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.6915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if>
              <dgm:else name="Name3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else>
            </dgm:choose>
          </dgm:if>
          <dgm:else name="Name38">
            <dgm:alg type="composite">
              <dgm:param type="ar" val="1.9377"/>
            </dgm:alg>
            <dgm:choose name="Name39">
              <dgm:if name="Name4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2305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461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6915"/>
                  <dgm:constr type="t" for="ch" forName="childText4" refType="h" fact="0.5"/>
                  <dgm:constr type="w" for="ch" forName="childText4" refType="w" fact="0.232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.2305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.461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.6915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if>
              <dgm:else name="Name4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.7695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539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3085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076"/>
                  <dgm:constr type="t" for="ch" forName="childText4" refType="h" fact="0.5"/>
                  <dgm:constr type="w" for="ch" forName="childText4" refType="w" fact="0.234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else>
            </dgm:choose>
          </dgm:else>
        </dgm:choose>
      </dgm:if>
      <dgm:else name="Name42">
        <dgm:choose name="Name43">
          <dgm:if name="Name44" axis="ch ch" ptType="node node" func="cnt" op="equ" val="0">
            <dgm:alg type="composite">
              <dgm:param type="ar" val="2.9463"/>
            </dgm:alg>
            <dgm:choose name="Name45">
              <dgm:if name="Name4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.1848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.3696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.5545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.7393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if>
              <dgm:else name="Name4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else>
            </dgm:choose>
          </dgm:if>
          <dgm:else name="Name48">
            <dgm:alg type="composite">
              <dgm:param type="ar" val="1.7837"/>
            </dgm:alg>
            <dgm:choose name="Name49">
              <dgm:if name="Name5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1848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3696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5545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7393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.1848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.3696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.5545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.7393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if>
              <dgm:else name="Name5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.81518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63036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44554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26072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0759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else>
            </dgm:choose>
          </dgm:else>
        </dgm:choose>
      </dgm:else>
    </dgm:choose>
    <dgm:forEach name="Name52" axis="ch" ptType="node" cnt="1">
      <dgm:layoutNode name="parentText1" styleLbl="node1">
        <dgm:varLst>
          <dgm:chMax/>
          <dgm:chPref val="3"/>
          <dgm:bulletEnabled val="1"/>
        </dgm:varLst>
        <dgm:choose name="Name53">
          <dgm:if name="Name54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55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56">
        <dgm:if name="Name57" axis="ch" ptType="node" func="cnt" op="gte" val="1">
          <dgm:layoutNode name="childText1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8"/>
      </dgm:choose>
    </dgm:forEach>
    <dgm:forEach name="Name59" axis="ch" ptType="node" st="2" cnt="1">
      <dgm:layoutNode name="parentText2" styleLbl="node1">
        <dgm:varLst>
          <dgm:chMax/>
          <dgm:chPref val="3"/>
          <dgm:bulletEnabled val="1"/>
        </dgm:varLst>
        <dgm:choose name="Name60">
          <dgm:if name="Name61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2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63">
        <dgm:if name="Name64" axis="ch" ptType="node" func="cnt" op="gte" val="1">
          <dgm:layoutNode name="childText2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5"/>
      </dgm:choose>
    </dgm:forEach>
    <dgm:forEach name="Name66" axis="ch" ptType="node" st="3" cnt="1">
      <dgm:layoutNode name="parentText3" styleLbl="node1">
        <dgm:varLst>
          <dgm:chMax/>
          <dgm:chPref val="3"/>
          <dgm:bulletEnabled val="1"/>
        </dgm:varLst>
        <dgm:choose name="Name67">
          <dgm:if name="Name68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9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0">
        <dgm:if name="Name71" axis="ch" ptType="node" func="cnt" op="gte" val="1">
          <dgm:layoutNode name="childText3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</dgm:forEach>
    <dgm:forEach name="Name73" axis="ch" ptType="node" st="4" cnt="1">
      <dgm:layoutNode name="parentText4" styleLbl="node1">
        <dgm:varLst>
          <dgm:chMax/>
          <dgm:chPref val="3"/>
          <dgm:bulletEnabled val="1"/>
        </dgm:varLst>
        <dgm:choose name="Name74">
          <dgm:if name="Name75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76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7">
        <dgm:if name="Name78" axis="ch" ptType="node" func="cnt" op="gte" val="1">
          <dgm:layoutNode name="childText4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9"/>
      </dgm:choose>
    </dgm:forEach>
    <dgm:forEach name="Name80" axis="ch" ptType="node" st="5" cnt="1">
      <dgm:layoutNode name="parentText5" styleLbl="node1">
        <dgm:varLst>
          <dgm:chMax/>
          <dgm:chPref val="3"/>
          <dgm:bulletEnabled val="1"/>
        </dgm:varLst>
        <dgm:choose name="Name81">
          <dgm:if name="Name82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83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84">
        <dgm:if name="Name85" axis="ch" ptType="node" func="cnt" op="gte" val="1">
          <dgm:layoutNode name="childText5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6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00CA6C-545A-7541-8FC4-AC0DD1F6BD69}" type="datetimeFigureOut">
              <a:rPr lang="en-US" smtClean="0"/>
              <a:t>8/2/22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714AAC-EA8A-1145-80B2-7CBE8B369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537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err="1"/>
              <a:t>Ebay</a:t>
            </a:r>
            <a:r>
              <a:rPr lang="en-GB" sz="1200"/>
              <a:t> without the technology online shopping, </a:t>
            </a:r>
            <a:r>
              <a:rPr lang="en-GB" sz="1200" err="1"/>
              <a:t>ebay</a:t>
            </a:r>
            <a:r>
              <a:rPr lang="en-GB" sz="1200"/>
              <a:t> would not exist until now or they might be a normal store.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/>
              <a:t>Delivery tracking service is really necessary on this business, people will get you bad review if the item is lost.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7339B6-3277-4B6B-BE0E-8706E414D6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4000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Customers can order or buy their products in any </a:t>
            </a:r>
            <a:r>
              <a:rPr lang="en-GB" err="1"/>
              <a:t>Ebay</a:t>
            </a:r>
            <a:r>
              <a:rPr lang="en-GB"/>
              <a:t> stores even though without the website online shopping</a:t>
            </a:r>
          </a:p>
          <a:p>
            <a:r>
              <a:rPr lang="en-GB"/>
              <a:t>Customers can only get their products in stores without the delivery tracking service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7339B6-3277-4B6B-BE0E-8706E414D6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8991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Ebay</a:t>
            </a:r>
            <a:r>
              <a:rPr lang="en-GB"/>
              <a:t> might use ads or banner anywhere somewhere in the city to publish their products.</a:t>
            </a:r>
          </a:p>
          <a:p>
            <a:r>
              <a:rPr lang="en-GB" err="1"/>
              <a:t>Ebay</a:t>
            </a:r>
            <a:r>
              <a:rPr lang="en-GB"/>
              <a:t> would only let the customers to pick up on post office. It’s too risky without the delivery tracking service.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7339B6-3277-4B6B-BE0E-8706E414D6E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7734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Ebay</a:t>
            </a:r>
            <a:r>
              <a:rPr lang="en-GB"/>
              <a:t> would do partnerships in delivery companies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7339B6-3277-4B6B-BE0E-8706E414D6E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0416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714AAC-EA8A-1145-80B2-7CBE8B36910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41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C43A76A3-ADC8-4477-8FC1-B9DD55D84908}" type="datetime1">
              <a:rPr lang="en-US" smtClean="0"/>
              <a:t>8/2/22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9178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8/2/22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433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8/2/22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714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8/2/22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528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8/2/22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50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8/2/22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8/2/22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9420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8/2/22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614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8/2/22</a:t>
            </a:fld>
            <a:endParaRPr lang="en-US"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3264899930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8/2/22</a:t>
            </a:fld>
            <a:endParaRPr lang="en-US"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145253337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8/2/22</a:t>
            </a:fld>
            <a:endParaRPr lang="en-US" sz="10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115274739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8/2/22</a:t>
            </a:fld>
            <a:endParaRPr lang="en-US" sz="10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39519832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8/2/22</a:t>
            </a:fld>
            <a:endParaRPr lang="en-US" sz="10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7403378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8/2/22</a:t>
            </a:fld>
            <a:endParaRPr lang="en-US" sz="10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127128149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8/2/22</a:t>
            </a:fld>
            <a:endParaRPr lang="en-US" sz="10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41509418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8/2/22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7988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8/2/22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393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A8D24A4-5FEC-4062-8995-EB21925B3B40}" type="datetime1">
              <a:rPr lang="en-US" smtClean="0"/>
              <a:t>8/2/22</a:t>
            </a:fld>
            <a:endParaRPr lang="en-US" sz="10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8127584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34" r:id="rId1"/>
    <p:sldLayoutId id="2147483935" r:id="rId2"/>
    <p:sldLayoutId id="2147483936" r:id="rId3"/>
    <p:sldLayoutId id="2147483937" r:id="rId4"/>
    <p:sldLayoutId id="2147483938" r:id="rId5"/>
    <p:sldLayoutId id="2147483939" r:id="rId6"/>
    <p:sldLayoutId id="2147483940" r:id="rId7"/>
    <p:sldLayoutId id="2147483941" r:id="rId8"/>
    <p:sldLayoutId id="2147483942" r:id="rId9"/>
    <p:sldLayoutId id="2147483943" r:id="rId10"/>
    <p:sldLayoutId id="2147483944" r:id="rId11"/>
    <p:sldLayoutId id="2147483945" r:id="rId12"/>
    <p:sldLayoutId id="2147483946" r:id="rId13"/>
    <p:sldLayoutId id="2147483947" r:id="rId14"/>
    <p:sldLayoutId id="2147483948" r:id="rId15"/>
    <p:sldLayoutId id="2147483949" r:id="rId16"/>
    <p:sldLayoutId id="2147483950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7.xml"/><Relationship Id="rId13" Type="http://schemas.openxmlformats.org/officeDocument/2006/relationships/diagramData" Target="../diagrams/data8.xm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microsoft.com/office/2007/relationships/diagramDrawing" Target="../diagrams/drawing7.xml"/><Relationship Id="rId17" Type="http://schemas.microsoft.com/office/2007/relationships/diagramDrawing" Target="../diagrams/drawing8.xml"/><Relationship Id="rId2" Type="http://schemas.openxmlformats.org/officeDocument/2006/relationships/image" Target="../media/image4.png"/><Relationship Id="rId16" Type="http://schemas.openxmlformats.org/officeDocument/2006/relationships/diagramColors" Target="../diagrams/colors8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6.xml"/><Relationship Id="rId11" Type="http://schemas.openxmlformats.org/officeDocument/2006/relationships/diagramColors" Target="../diagrams/colors7.xml"/><Relationship Id="rId5" Type="http://schemas.openxmlformats.org/officeDocument/2006/relationships/diagramQuickStyle" Target="../diagrams/quickStyle6.xml"/><Relationship Id="rId15" Type="http://schemas.openxmlformats.org/officeDocument/2006/relationships/diagramQuickStyle" Target="../diagrams/quickStyle8.xml"/><Relationship Id="rId10" Type="http://schemas.openxmlformats.org/officeDocument/2006/relationships/diagramQuickStyle" Target="../diagrams/quickStyle7.xml"/><Relationship Id="rId4" Type="http://schemas.openxmlformats.org/officeDocument/2006/relationships/diagramLayout" Target="../diagrams/layout6.xml"/><Relationship Id="rId9" Type="http://schemas.openxmlformats.org/officeDocument/2006/relationships/diagramLayout" Target="../diagrams/layout7.xml"/><Relationship Id="rId14" Type="http://schemas.openxmlformats.org/officeDocument/2006/relationships/diagramLayout" Target="../diagrams/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7" Type="http://schemas.openxmlformats.org/officeDocument/2006/relationships/image" Target="../media/image4.pn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C369A-061D-A0EB-61E2-BB87A3DBE1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95487-E650-2A8C-7E5C-BF76C91C18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02E38F7-08AA-147A-1E00-E023E5B39ED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2740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616B5BC-3697-FF94-FBE5-5A334A1140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28544" y="3849106"/>
            <a:ext cx="6797801" cy="3066215"/>
          </a:xfrm>
        </p:spPr>
        <p:txBody>
          <a:bodyPr>
            <a:normAutofit/>
          </a:bodyPr>
          <a:lstStyle/>
          <a:p>
            <a:r>
              <a:rPr lang="en-US" sz="60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B7F6CC1-21B6-B0C7-5F11-9CB9297FF2EB}"/>
              </a:ext>
            </a:extLst>
          </p:cNvPr>
          <p:cNvSpPr/>
          <p:nvPr/>
        </p:nvSpPr>
        <p:spPr>
          <a:xfrm>
            <a:off x="-4269962" y="2967335"/>
            <a:ext cx="20731957" cy="141577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algn="ctr"/>
            <a:r>
              <a:rPr lang="en-GB" sz="54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                               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58D3C70F-BEF4-1125-7C65-2E29DA841353}"/>
              </a:ext>
            </a:extLst>
          </p:cNvPr>
          <p:cNvSpPr/>
          <p:nvPr/>
        </p:nvSpPr>
        <p:spPr>
          <a:xfrm>
            <a:off x="0" y="337275"/>
            <a:ext cx="9781427" cy="375487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</a:rPr>
              <a:t>IMPACT OF MODERN TECHNOLOGY ON EBAY </a:t>
            </a:r>
          </a:p>
          <a:p>
            <a:pPr algn="ctr"/>
            <a:r>
              <a:rPr lang="en-GB" sz="2800" b="1" dirty="0">
                <a:ln w="22225">
                  <a:solidFill>
                    <a:schemeClr val="accent2"/>
                  </a:solidFill>
                  <a:prstDash val="solid"/>
                </a:ln>
              </a:rPr>
              <a:t>ONLINE SHOPPING AND DELIVERY TRACKING SERVICE</a:t>
            </a:r>
          </a:p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Digital Skills &amp; Research Methods </a:t>
            </a:r>
          </a:p>
          <a:p>
            <a:pPr algn="ctr"/>
            <a:r>
              <a:rPr lang="en-GB" sz="4800" b="1" i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2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BMSW4003 ,LCHS4002_LON</a:t>
            </a:r>
            <a:endParaRPr lang="en-GB" sz="4800" b="1" i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2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graphicFrame>
        <p:nvGraphicFramePr>
          <p:cNvPr id="59" name="Table 58">
            <a:extLst>
              <a:ext uri="{FF2B5EF4-FFF2-40B4-BE49-F238E27FC236}">
                <a16:creationId xmlns:a16="http://schemas.microsoft.com/office/drawing/2014/main" id="{E97E1A05-3629-DD4D-2AED-EB8350E439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1487717"/>
              </p:ext>
            </p:extLst>
          </p:nvPr>
        </p:nvGraphicFramePr>
        <p:xfrm>
          <a:off x="2565655" y="4758794"/>
          <a:ext cx="7045326" cy="18288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522663">
                  <a:extLst>
                    <a:ext uri="{9D8B030D-6E8A-4147-A177-3AD203B41FA5}">
                      <a16:colId xmlns:a16="http://schemas.microsoft.com/office/drawing/2014/main" val="3410929851"/>
                    </a:ext>
                  </a:extLst>
                </a:gridCol>
                <a:gridCol w="3522663">
                  <a:extLst>
                    <a:ext uri="{9D8B030D-6E8A-4147-A177-3AD203B41FA5}">
                      <a16:colId xmlns:a16="http://schemas.microsoft.com/office/drawing/2014/main" val="8535837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dirty="0"/>
                        <a:t>MARILENA</a:t>
                      </a:r>
                    </a:p>
                  </a:txBody>
                  <a:tcPr>
                    <a:solidFill>
                      <a:schemeClr val="accent2">
                        <a:alpha val="81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ID.   2129859</a:t>
                      </a:r>
                    </a:p>
                  </a:txBody>
                  <a:tcPr>
                    <a:solidFill>
                      <a:schemeClr val="accent2">
                        <a:alpha val="81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316954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dirty="0"/>
                        <a:t>JERICHO</a:t>
                      </a:r>
                    </a:p>
                  </a:txBody>
                  <a:tcPr>
                    <a:solidFill>
                      <a:schemeClr val="accent2">
                        <a:tint val="40000"/>
                        <a:alpha val="81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ID.   2132597</a:t>
                      </a:r>
                    </a:p>
                  </a:txBody>
                  <a:tcPr>
                    <a:solidFill>
                      <a:schemeClr val="accent2">
                        <a:tint val="40000"/>
                        <a:alpha val="81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285061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dirty="0"/>
                        <a:t>MARIA CLAUDIA</a:t>
                      </a:r>
                    </a:p>
                  </a:txBody>
                  <a:tcPr>
                    <a:solidFill>
                      <a:schemeClr val="accent2">
                        <a:tint val="20000"/>
                        <a:alpha val="81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ID.   2132522</a:t>
                      </a:r>
                    </a:p>
                  </a:txBody>
                  <a:tcPr>
                    <a:solidFill>
                      <a:schemeClr val="accent2">
                        <a:tint val="20000"/>
                        <a:alpha val="81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927923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dirty="0"/>
                        <a:t>IONUT</a:t>
                      </a:r>
                    </a:p>
                  </a:txBody>
                  <a:tcPr>
                    <a:solidFill>
                      <a:schemeClr val="accent2">
                        <a:tint val="40000"/>
                        <a:alpha val="81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ID.   2132852</a:t>
                      </a:r>
                    </a:p>
                  </a:txBody>
                  <a:tcPr>
                    <a:solidFill>
                      <a:schemeClr val="accent2">
                        <a:tint val="40000"/>
                        <a:alpha val="81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325055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dirty="0"/>
                        <a:t>DIASE</a:t>
                      </a:r>
                    </a:p>
                  </a:txBody>
                  <a:tcPr>
                    <a:solidFill>
                      <a:schemeClr val="accent2">
                        <a:tint val="20000"/>
                        <a:alpha val="81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ID.   2133917              </a:t>
                      </a:r>
                      <a:r>
                        <a:rPr lang="en-US" sz="1200" dirty="0"/>
                        <a:t>(ABSENT)</a:t>
                      </a:r>
                    </a:p>
                  </a:txBody>
                  <a:tcPr>
                    <a:solidFill>
                      <a:schemeClr val="accent2">
                        <a:tint val="20000"/>
                        <a:alpha val="81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8063349"/>
                  </a:ext>
                </a:extLst>
              </a:tr>
            </a:tbl>
          </a:graphicData>
        </a:graphic>
      </p:graphicFrame>
      <p:pic>
        <p:nvPicPr>
          <p:cNvPr id="2" name="Picture 1" descr="Icon&#10;&#10;Description automatically generated">
            <a:extLst>
              <a:ext uri="{FF2B5EF4-FFF2-40B4-BE49-F238E27FC236}">
                <a16:creationId xmlns:a16="http://schemas.microsoft.com/office/drawing/2014/main" id="{A9332D00-71C3-ED3D-BB4A-119364F2CC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3712" y="119948"/>
            <a:ext cx="4500458" cy="2967335"/>
          </a:xfrm>
          <a:prstGeom prst="rect">
            <a:avLst/>
          </a:prstGeom>
          <a:effectLst>
            <a:glow rad="101600">
              <a:schemeClr val="accent1">
                <a:satMod val="175000"/>
                <a:alpha val="54943"/>
              </a:schemeClr>
            </a:glow>
            <a:reflection stA="50634" endPos="65000" dist="218206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val="44089765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616B5BC-3697-FF94-FBE5-5A334A1140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28544" y="3849106"/>
            <a:ext cx="6797801" cy="3066215"/>
          </a:xfrm>
        </p:spPr>
        <p:txBody>
          <a:bodyPr>
            <a:normAutofit/>
          </a:bodyPr>
          <a:lstStyle/>
          <a:p>
            <a:r>
              <a:rPr lang="en-US" sz="60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B7F6CC1-21B6-B0C7-5F11-9CB9297FF2EB}"/>
              </a:ext>
            </a:extLst>
          </p:cNvPr>
          <p:cNvSpPr/>
          <p:nvPr/>
        </p:nvSpPr>
        <p:spPr>
          <a:xfrm>
            <a:off x="3568723" y="2967335"/>
            <a:ext cx="50545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                               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A1288FD9-4BED-8725-E281-D09ABD0B3D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3312" y="41559"/>
            <a:ext cx="4500458" cy="2967335"/>
          </a:xfrm>
          <a:prstGeom prst="rect">
            <a:avLst/>
          </a:prstGeom>
          <a:effectLst>
            <a:glow rad="101600">
              <a:schemeClr val="accent1">
                <a:satMod val="175000"/>
                <a:alpha val="54943"/>
              </a:schemeClr>
            </a:glow>
            <a:reflection stA="50634" endPos="65000" dist="218206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9BD8347-7895-E887-6E70-96283C2F60F9}"/>
              </a:ext>
            </a:extLst>
          </p:cNvPr>
          <p:cNvSpPr/>
          <p:nvPr/>
        </p:nvSpPr>
        <p:spPr>
          <a:xfrm>
            <a:off x="4219574" y="365724"/>
            <a:ext cx="4015740" cy="707886"/>
          </a:xfrm>
          <a:prstGeom prst="rect">
            <a:avLst/>
          </a:prstGeom>
          <a:gradFill>
            <a:gsLst>
              <a:gs pos="27000">
                <a:schemeClr val="bg2">
                  <a:lumMod val="50000"/>
                </a:schemeClr>
              </a:gs>
              <a:gs pos="72000">
                <a:schemeClr val="bg2">
                  <a:lumMod val="60000"/>
                  <a:lumOff val="40000"/>
                </a:schemeClr>
              </a:gs>
              <a:gs pos="90000">
                <a:schemeClr val="accent2">
                  <a:lumMod val="60000"/>
                  <a:lumOff val="40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masis MT Pro Black" panose="020F0502020204030204" pitchFamily="34" charset="0"/>
                <a:cs typeface="Amasis MT Pro Black" panose="020F0502020204030204" pitchFamily="34" charset="0"/>
              </a:rPr>
              <a:t>BACKGROUND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00BCE5A-B9E6-CA20-E6AD-DA509BE42DA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28506623"/>
              </p:ext>
            </p:extLst>
          </p:nvPr>
        </p:nvGraphicFramePr>
        <p:xfrm>
          <a:off x="2032001" y="6138333"/>
          <a:ext cx="3220224" cy="951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31F02245-CD66-BCDE-46EA-60B97D99A8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8816729"/>
              </p:ext>
            </p:extLst>
          </p:nvPr>
        </p:nvGraphicFramePr>
        <p:xfrm>
          <a:off x="198121" y="2051017"/>
          <a:ext cx="9311640" cy="47654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1026" name="Picture 2" descr="eBay logo and symbol, meaning, history, PNG">
            <a:extLst>
              <a:ext uri="{FF2B5EF4-FFF2-40B4-BE49-F238E27FC236}">
                <a16:creationId xmlns:a16="http://schemas.microsoft.com/office/drawing/2014/main" id="{1AC962A3-5463-E63D-4B7E-E4D32A2A01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1" y="0"/>
            <a:ext cx="2762248" cy="2018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6142838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616B5BC-3697-FF94-FBE5-5A334A1140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28544" y="3849106"/>
            <a:ext cx="6797801" cy="3066215"/>
          </a:xfrm>
        </p:spPr>
        <p:txBody>
          <a:bodyPr>
            <a:normAutofit/>
          </a:bodyPr>
          <a:lstStyle/>
          <a:p>
            <a:r>
              <a:rPr lang="en-US" sz="60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B7F6CC1-21B6-B0C7-5F11-9CB9297FF2EB}"/>
              </a:ext>
            </a:extLst>
          </p:cNvPr>
          <p:cNvSpPr/>
          <p:nvPr/>
        </p:nvSpPr>
        <p:spPr>
          <a:xfrm>
            <a:off x="3568723" y="2967335"/>
            <a:ext cx="50545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                               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A1288FD9-4BED-8725-E281-D09ABD0B3D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3312" y="-1"/>
            <a:ext cx="4500458" cy="2967335"/>
          </a:xfrm>
          <a:prstGeom prst="rect">
            <a:avLst/>
          </a:prstGeom>
          <a:effectLst>
            <a:glow rad="101600">
              <a:schemeClr val="accent1">
                <a:satMod val="175000"/>
                <a:alpha val="54943"/>
              </a:schemeClr>
            </a:glow>
            <a:reflection stA="50634" endPos="65000" dist="218206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9BD8347-7895-E887-6E70-96283C2F60F9}"/>
              </a:ext>
            </a:extLst>
          </p:cNvPr>
          <p:cNvSpPr/>
          <p:nvPr/>
        </p:nvSpPr>
        <p:spPr>
          <a:xfrm>
            <a:off x="3346322" y="131050"/>
            <a:ext cx="4015740" cy="707886"/>
          </a:xfrm>
          <a:prstGeom prst="rect">
            <a:avLst/>
          </a:prstGeom>
          <a:gradFill>
            <a:gsLst>
              <a:gs pos="27000">
                <a:schemeClr val="bg2">
                  <a:lumMod val="50000"/>
                </a:schemeClr>
              </a:gs>
              <a:gs pos="72000">
                <a:schemeClr val="bg2">
                  <a:lumMod val="60000"/>
                  <a:lumOff val="40000"/>
                </a:schemeClr>
              </a:gs>
              <a:gs pos="90000">
                <a:schemeClr val="accent2">
                  <a:lumMod val="60000"/>
                  <a:lumOff val="40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masis MT Pro Black" panose="020F0502020204030204" pitchFamily="34" charset="0"/>
                <a:cs typeface="Amasis MT Pro Black" panose="020F0502020204030204" pitchFamily="34" charset="0"/>
              </a:rPr>
              <a:t>BACKGROUND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90EC31A-C3FE-3437-AEA1-65BDBA63B9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66426899"/>
              </p:ext>
            </p:extLst>
          </p:nvPr>
        </p:nvGraphicFramePr>
        <p:xfrm>
          <a:off x="645949" y="1166000"/>
          <a:ext cx="8980396" cy="54493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8337771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0BF3C-7F0E-5551-225E-7E71B676C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277" y="1959515"/>
            <a:ext cx="9328785" cy="1676650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latin typeface="Adobe Song Std L" panose="02020300000000000000" pitchFamily="18" charset="-128"/>
                <a:ea typeface="Adobe Song Std L" panose="02020300000000000000" pitchFamily="18" charset="-128"/>
              </a:rPr>
              <a:t>How the E bay market their products and services without the technology</a:t>
            </a:r>
            <a:br>
              <a:rPr lang="en-GB" sz="3200" dirty="0">
                <a:highlight>
                  <a:srgbClr val="000000"/>
                </a:highlight>
              </a:rPr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1047F-618A-D22E-2F7E-4DA64A102A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5277" y="2486681"/>
            <a:ext cx="5096934" cy="4166130"/>
          </a:xfrm>
        </p:spPr>
        <p:txBody>
          <a:bodyPr>
            <a:normAutofit/>
          </a:bodyPr>
          <a:lstStyle/>
          <a:p>
            <a:r>
              <a:rPr lang="en-GB" sz="2000" dirty="0"/>
              <a:t>E bay would not be one of the best company in the world.</a:t>
            </a:r>
          </a:p>
          <a:p>
            <a:r>
              <a:rPr lang="en-GB" sz="2000" dirty="0"/>
              <a:t>Delivery item might be lost</a:t>
            </a:r>
          </a:p>
        </p:txBody>
      </p:sp>
      <p:pic>
        <p:nvPicPr>
          <p:cNvPr id="8" name="Content Placeholder 7" descr="Text&#10;&#10;Description automatically generated">
            <a:extLst>
              <a:ext uri="{FF2B5EF4-FFF2-40B4-BE49-F238E27FC236}">
                <a16:creationId xmlns:a16="http://schemas.microsoft.com/office/drawing/2014/main" id="{725D3E50-414F-C2AB-3F77-01B9A61B614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2210" y="3713841"/>
            <a:ext cx="4031827" cy="2633591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F11CCE9-49AD-1F3B-C3C6-BBA60FF490BB}"/>
              </a:ext>
            </a:extLst>
          </p:cNvPr>
          <p:cNvSpPr/>
          <p:nvPr/>
        </p:nvSpPr>
        <p:spPr>
          <a:xfrm>
            <a:off x="1925773" y="205189"/>
            <a:ext cx="6797802" cy="1754326"/>
          </a:xfrm>
          <a:prstGeom prst="rect">
            <a:avLst/>
          </a:prstGeom>
          <a:gradFill>
            <a:gsLst>
              <a:gs pos="27000">
                <a:schemeClr val="bg2">
                  <a:lumMod val="50000"/>
                </a:schemeClr>
              </a:gs>
              <a:gs pos="72000">
                <a:schemeClr val="bg2">
                  <a:lumMod val="60000"/>
                  <a:lumOff val="40000"/>
                </a:schemeClr>
              </a:gs>
              <a:gs pos="90000">
                <a:schemeClr val="accent2">
                  <a:lumMod val="60000"/>
                  <a:lumOff val="40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masis MT Pro Black" panose="020F0502020204030204" pitchFamily="34" charset="0"/>
                <a:cs typeface="Amasis MT Pro Black" panose="020F0502020204030204" pitchFamily="34" charset="0"/>
              </a:rPr>
              <a:t>CHALLENGES BEFORE INTRODUCING THE TECHNOLOGY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76C2FB21-241C-246A-66B9-9046B2E607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3287" y="0"/>
            <a:ext cx="4500458" cy="2967335"/>
          </a:xfrm>
          <a:prstGeom prst="rect">
            <a:avLst/>
          </a:prstGeom>
          <a:effectLst>
            <a:glow rad="101600">
              <a:schemeClr val="accent1">
                <a:satMod val="175000"/>
                <a:alpha val="54943"/>
              </a:schemeClr>
            </a:glow>
            <a:reflection stA="50634" endPos="65000" dist="218206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val="3315536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7E781-CE80-D772-1BA7-930A71510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25" y="2277200"/>
            <a:ext cx="8986837" cy="733425"/>
          </a:xfrm>
        </p:spPr>
        <p:txBody>
          <a:bodyPr>
            <a:normAutofit fontScale="90000"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How the E bay sell their products and services without the technology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FA138E-D5BC-1A55-9B03-265D30F3EE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0833"/>
            <a:ext cx="5096934" cy="4166130"/>
          </a:xfrm>
        </p:spPr>
        <p:txBody>
          <a:bodyPr>
            <a:normAutofit/>
          </a:bodyPr>
          <a:lstStyle/>
          <a:p>
            <a:r>
              <a:rPr lang="en-GB" sz="2000" dirty="0"/>
              <a:t>E bay stores</a:t>
            </a:r>
          </a:p>
          <a:p>
            <a:r>
              <a:rPr lang="en-GB" sz="2000" dirty="0"/>
              <a:t>They would not offer delivery</a:t>
            </a:r>
          </a:p>
        </p:txBody>
      </p:sp>
      <p:pic>
        <p:nvPicPr>
          <p:cNvPr id="6" name="Content Placeholder 5" descr="A picture containing text&#10;&#10;Description automatically generated">
            <a:extLst>
              <a:ext uri="{FF2B5EF4-FFF2-40B4-BE49-F238E27FC236}">
                <a16:creationId xmlns:a16="http://schemas.microsoft.com/office/drawing/2014/main" id="{B92156BB-437B-39F9-E0F9-1BEB08C13D6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0425" y="3228975"/>
            <a:ext cx="5097462" cy="3396461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9C02B0A-04AD-F935-3CC6-A2C09B41E9A3}"/>
              </a:ext>
            </a:extLst>
          </p:cNvPr>
          <p:cNvSpPr/>
          <p:nvPr/>
        </p:nvSpPr>
        <p:spPr>
          <a:xfrm>
            <a:off x="1561374" y="123324"/>
            <a:ext cx="6218102" cy="1754326"/>
          </a:xfrm>
          <a:prstGeom prst="rect">
            <a:avLst/>
          </a:prstGeom>
          <a:gradFill>
            <a:gsLst>
              <a:gs pos="27000">
                <a:schemeClr val="bg2">
                  <a:lumMod val="50000"/>
                </a:schemeClr>
              </a:gs>
              <a:gs pos="72000">
                <a:schemeClr val="bg2">
                  <a:lumMod val="60000"/>
                  <a:lumOff val="40000"/>
                </a:schemeClr>
              </a:gs>
              <a:gs pos="90000">
                <a:schemeClr val="accent2">
                  <a:lumMod val="60000"/>
                  <a:lumOff val="40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masis MT Pro Black" panose="020F0502020204030204" pitchFamily="34" charset="0"/>
                <a:cs typeface="Amasis MT Pro Black" panose="020F0502020204030204" pitchFamily="34" charset="0"/>
              </a:rPr>
              <a:t>CHALLENGES BEFORE INTRODUCING THE TECHNOLOGY</a:t>
            </a:r>
          </a:p>
        </p:txBody>
      </p:sp>
      <p:pic>
        <p:nvPicPr>
          <p:cNvPr id="10" name="Picture 9" descr="Icon&#10;&#10;Description automatically generated">
            <a:extLst>
              <a:ext uri="{FF2B5EF4-FFF2-40B4-BE49-F238E27FC236}">
                <a16:creationId xmlns:a16="http://schemas.microsoft.com/office/drawing/2014/main" id="{B9D90F4A-3635-9231-7B5C-37395F5BDB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5388" y="168203"/>
            <a:ext cx="4308382" cy="2840691"/>
          </a:xfrm>
          <a:prstGeom prst="rect">
            <a:avLst/>
          </a:prstGeom>
          <a:effectLst>
            <a:glow rad="101600">
              <a:schemeClr val="accent1">
                <a:satMod val="175000"/>
                <a:alpha val="54943"/>
              </a:schemeClr>
            </a:glow>
            <a:reflection stA="50634" endPos="65000" dist="218206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val="4233111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26A68-9A46-CA98-B05B-7CE78C643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363" y="2626667"/>
            <a:ext cx="9529762" cy="514350"/>
          </a:xfrm>
        </p:spPr>
        <p:txBody>
          <a:bodyPr>
            <a:normAutofit fontScale="90000"/>
          </a:bodyPr>
          <a:lstStyle/>
          <a:p>
            <a:r>
              <a:rPr lang="en-GB" sz="4400">
                <a:highlight>
                  <a:srgbClr val="000000"/>
                </a:highlight>
              </a:rPr>
              <a:t>How the company reach customers  suppliers without the technology</a:t>
            </a:r>
            <a:br>
              <a:rPr lang="en-GB" sz="4400">
                <a:highlight>
                  <a:srgbClr val="000000"/>
                </a:highlight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D9066-4C53-507F-DC5D-7B8A22506F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0833"/>
            <a:ext cx="5096934" cy="4166130"/>
          </a:xfrm>
        </p:spPr>
        <p:txBody>
          <a:bodyPr>
            <a:normAutofit/>
          </a:bodyPr>
          <a:lstStyle/>
          <a:p>
            <a:r>
              <a:rPr lang="en-GB" sz="2000" dirty="0"/>
              <a:t>E bay ads</a:t>
            </a:r>
          </a:p>
          <a:p>
            <a:r>
              <a:rPr lang="en-GB" sz="2000" dirty="0"/>
              <a:t>Post office</a:t>
            </a:r>
          </a:p>
        </p:txBody>
      </p:sp>
      <p:pic>
        <p:nvPicPr>
          <p:cNvPr id="6" name="Content Placeholder 5" descr="A group of people walking on a sidewalk&#10;&#10;Description automatically generated with medium confidence">
            <a:extLst>
              <a:ext uri="{FF2B5EF4-FFF2-40B4-BE49-F238E27FC236}">
                <a16:creationId xmlns:a16="http://schemas.microsoft.com/office/drawing/2014/main" id="{EE06749C-0F69-EC54-8596-D1AA8DF2662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4663" y="3974158"/>
            <a:ext cx="5097462" cy="2726034"/>
          </a:xfr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DF3C75F-47E5-D011-7EBD-05A1271393B9}"/>
              </a:ext>
            </a:extLst>
          </p:cNvPr>
          <p:cNvSpPr/>
          <p:nvPr/>
        </p:nvSpPr>
        <p:spPr>
          <a:xfrm>
            <a:off x="1325698" y="157808"/>
            <a:ext cx="6797802" cy="1754326"/>
          </a:xfrm>
          <a:prstGeom prst="rect">
            <a:avLst/>
          </a:prstGeom>
          <a:gradFill>
            <a:gsLst>
              <a:gs pos="27000">
                <a:schemeClr val="bg2">
                  <a:lumMod val="50000"/>
                </a:schemeClr>
              </a:gs>
              <a:gs pos="72000">
                <a:schemeClr val="bg2">
                  <a:lumMod val="60000"/>
                  <a:lumOff val="40000"/>
                </a:schemeClr>
              </a:gs>
              <a:gs pos="90000">
                <a:schemeClr val="accent2">
                  <a:lumMod val="60000"/>
                  <a:lumOff val="40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masis MT Pro Black" panose="020F0502020204030204" pitchFamily="34" charset="0"/>
                <a:cs typeface="Amasis MT Pro Black" panose="020F0502020204030204" pitchFamily="34" charset="0"/>
              </a:rPr>
              <a:t>CHALLENGES BEFORE INTRODUCING THE TECHNOLOGY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200693ED-F112-2815-C0C6-0DAAAC067E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51849" y="157808"/>
            <a:ext cx="4500458" cy="2967335"/>
          </a:xfrm>
          <a:prstGeom prst="rect">
            <a:avLst/>
          </a:prstGeom>
          <a:effectLst>
            <a:glow rad="101600">
              <a:schemeClr val="accent1">
                <a:satMod val="175000"/>
                <a:alpha val="54943"/>
              </a:schemeClr>
            </a:glow>
            <a:reflection stA="50634" endPos="65000" dist="218206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val="42129645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568F2-7576-1AB4-5419-3CED3C9F3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763" y="1998661"/>
            <a:ext cx="9072998" cy="1325563"/>
          </a:xfrm>
        </p:spPr>
        <p:txBody>
          <a:bodyPr>
            <a:normAutofit/>
          </a:bodyPr>
          <a:lstStyle/>
          <a:p>
            <a:br>
              <a:rPr lang="en-GB" sz="4400">
                <a:highlight>
                  <a:srgbClr val="000000"/>
                </a:highlight>
              </a:rPr>
            </a:b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C67B5677-839F-3FA7-14F5-7DC796BF61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1649474"/>
              </p:ext>
            </p:extLst>
          </p:nvPr>
        </p:nvGraphicFramePr>
        <p:xfrm>
          <a:off x="152400" y="2545080"/>
          <a:ext cx="10664825" cy="4099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8325CE98-5FA5-59A2-7D21-05AC1EFC4191}"/>
              </a:ext>
            </a:extLst>
          </p:cNvPr>
          <p:cNvSpPr/>
          <p:nvPr/>
        </p:nvSpPr>
        <p:spPr>
          <a:xfrm>
            <a:off x="1429532" y="61010"/>
            <a:ext cx="6797802" cy="1754326"/>
          </a:xfrm>
          <a:prstGeom prst="rect">
            <a:avLst/>
          </a:prstGeom>
          <a:gradFill>
            <a:gsLst>
              <a:gs pos="27000">
                <a:schemeClr val="bg2">
                  <a:lumMod val="50000"/>
                </a:schemeClr>
              </a:gs>
              <a:gs pos="72000">
                <a:schemeClr val="bg2">
                  <a:lumMod val="60000"/>
                  <a:lumOff val="40000"/>
                </a:schemeClr>
              </a:gs>
              <a:gs pos="90000">
                <a:schemeClr val="accent2">
                  <a:lumMod val="60000"/>
                  <a:lumOff val="40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masis MT Pro Black" panose="020F0502020204030204" pitchFamily="34" charset="0"/>
                <a:cs typeface="Amasis MT Pro Black" panose="020F0502020204030204" pitchFamily="34" charset="0"/>
              </a:rPr>
              <a:t>CHALLENGES BEFORE INTRODUCING THE TECHNOLOGY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F5550907-2291-D1D7-D90C-D4C73F6B4AA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22427" y="68788"/>
            <a:ext cx="4500458" cy="2967335"/>
          </a:xfrm>
          <a:prstGeom prst="rect">
            <a:avLst/>
          </a:prstGeom>
          <a:effectLst>
            <a:glow rad="101600">
              <a:schemeClr val="accent1">
                <a:satMod val="175000"/>
                <a:alpha val="54943"/>
              </a:schemeClr>
            </a:glow>
            <a:reflection stA="50634" endPos="65000" dist="218206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val="60077341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616B5BC-3697-FF94-FBE5-5A334A1140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28544" y="3849106"/>
            <a:ext cx="6797801" cy="3066215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B7F6CC1-21B6-B0C7-5F11-9CB9297FF2EB}"/>
              </a:ext>
            </a:extLst>
          </p:cNvPr>
          <p:cNvSpPr/>
          <p:nvPr/>
        </p:nvSpPr>
        <p:spPr>
          <a:xfrm>
            <a:off x="3568723" y="2967335"/>
            <a:ext cx="50545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                               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A1288FD9-4BED-8725-E281-D09ABD0B3D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4103" y="147249"/>
            <a:ext cx="4500458" cy="2967335"/>
          </a:xfrm>
          <a:prstGeom prst="rect">
            <a:avLst/>
          </a:prstGeom>
          <a:effectLst>
            <a:glow rad="101600">
              <a:schemeClr val="accent1">
                <a:satMod val="175000"/>
                <a:alpha val="54943"/>
              </a:schemeClr>
            </a:glow>
            <a:reflection stA="50634" endPos="65000" dist="218206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9BD8347-7895-E887-6E70-96283C2F60F9}"/>
              </a:ext>
            </a:extLst>
          </p:cNvPr>
          <p:cNvSpPr/>
          <p:nvPr/>
        </p:nvSpPr>
        <p:spPr>
          <a:xfrm>
            <a:off x="2340732" y="285534"/>
            <a:ext cx="6797801" cy="1200329"/>
          </a:xfrm>
          <a:prstGeom prst="rect">
            <a:avLst/>
          </a:prstGeom>
          <a:gradFill>
            <a:gsLst>
              <a:gs pos="27000">
                <a:schemeClr val="bg2">
                  <a:lumMod val="50000"/>
                </a:schemeClr>
              </a:gs>
              <a:gs pos="72000">
                <a:schemeClr val="bg2">
                  <a:lumMod val="60000"/>
                  <a:lumOff val="40000"/>
                </a:schemeClr>
              </a:gs>
              <a:gs pos="90000">
                <a:schemeClr val="accent2">
                  <a:lumMod val="60000"/>
                  <a:lumOff val="40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masis MT Pro Black" panose="020F0502020204030204" pitchFamily="34" charset="0"/>
                <a:cs typeface="Amasis MT Pro Black" panose="020F0502020204030204" pitchFamily="34" charset="0"/>
              </a:rPr>
              <a:t> INSIGHTS OF THE MODERN TECHNOLOGY    </a:t>
            </a:r>
            <a:endParaRPr lang="en-GB" sz="3600" b="1" cap="none" spc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masis MT Pro Black" panose="020F0502020204030204" pitchFamily="34" charset="0"/>
              <a:cs typeface="Amasis MT Pro Black" panose="020F0502020204030204" pitchFamily="34" charset="0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C9B13FD-E20F-9CE1-2567-D841A10B34F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7567665"/>
              </p:ext>
            </p:extLst>
          </p:nvPr>
        </p:nvGraphicFramePr>
        <p:xfrm>
          <a:off x="-170168" y="1624148"/>
          <a:ext cx="9161768" cy="4838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434F6CEB-E3C8-48E8-4C3B-824B1350766B}"/>
              </a:ext>
            </a:extLst>
          </p:cNvPr>
          <p:cNvSpPr txBox="1">
            <a:spLocks/>
          </p:cNvSpPr>
          <p:nvPr/>
        </p:nvSpPr>
        <p:spPr>
          <a:xfrm>
            <a:off x="1052312" y="2392680"/>
            <a:ext cx="1599448" cy="1036320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48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en-US" sz="4400" b="1">
              <a:cs typeface="Calibri"/>
            </a:endParaRPr>
          </a:p>
          <a:p>
            <a:r>
              <a:rPr lang="en-GB" sz="4100">
                <a:solidFill>
                  <a:schemeClr val="bg1"/>
                </a:solidFill>
                <a:cs typeface="Calibri Light"/>
              </a:rPr>
              <a:t>     </a:t>
            </a:r>
            <a:br>
              <a:rPr lang="en-GB" sz="4100">
                <a:solidFill>
                  <a:schemeClr val="bg1"/>
                </a:solidFill>
                <a:cs typeface="Calibri Light"/>
              </a:rPr>
            </a:br>
            <a:r>
              <a:rPr lang="en-GB" sz="4100">
                <a:solidFill>
                  <a:schemeClr val="bg1"/>
                </a:solidFill>
                <a:cs typeface="Calibri Light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990275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r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616B5BC-3697-FF94-FBE5-5A334A1140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28544" y="3849106"/>
            <a:ext cx="6797801" cy="3066215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B7F6CC1-21B6-B0C7-5F11-9CB9297FF2EB}"/>
              </a:ext>
            </a:extLst>
          </p:cNvPr>
          <p:cNvSpPr/>
          <p:nvPr/>
        </p:nvSpPr>
        <p:spPr>
          <a:xfrm>
            <a:off x="4526130" y="3008894"/>
            <a:ext cx="4837326" cy="923330"/>
          </a:xfrm>
          <a:prstGeom prst="rect">
            <a:avLst/>
          </a:prstGeom>
          <a:noFill/>
        </p:spPr>
        <p:txBody>
          <a:bodyPr wrap="square" lIns="91440" tIns="45720" rIns="91440" bIns="45720" anchor="b">
            <a:spAutoFit/>
          </a:bodyPr>
          <a:lstStyle/>
          <a:p>
            <a:pPr algn="ctr"/>
            <a:r>
              <a:rPr lang="en-GB" sz="5400" b="0" cap="none" spc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                               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A1288FD9-4BED-8725-E281-D09ABD0B3D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4103" y="147249"/>
            <a:ext cx="4500458" cy="2967335"/>
          </a:xfrm>
          <a:prstGeom prst="rect">
            <a:avLst/>
          </a:prstGeom>
          <a:effectLst>
            <a:glow rad="101600">
              <a:schemeClr val="accent1">
                <a:satMod val="175000"/>
                <a:alpha val="54943"/>
              </a:schemeClr>
            </a:glow>
            <a:reflection stA="50634" endPos="65000" dist="218206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9BD8347-7895-E887-6E70-96283C2F60F9}"/>
              </a:ext>
            </a:extLst>
          </p:cNvPr>
          <p:cNvSpPr/>
          <p:nvPr/>
        </p:nvSpPr>
        <p:spPr>
          <a:xfrm>
            <a:off x="2340732" y="285534"/>
            <a:ext cx="6797801" cy="1200329"/>
          </a:xfrm>
          <a:prstGeom prst="rect">
            <a:avLst/>
          </a:prstGeom>
          <a:gradFill>
            <a:gsLst>
              <a:gs pos="27000">
                <a:schemeClr val="bg2">
                  <a:lumMod val="50000"/>
                </a:schemeClr>
              </a:gs>
              <a:gs pos="72000">
                <a:schemeClr val="bg2">
                  <a:lumMod val="60000"/>
                  <a:lumOff val="40000"/>
                </a:schemeClr>
              </a:gs>
              <a:gs pos="90000">
                <a:schemeClr val="accent2">
                  <a:lumMod val="60000"/>
                  <a:lumOff val="40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masis MT Pro Black" panose="020F0502020204030204" pitchFamily="34" charset="0"/>
                <a:cs typeface="Amasis MT Pro Black" panose="020F0502020204030204" pitchFamily="34" charset="0"/>
              </a:rPr>
              <a:t> INSIGHTS OF THE MODERN TECHNOLOGY    </a:t>
            </a:r>
            <a:endParaRPr lang="en-GB" sz="3600" b="1" cap="none" spc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masis MT Pro Black" panose="020F0502020204030204" pitchFamily="34" charset="0"/>
              <a:cs typeface="Amasis MT Pro Black" panose="020F0502020204030204" pitchFamily="34" charset="0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BC41347-2E52-3A96-69AD-446EE3EFC4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52860310"/>
              </p:ext>
            </p:extLst>
          </p:nvPr>
        </p:nvGraphicFramePr>
        <p:xfrm>
          <a:off x="2075769" y="1683532"/>
          <a:ext cx="6458333" cy="21655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D8DBC71-A86F-8515-6ACC-F50E3E5612F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51070639"/>
              </p:ext>
            </p:extLst>
          </p:nvPr>
        </p:nvGraphicFramePr>
        <p:xfrm>
          <a:off x="5945551" y="1943114"/>
          <a:ext cx="4170680" cy="31396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14FBBF7-29E6-068E-C211-1AFC5B4D968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3692355"/>
              </p:ext>
            </p:extLst>
          </p:nvPr>
        </p:nvGraphicFramePr>
        <p:xfrm>
          <a:off x="2840525" y="2819506"/>
          <a:ext cx="5938520" cy="45265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</p:spTree>
    <p:extLst>
      <p:ext uri="{BB962C8B-B14F-4D97-AF65-F5344CB8AC3E}">
        <p14:creationId xmlns:p14="http://schemas.microsoft.com/office/powerpoint/2010/main" val="1376957043"/>
      </p:ext>
    </p:extLst>
  </p:cSld>
  <p:clrMapOvr>
    <a:masterClrMapping/>
  </p:clrMapOvr>
  <p:transition spd="slow">
    <p:comb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8AACD-9222-404F-8BA5-159FD7147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880" y="1615440"/>
            <a:ext cx="3767957" cy="5334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ADVANTAGES: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34C7A909-BC1F-4F3C-764C-3ADAAFF0DD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5326" r="3" b="3"/>
          <a:stretch/>
        </p:blipFill>
        <p:spPr>
          <a:xfrm>
            <a:off x="194711" y="2255521"/>
            <a:ext cx="6739489" cy="445312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864644E-263D-445C-5FD8-27002E42FE2A}"/>
              </a:ext>
            </a:extLst>
          </p:cNvPr>
          <p:cNvSpPr/>
          <p:nvPr/>
        </p:nvSpPr>
        <p:spPr>
          <a:xfrm>
            <a:off x="2447858" y="149352"/>
            <a:ext cx="5995547" cy="1200329"/>
          </a:xfrm>
          <a:prstGeom prst="rect">
            <a:avLst/>
          </a:prstGeom>
          <a:gradFill>
            <a:gsLst>
              <a:gs pos="27000">
                <a:schemeClr val="bg2">
                  <a:lumMod val="50000"/>
                </a:schemeClr>
              </a:gs>
              <a:gs pos="72000">
                <a:schemeClr val="bg2">
                  <a:lumMod val="60000"/>
                  <a:lumOff val="40000"/>
                </a:schemeClr>
              </a:gs>
              <a:gs pos="90000">
                <a:schemeClr val="accent2">
                  <a:lumMod val="60000"/>
                  <a:lumOff val="40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masis MT Pro Black" panose="020F0502020204030204" pitchFamily="34" charset="0"/>
                <a:cs typeface="Amasis MT Pro Black" panose="020F0502020204030204" pitchFamily="34" charset="0"/>
              </a:rPr>
              <a:t> INSIGHTS OF THE MODERN TECHNOLOGY    </a:t>
            </a:r>
            <a:endParaRPr lang="en-GB" sz="3600" b="1" cap="none" spc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masis MT Pro Black" panose="020F0502020204030204" pitchFamily="34" charset="0"/>
              <a:cs typeface="Amasis MT Pro Black" panose="020F0502020204030204" pitchFamily="34" charset="0"/>
            </a:endParaRP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36D8F703-9601-D7EF-EC89-7D71CE38BE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3103" y="387025"/>
            <a:ext cx="4500458" cy="3163895"/>
          </a:xfrm>
          <a:prstGeom prst="rect">
            <a:avLst/>
          </a:prstGeom>
          <a:effectLst>
            <a:glow rad="101600">
              <a:schemeClr val="accent1">
                <a:satMod val="175000"/>
                <a:alpha val="54943"/>
              </a:schemeClr>
            </a:glow>
            <a:reflection stA="50634" endPos="65000" dist="218206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val="109787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616B5BC-3697-FF94-FBE5-5A334A1140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28544" y="3849106"/>
            <a:ext cx="6797801" cy="3066215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B7F6CC1-21B6-B0C7-5F11-9CB9297FF2EB}"/>
              </a:ext>
            </a:extLst>
          </p:cNvPr>
          <p:cNvSpPr/>
          <p:nvPr/>
        </p:nvSpPr>
        <p:spPr>
          <a:xfrm>
            <a:off x="3568723" y="2967335"/>
            <a:ext cx="50545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                               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A1288FD9-4BED-8725-E281-D09ABD0B3D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2448" y="621911"/>
            <a:ext cx="4500458" cy="2967335"/>
          </a:xfrm>
          <a:prstGeom prst="rect">
            <a:avLst/>
          </a:prstGeom>
          <a:effectLst>
            <a:glow rad="101600">
              <a:schemeClr val="accent1">
                <a:satMod val="175000"/>
                <a:alpha val="54943"/>
              </a:schemeClr>
            </a:glow>
            <a:reflection stA="50634" endPos="65000" dist="218206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9BD8347-7895-E887-6E70-96283C2F60F9}"/>
              </a:ext>
            </a:extLst>
          </p:cNvPr>
          <p:cNvSpPr/>
          <p:nvPr/>
        </p:nvSpPr>
        <p:spPr>
          <a:xfrm>
            <a:off x="1926943" y="185447"/>
            <a:ext cx="6913625" cy="1200329"/>
          </a:xfrm>
          <a:prstGeom prst="rect">
            <a:avLst/>
          </a:prstGeom>
          <a:gradFill>
            <a:gsLst>
              <a:gs pos="27000">
                <a:schemeClr val="bg2">
                  <a:lumMod val="50000"/>
                </a:schemeClr>
              </a:gs>
              <a:gs pos="72000">
                <a:schemeClr val="bg2">
                  <a:lumMod val="60000"/>
                  <a:lumOff val="40000"/>
                </a:schemeClr>
              </a:gs>
              <a:gs pos="90000">
                <a:schemeClr val="accent2">
                  <a:lumMod val="60000"/>
                  <a:lumOff val="40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masis MT Pro Black" panose="020F0502020204030204" pitchFamily="34" charset="0"/>
                <a:cs typeface="Amasis MT Pro Black" panose="020F0502020204030204" pitchFamily="34" charset="0"/>
              </a:rPr>
              <a:t>IMPACT OF MODERN TECHNOLOGY </a:t>
            </a:r>
            <a:endParaRPr lang="en-GB" sz="3600" b="1" cap="none" spc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masis MT Pro Black" panose="020F0502020204030204" pitchFamily="34" charset="0"/>
              <a:cs typeface="Amasis MT Pro Black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E60E5E-9D06-9211-3623-A495851E5042}"/>
              </a:ext>
            </a:extLst>
          </p:cNvPr>
          <p:cNvSpPr txBox="1">
            <a:spLocks/>
          </p:cNvSpPr>
          <p:nvPr/>
        </p:nvSpPr>
        <p:spPr>
          <a:xfrm rot="10990045" flipV="1">
            <a:off x="-39895" y="2144143"/>
            <a:ext cx="8634355" cy="1283043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48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en-US" sz="4000" b="1">
              <a:latin typeface="+mn-lt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9EF72F0-A058-CB86-7C41-13809E3503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10655542"/>
              </p:ext>
            </p:extLst>
          </p:nvPr>
        </p:nvGraphicFramePr>
        <p:xfrm>
          <a:off x="274320" y="1722120"/>
          <a:ext cx="8348992" cy="4416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2078799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616B5BC-3697-FF94-FBE5-5A334A1140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28544" y="3849106"/>
            <a:ext cx="6797801" cy="3066215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B7F6CC1-21B6-B0C7-5F11-9CB9297FF2EB}"/>
              </a:ext>
            </a:extLst>
          </p:cNvPr>
          <p:cNvSpPr/>
          <p:nvPr/>
        </p:nvSpPr>
        <p:spPr>
          <a:xfrm>
            <a:off x="3568723" y="2967335"/>
            <a:ext cx="50545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                               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A1288FD9-4BED-8725-E281-D09ABD0B3D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3312" y="41559"/>
            <a:ext cx="4500458" cy="2967335"/>
          </a:xfrm>
          <a:prstGeom prst="rect">
            <a:avLst/>
          </a:prstGeom>
          <a:effectLst>
            <a:glow rad="101600">
              <a:schemeClr val="accent1">
                <a:satMod val="175000"/>
                <a:alpha val="54943"/>
              </a:schemeClr>
            </a:glow>
            <a:reflection stA="50634" endPos="65000" dist="218206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9BD8347-7895-E887-6E70-96283C2F60F9}"/>
              </a:ext>
            </a:extLst>
          </p:cNvPr>
          <p:cNvSpPr/>
          <p:nvPr/>
        </p:nvSpPr>
        <p:spPr>
          <a:xfrm>
            <a:off x="2011680" y="304118"/>
            <a:ext cx="6913625" cy="1200329"/>
          </a:xfrm>
          <a:prstGeom prst="rect">
            <a:avLst/>
          </a:prstGeom>
          <a:gradFill>
            <a:gsLst>
              <a:gs pos="27000">
                <a:schemeClr val="bg2">
                  <a:lumMod val="50000"/>
                </a:schemeClr>
              </a:gs>
              <a:gs pos="72000">
                <a:schemeClr val="bg2">
                  <a:lumMod val="60000"/>
                  <a:lumOff val="40000"/>
                </a:schemeClr>
              </a:gs>
              <a:gs pos="90000">
                <a:schemeClr val="accent2">
                  <a:lumMod val="60000"/>
                  <a:lumOff val="40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masis MT Pro Black" panose="020F0502020204030204" pitchFamily="34" charset="0"/>
                <a:cs typeface="Amasis MT Pro Black" panose="020F0502020204030204" pitchFamily="34" charset="0"/>
              </a:rPr>
              <a:t>IMPACT OF MODERN TECHNOLOGY </a:t>
            </a:r>
            <a:endParaRPr lang="en-GB" sz="3600" b="1" cap="none" spc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masis MT Pro Black" panose="020F0502020204030204" pitchFamily="34" charset="0"/>
              <a:cs typeface="Amasis MT Pro Black" panose="020F0502020204030204" pitchFamily="34" charset="0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6A0AA7C4-D743-CA64-9837-F7AB01CA64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84679653"/>
              </p:ext>
            </p:extLst>
          </p:nvPr>
        </p:nvGraphicFramePr>
        <p:xfrm>
          <a:off x="670560" y="1767006"/>
          <a:ext cx="8254745" cy="464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38858192"/>
      </p:ext>
    </p:extLst>
  </p:cSld>
  <p:clrMapOvr>
    <a:masterClrMapping/>
  </p:clrMapOvr>
  <p:transition spd="slow">
    <p:wheel spokes="1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F96BA-5E66-55D1-EEE1-E53565CDD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2545080"/>
            <a:ext cx="8004087" cy="45719"/>
          </a:xfrm>
        </p:spPr>
        <p:txBody>
          <a:bodyPr>
            <a:normAutofit fontScale="90000"/>
          </a:bodyPr>
          <a:lstStyle/>
          <a:p>
            <a:r>
              <a:rPr lang="en-US" sz="3600" b="1" dirty="0">
                <a:latin typeface="+mn-lt"/>
              </a:rPr>
              <a:t>How the Suppliers are benefited by the technology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CE1436E-549C-7085-276B-6D752F941015}"/>
              </a:ext>
            </a:extLst>
          </p:cNvPr>
          <p:cNvGrpSpPr/>
          <p:nvPr/>
        </p:nvGrpSpPr>
        <p:grpSpPr>
          <a:xfrm>
            <a:off x="4085112" y="2731326"/>
            <a:ext cx="3835729" cy="3731116"/>
            <a:chOff x="4304201" y="3261847"/>
            <a:chExt cx="2376464" cy="2376464"/>
          </a:xfrm>
        </p:grpSpPr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7A90B3FE-61B8-FA2F-15CD-12DEA79939C8}"/>
                </a:ext>
              </a:extLst>
            </p:cNvPr>
            <p:cNvSpPr/>
            <p:nvPr/>
          </p:nvSpPr>
          <p:spPr>
            <a:xfrm>
              <a:off x="4313137" y="3261847"/>
              <a:ext cx="1161409" cy="1161409"/>
            </a:xfrm>
            <a:custGeom>
              <a:avLst/>
              <a:gdLst>
                <a:gd name="connsiteX0" fmla="*/ 0 w 1161409"/>
                <a:gd name="connsiteY0" fmla="*/ 1161409 h 1161409"/>
                <a:gd name="connsiteX1" fmla="*/ 1161409 w 1161409"/>
                <a:gd name="connsiteY1" fmla="*/ 0 h 1161409"/>
                <a:gd name="connsiteX2" fmla="*/ 1161409 w 1161409"/>
                <a:gd name="connsiteY2" fmla="*/ 1161409 h 1161409"/>
                <a:gd name="connsiteX3" fmla="*/ 0 w 1161409"/>
                <a:gd name="connsiteY3" fmla="*/ 1161409 h 1161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1409" h="1161409">
                  <a:moveTo>
                    <a:pt x="0" y="1161409"/>
                  </a:moveTo>
                  <a:cubicBezTo>
                    <a:pt x="0" y="519981"/>
                    <a:pt x="519981" y="0"/>
                    <a:pt x="1161409" y="0"/>
                  </a:cubicBezTo>
                  <a:lnTo>
                    <a:pt x="1161409" y="1161409"/>
                  </a:lnTo>
                  <a:lnTo>
                    <a:pt x="0" y="1161409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04177" tIns="404177" rIns="64008" bIns="64008" numCol="1" spcCol="1270" anchor="ctr" anchorCtr="0">
              <a:noAutofit/>
            </a:bodyPr>
            <a:lstStyle/>
            <a:p>
              <a:pPr marL="0" lvl="0" indent="0" algn="ctr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kern="1200" dirty="0">
                  <a:solidFill>
                    <a:schemeClr val="bg1"/>
                  </a:solidFill>
                </a:rPr>
                <a:t>Shipping </a:t>
              </a:r>
            </a:p>
            <a:p>
              <a:pPr marL="0" lvl="0" indent="0" algn="ctr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kern="1200" dirty="0" err="1">
                  <a:solidFill>
                    <a:schemeClr val="bg1"/>
                  </a:solidFill>
                </a:rPr>
                <a:t>Optimisation</a:t>
              </a:r>
              <a:endParaRPr lang="en-GB" kern="1200" dirty="0">
                <a:solidFill>
                  <a:schemeClr val="bg1"/>
                </a:solidFill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EA1C6541-1A2B-EB52-4C1D-184BB25AF10A}"/>
                </a:ext>
              </a:extLst>
            </p:cNvPr>
            <p:cNvSpPr/>
            <p:nvPr/>
          </p:nvSpPr>
          <p:spPr>
            <a:xfrm>
              <a:off x="5519256" y="3261847"/>
              <a:ext cx="1161409" cy="1161409"/>
            </a:xfrm>
            <a:custGeom>
              <a:avLst/>
              <a:gdLst>
                <a:gd name="connsiteX0" fmla="*/ 0 w 1161409"/>
                <a:gd name="connsiteY0" fmla="*/ 1161409 h 1161409"/>
                <a:gd name="connsiteX1" fmla="*/ 1161409 w 1161409"/>
                <a:gd name="connsiteY1" fmla="*/ 0 h 1161409"/>
                <a:gd name="connsiteX2" fmla="*/ 1161409 w 1161409"/>
                <a:gd name="connsiteY2" fmla="*/ 1161409 h 1161409"/>
                <a:gd name="connsiteX3" fmla="*/ 0 w 1161409"/>
                <a:gd name="connsiteY3" fmla="*/ 1161409 h 1161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1409" h="1161409">
                  <a:moveTo>
                    <a:pt x="0" y="0"/>
                  </a:moveTo>
                  <a:cubicBezTo>
                    <a:pt x="641428" y="0"/>
                    <a:pt x="1161409" y="519981"/>
                    <a:pt x="1161409" y="1161409"/>
                  </a:cubicBezTo>
                  <a:lnTo>
                    <a:pt x="0" y="1161409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4008" tIns="404177" rIns="404177" bIns="64008" numCol="1" spcCol="1270" anchor="ctr" anchorCtr="0">
              <a:noAutofit/>
            </a:bodyPr>
            <a:lstStyle/>
            <a:p>
              <a:pPr marL="0" lvl="0" indent="0" algn="ctr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kern="1200" dirty="0">
                  <a:solidFill>
                    <a:schemeClr val="bg1"/>
                  </a:solidFill>
                </a:rPr>
                <a:t>Reduced inventory and overhead costs</a:t>
              </a: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D187A962-597D-FD8A-51B7-450D24E0849E}"/>
                </a:ext>
              </a:extLst>
            </p:cNvPr>
            <p:cNvSpPr/>
            <p:nvPr/>
          </p:nvSpPr>
          <p:spPr>
            <a:xfrm rot="21600000">
              <a:off x="5519256" y="4476902"/>
              <a:ext cx="1161409" cy="1161409"/>
            </a:xfrm>
            <a:custGeom>
              <a:avLst/>
              <a:gdLst>
                <a:gd name="connsiteX0" fmla="*/ 0 w 1161409"/>
                <a:gd name="connsiteY0" fmla="*/ 1161409 h 1161409"/>
                <a:gd name="connsiteX1" fmla="*/ 1161409 w 1161409"/>
                <a:gd name="connsiteY1" fmla="*/ 0 h 1161409"/>
                <a:gd name="connsiteX2" fmla="*/ 1161409 w 1161409"/>
                <a:gd name="connsiteY2" fmla="*/ 1161409 h 1161409"/>
                <a:gd name="connsiteX3" fmla="*/ 0 w 1161409"/>
                <a:gd name="connsiteY3" fmla="*/ 1161409 h 1161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1409" h="1161409">
                  <a:moveTo>
                    <a:pt x="1161409" y="0"/>
                  </a:moveTo>
                  <a:cubicBezTo>
                    <a:pt x="1161409" y="641428"/>
                    <a:pt x="641428" y="1161409"/>
                    <a:pt x="0" y="1161409"/>
                  </a:cubicBezTo>
                  <a:lnTo>
                    <a:pt x="0" y="0"/>
                  </a:lnTo>
                  <a:lnTo>
                    <a:pt x="1161409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4008" tIns="64008" rIns="404176" bIns="404177" numCol="1" spcCol="1270" anchor="ctr" anchorCtr="0">
              <a:noAutofit/>
            </a:bodyPr>
            <a:lstStyle/>
            <a:p>
              <a:pPr marL="0" lvl="0" indent="0" algn="ctr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kern="1200" dirty="0">
                  <a:solidFill>
                    <a:schemeClr val="bg1"/>
                  </a:solidFill>
                </a:rPr>
                <a:t>Better visibility and data analytics</a:t>
              </a: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1E395B3-B75F-4E8A-1D1F-D7EF701355E7}"/>
                </a:ext>
              </a:extLst>
            </p:cNvPr>
            <p:cNvSpPr/>
            <p:nvPr/>
          </p:nvSpPr>
          <p:spPr>
            <a:xfrm rot="21600000">
              <a:off x="4304201" y="4476902"/>
              <a:ext cx="1161409" cy="1161409"/>
            </a:xfrm>
            <a:custGeom>
              <a:avLst/>
              <a:gdLst>
                <a:gd name="connsiteX0" fmla="*/ 0 w 1161409"/>
                <a:gd name="connsiteY0" fmla="*/ 1161409 h 1161409"/>
                <a:gd name="connsiteX1" fmla="*/ 1161409 w 1161409"/>
                <a:gd name="connsiteY1" fmla="*/ 0 h 1161409"/>
                <a:gd name="connsiteX2" fmla="*/ 1161409 w 1161409"/>
                <a:gd name="connsiteY2" fmla="*/ 1161409 h 1161409"/>
                <a:gd name="connsiteX3" fmla="*/ 0 w 1161409"/>
                <a:gd name="connsiteY3" fmla="*/ 1161409 h 1161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1409" h="1161409">
                  <a:moveTo>
                    <a:pt x="1161409" y="1161409"/>
                  </a:moveTo>
                  <a:cubicBezTo>
                    <a:pt x="519981" y="1161409"/>
                    <a:pt x="0" y="641428"/>
                    <a:pt x="0" y="0"/>
                  </a:cubicBezTo>
                  <a:lnTo>
                    <a:pt x="1161409" y="0"/>
                  </a:lnTo>
                  <a:lnTo>
                    <a:pt x="1161409" y="1161409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04177" tIns="64008" rIns="64007" bIns="404177" numCol="1" spcCol="1270" anchor="ctr" anchorCtr="0">
              <a:noAutofit/>
            </a:bodyPr>
            <a:lstStyle/>
            <a:p>
              <a:pPr marL="0" lvl="0" indent="0" algn="ctr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kern="1200" dirty="0">
                  <a:solidFill>
                    <a:schemeClr val="bg1"/>
                  </a:solidFill>
                </a:rPr>
                <a:t>Reduced inventory and overhead co</a:t>
              </a:r>
              <a:r>
                <a:rPr lang="en-GB" sz="900" kern="1200" dirty="0"/>
                <a:t>sts</a:t>
              </a:r>
            </a:p>
          </p:txBody>
        </p:sp>
        <p:sp>
          <p:nvSpPr>
            <p:cNvPr id="12" name="Circular Arrow 11">
              <a:extLst>
                <a:ext uri="{FF2B5EF4-FFF2-40B4-BE49-F238E27FC236}">
                  <a16:creationId xmlns:a16="http://schemas.microsoft.com/office/drawing/2014/main" id="{401EDB30-19BE-9649-727F-8BBA3A4821D1}"/>
                </a:ext>
              </a:extLst>
            </p:cNvPr>
            <p:cNvSpPr/>
            <p:nvPr/>
          </p:nvSpPr>
          <p:spPr>
            <a:xfrm>
              <a:off x="5291936" y="4208678"/>
              <a:ext cx="400994" cy="348691"/>
            </a:xfrm>
            <a:prstGeom prst="circularArrow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Circular Arrow 12">
              <a:extLst>
                <a:ext uri="{FF2B5EF4-FFF2-40B4-BE49-F238E27FC236}">
                  <a16:creationId xmlns:a16="http://schemas.microsoft.com/office/drawing/2014/main" id="{57108BE6-2616-9133-4D97-D0FA2B580C6C}"/>
                </a:ext>
              </a:extLst>
            </p:cNvPr>
            <p:cNvSpPr/>
            <p:nvPr/>
          </p:nvSpPr>
          <p:spPr>
            <a:xfrm rot="10800000">
              <a:off x="5291936" y="4342790"/>
              <a:ext cx="400994" cy="348691"/>
            </a:xfrm>
            <a:prstGeom prst="circularArrow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3AEE806F-2694-3880-19F5-D4904371430C}"/>
              </a:ext>
            </a:extLst>
          </p:cNvPr>
          <p:cNvSpPr/>
          <p:nvPr/>
        </p:nvSpPr>
        <p:spPr>
          <a:xfrm>
            <a:off x="2011681" y="304118"/>
            <a:ext cx="6050280" cy="1200329"/>
          </a:xfrm>
          <a:prstGeom prst="rect">
            <a:avLst/>
          </a:prstGeom>
          <a:gradFill>
            <a:gsLst>
              <a:gs pos="27000">
                <a:schemeClr val="bg2">
                  <a:lumMod val="50000"/>
                </a:schemeClr>
              </a:gs>
              <a:gs pos="72000">
                <a:schemeClr val="bg2">
                  <a:lumMod val="60000"/>
                  <a:lumOff val="40000"/>
                </a:schemeClr>
              </a:gs>
              <a:gs pos="90000">
                <a:schemeClr val="accent2">
                  <a:lumMod val="60000"/>
                  <a:lumOff val="40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masis MT Pro Black" panose="020F0502020204030204" pitchFamily="34" charset="0"/>
                <a:cs typeface="Amasis MT Pro Black" panose="020F0502020204030204" pitchFamily="34" charset="0"/>
              </a:rPr>
              <a:t>IMPACT OF MODERN TECHNOLOGY </a:t>
            </a:r>
            <a:endParaRPr lang="en-GB" sz="3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masis MT Pro Black" panose="020F0502020204030204" pitchFamily="34" charset="0"/>
              <a:cs typeface="Amasis MT Pro Black" panose="020F0502020204030204" pitchFamily="34" charset="0"/>
            </a:endParaRP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30D94767-4F33-E472-56A6-DAA00D18C9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9644" y="49085"/>
            <a:ext cx="4525616" cy="2682241"/>
          </a:xfrm>
          <a:prstGeom prst="rect">
            <a:avLst/>
          </a:prstGeom>
          <a:effectLst>
            <a:glow rad="101600">
              <a:schemeClr val="accent1">
                <a:satMod val="175000"/>
                <a:alpha val="54943"/>
              </a:schemeClr>
            </a:glow>
            <a:reflection stA="50634" endPos="65000" dist="218206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val="998800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E4427-E310-3318-CF70-1542C0418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347974" y="2473980"/>
            <a:ext cx="6921564" cy="1231822"/>
          </a:xfrm>
        </p:spPr>
        <p:txBody>
          <a:bodyPr>
            <a:normAutofit/>
          </a:bodyPr>
          <a:lstStyle/>
          <a:p>
            <a:r>
              <a:rPr lang="en-US" sz="3600" b="1">
                <a:latin typeface="+mn-lt"/>
              </a:rPr>
              <a:t>Threats faced by companies using technology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63C90D0A-63C2-6197-9BC3-97C2DDDBA4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5557988"/>
              </p:ext>
            </p:extLst>
          </p:nvPr>
        </p:nvGraphicFramePr>
        <p:xfrm>
          <a:off x="2737866" y="3175775"/>
          <a:ext cx="6187439" cy="364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D9F13BD7-CF6D-4DE6-FEF0-079AF7BE3FE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23312" y="41559"/>
            <a:ext cx="4500458" cy="2967335"/>
          </a:xfrm>
          <a:prstGeom prst="rect">
            <a:avLst/>
          </a:prstGeom>
          <a:effectLst>
            <a:glow rad="101600">
              <a:schemeClr val="accent1">
                <a:satMod val="175000"/>
                <a:alpha val="54943"/>
              </a:schemeClr>
            </a:glow>
            <a:reflection stA="50634" endPos="65000" dist="218206" dir="5400000" sy="-100000" algn="bl" rotWithShape="0"/>
            <a:softEdge rad="0"/>
          </a:effectLst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861AA78-C8ED-0D0C-1E66-126360E34034}"/>
              </a:ext>
            </a:extLst>
          </p:cNvPr>
          <p:cNvSpPr/>
          <p:nvPr/>
        </p:nvSpPr>
        <p:spPr>
          <a:xfrm>
            <a:off x="2011680" y="304118"/>
            <a:ext cx="6913625" cy="1200329"/>
          </a:xfrm>
          <a:prstGeom prst="rect">
            <a:avLst/>
          </a:prstGeom>
          <a:gradFill>
            <a:gsLst>
              <a:gs pos="27000">
                <a:schemeClr val="bg2">
                  <a:lumMod val="50000"/>
                </a:schemeClr>
              </a:gs>
              <a:gs pos="72000">
                <a:schemeClr val="bg2">
                  <a:lumMod val="60000"/>
                  <a:lumOff val="40000"/>
                </a:schemeClr>
              </a:gs>
              <a:gs pos="90000">
                <a:schemeClr val="accent2">
                  <a:lumMod val="60000"/>
                  <a:lumOff val="40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masis MT Pro Black" panose="020F0502020204030204" pitchFamily="34" charset="0"/>
                <a:cs typeface="Amasis MT Pro Black" panose="020F0502020204030204" pitchFamily="34" charset="0"/>
              </a:rPr>
              <a:t>IMPACT OF MODERN TECHNOLOGY </a:t>
            </a:r>
            <a:endParaRPr lang="en-GB" sz="3600" b="1" cap="none" spc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masis MT Pro Black" panose="020F0502020204030204" pitchFamily="34" charset="0"/>
              <a:cs typeface="Amasis MT Pro Black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7835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6476F"/>
      </a:dk2>
      <a:lt2>
        <a:srgbClr val="EBEBEB"/>
      </a:lt2>
      <a:accent1>
        <a:srgbClr val="E5B458"/>
      </a:accent1>
      <a:accent2>
        <a:srgbClr val="F77754"/>
      </a:accent2>
      <a:accent3>
        <a:srgbClr val="D8507E"/>
      </a:accent3>
      <a:accent4>
        <a:srgbClr val="BC70EE"/>
      </a:accent4>
      <a:accent5>
        <a:srgbClr val="3CA2E2"/>
      </a:accent5>
      <a:accent6>
        <a:srgbClr val="91BF77"/>
      </a:accent6>
      <a:hlink>
        <a:srgbClr val="71DDAB"/>
      </a:hlink>
      <a:folHlink>
        <a:srgbClr val="A6E4C7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B36E0D05-787B-4C61-8268-2D6C1FBEDA3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3686</TotalTime>
  <Words>598</Words>
  <Application>Microsoft Macintosh PowerPoint</Application>
  <PresentationFormat>Widescreen</PresentationFormat>
  <Paragraphs>122</Paragraphs>
  <Slides>15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Adobe Song Std L</vt:lpstr>
      <vt:lpstr>Amasis MT Pro Black</vt:lpstr>
      <vt:lpstr>Arial</vt:lpstr>
      <vt:lpstr>Calibri</vt:lpstr>
      <vt:lpstr>Calibri Light</vt:lpstr>
      <vt:lpstr>Celestial</vt:lpstr>
      <vt:lpstr>PowerPoint Presentation</vt:lpstr>
      <vt:lpstr>PowerPoint Presentation</vt:lpstr>
      <vt:lpstr>PowerPoint Presentation</vt:lpstr>
      <vt:lpstr>PowerPoint Presentation</vt:lpstr>
      <vt:lpstr>How the E bay market their products and services without the technology </vt:lpstr>
      <vt:lpstr>How the E bay sell their products and services without the technology</vt:lpstr>
      <vt:lpstr>How the company reach customers  suppliers without the technology </vt:lpstr>
      <vt:lpstr> </vt:lpstr>
      <vt:lpstr>PowerPoint Presentation</vt:lpstr>
      <vt:lpstr>PowerPoint Presentation</vt:lpstr>
      <vt:lpstr>ADVANTAGES:</vt:lpstr>
      <vt:lpstr>PowerPoint Presentation</vt:lpstr>
      <vt:lpstr>PowerPoint Presentation</vt:lpstr>
      <vt:lpstr>How the Suppliers are benefited by the technology</vt:lpstr>
      <vt:lpstr>Threats faced by companies using technology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Marilena-Loredana Mihai (2129859)</dc:creator>
  <cp:lastModifiedBy>Marilena-Loredana Mihai (2129859)</cp:lastModifiedBy>
  <cp:revision>1</cp:revision>
  <cp:lastPrinted>2022-07-31T21:32:57Z</cp:lastPrinted>
  <dcterms:created xsi:type="dcterms:W3CDTF">2022-07-25T21:21:47Z</dcterms:created>
  <dcterms:modified xsi:type="dcterms:W3CDTF">2022-08-02T22:13:04Z</dcterms:modified>
</cp:coreProperties>
</file>