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3" r:id="rId2"/>
  </p:sldMasterIdLst>
  <p:notesMasterIdLst>
    <p:notesMasterId r:id="rId4"/>
  </p:notesMasterIdLst>
  <p:handoutMasterIdLst>
    <p:handoutMasterId r:id="rId5"/>
  </p:handoutMasterIdLst>
  <p:sldIdLst>
    <p:sldId id="256" r:id="rId3"/>
  </p:sldIdLst>
  <p:sldSz cx="32735838" cy="43891200"/>
  <p:notesSz cx="6858000" cy="9144000"/>
  <p:defaultTextStyle>
    <a:defPPr>
      <a:defRPr lang="en-US"/>
    </a:defPPr>
    <a:lvl1pPr algn="l" defTabSz="4506913" rtl="0" fontAlgn="base">
      <a:spcBef>
        <a:spcPct val="0"/>
      </a:spcBef>
      <a:spcAft>
        <a:spcPct val="0"/>
      </a:spcAft>
      <a:defRPr sz="8900" kern="1200">
        <a:solidFill>
          <a:schemeClr val="tx1"/>
        </a:solidFill>
        <a:latin typeface="Arial" panose="020B0604020202020204" pitchFamily="34" charset="0"/>
        <a:ea typeface="+mn-ea"/>
        <a:cs typeface="Arial" panose="020B0604020202020204" pitchFamily="34" charset="0"/>
      </a:defRPr>
    </a:lvl1pPr>
    <a:lvl2pPr marL="2252663" indent="-1795463" algn="l" defTabSz="4506913" rtl="0" fontAlgn="base">
      <a:spcBef>
        <a:spcPct val="0"/>
      </a:spcBef>
      <a:spcAft>
        <a:spcPct val="0"/>
      </a:spcAft>
      <a:defRPr sz="8900" kern="1200">
        <a:solidFill>
          <a:schemeClr val="tx1"/>
        </a:solidFill>
        <a:latin typeface="Arial" panose="020B0604020202020204" pitchFamily="34" charset="0"/>
        <a:ea typeface="+mn-ea"/>
        <a:cs typeface="Arial" panose="020B0604020202020204" pitchFamily="34" charset="0"/>
      </a:defRPr>
    </a:lvl2pPr>
    <a:lvl3pPr marL="4506913" indent="-3592513" algn="l" defTabSz="4506913" rtl="0" fontAlgn="base">
      <a:spcBef>
        <a:spcPct val="0"/>
      </a:spcBef>
      <a:spcAft>
        <a:spcPct val="0"/>
      </a:spcAft>
      <a:defRPr sz="8900" kern="1200">
        <a:solidFill>
          <a:schemeClr val="tx1"/>
        </a:solidFill>
        <a:latin typeface="Arial" panose="020B0604020202020204" pitchFamily="34" charset="0"/>
        <a:ea typeface="+mn-ea"/>
        <a:cs typeface="Arial" panose="020B0604020202020204" pitchFamily="34" charset="0"/>
      </a:defRPr>
    </a:lvl3pPr>
    <a:lvl4pPr marL="6761163" indent="-5389563" algn="l" defTabSz="4506913" rtl="0" fontAlgn="base">
      <a:spcBef>
        <a:spcPct val="0"/>
      </a:spcBef>
      <a:spcAft>
        <a:spcPct val="0"/>
      </a:spcAft>
      <a:defRPr sz="8900" kern="1200">
        <a:solidFill>
          <a:schemeClr val="tx1"/>
        </a:solidFill>
        <a:latin typeface="Arial" panose="020B0604020202020204" pitchFamily="34" charset="0"/>
        <a:ea typeface="+mn-ea"/>
        <a:cs typeface="Arial" panose="020B0604020202020204" pitchFamily="34" charset="0"/>
      </a:defRPr>
    </a:lvl4pPr>
    <a:lvl5pPr marL="9013825" indent="-7185025" algn="l" defTabSz="4506913" rtl="0" fontAlgn="base">
      <a:spcBef>
        <a:spcPct val="0"/>
      </a:spcBef>
      <a:spcAft>
        <a:spcPct val="0"/>
      </a:spcAft>
      <a:defRPr sz="89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89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89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89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8900"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425">
          <p15:clr>
            <a:srgbClr val="A4A3A4"/>
          </p15:clr>
        </p15:guide>
        <p15:guide id="2" orient="horz" pos="384">
          <p15:clr>
            <a:srgbClr val="A4A3A4"/>
          </p15:clr>
        </p15:guide>
        <p15:guide id="3" orient="horz" pos="26880">
          <p15:clr>
            <a:srgbClr val="A4A3A4"/>
          </p15:clr>
        </p15:guide>
        <p15:guide id="4" orient="horz">
          <p15:clr>
            <a:srgbClr val="A4A3A4"/>
          </p15:clr>
        </p15:guide>
        <p15:guide id="5" pos="434">
          <p15:clr>
            <a:srgbClr val="A4A3A4"/>
          </p15:clr>
        </p15:guide>
        <p15:guide id="6" pos="2019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658" autoAdjust="0"/>
    <p:restoredTop sz="95179" autoAdjust="0"/>
  </p:normalViewPr>
  <p:slideViewPr>
    <p:cSldViewPr snapToGrid="0" snapToObjects="1">
      <p:cViewPr>
        <p:scale>
          <a:sx n="30" d="100"/>
          <a:sy n="30" d="100"/>
        </p:scale>
        <p:origin x="2304" y="-552"/>
      </p:cViewPr>
      <p:guideLst>
        <p:guide orient="horz" pos="4425"/>
        <p:guide orient="horz" pos="384"/>
        <p:guide orient="horz" pos="26880"/>
        <p:guide orient="horz"/>
        <p:guide pos="434"/>
        <p:guide pos="2019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 Id="rId4" Type="http://schemas.openxmlformats.org/officeDocument/2006/relationships/image" Target="../media/image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BD3CEF2-B53F-40E0-AFBC-F7CB83B5367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507640" fontAlgn="auto">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657DBF1F-6029-43C9-85B5-B324A8182592}"/>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4507640" fontAlgn="auto">
              <a:spcBef>
                <a:spcPts val="0"/>
              </a:spcBef>
              <a:spcAft>
                <a:spcPts val="0"/>
              </a:spcAft>
              <a:defRPr sz="1200" smtClean="0">
                <a:latin typeface="+mn-lt"/>
                <a:cs typeface="+mn-cs"/>
              </a:defRPr>
            </a:lvl1pPr>
          </a:lstStyle>
          <a:p>
            <a:pPr>
              <a:defRPr/>
            </a:pPr>
            <a:fld id="{900B1997-C1CF-4A9A-BEBD-A29C4D4142EC}" type="datetimeFigureOut">
              <a:rPr lang="en-US"/>
              <a:pPr>
                <a:defRPr/>
              </a:pPr>
              <a:t>11/11/2020</a:t>
            </a:fld>
            <a:endParaRPr lang="en-US"/>
          </a:p>
        </p:txBody>
      </p:sp>
      <p:sp>
        <p:nvSpPr>
          <p:cNvPr id="4" name="Footer Placeholder 3">
            <a:extLst>
              <a:ext uri="{FF2B5EF4-FFF2-40B4-BE49-F238E27FC236}">
                <a16:creationId xmlns:a16="http://schemas.microsoft.com/office/drawing/2014/main" id="{455366F8-09DC-4888-B4A1-1543C40498AA}"/>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4507640" fontAlgn="auto">
              <a:spcBef>
                <a:spcPts val="0"/>
              </a:spcBef>
              <a:spcAft>
                <a:spcPts val="0"/>
              </a:spcAft>
              <a:defRPr sz="120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DE3D57C3-63A8-4121-A307-D80F3D7939CB}"/>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00360765-F355-487C-8F61-FB5D597653F7}" type="slidenum">
              <a:rPr lang="en-US" altLang="en-US"/>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631141-A2BB-4D50-9509-7B8D624D794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507640" fontAlgn="auto">
              <a:spcBef>
                <a:spcPts val="0"/>
              </a:spcBef>
              <a:spcAft>
                <a:spcPts val="0"/>
              </a:spcAft>
              <a:defRPr sz="1200" dirty="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B975E999-0EF3-485C-92B7-37A9FF2C834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4507640" fontAlgn="auto">
              <a:spcBef>
                <a:spcPts val="0"/>
              </a:spcBef>
              <a:spcAft>
                <a:spcPts val="0"/>
              </a:spcAft>
              <a:defRPr sz="1200" smtClean="0">
                <a:latin typeface="+mn-lt"/>
                <a:cs typeface="+mn-cs"/>
              </a:defRPr>
            </a:lvl1pPr>
          </a:lstStyle>
          <a:p>
            <a:pPr>
              <a:defRPr/>
            </a:pPr>
            <a:fld id="{E077E0EC-F9EB-4B4D-8864-37E0EF3F0281}" type="datetimeFigureOut">
              <a:rPr lang="en-US"/>
              <a:pPr>
                <a:defRPr/>
              </a:pPr>
              <a:t>11/11/2020</a:t>
            </a:fld>
            <a:endParaRPr lang="en-US" dirty="0"/>
          </a:p>
        </p:txBody>
      </p:sp>
      <p:sp>
        <p:nvSpPr>
          <p:cNvPr id="4" name="Slide Image Placeholder 3">
            <a:extLst>
              <a:ext uri="{FF2B5EF4-FFF2-40B4-BE49-F238E27FC236}">
                <a16:creationId xmlns:a16="http://schemas.microsoft.com/office/drawing/2014/main" id="{86BCFDB0-08BC-4952-8016-BEF5CB69A4A6}"/>
              </a:ext>
            </a:extLst>
          </p:cNvPr>
          <p:cNvSpPr>
            <a:spLocks noGrp="1" noRot="1" noChangeAspect="1"/>
          </p:cNvSpPr>
          <p:nvPr>
            <p:ph type="sldImg" idx="2"/>
          </p:nvPr>
        </p:nvSpPr>
        <p:spPr>
          <a:xfrm>
            <a:off x="2151063" y="685800"/>
            <a:ext cx="2555875"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24F3468D-231F-419F-8401-3451395BFC3A}"/>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18BA932D-5DAD-4D0E-A660-8C1F8DD38B04}"/>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4507640" fontAlgn="auto">
              <a:spcBef>
                <a:spcPts val="0"/>
              </a:spcBef>
              <a:spcAft>
                <a:spcPts val="0"/>
              </a:spcAft>
              <a:defRPr sz="1200" dirty="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EA08F3F3-5714-423B-A4D0-64FC70CE898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2B9A2CED-4C41-4714-AA5B-FDF4689D6C9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defTabSz="4506913" rtl="0" fontAlgn="base">
      <a:spcBef>
        <a:spcPct val="30000"/>
      </a:spcBef>
      <a:spcAft>
        <a:spcPct val="0"/>
      </a:spcAft>
      <a:defRPr sz="6000" kern="1200">
        <a:solidFill>
          <a:schemeClr val="tx1"/>
        </a:solidFill>
        <a:latin typeface="+mn-lt"/>
        <a:ea typeface="+mn-ea"/>
        <a:cs typeface="+mn-cs"/>
      </a:defRPr>
    </a:lvl1pPr>
    <a:lvl2pPr marL="2252663" algn="l" defTabSz="4506913" rtl="0" fontAlgn="base">
      <a:spcBef>
        <a:spcPct val="30000"/>
      </a:spcBef>
      <a:spcAft>
        <a:spcPct val="0"/>
      </a:spcAft>
      <a:defRPr sz="6000" kern="1200">
        <a:solidFill>
          <a:schemeClr val="tx1"/>
        </a:solidFill>
        <a:latin typeface="+mn-lt"/>
        <a:ea typeface="+mn-ea"/>
        <a:cs typeface="+mn-cs"/>
      </a:defRPr>
    </a:lvl2pPr>
    <a:lvl3pPr marL="4506913" algn="l" defTabSz="4506913" rtl="0" fontAlgn="base">
      <a:spcBef>
        <a:spcPct val="30000"/>
      </a:spcBef>
      <a:spcAft>
        <a:spcPct val="0"/>
      </a:spcAft>
      <a:defRPr sz="6000" kern="1200">
        <a:solidFill>
          <a:schemeClr val="tx1"/>
        </a:solidFill>
        <a:latin typeface="+mn-lt"/>
        <a:ea typeface="+mn-ea"/>
        <a:cs typeface="+mn-cs"/>
      </a:defRPr>
    </a:lvl3pPr>
    <a:lvl4pPr marL="6761163" algn="l" defTabSz="4506913" rtl="0" fontAlgn="base">
      <a:spcBef>
        <a:spcPct val="30000"/>
      </a:spcBef>
      <a:spcAft>
        <a:spcPct val="0"/>
      </a:spcAft>
      <a:defRPr sz="6000" kern="1200">
        <a:solidFill>
          <a:schemeClr val="tx1"/>
        </a:solidFill>
        <a:latin typeface="+mn-lt"/>
        <a:ea typeface="+mn-ea"/>
        <a:cs typeface="+mn-cs"/>
      </a:defRPr>
    </a:lvl4pPr>
    <a:lvl5pPr marL="9013825" algn="l" defTabSz="4506913" rtl="0" fontAlgn="base">
      <a:spcBef>
        <a:spcPct val="30000"/>
      </a:spcBef>
      <a:spcAft>
        <a:spcPct val="0"/>
      </a:spcAft>
      <a:defRPr sz="6000" kern="1200">
        <a:solidFill>
          <a:schemeClr val="tx1"/>
        </a:solidFill>
        <a:latin typeface="+mn-lt"/>
        <a:ea typeface="+mn-ea"/>
        <a:cs typeface="+mn-cs"/>
      </a:defRPr>
    </a:lvl5pPr>
    <a:lvl6pPr marL="11269100" algn="l" defTabSz="4507640" rtl="0" eaLnBrk="1" latinLnBrk="0" hangingPunct="1">
      <a:defRPr sz="6000" kern="1200">
        <a:solidFill>
          <a:schemeClr val="tx1"/>
        </a:solidFill>
        <a:latin typeface="+mn-lt"/>
        <a:ea typeface="+mn-ea"/>
        <a:cs typeface="+mn-cs"/>
      </a:defRPr>
    </a:lvl6pPr>
    <a:lvl7pPr marL="13522921" algn="l" defTabSz="4507640" rtl="0" eaLnBrk="1" latinLnBrk="0" hangingPunct="1">
      <a:defRPr sz="6000" kern="1200">
        <a:solidFill>
          <a:schemeClr val="tx1"/>
        </a:solidFill>
        <a:latin typeface="+mn-lt"/>
        <a:ea typeface="+mn-ea"/>
        <a:cs typeface="+mn-cs"/>
      </a:defRPr>
    </a:lvl7pPr>
    <a:lvl8pPr marL="15776740" algn="l" defTabSz="4507640" rtl="0" eaLnBrk="1" latinLnBrk="0" hangingPunct="1">
      <a:defRPr sz="6000" kern="1200">
        <a:solidFill>
          <a:schemeClr val="tx1"/>
        </a:solidFill>
        <a:latin typeface="+mn-lt"/>
        <a:ea typeface="+mn-ea"/>
        <a:cs typeface="+mn-cs"/>
      </a:defRPr>
    </a:lvl8pPr>
    <a:lvl9pPr marL="18030561" algn="l" defTabSz="4507640" rtl="0" eaLnBrk="1" latinLnBrk="0" hangingPunct="1">
      <a:defRPr sz="6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A8A596A5-DDFB-4B35-BF9C-61E10E94883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F7C70A8-6742-429C-A243-0646FCC8049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5124" name="Slide Number Placeholder 3">
            <a:extLst>
              <a:ext uri="{FF2B5EF4-FFF2-40B4-BE49-F238E27FC236}">
                <a16:creationId xmlns:a16="http://schemas.microsoft.com/office/drawing/2014/main" id="{8D040F81-06A1-48F2-85FF-572DDE59224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fld id="{8A631727-2E4B-407A-A417-32A4599E8FE1}" type="slidenum">
              <a:rPr lang="en-US" altLang="en-US" sz="1200"/>
              <a:pPr/>
              <a:t>1</a:t>
            </a:fld>
            <a:endParaRPr lang="en-US"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674382" y="7778684"/>
            <a:ext cx="15461320" cy="920409"/>
          </a:xfrm>
          <a:prstGeom prst="rect">
            <a:avLst/>
          </a:prstGeom>
        </p:spPr>
        <p:txBody>
          <a:bodyPr wrap="square" lIns="234774" tIns="234774" rIns="234774" bIns="234774">
            <a:spAutoFit/>
          </a:bodyPr>
          <a:lstStyle>
            <a:lvl1pPr marL="0" indent="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687921" y="7020986"/>
            <a:ext cx="15449116"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4" name="Picture Placeholder 13"/>
          <p:cNvSpPr>
            <a:spLocks noGrp="1"/>
          </p:cNvSpPr>
          <p:nvPr>
            <p:ph type="pic" sz="quarter" idx="15"/>
          </p:nvPr>
        </p:nvSpPr>
        <p:spPr>
          <a:xfrm>
            <a:off x="681997" y="1524000"/>
            <a:ext cx="3296318" cy="3352800"/>
          </a:xfrm>
          <a:prstGeom prst="rect">
            <a:avLst/>
          </a:prstGeom>
        </p:spPr>
        <p:txBody>
          <a:bodyPr lIns="93910" tIns="46954" rIns="93910" bIns="46954" anchor="ctr"/>
          <a:lstStyle>
            <a:lvl1pPr algn="ctr">
              <a:buNone/>
              <a:defRPr sz="45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28757524" y="1625600"/>
            <a:ext cx="3296318" cy="3352800"/>
          </a:xfrm>
          <a:prstGeom prst="rect">
            <a:avLst/>
          </a:prstGeom>
        </p:spPr>
        <p:txBody>
          <a:bodyPr lIns="93910" tIns="46954" rIns="93910" bIns="46954" anchor="ctr"/>
          <a:lstStyle>
            <a:lvl1pPr algn="ctr">
              <a:buNone/>
              <a:defRPr sz="4500">
                <a:solidFill>
                  <a:schemeClr val="bg1"/>
                </a:solidFill>
              </a:defRPr>
            </a:lvl1pPr>
          </a:lstStyle>
          <a:p>
            <a:pPr lvl="0"/>
            <a:r>
              <a:rPr lang="en-US" noProof="0"/>
              <a:t>Click icon to add picture</a:t>
            </a:r>
            <a:endParaRPr lang="en-US" noProof="0" dirty="0"/>
          </a:p>
        </p:txBody>
      </p:sp>
      <p:sp>
        <p:nvSpPr>
          <p:cNvPr id="20" name="Text Placeholder 5"/>
          <p:cNvSpPr>
            <a:spLocks noGrp="1"/>
          </p:cNvSpPr>
          <p:nvPr>
            <p:ph type="body" sz="quarter" idx="20"/>
          </p:nvPr>
        </p:nvSpPr>
        <p:spPr>
          <a:xfrm>
            <a:off x="687918" y="18950018"/>
            <a:ext cx="15452891"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5" name="Text Placeholder 5"/>
          <p:cNvSpPr>
            <a:spLocks noGrp="1"/>
          </p:cNvSpPr>
          <p:nvPr>
            <p:ph type="body" sz="quarter" idx="25"/>
          </p:nvPr>
        </p:nvSpPr>
        <p:spPr>
          <a:xfrm>
            <a:off x="16601174" y="7020986"/>
            <a:ext cx="15448916"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6" name="Text Placeholder 3"/>
          <p:cNvSpPr>
            <a:spLocks noGrp="1"/>
          </p:cNvSpPr>
          <p:nvPr>
            <p:ph type="body" sz="quarter" idx="26"/>
          </p:nvPr>
        </p:nvSpPr>
        <p:spPr>
          <a:xfrm>
            <a:off x="16601174" y="7778684"/>
            <a:ext cx="15448916" cy="920409"/>
          </a:xfrm>
          <a:prstGeom prst="rect">
            <a:avLst/>
          </a:prstGeom>
        </p:spPr>
        <p:txBody>
          <a:bodyPr wrap="square" lIns="234774" tIns="234774" rIns="234774" bIns="234774">
            <a:spAutoFit/>
          </a:bodyPr>
          <a:lstStyle>
            <a:lvl1pPr marL="0" indent="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16601174" y="18973169"/>
            <a:ext cx="1544467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8" name="Text Placeholder 3"/>
          <p:cNvSpPr>
            <a:spLocks noGrp="1"/>
          </p:cNvSpPr>
          <p:nvPr>
            <p:ph type="body" sz="quarter" idx="28"/>
          </p:nvPr>
        </p:nvSpPr>
        <p:spPr>
          <a:xfrm>
            <a:off x="16595253" y="19786605"/>
            <a:ext cx="15450592" cy="920409"/>
          </a:xfrm>
          <a:prstGeom prst="rect">
            <a:avLst/>
          </a:prstGeom>
        </p:spPr>
        <p:txBody>
          <a:bodyPr wrap="square" lIns="234774" tIns="234774" rIns="234774" bIns="234774">
            <a:spAutoFit/>
          </a:bodyPr>
          <a:lstStyle>
            <a:lvl1pPr marL="0" indent="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16613149" y="34239202"/>
            <a:ext cx="15436940"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30" name="Text Placeholder 3"/>
          <p:cNvSpPr>
            <a:spLocks noGrp="1"/>
          </p:cNvSpPr>
          <p:nvPr>
            <p:ph type="body" sz="quarter" idx="30"/>
          </p:nvPr>
        </p:nvSpPr>
        <p:spPr>
          <a:xfrm>
            <a:off x="16601174" y="35073147"/>
            <a:ext cx="15444672" cy="920409"/>
          </a:xfrm>
          <a:prstGeom prst="rect">
            <a:avLst/>
          </a:prstGeom>
        </p:spPr>
        <p:txBody>
          <a:bodyPr wrap="square" lIns="234774" tIns="234774" rIns="234774" bIns="234774">
            <a:spAutoFit/>
          </a:bodyPr>
          <a:lstStyle>
            <a:lvl1pPr marL="0" indent="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11" name="Text Placeholder 5"/>
          <p:cNvSpPr>
            <a:spLocks noGrp="1"/>
          </p:cNvSpPr>
          <p:nvPr>
            <p:ph type="body" sz="quarter" idx="95"/>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0" name="Text Placeholder 3"/>
          <p:cNvSpPr>
            <a:spLocks noGrp="1"/>
          </p:cNvSpPr>
          <p:nvPr>
            <p:ph type="body" sz="quarter" idx="96"/>
          </p:nvPr>
        </p:nvSpPr>
        <p:spPr>
          <a:xfrm>
            <a:off x="674381" y="19765363"/>
            <a:ext cx="15462655" cy="920409"/>
          </a:xfrm>
          <a:prstGeom prst="rect">
            <a:avLst/>
          </a:prstGeom>
        </p:spPr>
        <p:txBody>
          <a:bodyPr wrap="square" lIns="234774" tIns="234774" rIns="234774" bIns="234774">
            <a:spAutoFit/>
          </a:bodyPr>
          <a:lstStyle>
            <a:lvl1pPr marL="0" indent="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03" name="Text Placeholder 3"/>
          <p:cNvSpPr>
            <a:spLocks noGrp="1"/>
          </p:cNvSpPr>
          <p:nvPr>
            <p:ph type="body" sz="quarter" idx="107"/>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1" name="Text Placeholder 3"/>
          <p:cNvSpPr>
            <a:spLocks noGrp="1"/>
          </p:cNvSpPr>
          <p:nvPr>
            <p:ph type="body" sz="quarter" idx="116"/>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2" name="Text Placeholder 3"/>
          <p:cNvSpPr>
            <a:spLocks noGrp="1"/>
          </p:cNvSpPr>
          <p:nvPr>
            <p:ph type="body" sz="quarter" idx="117"/>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3" name="Text Placeholder 3"/>
          <p:cNvSpPr>
            <a:spLocks noGrp="1"/>
          </p:cNvSpPr>
          <p:nvPr>
            <p:ph type="body" sz="quarter" idx="118"/>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4" name="Text Placeholder 3"/>
          <p:cNvSpPr>
            <a:spLocks noGrp="1"/>
          </p:cNvSpPr>
          <p:nvPr>
            <p:ph type="body" sz="quarter" idx="119"/>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5" name="Text Placeholder 3"/>
          <p:cNvSpPr>
            <a:spLocks noGrp="1"/>
          </p:cNvSpPr>
          <p:nvPr>
            <p:ph type="body" sz="quarter" idx="120"/>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6" name="Text Placeholder 3"/>
          <p:cNvSpPr>
            <a:spLocks noGrp="1"/>
          </p:cNvSpPr>
          <p:nvPr>
            <p:ph type="body" sz="quarter" idx="121"/>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7" name="Text Placeholder 3"/>
          <p:cNvSpPr>
            <a:spLocks noGrp="1"/>
          </p:cNvSpPr>
          <p:nvPr>
            <p:ph type="body" sz="quarter" idx="122"/>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8" name="Text Placeholder 3"/>
          <p:cNvSpPr>
            <a:spLocks noGrp="1"/>
          </p:cNvSpPr>
          <p:nvPr>
            <p:ph type="body" sz="quarter" idx="123"/>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9" name="Text Placeholder 3"/>
          <p:cNvSpPr>
            <a:spLocks noGrp="1"/>
          </p:cNvSpPr>
          <p:nvPr>
            <p:ph type="body" sz="quarter" idx="124"/>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1" name="Text Placeholder 3"/>
          <p:cNvSpPr>
            <a:spLocks noGrp="1"/>
          </p:cNvSpPr>
          <p:nvPr>
            <p:ph type="body" sz="quarter" idx="125"/>
          </p:nvPr>
        </p:nvSpPr>
        <p:spPr>
          <a:xfrm>
            <a:off x="-15785379" y="29628563"/>
            <a:ext cx="15532711"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0"/>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1"/>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95" name="Picture Placeholder 13"/>
          <p:cNvSpPr>
            <a:spLocks noGrp="1"/>
          </p:cNvSpPr>
          <p:nvPr>
            <p:ph type="pic" sz="quarter" idx="132"/>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98" name="Picture Placeholder 13"/>
          <p:cNvSpPr>
            <a:spLocks noGrp="1"/>
          </p:cNvSpPr>
          <p:nvPr>
            <p:ph type="pic" sz="quarter" idx="133"/>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12" name="Picture Placeholder 13"/>
          <p:cNvSpPr>
            <a:spLocks noGrp="1"/>
          </p:cNvSpPr>
          <p:nvPr>
            <p:ph type="pic" sz="quarter" idx="134"/>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21" name="Picture Placeholder 13"/>
          <p:cNvSpPr>
            <a:spLocks noGrp="1"/>
          </p:cNvSpPr>
          <p:nvPr>
            <p:ph type="pic" sz="quarter" idx="135"/>
          </p:nvPr>
        </p:nvSpPr>
        <p:spPr>
          <a:xfrm>
            <a:off x="-11127136" y="33730604"/>
            <a:ext cx="6989376" cy="7645996"/>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62" name="Text Placeholder 5"/>
          <p:cNvSpPr>
            <a:spLocks noGrp="1"/>
          </p:cNvSpPr>
          <p:nvPr>
            <p:ph type="body" sz="quarter" idx="136"/>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3" name="Text Placeholder 5"/>
          <p:cNvSpPr>
            <a:spLocks noGrp="1"/>
          </p:cNvSpPr>
          <p:nvPr>
            <p:ph type="body" sz="quarter" idx="137"/>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4" name="Text Placeholder 5"/>
          <p:cNvSpPr>
            <a:spLocks noGrp="1"/>
          </p:cNvSpPr>
          <p:nvPr>
            <p:ph type="body" sz="quarter" idx="138"/>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5" name="Text Placeholder 5"/>
          <p:cNvSpPr>
            <a:spLocks noGrp="1"/>
          </p:cNvSpPr>
          <p:nvPr>
            <p:ph type="body" sz="quarter" idx="139"/>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6" name="Text Placeholder 5"/>
          <p:cNvSpPr>
            <a:spLocks noGrp="1"/>
          </p:cNvSpPr>
          <p:nvPr>
            <p:ph type="body" sz="quarter" idx="140"/>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7" name="Text Placeholder 5"/>
          <p:cNvSpPr>
            <a:spLocks noGrp="1"/>
          </p:cNvSpPr>
          <p:nvPr>
            <p:ph type="body" sz="quarter" idx="141"/>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8" name="Text Placeholder 5"/>
          <p:cNvSpPr>
            <a:spLocks noGrp="1"/>
          </p:cNvSpPr>
          <p:nvPr>
            <p:ph type="body" sz="quarter" idx="142"/>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69" name="Text Placeholder 5"/>
          <p:cNvSpPr>
            <a:spLocks noGrp="1"/>
          </p:cNvSpPr>
          <p:nvPr>
            <p:ph type="body" sz="quarter" idx="143"/>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0" name="Text Placeholder 5"/>
          <p:cNvSpPr>
            <a:spLocks noGrp="1"/>
          </p:cNvSpPr>
          <p:nvPr>
            <p:ph type="body" sz="quarter" idx="144"/>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1" name="Text Placeholder 5"/>
          <p:cNvSpPr>
            <a:spLocks noGrp="1"/>
          </p:cNvSpPr>
          <p:nvPr>
            <p:ph type="body" sz="quarter" idx="145"/>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2" name="Text Placeholder 5"/>
          <p:cNvSpPr>
            <a:spLocks noGrp="1"/>
          </p:cNvSpPr>
          <p:nvPr>
            <p:ph type="body" sz="quarter" idx="146"/>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3" name="Text Placeholder 5"/>
          <p:cNvSpPr>
            <a:spLocks noGrp="1"/>
          </p:cNvSpPr>
          <p:nvPr>
            <p:ph type="body" sz="quarter" idx="147"/>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4" name="Text Placeholder 5"/>
          <p:cNvSpPr>
            <a:spLocks noGrp="1"/>
          </p:cNvSpPr>
          <p:nvPr>
            <p:ph type="body" sz="quarter" idx="148"/>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5" name="Text Placeholder 5"/>
          <p:cNvSpPr>
            <a:spLocks noGrp="1"/>
          </p:cNvSpPr>
          <p:nvPr>
            <p:ph type="body" sz="quarter" idx="149"/>
          </p:nvPr>
        </p:nvSpPr>
        <p:spPr>
          <a:xfrm>
            <a:off x="-15785380" y="25756065"/>
            <a:ext cx="1551850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76" name="Text Placeholder 76"/>
          <p:cNvSpPr>
            <a:spLocks noGrp="1"/>
          </p:cNvSpPr>
          <p:nvPr>
            <p:ph type="body" sz="quarter" idx="150"/>
          </p:nvPr>
        </p:nvSpPr>
        <p:spPr>
          <a:xfrm>
            <a:off x="4446588" y="4984270"/>
            <a:ext cx="23842662" cy="1280160"/>
          </a:xfrm>
          <a:prstGeom prst="rect">
            <a:avLst/>
          </a:prstGeom>
        </p:spPr>
        <p:txBody>
          <a:bodyPr>
            <a:normAutofit/>
          </a:bodyPr>
          <a:lstStyle>
            <a:lvl1pPr algn="ctr">
              <a:buFontTx/>
              <a:buNone/>
              <a:defRPr sz="66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9" name="Text Placeholder 76"/>
          <p:cNvSpPr>
            <a:spLocks noGrp="1"/>
          </p:cNvSpPr>
          <p:nvPr>
            <p:ph type="body" sz="quarter" idx="151"/>
          </p:nvPr>
        </p:nvSpPr>
        <p:spPr>
          <a:xfrm>
            <a:off x="4446588" y="2961160"/>
            <a:ext cx="23842662" cy="1915640"/>
          </a:xfrm>
          <a:prstGeom prst="rect">
            <a:avLst/>
          </a:prstGeom>
        </p:spPr>
        <p:txBody>
          <a:bodyPr anchor="t" anchorCtr="1">
            <a:normAutofit/>
          </a:bodyPr>
          <a:lstStyle>
            <a:lvl1pPr algn="ctr">
              <a:buFontTx/>
              <a:buNone/>
              <a:defRPr sz="96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80" name="Text Placeholder 76"/>
          <p:cNvSpPr>
            <a:spLocks noGrp="1"/>
          </p:cNvSpPr>
          <p:nvPr>
            <p:ph type="body" sz="quarter" idx="153"/>
          </p:nvPr>
        </p:nvSpPr>
        <p:spPr>
          <a:xfrm>
            <a:off x="4446588" y="580236"/>
            <a:ext cx="23842662" cy="2380923"/>
          </a:xfrm>
          <a:prstGeom prst="rect">
            <a:avLst/>
          </a:prstGeom>
        </p:spPr>
        <p:txBody>
          <a:bodyPr anchor="t" anchorCtr="1">
            <a:normAutofit/>
          </a:bodyPr>
          <a:lstStyle>
            <a:lvl1pPr algn="ctr">
              <a:buFontTx/>
              <a:buNone/>
              <a:defRPr sz="13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Tree>
    <p:extLst>
      <p:ext uri="{BB962C8B-B14F-4D97-AF65-F5344CB8AC3E}">
        <p14:creationId xmlns:p14="http://schemas.microsoft.com/office/powerpoint/2010/main" val="1740411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674381" y="7834426"/>
            <a:ext cx="7500779"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687921" y="7020986"/>
            <a:ext cx="7494860" cy="820596"/>
          </a:xfrm>
          <a:prstGeom prst="rect">
            <a:avLst/>
          </a:prstGeom>
          <a:noFill/>
        </p:spPr>
        <p:txBody>
          <a:bodyPr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4" name="Picture Placeholder 13"/>
          <p:cNvSpPr>
            <a:spLocks noGrp="1"/>
          </p:cNvSpPr>
          <p:nvPr>
            <p:ph type="pic" sz="quarter" idx="15"/>
          </p:nvPr>
        </p:nvSpPr>
        <p:spPr>
          <a:xfrm>
            <a:off x="681997" y="1524000"/>
            <a:ext cx="3296318" cy="3352800"/>
          </a:xfrm>
          <a:prstGeom prst="rect">
            <a:avLst/>
          </a:prstGeom>
        </p:spPr>
        <p:txBody>
          <a:bodyPr lIns="93910" tIns="46954" rIns="93910" bIns="46954" anchor="ctr"/>
          <a:lstStyle>
            <a:lvl1pPr algn="ctr">
              <a:buNone/>
              <a:defRPr sz="45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28757524" y="1625600"/>
            <a:ext cx="3296318" cy="3352800"/>
          </a:xfrm>
          <a:prstGeom prst="rect">
            <a:avLst/>
          </a:prstGeom>
        </p:spPr>
        <p:txBody>
          <a:bodyPr lIns="93910" tIns="46954" rIns="93910" bIns="46954" anchor="ctr"/>
          <a:lstStyle>
            <a:lvl1pPr algn="ctr">
              <a:buNone/>
              <a:defRPr sz="45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673195" y="19720646"/>
            <a:ext cx="7501962"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687919" y="18950018"/>
            <a:ext cx="7496042"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1" name="Text Placeholder 3"/>
          <p:cNvSpPr>
            <a:spLocks noGrp="1"/>
          </p:cNvSpPr>
          <p:nvPr>
            <p:ph type="body" sz="quarter" idx="21"/>
          </p:nvPr>
        </p:nvSpPr>
        <p:spPr>
          <a:xfrm>
            <a:off x="8642178" y="7823842"/>
            <a:ext cx="15453852"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8642178" y="7020986"/>
            <a:ext cx="15453853"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3" name="Text Placeholder 3"/>
          <p:cNvSpPr>
            <a:spLocks noGrp="1"/>
          </p:cNvSpPr>
          <p:nvPr>
            <p:ph type="body" sz="quarter" idx="23"/>
          </p:nvPr>
        </p:nvSpPr>
        <p:spPr>
          <a:xfrm>
            <a:off x="8642178" y="28913099"/>
            <a:ext cx="15453853"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8642178" y="28099663"/>
            <a:ext cx="15453853"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5" name="Text Placeholder 5"/>
          <p:cNvSpPr>
            <a:spLocks noGrp="1"/>
          </p:cNvSpPr>
          <p:nvPr>
            <p:ph type="body" sz="quarter" idx="25"/>
          </p:nvPr>
        </p:nvSpPr>
        <p:spPr>
          <a:xfrm>
            <a:off x="24556614" y="7020986"/>
            <a:ext cx="7493473"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6" name="Text Placeholder 3"/>
          <p:cNvSpPr>
            <a:spLocks noGrp="1"/>
          </p:cNvSpPr>
          <p:nvPr>
            <p:ph type="body" sz="quarter" idx="26"/>
          </p:nvPr>
        </p:nvSpPr>
        <p:spPr>
          <a:xfrm>
            <a:off x="24556614" y="7834426"/>
            <a:ext cx="7493473"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24552370" y="19030319"/>
            <a:ext cx="7493473"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28" name="Text Placeholder 3"/>
          <p:cNvSpPr>
            <a:spLocks noGrp="1"/>
          </p:cNvSpPr>
          <p:nvPr>
            <p:ph type="body" sz="quarter" idx="28"/>
          </p:nvPr>
        </p:nvSpPr>
        <p:spPr>
          <a:xfrm>
            <a:off x="24600426" y="19843755"/>
            <a:ext cx="7439087"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24556614" y="34857447"/>
            <a:ext cx="7493473"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30" name="Text Placeholder 3"/>
          <p:cNvSpPr>
            <a:spLocks noGrp="1"/>
          </p:cNvSpPr>
          <p:nvPr>
            <p:ph type="body" sz="quarter" idx="30"/>
          </p:nvPr>
        </p:nvSpPr>
        <p:spPr>
          <a:xfrm>
            <a:off x="24542285" y="35690749"/>
            <a:ext cx="7497227" cy="920409"/>
          </a:xfrm>
          <a:prstGeom prst="rect">
            <a:avLst/>
          </a:prstGeom>
        </p:spPr>
        <p:txBody>
          <a:bodyPr wrap="square" lIns="234774" tIns="234774" rIns="234774" bIns="234774">
            <a:spAutoFit/>
          </a:bodyPr>
          <a:lstStyle>
            <a:lvl1pPr marL="352160" indent="-352160">
              <a:buNone/>
              <a:defRPr sz="290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58" name="Text Placeholder 5"/>
          <p:cNvSpPr>
            <a:spLocks noGrp="1"/>
          </p:cNvSpPr>
          <p:nvPr>
            <p:ph type="body" sz="quarter" idx="95"/>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59" name="Text Placeholder 3"/>
          <p:cNvSpPr>
            <a:spLocks noGrp="1"/>
          </p:cNvSpPr>
          <p:nvPr>
            <p:ph type="body" sz="quarter" idx="107"/>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3" name="Text Placeholder 3"/>
          <p:cNvSpPr>
            <a:spLocks noGrp="1"/>
          </p:cNvSpPr>
          <p:nvPr>
            <p:ph type="body" sz="quarter" idx="116"/>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4" name="Text Placeholder 3"/>
          <p:cNvSpPr>
            <a:spLocks noGrp="1"/>
          </p:cNvSpPr>
          <p:nvPr>
            <p:ph type="body" sz="quarter" idx="117"/>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5" name="Text Placeholder 3"/>
          <p:cNvSpPr>
            <a:spLocks noGrp="1"/>
          </p:cNvSpPr>
          <p:nvPr>
            <p:ph type="body" sz="quarter" idx="118"/>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6" name="Text Placeholder 3"/>
          <p:cNvSpPr>
            <a:spLocks noGrp="1"/>
          </p:cNvSpPr>
          <p:nvPr>
            <p:ph type="body" sz="quarter" idx="119"/>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7" name="Text Placeholder 3"/>
          <p:cNvSpPr>
            <a:spLocks noGrp="1"/>
          </p:cNvSpPr>
          <p:nvPr>
            <p:ph type="body" sz="quarter" idx="120"/>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8" name="Text Placeholder 3"/>
          <p:cNvSpPr>
            <a:spLocks noGrp="1"/>
          </p:cNvSpPr>
          <p:nvPr>
            <p:ph type="body" sz="quarter" idx="121"/>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69" name="Text Placeholder 3"/>
          <p:cNvSpPr>
            <a:spLocks noGrp="1"/>
          </p:cNvSpPr>
          <p:nvPr>
            <p:ph type="body" sz="quarter" idx="122"/>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70" name="Text Placeholder 3"/>
          <p:cNvSpPr>
            <a:spLocks noGrp="1"/>
          </p:cNvSpPr>
          <p:nvPr>
            <p:ph type="body" sz="quarter" idx="123"/>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08" name="Text Placeholder 3"/>
          <p:cNvSpPr>
            <a:spLocks noGrp="1"/>
          </p:cNvSpPr>
          <p:nvPr>
            <p:ph type="body" sz="quarter" idx="124"/>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09" name="Text Placeholder 3"/>
          <p:cNvSpPr>
            <a:spLocks noGrp="1"/>
          </p:cNvSpPr>
          <p:nvPr>
            <p:ph type="body" sz="quarter" idx="125"/>
          </p:nvPr>
        </p:nvSpPr>
        <p:spPr>
          <a:xfrm>
            <a:off x="-15706522" y="31178652"/>
            <a:ext cx="1545385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10" name="Text Placeholder 5"/>
          <p:cNvSpPr>
            <a:spLocks noGrp="1"/>
          </p:cNvSpPr>
          <p:nvPr>
            <p:ph type="body" sz="quarter" idx="136"/>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1" name="Text Placeholder 5"/>
          <p:cNvSpPr>
            <a:spLocks noGrp="1"/>
          </p:cNvSpPr>
          <p:nvPr>
            <p:ph type="body" sz="quarter" idx="137"/>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2" name="Text Placeholder 5"/>
          <p:cNvSpPr>
            <a:spLocks noGrp="1"/>
          </p:cNvSpPr>
          <p:nvPr>
            <p:ph type="body" sz="quarter" idx="138"/>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3" name="Text Placeholder 5"/>
          <p:cNvSpPr>
            <a:spLocks noGrp="1"/>
          </p:cNvSpPr>
          <p:nvPr>
            <p:ph type="body" sz="quarter" idx="139"/>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4" name="Text Placeholder 5"/>
          <p:cNvSpPr>
            <a:spLocks noGrp="1"/>
          </p:cNvSpPr>
          <p:nvPr>
            <p:ph type="body" sz="quarter" idx="140"/>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5" name="Text Placeholder 5"/>
          <p:cNvSpPr>
            <a:spLocks noGrp="1"/>
          </p:cNvSpPr>
          <p:nvPr>
            <p:ph type="body" sz="quarter" idx="141"/>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6" name="Text Placeholder 5"/>
          <p:cNvSpPr>
            <a:spLocks noGrp="1"/>
          </p:cNvSpPr>
          <p:nvPr>
            <p:ph type="body" sz="quarter" idx="142"/>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7" name="Text Placeholder 5"/>
          <p:cNvSpPr>
            <a:spLocks noGrp="1"/>
          </p:cNvSpPr>
          <p:nvPr>
            <p:ph type="body" sz="quarter" idx="143"/>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8" name="Text Placeholder 5"/>
          <p:cNvSpPr>
            <a:spLocks noGrp="1"/>
          </p:cNvSpPr>
          <p:nvPr>
            <p:ph type="body" sz="quarter" idx="144"/>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19" name="Text Placeholder 5"/>
          <p:cNvSpPr>
            <a:spLocks noGrp="1"/>
          </p:cNvSpPr>
          <p:nvPr>
            <p:ph type="body" sz="quarter" idx="145"/>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20" name="Text Placeholder 5"/>
          <p:cNvSpPr>
            <a:spLocks noGrp="1"/>
          </p:cNvSpPr>
          <p:nvPr>
            <p:ph type="body" sz="quarter" idx="146"/>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21" name="Text Placeholder 5"/>
          <p:cNvSpPr>
            <a:spLocks noGrp="1"/>
          </p:cNvSpPr>
          <p:nvPr>
            <p:ph type="body" sz="quarter" idx="147"/>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22" name="Text Placeholder 5"/>
          <p:cNvSpPr>
            <a:spLocks noGrp="1"/>
          </p:cNvSpPr>
          <p:nvPr>
            <p:ph type="body" sz="quarter" idx="148"/>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23" name="Text Placeholder 5"/>
          <p:cNvSpPr>
            <a:spLocks noGrp="1"/>
          </p:cNvSpPr>
          <p:nvPr>
            <p:ph type="body" sz="quarter" idx="149"/>
          </p:nvPr>
        </p:nvSpPr>
        <p:spPr>
          <a:xfrm>
            <a:off x="-15706522" y="24975674"/>
            <a:ext cx="15439645" cy="820596"/>
          </a:xfrm>
          <a:prstGeom prst="rect">
            <a:avLst/>
          </a:prstGeom>
          <a:noFill/>
        </p:spPr>
        <p:txBody>
          <a:bodyPr wrap="square" lIns="93910" tIns="93910" rIns="93910" bIns="93910" anchor="ctr" anchorCtr="0">
            <a:spAutoFit/>
          </a:bodyPr>
          <a:lstStyle>
            <a:lvl1pPr algn="ctr">
              <a:buNone/>
              <a:defRPr sz="4100" b="1" u="sng" baseline="0">
                <a:solidFill>
                  <a:schemeClr val="accent5">
                    <a:lumMod val="50000"/>
                  </a:schemeClr>
                </a:solidFill>
              </a:defRPr>
            </a:lvl1pPr>
          </a:lstStyle>
          <a:p>
            <a:pPr lvl="0"/>
            <a:r>
              <a:rPr lang="en-US"/>
              <a:t>Click to edit Master text styles</a:t>
            </a:r>
          </a:p>
        </p:txBody>
      </p:sp>
      <p:sp>
        <p:nvSpPr>
          <p:cNvPr id="124" name="Text Placeholder 3"/>
          <p:cNvSpPr>
            <a:spLocks noGrp="1"/>
          </p:cNvSpPr>
          <p:nvPr>
            <p:ph type="body" sz="quarter" idx="152"/>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25" name="Text Placeholder 3"/>
          <p:cNvSpPr>
            <a:spLocks noGrp="1"/>
          </p:cNvSpPr>
          <p:nvPr>
            <p:ph type="body" sz="quarter" idx="153"/>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26" name="Text Placeholder 3"/>
          <p:cNvSpPr>
            <a:spLocks noGrp="1"/>
          </p:cNvSpPr>
          <p:nvPr>
            <p:ph type="body" sz="quarter" idx="154"/>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27" name="Text Placeholder 3"/>
          <p:cNvSpPr>
            <a:spLocks noGrp="1"/>
          </p:cNvSpPr>
          <p:nvPr>
            <p:ph type="body" sz="quarter" idx="155"/>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28" name="Text Placeholder 3"/>
          <p:cNvSpPr>
            <a:spLocks noGrp="1"/>
          </p:cNvSpPr>
          <p:nvPr>
            <p:ph type="body" sz="quarter" idx="156"/>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29" name="Text Placeholder 3"/>
          <p:cNvSpPr>
            <a:spLocks noGrp="1"/>
          </p:cNvSpPr>
          <p:nvPr>
            <p:ph type="body" sz="quarter" idx="157"/>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0" name="Text Placeholder 3"/>
          <p:cNvSpPr>
            <a:spLocks noGrp="1"/>
          </p:cNvSpPr>
          <p:nvPr>
            <p:ph type="body" sz="quarter" idx="158"/>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1" name="Text Placeholder 3"/>
          <p:cNvSpPr>
            <a:spLocks noGrp="1"/>
          </p:cNvSpPr>
          <p:nvPr>
            <p:ph type="body" sz="quarter" idx="159"/>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2" name="Text Placeholder 3"/>
          <p:cNvSpPr>
            <a:spLocks noGrp="1"/>
          </p:cNvSpPr>
          <p:nvPr>
            <p:ph type="body" sz="quarter" idx="160"/>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3" name="Text Placeholder 3"/>
          <p:cNvSpPr>
            <a:spLocks noGrp="1"/>
          </p:cNvSpPr>
          <p:nvPr>
            <p:ph type="body" sz="quarter" idx="161"/>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4" name="Text Placeholder 3"/>
          <p:cNvSpPr>
            <a:spLocks noGrp="1"/>
          </p:cNvSpPr>
          <p:nvPr>
            <p:ph type="body" sz="quarter" idx="162"/>
          </p:nvPr>
        </p:nvSpPr>
        <p:spPr>
          <a:xfrm>
            <a:off x="-11758522" y="29654652"/>
            <a:ext cx="7496043" cy="920409"/>
          </a:xfrm>
          <a:prstGeom prst="rect">
            <a:avLst/>
          </a:prstGeom>
        </p:spPr>
        <p:txBody>
          <a:bodyPr wrap="square" lIns="234774" tIns="234774" rIns="234774" bIns="234774">
            <a:spAutoFit/>
          </a:bodyPr>
          <a:lstStyle>
            <a:lvl1pPr marL="0" indent="0">
              <a:buNone/>
              <a:defRPr sz="2900" baseline="0">
                <a:solidFill>
                  <a:schemeClr val="accent5">
                    <a:lumMod val="50000"/>
                  </a:schemeClr>
                </a:solidFill>
                <a:latin typeface="Trebuchet MS" pitchFamily="34" charset="0"/>
              </a:defRPr>
            </a:lvl1pPr>
            <a:lvl2pPr marL="1526024" indent="-586932">
              <a:defRPr sz="2600">
                <a:latin typeface="Trebuchet MS" pitchFamily="34" charset="0"/>
              </a:defRPr>
            </a:lvl2pPr>
            <a:lvl3pPr marL="2112956" indent="-586932">
              <a:defRPr sz="2600">
                <a:latin typeface="Trebuchet MS" pitchFamily="34" charset="0"/>
              </a:defRPr>
            </a:lvl3pPr>
            <a:lvl4pPr marL="2758582" indent="-645626">
              <a:defRPr sz="2600">
                <a:latin typeface="Trebuchet MS" pitchFamily="34" charset="0"/>
              </a:defRPr>
            </a:lvl4pPr>
            <a:lvl5pPr marL="3228128" indent="-469546">
              <a:defRPr sz="2600">
                <a:latin typeface="Trebuchet MS" pitchFamily="34" charset="0"/>
              </a:defRPr>
            </a:lvl5pPr>
          </a:lstStyle>
          <a:p>
            <a:pPr lvl="0"/>
            <a:r>
              <a:rPr lang="en-US"/>
              <a:t>Click to edit Master text styles</a:t>
            </a:r>
          </a:p>
        </p:txBody>
      </p:sp>
      <p:sp>
        <p:nvSpPr>
          <p:cNvPr id="135" name="Text Placeholder 5"/>
          <p:cNvSpPr>
            <a:spLocks noGrp="1"/>
          </p:cNvSpPr>
          <p:nvPr>
            <p:ph type="body" sz="quarter" idx="163"/>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36" name="Text Placeholder 5"/>
          <p:cNvSpPr>
            <a:spLocks noGrp="1"/>
          </p:cNvSpPr>
          <p:nvPr>
            <p:ph type="body" sz="quarter" idx="164"/>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37" name="Text Placeholder 5"/>
          <p:cNvSpPr>
            <a:spLocks noGrp="1"/>
          </p:cNvSpPr>
          <p:nvPr>
            <p:ph type="body" sz="quarter" idx="165"/>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38" name="Text Placeholder 5"/>
          <p:cNvSpPr>
            <a:spLocks noGrp="1"/>
          </p:cNvSpPr>
          <p:nvPr>
            <p:ph type="body" sz="quarter" idx="166"/>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39" name="Text Placeholder 5"/>
          <p:cNvSpPr>
            <a:spLocks noGrp="1"/>
          </p:cNvSpPr>
          <p:nvPr>
            <p:ph type="body" sz="quarter" idx="167"/>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0" name="Text Placeholder 5"/>
          <p:cNvSpPr>
            <a:spLocks noGrp="1"/>
          </p:cNvSpPr>
          <p:nvPr>
            <p:ph type="body" sz="quarter" idx="168"/>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1" name="Text Placeholder 5"/>
          <p:cNvSpPr>
            <a:spLocks noGrp="1"/>
          </p:cNvSpPr>
          <p:nvPr>
            <p:ph type="body" sz="quarter" idx="169"/>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2" name="Text Placeholder 5"/>
          <p:cNvSpPr>
            <a:spLocks noGrp="1"/>
          </p:cNvSpPr>
          <p:nvPr>
            <p:ph type="body" sz="quarter" idx="170"/>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3" name="Text Placeholder 5"/>
          <p:cNvSpPr>
            <a:spLocks noGrp="1"/>
          </p:cNvSpPr>
          <p:nvPr>
            <p:ph type="body" sz="quarter" idx="171"/>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4" name="Text Placeholder 5"/>
          <p:cNvSpPr>
            <a:spLocks noGrp="1"/>
          </p:cNvSpPr>
          <p:nvPr>
            <p:ph type="body" sz="quarter" idx="172"/>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5" name="Text Placeholder 5"/>
          <p:cNvSpPr>
            <a:spLocks noGrp="1"/>
          </p:cNvSpPr>
          <p:nvPr>
            <p:ph type="body" sz="quarter" idx="173"/>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6" name="Text Placeholder 5"/>
          <p:cNvSpPr>
            <a:spLocks noGrp="1"/>
          </p:cNvSpPr>
          <p:nvPr>
            <p:ph type="body" sz="quarter" idx="174"/>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7" name="Text Placeholder 5"/>
          <p:cNvSpPr>
            <a:spLocks noGrp="1"/>
          </p:cNvSpPr>
          <p:nvPr>
            <p:ph type="body" sz="quarter" idx="175"/>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8" name="Text Placeholder 5"/>
          <p:cNvSpPr>
            <a:spLocks noGrp="1"/>
          </p:cNvSpPr>
          <p:nvPr>
            <p:ph type="body" sz="quarter" idx="176"/>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49" name="Text Placeholder 5"/>
          <p:cNvSpPr>
            <a:spLocks noGrp="1"/>
          </p:cNvSpPr>
          <p:nvPr>
            <p:ph type="body" sz="quarter" idx="177"/>
          </p:nvPr>
        </p:nvSpPr>
        <p:spPr>
          <a:xfrm>
            <a:off x="-11758522" y="23527875"/>
            <a:ext cx="7496043" cy="774430"/>
          </a:xfrm>
          <a:prstGeom prst="rect">
            <a:avLst/>
          </a:prstGeom>
          <a:noFill/>
        </p:spPr>
        <p:txBody>
          <a:bodyPr wrap="square" lIns="93910" tIns="93910" rIns="93910" bIns="93910" anchor="ctr" anchorCtr="0">
            <a:spAutoFit/>
          </a:bodyPr>
          <a:lstStyle>
            <a:lvl1pPr algn="ctr">
              <a:buNone/>
              <a:defRPr sz="3800" b="1" u="sng" baseline="0">
                <a:solidFill>
                  <a:schemeClr val="accent5">
                    <a:lumMod val="50000"/>
                  </a:schemeClr>
                </a:solidFill>
              </a:defRPr>
            </a:lvl1pPr>
          </a:lstStyle>
          <a:p>
            <a:pPr lvl="0"/>
            <a:r>
              <a:rPr lang="en-US"/>
              <a:t>Click to edit Master text styles</a:t>
            </a:r>
          </a:p>
        </p:txBody>
      </p:sp>
      <p:sp>
        <p:nvSpPr>
          <p:cNvPr id="150" name="Picture Placeholder 13"/>
          <p:cNvSpPr>
            <a:spLocks noGrp="1"/>
          </p:cNvSpPr>
          <p:nvPr>
            <p:ph type="pic" sz="quarter" idx="115"/>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1" name="Picture Placeholder 13"/>
          <p:cNvSpPr>
            <a:spLocks noGrp="1"/>
          </p:cNvSpPr>
          <p:nvPr>
            <p:ph type="pic" sz="quarter" idx="126"/>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2" name="Picture Placeholder 13"/>
          <p:cNvSpPr>
            <a:spLocks noGrp="1"/>
          </p:cNvSpPr>
          <p:nvPr>
            <p:ph type="pic" sz="quarter" idx="127"/>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3" name="Picture Placeholder 13"/>
          <p:cNvSpPr>
            <a:spLocks noGrp="1"/>
          </p:cNvSpPr>
          <p:nvPr>
            <p:ph type="pic" sz="quarter" idx="128"/>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4" name="Picture Placeholder 13"/>
          <p:cNvSpPr>
            <a:spLocks noGrp="1"/>
          </p:cNvSpPr>
          <p:nvPr>
            <p:ph type="pic" sz="quarter" idx="129"/>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5" name="Picture Placeholder 13"/>
          <p:cNvSpPr>
            <a:spLocks noGrp="1"/>
          </p:cNvSpPr>
          <p:nvPr>
            <p:ph type="pic" sz="quarter" idx="130"/>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6" name="Picture Placeholder 13"/>
          <p:cNvSpPr>
            <a:spLocks noGrp="1"/>
          </p:cNvSpPr>
          <p:nvPr>
            <p:ph type="pic" sz="quarter" idx="131"/>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7" name="Picture Placeholder 13"/>
          <p:cNvSpPr>
            <a:spLocks noGrp="1"/>
          </p:cNvSpPr>
          <p:nvPr>
            <p:ph type="pic" sz="quarter" idx="132"/>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8" name="Picture Placeholder 13"/>
          <p:cNvSpPr>
            <a:spLocks noGrp="1"/>
          </p:cNvSpPr>
          <p:nvPr>
            <p:ph type="pic" sz="quarter" idx="133"/>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59" name="Picture Placeholder 13"/>
          <p:cNvSpPr>
            <a:spLocks noGrp="1"/>
          </p:cNvSpPr>
          <p:nvPr>
            <p:ph type="pic" sz="quarter" idx="134"/>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160" name="Picture Placeholder 13"/>
          <p:cNvSpPr>
            <a:spLocks noGrp="1"/>
          </p:cNvSpPr>
          <p:nvPr>
            <p:ph type="pic" sz="quarter" idx="135"/>
          </p:nvPr>
        </p:nvSpPr>
        <p:spPr>
          <a:xfrm>
            <a:off x="-11015139" y="35156535"/>
            <a:ext cx="5834558" cy="6382688"/>
          </a:xfrm>
          <a:prstGeom prst="rect">
            <a:avLst/>
          </a:prstGeom>
          <a:solidFill>
            <a:schemeClr val="bg2"/>
          </a:solidFill>
          <a:ln>
            <a:solidFill>
              <a:schemeClr val="tx2"/>
            </a:solidFill>
          </a:ln>
          <a:effectLst/>
        </p:spPr>
        <p:txBody>
          <a:bodyPr lIns="93910" tIns="46954" rIns="93910" bIns="46954" anchor="ctr"/>
          <a:lstStyle>
            <a:lvl1pPr marL="0" indent="0" algn="ctr">
              <a:buNone/>
              <a:defRPr sz="4100" b="0" baseline="0">
                <a:solidFill>
                  <a:schemeClr val="tx2"/>
                </a:solidFill>
              </a:defRPr>
            </a:lvl1pPr>
          </a:lstStyle>
          <a:p>
            <a:pPr lvl="0"/>
            <a:r>
              <a:rPr lang="en-US" noProof="0"/>
              <a:t>Click icon to add picture</a:t>
            </a:r>
            <a:endParaRPr lang="en-US" noProof="0" dirty="0"/>
          </a:p>
        </p:txBody>
      </p:sp>
      <p:sp>
        <p:nvSpPr>
          <p:cNvPr id="84" name="Text Placeholder 76"/>
          <p:cNvSpPr>
            <a:spLocks noGrp="1"/>
          </p:cNvSpPr>
          <p:nvPr>
            <p:ph type="body" sz="quarter" idx="150"/>
          </p:nvPr>
        </p:nvSpPr>
        <p:spPr>
          <a:xfrm>
            <a:off x="4446588" y="4984270"/>
            <a:ext cx="23842662" cy="1280160"/>
          </a:xfrm>
          <a:prstGeom prst="rect">
            <a:avLst/>
          </a:prstGeom>
        </p:spPr>
        <p:txBody>
          <a:bodyPr>
            <a:normAutofit/>
          </a:bodyPr>
          <a:lstStyle>
            <a:lvl1pPr algn="ctr">
              <a:buFontTx/>
              <a:buNone/>
              <a:defRPr sz="66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85" name="Text Placeholder 76"/>
          <p:cNvSpPr>
            <a:spLocks noGrp="1"/>
          </p:cNvSpPr>
          <p:nvPr>
            <p:ph type="body" sz="quarter" idx="151"/>
          </p:nvPr>
        </p:nvSpPr>
        <p:spPr>
          <a:xfrm>
            <a:off x="4446588" y="2961160"/>
            <a:ext cx="23842662" cy="1915640"/>
          </a:xfrm>
          <a:prstGeom prst="rect">
            <a:avLst/>
          </a:prstGeom>
        </p:spPr>
        <p:txBody>
          <a:bodyPr anchor="t" anchorCtr="1">
            <a:normAutofit/>
          </a:bodyPr>
          <a:lstStyle>
            <a:lvl1pPr algn="ctr">
              <a:buFontTx/>
              <a:buNone/>
              <a:defRPr sz="96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86" name="Text Placeholder 76"/>
          <p:cNvSpPr>
            <a:spLocks noGrp="1"/>
          </p:cNvSpPr>
          <p:nvPr>
            <p:ph type="body" sz="quarter" idx="178"/>
          </p:nvPr>
        </p:nvSpPr>
        <p:spPr>
          <a:xfrm>
            <a:off x="4446588" y="580236"/>
            <a:ext cx="23842662" cy="2380923"/>
          </a:xfrm>
          <a:prstGeom prst="rect">
            <a:avLst/>
          </a:prstGeom>
        </p:spPr>
        <p:txBody>
          <a:bodyPr anchor="t" anchorCtr="1">
            <a:noAutofit/>
          </a:bodyPr>
          <a:lstStyle>
            <a:lvl1pPr algn="ctr">
              <a:buFontTx/>
              <a:buNone/>
              <a:defRPr sz="13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Tree>
    <p:extLst>
      <p:ext uri="{BB962C8B-B14F-4D97-AF65-F5344CB8AC3E}">
        <p14:creationId xmlns:p14="http://schemas.microsoft.com/office/powerpoint/2010/main" val="22125704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2C3F71"/>
            </a:gs>
            <a:gs pos="50000">
              <a:srgbClr val="ABB9DE"/>
            </a:gs>
            <a:gs pos="100000">
              <a:srgbClr val="E3E8F4"/>
            </a:gs>
          </a:gsLst>
          <a:lin ang="16200000" scaled="1"/>
        </a:gra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761AB86-CDC1-45A6-B33B-3D98C7500360}"/>
              </a:ext>
            </a:extLst>
          </p:cNvPr>
          <p:cNvSpPr/>
          <p:nvPr/>
        </p:nvSpPr>
        <p:spPr>
          <a:xfrm>
            <a:off x="32981900" y="0"/>
            <a:ext cx="15568613" cy="438912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7820" tIns="375636" rIns="187820" bIns="187820"/>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lgn="ctr"/>
            <a:r>
              <a:rPr lang="en-US" altLang="en-US" sz="5500" b="1">
                <a:solidFill>
                  <a:schemeClr val="bg1"/>
                </a:solidFill>
                <a:latin typeface="Trebuchet MS" panose="020B0603020202020204" pitchFamily="34" charset="0"/>
              </a:rPr>
              <a:t>QUICK TIPS</a:t>
            </a:r>
          </a:p>
          <a:p>
            <a:pPr algn="ctr"/>
            <a:r>
              <a:rPr lang="en-US" altLang="en-US" sz="5500" b="1">
                <a:solidFill>
                  <a:srgbClr val="FFFF00"/>
                </a:solidFill>
                <a:latin typeface="Trebuchet MS" panose="020B0603020202020204" pitchFamily="34" charset="0"/>
              </a:rPr>
              <a:t>(--THIS SECTION DOES NOT PRINT--)</a:t>
            </a:r>
          </a:p>
          <a:p>
            <a:pPr algn="ctr"/>
            <a:endParaRPr lang="en-US" altLang="en-US" sz="4500" b="1">
              <a:solidFill>
                <a:srgbClr val="FFFFFF"/>
              </a:solidFill>
              <a:latin typeface="Trebuchet MS" panose="020B0603020202020204" pitchFamily="34" charset="0"/>
            </a:endParaRPr>
          </a:p>
          <a:p>
            <a:r>
              <a:rPr lang="en-US" altLang="en-US" sz="45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4500">
                <a:solidFill>
                  <a:srgbClr val="FFFFFF"/>
                </a:solidFill>
                <a:latin typeface="Trebuchet MS" panose="020B0603020202020204" pitchFamily="34" charset="0"/>
              </a:rPr>
            </a:br>
            <a:r>
              <a:rPr lang="en-US" altLang="en-US" sz="4500">
                <a:solidFill>
                  <a:srgbClr val="FFFFFF"/>
                </a:solidFill>
                <a:latin typeface="Trebuchet MS" panose="020B0603020202020204" pitchFamily="34" charset="0"/>
              </a:rPr>
              <a:t>If you are using an older version of PowerPoint some template features may not work properly.</a:t>
            </a:r>
          </a:p>
          <a:p>
            <a:endParaRPr lang="en-US" altLang="en-US" sz="5500" b="1">
              <a:solidFill>
                <a:srgbClr val="FFFF00"/>
              </a:solidFill>
              <a:latin typeface="Trebuchet MS" panose="020B0603020202020204" pitchFamily="34" charset="0"/>
            </a:endParaRPr>
          </a:p>
          <a:p>
            <a:pPr algn="ctr"/>
            <a:r>
              <a:rPr lang="en-US" altLang="en-US" sz="5500" b="1">
                <a:solidFill>
                  <a:schemeClr val="bg1"/>
                </a:solidFill>
                <a:latin typeface="Trebuchet MS" panose="020B0603020202020204" pitchFamily="34" charset="0"/>
              </a:rPr>
              <a:t>Using the template</a:t>
            </a:r>
          </a:p>
          <a:p>
            <a:pPr algn="ctr"/>
            <a:endParaRPr lang="en-US" altLang="en-US" sz="4500" b="1">
              <a:solidFill>
                <a:srgbClr val="FFFF00"/>
              </a:solidFill>
              <a:latin typeface="Trebuchet MS" panose="020B0603020202020204" pitchFamily="34" charset="0"/>
            </a:endParaRPr>
          </a:p>
          <a:p>
            <a:r>
              <a:rPr lang="en-US" altLang="en-US" sz="4500" b="1">
                <a:solidFill>
                  <a:srgbClr val="FFFF00"/>
                </a:solidFill>
                <a:latin typeface="Trebuchet MS" panose="020B0603020202020204" pitchFamily="34" charset="0"/>
              </a:rPr>
              <a:t>Verifying the quality of your graphics</a:t>
            </a:r>
          </a:p>
          <a:p>
            <a:r>
              <a:rPr lang="en-US" altLang="en-US" sz="45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4500">
                <a:solidFill>
                  <a:srgbClr val="FFFFFF"/>
                </a:solidFill>
                <a:latin typeface="Trebuchet MS" panose="020B0603020202020204" pitchFamily="34" charset="0"/>
              </a:rPr>
            </a:br>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Using the placeholders</a:t>
            </a:r>
          </a:p>
          <a:p>
            <a:r>
              <a:rPr lang="en-US" altLang="en-US" sz="45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4500" u="sng">
                <a:solidFill>
                  <a:srgbClr val="FFFFFF"/>
                </a:solidFill>
                <a:latin typeface="Trebuchet MS" panose="020B0603020202020204" pitchFamily="34" charset="0"/>
              </a:rPr>
              <a:t>once</a:t>
            </a:r>
            <a:r>
              <a:rPr lang="en-US" altLang="en-US" sz="4500">
                <a:solidFill>
                  <a:srgbClr val="FFFFFF"/>
                </a:solidFill>
                <a:latin typeface="Trebuchet MS" panose="020B0603020202020204" pitchFamily="34" charset="0"/>
              </a:rPr>
              <a:t> (to select it), place your cursor on its frame and your cursor will change to this symbol:         Then, click </a:t>
            </a:r>
            <a:r>
              <a:rPr lang="en-US" altLang="en-US" sz="4500" u="sng">
                <a:solidFill>
                  <a:srgbClr val="FFFFFF"/>
                </a:solidFill>
                <a:latin typeface="Trebuchet MS" panose="020B0603020202020204" pitchFamily="34" charset="0"/>
              </a:rPr>
              <a:t>once</a:t>
            </a:r>
            <a:r>
              <a:rPr lang="en-US" altLang="en-US" sz="4500">
                <a:solidFill>
                  <a:srgbClr val="FFFFFF"/>
                </a:solidFill>
                <a:latin typeface="Trebuchet MS" panose="020B0603020202020204" pitchFamily="34" charset="0"/>
              </a:rPr>
              <a:t> and drag it to its new location where you can resize it as needed. Additional placeholders can be found on the left side of this template.</a:t>
            </a:r>
          </a:p>
          <a:p>
            <a:endParaRPr lang="en-US" altLang="en-US" sz="4500" b="1">
              <a:solidFill>
                <a:srgbClr val="FFFF00"/>
              </a:solidFill>
              <a:latin typeface="Trebuchet MS" panose="020B0603020202020204" pitchFamily="34" charset="0"/>
            </a:endParaRPr>
          </a:p>
          <a:p>
            <a:r>
              <a:rPr lang="en-US" altLang="en-US" sz="4500" b="1">
                <a:solidFill>
                  <a:srgbClr val="FFFF00"/>
                </a:solidFill>
                <a:latin typeface="Trebuchet MS" panose="020B0603020202020204" pitchFamily="34" charset="0"/>
              </a:rPr>
              <a:t>Modifying the layout</a:t>
            </a:r>
          </a:p>
          <a:p>
            <a:r>
              <a:rPr lang="en-US" altLang="en-US" sz="4500">
                <a:solidFill>
                  <a:srgbClr val="FFFFFF"/>
                </a:solidFill>
                <a:latin typeface="Trebuchet MS" panose="020B0603020202020204" pitchFamily="34" charset="0"/>
              </a:rPr>
              <a:t>This template has four different </a:t>
            </a:r>
          </a:p>
          <a:p>
            <a:r>
              <a:rPr lang="en-US" altLang="en-US" sz="4500">
                <a:solidFill>
                  <a:srgbClr val="FFFFFF"/>
                </a:solidFill>
                <a:latin typeface="Trebuchet MS" panose="020B0603020202020204" pitchFamily="34" charset="0"/>
              </a:rPr>
              <a:t>column layouts.   </a:t>
            </a:r>
            <a:r>
              <a:rPr lang="en-US" altLang="en-US" sz="4500" u="sng">
                <a:solidFill>
                  <a:srgbClr val="FFFFFF"/>
                </a:solidFill>
                <a:latin typeface="Trebuchet MS" panose="020B0603020202020204" pitchFamily="34" charset="0"/>
              </a:rPr>
              <a:t>Right-click</a:t>
            </a:r>
            <a:r>
              <a:rPr lang="en-US" altLang="en-US" sz="4500">
                <a:solidFill>
                  <a:srgbClr val="FFFFFF"/>
                </a:solidFill>
                <a:latin typeface="Trebuchet MS" panose="020B0603020202020204" pitchFamily="34" charset="0"/>
              </a:rPr>
              <a:t> your </a:t>
            </a:r>
          </a:p>
          <a:p>
            <a:r>
              <a:rPr lang="en-US" altLang="en-US" sz="4500">
                <a:solidFill>
                  <a:srgbClr val="FFFFFF"/>
                </a:solidFill>
                <a:latin typeface="Trebuchet MS" panose="020B0603020202020204" pitchFamily="34" charset="0"/>
              </a:rPr>
              <a:t>mouse on the background and </a:t>
            </a:r>
          </a:p>
          <a:p>
            <a:r>
              <a:rPr lang="en-US" altLang="en-US" sz="4500">
                <a:solidFill>
                  <a:srgbClr val="FFFFFF"/>
                </a:solidFill>
                <a:latin typeface="Trebuchet MS" panose="020B0603020202020204" pitchFamily="34" charset="0"/>
              </a:rPr>
              <a:t>click on “Layout” to see the</a:t>
            </a:r>
          </a:p>
          <a:p>
            <a:r>
              <a:rPr lang="en-US" altLang="en-US" sz="4500">
                <a:solidFill>
                  <a:srgbClr val="FFFFFF"/>
                </a:solidFill>
                <a:latin typeface="Trebuchet MS" panose="020B0603020202020204" pitchFamily="34" charset="0"/>
              </a:rPr>
              <a:t> layout options.  The columns in </a:t>
            </a:r>
          </a:p>
          <a:p>
            <a:r>
              <a:rPr lang="en-US" altLang="en-US" sz="4500">
                <a:solidFill>
                  <a:srgbClr val="FFFFFF"/>
                </a:solidFill>
                <a:latin typeface="Trebuchet MS" panose="020B0603020202020204" pitchFamily="34" charset="0"/>
              </a:rPr>
              <a:t>the provided layouts are fixed and  cannot be moved but advanced users can modify any layout by going to VIEW and then SLIDE MASTER.</a:t>
            </a:r>
          </a:p>
          <a:p>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Importing text and graphics from external sources</a:t>
            </a:r>
          </a:p>
          <a:p>
            <a:r>
              <a:rPr lang="en-US" altLang="en-US" sz="4500" b="1" u="sng">
                <a:solidFill>
                  <a:srgbClr val="FFFFFF"/>
                </a:solidFill>
                <a:latin typeface="Trebuchet MS" panose="020B0603020202020204" pitchFamily="34" charset="0"/>
              </a:rPr>
              <a:t>TEXT: </a:t>
            </a:r>
            <a:r>
              <a:rPr lang="en-US" altLang="en-US" sz="45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r>
              <a:rPr lang="en-US" altLang="en-US" sz="4500" b="1" u="sng">
                <a:solidFill>
                  <a:srgbClr val="FFFFFF"/>
                </a:solidFill>
                <a:latin typeface="Trebuchet MS" panose="020B0603020202020204" pitchFamily="34" charset="0"/>
              </a:rPr>
              <a:t>PHOTOS: </a:t>
            </a:r>
            <a:r>
              <a:rPr lang="en-US" altLang="en-US" sz="4500">
                <a:solidFill>
                  <a:srgbClr val="FFFFFF"/>
                </a:solidFill>
                <a:latin typeface="Trebuchet MS" panose="020B0603020202020204" pitchFamily="34" charset="0"/>
              </a:rPr>
              <a:t>Drag in a picture placeholder, size it </a:t>
            </a:r>
            <a:r>
              <a:rPr lang="en-US" altLang="en-US" sz="4500" u="sng">
                <a:solidFill>
                  <a:srgbClr val="FFFFFF"/>
                </a:solidFill>
                <a:latin typeface="Trebuchet MS" panose="020B0603020202020204" pitchFamily="34" charset="0"/>
              </a:rPr>
              <a:t>first</a:t>
            </a:r>
            <a:r>
              <a:rPr lang="en-US" altLang="en-US" sz="4500">
                <a:solidFill>
                  <a:srgbClr val="FFFFFF"/>
                </a:solidFill>
                <a:latin typeface="Trebuchet MS" panose="020B0603020202020204" pitchFamily="34" charset="0"/>
              </a:rPr>
              <a:t>, click in it and insert a photo from the menu.</a:t>
            </a:r>
          </a:p>
          <a:p>
            <a:r>
              <a:rPr lang="en-US" altLang="en-US" sz="4500" b="1" u="sng">
                <a:solidFill>
                  <a:srgbClr val="FFFFFF"/>
                </a:solidFill>
                <a:latin typeface="Trebuchet MS" panose="020B0603020202020204" pitchFamily="34" charset="0"/>
              </a:rPr>
              <a:t>TABLES: </a:t>
            </a:r>
            <a:r>
              <a:rPr lang="en-US" altLang="en-US" sz="45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4500" u="sng">
                <a:solidFill>
                  <a:srgbClr val="FFFFFF"/>
                </a:solidFill>
                <a:latin typeface="Trebuchet MS" panose="020B0603020202020204" pitchFamily="34" charset="0"/>
              </a:rPr>
              <a:t>right-click</a:t>
            </a:r>
            <a:r>
              <a:rPr lang="en-US" altLang="en-US" sz="4500">
                <a:solidFill>
                  <a:srgbClr val="FFFFFF"/>
                </a:solidFill>
                <a:latin typeface="Trebuchet MS" panose="020B0603020202020204" pitchFamily="34" charset="0"/>
              </a:rPr>
              <a:t> on the table, click FORMAT SHAPE  then click on TEXT BOX and change the INTERNAL MARGIN values to 0.25</a:t>
            </a:r>
          </a:p>
          <a:p>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Modifying the color scheme</a:t>
            </a:r>
          </a:p>
          <a:p>
            <a:r>
              <a:rPr lang="en-US" altLang="en-US" sz="45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endParaRPr lang="en-US" altLang="en-US" sz="4500">
              <a:solidFill>
                <a:srgbClr val="FFFFFF"/>
              </a:solidFill>
              <a:latin typeface="Trebuchet MS" panose="020B0603020202020204" pitchFamily="34" charset="0"/>
            </a:endParaRPr>
          </a:p>
          <a:p>
            <a:endParaRPr lang="en-US" altLang="en-US" sz="4500">
              <a:solidFill>
                <a:srgbClr val="FFFFFF"/>
              </a:solidFill>
              <a:latin typeface="Trebuchet MS" panose="020B0603020202020204" pitchFamily="34" charset="0"/>
            </a:endParaRPr>
          </a:p>
          <a:p>
            <a:endParaRPr lang="en-US" altLang="en-US" sz="3300">
              <a:solidFill>
                <a:srgbClr val="FFFFFF"/>
              </a:solidFill>
              <a:latin typeface="Trebuchet MS" panose="020B0603020202020204" pitchFamily="34" charset="0"/>
            </a:endParaRPr>
          </a:p>
          <a:p>
            <a:endParaRPr lang="en-US" altLang="en-US" sz="3300">
              <a:solidFill>
                <a:srgbClr val="FFFFFF"/>
              </a:solidFill>
              <a:latin typeface="Trebuchet MS" panose="020B0603020202020204" pitchFamily="34" charset="0"/>
            </a:endParaRPr>
          </a:p>
          <a:p>
            <a:pPr algn="ctr"/>
            <a:endParaRPr lang="en-US" altLang="en-US" sz="3300" b="1">
              <a:solidFill>
                <a:schemeClr val="bg1"/>
              </a:solidFill>
              <a:latin typeface="Trebuchet MS" panose="020B0603020202020204" pitchFamily="34" charset="0"/>
            </a:endParaRPr>
          </a:p>
          <a:p>
            <a:endParaRPr lang="en-US" altLang="en-US" sz="3300" b="1">
              <a:solidFill>
                <a:srgbClr val="FFFF00"/>
              </a:solidFill>
              <a:latin typeface="Trebuchet MS" panose="020B0603020202020204" pitchFamily="34" charset="0"/>
            </a:endParaRPr>
          </a:p>
          <a:p>
            <a:pPr algn="ctr"/>
            <a:endParaRPr lang="en-US" altLang="en-US" sz="4500" b="1">
              <a:solidFill>
                <a:srgbClr val="FFFFFF"/>
              </a:solidFill>
              <a:latin typeface="Trebuchet MS" panose="020B0603020202020204" pitchFamily="34" charset="0"/>
            </a:endParaRPr>
          </a:p>
        </p:txBody>
      </p:sp>
      <p:sp>
        <p:nvSpPr>
          <p:cNvPr id="29" name="Rectangle 28">
            <a:extLst>
              <a:ext uri="{FF2B5EF4-FFF2-40B4-BE49-F238E27FC236}">
                <a16:creationId xmlns:a16="http://schemas.microsoft.com/office/drawing/2014/main" id="{2AD77D19-B155-489D-971E-9B346A33A282}"/>
              </a:ext>
            </a:extLst>
          </p:cNvPr>
          <p:cNvSpPr/>
          <p:nvPr/>
        </p:nvSpPr>
        <p:spPr>
          <a:xfrm>
            <a:off x="-15801975" y="-25400"/>
            <a:ext cx="15540037" cy="438912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7820" tIns="375636" rIns="187820" bIns="187820"/>
          <a:lstStyle/>
          <a:p>
            <a:pPr algn="ctr" defTabSz="4507640" fontAlgn="auto">
              <a:spcBef>
                <a:spcPts val="0"/>
              </a:spcBef>
              <a:spcAft>
                <a:spcPts val="0"/>
              </a:spcAft>
              <a:defRPr/>
            </a:pPr>
            <a:r>
              <a:rPr lang="en-US" sz="6100" b="1" dirty="0">
                <a:solidFill>
                  <a:schemeClr val="bg1"/>
                </a:solidFill>
                <a:latin typeface="Trebuchet MS" pitchFamily="34" charset="0"/>
              </a:rPr>
              <a:t>QUICK DESIGN GUIDE</a:t>
            </a:r>
          </a:p>
          <a:p>
            <a:pPr algn="ctr" defTabSz="4507640" fontAlgn="auto">
              <a:spcBef>
                <a:spcPts val="0"/>
              </a:spcBef>
              <a:spcAft>
                <a:spcPts val="0"/>
              </a:spcAft>
              <a:defRPr/>
            </a:pPr>
            <a:r>
              <a:rPr lang="en-US" sz="5500" b="1" dirty="0">
                <a:solidFill>
                  <a:srgbClr val="FFFF00"/>
                </a:solidFill>
                <a:latin typeface="Trebuchet MS" pitchFamily="34" charset="0"/>
              </a:rPr>
              <a:t>(--THIS SECTION DOES NOT PRINT--)</a:t>
            </a:r>
          </a:p>
          <a:p>
            <a:pPr algn="ctr" defTabSz="4507640" fontAlgn="auto">
              <a:spcBef>
                <a:spcPts val="0"/>
              </a:spcBef>
              <a:spcAft>
                <a:spcPts val="0"/>
              </a:spcAft>
              <a:defRPr/>
            </a:pPr>
            <a:endParaRPr lang="en-US" sz="4500" b="1" dirty="0">
              <a:latin typeface="Trebuchet MS" pitchFamily="34" charset="0"/>
            </a:endParaRPr>
          </a:p>
          <a:p>
            <a:pPr defTabSz="4507966" fontAlgn="auto">
              <a:spcBef>
                <a:spcPts val="0"/>
              </a:spcBef>
              <a:spcAft>
                <a:spcPts val="0"/>
              </a:spcAft>
              <a:defRPr/>
            </a:pPr>
            <a:r>
              <a:rPr lang="en-US" sz="4500" dirty="0">
                <a:latin typeface="Trebuchet MS" pitchFamily="34" charset="0"/>
              </a:rPr>
              <a:t>This PowerPoint 2007 template produces a 91cm x 122cm professional  poster. It will save you valuable time placing titles, subtitles, text, and graphics. </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Use it to create your presentation. Then send it to </a:t>
            </a:r>
            <a:r>
              <a:rPr lang="en-US" sz="4500" b="1" dirty="0">
                <a:latin typeface="Trebuchet MS" pitchFamily="34" charset="0"/>
              </a:rPr>
              <a:t>PosterPresentations.com</a:t>
            </a:r>
            <a:r>
              <a:rPr lang="en-US" sz="4500" dirty="0">
                <a:latin typeface="Trebuchet MS" pitchFamily="34" charset="0"/>
              </a:rPr>
              <a:t> for premium quality, same day affordable printing.</a:t>
            </a:r>
            <a:br>
              <a:rPr lang="en-US" sz="4500" dirty="0">
                <a:latin typeface="Trebuchet MS" pitchFamily="34" charset="0"/>
              </a:rPr>
            </a:b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We provide a series of </a:t>
            </a:r>
            <a:r>
              <a:rPr lang="en-US" sz="4500" b="1" dirty="0">
                <a:latin typeface="Trebuchet MS" pitchFamily="34" charset="0"/>
              </a:rPr>
              <a:t>online tutorials</a:t>
            </a:r>
            <a:r>
              <a:rPr lang="en-US" sz="4500" dirty="0">
                <a:latin typeface="Trebuchet MS" pitchFamily="34" charset="0"/>
              </a:rPr>
              <a:t> that will guide you through the poster design process and answer your poster production questions. </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View our online tutorials at:</a:t>
            </a:r>
            <a:br>
              <a:rPr lang="en-US" sz="4500" dirty="0">
                <a:latin typeface="Trebuchet MS" pitchFamily="34" charset="0"/>
              </a:rPr>
            </a:br>
            <a:r>
              <a:rPr lang="en-US" sz="4500" dirty="0">
                <a:solidFill>
                  <a:srgbClr val="FFFF00"/>
                </a:solidFill>
                <a:latin typeface="Trebuchet MS" pitchFamily="34" charset="0"/>
              </a:rPr>
              <a:t> http://bit.ly/Poster_creation_help </a:t>
            </a:r>
            <a:br>
              <a:rPr lang="en-US" sz="4500" dirty="0">
                <a:latin typeface="Trebuchet MS" pitchFamily="34" charset="0"/>
              </a:rPr>
            </a:br>
            <a:r>
              <a:rPr lang="en-US" sz="4500" dirty="0">
                <a:latin typeface="Trebuchet MS" pitchFamily="34" charset="0"/>
              </a:rPr>
              <a:t>(copy and paste the link into your web browser).</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For assistance and to order your printed poster</a:t>
            </a:r>
            <a:r>
              <a:rPr lang="en-US" sz="4500" dirty="0">
                <a:solidFill>
                  <a:schemeClr val="bg1"/>
                </a:solidFill>
                <a:latin typeface="Trebuchet MS" pitchFamily="34" charset="0"/>
              </a:rPr>
              <a:t> call </a:t>
            </a:r>
            <a:r>
              <a:rPr lang="en-US" sz="4500" b="1" dirty="0">
                <a:solidFill>
                  <a:srgbClr val="FFFF00"/>
                </a:solidFill>
                <a:latin typeface="Trebuchet MS" pitchFamily="34" charset="0"/>
              </a:rPr>
              <a:t>PosterPresentations.com</a:t>
            </a:r>
            <a:r>
              <a:rPr lang="en-US" sz="4500" dirty="0">
                <a:solidFill>
                  <a:srgbClr val="FFFF00"/>
                </a:solidFill>
                <a:latin typeface="Trebuchet MS" pitchFamily="34" charset="0"/>
              </a:rPr>
              <a:t> </a:t>
            </a:r>
            <a:r>
              <a:rPr lang="en-US" sz="4500" dirty="0">
                <a:latin typeface="Trebuchet MS" pitchFamily="34" charset="0"/>
              </a:rPr>
              <a:t>at </a:t>
            </a:r>
            <a:r>
              <a:rPr lang="en-US" sz="5500" b="1" dirty="0">
                <a:solidFill>
                  <a:srgbClr val="FFFF00"/>
                </a:solidFill>
                <a:latin typeface="Trebuchet MS" pitchFamily="34" charset="0"/>
              </a:rPr>
              <a:t>1.866.649.3004</a:t>
            </a:r>
          </a:p>
          <a:p>
            <a:pPr defTabSz="4507966" fontAlgn="auto">
              <a:spcBef>
                <a:spcPts val="0"/>
              </a:spcBef>
              <a:spcAft>
                <a:spcPts val="0"/>
              </a:spcAft>
              <a:defRPr/>
            </a:pPr>
            <a:endParaRPr lang="en-US" sz="5500" b="1" dirty="0">
              <a:solidFill>
                <a:srgbClr val="FFFF00"/>
              </a:solidFill>
              <a:latin typeface="Trebuchet MS" pitchFamily="34" charset="0"/>
            </a:endParaRPr>
          </a:p>
          <a:p>
            <a:pPr defTabSz="4507966" fontAlgn="auto">
              <a:spcBef>
                <a:spcPts val="0"/>
              </a:spcBef>
              <a:spcAft>
                <a:spcPts val="0"/>
              </a:spcAft>
              <a:defRPr/>
            </a:pPr>
            <a:endParaRPr lang="en-US" sz="5500" b="1" dirty="0">
              <a:solidFill>
                <a:srgbClr val="FFFF00"/>
              </a:solidFill>
              <a:latin typeface="Trebuchet MS" pitchFamily="34" charset="0"/>
            </a:endParaRPr>
          </a:p>
          <a:p>
            <a:pPr algn="ctr" defTabSz="4507640" fontAlgn="auto">
              <a:spcBef>
                <a:spcPts val="0"/>
              </a:spcBef>
              <a:spcAft>
                <a:spcPts val="0"/>
              </a:spcAft>
              <a:defRPr/>
            </a:pPr>
            <a:r>
              <a:rPr lang="en-US" sz="6100" b="1" dirty="0">
                <a:solidFill>
                  <a:schemeClr val="bg1"/>
                </a:solidFill>
                <a:latin typeface="Trebuchet MS" pitchFamily="34" charset="0"/>
              </a:rPr>
              <a:t>Object Placeholders</a:t>
            </a:r>
          </a:p>
          <a:p>
            <a:pPr algn="ctr" defTabSz="4507640" fontAlgn="auto">
              <a:spcBef>
                <a:spcPts val="0"/>
              </a:spcBef>
              <a:spcAft>
                <a:spcPts val="0"/>
              </a:spcAft>
              <a:defRPr/>
            </a:pPr>
            <a:endParaRPr lang="en-US" sz="6100" b="1" dirty="0">
              <a:solidFill>
                <a:schemeClr val="bg1"/>
              </a:solidFill>
              <a:latin typeface="Trebuchet MS" pitchFamily="34" charset="0"/>
            </a:endParaRPr>
          </a:p>
          <a:p>
            <a:pPr defTabSz="4507966" fontAlgn="auto">
              <a:spcBef>
                <a:spcPts val="0"/>
              </a:spcBef>
              <a:spcAft>
                <a:spcPts val="0"/>
              </a:spcAft>
              <a:defRPr/>
            </a:pPr>
            <a:r>
              <a:rPr lang="en-US" sz="4500" dirty="0">
                <a:latin typeface="Trebuchet MS" pitchFamily="34" charset="0"/>
              </a:rPr>
              <a:t>Use the placeholders provided below to add new elements to your poster: Drag a placeholder onto the poster area, size it, and click it to edit.</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Section Header placeholder</a:t>
            </a:r>
          </a:p>
          <a:p>
            <a:pPr defTabSz="4507966" fontAlgn="auto">
              <a:spcBef>
                <a:spcPts val="0"/>
              </a:spcBef>
              <a:spcAft>
                <a:spcPts val="0"/>
              </a:spcAft>
              <a:defRPr/>
            </a:pPr>
            <a:r>
              <a:rPr lang="en-US" sz="4500" dirty="0">
                <a:latin typeface="Trebuchet MS" pitchFamily="34" charset="0"/>
              </a:rPr>
              <a:t>Move this preformatted section header placeholder to the poster area to add another section header. Use section headers to separate topics or concepts within your presentation. </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b="1" dirty="0">
              <a:solidFill>
                <a:srgbClr val="FFFF00"/>
              </a:solidFill>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Text placeholder</a:t>
            </a:r>
          </a:p>
          <a:p>
            <a:pPr defTabSz="4507966" fontAlgn="auto">
              <a:spcBef>
                <a:spcPts val="0"/>
              </a:spcBef>
              <a:spcAft>
                <a:spcPts val="0"/>
              </a:spcAft>
              <a:defRPr/>
            </a:pPr>
            <a:r>
              <a:rPr lang="en-US" sz="4500" dirty="0">
                <a:latin typeface="Trebuchet MS" pitchFamily="34" charset="0"/>
              </a:rPr>
              <a:t>Move this preformatted text placeholder to the poster to add a new body of text.</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Picture placeholder</a:t>
            </a:r>
          </a:p>
          <a:p>
            <a:pPr defTabSz="4507966" fontAlgn="auto">
              <a:spcBef>
                <a:spcPts val="0"/>
              </a:spcBef>
              <a:spcAft>
                <a:spcPts val="0"/>
              </a:spcAft>
              <a:defRPr/>
            </a:pPr>
            <a:r>
              <a:rPr lang="en-US" sz="4500" dirty="0">
                <a:latin typeface="Trebuchet MS" pitchFamily="34" charset="0"/>
              </a:rPr>
              <a:t>Move this graphic placeholder onto your poster, size it first, and then click it to add a picture to the poster.</a:t>
            </a:r>
          </a:p>
          <a:p>
            <a:pPr defTabSz="4507966" fontAlgn="auto">
              <a:spcBef>
                <a:spcPts val="0"/>
              </a:spcBef>
              <a:spcAft>
                <a:spcPts val="0"/>
              </a:spcAft>
              <a:defRPr/>
            </a:pPr>
            <a:endParaRPr lang="en-US" sz="3800" dirty="0">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algn="ctr" defTabSz="4507640" fontAlgn="auto">
              <a:spcBef>
                <a:spcPts val="0"/>
              </a:spcBef>
              <a:spcAft>
                <a:spcPts val="0"/>
              </a:spcAft>
              <a:defRPr/>
            </a:pPr>
            <a:endParaRPr lang="en-US" sz="3800" b="1" dirty="0">
              <a:solidFill>
                <a:schemeClr val="bg1"/>
              </a:solidFill>
              <a:latin typeface="Trebuchet MS" pitchFamily="34" charset="0"/>
            </a:endParaRPr>
          </a:p>
          <a:p>
            <a:pPr defTabSz="4507966" fontAlgn="auto">
              <a:spcBef>
                <a:spcPts val="0"/>
              </a:spcBef>
              <a:spcAft>
                <a:spcPts val="0"/>
              </a:spcAft>
              <a:defRPr/>
            </a:pPr>
            <a:endParaRPr lang="en-US" sz="3800" b="1" dirty="0">
              <a:solidFill>
                <a:srgbClr val="FFFF00"/>
              </a:solidFill>
              <a:latin typeface="Trebuchet MS" pitchFamily="34" charset="0"/>
            </a:endParaRPr>
          </a:p>
          <a:p>
            <a:pPr algn="ctr" defTabSz="4507640" fontAlgn="auto">
              <a:spcBef>
                <a:spcPts val="0"/>
              </a:spcBef>
              <a:spcAft>
                <a:spcPts val="0"/>
              </a:spcAft>
              <a:defRPr/>
            </a:pPr>
            <a:endParaRPr lang="en-US" sz="4900" b="1" dirty="0">
              <a:latin typeface="Trebuchet MS" pitchFamily="34" charset="0"/>
            </a:endParaRPr>
          </a:p>
        </p:txBody>
      </p:sp>
      <p:sp>
        <p:nvSpPr>
          <p:cNvPr id="7" name="Rectangle 36">
            <a:extLst>
              <a:ext uri="{FF2B5EF4-FFF2-40B4-BE49-F238E27FC236}">
                <a16:creationId xmlns:a16="http://schemas.microsoft.com/office/drawing/2014/main" id="{E6B7A576-0A50-4536-9361-615EC39861AB}"/>
              </a:ext>
            </a:extLst>
          </p:cNvPr>
          <p:cNvSpPr>
            <a:spLocks noChangeArrowheads="1"/>
          </p:cNvSpPr>
          <p:nvPr/>
        </p:nvSpPr>
        <p:spPr bwMode="auto">
          <a:xfrm>
            <a:off x="0" y="0"/>
            <a:ext cx="32735838" cy="6400800"/>
          </a:xfrm>
          <a:prstGeom prst="rect">
            <a:avLst/>
          </a:prstGeom>
          <a:solidFill>
            <a:schemeClr val="accent5">
              <a:lumMod val="75000"/>
            </a:schemeClr>
          </a:solidFill>
          <a:ln w="9525">
            <a:solidFill>
              <a:schemeClr val="tx1"/>
            </a:solid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9" name="Rectangle 9">
            <a:extLst>
              <a:ext uri="{FF2B5EF4-FFF2-40B4-BE49-F238E27FC236}">
                <a16:creationId xmlns:a16="http://schemas.microsoft.com/office/drawing/2014/main" id="{08C40C99-FD5D-4BF6-B8DD-A608656AAD2A}"/>
              </a:ext>
            </a:extLst>
          </p:cNvPr>
          <p:cNvSpPr>
            <a:spLocks noChangeArrowheads="1"/>
          </p:cNvSpPr>
          <p:nvPr/>
        </p:nvSpPr>
        <p:spPr bwMode="auto">
          <a:xfrm>
            <a:off x="0" y="6407150"/>
            <a:ext cx="32735838" cy="203200"/>
          </a:xfrm>
          <a:prstGeom prst="rect">
            <a:avLst/>
          </a:prstGeom>
          <a:solidFill>
            <a:schemeClr val="accent5">
              <a:lumMod val="50000"/>
            </a:schemeClr>
          </a:solidFill>
          <a:ln w="152400">
            <a:no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10" name="Text Box 14">
            <a:extLst>
              <a:ext uri="{FF2B5EF4-FFF2-40B4-BE49-F238E27FC236}">
                <a16:creationId xmlns:a16="http://schemas.microsoft.com/office/drawing/2014/main" id="{4334EA24-643E-437F-A5BB-D602AA0D2E49}"/>
              </a:ext>
            </a:extLst>
          </p:cNvPr>
          <p:cNvSpPr txBox="1">
            <a:spLocks noChangeArrowheads="1"/>
          </p:cNvSpPr>
          <p:nvPr/>
        </p:nvSpPr>
        <p:spPr bwMode="auto">
          <a:xfrm>
            <a:off x="1320800" y="42976800"/>
            <a:ext cx="2498725" cy="339725"/>
          </a:xfrm>
          <a:prstGeom prst="rect">
            <a:avLst/>
          </a:prstGeom>
          <a:noFill/>
          <a:ln w="9525">
            <a:noFill/>
            <a:miter lim="800000"/>
            <a:headEnd/>
            <a:tailEnd/>
          </a:ln>
          <a:effectLst/>
        </p:spPr>
        <p:txBody>
          <a:bodyPr lIns="93732" tIns="46857" rIns="93732" bIns="46857">
            <a:spAutoFit/>
          </a:bodyPr>
          <a:lstStyle/>
          <a:p>
            <a:pPr defTabSz="4507640" eaLnBrk="0" fontAlgn="auto" hangingPunct="0">
              <a:lnSpc>
                <a:spcPct val="65000"/>
              </a:lnSpc>
              <a:spcBef>
                <a:spcPct val="50000"/>
              </a:spcBef>
              <a:spcAft>
                <a:spcPts val="0"/>
              </a:spcAft>
              <a:defRPr/>
            </a:pPr>
            <a:r>
              <a:rPr lang="en-US" sz="500" b="1" dirty="0">
                <a:solidFill>
                  <a:schemeClr val="bg1">
                    <a:lumMod val="75000"/>
                  </a:schemeClr>
                </a:solidFill>
                <a:latin typeface="Arial" charset="0"/>
                <a:cs typeface="+mn-cs"/>
              </a:rPr>
              <a:t>RESEARCH POSTER PRESENTATION DESIGN © 2012</a:t>
            </a:r>
          </a:p>
          <a:p>
            <a:pPr defTabSz="4507640" eaLnBrk="0" fontAlgn="auto" hangingPunct="0">
              <a:lnSpc>
                <a:spcPct val="65000"/>
              </a:lnSpc>
              <a:spcBef>
                <a:spcPct val="50000"/>
              </a:spcBef>
              <a:spcAft>
                <a:spcPts val="0"/>
              </a:spcAft>
              <a:defRPr/>
            </a:pPr>
            <a:r>
              <a:rPr lang="en-US" sz="1100" b="1" dirty="0">
                <a:solidFill>
                  <a:schemeClr val="bg1">
                    <a:lumMod val="75000"/>
                  </a:schemeClr>
                </a:solidFill>
                <a:latin typeface="Arial" charset="0"/>
                <a:cs typeface="+mn-cs"/>
              </a:rPr>
              <a:t>www.PosterPresentations.com</a:t>
            </a:r>
          </a:p>
        </p:txBody>
      </p:sp>
      <p:sp>
        <p:nvSpPr>
          <p:cNvPr id="16" name="Rectangle 33">
            <a:extLst>
              <a:ext uri="{FF2B5EF4-FFF2-40B4-BE49-F238E27FC236}">
                <a16:creationId xmlns:a16="http://schemas.microsoft.com/office/drawing/2014/main" id="{F50B6D27-F3E9-46F5-A2AC-DED169EE7CD9}"/>
              </a:ext>
            </a:extLst>
          </p:cNvPr>
          <p:cNvSpPr>
            <a:spLocks noChangeArrowheads="1"/>
          </p:cNvSpPr>
          <p:nvPr/>
        </p:nvSpPr>
        <p:spPr bwMode="auto">
          <a:xfrm>
            <a:off x="687388" y="7002463"/>
            <a:ext cx="15452725" cy="35661600"/>
          </a:xfrm>
          <a:prstGeom prst="roundRect">
            <a:avLst>
              <a:gd name="adj" fmla="val 4092"/>
            </a:avLst>
          </a:prstGeom>
          <a:gradFill flip="none" rotWithShape="1">
            <a:gsLst>
              <a:gs pos="0">
                <a:schemeClr val="accent1">
                  <a:tint val="66000"/>
                  <a:satMod val="160000"/>
                </a:schemeClr>
              </a:gs>
              <a:gs pos="0">
                <a:srgbClr val="CDD2DE"/>
              </a:gs>
              <a:gs pos="100000">
                <a:srgbClr val="F3F5FA"/>
              </a:gs>
            </a:gsLst>
            <a:lin ang="16200000" scaled="1"/>
            <a:tileRect/>
          </a:gradFill>
          <a:ln w="9525">
            <a:solidFill>
              <a:schemeClr val="tx2"/>
            </a:solid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34" name="Rectangle 33">
            <a:extLst>
              <a:ext uri="{FF2B5EF4-FFF2-40B4-BE49-F238E27FC236}">
                <a16:creationId xmlns:a16="http://schemas.microsoft.com/office/drawing/2014/main" id="{23E731E6-5A49-4B55-BF35-70E0F1BDDAB3}"/>
              </a:ext>
            </a:extLst>
          </p:cNvPr>
          <p:cNvSpPr/>
          <p:nvPr/>
        </p:nvSpPr>
        <p:spPr>
          <a:xfrm>
            <a:off x="-15806738" y="29641800"/>
            <a:ext cx="15540038" cy="103663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pic>
        <p:nvPicPr>
          <p:cNvPr id="1033" name="Picture 2">
            <a:extLst>
              <a:ext uri="{FF2B5EF4-FFF2-40B4-BE49-F238E27FC236}">
                <a16:creationId xmlns:a16="http://schemas.microsoft.com/office/drawing/2014/main" id="{313F0757-5D40-48D0-86AF-4D6F8EFA32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14813" y="21472525"/>
            <a:ext cx="5764212"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2">
            <a:extLst>
              <a:ext uri="{FF2B5EF4-FFF2-40B4-BE49-F238E27FC236}">
                <a16:creationId xmlns:a16="http://schemas.microsoft.com/office/drawing/2014/main" id="{FC124A91-5D1A-467E-8715-1F6D430664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7175" y="17551400"/>
            <a:ext cx="687388" cy="466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4" name="TextBox 43">
            <a:extLst>
              <a:ext uri="{FF2B5EF4-FFF2-40B4-BE49-F238E27FC236}">
                <a16:creationId xmlns:a16="http://schemas.microsoft.com/office/drawing/2014/main" id="{199F19F3-720B-4ADF-B88A-EEFD59623D59}"/>
              </a:ext>
            </a:extLst>
          </p:cNvPr>
          <p:cNvSpPr txBox="1"/>
          <p:nvPr/>
        </p:nvSpPr>
        <p:spPr>
          <a:xfrm>
            <a:off x="33237488" y="40384413"/>
            <a:ext cx="10552112" cy="2989262"/>
          </a:xfrm>
          <a:prstGeom prst="rect">
            <a:avLst/>
          </a:prstGeom>
          <a:noFill/>
        </p:spPr>
        <p:txBody>
          <a:bodyPr lIns="93910" tIns="46954" rIns="93910" bIns="46954">
            <a:spAutoFit/>
          </a:bodyPr>
          <a:lstStyle/>
          <a:p>
            <a:pPr defTabSz="4507640" fontAlgn="auto">
              <a:spcBef>
                <a:spcPts val="0"/>
              </a:spcBef>
              <a:spcAft>
                <a:spcPts val="0"/>
              </a:spcAft>
              <a:defRPr/>
            </a:pPr>
            <a:r>
              <a:rPr lang="en-US" sz="4900" dirty="0">
                <a:solidFill>
                  <a:schemeClr val="bg1"/>
                </a:solidFill>
                <a:latin typeface="+mn-lt"/>
                <a:cs typeface="+mn-cs"/>
              </a:rPr>
              <a:t>© 2012 PosterPresentations.com</a:t>
            </a:r>
            <a:br>
              <a:rPr lang="en-US" sz="4900" dirty="0">
                <a:solidFill>
                  <a:schemeClr val="bg1"/>
                </a:solidFill>
                <a:latin typeface="+mn-lt"/>
                <a:cs typeface="+mn-cs"/>
              </a:rPr>
            </a:br>
            <a:r>
              <a:rPr lang="en-US" sz="4900" dirty="0">
                <a:solidFill>
                  <a:schemeClr val="bg1"/>
                </a:solidFill>
                <a:latin typeface="+mn-lt"/>
                <a:cs typeface="+mn-cs"/>
              </a:rPr>
              <a:t>    </a:t>
            </a:r>
            <a:r>
              <a:rPr lang="en-US" sz="4500" dirty="0">
                <a:solidFill>
                  <a:schemeClr val="bg1"/>
                </a:solidFill>
                <a:latin typeface="+mn-lt"/>
                <a:cs typeface="+mn-cs"/>
              </a:rPr>
              <a:t>2117 Fourth Street , Unit C</a:t>
            </a:r>
            <a:br>
              <a:rPr lang="en-US" sz="4500" dirty="0">
                <a:solidFill>
                  <a:schemeClr val="bg1"/>
                </a:solidFill>
                <a:latin typeface="+mn-lt"/>
                <a:cs typeface="+mn-cs"/>
              </a:rPr>
            </a:br>
            <a:r>
              <a:rPr lang="en-US" sz="4500" dirty="0">
                <a:solidFill>
                  <a:schemeClr val="bg1"/>
                </a:solidFill>
                <a:latin typeface="+mn-lt"/>
                <a:cs typeface="+mn-cs"/>
              </a:rPr>
              <a:t>    Berkeley CA 94710</a:t>
            </a:r>
            <a:br>
              <a:rPr lang="en-US" sz="4500" dirty="0">
                <a:solidFill>
                  <a:schemeClr val="bg1"/>
                </a:solidFill>
                <a:latin typeface="+mn-lt"/>
                <a:cs typeface="+mn-cs"/>
              </a:rPr>
            </a:br>
            <a:r>
              <a:rPr lang="en-US" sz="4500" dirty="0">
                <a:solidFill>
                  <a:schemeClr val="bg1"/>
                </a:solidFill>
                <a:latin typeface="+mn-lt"/>
                <a:cs typeface="+mn-cs"/>
              </a:rPr>
              <a:t>    </a:t>
            </a:r>
            <a:r>
              <a:rPr lang="en-US" sz="4500" b="1" dirty="0">
                <a:solidFill>
                  <a:srgbClr val="FFFF00"/>
                </a:solidFill>
                <a:latin typeface="+mn-lt"/>
                <a:cs typeface="+mn-cs"/>
              </a:rPr>
              <a:t>posterpresenter@gmail.com</a:t>
            </a:r>
            <a:endParaRPr lang="en-US" sz="4900" b="1" dirty="0">
              <a:solidFill>
                <a:srgbClr val="FFFF00"/>
              </a:solidFill>
              <a:latin typeface="+mn-lt"/>
              <a:cs typeface="+mn-cs"/>
            </a:endParaRPr>
          </a:p>
        </p:txBody>
      </p:sp>
      <p:grpSp>
        <p:nvGrpSpPr>
          <p:cNvPr id="1036" name="Group 39">
            <a:extLst>
              <a:ext uri="{FF2B5EF4-FFF2-40B4-BE49-F238E27FC236}">
                <a16:creationId xmlns:a16="http://schemas.microsoft.com/office/drawing/2014/main" id="{4D0338DE-0ED2-4742-B209-2327449A659F}"/>
              </a:ext>
            </a:extLst>
          </p:cNvPr>
          <p:cNvGrpSpPr>
            <a:grpSpLocks/>
          </p:cNvGrpSpPr>
          <p:nvPr/>
        </p:nvGrpSpPr>
        <p:grpSpPr bwMode="auto">
          <a:xfrm>
            <a:off x="-15270163" y="41821100"/>
            <a:ext cx="14546263" cy="1685925"/>
            <a:chOff x="44242388" y="28054064"/>
            <a:chExt cx="9771398" cy="1090621"/>
          </a:xfrm>
        </p:grpSpPr>
        <p:sp>
          <p:nvSpPr>
            <p:cNvPr id="35" name="Rounded Rectangle 34">
              <a:extLst>
                <a:ext uri="{FF2B5EF4-FFF2-40B4-BE49-F238E27FC236}">
                  <a16:creationId xmlns:a16="http://schemas.microsoft.com/office/drawing/2014/main" id="{1D7117CE-0CEC-4897-87E9-83439564787D}"/>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US"/>
            </a:p>
          </p:txBody>
        </p:sp>
        <p:pic>
          <p:nvPicPr>
            <p:cNvPr id="1043" name="Picture 7" descr="http://t2.gstatic.com/images?q=tbn:ANd9GcR4APHC6TT9w54M2zn_pvCiBxUNcspYPoVxirLRphBoJabfSvu7zw">
              <a:hlinkClick r:id="rId5"/>
              <a:extLst>
                <a:ext uri="{FF2B5EF4-FFF2-40B4-BE49-F238E27FC236}">
                  <a16:creationId xmlns:a16="http://schemas.microsoft.com/office/drawing/2014/main" id="{E6D94B41-D7F5-46D5-B152-16583F98BFD8}"/>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68327" y="2815242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32">
              <a:extLst>
                <a:ext uri="{FF2B5EF4-FFF2-40B4-BE49-F238E27FC236}">
                  <a16:creationId xmlns:a16="http://schemas.microsoft.com/office/drawing/2014/main" id="{CC3A73A9-586F-4119-97D1-613E74BF85D3}"/>
                </a:ext>
              </a:extLst>
            </p:cNvPr>
            <p:cNvSpPr txBox="1"/>
            <p:nvPr userDrawn="1"/>
          </p:nvSpPr>
          <p:spPr>
            <a:xfrm>
              <a:off x="45342910" y="28244050"/>
              <a:ext cx="8670876" cy="756862"/>
            </a:xfrm>
            <a:prstGeom prst="rect">
              <a:avLst/>
            </a:prstGeom>
            <a:noFill/>
          </p:spPr>
          <p:txBody>
            <a:bodyPr>
              <a:spAutoFit/>
            </a:bodyPr>
            <a:lstStyle/>
            <a:p>
              <a:pPr defTabSz="4507640" fontAlgn="auto">
                <a:spcBef>
                  <a:spcPts val="0"/>
                </a:spcBef>
                <a:spcAft>
                  <a:spcPts val="0"/>
                </a:spcAft>
                <a:defRPr/>
              </a:pPr>
              <a:r>
                <a:rPr lang="en-US" sz="3500" dirty="0">
                  <a:solidFill>
                    <a:schemeClr val="tx2"/>
                  </a:solidFill>
                  <a:latin typeface="Trebuchet MS" pitchFamily="34" charset="0"/>
                  <a:cs typeface="+mn-cs"/>
                </a:rPr>
                <a:t>Student discounts are available on our </a:t>
              </a:r>
              <a:r>
                <a:rPr lang="en-US" sz="3500" dirty="0" err="1">
                  <a:solidFill>
                    <a:schemeClr val="tx2"/>
                  </a:solidFill>
                  <a:latin typeface="Trebuchet MS" pitchFamily="34" charset="0"/>
                  <a:cs typeface="+mn-cs"/>
                </a:rPr>
                <a:t>Facebook</a:t>
              </a:r>
              <a:r>
                <a:rPr lang="en-US" sz="3500" dirty="0">
                  <a:solidFill>
                    <a:schemeClr val="tx2"/>
                  </a:solidFill>
                  <a:latin typeface="Trebuchet MS" pitchFamily="34" charset="0"/>
                  <a:cs typeface="+mn-cs"/>
                </a:rPr>
                <a:t> page.</a:t>
              </a:r>
              <a:br>
                <a:rPr lang="en-US" sz="3500" dirty="0">
                  <a:solidFill>
                    <a:schemeClr val="tx2"/>
                  </a:solidFill>
                  <a:latin typeface="Trebuchet MS" pitchFamily="34" charset="0"/>
                  <a:cs typeface="+mn-cs"/>
                </a:rPr>
              </a:br>
              <a:r>
                <a:rPr lang="en-US" sz="3500" dirty="0">
                  <a:solidFill>
                    <a:schemeClr val="tx2"/>
                  </a:solidFill>
                  <a:latin typeface="Trebuchet MS" pitchFamily="34" charset="0"/>
                  <a:cs typeface="+mn-cs"/>
                </a:rPr>
                <a:t>Go to </a:t>
              </a:r>
              <a:r>
                <a:rPr lang="en-US" sz="3500" u="sng" dirty="0">
                  <a:solidFill>
                    <a:schemeClr val="tx2"/>
                  </a:solidFill>
                  <a:latin typeface="Trebuchet MS" pitchFamily="34" charset="0"/>
                  <a:cs typeface="+mn-cs"/>
                </a:rPr>
                <a:t>PosterPresentations.com</a:t>
              </a:r>
              <a:r>
                <a:rPr lang="en-US" sz="3500" dirty="0">
                  <a:solidFill>
                    <a:schemeClr val="tx2"/>
                  </a:solidFill>
                  <a:latin typeface="Trebuchet MS" pitchFamily="34" charset="0"/>
                  <a:cs typeface="+mn-cs"/>
                </a:rPr>
                <a:t> and click on the FB icon. </a:t>
              </a:r>
            </a:p>
          </p:txBody>
        </p:sp>
      </p:grpSp>
      <p:cxnSp>
        <p:nvCxnSpPr>
          <p:cNvPr id="43" name="Straight Connector 42">
            <a:extLst>
              <a:ext uri="{FF2B5EF4-FFF2-40B4-BE49-F238E27FC236}">
                <a16:creationId xmlns:a16="http://schemas.microsoft.com/office/drawing/2014/main" id="{23CEAB7E-BEEB-422E-AF7C-39B9F04CCAA3}"/>
              </a:ext>
            </a:extLst>
          </p:cNvPr>
          <p:cNvCxnSpPr/>
          <p:nvPr/>
        </p:nvCxnSpPr>
        <p:spPr>
          <a:xfrm>
            <a:off x="32981900" y="40152638"/>
            <a:ext cx="15568613" cy="476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FB90D87-815F-4E93-9B6B-77CEA2108051}"/>
              </a:ext>
            </a:extLst>
          </p:cNvPr>
          <p:cNvCxnSpPr/>
          <p:nvPr/>
        </p:nvCxnSpPr>
        <p:spPr>
          <a:xfrm>
            <a:off x="-15774988" y="15890875"/>
            <a:ext cx="15525750" cy="4763"/>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72F645-1CF3-45F5-A10F-605F98C355A8}"/>
              </a:ext>
            </a:extLst>
          </p:cNvPr>
          <p:cNvCxnSpPr/>
          <p:nvPr/>
        </p:nvCxnSpPr>
        <p:spPr>
          <a:xfrm>
            <a:off x="32993013" y="6500813"/>
            <a:ext cx="15557500" cy="1587"/>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ectangle 33">
            <a:extLst>
              <a:ext uri="{FF2B5EF4-FFF2-40B4-BE49-F238E27FC236}">
                <a16:creationId xmlns:a16="http://schemas.microsoft.com/office/drawing/2014/main" id="{6B3974AD-7B35-47DB-BC75-F7076E44CF51}"/>
              </a:ext>
            </a:extLst>
          </p:cNvPr>
          <p:cNvSpPr>
            <a:spLocks noChangeArrowheads="1"/>
          </p:cNvSpPr>
          <p:nvPr userDrawn="1"/>
        </p:nvSpPr>
        <p:spPr bwMode="auto">
          <a:xfrm>
            <a:off x="16598900" y="7002463"/>
            <a:ext cx="15452725" cy="35661600"/>
          </a:xfrm>
          <a:prstGeom prst="roundRect">
            <a:avLst>
              <a:gd name="adj" fmla="val 4092"/>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22" name="Rectangle 21">
            <a:extLst>
              <a:ext uri="{FF2B5EF4-FFF2-40B4-BE49-F238E27FC236}">
                <a16:creationId xmlns:a16="http://schemas.microsoft.com/office/drawing/2014/main" id="{351789BF-0C51-47C3-8CFB-9EA88452C0E1}"/>
              </a:ext>
            </a:extLst>
          </p:cNvPr>
          <p:cNvSpPr/>
          <p:nvPr userDrawn="1"/>
        </p:nvSpPr>
        <p:spPr>
          <a:xfrm>
            <a:off x="-15806738" y="25706388"/>
            <a:ext cx="15540038" cy="103663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506913" rtl="0" fontAlgn="base">
        <a:spcBef>
          <a:spcPct val="0"/>
        </a:spcBef>
        <a:spcAft>
          <a:spcPct val="0"/>
        </a:spcAft>
        <a:defRPr sz="9000" kern="1200">
          <a:solidFill>
            <a:schemeClr val="bg1"/>
          </a:solidFill>
          <a:latin typeface="Trebuchet MS" pitchFamily="34" charset="0"/>
          <a:ea typeface="+mj-ea"/>
          <a:cs typeface="+mj-cs"/>
        </a:defRPr>
      </a:lvl1pPr>
      <a:lvl2pPr algn="ctr" defTabSz="4506913" rtl="0" fontAlgn="base">
        <a:spcBef>
          <a:spcPct val="0"/>
        </a:spcBef>
        <a:spcAft>
          <a:spcPct val="0"/>
        </a:spcAft>
        <a:defRPr sz="9000">
          <a:solidFill>
            <a:schemeClr val="bg1"/>
          </a:solidFill>
          <a:latin typeface="Trebuchet MS" panose="020B0603020202020204" pitchFamily="34" charset="0"/>
        </a:defRPr>
      </a:lvl2pPr>
      <a:lvl3pPr algn="ctr" defTabSz="4506913" rtl="0" fontAlgn="base">
        <a:spcBef>
          <a:spcPct val="0"/>
        </a:spcBef>
        <a:spcAft>
          <a:spcPct val="0"/>
        </a:spcAft>
        <a:defRPr sz="9000">
          <a:solidFill>
            <a:schemeClr val="bg1"/>
          </a:solidFill>
          <a:latin typeface="Trebuchet MS" panose="020B0603020202020204" pitchFamily="34" charset="0"/>
        </a:defRPr>
      </a:lvl3pPr>
      <a:lvl4pPr algn="ctr" defTabSz="4506913" rtl="0" fontAlgn="base">
        <a:spcBef>
          <a:spcPct val="0"/>
        </a:spcBef>
        <a:spcAft>
          <a:spcPct val="0"/>
        </a:spcAft>
        <a:defRPr sz="9000">
          <a:solidFill>
            <a:schemeClr val="bg1"/>
          </a:solidFill>
          <a:latin typeface="Trebuchet MS" panose="020B0603020202020204" pitchFamily="34" charset="0"/>
        </a:defRPr>
      </a:lvl4pPr>
      <a:lvl5pPr algn="ctr" defTabSz="4506913" rtl="0" fontAlgn="base">
        <a:spcBef>
          <a:spcPct val="0"/>
        </a:spcBef>
        <a:spcAft>
          <a:spcPct val="0"/>
        </a:spcAft>
        <a:defRPr sz="9000">
          <a:solidFill>
            <a:schemeClr val="bg1"/>
          </a:solidFill>
          <a:latin typeface="Trebuchet MS" panose="020B0603020202020204" pitchFamily="34" charset="0"/>
        </a:defRPr>
      </a:lvl5pPr>
      <a:lvl6pPr marL="457200" algn="ctr" defTabSz="4506913" rtl="0" fontAlgn="base">
        <a:spcBef>
          <a:spcPct val="0"/>
        </a:spcBef>
        <a:spcAft>
          <a:spcPct val="0"/>
        </a:spcAft>
        <a:defRPr sz="9000">
          <a:solidFill>
            <a:schemeClr val="bg1"/>
          </a:solidFill>
          <a:latin typeface="Trebuchet MS" panose="020B0603020202020204" pitchFamily="34" charset="0"/>
        </a:defRPr>
      </a:lvl6pPr>
      <a:lvl7pPr marL="914400" algn="ctr" defTabSz="4506913" rtl="0" fontAlgn="base">
        <a:spcBef>
          <a:spcPct val="0"/>
        </a:spcBef>
        <a:spcAft>
          <a:spcPct val="0"/>
        </a:spcAft>
        <a:defRPr sz="9000">
          <a:solidFill>
            <a:schemeClr val="bg1"/>
          </a:solidFill>
          <a:latin typeface="Trebuchet MS" panose="020B0603020202020204" pitchFamily="34" charset="0"/>
        </a:defRPr>
      </a:lvl7pPr>
      <a:lvl8pPr marL="1371600" algn="ctr" defTabSz="4506913" rtl="0" fontAlgn="base">
        <a:spcBef>
          <a:spcPct val="0"/>
        </a:spcBef>
        <a:spcAft>
          <a:spcPct val="0"/>
        </a:spcAft>
        <a:defRPr sz="9000">
          <a:solidFill>
            <a:schemeClr val="bg1"/>
          </a:solidFill>
          <a:latin typeface="Trebuchet MS" panose="020B0603020202020204" pitchFamily="34" charset="0"/>
        </a:defRPr>
      </a:lvl8pPr>
      <a:lvl9pPr marL="1828800" algn="ctr" defTabSz="4506913" rtl="0" fontAlgn="base">
        <a:spcBef>
          <a:spcPct val="0"/>
        </a:spcBef>
        <a:spcAft>
          <a:spcPct val="0"/>
        </a:spcAft>
        <a:defRPr sz="9000">
          <a:solidFill>
            <a:schemeClr val="bg1"/>
          </a:solidFill>
          <a:latin typeface="Trebuchet MS" panose="020B0603020202020204" pitchFamily="34" charset="0"/>
        </a:defRPr>
      </a:lvl9pPr>
    </p:titleStyle>
    <p:bodyStyle>
      <a:lvl1pPr marL="1689100" indent="-1689100" algn="l" defTabSz="4506913" rtl="0" fontAlgn="base">
        <a:spcBef>
          <a:spcPct val="20000"/>
        </a:spcBef>
        <a:spcAft>
          <a:spcPct val="0"/>
        </a:spcAft>
        <a:buFont typeface="Arial" panose="020B0604020202020204" pitchFamily="34" charset="0"/>
        <a:buChar char="•"/>
        <a:defRPr sz="15800" kern="1200">
          <a:solidFill>
            <a:schemeClr val="tx1"/>
          </a:solidFill>
          <a:latin typeface="+mn-lt"/>
          <a:ea typeface="+mn-ea"/>
          <a:cs typeface="+mn-cs"/>
        </a:defRPr>
      </a:lvl1pPr>
      <a:lvl2pPr marL="3662363" indent="-1408113" algn="l" defTabSz="4506913" rtl="0" fontAlgn="base">
        <a:spcBef>
          <a:spcPct val="20000"/>
        </a:spcBef>
        <a:spcAft>
          <a:spcPct val="0"/>
        </a:spcAft>
        <a:buFont typeface="Arial" panose="020B0604020202020204" pitchFamily="34" charset="0"/>
        <a:buChar char="–"/>
        <a:defRPr sz="13900" kern="1200">
          <a:solidFill>
            <a:schemeClr val="tx1"/>
          </a:solidFill>
          <a:latin typeface="+mn-lt"/>
          <a:ea typeface="+mn-ea"/>
          <a:cs typeface="+mn-cs"/>
        </a:defRPr>
      </a:lvl2pPr>
      <a:lvl3pPr marL="5634038" indent="-1125538" algn="l" defTabSz="4506913" rtl="0" fontAlgn="base">
        <a:spcBef>
          <a:spcPct val="20000"/>
        </a:spcBef>
        <a:spcAft>
          <a:spcPct val="0"/>
        </a:spcAft>
        <a:buFont typeface="Arial" panose="020B0604020202020204" pitchFamily="34" charset="0"/>
        <a:buChar char="•"/>
        <a:defRPr sz="11900" kern="1200">
          <a:solidFill>
            <a:schemeClr val="tx1"/>
          </a:solidFill>
          <a:latin typeface="+mn-lt"/>
          <a:ea typeface="+mn-ea"/>
          <a:cs typeface="+mn-cs"/>
        </a:defRPr>
      </a:lvl3pPr>
      <a:lvl4pPr marL="7888288" indent="-1125538" algn="l" defTabSz="4506913" rtl="0" fontAlgn="base">
        <a:spcBef>
          <a:spcPct val="20000"/>
        </a:spcBef>
        <a:spcAft>
          <a:spcPct val="0"/>
        </a:spcAft>
        <a:buFont typeface="Arial" panose="020B0604020202020204" pitchFamily="34" charset="0"/>
        <a:buChar char="–"/>
        <a:defRPr sz="9900" kern="1200">
          <a:solidFill>
            <a:schemeClr val="tx1"/>
          </a:solidFill>
          <a:latin typeface="+mn-lt"/>
          <a:ea typeface="+mn-ea"/>
          <a:cs typeface="+mn-cs"/>
        </a:defRPr>
      </a:lvl4pPr>
      <a:lvl5pPr marL="10140950" indent="-1125538" algn="l" defTabSz="4506913" rtl="0" fontAlgn="base">
        <a:spcBef>
          <a:spcPct val="20000"/>
        </a:spcBef>
        <a:spcAft>
          <a:spcPct val="0"/>
        </a:spcAft>
        <a:buFont typeface="Arial" panose="020B0604020202020204" pitchFamily="34" charset="0"/>
        <a:buChar char="»"/>
        <a:defRPr sz="9900" kern="1200">
          <a:solidFill>
            <a:schemeClr val="tx1"/>
          </a:solidFill>
          <a:latin typeface="+mn-lt"/>
          <a:ea typeface="+mn-ea"/>
          <a:cs typeface="+mn-cs"/>
        </a:defRPr>
      </a:lvl5pPr>
      <a:lvl6pPr marL="12396010"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6pPr>
      <a:lvl7pPr marL="14649828"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7pPr>
      <a:lvl8pPr marL="16903649"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8pPr>
      <a:lvl9pPr marL="19157469"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9pPr>
    </p:bodyStyle>
    <p:otherStyle>
      <a:defPPr>
        <a:defRPr lang="en-US"/>
      </a:defPPr>
      <a:lvl1pPr marL="0" algn="l" defTabSz="4507640" rtl="0" eaLnBrk="1" latinLnBrk="0" hangingPunct="1">
        <a:defRPr sz="8900" kern="1200">
          <a:solidFill>
            <a:schemeClr val="tx1"/>
          </a:solidFill>
          <a:latin typeface="+mn-lt"/>
          <a:ea typeface="+mn-ea"/>
          <a:cs typeface="+mn-cs"/>
        </a:defRPr>
      </a:lvl1pPr>
      <a:lvl2pPr marL="2253821" algn="l" defTabSz="4507640" rtl="0" eaLnBrk="1" latinLnBrk="0" hangingPunct="1">
        <a:defRPr sz="8900" kern="1200">
          <a:solidFill>
            <a:schemeClr val="tx1"/>
          </a:solidFill>
          <a:latin typeface="+mn-lt"/>
          <a:ea typeface="+mn-ea"/>
          <a:cs typeface="+mn-cs"/>
        </a:defRPr>
      </a:lvl2pPr>
      <a:lvl3pPr marL="4507640" algn="l" defTabSz="4507640" rtl="0" eaLnBrk="1" latinLnBrk="0" hangingPunct="1">
        <a:defRPr sz="8900" kern="1200">
          <a:solidFill>
            <a:schemeClr val="tx1"/>
          </a:solidFill>
          <a:latin typeface="+mn-lt"/>
          <a:ea typeface="+mn-ea"/>
          <a:cs typeface="+mn-cs"/>
        </a:defRPr>
      </a:lvl3pPr>
      <a:lvl4pPr marL="6761459" algn="l" defTabSz="4507640" rtl="0" eaLnBrk="1" latinLnBrk="0" hangingPunct="1">
        <a:defRPr sz="8900" kern="1200">
          <a:solidFill>
            <a:schemeClr val="tx1"/>
          </a:solidFill>
          <a:latin typeface="+mn-lt"/>
          <a:ea typeface="+mn-ea"/>
          <a:cs typeface="+mn-cs"/>
        </a:defRPr>
      </a:lvl4pPr>
      <a:lvl5pPr marL="9015279" algn="l" defTabSz="4507640" rtl="0" eaLnBrk="1" latinLnBrk="0" hangingPunct="1">
        <a:defRPr sz="8900" kern="1200">
          <a:solidFill>
            <a:schemeClr val="tx1"/>
          </a:solidFill>
          <a:latin typeface="+mn-lt"/>
          <a:ea typeface="+mn-ea"/>
          <a:cs typeface="+mn-cs"/>
        </a:defRPr>
      </a:lvl5pPr>
      <a:lvl6pPr marL="11269100" algn="l" defTabSz="4507640" rtl="0" eaLnBrk="1" latinLnBrk="0" hangingPunct="1">
        <a:defRPr sz="8900" kern="1200">
          <a:solidFill>
            <a:schemeClr val="tx1"/>
          </a:solidFill>
          <a:latin typeface="+mn-lt"/>
          <a:ea typeface="+mn-ea"/>
          <a:cs typeface="+mn-cs"/>
        </a:defRPr>
      </a:lvl6pPr>
      <a:lvl7pPr marL="13522921" algn="l" defTabSz="4507640" rtl="0" eaLnBrk="1" latinLnBrk="0" hangingPunct="1">
        <a:defRPr sz="8900" kern="1200">
          <a:solidFill>
            <a:schemeClr val="tx1"/>
          </a:solidFill>
          <a:latin typeface="+mn-lt"/>
          <a:ea typeface="+mn-ea"/>
          <a:cs typeface="+mn-cs"/>
        </a:defRPr>
      </a:lvl7pPr>
      <a:lvl8pPr marL="15776740" algn="l" defTabSz="4507640" rtl="0" eaLnBrk="1" latinLnBrk="0" hangingPunct="1">
        <a:defRPr sz="8900" kern="1200">
          <a:solidFill>
            <a:schemeClr val="tx1"/>
          </a:solidFill>
          <a:latin typeface="+mn-lt"/>
          <a:ea typeface="+mn-ea"/>
          <a:cs typeface="+mn-cs"/>
        </a:defRPr>
      </a:lvl8pPr>
      <a:lvl9pPr marL="18030561" algn="l" defTabSz="4507640" rtl="0" eaLnBrk="1" latinLnBrk="0" hangingPunct="1">
        <a:defRPr sz="8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2C3F71"/>
            </a:gs>
            <a:gs pos="50000">
              <a:srgbClr val="ABB9DE"/>
            </a:gs>
            <a:gs pos="100000">
              <a:srgbClr val="E3E8F4"/>
            </a:gs>
          </a:gsLst>
          <a:lin ang="16200000" scaled="1"/>
        </a:gra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C386F6D1-E359-4F9E-917A-5BD1B4ECA38B}"/>
              </a:ext>
            </a:extLst>
          </p:cNvPr>
          <p:cNvSpPr>
            <a:spLocks noChangeArrowheads="1"/>
          </p:cNvSpPr>
          <p:nvPr/>
        </p:nvSpPr>
        <p:spPr bwMode="auto">
          <a:xfrm>
            <a:off x="0" y="0"/>
            <a:ext cx="32735838" cy="6400800"/>
          </a:xfrm>
          <a:prstGeom prst="rect">
            <a:avLst/>
          </a:prstGeom>
          <a:solidFill>
            <a:schemeClr val="accent5">
              <a:lumMod val="75000"/>
            </a:schemeClr>
          </a:solidFill>
          <a:ln w="9525">
            <a:solidFill>
              <a:schemeClr val="tx1"/>
            </a:solid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8" name="Rectangle 33">
            <a:extLst>
              <a:ext uri="{FF2B5EF4-FFF2-40B4-BE49-F238E27FC236}">
                <a16:creationId xmlns:a16="http://schemas.microsoft.com/office/drawing/2014/main" id="{275095A6-26EA-4310-B8CA-8BC0B1462D31}"/>
              </a:ext>
            </a:extLst>
          </p:cNvPr>
          <p:cNvSpPr>
            <a:spLocks noChangeArrowheads="1"/>
          </p:cNvSpPr>
          <p:nvPr/>
        </p:nvSpPr>
        <p:spPr bwMode="auto">
          <a:xfrm>
            <a:off x="682625" y="7010400"/>
            <a:ext cx="31367413" cy="35661600"/>
          </a:xfrm>
          <a:prstGeom prst="roundRect">
            <a:avLst>
              <a:gd name="adj" fmla="val 1727"/>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9" name="Rectangle 9">
            <a:extLst>
              <a:ext uri="{FF2B5EF4-FFF2-40B4-BE49-F238E27FC236}">
                <a16:creationId xmlns:a16="http://schemas.microsoft.com/office/drawing/2014/main" id="{69476D3D-F4FD-4EB8-BDCD-AE98B7BB192B}"/>
              </a:ext>
            </a:extLst>
          </p:cNvPr>
          <p:cNvSpPr>
            <a:spLocks noChangeArrowheads="1"/>
          </p:cNvSpPr>
          <p:nvPr/>
        </p:nvSpPr>
        <p:spPr bwMode="auto">
          <a:xfrm>
            <a:off x="0" y="6407150"/>
            <a:ext cx="32735838" cy="203200"/>
          </a:xfrm>
          <a:prstGeom prst="rect">
            <a:avLst/>
          </a:prstGeom>
          <a:solidFill>
            <a:schemeClr val="accent5">
              <a:lumMod val="50000"/>
            </a:schemeClr>
          </a:solidFill>
          <a:ln w="152400">
            <a:noFill/>
            <a:miter lim="800000"/>
            <a:headEnd/>
            <a:tailEnd/>
          </a:ln>
          <a:effectLst/>
        </p:spPr>
        <p:txBody>
          <a:bodyPr wrap="none" lIns="93910" tIns="46954" rIns="93910" bIns="46954" anchor="ctr"/>
          <a:lstStyle/>
          <a:p>
            <a:pPr defTabSz="4507640" fontAlgn="auto">
              <a:spcBef>
                <a:spcPts val="0"/>
              </a:spcBef>
              <a:spcAft>
                <a:spcPts val="0"/>
              </a:spcAft>
              <a:defRPr/>
            </a:pPr>
            <a:endParaRPr lang="en-US" dirty="0">
              <a:latin typeface="+mn-lt"/>
              <a:cs typeface="+mn-cs"/>
            </a:endParaRPr>
          </a:p>
        </p:txBody>
      </p:sp>
      <p:sp>
        <p:nvSpPr>
          <p:cNvPr id="10" name="Text Box 14">
            <a:extLst>
              <a:ext uri="{FF2B5EF4-FFF2-40B4-BE49-F238E27FC236}">
                <a16:creationId xmlns:a16="http://schemas.microsoft.com/office/drawing/2014/main" id="{F8F8A456-9775-4185-950B-2C412080954B}"/>
              </a:ext>
            </a:extLst>
          </p:cNvPr>
          <p:cNvSpPr txBox="1">
            <a:spLocks noChangeArrowheads="1"/>
          </p:cNvSpPr>
          <p:nvPr/>
        </p:nvSpPr>
        <p:spPr bwMode="auto">
          <a:xfrm>
            <a:off x="1625600" y="42997438"/>
            <a:ext cx="2413000" cy="338137"/>
          </a:xfrm>
          <a:prstGeom prst="rect">
            <a:avLst/>
          </a:prstGeom>
          <a:noFill/>
          <a:ln w="9525">
            <a:noFill/>
            <a:miter lim="800000"/>
            <a:headEnd/>
            <a:tailEnd/>
          </a:ln>
          <a:effectLst/>
        </p:spPr>
        <p:txBody>
          <a:bodyPr lIns="93732" tIns="46857" rIns="93732" bIns="46857">
            <a:spAutoFit/>
          </a:bodyPr>
          <a:lstStyle/>
          <a:p>
            <a:pPr defTabSz="4507640" eaLnBrk="0" fontAlgn="auto" hangingPunct="0">
              <a:lnSpc>
                <a:spcPct val="65000"/>
              </a:lnSpc>
              <a:spcBef>
                <a:spcPct val="50000"/>
              </a:spcBef>
              <a:spcAft>
                <a:spcPts val="0"/>
              </a:spcAft>
              <a:defRPr/>
            </a:pPr>
            <a:r>
              <a:rPr lang="en-US" sz="500" b="1" dirty="0">
                <a:solidFill>
                  <a:schemeClr val="bg1">
                    <a:lumMod val="75000"/>
                  </a:schemeClr>
                </a:solidFill>
                <a:latin typeface="Arial" charset="0"/>
                <a:cs typeface="+mn-cs"/>
              </a:rPr>
              <a:t>RESEARCH POSTER PRESENTATION DESIGN © 2012</a:t>
            </a:r>
          </a:p>
          <a:p>
            <a:pPr defTabSz="4507640" eaLnBrk="0" fontAlgn="auto" hangingPunct="0">
              <a:lnSpc>
                <a:spcPct val="65000"/>
              </a:lnSpc>
              <a:spcBef>
                <a:spcPct val="50000"/>
              </a:spcBef>
              <a:spcAft>
                <a:spcPts val="0"/>
              </a:spcAft>
              <a:defRPr/>
            </a:pPr>
            <a:r>
              <a:rPr lang="en-US" sz="1100" b="1" dirty="0">
                <a:solidFill>
                  <a:schemeClr val="bg1">
                    <a:lumMod val="75000"/>
                  </a:schemeClr>
                </a:solidFill>
                <a:latin typeface="Arial" charset="0"/>
                <a:cs typeface="+mn-cs"/>
              </a:rPr>
              <a:t>www.PosterPresentations.com</a:t>
            </a:r>
          </a:p>
        </p:txBody>
      </p:sp>
      <p:sp>
        <p:nvSpPr>
          <p:cNvPr id="22" name="Rectangle 21">
            <a:extLst>
              <a:ext uri="{FF2B5EF4-FFF2-40B4-BE49-F238E27FC236}">
                <a16:creationId xmlns:a16="http://schemas.microsoft.com/office/drawing/2014/main" id="{D349B89A-2FD3-401C-B012-DB3D63149CCF}"/>
              </a:ext>
            </a:extLst>
          </p:cNvPr>
          <p:cNvSpPr/>
          <p:nvPr/>
        </p:nvSpPr>
        <p:spPr>
          <a:xfrm>
            <a:off x="-15706725" y="-25400"/>
            <a:ext cx="15444787" cy="438912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7820" tIns="375636" rIns="187820" bIns="187820"/>
          <a:lstStyle/>
          <a:p>
            <a:pPr algn="ctr" defTabSz="4507640" fontAlgn="auto">
              <a:spcBef>
                <a:spcPts val="0"/>
              </a:spcBef>
              <a:spcAft>
                <a:spcPts val="0"/>
              </a:spcAft>
              <a:defRPr/>
            </a:pPr>
            <a:r>
              <a:rPr lang="en-US" sz="6100" b="1" dirty="0">
                <a:solidFill>
                  <a:schemeClr val="bg1"/>
                </a:solidFill>
                <a:latin typeface="Trebuchet MS" pitchFamily="34" charset="0"/>
              </a:rPr>
              <a:t>QUICK DESIGN GUIDE</a:t>
            </a:r>
          </a:p>
          <a:p>
            <a:pPr algn="ctr" defTabSz="4507640" fontAlgn="auto">
              <a:spcBef>
                <a:spcPts val="0"/>
              </a:spcBef>
              <a:spcAft>
                <a:spcPts val="0"/>
              </a:spcAft>
              <a:defRPr/>
            </a:pPr>
            <a:r>
              <a:rPr lang="en-US" sz="5500" b="1" dirty="0">
                <a:solidFill>
                  <a:srgbClr val="FFFF00"/>
                </a:solidFill>
                <a:latin typeface="Trebuchet MS" pitchFamily="34" charset="0"/>
              </a:rPr>
              <a:t>(--THIS SECTION DOES NOT PRINT--)</a:t>
            </a:r>
          </a:p>
          <a:p>
            <a:pPr algn="ctr" defTabSz="4507640" fontAlgn="auto">
              <a:spcBef>
                <a:spcPts val="0"/>
              </a:spcBef>
              <a:spcAft>
                <a:spcPts val="0"/>
              </a:spcAft>
              <a:defRPr/>
            </a:pPr>
            <a:endParaRPr lang="en-US" sz="4500" b="1" dirty="0">
              <a:latin typeface="Trebuchet MS" pitchFamily="34" charset="0"/>
            </a:endParaRPr>
          </a:p>
          <a:p>
            <a:pPr defTabSz="4507966" fontAlgn="auto">
              <a:spcBef>
                <a:spcPts val="0"/>
              </a:spcBef>
              <a:spcAft>
                <a:spcPts val="0"/>
              </a:spcAft>
              <a:defRPr/>
            </a:pPr>
            <a:r>
              <a:rPr lang="en-US" sz="4500" dirty="0">
                <a:latin typeface="Trebuchet MS" pitchFamily="34" charset="0"/>
              </a:rPr>
              <a:t>This PowerPoint 2007 template produces </a:t>
            </a:r>
            <a:r>
              <a:rPr lang="en-US" sz="4500">
                <a:latin typeface="Trebuchet MS" pitchFamily="34" charset="0"/>
              </a:rPr>
              <a:t>a 91cm x 122cm </a:t>
            </a:r>
            <a:r>
              <a:rPr lang="en-US" sz="4500" dirty="0">
                <a:latin typeface="Trebuchet MS" pitchFamily="34" charset="0"/>
              </a:rPr>
              <a:t>professional  poster. It will save you valuable time placing titles, subtitles, text, and graphics. </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Use it to create your presentation. Then send it to </a:t>
            </a:r>
            <a:r>
              <a:rPr lang="en-US" sz="4500" b="1" dirty="0">
                <a:latin typeface="Trebuchet MS" pitchFamily="34" charset="0"/>
              </a:rPr>
              <a:t>PosterPresentations.com</a:t>
            </a:r>
            <a:r>
              <a:rPr lang="en-US" sz="4500" dirty="0">
                <a:latin typeface="Trebuchet MS" pitchFamily="34" charset="0"/>
              </a:rPr>
              <a:t> for premium quality, same day affordable printing.</a:t>
            </a:r>
            <a:br>
              <a:rPr lang="en-US" sz="4500" dirty="0">
                <a:latin typeface="Trebuchet MS" pitchFamily="34" charset="0"/>
              </a:rPr>
            </a:b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We provide a series of </a:t>
            </a:r>
            <a:r>
              <a:rPr lang="en-US" sz="4500" b="1" dirty="0">
                <a:latin typeface="Trebuchet MS" pitchFamily="34" charset="0"/>
              </a:rPr>
              <a:t>online tutorials</a:t>
            </a:r>
            <a:r>
              <a:rPr lang="en-US" sz="4500" dirty="0">
                <a:latin typeface="Trebuchet MS" pitchFamily="34" charset="0"/>
              </a:rPr>
              <a:t> that will guide you through the poster design process and answer your poster production questions. </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View our online tutorials at:</a:t>
            </a:r>
            <a:br>
              <a:rPr lang="en-US" sz="4500" dirty="0">
                <a:latin typeface="Trebuchet MS" pitchFamily="34" charset="0"/>
              </a:rPr>
            </a:br>
            <a:r>
              <a:rPr lang="en-US" sz="4500" dirty="0">
                <a:solidFill>
                  <a:srgbClr val="FFFF00"/>
                </a:solidFill>
                <a:latin typeface="Trebuchet MS" pitchFamily="34" charset="0"/>
              </a:rPr>
              <a:t> http://bit.ly/Poster_creation_help </a:t>
            </a:r>
            <a:br>
              <a:rPr lang="en-US" sz="4500" dirty="0">
                <a:latin typeface="Trebuchet MS" pitchFamily="34" charset="0"/>
              </a:rPr>
            </a:br>
            <a:r>
              <a:rPr lang="en-US" sz="4500" dirty="0">
                <a:latin typeface="Trebuchet MS" pitchFamily="34" charset="0"/>
              </a:rPr>
              <a:t>(copy and paste the link into your web browser).</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dirty="0">
                <a:latin typeface="Trebuchet MS" pitchFamily="34" charset="0"/>
              </a:rPr>
              <a:t>For assistance and to order your printed poster</a:t>
            </a:r>
            <a:r>
              <a:rPr lang="en-US" sz="4500" dirty="0">
                <a:solidFill>
                  <a:schemeClr val="bg1"/>
                </a:solidFill>
                <a:latin typeface="Trebuchet MS" pitchFamily="34" charset="0"/>
              </a:rPr>
              <a:t> call </a:t>
            </a:r>
            <a:r>
              <a:rPr lang="en-US" sz="4500" b="1" dirty="0">
                <a:solidFill>
                  <a:srgbClr val="FFFF00"/>
                </a:solidFill>
                <a:latin typeface="Trebuchet MS" pitchFamily="34" charset="0"/>
              </a:rPr>
              <a:t>PosterPresentations.com</a:t>
            </a:r>
            <a:r>
              <a:rPr lang="en-US" sz="4500" dirty="0">
                <a:solidFill>
                  <a:srgbClr val="FFFF00"/>
                </a:solidFill>
                <a:latin typeface="Trebuchet MS" pitchFamily="34" charset="0"/>
              </a:rPr>
              <a:t> </a:t>
            </a:r>
            <a:r>
              <a:rPr lang="en-US" sz="4500" dirty="0">
                <a:latin typeface="Trebuchet MS" pitchFamily="34" charset="0"/>
              </a:rPr>
              <a:t>at </a:t>
            </a:r>
            <a:r>
              <a:rPr lang="en-US" sz="5500" b="1" dirty="0">
                <a:solidFill>
                  <a:srgbClr val="FFFF00"/>
                </a:solidFill>
                <a:latin typeface="Trebuchet MS" pitchFamily="34" charset="0"/>
              </a:rPr>
              <a:t>1.866.649.3004</a:t>
            </a:r>
          </a:p>
          <a:p>
            <a:pPr defTabSz="4507966" fontAlgn="auto">
              <a:spcBef>
                <a:spcPts val="0"/>
              </a:spcBef>
              <a:spcAft>
                <a:spcPts val="0"/>
              </a:spcAft>
              <a:defRPr/>
            </a:pPr>
            <a:endParaRPr lang="en-US" sz="5500" b="1" dirty="0">
              <a:solidFill>
                <a:srgbClr val="FFFF00"/>
              </a:solidFill>
              <a:latin typeface="Trebuchet MS" pitchFamily="34" charset="0"/>
            </a:endParaRPr>
          </a:p>
          <a:p>
            <a:pPr algn="ctr" defTabSz="4507640" fontAlgn="auto">
              <a:spcBef>
                <a:spcPts val="0"/>
              </a:spcBef>
              <a:spcAft>
                <a:spcPts val="0"/>
              </a:spcAft>
              <a:defRPr/>
            </a:pPr>
            <a:r>
              <a:rPr lang="en-US" sz="6100" b="1" dirty="0">
                <a:solidFill>
                  <a:schemeClr val="bg1"/>
                </a:solidFill>
                <a:latin typeface="Trebuchet MS" pitchFamily="34" charset="0"/>
              </a:rPr>
              <a:t>Object Placeholders</a:t>
            </a:r>
          </a:p>
          <a:p>
            <a:pPr algn="ctr" defTabSz="4507640" fontAlgn="auto">
              <a:spcBef>
                <a:spcPts val="0"/>
              </a:spcBef>
              <a:spcAft>
                <a:spcPts val="0"/>
              </a:spcAft>
              <a:defRPr/>
            </a:pPr>
            <a:endParaRPr lang="en-US" sz="1000" b="1" dirty="0">
              <a:solidFill>
                <a:schemeClr val="bg1"/>
              </a:solidFill>
              <a:latin typeface="Trebuchet MS" pitchFamily="34" charset="0"/>
            </a:endParaRPr>
          </a:p>
          <a:p>
            <a:pPr defTabSz="4507966" fontAlgn="auto">
              <a:spcBef>
                <a:spcPts val="0"/>
              </a:spcBef>
              <a:spcAft>
                <a:spcPts val="0"/>
              </a:spcAft>
              <a:defRPr/>
            </a:pPr>
            <a:r>
              <a:rPr lang="en-US" sz="4500" dirty="0">
                <a:latin typeface="Trebuchet MS" pitchFamily="34" charset="0"/>
              </a:rPr>
              <a:t>Use the placeholders provided below to add new elements to your poster: Drag a placeholder onto the poster area, size it, and click it to edit.</a:t>
            </a: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Section Header placeholder</a:t>
            </a:r>
          </a:p>
          <a:p>
            <a:pPr defTabSz="4507966" fontAlgn="auto">
              <a:spcBef>
                <a:spcPts val="0"/>
              </a:spcBef>
              <a:spcAft>
                <a:spcPts val="0"/>
              </a:spcAft>
              <a:defRPr/>
            </a:pPr>
            <a:r>
              <a:rPr lang="en-US" sz="4500" dirty="0">
                <a:latin typeface="Trebuchet MS" pitchFamily="34" charset="0"/>
              </a:rPr>
              <a:t>Move this preformatted section header placeholder to the poster area to add another section header. Use section headers to separate topics or concepts within your presentation. </a:t>
            </a:r>
            <a:endParaRPr lang="el-GR" sz="4500" dirty="0">
              <a:latin typeface="Trebuchet MS" pitchFamily="34" charset="0"/>
            </a:endParaRPr>
          </a:p>
          <a:p>
            <a:pPr defTabSz="4507966" fontAlgn="auto">
              <a:spcBef>
                <a:spcPts val="0"/>
              </a:spcBef>
              <a:spcAft>
                <a:spcPts val="0"/>
              </a:spcAft>
              <a:defRPr/>
            </a:pPr>
            <a:endParaRPr lang="el-GR"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b="1" dirty="0">
              <a:solidFill>
                <a:srgbClr val="FFFF00"/>
              </a:solidFill>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Text placeholder</a:t>
            </a:r>
          </a:p>
          <a:p>
            <a:pPr defTabSz="4507966" fontAlgn="auto">
              <a:spcBef>
                <a:spcPts val="0"/>
              </a:spcBef>
              <a:spcAft>
                <a:spcPts val="0"/>
              </a:spcAft>
              <a:defRPr/>
            </a:pPr>
            <a:r>
              <a:rPr lang="en-US" sz="4500" dirty="0">
                <a:latin typeface="Trebuchet MS" pitchFamily="34" charset="0"/>
              </a:rPr>
              <a:t>Move this preformatted text placeholder to the poster to add a new body of text.</a:t>
            </a:r>
            <a:endParaRPr lang="el-GR" sz="4500" dirty="0">
              <a:latin typeface="Trebuchet MS" pitchFamily="34" charset="0"/>
            </a:endParaRPr>
          </a:p>
          <a:p>
            <a:pPr defTabSz="4507966" fontAlgn="auto">
              <a:spcBef>
                <a:spcPts val="0"/>
              </a:spcBef>
              <a:spcAft>
                <a:spcPts val="0"/>
              </a:spcAft>
              <a:defRPr/>
            </a:pPr>
            <a:endParaRPr lang="el-GR"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dirty="0">
              <a:latin typeface="Trebuchet MS" pitchFamily="34" charset="0"/>
            </a:endParaRPr>
          </a:p>
          <a:p>
            <a:pPr defTabSz="4507966" fontAlgn="auto">
              <a:spcBef>
                <a:spcPts val="0"/>
              </a:spcBef>
              <a:spcAft>
                <a:spcPts val="0"/>
              </a:spcAft>
              <a:defRPr/>
            </a:pPr>
            <a:endParaRPr lang="en-US" sz="4500" b="1" dirty="0">
              <a:solidFill>
                <a:srgbClr val="FFFF00"/>
              </a:solidFill>
              <a:latin typeface="Trebuchet MS" pitchFamily="34" charset="0"/>
            </a:endParaRPr>
          </a:p>
          <a:p>
            <a:pPr defTabSz="4507966" fontAlgn="auto">
              <a:spcBef>
                <a:spcPts val="0"/>
              </a:spcBef>
              <a:spcAft>
                <a:spcPts val="0"/>
              </a:spcAft>
              <a:defRPr/>
            </a:pPr>
            <a:r>
              <a:rPr lang="en-US" sz="4500" b="1" dirty="0">
                <a:solidFill>
                  <a:srgbClr val="FFFF00"/>
                </a:solidFill>
                <a:latin typeface="Trebuchet MS" pitchFamily="34" charset="0"/>
              </a:rPr>
              <a:t>Picture placeholder</a:t>
            </a:r>
          </a:p>
          <a:p>
            <a:pPr defTabSz="4507966" fontAlgn="auto">
              <a:spcBef>
                <a:spcPts val="0"/>
              </a:spcBef>
              <a:spcAft>
                <a:spcPts val="0"/>
              </a:spcAft>
              <a:defRPr/>
            </a:pPr>
            <a:r>
              <a:rPr lang="en-US" sz="4500" dirty="0">
                <a:latin typeface="Trebuchet MS" pitchFamily="34" charset="0"/>
              </a:rPr>
              <a:t>Move this graphic placeholder onto your poster, size it first, and then click it to add a picture to the poster.</a:t>
            </a:r>
          </a:p>
          <a:p>
            <a:pPr defTabSz="4507966" fontAlgn="auto">
              <a:spcBef>
                <a:spcPts val="0"/>
              </a:spcBef>
              <a:spcAft>
                <a:spcPts val="0"/>
              </a:spcAft>
              <a:defRPr/>
            </a:pPr>
            <a:endParaRPr lang="en-US" sz="3800" dirty="0">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algn="ctr" defTabSz="4507640" fontAlgn="auto">
              <a:spcBef>
                <a:spcPts val="0"/>
              </a:spcBef>
              <a:spcAft>
                <a:spcPts val="0"/>
              </a:spcAft>
              <a:defRPr/>
            </a:pPr>
            <a:endParaRPr lang="en-US" sz="4900" b="1" dirty="0">
              <a:solidFill>
                <a:schemeClr val="bg1"/>
              </a:solidFill>
              <a:latin typeface="Trebuchet MS" pitchFamily="34" charset="0"/>
            </a:endParaRPr>
          </a:p>
          <a:p>
            <a:pPr defTabSz="4507966" fontAlgn="auto">
              <a:spcBef>
                <a:spcPts val="0"/>
              </a:spcBef>
              <a:spcAft>
                <a:spcPts val="0"/>
              </a:spcAft>
              <a:defRPr/>
            </a:pPr>
            <a:endParaRPr lang="en-US" sz="3800" dirty="0">
              <a:latin typeface="Trebuchet MS" pitchFamily="34" charset="0"/>
            </a:endParaRPr>
          </a:p>
          <a:p>
            <a:pPr algn="ctr" defTabSz="4507640" fontAlgn="auto">
              <a:spcBef>
                <a:spcPts val="0"/>
              </a:spcBef>
              <a:spcAft>
                <a:spcPts val="0"/>
              </a:spcAft>
              <a:defRPr/>
            </a:pPr>
            <a:endParaRPr lang="en-US" sz="3800" b="1" dirty="0">
              <a:solidFill>
                <a:schemeClr val="bg1"/>
              </a:solidFill>
              <a:latin typeface="Trebuchet MS" pitchFamily="34" charset="0"/>
            </a:endParaRPr>
          </a:p>
          <a:p>
            <a:pPr defTabSz="4507966" fontAlgn="auto">
              <a:spcBef>
                <a:spcPts val="0"/>
              </a:spcBef>
              <a:spcAft>
                <a:spcPts val="0"/>
              </a:spcAft>
              <a:defRPr/>
            </a:pPr>
            <a:endParaRPr lang="en-US" sz="3800" b="1" dirty="0">
              <a:solidFill>
                <a:srgbClr val="FFFF00"/>
              </a:solidFill>
              <a:latin typeface="Trebuchet MS" pitchFamily="34" charset="0"/>
            </a:endParaRPr>
          </a:p>
          <a:p>
            <a:pPr algn="ctr" defTabSz="4507640" fontAlgn="auto">
              <a:spcBef>
                <a:spcPts val="0"/>
              </a:spcBef>
              <a:spcAft>
                <a:spcPts val="0"/>
              </a:spcAft>
              <a:defRPr/>
            </a:pPr>
            <a:endParaRPr lang="en-US" sz="4900" b="1" dirty="0">
              <a:latin typeface="Trebuchet MS" pitchFamily="34" charset="0"/>
            </a:endParaRPr>
          </a:p>
        </p:txBody>
      </p:sp>
      <p:sp>
        <p:nvSpPr>
          <p:cNvPr id="23" name="Rectangle 22">
            <a:extLst>
              <a:ext uri="{FF2B5EF4-FFF2-40B4-BE49-F238E27FC236}">
                <a16:creationId xmlns:a16="http://schemas.microsoft.com/office/drawing/2014/main" id="{53BC52BF-4B06-4A4C-93C7-45414170EA68}"/>
              </a:ext>
            </a:extLst>
          </p:cNvPr>
          <p:cNvSpPr/>
          <p:nvPr/>
        </p:nvSpPr>
        <p:spPr>
          <a:xfrm>
            <a:off x="-15706725" y="31140400"/>
            <a:ext cx="15444787" cy="103663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cxnSp>
        <p:nvCxnSpPr>
          <p:cNvPr id="45" name="Straight Connector 44">
            <a:extLst>
              <a:ext uri="{FF2B5EF4-FFF2-40B4-BE49-F238E27FC236}">
                <a16:creationId xmlns:a16="http://schemas.microsoft.com/office/drawing/2014/main" id="{20DC38B2-4692-4AFD-B155-5EFE1D83A6AB}"/>
              </a:ext>
            </a:extLst>
          </p:cNvPr>
          <p:cNvCxnSpPr/>
          <p:nvPr/>
        </p:nvCxnSpPr>
        <p:spPr>
          <a:xfrm>
            <a:off x="-15743238" y="15751175"/>
            <a:ext cx="15525750" cy="4763"/>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427DA8DE-71CF-4AFB-A212-BACA69B3FF51}"/>
              </a:ext>
            </a:extLst>
          </p:cNvPr>
          <p:cNvSpPr/>
          <p:nvPr/>
        </p:nvSpPr>
        <p:spPr>
          <a:xfrm>
            <a:off x="-11758613" y="29589413"/>
            <a:ext cx="7496175" cy="103663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grpSp>
        <p:nvGrpSpPr>
          <p:cNvPr id="2058" name="Group 19">
            <a:extLst>
              <a:ext uri="{FF2B5EF4-FFF2-40B4-BE49-F238E27FC236}">
                <a16:creationId xmlns:a16="http://schemas.microsoft.com/office/drawing/2014/main" id="{8798F590-4618-477C-8889-371D0471F11E}"/>
              </a:ext>
            </a:extLst>
          </p:cNvPr>
          <p:cNvGrpSpPr>
            <a:grpSpLocks/>
          </p:cNvGrpSpPr>
          <p:nvPr/>
        </p:nvGrpSpPr>
        <p:grpSpPr bwMode="auto">
          <a:xfrm>
            <a:off x="-15270163" y="41771888"/>
            <a:ext cx="14546263" cy="1684337"/>
            <a:chOff x="44242388" y="28054064"/>
            <a:chExt cx="9771398" cy="1090621"/>
          </a:xfrm>
        </p:grpSpPr>
        <p:sp>
          <p:nvSpPr>
            <p:cNvPr id="27" name="Rounded Rectangle 26">
              <a:extLst>
                <a:ext uri="{FF2B5EF4-FFF2-40B4-BE49-F238E27FC236}">
                  <a16:creationId xmlns:a16="http://schemas.microsoft.com/office/drawing/2014/main" id="{A7A419F5-FF45-46BA-ACBA-53DCB4B0B43D}"/>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US"/>
            </a:p>
          </p:txBody>
        </p:sp>
        <p:pic>
          <p:nvPicPr>
            <p:cNvPr id="2068" name="Picture 7" descr="http://t2.gstatic.com/images?q=tbn:ANd9GcR4APHC6TT9w54M2zn_pvCiBxUNcspYPoVxirLRphBoJabfSvu7zw">
              <a:hlinkClick r:id="rId3"/>
              <a:extLst>
                <a:ext uri="{FF2B5EF4-FFF2-40B4-BE49-F238E27FC236}">
                  <a16:creationId xmlns:a16="http://schemas.microsoft.com/office/drawing/2014/main" id="{DD79042E-0503-45C1-BEB2-F96C50673399}"/>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4368327" y="2815242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8">
              <a:extLst>
                <a:ext uri="{FF2B5EF4-FFF2-40B4-BE49-F238E27FC236}">
                  <a16:creationId xmlns:a16="http://schemas.microsoft.com/office/drawing/2014/main" id="{A79F6A1F-0639-4AA8-B7F6-96B1FC7C38C8}"/>
                </a:ext>
              </a:extLst>
            </p:cNvPr>
            <p:cNvSpPr txBox="1"/>
            <p:nvPr userDrawn="1"/>
          </p:nvSpPr>
          <p:spPr>
            <a:xfrm>
              <a:off x="45342910" y="28244229"/>
              <a:ext cx="8670876" cy="756548"/>
            </a:xfrm>
            <a:prstGeom prst="rect">
              <a:avLst/>
            </a:prstGeom>
            <a:noFill/>
          </p:spPr>
          <p:txBody>
            <a:bodyPr>
              <a:spAutoFit/>
            </a:bodyPr>
            <a:lstStyle/>
            <a:p>
              <a:pPr defTabSz="4507640" fontAlgn="auto">
                <a:spcBef>
                  <a:spcPts val="0"/>
                </a:spcBef>
                <a:spcAft>
                  <a:spcPts val="0"/>
                </a:spcAft>
                <a:defRPr/>
              </a:pPr>
              <a:r>
                <a:rPr lang="en-US" sz="3500" dirty="0">
                  <a:solidFill>
                    <a:schemeClr val="tx2"/>
                  </a:solidFill>
                  <a:latin typeface="Trebuchet MS" pitchFamily="34" charset="0"/>
                  <a:cs typeface="+mn-cs"/>
                </a:rPr>
                <a:t>Student discounts are available on our </a:t>
              </a:r>
              <a:r>
                <a:rPr lang="en-US" sz="3500" dirty="0" err="1">
                  <a:solidFill>
                    <a:schemeClr val="tx2"/>
                  </a:solidFill>
                  <a:latin typeface="Trebuchet MS" pitchFamily="34" charset="0"/>
                  <a:cs typeface="+mn-cs"/>
                </a:rPr>
                <a:t>Facebook</a:t>
              </a:r>
              <a:r>
                <a:rPr lang="en-US" sz="3500" dirty="0">
                  <a:solidFill>
                    <a:schemeClr val="tx2"/>
                  </a:solidFill>
                  <a:latin typeface="Trebuchet MS" pitchFamily="34" charset="0"/>
                  <a:cs typeface="+mn-cs"/>
                </a:rPr>
                <a:t> page.</a:t>
              </a:r>
              <a:br>
                <a:rPr lang="en-US" sz="3500" dirty="0">
                  <a:solidFill>
                    <a:schemeClr val="tx2"/>
                  </a:solidFill>
                  <a:latin typeface="Trebuchet MS" pitchFamily="34" charset="0"/>
                  <a:cs typeface="+mn-cs"/>
                </a:rPr>
              </a:br>
              <a:r>
                <a:rPr lang="en-US" sz="3500" dirty="0">
                  <a:solidFill>
                    <a:schemeClr val="tx2"/>
                  </a:solidFill>
                  <a:latin typeface="Trebuchet MS" pitchFamily="34" charset="0"/>
                  <a:cs typeface="+mn-cs"/>
                </a:rPr>
                <a:t>Go to </a:t>
              </a:r>
              <a:r>
                <a:rPr lang="en-US" sz="3500" u="sng" dirty="0">
                  <a:solidFill>
                    <a:schemeClr val="tx2"/>
                  </a:solidFill>
                  <a:latin typeface="Trebuchet MS" pitchFamily="34" charset="0"/>
                  <a:cs typeface="+mn-cs"/>
                </a:rPr>
                <a:t>PosterPresentations.com</a:t>
              </a:r>
              <a:r>
                <a:rPr lang="en-US" sz="3500" dirty="0">
                  <a:solidFill>
                    <a:schemeClr val="tx2"/>
                  </a:solidFill>
                  <a:latin typeface="Trebuchet MS" pitchFamily="34" charset="0"/>
                  <a:cs typeface="+mn-cs"/>
                </a:rPr>
                <a:t> and click on the FB icon. </a:t>
              </a:r>
            </a:p>
          </p:txBody>
        </p:sp>
      </p:grpSp>
      <p:sp>
        <p:nvSpPr>
          <p:cNvPr id="30" name="Rectangle 29">
            <a:extLst>
              <a:ext uri="{FF2B5EF4-FFF2-40B4-BE49-F238E27FC236}">
                <a16:creationId xmlns:a16="http://schemas.microsoft.com/office/drawing/2014/main" id="{43DE3BB7-74D8-4392-87D7-846165F2051C}"/>
              </a:ext>
            </a:extLst>
          </p:cNvPr>
          <p:cNvSpPr/>
          <p:nvPr/>
        </p:nvSpPr>
        <p:spPr>
          <a:xfrm>
            <a:off x="32981900" y="0"/>
            <a:ext cx="15568613" cy="438912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7820" tIns="375636" rIns="187820" bIns="187820"/>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lgn="ctr"/>
            <a:r>
              <a:rPr lang="en-US" altLang="en-US" sz="5500" b="1">
                <a:solidFill>
                  <a:schemeClr val="bg1"/>
                </a:solidFill>
                <a:latin typeface="Trebuchet MS" panose="020B0603020202020204" pitchFamily="34" charset="0"/>
              </a:rPr>
              <a:t>QUICK TIPS</a:t>
            </a:r>
          </a:p>
          <a:p>
            <a:pPr algn="ctr"/>
            <a:r>
              <a:rPr lang="en-US" altLang="en-US" sz="5500" b="1">
                <a:solidFill>
                  <a:srgbClr val="FFFF00"/>
                </a:solidFill>
                <a:latin typeface="Trebuchet MS" panose="020B0603020202020204" pitchFamily="34" charset="0"/>
              </a:rPr>
              <a:t>(--THIS SECTION DOES NOT PRINT--)</a:t>
            </a:r>
          </a:p>
          <a:p>
            <a:pPr algn="ctr"/>
            <a:endParaRPr lang="en-US" altLang="en-US" sz="4500" b="1">
              <a:solidFill>
                <a:srgbClr val="FFFFFF"/>
              </a:solidFill>
              <a:latin typeface="Trebuchet MS" panose="020B0603020202020204" pitchFamily="34" charset="0"/>
            </a:endParaRPr>
          </a:p>
          <a:p>
            <a:r>
              <a:rPr lang="en-US" altLang="en-US" sz="45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4500">
                <a:solidFill>
                  <a:srgbClr val="FFFFFF"/>
                </a:solidFill>
                <a:latin typeface="Trebuchet MS" panose="020B0603020202020204" pitchFamily="34" charset="0"/>
              </a:rPr>
            </a:br>
            <a:r>
              <a:rPr lang="en-US" altLang="en-US" sz="4500">
                <a:solidFill>
                  <a:srgbClr val="FFFFFF"/>
                </a:solidFill>
                <a:latin typeface="Trebuchet MS" panose="020B0603020202020204" pitchFamily="34" charset="0"/>
              </a:rPr>
              <a:t>If you are using an older version of PowerPoint some template features may not work properly.</a:t>
            </a:r>
          </a:p>
          <a:p>
            <a:endParaRPr lang="en-US" altLang="en-US" sz="5500" b="1">
              <a:solidFill>
                <a:srgbClr val="FFFF00"/>
              </a:solidFill>
              <a:latin typeface="Trebuchet MS" panose="020B0603020202020204" pitchFamily="34" charset="0"/>
            </a:endParaRPr>
          </a:p>
          <a:p>
            <a:pPr algn="ctr"/>
            <a:r>
              <a:rPr lang="en-US" altLang="en-US" sz="5500" b="1">
                <a:solidFill>
                  <a:schemeClr val="bg1"/>
                </a:solidFill>
                <a:latin typeface="Trebuchet MS" panose="020B0603020202020204" pitchFamily="34" charset="0"/>
              </a:rPr>
              <a:t>Using the template</a:t>
            </a:r>
          </a:p>
          <a:p>
            <a:pPr algn="ctr"/>
            <a:endParaRPr lang="en-US" altLang="en-US" sz="4500" b="1">
              <a:solidFill>
                <a:srgbClr val="FFFF00"/>
              </a:solidFill>
              <a:latin typeface="Trebuchet MS" panose="020B0603020202020204" pitchFamily="34" charset="0"/>
            </a:endParaRPr>
          </a:p>
          <a:p>
            <a:r>
              <a:rPr lang="en-US" altLang="en-US" sz="4500" b="1">
                <a:solidFill>
                  <a:srgbClr val="FFFF00"/>
                </a:solidFill>
                <a:latin typeface="Trebuchet MS" panose="020B0603020202020204" pitchFamily="34" charset="0"/>
              </a:rPr>
              <a:t>Verifying the quality of your graphics</a:t>
            </a:r>
          </a:p>
          <a:p>
            <a:r>
              <a:rPr lang="en-US" altLang="en-US" sz="45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4500">
                <a:solidFill>
                  <a:srgbClr val="FFFFFF"/>
                </a:solidFill>
                <a:latin typeface="Trebuchet MS" panose="020B0603020202020204" pitchFamily="34" charset="0"/>
              </a:rPr>
            </a:br>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Using the placeholders</a:t>
            </a:r>
          </a:p>
          <a:p>
            <a:r>
              <a:rPr lang="en-US" altLang="en-US" sz="45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4500" u="sng">
                <a:solidFill>
                  <a:srgbClr val="FFFFFF"/>
                </a:solidFill>
                <a:latin typeface="Trebuchet MS" panose="020B0603020202020204" pitchFamily="34" charset="0"/>
              </a:rPr>
              <a:t>once</a:t>
            </a:r>
            <a:r>
              <a:rPr lang="en-US" altLang="en-US" sz="4500">
                <a:solidFill>
                  <a:srgbClr val="FFFFFF"/>
                </a:solidFill>
                <a:latin typeface="Trebuchet MS" panose="020B0603020202020204" pitchFamily="34" charset="0"/>
              </a:rPr>
              <a:t> (to select it), place your cursor on its frame and your cursor will change to this symbol:         Then, click </a:t>
            </a:r>
            <a:r>
              <a:rPr lang="en-US" altLang="en-US" sz="4500" u="sng">
                <a:solidFill>
                  <a:srgbClr val="FFFFFF"/>
                </a:solidFill>
                <a:latin typeface="Trebuchet MS" panose="020B0603020202020204" pitchFamily="34" charset="0"/>
              </a:rPr>
              <a:t>once</a:t>
            </a:r>
            <a:r>
              <a:rPr lang="en-US" altLang="en-US" sz="4500">
                <a:solidFill>
                  <a:srgbClr val="FFFFFF"/>
                </a:solidFill>
                <a:latin typeface="Trebuchet MS" panose="020B0603020202020204" pitchFamily="34" charset="0"/>
              </a:rPr>
              <a:t> and drag it to its new location where you can resize it as needed. Additional placeholders can be found on the left side of this template.</a:t>
            </a:r>
          </a:p>
          <a:p>
            <a:endParaRPr lang="en-US" altLang="en-US" sz="4500" b="1">
              <a:solidFill>
                <a:srgbClr val="FFFF00"/>
              </a:solidFill>
              <a:latin typeface="Trebuchet MS" panose="020B0603020202020204" pitchFamily="34" charset="0"/>
            </a:endParaRPr>
          </a:p>
          <a:p>
            <a:r>
              <a:rPr lang="en-US" altLang="en-US" sz="4500" b="1">
                <a:solidFill>
                  <a:srgbClr val="FFFF00"/>
                </a:solidFill>
                <a:latin typeface="Trebuchet MS" panose="020B0603020202020204" pitchFamily="34" charset="0"/>
              </a:rPr>
              <a:t>Modifying the layout</a:t>
            </a:r>
          </a:p>
          <a:p>
            <a:r>
              <a:rPr lang="en-US" altLang="en-US" sz="4500">
                <a:solidFill>
                  <a:srgbClr val="FFFFFF"/>
                </a:solidFill>
                <a:latin typeface="Trebuchet MS" panose="020B0603020202020204" pitchFamily="34" charset="0"/>
              </a:rPr>
              <a:t>This template has four different </a:t>
            </a:r>
          </a:p>
          <a:p>
            <a:r>
              <a:rPr lang="en-US" altLang="en-US" sz="4500">
                <a:solidFill>
                  <a:srgbClr val="FFFFFF"/>
                </a:solidFill>
                <a:latin typeface="Trebuchet MS" panose="020B0603020202020204" pitchFamily="34" charset="0"/>
              </a:rPr>
              <a:t>column layouts.   </a:t>
            </a:r>
            <a:r>
              <a:rPr lang="en-US" altLang="en-US" sz="4500" u="sng">
                <a:solidFill>
                  <a:srgbClr val="FFFFFF"/>
                </a:solidFill>
                <a:latin typeface="Trebuchet MS" panose="020B0603020202020204" pitchFamily="34" charset="0"/>
              </a:rPr>
              <a:t>Right-click</a:t>
            </a:r>
            <a:r>
              <a:rPr lang="en-US" altLang="en-US" sz="4500">
                <a:solidFill>
                  <a:srgbClr val="FFFFFF"/>
                </a:solidFill>
                <a:latin typeface="Trebuchet MS" panose="020B0603020202020204" pitchFamily="34" charset="0"/>
              </a:rPr>
              <a:t> your </a:t>
            </a:r>
          </a:p>
          <a:p>
            <a:r>
              <a:rPr lang="en-US" altLang="en-US" sz="4500">
                <a:solidFill>
                  <a:srgbClr val="FFFFFF"/>
                </a:solidFill>
                <a:latin typeface="Trebuchet MS" panose="020B0603020202020204" pitchFamily="34" charset="0"/>
              </a:rPr>
              <a:t>mouse on the background and </a:t>
            </a:r>
          </a:p>
          <a:p>
            <a:r>
              <a:rPr lang="en-US" altLang="en-US" sz="4500">
                <a:solidFill>
                  <a:srgbClr val="FFFFFF"/>
                </a:solidFill>
                <a:latin typeface="Trebuchet MS" panose="020B0603020202020204" pitchFamily="34" charset="0"/>
              </a:rPr>
              <a:t>click on “Layout” to see the</a:t>
            </a:r>
          </a:p>
          <a:p>
            <a:r>
              <a:rPr lang="en-US" altLang="en-US" sz="4500">
                <a:solidFill>
                  <a:srgbClr val="FFFFFF"/>
                </a:solidFill>
                <a:latin typeface="Trebuchet MS" panose="020B0603020202020204" pitchFamily="34" charset="0"/>
              </a:rPr>
              <a:t> layout options.  The columns in </a:t>
            </a:r>
          </a:p>
          <a:p>
            <a:r>
              <a:rPr lang="en-US" altLang="en-US" sz="4500">
                <a:solidFill>
                  <a:srgbClr val="FFFFFF"/>
                </a:solidFill>
                <a:latin typeface="Trebuchet MS" panose="020B0603020202020204" pitchFamily="34" charset="0"/>
              </a:rPr>
              <a:t>the provided layouts are fixed and  cannot be moved but advanced users can modify any layout by going to VIEW and then SLIDE MASTER.</a:t>
            </a:r>
          </a:p>
          <a:p>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Importing text and graphics from external sources</a:t>
            </a:r>
          </a:p>
          <a:p>
            <a:r>
              <a:rPr lang="en-US" altLang="en-US" sz="4500" b="1" u="sng">
                <a:solidFill>
                  <a:srgbClr val="FFFFFF"/>
                </a:solidFill>
                <a:latin typeface="Trebuchet MS" panose="020B0603020202020204" pitchFamily="34" charset="0"/>
              </a:rPr>
              <a:t>TEXT: </a:t>
            </a:r>
            <a:r>
              <a:rPr lang="en-US" altLang="en-US" sz="45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r>
              <a:rPr lang="en-US" altLang="en-US" sz="4500" b="1" u="sng">
                <a:solidFill>
                  <a:srgbClr val="FFFFFF"/>
                </a:solidFill>
                <a:latin typeface="Trebuchet MS" panose="020B0603020202020204" pitchFamily="34" charset="0"/>
              </a:rPr>
              <a:t>PHOTOS: </a:t>
            </a:r>
            <a:r>
              <a:rPr lang="en-US" altLang="en-US" sz="4500">
                <a:solidFill>
                  <a:srgbClr val="FFFFFF"/>
                </a:solidFill>
                <a:latin typeface="Trebuchet MS" panose="020B0603020202020204" pitchFamily="34" charset="0"/>
              </a:rPr>
              <a:t>Drag in a picture placeholder, size it </a:t>
            </a:r>
            <a:r>
              <a:rPr lang="en-US" altLang="en-US" sz="4500" u="sng">
                <a:solidFill>
                  <a:srgbClr val="FFFFFF"/>
                </a:solidFill>
                <a:latin typeface="Trebuchet MS" panose="020B0603020202020204" pitchFamily="34" charset="0"/>
              </a:rPr>
              <a:t>first</a:t>
            </a:r>
            <a:r>
              <a:rPr lang="en-US" altLang="en-US" sz="4500">
                <a:solidFill>
                  <a:srgbClr val="FFFFFF"/>
                </a:solidFill>
                <a:latin typeface="Trebuchet MS" panose="020B0603020202020204" pitchFamily="34" charset="0"/>
              </a:rPr>
              <a:t>, click in it and insert a photo from the menu.</a:t>
            </a:r>
          </a:p>
          <a:p>
            <a:r>
              <a:rPr lang="en-US" altLang="en-US" sz="4500" b="1" u="sng">
                <a:solidFill>
                  <a:srgbClr val="FFFFFF"/>
                </a:solidFill>
                <a:latin typeface="Trebuchet MS" panose="020B0603020202020204" pitchFamily="34" charset="0"/>
              </a:rPr>
              <a:t>TABLES: </a:t>
            </a:r>
            <a:r>
              <a:rPr lang="en-US" altLang="en-US" sz="45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4500" u="sng">
                <a:solidFill>
                  <a:srgbClr val="FFFFFF"/>
                </a:solidFill>
                <a:latin typeface="Trebuchet MS" panose="020B0603020202020204" pitchFamily="34" charset="0"/>
              </a:rPr>
              <a:t>right-click</a:t>
            </a:r>
            <a:r>
              <a:rPr lang="en-US" altLang="en-US" sz="4500">
                <a:solidFill>
                  <a:srgbClr val="FFFFFF"/>
                </a:solidFill>
                <a:latin typeface="Trebuchet MS" panose="020B0603020202020204" pitchFamily="34" charset="0"/>
              </a:rPr>
              <a:t> on the table, click FORMAT SHAPE  then click on TEXT BOX and change the INTERNAL MARGIN values to 0.25</a:t>
            </a:r>
          </a:p>
          <a:p>
            <a:endParaRPr lang="en-US" altLang="en-US" sz="4500">
              <a:solidFill>
                <a:srgbClr val="FFFFFF"/>
              </a:solidFill>
              <a:latin typeface="Trebuchet MS" panose="020B0603020202020204" pitchFamily="34" charset="0"/>
            </a:endParaRPr>
          </a:p>
          <a:p>
            <a:r>
              <a:rPr lang="en-US" altLang="en-US" sz="4500" b="1">
                <a:solidFill>
                  <a:srgbClr val="FFFF00"/>
                </a:solidFill>
                <a:latin typeface="Trebuchet MS" panose="020B0603020202020204" pitchFamily="34" charset="0"/>
              </a:rPr>
              <a:t>Modifying the color scheme</a:t>
            </a:r>
          </a:p>
          <a:p>
            <a:r>
              <a:rPr lang="en-US" altLang="en-US" sz="45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endParaRPr lang="en-US" altLang="en-US" sz="4500">
              <a:solidFill>
                <a:srgbClr val="FFFFFF"/>
              </a:solidFill>
              <a:latin typeface="Trebuchet MS" panose="020B0603020202020204" pitchFamily="34" charset="0"/>
            </a:endParaRPr>
          </a:p>
          <a:p>
            <a:endParaRPr lang="en-US" altLang="en-US" sz="4500">
              <a:solidFill>
                <a:srgbClr val="FFFFFF"/>
              </a:solidFill>
              <a:latin typeface="Trebuchet MS" panose="020B0603020202020204" pitchFamily="34" charset="0"/>
            </a:endParaRPr>
          </a:p>
          <a:p>
            <a:endParaRPr lang="en-US" altLang="en-US" sz="3300">
              <a:solidFill>
                <a:srgbClr val="FFFFFF"/>
              </a:solidFill>
              <a:latin typeface="Trebuchet MS" panose="020B0603020202020204" pitchFamily="34" charset="0"/>
            </a:endParaRPr>
          </a:p>
          <a:p>
            <a:endParaRPr lang="en-US" altLang="en-US" sz="3300">
              <a:solidFill>
                <a:srgbClr val="FFFFFF"/>
              </a:solidFill>
              <a:latin typeface="Trebuchet MS" panose="020B0603020202020204" pitchFamily="34" charset="0"/>
            </a:endParaRPr>
          </a:p>
          <a:p>
            <a:pPr algn="ctr"/>
            <a:endParaRPr lang="en-US" altLang="en-US" sz="3300" b="1">
              <a:solidFill>
                <a:schemeClr val="bg1"/>
              </a:solidFill>
              <a:latin typeface="Trebuchet MS" panose="020B0603020202020204" pitchFamily="34" charset="0"/>
            </a:endParaRPr>
          </a:p>
          <a:p>
            <a:endParaRPr lang="en-US" altLang="en-US" sz="3300" b="1">
              <a:solidFill>
                <a:srgbClr val="FFFF00"/>
              </a:solidFill>
              <a:latin typeface="Trebuchet MS" panose="020B0603020202020204" pitchFamily="34" charset="0"/>
            </a:endParaRPr>
          </a:p>
          <a:p>
            <a:pPr algn="ctr"/>
            <a:endParaRPr lang="en-US" altLang="en-US" sz="4500" b="1">
              <a:solidFill>
                <a:srgbClr val="FFFFFF"/>
              </a:solidFill>
              <a:latin typeface="Trebuchet MS" panose="020B0603020202020204" pitchFamily="34" charset="0"/>
            </a:endParaRPr>
          </a:p>
        </p:txBody>
      </p:sp>
      <p:pic>
        <p:nvPicPr>
          <p:cNvPr id="2060" name="Picture 2">
            <a:extLst>
              <a:ext uri="{FF2B5EF4-FFF2-40B4-BE49-F238E27FC236}">
                <a16:creationId xmlns:a16="http://schemas.microsoft.com/office/drawing/2014/main" id="{EFF2E699-8193-4844-8DED-71F022922C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29113" y="21415375"/>
            <a:ext cx="5764212" cy="309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2">
            <a:extLst>
              <a:ext uri="{FF2B5EF4-FFF2-40B4-BE49-F238E27FC236}">
                <a16:creationId xmlns:a16="http://schemas.microsoft.com/office/drawing/2014/main" id="{9D40CC77-9F7E-42E1-8735-943FB61704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46700" y="17503775"/>
            <a:ext cx="687388" cy="4651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11AE6AE1-9C71-4186-B915-18886F275112}"/>
              </a:ext>
            </a:extLst>
          </p:cNvPr>
          <p:cNvSpPr txBox="1"/>
          <p:nvPr/>
        </p:nvSpPr>
        <p:spPr>
          <a:xfrm>
            <a:off x="33237488" y="40384413"/>
            <a:ext cx="10552112" cy="2989262"/>
          </a:xfrm>
          <a:prstGeom prst="rect">
            <a:avLst/>
          </a:prstGeom>
          <a:noFill/>
        </p:spPr>
        <p:txBody>
          <a:bodyPr lIns="93910" tIns="46954" rIns="93910" bIns="46954">
            <a:spAutoFit/>
          </a:bodyPr>
          <a:lstStyle/>
          <a:p>
            <a:pPr defTabSz="4507640" fontAlgn="auto">
              <a:spcBef>
                <a:spcPts val="0"/>
              </a:spcBef>
              <a:spcAft>
                <a:spcPts val="0"/>
              </a:spcAft>
              <a:defRPr/>
            </a:pPr>
            <a:r>
              <a:rPr lang="en-US" sz="4900" dirty="0">
                <a:solidFill>
                  <a:schemeClr val="bg1"/>
                </a:solidFill>
                <a:latin typeface="+mn-lt"/>
                <a:cs typeface="+mn-cs"/>
              </a:rPr>
              <a:t>© 2012 PosterPresentations.com</a:t>
            </a:r>
            <a:br>
              <a:rPr lang="en-US" sz="4900" dirty="0">
                <a:solidFill>
                  <a:schemeClr val="bg1"/>
                </a:solidFill>
                <a:latin typeface="+mn-lt"/>
                <a:cs typeface="+mn-cs"/>
              </a:rPr>
            </a:br>
            <a:r>
              <a:rPr lang="en-US" sz="4900" dirty="0">
                <a:solidFill>
                  <a:schemeClr val="bg1"/>
                </a:solidFill>
                <a:latin typeface="+mn-lt"/>
                <a:cs typeface="+mn-cs"/>
              </a:rPr>
              <a:t>    </a:t>
            </a:r>
            <a:r>
              <a:rPr lang="en-US" sz="4500" dirty="0">
                <a:solidFill>
                  <a:schemeClr val="bg1"/>
                </a:solidFill>
                <a:latin typeface="+mn-lt"/>
                <a:cs typeface="+mn-cs"/>
              </a:rPr>
              <a:t>2117 Fourth Street , Unit C</a:t>
            </a:r>
            <a:br>
              <a:rPr lang="en-US" sz="4500" dirty="0">
                <a:solidFill>
                  <a:schemeClr val="bg1"/>
                </a:solidFill>
                <a:latin typeface="+mn-lt"/>
                <a:cs typeface="+mn-cs"/>
              </a:rPr>
            </a:br>
            <a:r>
              <a:rPr lang="en-US" sz="4500" dirty="0">
                <a:solidFill>
                  <a:schemeClr val="bg1"/>
                </a:solidFill>
                <a:latin typeface="+mn-lt"/>
                <a:cs typeface="+mn-cs"/>
              </a:rPr>
              <a:t>    Berkeley CA 94710</a:t>
            </a:r>
            <a:br>
              <a:rPr lang="en-US" sz="4500" dirty="0">
                <a:solidFill>
                  <a:schemeClr val="bg1"/>
                </a:solidFill>
                <a:latin typeface="+mn-lt"/>
                <a:cs typeface="+mn-cs"/>
              </a:rPr>
            </a:br>
            <a:r>
              <a:rPr lang="en-US" sz="4500" dirty="0">
                <a:solidFill>
                  <a:schemeClr val="bg1"/>
                </a:solidFill>
                <a:latin typeface="+mn-lt"/>
                <a:cs typeface="+mn-cs"/>
              </a:rPr>
              <a:t>    </a:t>
            </a:r>
            <a:r>
              <a:rPr lang="en-US" sz="4500" b="1" dirty="0">
                <a:solidFill>
                  <a:srgbClr val="FFFF00"/>
                </a:solidFill>
                <a:latin typeface="+mn-lt"/>
                <a:cs typeface="+mn-cs"/>
              </a:rPr>
              <a:t>posterpresenter@gmail.com</a:t>
            </a:r>
            <a:endParaRPr lang="en-US" sz="4900" b="1" dirty="0">
              <a:solidFill>
                <a:srgbClr val="FFFF00"/>
              </a:solidFill>
              <a:latin typeface="+mn-lt"/>
              <a:cs typeface="+mn-cs"/>
            </a:endParaRPr>
          </a:p>
        </p:txBody>
      </p:sp>
      <p:cxnSp>
        <p:nvCxnSpPr>
          <p:cNvPr id="34" name="Straight Connector 33">
            <a:extLst>
              <a:ext uri="{FF2B5EF4-FFF2-40B4-BE49-F238E27FC236}">
                <a16:creationId xmlns:a16="http://schemas.microsoft.com/office/drawing/2014/main" id="{200F1BE0-BB7A-41AE-800E-CBCD3538DF53}"/>
              </a:ext>
            </a:extLst>
          </p:cNvPr>
          <p:cNvCxnSpPr/>
          <p:nvPr/>
        </p:nvCxnSpPr>
        <p:spPr>
          <a:xfrm>
            <a:off x="32981900" y="40209788"/>
            <a:ext cx="15568613" cy="476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2ACBC1B-DCE6-4FF7-B389-42C0DFB7C1F5}"/>
              </a:ext>
            </a:extLst>
          </p:cNvPr>
          <p:cNvCxnSpPr/>
          <p:nvPr/>
        </p:nvCxnSpPr>
        <p:spPr>
          <a:xfrm>
            <a:off x="32993013" y="6500813"/>
            <a:ext cx="15557500" cy="1587"/>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C6517DE8-E28B-46DA-811C-E102BC48C488}"/>
              </a:ext>
            </a:extLst>
          </p:cNvPr>
          <p:cNvSpPr/>
          <p:nvPr userDrawn="1"/>
        </p:nvSpPr>
        <p:spPr>
          <a:xfrm>
            <a:off x="-15719425" y="24945975"/>
            <a:ext cx="15444787" cy="103663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sp>
        <p:nvSpPr>
          <p:cNvPr id="24" name="Rectangle 23">
            <a:extLst>
              <a:ext uri="{FF2B5EF4-FFF2-40B4-BE49-F238E27FC236}">
                <a16:creationId xmlns:a16="http://schemas.microsoft.com/office/drawing/2014/main" id="{D2392404-72B7-4CBE-BD32-5161CE3E568D}"/>
              </a:ext>
            </a:extLst>
          </p:cNvPr>
          <p:cNvSpPr/>
          <p:nvPr userDrawn="1"/>
        </p:nvSpPr>
        <p:spPr>
          <a:xfrm>
            <a:off x="-11771313" y="23502938"/>
            <a:ext cx="7496175" cy="103663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3910" tIns="46954" rIns="93910" bIns="46954" anchor="ctr"/>
          <a:lstStyle/>
          <a:p>
            <a:pPr algn="ctr" defTabSz="4507640" fontAlgn="auto">
              <a:spcBef>
                <a:spcPts val="0"/>
              </a:spcBef>
              <a:spcAft>
                <a:spcPts val="0"/>
              </a:spcAft>
              <a:defRPr/>
            </a:pPr>
            <a:endParaRPr lang="en-US" dirty="0"/>
          </a:p>
        </p:txBody>
      </p:sp>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4506913" rtl="0" fontAlgn="base">
        <a:spcBef>
          <a:spcPct val="0"/>
        </a:spcBef>
        <a:spcAft>
          <a:spcPct val="0"/>
        </a:spcAft>
        <a:defRPr sz="9000" kern="1200">
          <a:solidFill>
            <a:schemeClr val="bg1"/>
          </a:solidFill>
          <a:latin typeface="Trebuchet MS" pitchFamily="34" charset="0"/>
          <a:ea typeface="+mj-ea"/>
          <a:cs typeface="+mj-cs"/>
        </a:defRPr>
      </a:lvl1pPr>
      <a:lvl2pPr algn="ctr" defTabSz="4506913" rtl="0" fontAlgn="base">
        <a:spcBef>
          <a:spcPct val="0"/>
        </a:spcBef>
        <a:spcAft>
          <a:spcPct val="0"/>
        </a:spcAft>
        <a:defRPr sz="9000">
          <a:solidFill>
            <a:schemeClr val="bg1"/>
          </a:solidFill>
          <a:latin typeface="Trebuchet MS" panose="020B0603020202020204" pitchFamily="34" charset="0"/>
        </a:defRPr>
      </a:lvl2pPr>
      <a:lvl3pPr algn="ctr" defTabSz="4506913" rtl="0" fontAlgn="base">
        <a:spcBef>
          <a:spcPct val="0"/>
        </a:spcBef>
        <a:spcAft>
          <a:spcPct val="0"/>
        </a:spcAft>
        <a:defRPr sz="9000">
          <a:solidFill>
            <a:schemeClr val="bg1"/>
          </a:solidFill>
          <a:latin typeface="Trebuchet MS" panose="020B0603020202020204" pitchFamily="34" charset="0"/>
        </a:defRPr>
      </a:lvl3pPr>
      <a:lvl4pPr algn="ctr" defTabSz="4506913" rtl="0" fontAlgn="base">
        <a:spcBef>
          <a:spcPct val="0"/>
        </a:spcBef>
        <a:spcAft>
          <a:spcPct val="0"/>
        </a:spcAft>
        <a:defRPr sz="9000">
          <a:solidFill>
            <a:schemeClr val="bg1"/>
          </a:solidFill>
          <a:latin typeface="Trebuchet MS" panose="020B0603020202020204" pitchFamily="34" charset="0"/>
        </a:defRPr>
      </a:lvl4pPr>
      <a:lvl5pPr algn="ctr" defTabSz="4506913" rtl="0" fontAlgn="base">
        <a:spcBef>
          <a:spcPct val="0"/>
        </a:spcBef>
        <a:spcAft>
          <a:spcPct val="0"/>
        </a:spcAft>
        <a:defRPr sz="9000">
          <a:solidFill>
            <a:schemeClr val="bg1"/>
          </a:solidFill>
          <a:latin typeface="Trebuchet MS" panose="020B0603020202020204" pitchFamily="34" charset="0"/>
        </a:defRPr>
      </a:lvl5pPr>
      <a:lvl6pPr marL="457200" algn="ctr" defTabSz="4506913" rtl="0" fontAlgn="base">
        <a:spcBef>
          <a:spcPct val="0"/>
        </a:spcBef>
        <a:spcAft>
          <a:spcPct val="0"/>
        </a:spcAft>
        <a:defRPr sz="9000">
          <a:solidFill>
            <a:schemeClr val="bg1"/>
          </a:solidFill>
          <a:latin typeface="Trebuchet MS" panose="020B0603020202020204" pitchFamily="34" charset="0"/>
        </a:defRPr>
      </a:lvl6pPr>
      <a:lvl7pPr marL="914400" algn="ctr" defTabSz="4506913" rtl="0" fontAlgn="base">
        <a:spcBef>
          <a:spcPct val="0"/>
        </a:spcBef>
        <a:spcAft>
          <a:spcPct val="0"/>
        </a:spcAft>
        <a:defRPr sz="9000">
          <a:solidFill>
            <a:schemeClr val="bg1"/>
          </a:solidFill>
          <a:latin typeface="Trebuchet MS" panose="020B0603020202020204" pitchFamily="34" charset="0"/>
        </a:defRPr>
      </a:lvl7pPr>
      <a:lvl8pPr marL="1371600" algn="ctr" defTabSz="4506913" rtl="0" fontAlgn="base">
        <a:spcBef>
          <a:spcPct val="0"/>
        </a:spcBef>
        <a:spcAft>
          <a:spcPct val="0"/>
        </a:spcAft>
        <a:defRPr sz="9000">
          <a:solidFill>
            <a:schemeClr val="bg1"/>
          </a:solidFill>
          <a:latin typeface="Trebuchet MS" panose="020B0603020202020204" pitchFamily="34" charset="0"/>
        </a:defRPr>
      </a:lvl8pPr>
      <a:lvl9pPr marL="1828800" algn="ctr" defTabSz="4506913" rtl="0" fontAlgn="base">
        <a:spcBef>
          <a:spcPct val="0"/>
        </a:spcBef>
        <a:spcAft>
          <a:spcPct val="0"/>
        </a:spcAft>
        <a:defRPr sz="9000">
          <a:solidFill>
            <a:schemeClr val="bg1"/>
          </a:solidFill>
          <a:latin typeface="Trebuchet MS" panose="020B0603020202020204" pitchFamily="34" charset="0"/>
        </a:defRPr>
      </a:lvl9pPr>
    </p:titleStyle>
    <p:bodyStyle>
      <a:lvl1pPr marL="1689100" indent="-1689100" algn="l" defTabSz="4506913" rtl="0" fontAlgn="base">
        <a:spcBef>
          <a:spcPct val="20000"/>
        </a:spcBef>
        <a:spcAft>
          <a:spcPct val="0"/>
        </a:spcAft>
        <a:buFont typeface="Arial" panose="020B0604020202020204" pitchFamily="34" charset="0"/>
        <a:buChar char="•"/>
        <a:defRPr sz="15800" kern="1200">
          <a:solidFill>
            <a:schemeClr val="tx1"/>
          </a:solidFill>
          <a:latin typeface="+mn-lt"/>
          <a:ea typeface="+mn-ea"/>
          <a:cs typeface="+mn-cs"/>
        </a:defRPr>
      </a:lvl1pPr>
      <a:lvl2pPr marL="3662363" indent="-1408113" algn="l" defTabSz="4506913" rtl="0" fontAlgn="base">
        <a:spcBef>
          <a:spcPct val="20000"/>
        </a:spcBef>
        <a:spcAft>
          <a:spcPct val="0"/>
        </a:spcAft>
        <a:buFont typeface="Arial" panose="020B0604020202020204" pitchFamily="34" charset="0"/>
        <a:buChar char="–"/>
        <a:defRPr sz="13900" kern="1200">
          <a:solidFill>
            <a:schemeClr val="tx1"/>
          </a:solidFill>
          <a:latin typeface="+mn-lt"/>
          <a:ea typeface="+mn-ea"/>
          <a:cs typeface="+mn-cs"/>
        </a:defRPr>
      </a:lvl2pPr>
      <a:lvl3pPr marL="5634038" indent="-1125538" algn="l" defTabSz="4506913" rtl="0" fontAlgn="base">
        <a:spcBef>
          <a:spcPct val="20000"/>
        </a:spcBef>
        <a:spcAft>
          <a:spcPct val="0"/>
        </a:spcAft>
        <a:buFont typeface="Arial" panose="020B0604020202020204" pitchFamily="34" charset="0"/>
        <a:buChar char="•"/>
        <a:defRPr sz="11900" kern="1200">
          <a:solidFill>
            <a:schemeClr val="tx1"/>
          </a:solidFill>
          <a:latin typeface="+mn-lt"/>
          <a:ea typeface="+mn-ea"/>
          <a:cs typeface="+mn-cs"/>
        </a:defRPr>
      </a:lvl3pPr>
      <a:lvl4pPr marL="7888288" indent="-1125538" algn="l" defTabSz="4506913" rtl="0" fontAlgn="base">
        <a:spcBef>
          <a:spcPct val="20000"/>
        </a:spcBef>
        <a:spcAft>
          <a:spcPct val="0"/>
        </a:spcAft>
        <a:buFont typeface="Arial" panose="020B0604020202020204" pitchFamily="34" charset="0"/>
        <a:buChar char="–"/>
        <a:defRPr sz="9900" kern="1200">
          <a:solidFill>
            <a:schemeClr val="tx1"/>
          </a:solidFill>
          <a:latin typeface="+mn-lt"/>
          <a:ea typeface="+mn-ea"/>
          <a:cs typeface="+mn-cs"/>
        </a:defRPr>
      </a:lvl4pPr>
      <a:lvl5pPr marL="10140950" indent="-1125538" algn="l" defTabSz="4506913" rtl="0" fontAlgn="base">
        <a:spcBef>
          <a:spcPct val="20000"/>
        </a:spcBef>
        <a:spcAft>
          <a:spcPct val="0"/>
        </a:spcAft>
        <a:buFont typeface="Arial" panose="020B0604020202020204" pitchFamily="34" charset="0"/>
        <a:buChar char="»"/>
        <a:defRPr sz="9900" kern="1200">
          <a:solidFill>
            <a:schemeClr val="tx1"/>
          </a:solidFill>
          <a:latin typeface="+mn-lt"/>
          <a:ea typeface="+mn-ea"/>
          <a:cs typeface="+mn-cs"/>
        </a:defRPr>
      </a:lvl5pPr>
      <a:lvl6pPr marL="12396010"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6pPr>
      <a:lvl7pPr marL="14649828"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7pPr>
      <a:lvl8pPr marL="16903649"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8pPr>
      <a:lvl9pPr marL="19157469" indent="-1126911" algn="l" defTabSz="4507640" rtl="0" eaLnBrk="1" latinLnBrk="0" hangingPunct="1">
        <a:spcBef>
          <a:spcPct val="20000"/>
        </a:spcBef>
        <a:buFont typeface="Arial" pitchFamily="34" charset="0"/>
        <a:buChar char="•"/>
        <a:defRPr sz="9900" kern="1200">
          <a:solidFill>
            <a:schemeClr val="tx1"/>
          </a:solidFill>
          <a:latin typeface="+mn-lt"/>
          <a:ea typeface="+mn-ea"/>
          <a:cs typeface="+mn-cs"/>
        </a:defRPr>
      </a:lvl9pPr>
    </p:bodyStyle>
    <p:otherStyle>
      <a:defPPr>
        <a:defRPr lang="en-US"/>
      </a:defPPr>
      <a:lvl1pPr marL="0" algn="l" defTabSz="4507640" rtl="0" eaLnBrk="1" latinLnBrk="0" hangingPunct="1">
        <a:defRPr sz="8900" kern="1200">
          <a:solidFill>
            <a:schemeClr val="tx1"/>
          </a:solidFill>
          <a:latin typeface="+mn-lt"/>
          <a:ea typeface="+mn-ea"/>
          <a:cs typeface="+mn-cs"/>
        </a:defRPr>
      </a:lvl1pPr>
      <a:lvl2pPr marL="2253821" algn="l" defTabSz="4507640" rtl="0" eaLnBrk="1" latinLnBrk="0" hangingPunct="1">
        <a:defRPr sz="8900" kern="1200">
          <a:solidFill>
            <a:schemeClr val="tx1"/>
          </a:solidFill>
          <a:latin typeface="+mn-lt"/>
          <a:ea typeface="+mn-ea"/>
          <a:cs typeface="+mn-cs"/>
        </a:defRPr>
      </a:lvl2pPr>
      <a:lvl3pPr marL="4507640" algn="l" defTabSz="4507640" rtl="0" eaLnBrk="1" latinLnBrk="0" hangingPunct="1">
        <a:defRPr sz="8900" kern="1200">
          <a:solidFill>
            <a:schemeClr val="tx1"/>
          </a:solidFill>
          <a:latin typeface="+mn-lt"/>
          <a:ea typeface="+mn-ea"/>
          <a:cs typeface="+mn-cs"/>
        </a:defRPr>
      </a:lvl3pPr>
      <a:lvl4pPr marL="6761459" algn="l" defTabSz="4507640" rtl="0" eaLnBrk="1" latinLnBrk="0" hangingPunct="1">
        <a:defRPr sz="8900" kern="1200">
          <a:solidFill>
            <a:schemeClr val="tx1"/>
          </a:solidFill>
          <a:latin typeface="+mn-lt"/>
          <a:ea typeface="+mn-ea"/>
          <a:cs typeface="+mn-cs"/>
        </a:defRPr>
      </a:lvl4pPr>
      <a:lvl5pPr marL="9015279" algn="l" defTabSz="4507640" rtl="0" eaLnBrk="1" latinLnBrk="0" hangingPunct="1">
        <a:defRPr sz="8900" kern="1200">
          <a:solidFill>
            <a:schemeClr val="tx1"/>
          </a:solidFill>
          <a:latin typeface="+mn-lt"/>
          <a:ea typeface="+mn-ea"/>
          <a:cs typeface="+mn-cs"/>
        </a:defRPr>
      </a:lvl5pPr>
      <a:lvl6pPr marL="11269100" algn="l" defTabSz="4507640" rtl="0" eaLnBrk="1" latinLnBrk="0" hangingPunct="1">
        <a:defRPr sz="8900" kern="1200">
          <a:solidFill>
            <a:schemeClr val="tx1"/>
          </a:solidFill>
          <a:latin typeface="+mn-lt"/>
          <a:ea typeface="+mn-ea"/>
          <a:cs typeface="+mn-cs"/>
        </a:defRPr>
      </a:lvl6pPr>
      <a:lvl7pPr marL="13522921" algn="l" defTabSz="4507640" rtl="0" eaLnBrk="1" latinLnBrk="0" hangingPunct="1">
        <a:defRPr sz="8900" kern="1200">
          <a:solidFill>
            <a:schemeClr val="tx1"/>
          </a:solidFill>
          <a:latin typeface="+mn-lt"/>
          <a:ea typeface="+mn-ea"/>
          <a:cs typeface="+mn-cs"/>
        </a:defRPr>
      </a:lvl7pPr>
      <a:lvl8pPr marL="15776740" algn="l" defTabSz="4507640" rtl="0" eaLnBrk="1" latinLnBrk="0" hangingPunct="1">
        <a:defRPr sz="8900" kern="1200">
          <a:solidFill>
            <a:schemeClr val="tx1"/>
          </a:solidFill>
          <a:latin typeface="+mn-lt"/>
          <a:ea typeface="+mn-ea"/>
          <a:cs typeface="+mn-cs"/>
        </a:defRPr>
      </a:lvl8pPr>
      <a:lvl9pPr marL="18030561" algn="l" defTabSz="4507640" rtl="0" eaLnBrk="1" latinLnBrk="0" hangingPunct="1">
        <a:defRPr sz="8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oleObject" Target="../embeddings/oleObject4.bin"/><Relationship Id="rId3" Type="http://schemas.openxmlformats.org/officeDocument/2006/relationships/notesSlide" Target="../notesSlides/notesSlide1.xml"/><Relationship Id="rId7" Type="http://schemas.openxmlformats.org/officeDocument/2006/relationships/oleObject" Target="../embeddings/oleObject2.bin"/><Relationship Id="rId12" Type="http://schemas.openxmlformats.org/officeDocument/2006/relationships/image" Target="../media/image10.jpe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oleObject" Target="../embeddings/oleObject1.bin"/><Relationship Id="rId10" Type="http://schemas.openxmlformats.org/officeDocument/2006/relationships/image" Target="../media/image6.png"/><Relationship Id="rId4" Type="http://schemas.openxmlformats.org/officeDocument/2006/relationships/image" Target="../media/image8.emf"/><Relationship Id="rId9" Type="http://schemas.openxmlformats.org/officeDocument/2006/relationships/oleObject" Target="../embeddings/oleObject3.bin"/><Relationship Id="rId1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DB1"/>
        </a:solidFill>
        <a:effectLst/>
      </p:bgPr>
    </p:bg>
    <p:spTree>
      <p:nvGrpSpPr>
        <p:cNvPr id="1" name=""/>
        <p:cNvGrpSpPr/>
        <p:nvPr/>
      </p:nvGrpSpPr>
      <p:grpSpPr>
        <a:xfrm>
          <a:off x="0" y="0"/>
          <a:ext cx="0" cy="0"/>
          <a:chOff x="0" y="0"/>
          <a:chExt cx="0" cy="0"/>
        </a:xfrm>
      </p:grpSpPr>
      <p:sp>
        <p:nvSpPr>
          <p:cNvPr id="3074" name="Text Placeholder 1">
            <a:extLst>
              <a:ext uri="{FF2B5EF4-FFF2-40B4-BE49-F238E27FC236}">
                <a16:creationId xmlns:a16="http://schemas.microsoft.com/office/drawing/2014/main" id="{9BD4C69E-D2AA-427D-9D62-8FDDAA30AE2A}"/>
              </a:ext>
            </a:extLst>
          </p:cNvPr>
          <p:cNvSpPr>
            <a:spLocks noGrp="1"/>
          </p:cNvSpPr>
          <p:nvPr>
            <p:ph type="body" sz="quarter" idx="10"/>
          </p:nvPr>
        </p:nvSpPr>
        <p:spPr bwMode="auto">
          <a:xfrm>
            <a:off x="674688" y="7778750"/>
            <a:ext cx="15460662" cy="74358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r>
              <a:rPr lang="en-GB" altLang="en-US">
                <a:solidFill>
                  <a:schemeClr val="tx1"/>
                </a:solidFill>
              </a:rPr>
              <a:t>Regeneration is defined as a comprehensive process that aims to tackle a combination of social, economic, physical and environmental issues. The focus is on areas of disadvantage and where improvement can be made (Parliament UK, 2011).</a:t>
            </a:r>
          </a:p>
          <a:p>
            <a:r>
              <a:rPr lang="en-GB" altLang="en-US">
                <a:solidFill>
                  <a:schemeClr val="tx1"/>
                </a:solidFill>
              </a:rPr>
              <a:t>Efforts to improve conditions in Britain’s Poorest areas have been underway since at least 1945 (Roberts &amp; Sykes, 2005). The focus on the urban areas and town city centres has been broader since the Labour Government came into office in 1997, this trend has since grown, where redevelopment and the investment into local towns and deprived areas and communities have become an ongoing discussion.</a:t>
            </a:r>
          </a:p>
          <a:p>
            <a:r>
              <a:rPr lang="en-GB" altLang="en-US">
                <a:solidFill>
                  <a:schemeClr val="tx1"/>
                </a:solidFill>
              </a:rPr>
              <a:t>Llanelli town centre is within the county of Carmarthenshire situated in South Wales.  In recent years, Llanelli town centre has seen a decline in the number of customers using the shopping facilities with passing trade dwindling significant. The study has looked at regeneration within Wales with a focus on Llanelli town centre. Carmarthenshire County Council, with the help of the Welsh Government, has invested £60 million pound in five areas of Llanelli, as illustrated within table 1.</a:t>
            </a:r>
          </a:p>
          <a:p>
            <a:endParaRPr lang="en-US" altLang="en-US">
              <a:solidFill>
                <a:schemeClr val="tx1"/>
              </a:solidFill>
            </a:endParaRPr>
          </a:p>
        </p:txBody>
      </p:sp>
      <p:sp>
        <p:nvSpPr>
          <p:cNvPr id="3075" name="Text Placeholder 2">
            <a:extLst>
              <a:ext uri="{FF2B5EF4-FFF2-40B4-BE49-F238E27FC236}">
                <a16:creationId xmlns:a16="http://schemas.microsoft.com/office/drawing/2014/main" id="{3D6C52CA-71CB-4671-A844-FC72C444CCD4}"/>
              </a:ext>
            </a:extLst>
          </p:cNvPr>
          <p:cNvSpPr>
            <a:spLocks noGrp="1"/>
          </p:cNvSpPr>
          <p:nvPr>
            <p:ph type="body" sz="quarter" idx="11"/>
          </p:nvPr>
        </p:nvSpPr>
        <p:spPr bwMode="auto">
          <a:xfrm>
            <a:off x="687388" y="7021513"/>
            <a:ext cx="15449550" cy="820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r>
              <a:rPr lang="en-US" altLang="en-US">
                <a:solidFill>
                  <a:schemeClr val="tx1"/>
                </a:solidFill>
              </a:rPr>
              <a:t>Introduction</a:t>
            </a:r>
          </a:p>
        </p:txBody>
      </p:sp>
      <p:sp>
        <p:nvSpPr>
          <p:cNvPr id="3076" name="Picture Placeholder 4">
            <a:extLst>
              <a:ext uri="{FF2B5EF4-FFF2-40B4-BE49-F238E27FC236}">
                <a16:creationId xmlns:a16="http://schemas.microsoft.com/office/drawing/2014/main" id="{A63A7DE4-189A-4473-ABC3-42CF8ECB5E9D}"/>
              </a:ext>
            </a:extLst>
          </p:cNvPr>
          <p:cNvSpPr>
            <a:spLocks noGrp="1"/>
          </p:cNvSpPr>
          <p:nvPr>
            <p:ph type="pic" sz="quarter" idx="18"/>
          </p:nvPr>
        </p:nvSpPr>
        <p:spPr bwMode="auto">
          <a:xfrm>
            <a:off x="28757563" y="1625600"/>
            <a:ext cx="3295650" cy="3352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077" name="Text Placeholder 5">
            <a:extLst>
              <a:ext uri="{FF2B5EF4-FFF2-40B4-BE49-F238E27FC236}">
                <a16:creationId xmlns:a16="http://schemas.microsoft.com/office/drawing/2014/main" id="{599D0E8D-855F-4352-BE5F-05C1D3FD4500}"/>
              </a:ext>
            </a:extLst>
          </p:cNvPr>
          <p:cNvSpPr>
            <a:spLocks noGrp="1"/>
          </p:cNvSpPr>
          <p:nvPr>
            <p:ph type="body" sz="quarter" idx="20"/>
          </p:nvPr>
        </p:nvSpPr>
        <p:spPr bwMode="auto">
          <a:xfrm>
            <a:off x="687388" y="18949988"/>
            <a:ext cx="15452725" cy="820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r>
              <a:rPr lang="en-US" altLang="en-US">
                <a:solidFill>
                  <a:schemeClr val="tx1"/>
                </a:solidFill>
              </a:rPr>
              <a:t>Aim &amp; Objectives </a:t>
            </a:r>
          </a:p>
        </p:txBody>
      </p:sp>
      <p:sp>
        <p:nvSpPr>
          <p:cNvPr id="3078" name="Text Placeholder 6">
            <a:extLst>
              <a:ext uri="{FF2B5EF4-FFF2-40B4-BE49-F238E27FC236}">
                <a16:creationId xmlns:a16="http://schemas.microsoft.com/office/drawing/2014/main" id="{C94882C9-DAEF-4674-8180-1F00FBB45206}"/>
              </a:ext>
            </a:extLst>
          </p:cNvPr>
          <p:cNvSpPr>
            <a:spLocks noGrp="1"/>
          </p:cNvSpPr>
          <p:nvPr>
            <p:ph type="body" sz="quarter" idx="25"/>
          </p:nvPr>
        </p:nvSpPr>
        <p:spPr bwMode="auto">
          <a:xfrm>
            <a:off x="16600488" y="7021513"/>
            <a:ext cx="15449550" cy="820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r>
              <a:rPr lang="en-US" altLang="en-US">
                <a:solidFill>
                  <a:schemeClr val="tx1"/>
                </a:solidFill>
              </a:rPr>
              <a:t>Findings </a:t>
            </a:r>
          </a:p>
        </p:txBody>
      </p:sp>
      <p:sp>
        <p:nvSpPr>
          <p:cNvPr id="8" name="Text Placeholder 7">
            <a:extLst>
              <a:ext uri="{FF2B5EF4-FFF2-40B4-BE49-F238E27FC236}">
                <a16:creationId xmlns:a16="http://schemas.microsoft.com/office/drawing/2014/main" id="{5F73FD9D-70E0-4907-990C-A9BC2410BCFF}"/>
              </a:ext>
            </a:extLst>
          </p:cNvPr>
          <p:cNvSpPr>
            <a:spLocks noGrp="1"/>
          </p:cNvSpPr>
          <p:nvPr>
            <p:ph type="body" sz="quarter" idx="26"/>
          </p:nvPr>
        </p:nvSpPr>
        <p:spPr>
          <a:xfrm>
            <a:off x="16600488" y="7778750"/>
            <a:ext cx="15449550" cy="920750"/>
          </a:xfrm>
        </p:spPr>
        <p:txBody>
          <a:bodyPr/>
          <a:lstStyle/>
          <a:p>
            <a:pPr defTabSz="4507640" fontAlgn="auto">
              <a:spcAft>
                <a:spcPts val="0"/>
              </a:spcAft>
              <a:defRPr/>
            </a:pPr>
            <a:endParaRPr lang="en-US" dirty="0"/>
          </a:p>
        </p:txBody>
      </p:sp>
      <p:sp>
        <p:nvSpPr>
          <p:cNvPr id="3080" name="Text Placeholder 8">
            <a:extLst>
              <a:ext uri="{FF2B5EF4-FFF2-40B4-BE49-F238E27FC236}">
                <a16:creationId xmlns:a16="http://schemas.microsoft.com/office/drawing/2014/main" id="{6A06E1C6-B8C4-4BFE-B0A2-3832D59D9ACA}"/>
              </a:ext>
            </a:extLst>
          </p:cNvPr>
          <p:cNvSpPr>
            <a:spLocks noGrp="1"/>
          </p:cNvSpPr>
          <p:nvPr>
            <p:ph type="body" sz="quarter" idx="27"/>
          </p:nvPr>
        </p:nvSpPr>
        <p:spPr bwMode="auto">
          <a:xfrm>
            <a:off x="16600488" y="18973800"/>
            <a:ext cx="15444787" cy="8207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r>
              <a:rPr lang="en-US" altLang="en-US">
                <a:solidFill>
                  <a:schemeClr val="tx1"/>
                </a:solidFill>
              </a:rPr>
              <a:t>Discussion</a:t>
            </a:r>
          </a:p>
        </p:txBody>
      </p:sp>
      <p:sp>
        <p:nvSpPr>
          <p:cNvPr id="10" name="Text Placeholder 9">
            <a:extLst>
              <a:ext uri="{FF2B5EF4-FFF2-40B4-BE49-F238E27FC236}">
                <a16:creationId xmlns:a16="http://schemas.microsoft.com/office/drawing/2014/main" id="{553C55E0-E53C-44BF-AA68-6F1210269DAA}"/>
              </a:ext>
            </a:extLst>
          </p:cNvPr>
          <p:cNvSpPr>
            <a:spLocks noGrp="1"/>
          </p:cNvSpPr>
          <p:nvPr>
            <p:ph type="body" sz="quarter" idx="28"/>
          </p:nvPr>
        </p:nvSpPr>
        <p:spPr>
          <a:xfrm>
            <a:off x="16595725" y="19786600"/>
            <a:ext cx="15449550" cy="6864350"/>
          </a:xfrm>
        </p:spPr>
        <p:txBody>
          <a:bodyPr/>
          <a:lstStyle/>
          <a:p>
            <a:pPr defTabSz="4507640" fontAlgn="auto">
              <a:spcAft>
                <a:spcPts val="0"/>
              </a:spcAft>
              <a:defRPr/>
            </a:pPr>
            <a:r>
              <a:rPr lang="en-GB" sz="2400" dirty="0">
                <a:solidFill>
                  <a:schemeClr val="tx1"/>
                </a:solidFill>
                <a:latin typeface="+mn-lt"/>
              </a:rPr>
              <a:t>The results from the primary research which includes, the questionnaires and interviews conducted with local traders are showing a pattern consistent with the recommendations that were made within the </a:t>
            </a:r>
            <a:r>
              <a:rPr lang="en-GB" sz="2400" dirty="0" err="1">
                <a:solidFill>
                  <a:schemeClr val="tx1"/>
                </a:solidFill>
                <a:latin typeface="+mn-lt"/>
              </a:rPr>
              <a:t>Portas</a:t>
            </a:r>
            <a:r>
              <a:rPr lang="en-GB" sz="2400" dirty="0">
                <a:solidFill>
                  <a:schemeClr val="tx1"/>
                </a:solidFill>
                <a:latin typeface="+mn-lt"/>
              </a:rPr>
              <a:t> review. </a:t>
            </a:r>
          </a:p>
          <a:p>
            <a:pPr defTabSz="4507640" fontAlgn="auto">
              <a:spcAft>
                <a:spcPts val="0"/>
              </a:spcAft>
              <a:defRPr/>
            </a:pPr>
            <a:r>
              <a:rPr lang="en-GB" sz="2400" dirty="0">
                <a:solidFill>
                  <a:schemeClr val="tx1"/>
                </a:solidFill>
                <a:latin typeface="+mn-lt"/>
              </a:rPr>
              <a:t>The secondary research shows that the local high street is suffering.  The main reasons being due to the recession which hit the economy hard in 2008, the continuing downturn is still having an impact on customers shopping trends.  The decline in consumer spending is having a big effect on retailers which leads to too many going out of business as profits are low or non-existent.   Another factor is the growing existence for Retail parks and online shopping.  Llanelli has experienced this disadvantage for years as new businesses setting up choose the retail park instead of the town centre.  This has a detrimental effect on the footfall of shoppers within the town centre. </a:t>
            </a:r>
          </a:p>
          <a:p>
            <a:pPr defTabSz="4507640" fontAlgn="auto">
              <a:spcAft>
                <a:spcPts val="0"/>
              </a:spcAft>
              <a:defRPr/>
            </a:pPr>
            <a:r>
              <a:rPr lang="en-GB" sz="2400" dirty="0">
                <a:solidFill>
                  <a:schemeClr val="tx1"/>
                </a:solidFill>
                <a:latin typeface="+mn-lt"/>
              </a:rPr>
              <a:t>The Government support through community led regeneration programmes are now taking a new approach in supporting the local communities and TCS.  The support is available via the Regional Growth Fund which is the largest programme in the Governments financial tables.  All applications are completed to the European Regional Development Fund.  The new approach to regeneration and the emphasis being on community initiatives and town centre modernisation now means that the local councils can coordinate the programmes and funding can be allocated accordingly. </a:t>
            </a:r>
          </a:p>
          <a:p>
            <a:pPr defTabSz="4507640" fontAlgn="auto">
              <a:spcAft>
                <a:spcPts val="0"/>
              </a:spcAft>
              <a:defRPr/>
            </a:pPr>
            <a:endParaRPr lang="en-US" dirty="0"/>
          </a:p>
          <a:p>
            <a:pPr defTabSz="4507640" fontAlgn="auto">
              <a:spcAft>
                <a:spcPts val="0"/>
              </a:spcAft>
              <a:defRPr/>
            </a:pPr>
            <a:endParaRPr lang="en-US" dirty="0"/>
          </a:p>
        </p:txBody>
      </p:sp>
      <p:sp>
        <p:nvSpPr>
          <p:cNvPr id="3082" name="Text Placeholder 10">
            <a:extLst>
              <a:ext uri="{FF2B5EF4-FFF2-40B4-BE49-F238E27FC236}">
                <a16:creationId xmlns:a16="http://schemas.microsoft.com/office/drawing/2014/main" id="{5DC7F475-47CD-41F0-9B26-85FCA934437C}"/>
              </a:ext>
            </a:extLst>
          </p:cNvPr>
          <p:cNvSpPr>
            <a:spLocks noGrp="1"/>
          </p:cNvSpPr>
          <p:nvPr>
            <p:ph type="body" sz="quarter" idx="29"/>
          </p:nvPr>
        </p:nvSpPr>
        <p:spPr bwMode="auto">
          <a:xfrm>
            <a:off x="17695863" y="34212213"/>
            <a:ext cx="6943725" cy="8207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r>
              <a:rPr lang="en-US" altLang="en-US">
                <a:solidFill>
                  <a:schemeClr val="tx1"/>
                </a:solidFill>
              </a:rPr>
              <a:t>Recommendations</a:t>
            </a:r>
          </a:p>
        </p:txBody>
      </p:sp>
      <p:sp>
        <p:nvSpPr>
          <p:cNvPr id="12" name="Text Placeholder 11">
            <a:extLst>
              <a:ext uri="{FF2B5EF4-FFF2-40B4-BE49-F238E27FC236}">
                <a16:creationId xmlns:a16="http://schemas.microsoft.com/office/drawing/2014/main" id="{BBEB23C1-200D-48B1-ACF8-6460D5BED45F}"/>
              </a:ext>
            </a:extLst>
          </p:cNvPr>
          <p:cNvSpPr>
            <a:spLocks noGrp="1"/>
          </p:cNvSpPr>
          <p:nvPr>
            <p:ph type="body" sz="quarter" idx="30"/>
          </p:nvPr>
        </p:nvSpPr>
        <p:spPr>
          <a:xfrm>
            <a:off x="17102138" y="35409188"/>
            <a:ext cx="7413625" cy="5294312"/>
          </a:xfrm>
        </p:spPr>
        <p:txBody>
          <a:bodyPr/>
          <a:lstStyle/>
          <a:p>
            <a:pPr marL="514350" indent="-514350" defTabSz="4507640" fontAlgn="auto">
              <a:spcAft>
                <a:spcPts val="0"/>
              </a:spcAft>
              <a:buFont typeface="Arial" panose="020B0604020202020204" pitchFamily="34" charset="0"/>
              <a:buAutoNum type="arabicPeriod"/>
              <a:defRPr/>
            </a:pPr>
            <a:r>
              <a:rPr lang="en-GB" sz="2400" dirty="0">
                <a:solidFill>
                  <a:schemeClr val="tx1"/>
                </a:solidFill>
              </a:rPr>
              <a:t>Reduce parking charges or offer free parking on allocated days</a:t>
            </a:r>
          </a:p>
          <a:p>
            <a:pPr defTabSz="4507640" fontAlgn="auto">
              <a:spcAft>
                <a:spcPts val="0"/>
              </a:spcAft>
              <a:defRPr/>
            </a:pPr>
            <a:endParaRPr lang="en-GB" sz="2400" dirty="0">
              <a:solidFill>
                <a:schemeClr val="tx1"/>
              </a:solidFill>
            </a:endParaRPr>
          </a:p>
          <a:p>
            <a:pPr marL="514350" indent="-514350" defTabSz="4507640" fontAlgn="auto">
              <a:spcAft>
                <a:spcPts val="0"/>
              </a:spcAft>
              <a:buFont typeface="Arial" panose="020B0604020202020204" pitchFamily="34" charset="0"/>
              <a:buAutoNum type="arabicPeriod" startAt="2"/>
              <a:defRPr/>
            </a:pPr>
            <a:r>
              <a:rPr lang="en-GB" sz="2400" dirty="0">
                <a:solidFill>
                  <a:schemeClr val="tx1"/>
                </a:solidFill>
              </a:rPr>
              <a:t>New retailers within Llanelli town centre</a:t>
            </a:r>
          </a:p>
          <a:p>
            <a:pPr defTabSz="4507640" fontAlgn="auto">
              <a:spcAft>
                <a:spcPts val="0"/>
              </a:spcAft>
              <a:defRPr/>
            </a:pPr>
            <a:endParaRPr lang="en-GB" sz="2400" dirty="0">
              <a:solidFill>
                <a:schemeClr val="tx1"/>
              </a:solidFill>
            </a:endParaRPr>
          </a:p>
          <a:p>
            <a:pPr marL="514350" indent="-514350" defTabSz="4507640" fontAlgn="auto">
              <a:spcAft>
                <a:spcPts val="0"/>
              </a:spcAft>
              <a:buFont typeface="Arial" panose="020B0604020202020204" pitchFamily="34" charset="0"/>
              <a:buAutoNum type="arabicPeriod" startAt="3"/>
              <a:defRPr/>
            </a:pPr>
            <a:r>
              <a:rPr lang="en-GB" sz="2400" dirty="0">
                <a:solidFill>
                  <a:schemeClr val="tx1"/>
                </a:solidFill>
              </a:rPr>
              <a:t>Business Rates</a:t>
            </a:r>
          </a:p>
          <a:p>
            <a:pPr defTabSz="4507640" fontAlgn="auto">
              <a:spcAft>
                <a:spcPts val="0"/>
              </a:spcAft>
              <a:defRPr/>
            </a:pPr>
            <a:endParaRPr lang="en-GB" sz="2400" dirty="0">
              <a:solidFill>
                <a:schemeClr val="tx1"/>
              </a:solidFill>
            </a:endParaRPr>
          </a:p>
          <a:p>
            <a:pPr marL="514350" indent="-514350" defTabSz="4507640" fontAlgn="auto">
              <a:spcAft>
                <a:spcPts val="0"/>
              </a:spcAft>
              <a:buFont typeface="Arial" panose="020B0604020202020204" pitchFamily="34" charset="0"/>
              <a:buAutoNum type="arabicPeriod" startAt="4"/>
              <a:defRPr/>
            </a:pPr>
            <a:r>
              <a:rPr lang="en-GB" sz="2400" dirty="0">
                <a:solidFill>
                  <a:schemeClr val="tx1"/>
                </a:solidFill>
              </a:rPr>
              <a:t>New look on buildings</a:t>
            </a:r>
          </a:p>
          <a:p>
            <a:pPr defTabSz="4507640" fontAlgn="auto">
              <a:spcAft>
                <a:spcPts val="0"/>
              </a:spcAft>
              <a:defRPr/>
            </a:pPr>
            <a:endParaRPr lang="en-GB" sz="2400" dirty="0">
              <a:solidFill>
                <a:schemeClr val="tx1"/>
              </a:solidFill>
            </a:endParaRPr>
          </a:p>
          <a:p>
            <a:pPr defTabSz="4507640" fontAlgn="auto">
              <a:spcAft>
                <a:spcPts val="0"/>
              </a:spcAft>
              <a:defRPr/>
            </a:pPr>
            <a:r>
              <a:rPr lang="en-GB" sz="2400" dirty="0">
                <a:solidFill>
                  <a:schemeClr val="tx1"/>
                </a:solidFill>
              </a:rPr>
              <a:t>5.   Liaison Officer to be appointed</a:t>
            </a:r>
          </a:p>
          <a:p>
            <a:pPr defTabSz="4507640" fontAlgn="auto">
              <a:spcAft>
                <a:spcPts val="0"/>
              </a:spcAft>
              <a:defRPr/>
            </a:pPr>
            <a:endParaRPr lang="en-US" dirty="0">
              <a:solidFill>
                <a:schemeClr val="tx1"/>
              </a:solidFill>
            </a:endParaRPr>
          </a:p>
        </p:txBody>
      </p:sp>
      <p:sp>
        <p:nvSpPr>
          <p:cNvPr id="13" name="Text Placeholder 12">
            <a:extLst>
              <a:ext uri="{FF2B5EF4-FFF2-40B4-BE49-F238E27FC236}">
                <a16:creationId xmlns:a16="http://schemas.microsoft.com/office/drawing/2014/main" id="{A763A2EB-67CB-46A1-BC0C-11265F98C1AE}"/>
              </a:ext>
            </a:extLst>
          </p:cNvPr>
          <p:cNvSpPr>
            <a:spLocks noGrp="1"/>
          </p:cNvSpPr>
          <p:nvPr>
            <p:ph type="body" sz="quarter" idx="95"/>
          </p:nvPr>
        </p:nvSpPr>
        <p:spPr>
          <a:xfrm>
            <a:off x="-15786100" y="25755600"/>
            <a:ext cx="15519400" cy="820738"/>
          </a:xfrm>
        </p:spPr>
        <p:txBody>
          <a:bodyPr/>
          <a:lstStyle/>
          <a:p>
            <a:pPr marL="1690365" indent="-1690365" defTabSz="4507640" fontAlgn="auto">
              <a:spcAft>
                <a:spcPts val="0"/>
              </a:spcAft>
              <a:defRPr/>
            </a:pPr>
            <a:endParaRPr lang="en-US"/>
          </a:p>
        </p:txBody>
      </p:sp>
      <p:sp>
        <p:nvSpPr>
          <p:cNvPr id="14" name="Text Placeholder 13">
            <a:extLst>
              <a:ext uri="{FF2B5EF4-FFF2-40B4-BE49-F238E27FC236}">
                <a16:creationId xmlns:a16="http://schemas.microsoft.com/office/drawing/2014/main" id="{FA8B5552-0800-4969-976C-B83A79DF6748}"/>
              </a:ext>
            </a:extLst>
          </p:cNvPr>
          <p:cNvSpPr>
            <a:spLocks noGrp="1"/>
          </p:cNvSpPr>
          <p:nvPr>
            <p:ph type="body" sz="quarter" idx="96"/>
          </p:nvPr>
        </p:nvSpPr>
        <p:spPr>
          <a:xfrm>
            <a:off x="674688" y="19765963"/>
            <a:ext cx="15462250" cy="919162"/>
          </a:xfrm>
        </p:spPr>
        <p:txBody>
          <a:bodyPr/>
          <a:lstStyle/>
          <a:p>
            <a:pPr defTabSz="4507640" fontAlgn="auto">
              <a:spcAft>
                <a:spcPts val="0"/>
              </a:spcAft>
              <a:defRPr/>
            </a:pPr>
            <a:endParaRPr lang="en-US" dirty="0"/>
          </a:p>
        </p:txBody>
      </p:sp>
      <p:sp>
        <p:nvSpPr>
          <p:cNvPr id="15" name="Text Placeholder 14">
            <a:extLst>
              <a:ext uri="{FF2B5EF4-FFF2-40B4-BE49-F238E27FC236}">
                <a16:creationId xmlns:a16="http://schemas.microsoft.com/office/drawing/2014/main" id="{A1CEEDB2-B330-4DE2-8A4C-59A9014DFC57}"/>
              </a:ext>
            </a:extLst>
          </p:cNvPr>
          <p:cNvSpPr>
            <a:spLocks noGrp="1"/>
          </p:cNvSpPr>
          <p:nvPr>
            <p:ph type="body" sz="quarter" idx="107"/>
          </p:nvPr>
        </p:nvSpPr>
        <p:spPr>
          <a:xfrm>
            <a:off x="-15786100" y="29629100"/>
            <a:ext cx="15533687" cy="919163"/>
          </a:xfrm>
        </p:spPr>
        <p:txBody>
          <a:bodyPr/>
          <a:lstStyle/>
          <a:p>
            <a:pPr defTabSz="4507640" fontAlgn="auto">
              <a:spcAft>
                <a:spcPts val="0"/>
              </a:spcAft>
              <a:defRPr/>
            </a:pPr>
            <a:endParaRPr lang="en-US"/>
          </a:p>
        </p:txBody>
      </p:sp>
      <p:sp>
        <p:nvSpPr>
          <p:cNvPr id="16" name="Text Placeholder 15">
            <a:extLst>
              <a:ext uri="{FF2B5EF4-FFF2-40B4-BE49-F238E27FC236}">
                <a16:creationId xmlns:a16="http://schemas.microsoft.com/office/drawing/2014/main" id="{9C657A53-792B-4452-B87E-D0D703CCD313}"/>
              </a:ext>
            </a:extLst>
          </p:cNvPr>
          <p:cNvSpPr>
            <a:spLocks noGrp="1"/>
          </p:cNvSpPr>
          <p:nvPr>
            <p:ph type="body" sz="quarter" idx="116"/>
          </p:nvPr>
        </p:nvSpPr>
        <p:spPr>
          <a:xfrm>
            <a:off x="-15786100" y="29629100"/>
            <a:ext cx="15533687" cy="919163"/>
          </a:xfrm>
        </p:spPr>
        <p:txBody>
          <a:bodyPr/>
          <a:lstStyle/>
          <a:p>
            <a:pPr defTabSz="4507640" fontAlgn="auto">
              <a:spcAft>
                <a:spcPts val="0"/>
              </a:spcAft>
              <a:defRPr/>
            </a:pPr>
            <a:endParaRPr lang="en-US"/>
          </a:p>
        </p:txBody>
      </p:sp>
      <p:sp>
        <p:nvSpPr>
          <p:cNvPr id="17" name="Text Placeholder 16">
            <a:extLst>
              <a:ext uri="{FF2B5EF4-FFF2-40B4-BE49-F238E27FC236}">
                <a16:creationId xmlns:a16="http://schemas.microsoft.com/office/drawing/2014/main" id="{B9246383-DAAC-4795-BAE9-5377440AA7C2}"/>
              </a:ext>
            </a:extLst>
          </p:cNvPr>
          <p:cNvSpPr>
            <a:spLocks noGrp="1"/>
          </p:cNvSpPr>
          <p:nvPr>
            <p:ph type="body" sz="quarter" idx="117"/>
          </p:nvPr>
        </p:nvSpPr>
        <p:spPr>
          <a:xfrm>
            <a:off x="-15786100" y="29629100"/>
            <a:ext cx="15533687" cy="919163"/>
          </a:xfrm>
        </p:spPr>
        <p:txBody>
          <a:bodyPr/>
          <a:lstStyle/>
          <a:p>
            <a:pPr defTabSz="4507640" fontAlgn="auto">
              <a:spcAft>
                <a:spcPts val="0"/>
              </a:spcAft>
              <a:defRPr/>
            </a:pPr>
            <a:endParaRPr lang="en-US"/>
          </a:p>
        </p:txBody>
      </p:sp>
      <p:sp>
        <p:nvSpPr>
          <p:cNvPr id="18" name="Text Placeholder 17">
            <a:extLst>
              <a:ext uri="{FF2B5EF4-FFF2-40B4-BE49-F238E27FC236}">
                <a16:creationId xmlns:a16="http://schemas.microsoft.com/office/drawing/2014/main" id="{505B3139-465A-40F6-B6DA-81F835A122FA}"/>
              </a:ext>
            </a:extLst>
          </p:cNvPr>
          <p:cNvSpPr>
            <a:spLocks noGrp="1"/>
          </p:cNvSpPr>
          <p:nvPr>
            <p:ph type="body" sz="quarter" idx="118"/>
          </p:nvPr>
        </p:nvSpPr>
        <p:spPr>
          <a:xfrm>
            <a:off x="-15786100" y="29629100"/>
            <a:ext cx="15533687" cy="919163"/>
          </a:xfrm>
        </p:spPr>
        <p:txBody>
          <a:bodyPr/>
          <a:lstStyle/>
          <a:p>
            <a:pPr defTabSz="4507640" fontAlgn="auto">
              <a:spcAft>
                <a:spcPts val="0"/>
              </a:spcAft>
              <a:defRPr/>
            </a:pPr>
            <a:endParaRPr lang="en-US"/>
          </a:p>
        </p:txBody>
      </p:sp>
      <p:sp>
        <p:nvSpPr>
          <p:cNvPr id="19" name="Text Placeholder 18">
            <a:extLst>
              <a:ext uri="{FF2B5EF4-FFF2-40B4-BE49-F238E27FC236}">
                <a16:creationId xmlns:a16="http://schemas.microsoft.com/office/drawing/2014/main" id="{05DF1A6E-28A5-444F-9725-1E2C50B22ADD}"/>
              </a:ext>
            </a:extLst>
          </p:cNvPr>
          <p:cNvSpPr>
            <a:spLocks noGrp="1"/>
          </p:cNvSpPr>
          <p:nvPr>
            <p:ph type="body" sz="quarter" idx="119"/>
          </p:nvPr>
        </p:nvSpPr>
        <p:spPr>
          <a:xfrm>
            <a:off x="-15786100" y="29629100"/>
            <a:ext cx="15533687" cy="919163"/>
          </a:xfrm>
        </p:spPr>
        <p:txBody>
          <a:bodyPr/>
          <a:lstStyle/>
          <a:p>
            <a:pPr defTabSz="4507640" fontAlgn="auto">
              <a:spcAft>
                <a:spcPts val="0"/>
              </a:spcAft>
              <a:defRPr/>
            </a:pPr>
            <a:endParaRPr lang="en-US"/>
          </a:p>
        </p:txBody>
      </p:sp>
      <p:sp>
        <p:nvSpPr>
          <p:cNvPr id="20" name="Text Placeholder 19">
            <a:extLst>
              <a:ext uri="{FF2B5EF4-FFF2-40B4-BE49-F238E27FC236}">
                <a16:creationId xmlns:a16="http://schemas.microsoft.com/office/drawing/2014/main" id="{DA693C44-3F3C-48F3-9A79-A1AFC845A53B}"/>
              </a:ext>
            </a:extLst>
          </p:cNvPr>
          <p:cNvSpPr>
            <a:spLocks noGrp="1"/>
          </p:cNvSpPr>
          <p:nvPr>
            <p:ph type="body" sz="quarter" idx="120"/>
          </p:nvPr>
        </p:nvSpPr>
        <p:spPr>
          <a:xfrm>
            <a:off x="-15786100" y="29629100"/>
            <a:ext cx="15533687" cy="919163"/>
          </a:xfrm>
        </p:spPr>
        <p:txBody>
          <a:bodyPr/>
          <a:lstStyle/>
          <a:p>
            <a:pPr defTabSz="4507640" fontAlgn="auto">
              <a:spcAft>
                <a:spcPts val="0"/>
              </a:spcAft>
              <a:defRPr/>
            </a:pPr>
            <a:endParaRPr lang="en-US"/>
          </a:p>
        </p:txBody>
      </p:sp>
      <p:sp>
        <p:nvSpPr>
          <p:cNvPr id="21" name="Text Placeholder 20">
            <a:extLst>
              <a:ext uri="{FF2B5EF4-FFF2-40B4-BE49-F238E27FC236}">
                <a16:creationId xmlns:a16="http://schemas.microsoft.com/office/drawing/2014/main" id="{F03704D2-253A-4F68-982A-0B4722B80455}"/>
              </a:ext>
            </a:extLst>
          </p:cNvPr>
          <p:cNvSpPr>
            <a:spLocks noGrp="1"/>
          </p:cNvSpPr>
          <p:nvPr>
            <p:ph type="body" sz="quarter" idx="121"/>
          </p:nvPr>
        </p:nvSpPr>
        <p:spPr>
          <a:xfrm>
            <a:off x="-15786100" y="29629100"/>
            <a:ext cx="15533687" cy="919163"/>
          </a:xfrm>
        </p:spPr>
        <p:txBody>
          <a:bodyPr/>
          <a:lstStyle/>
          <a:p>
            <a:pPr defTabSz="4507640" fontAlgn="auto">
              <a:spcAft>
                <a:spcPts val="0"/>
              </a:spcAft>
              <a:defRPr/>
            </a:pPr>
            <a:endParaRPr lang="en-US"/>
          </a:p>
        </p:txBody>
      </p:sp>
      <p:sp>
        <p:nvSpPr>
          <p:cNvPr id="22" name="Text Placeholder 21">
            <a:extLst>
              <a:ext uri="{FF2B5EF4-FFF2-40B4-BE49-F238E27FC236}">
                <a16:creationId xmlns:a16="http://schemas.microsoft.com/office/drawing/2014/main" id="{8B174849-6525-4975-982C-32466CC65780}"/>
              </a:ext>
            </a:extLst>
          </p:cNvPr>
          <p:cNvSpPr>
            <a:spLocks noGrp="1"/>
          </p:cNvSpPr>
          <p:nvPr>
            <p:ph type="body" sz="quarter" idx="122"/>
          </p:nvPr>
        </p:nvSpPr>
        <p:spPr>
          <a:xfrm>
            <a:off x="-15786100" y="29629100"/>
            <a:ext cx="15533687" cy="919163"/>
          </a:xfrm>
        </p:spPr>
        <p:txBody>
          <a:bodyPr/>
          <a:lstStyle/>
          <a:p>
            <a:pPr defTabSz="4507640" fontAlgn="auto">
              <a:spcAft>
                <a:spcPts val="0"/>
              </a:spcAft>
              <a:defRPr/>
            </a:pPr>
            <a:endParaRPr lang="en-US"/>
          </a:p>
        </p:txBody>
      </p:sp>
      <p:sp>
        <p:nvSpPr>
          <p:cNvPr id="23" name="Text Placeholder 22">
            <a:extLst>
              <a:ext uri="{FF2B5EF4-FFF2-40B4-BE49-F238E27FC236}">
                <a16:creationId xmlns:a16="http://schemas.microsoft.com/office/drawing/2014/main" id="{1D1A102E-7178-4104-B1E6-40113EC18E28}"/>
              </a:ext>
            </a:extLst>
          </p:cNvPr>
          <p:cNvSpPr>
            <a:spLocks noGrp="1"/>
          </p:cNvSpPr>
          <p:nvPr>
            <p:ph type="body" sz="quarter" idx="123"/>
          </p:nvPr>
        </p:nvSpPr>
        <p:spPr>
          <a:xfrm>
            <a:off x="-15786100" y="29629100"/>
            <a:ext cx="15533687" cy="919163"/>
          </a:xfrm>
        </p:spPr>
        <p:txBody>
          <a:bodyPr/>
          <a:lstStyle/>
          <a:p>
            <a:pPr defTabSz="4507640" fontAlgn="auto">
              <a:spcAft>
                <a:spcPts val="0"/>
              </a:spcAft>
              <a:defRPr/>
            </a:pPr>
            <a:endParaRPr lang="en-US"/>
          </a:p>
        </p:txBody>
      </p:sp>
      <p:sp>
        <p:nvSpPr>
          <p:cNvPr id="24" name="Text Placeholder 23">
            <a:extLst>
              <a:ext uri="{FF2B5EF4-FFF2-40B4-BE49-F238E27FC236}">
                <a16:creationId xmlns:a16="http://schemas.microsoft.com/office/drawing/2014/main" id="{92B8F19B-C85C-401E-A9EE-99AC1ACD4B67}"/>
              </a:ext>
            </a:extLst>
          </p:cNvPr>
          <p:cNvSpPr>
            <a:spLocks noGrp="1"/>
          </p:cNvSpPr>
          <p:nvPr>
            <p:ph type="body" sz="quarter" idx="124"/>
          </p:nvPr>
        </p:nvSpPr>
        <p:spPr>
          <a:xfrm>
            <a:off x="-15786100" y="29629100"/>
            <a:ext cx="15533687" cy="919163"/>
          </a:xfrm>
        </p:spPr>
        <p:txBody>
          <a:bodyPr/>
          <a:lstStyle/>
          <a:p>
            <a:pPr defTabSz="4507640" fontAlgn="auto">
              <a:spcAft>
                <a:spcPts val="0"/>
              </a:spcAft>
              <a:defRPr/>
            </a:pPr>
            <a:endParaRPr lang="en-US"/>
          </a:p>
        </p:txBody>
      </p:sp>
      <p:sp>
        <p:nvSpPr>
          <p:cNvPr id="25" name="Text Placeholder 24">
            <a:extLst>
              <a:ext uri="{FF2B5EF4-FFF2-40B4-BE49-F238E27FC236}">
                <a16:creationId xmlns:a16="http://schemas.microsoft.com/office/drawing/2014/main" id="{41FBBBC4-64C6-4BE4-B480-E6F6DA2F717D}"/>
              </a:ext>
            </a:extLst>
          </p:cNvPr>
          <p:cNvSpPr>
            <a:spLocks noGrp="1"/>
          </p:cNvSpPr>
          <p:nvPr>
            <p:ph type="body" sz="quarter" idx="125"/>
          </p:nvPr>
        </p:nvSpPr>
        <p:spPr>
          <a:xfrm>
            <a:off x="-15786100" y="29629100"/>
            <a:ext cx="15533687" cy="919163"/>
          </a:xfrm>
        </p:spPr>
        <p:txBody>
          <a:bodyPr/>
          <a:lstStyle/>
          <a:p>
            <a:pPr defTabSz="4507640" fontAlgn="auto">
              <a:spcAft>
                <a:spcPts val="0"/>
              </a:spcAft>
              <a:defRPr/>
            </a:pPr>
            <a:endParaRPr lang="en-US"/>
          </a:p>
        </p:txBody>
      </p:sp>
      <p:sp>
        <p:nvSpPr>
          <p:cNvPr id="3097" name="Picture Placeholder 25">
            <a:extLst>
              <a:ext uri="{FF2B5EF4-FFF2-40B4-BE49-F238E27FC236}">
                <a16:creationId xmlns:a16="http://schemas.microsoft.com/office/drawing/2014/main" id="{DB3BADE6-6144-4F6C-9CAD-EB920BF12729}"/>
              </a:ext>
            </a:extLst>
          </p:cNvPr>
          <p:cNvSpPr>
            <a:spLocks noGrp="1"/>
          </p:cNvSpPr>
          <p:nvPr>
            <p:ph type="pic" sz="quarter" idx="115"/>
          </p:nvPr>
        </p:nvSpPr>
        <p:spPr bwMode="auto">
          <a:xfrm>
            <a:off x="-11126788" y="33731200"/>
            <a:ext cx="6989763" cy="7645400"/>
          </a:xfrm>
          <a:ln>
            <a:miter lim="800000"/>
            <a:headEnd/>
            <a:tailEnd/>
          </a:ln>
        </p:spPr>
      </p:sp>
      <p:sp>
        <p:nvSpPr>
          <p:cNvPr id="3098" name="Picture Placeholder 26">
            <a:extLst>
              <a:ext uri="{FF2B5EF4-FFF2-40B4-BE49-F238E27FC236}">
                <a16:creationId xmlns:a16="http://schemas.microsoft.com/office/drawing/2014/main" id="{36AAFB64-70CD-4CC5-986D-5FD7A6D0AD56}"/>
              </a:ext>
            </a:extLst>
          </p:cNvPr>
          <p:cNvSpPr>
            <a:spLocks noGrp="1"/>
          </p:cNvSpPr>
          <p:nvPr>
            <p:ph type="pic" sz="quarter" idx="126"/>
          </p:nvPr>
        </p:nvSpPr>
        <p:spPr bwMode="auto">
          <a:xfrm>
            <a:off x="-11126788" y="33731200"/>
            <a:ext cx="6989763" cy="7645400"/>
          </a:xfrm>
          <a:ln>
            <a:miter lim="800000"/>
            <a:headEnd/>
            <a:tailEnd/>
          </a:ln>
        </p:spPr>
      </p:sp>
      <p:sp>
        <p:nvSpPr>
          <p:cNvPr id="3099" name="Picture Placeholder 27">
            <a:extLst>
              <a:ext uri="{FF2B5EF4-FFF2-40B4-BE49-F238E27FC236}">
                <a16:creationId xmlns:a16="http://schemas.microsoft.com/office/drawing/2014/main" id="{BD8C107A-F7DC-42BE-8C1F-1D243F825A92}"/>
              </a:ext>
            </a:extLst>
          </p:cNvPr>
          <p:cNvSpPr>
            <a:spLocks noGrp="1"/>
          </p:cNvSpPr>
          <p:nvPr>
            <p:ph type="pic" sz="quarter" idx="127"/>
          </p:nvPr>
        </p:nvSpPr>
        <p:spPr bwMode="auto">
          <a:xfrm>
            <a:off x="-11126788" y="33731200"/>
            <a:ext cx="6989763" cy="7645400"/>
          </a:xfrm>
          <a:ln>
            <a:miter lim="800000"/>
            <a:headEnd/>
            <a:tailEnd/>
          </a:ln>
        </p:spPr>
      </p:sp>
      <p:sp>
        <p:nvSpPr>
          <p:cNvPr id="3100" name="Picture Placeholder 28">
            <a:extLst>
              <a:ext uri="{FF2B5EF4-FFF2-40B4-BE49-F238E27FC236}">
                <a16:creationId xmlns:a16="http://schemas.microsoft.com/office/drawing/2014/main" id="{07811C5B-49E2-43F6-BE1B-D8C546F2255A}"/>
              </a:ext>
            </a:extLst>
          </p:cNvPr>
          <p:cNvSpPr>
            <a:spLocks noGrp="1"/>
          </p:cNvSpPr>
          <p:nvPr>
            <p:ph type="pic" sz="quarter" idx="128"/>
          </p:nvPr>
        </p:nvSpPr>
        <p:spPr bwMode="auto">
          <a:xfrm>
            <a:off x="-11126788" y="33731200"/>
            <a:ext cx="6989763" cy="7645400"/>
          </a:xfrm>
          <a:ln>
            <a:miter lim="800000"/>
            <a:headEnd/>
            <a:tailEnd/>
          </a:ln>
        </p:spPr>
      </p:sp>
      <p:sp>
        <p:nvSpPr>
          <p:cNvPr id="3101" name="Picture Placeholder 29">
            <a:extLst>
              <a:ext uri="{FF2B5EF4-FFF2-40B4-BE49-F238E27FC236}">
                <a16:creationId xmlns:a16="http://schemas.microsoft.com/office/drawing/2014/main" id="{88A48644-558D-46F9-B51A-BC2B5B9EDCE8}"/>
              </a:ext>
            </a:extLst>
          </p:cNvPr>
          <p:cNvSpPr>
            <a:spLocks noGrp="1"/>
          </p:cNvSpPr>
          <p:nvPr>
            <p:ph type="pic" sz="quarter" idx="129"/>
          </p:nvPr>
        </p:nvSpPr>
        <p:spPr bwMode="auto">
          <a:xfrm>
            <a:off x="-11126788" y="33731200"/>
            <a:ext cx="6989763" cy="7645400"/>
          </a:xfrm>
          <a:ln>
            <a:miter lim="800000"/>
            <a:headEnd/>
            <a:tailEnd/>
          </a:ln>
        </p:spPr>
      </p:sp>
      <p:sp>
        <p:nvSpPr>
          <p:cNvPr id="3102" name="Picture Placeholder 30">
            <a:extLst>
              <a:ext uri="{FF2B5EF4-FFF2-40B4-BE49-F238E27FC236}">
                <a16:creationId xmlns:a16="http://schemas.microsoft.com/office/drawing/2014/main" id="{3A6CB37A-B348-460C-BB2F-A67731C750F6}"/>
              </a:ext>
            </a:extLst>
          </p:cNvPr>
          <p:cNvSpPr>
            <a:spLocks noGrp="1"/>
          </p:cNvSpPr>
          <p:nvPr>
            <p:ph type="pic" sz="quarter" idx="130"/>
          </p:nvPr>
        </p:nvSpPr>
        <p:spPr bwMode="auto">
          <a:xfrm>
            <a:off x="-11126788" y="33731200"/>
            <a:ext cx="6989763" cy="7645400"/>
          </a:xfrm>
          <a:ln>
            <a:miter lim="800000"/>
            <a:headEnd/>
            <a:tailEnd/>
          </a:ln>
        </p:spPr>
      </p:sp>
      <p:sp>
        <p:nvSpPr>
          <p:cNvPr id="3103" name="Picture Placeholder 31">
            <a:extLst>
              <a:ext uri="{FF2B5EF4-FFF2-40B4-BE49-F238E27FC236}">
                <a16:creationId xmlns:a16="http://schemas.microsoft.com/office/drawing/2014/main" id="{C518D11F-E038-4C76-BCFB-6E1BF308C5EA}"/>
              </a:ext>
            </a:extLst>
          </p:cNvPr>
          <p:cNvSpPr>
            <a:spLocks noGrp="1"/>
          </p:cNvSpPr>
          <p:nvPr>
            <p:ph type="pic" sz="quarter" idx="131"/>
          </p:nvPr>
        </p:nvSpPr>
        <p:spPr bwMode="auto">
          <a:xfrm>
            <a:off x="-11126788" y="33731200"/>
            <a:ext cx="6989763" cy="7645400"/>
          </a:xfrm>
          <a:ln>
            <a:miter lim="800000"/>
            <a:headEnd/>
            <a:tailEnd/>
          </a:ln>
        </p:spPr>
      </p:sp>
      <p:sp>
        <p:nvSpPr>
          <p:cNvPr id="3104" name="Picture Placeholder 32">
            <a:extLst>
              <a:ext uri="{FF2B5EF4-FFF2-40B4-BE49-F238E27FC236}">
                <a16:creationId xmlns:a16="http://schemas.microsoft.com/office/drawing/2014/main" id="{F9EB25F8-6E5D-47A3-9286-2B0FC35B9156}"/>
              </a:ext>
            </a:extLst>
          </p:cNvPr>
          <p:cNvSpPr>
            <a:spLocks noGrp="1"/>
          </p:cNvSpPr>
          <p:nvPr>
            <p:ph type="pic" sz="quarter" idx="132"/>
          </p:nvPr>
        </p:nvSpPr>
        <p:spPr bwMode="auto">
          <a:xfrm>
            <a:off x="-11126788" y="33731200"/>
            <a:ext cx="6989763" cy="7645400"/>
          </a:xfrm>
          <a:ln>
            <a:miter lim="800000"/>
            <a:headEnd/>
            <a:tailEnd/>
          </a:ln>
        </p:spPr>
      </p:sp>
      <p:sp>
        <p:nvSpPr>
          <p:cNvPr id="3105" name="Picture Placeholder 33">
            <a:extLst>
              <a:ext uri="{FF2B5EF4-FFF2-40B4-BE49-F238E27FC236}">
                <a16:creationId xmlns:a16="http://schemas.microsoft.com/office/drawing/2014/main" id="{D57C9C36-0FFB-4396-8072-57D772CF5F1E}"/>
              </a:ext>
            </a:extLst>
          </p:cNvPr>
          <p:cNvSpPr>
            <a:spLocks noGrp="1"/>
          </p:cNvSpPr>
          <p:nvPr>
            <p:ph type="pic" sz="quarter" idx="133"/>
          </p:nvPr>
        </p:nvSpPr>
        <p:spPr bwMode="auto">
          <a:xfrm>
            <a:off x="-11126788" y="33731200"/>
            <a:ext cx="6989763" cy="7645400"/>
          </a:xfrm>
          <a:ln>
            <a:miter lim="800000"/>
            <a:headEnd/>
            <a:tailEnd/>
          </a:ln>
        </p:spPr>
      </p:sp>
      <p:sp>
        <p:nvSpPr>
          <p:cNvPr id="3106" name="Picture Placeholder 34">
            <a:extLst>
              <a:ext uri="{FF2B5EF4-FFF2-40B4-BE49-F238E27FC236}">
                <a16:creationId xmlns:a16="http://schemas.microsoft.com/office/drawing/2014/main" id="{D719998A-F971-4763-8AA4-444BA6226250}"/>
              </a:ext>
            </a:extLst>
          </p:cNvPr>
          <p:cNvSpPr>
            <a:spLocks noGrp="1"/>
          </p:cNvSpPr>
          <p:nvPr>
            <p:ph type="pic" sz="quarter" idx="134"/>
          </p:nvPr>
        </p:nvSpPr>
        <p:spPr bwMode="auto">
          <a:xfrm>
            <a:off x="-11126788" y="33731200"/>
            <a:ext cx="6989763" cy="7645400"/>
          </a:xfrm>
          <a:ln>
            <a:miter lim="800000"/>
            <a:headEnd/>
            <a:tailEnd/>
          </a:ln>
        </p:spPr>
      </p:sp>
      <p:sp>
        <p:nvSpPr>
          <p:cNvPr id="3107" name="Picture Placeholder 35">
            <a:extLst>
              <a:ext uri="{FF2B5EF4-FFF2-40B4-BE49-F238E27FC236}">
                <a16:creationId xmlns:a16="http://schemas.microsoft.com/office/drawing/2014/main" id="{BEFE1D74-78F1-42FC-A060-3B60CF448A42}"/>
              </a:ext>
            </a:extLst>
          </p:cNvPr>
          <p:cNvSpPr>
            <a:spLocks noGrp="1"/>
          </p:cNvSpPr>
          <p:nvPr>
            <p:ph type="pic" sz="quarter" idx="135"/>
          </p:nvPr>
        </p:nvSpPr>
        <p:spPr bwMode="auto">
          <a:xfrm>
            <a:off x="-11126788" y="33731200"/>
            <a:ext cx="6989763" cy="7645400"/>
          </a:xfrm>
          <a:ln>
            <a:miter lim="800000"/>
            <a:headEnd/>
            <a:tailEnd/>
          </a:ln>
        </p:spPr>
      </p:sp>
      <p:sp>
        <p:nvSpPr>
          <p:cNvPr id="37" name="Text Placeholder 36">
            <a:extLst>
              <a:ext uri="{FF2B5EF4-FFF2-40B4-BE49-F238E27FC236}">
                <a16:creationId xmlns:a16="http://schemas.microsoft.com/office/drawing/2014/main" id="{4F55BA0E-AF22-4F39-86A8-EC1816CF4638}"/>
              </a:ext>
            </a:extLst>
          </p:cNvPr>
          <p:cNvSpPr>
            <a:spLocks noGrp="1"/>
          </p:cNvSpPr>
          <p:nvPr>
            <p:ph type="body" sz="quarter" idx="136"/>
          </p:nvPr>
        </p:nvSpPr>
        <p:spPr>
          <a:xfrm>
            <a:off x="-15786100" y="25755600"/>
            <a:ext cx="15519400" cy="820738"/>
          </a:xfrm>
        </p:spPr>
        <p:txBody>
          <a:bodyPr/>
          <a:lstStyle/>
          <a:p>
            <a:pPr marL="1690365" indent="-1690365" defTabSz="4507640" fontAlgn="auto">
              <a:spcAft>
                <a:spcPts val="0"/>
              </a:spcAft>
              <a:defRPr/>
            </a:pPr>
            <a:endParaRPr lang="en-US"/>
          </a:p>
        </p:txBody>
      </p:sp>
      <p:sp>
        <p:nvSpPr>
          <p:cNvPr id="38" name="Text Placeholder 37">
            <a:extLst>
              <a:ext uri="{FF2B5EF4-FFF2-40B4-BE49-F238E27FC236}">
                <a16:creationId xmlns:a16="http://schemas.microsoft.com/office/drawing/2014/main" id="{634BEEFA-6CC8-4348-A0A6-EA072C09DE88}"/>
              </a:ext>
            </a:extLst>
          </p:cNvPr>
          <p:cNvSpPr>
            <a:spLocks noGrp="1"/>
          </p:cNvSpPr>
          <p:nvPr>
            <p:ph type="body" sz="quarter" idx="137"/>
          </p:nvPr>
        </p:nvSpPr>
        <p:spPr>
          <a:xfrm>
            <a:off x="-15786100" y="25755600"/>
            <a:ext cx="15519400" cy="820738"/>
          </a:xfrm>
        </p:spPr>
        <p:txBody>
          <a:bodyPr/>
          <a:lstStyle/>
          <a:p>
            <a:pPr marL="1690365" indent="-1690365" defTabSz="4507640" fontAlgn="auto">
              <a:spcAft>
                <a:spcPts val="0"/>
              </a:spcAft>
              <a:defRPr/>
            </a:pPr>
            <a:endParaRPr lang="en-US"/>
          </a:p>
        </p:txBody>
      </p:sp>
      <p:sp>
        <p:nvSpPr>
          <p:cNvPr id="39" name="Text Placeholder 38">
            <a:extLst>
              <a:ext uri="{FF2B5EF4-FFF2-40B4-BE49-F238E27FC236}">
                <a16:creationId xmlns:a16="http://schemas.microsoft.com/office/drawing/2014/main" id="{B6C0AA48-8D4D-4289-99F1-79DFEC8CAD55}"/>
              </a:ext>
            </a:extLst>
          </p:cNvPr>
          <p:cNvSpPr>
            <a:spLocks noGrp="1"/>
          </p:cNvSpPr>
          <p:nvPr>
            <p:ph type="body" sz="quarter" idx="138"/>
          </p:nvPr>
        </p:nvSpPr>
        <p:spPr>
          <a:xfrm>
            <a:off x="-15786100" y="25755600"/>
            <a:ext cx="15519400" cy="820738"/>
          </a:xfrm>
        </p:spPr>
        <p:txBody>
          <a:bodyPr/>
          <a:lstStyle/>
          <a:p>
            <a:pPr marL="1690365" indent="-1690365" defTabSz="4507640" fontAlgn="auto">
              <a:spcAft>
                <a:spcPts val="0"/>
              </a:spcAft>
              <a:defRPr/>
            </a:pPr>
            <a:endParaRPr lang="en-US"/>
          </a:p>
        </p:txBody>
      </p:sp>
      <p:sp>
        <p:nvSpPr>
          <p:cNvPr id="40" name="Text Placeholder 39">
            <a:extLst>
              <a:ext uri="{FF2B5EF4-FFF2-40B4-BE49-F238E27FC236}">
                <a16:creationId xmlns:a16="http://schemas.microsoft.com/office/drawing/2014/main" id="{9C000BCB-2C3D-4445-ACD8-2B321CC36304}"/>
              </a:ext>
            </a:extLst>
          </p:cNvPr>
          <p:cNvSpPr>
            <a:spLocks noGrp="1"/>
          </p:cNvSpPr>
          <p:nvPr>
            <p:ph type="body" sz="quarter" idx="139"/>
          </p:nvPr>
        </p:nvSpPr>
        <p:spPr>
          <a:xfrm>
            <a:off x="-15786100" y="25755600"/>
            <a:ext cx="15519400" cy="820738"/>
          </a:xfrm>
        </p:spPr>
        <p:txBody>
          <a:bodyPr/>
          <a:lstStyle/>
          <a:p>
            <a:pPr marL="1690365" indent="-1690365" defTabSz="4507640" fontAlgn="auto">
              <a:spcAft>
                <a:spcPts val="0"/>
              </a:spcAft>
              <a:defRPr/>
            </a:pPr>
            <a:endParaRPr lang="en-US"/>
          </a:p>
        </p:txBody>
      </p:sp>
      <p:sp>
        <p:nvSpPr>
          <p:cNvPr id="41" name="Text Placeholder 40">
            <a:extLst>
              <a:ext uri="{FF2B5EF4-FFF2-40B4-BE49-F238E27FC236}">
                <a16:creationId xmlns:a16="http://schemas.microsoft.com/office/drawing/2014/main" id="{52D78D77-AE3C-4CFD-9E61-D2F8433A4996}"/>
              </a:ext>
            </a:extLst>
          </p:cNvPr>
          <p:cNvSpPr>
            <a:spLocks noGrp="1"/>
          </p:cNvSpPr>
          <p:nvPr>
            <p:ph type="body" sz="quarter" idx="140"/>
          </p:nvPr>
        </p:nvSpPr>
        <p:spPr>
          <a:xfrm>
            <a:off x="-15786100" y="25755600"/>
            <a:ext cx="15519400" cy="820738"/>
          </a:xfrm>
        </p:spPr>
        <p:txBody>
          <a:bodyPr/>
          <a:lstStyle/>
          <a:p>
            <a:pPr marL="1690365" indent="-1690365" defTabSz="4507640" fontAlgn="auto">
              <a:spcAft>
                <a:spcPts val="0"/>
              </a:spcAft>
              <a:defRPr/>
            </a:pPr>
            <a:endParaRPr lang="en-US"/>
          </a:p>
        </p:txBody>
      </p:sp>
      <p:sp>
        <p:nvSpPr>
          <p:cNvPr id="42" name="Text Placeholder 41">
            <a:extLst>
              <a:ext uri="{FF2B5EF4-FFF2-40B4-BE49-F238E27FC236}">
                <a16:creationId xmlns:a16="http://schemas.microsoft.com/office/drawing/2014/main" id="{4595E271-5288-4B9D-8DE6-2E30FFA70A11}"/>
              </a:ext>
            </a:extLst>
          </p:cNvPr>
          <p:cNvSpPr>
            <a:spLocks noGrp="1"/>
          </p:cNvSpPr>
          <p:nvPr>
            <p:ph type="body" sz="quarter" idx="141"/>
          </p:nvPr>
        </p:nvSpPr>
        <p:spPr>
          <a:xfrm>
            <a:off x="-15786100" y="25755600"/>
            <a:ext cx="15519400" cy="820738"/>
          </a:xfrm>
        </p:spPr>
        <p:txBody>
          <a:bodyPr/>
          <a:lstStyle/>
          <a:p>
            <a:pPr marL="1690365" indent="-1690365" defTabSz="4507640" fontAlgn="auto">
              <a:spcAft>
                <a:spcPts val="0"/>
              </a:spcAft>
              <a:defRPr/>
            </a:pPr>
            <a:endParaRPr lang="en-US"/>
          </a:p>
        </p:txBody>
      </p:sp>
      <p:sp>
        <p:nvSpPr>
          <p:cNvPr id="43" name="Text Placeholder 42">
            <a:extLst>
              <a:ext uri="{FF2B5EF4-FFF2-40B4-BE49-F238E27FC236}">
                <a16:creationId xmlns:a16="http://schemas.microsoft.com/office/drawing/2014/main" id="{6295584E-6526-4174-93C3-49C8DECCD5EE}"/>
              </a:ext>
            </a:extLst>
          </p:cNvPr>
          <p:cNvSpPr>
            <a:spLocks noGrp="1"/>
          </p:cNvSpPr>
          <p:nvPr>
            <p:ph type="body" sz="quarter" idx="142"/>
          </p:nvPr>
        </p:nvSpPr>
        <p:spPr>
          <a:xfrm>
            <a:off x="-15786100" y="25755600"/>
            <a:ext cx="15519400" cy="820738"/>
          </a:xfrm>
        </p:spPr>
        <p:txBody>
          <a:bodyPr/>
          <a:lstStyle/>
          <a:p>
            <a:pPr marL="1690365" indent="-1690365" defTabSz="4507640" fontAlgn="auto">
              <a:spcAft>
                <a:spcPts val="0"/>
              </a:spcAft>
              <a:defRPr/>
            </a:pPr>
            <a:endParaRPr lang="en-US"/>
          </a:p>
        </p:txBody>
      </p:sp>
      <p:sp>
        <p:nvSpPr>
          <p:cNvPr id="44" name="Text Placeholder 43">
            <a:extLst>
              <a:ext uri="{FF2B5EF4-FFF2-40B4-BE49-F238E27FC236}">
                <a16:creationId xmlns:a16="http://schemas.microsoft.com/office/drawing/2014/main" id="{D8539982-E3E7-421F-BD3C-7BE7F3305B27}"/>
              </a:ext>
            </a:extLst>
          </p:cNvPr>
          <p:cNvSpPr>
            <a:spLocks noGrp="1"/>
          </p:cNvSpPr>
          <p:nvPr>
            <p:ph type="body" sz="quarter" idx="143"/>
          </p:nvPr>
        </p:nvSpPr>
        <p:spPr>
          <a:xfrm>
            <a:off x="-15786100" y="25755600"/>
            <a:ext cx="15519400" cy="820738"/>
          </a:xfrm>
        </p:spPr>
        <p:txBody>
          <a:bodyPr/>
          <a:lstStyle/>
          <a:p>
            <a:pPr marL="1690365" indent="-1690365" defTabSz="4507640" fontAlgn="auto">
              <a:spcAft>
                <a:spcPts val="0"/>
              </a:spcAft>
              <a:defRPr/>
            </a:pPr>
            <a:endParaRPr lang="en-US"/>
          </a:p>
        </p:txBody>
      </p:sp>
      <p:sp>
        <p:nvSpPr>
          <p:cNvPr id="45" name="Text Placeholder 44">
            <a:extLst>
              <a:ext uri="{FF2B5EF4-FFF2-40B4-BE49-F238E27FC236}">
                <a16:creationId xmlns:a16="http://schemas.microsoft.com/office/drawing/2014/main" id="{F36A91F8-8310-4A95-8F62-68004740F5C1}"/>
              </a:ext>
            </a:extLst>
          </p:cNvPr>
          <p:cNvSpPr>
            <a:spLocks noGrp="1"/>
          </p:cNvSpPr>
          <p:nvPr>
            <p:ph type="body" sz="quarter" idx="144"/>
          </p:nvPr>
        </p:nvSpPr>
        <p:spPr>
          <a:xfrm>
            <a:off x="-15786100" y="25755600"/>
            <a:ext cx="15519400" cy="820738"/>
          </a:xfrm>
        </p:spPr>
        <p:txBody>
          <a:bodyPr/>
          <a:lstStyle/>
          <a:p>
            <a:pPr marL="1690365" indent="-1690365" defTabSz="4507640" fontAlgn="auto">
              <a:spcAft>
                <a:spcPts val="0"/>
              </a:spcAft>
              <a:defRPr/>
            </a:pPr>
            <a:endParaRPr lang="en-US"/>
          </a:p>
        </p:txBody>
      </p:sp>
      <p:sp>
        <p:nvSpPr>
          <p:cNvPr id="46" name="Text Placeholder 45">
            <a:extLst>
              <a:ext uri="{FF2B5EF4-FFF2-40B4-BE49-F238E27FC236}">
                <a16:creationId xmlns:a16="http://schemas.microsoft.com/office/drawing/2014/main" id="{C9604764-31F1-4718-82BF-EA48D7F36B72}"/>
              </a:ext>
            </a:extLst>
          </p:cNvPr>
          <p:cNvSpPr>
            <a:spLocks noGrp="1"/>
          </p:cNvSpPr>
          <p:nvPr>
            <p:ph type="body" sz="quarter" idx="145"/>
          </p:nvPr>
        </p:nvSpPr>
        <p:spPr>
          <a:xfrm>
            <a:off x="-15786100" y="25755600"/>
            <a:ext cx="15519400" cy="820738"/>
          </a:xfrm>
        </p:spPr>
        <p:txBody>
          <a:bodyPr/>
          <a:lstStyle/>
          <a:p>
            <a:pPr marL="1690365" indent="-1690365" defTabSz="4507640" fontAlgn="auto">
              <a:spcAft>
                <a:spcPts val="0"/>
              </a:spcAft>
              <a:defRPr/>
            </a:pPr>
            <a:endParaRPr lang="en-US"/>
          </a:p>
        </p:txBody>
      </p:sp>
      <p:sp>
        <p:nvSpPr>
          <p:cNvPr id="47" name="Text Placeholder 46">
            <a:extLst>
              <a:ext uri="{FF2B5EF4-FFF2-40B4-BE49-F238E27FC236}">
                <a16:creationId xmlns:a16="http://schemas.microsoft.com/office/drawing/2014/main" id="{AB23671B-865B-48AB-B1EE-F277DCFCA67D}"/>
              </a:ext>
            </a:extLst>
          </p:cNvPr>
          <p:cNvSpPr>
            <a:spLocks noGrp="1"/>
          </p:cNvSpPr>
          <p:nvPr>
            <p:ph type="body" sz="quarter" idx="146"/>
          </p:nvPr>
        </p:nvSpPr>
        <p:spPr>
          <a:xfrm>
            <a:off x="-15786100" y="25755600"/>
            <a:ext cx="15519400" cy="820738"/>
          </a:xfrm>
        </p:spPr>
        <p:txBody>
          <a:bodyPr/>
          <a:lstStyle/>
          <a:p>
            <a:pPr marL="1690365" indent="-1690365" defTabSz="4507640" fontAlgn="auto">
              <a:spcAft>
                <a:spcPts val="0"/>
              </a:spcAft>
              <a:defRPr/>
            </a:pPr>
            <a:endParaRPr lang="en-US"/>
          </a:p>
        </p:txBody>
      </p:sp>
      <p:sp>
        <p:nvSpPr>
          <p:cNvPr id="48" name="Text Placeholder 47">
            <a:extLst>
              <a:ext uri="{FF2B5EF4-FFF2-40B4-BE49-F238E27FC236}">
                <a16:creationId xmlns:a16="http://schemas.microsoft.com/office/drawing/2014/main" id="{28322C05-3B9E-401E-BB08-12761315A6DA}"/>
              </a:ext>
            </a:extLst>
          </p:cNvPr>
          <p:cNvSpPr>
            <a:spLocks noGrp="1"/>
          </p:cNvSpPr>
          <p:nvPr>
            <p:ph type="body" sz="quarter" idx="147"/>
          </p:nvPr>
        </p:nvSpPr>
        <p:spPr>
          <a:xfrm>
            <a:off x="-15786100" y="25755600"/>
            <a:ext cx="15519400" cy="820738"/>
          </a:xfrm>
        </p:spPr>
        <p:txBody>
          <a:bodyPr/>
          <a:lstStyle/>
          <a:p>
            <a:pPr marL="1690365" indent="-1690365" defTabSz="4507640" fontAlgn="auto">
              <a:spcAft>
                <a:spcPts val="0"/>
              </a:spcAft>
              <a:defRPr/>
            </a:pPr>
            <a:endParaRPr lang="en-US"/>
          </a:p>
        </p:txBody>
      </p:sp>
      <p:sp>
        <p:nvSpPr>
          <p:cNvPr id="49" name="Text Placeholder 48">
            <a:extLst>
              <a:ext uri="{FF2B5EF4-FFF2-40B4-BE49-F238E27FC236}">
                <a16:creationId xmlns:a16="http://schemas.microsoft.com/office/drawing/2014/main" id="{34FADF78-5731-490B-9BFD-FAE11E69B30B}"/>
              </a:ext>
            </a:extLst>
          </p:cNvPr>
          <p:cNvSpPr>
            <a:spLocks noGrp="1"/>
          </p:cNvSpPr>
          <p:nvPr>
            <p:ph type="body" sz="quarter" idx="148"/>
          </p:nvPr>
        </p:nvSpPr>
        <p:spPr>
          <a:xfrm>
            <a:off x="-15786100" y="25755600"/>
            <a:ext cx="15519400" cy="820738"/>
          </a:xfrm>
        </p:spPr>
        <p:txBody>
          <a:bodyPr/>
          <a:lstStyle/>
          <a:p>
            <a:pPr marL="1690365" indent="-1690365" defTabSz="4507640" fontAlgn="auto">
              <a:spcAft>
                <a:spcPts val="0"/>
              </a:spcAft>
              <a:defRPr/>
            </a:pPr>
            <a:endParaRPr lang="en-US"/>
          </a:p>
        </p:txBody>
      </p:sp>
      <p:sp>
        <p:nvSpPr>
          <p:cNvPr id="50" name="Text Placeholder 49">
            <a:extLst>
              <a:ext uri="{FF2B5EF4-FFF2-40B4-BE49-F238E27FC236}">
                <a16:creationId xmlns:a16="http://schemas.microsoft.com/office/drawing/2014/main" id="{504F6F8E-A87C-432E-B5ED-79793FF5EC4F}"/>
              </a:ext>
            </a:extLst>
          </p:cNvPr>
          <p:cNvSpPr>
            <a:spLocks noGrp="1"/>
          </p:cNvSpPr>
          <p:nvPr>
            <p:ph type="body" sz="quarter" idx="149"/>
          </p:nvPr>
        </p:nvSpPr>
        <p:spPr>
          <a:xfrm>
            <a:off x="-15786100" y="25755600"/>
            <a:ext cx="15519400" cy="820738"/>
          </a:xfrm>
        </p:spPr>
        <p:txBody>
          <a:bodyPr/>
          <a:lstStyle/>
          <a:p>
            <a:pPr marL="1690365" indent="-1690365" defTabSz="4507640" fontAlgn="auto">
              <a:spcAft>
                <a:spcPts val="0"/>
              </a:spcAft>
              <a:defRPr/>
            </a:pPr>
            <a:endParaRPr lang="en-US"/>
          </a:p>
        </p:txBody>
      </p:sp>
      <p:sp>
        <p:nvSpPr>
          <p:cNvPr id="51" name="Text Placeholder 50">
            <a:extLst>
              <a:ext uri="{FF2B5EF4-FFF2-40B4-BE49-F238E27FC236}">
                <a16:creationId xmlns:a16="http://schemas.microsoft.com/office/drawing/2014/main" id="{EEBF9F6B-A85D-4BE7-9912-13000CF8AEED}"/>
              </a:ext>
            </a:extLst>
          </p:cNvPr>
          <p:cNvSpPr>
            <a:spLocks noGrp="1"/>
          </p:cNvSpPr>
          <p:nvPr>
            <p:ph type="body" sz="quarter" idx="150"/>
          </p:nvPr>
        </p:nvSpPr>
        <p:spPr>
          <a:xfrm>
            <a:off x="4446588" y="4984750"/>
            <a:ext cx="23842662" cy="1279525"/>
          </a:xfrm>
        </p:spPr>
        <p:txBody>
          <a:bodyPr/>
          <a:lstStyle/>
          <a:p>
            <a:pPr marL="1690365" indent="-1690365" defTabSz="4507640" fontAlgn="auto">
              <a:spcAft>
                <a:spcPts val="0"/>
              </a:spcAft>
              <a:defRPr/>
            </a:pPr>
            <a:r>
              <a:rPr lang="en-US" dirty="0"/>
              <a:t>XXXXXX</a:t>
            </a:r>
          </a:p>
        </p:txBody>
      </p:sp>
      <p:sp>
        <p:nvSpPr>
          <p:cNvPr id="52" name="Text Placeholder 51">
            <a:extLst>
              <a:ext uri="{FF2B5EF4-FFF2-40B4-BE49-F238E27FC236}">
                <a16:creationId xmlns:a16="http://schemas.microsoft.com/office/drawing/2014/main" id="{F84F57FE-713A-42E7-9827-DD4E66B71623}"/>
              </a:ext>
            </a:extLst>
          </p:cNvPr>
          <p:cNvSpPr>
            <a:spLocks noGrp="1"/>
          </p:cNvSpPr>
          <p:nvPr>
            <p:ph type="body" sz="quarter" idx="151"/>
          </p:nvPr>
        </p:nvSpPr>
        <p:spPr>
          <a:xfrm>
            <a:off x="4446588" y="2960688"/>
            <a:ext cx="23842662" cy="1916112"/>
          </a:xfrm>
        </p:spPr>
        <p:txBody>
          <a:bodyPr/>
          <a:lstStyle/>
          <a:p>
            <a:pPr marL="1690365" indent="-1690365" defTabSz="4507640" fontAlgn="auto">
              <a:spcAft>
                <a:spcPts val="0"/>
              </a:spcAft>
              <a:defRPr/>
            </a:pPr>
            <a:r>
              <a:rPr lang="en-US" dirty="0"/>
              <a:t>XXXXXXXX</a:t>
            </a:r>
          </a:p>
        </p:txBody>
      </p:sp>
      <p:sp>
        <p:nvSpPr>
          <p:cNvPr id="53" name="Text Placeholder 52">
            <a:extLst>
              <a:ext uri="{FF2B5EF4-FFF2-40B4-BE49-F238E27FC236}">
                <a16:creationId xmlns:a16="http://schemas.microsoft.com/office/drawing/2014/main" id="{24B90D4E-AABA-40F0-A05F-D22044F07728}"/>
              </a:ext>
            </a:extLst>
          </p:cNvPr>
          <p:cNvSpPr>
            <a:spLocks noGrp="1"/>
          </p:cNvSpPr>
          <p:nvPr>
            <p:ph type="body" sz="quarter" idx="153"/>
          </p:nvPr>
        </p:nvSpPr>
        <p:spPr>
          <a:xfrm>
            <a:off x="4446588" y="581025"/>
            <a:ext cx="23842662" cy="2379663"/>
          </a:xfrm>
        </p:spPr>
        <p:txBody>
          <a:bodyPr>
            <a:normAutofit fontScale="40000" lnSpcReduction="20000"/>
          </a:bodyPr>
          <a:lstStyle/>
          <a:p>
            <a:pPr marL="1690365" indent="-1690365" defTabSz="4507640" fontAlgn="auto">
              <a:spcAft>
                <a:spcPts val="0"/>
              </a:spcAft>
              <a:defRPr/>
            </a:pPr>
            <a:r>
              <a:rPr lang="en-GB" dirty="0"/>
              <a:t>An investigation into the impact of regeneration in Wales, with a primary focus on the recent development within Llanelli town centre.</a:t>
            </a:r>
          </a:p>
        </p:txBody>
      </p:sp>
      <p:pic>
        <p:nvPicPr>
          <p:cNvPr id="3125" name="Picture 54">
            <a:extLst>
              <a:ext uri="{FF2B5EF4-FFF2-40B4-BE49-F238E27FC236}">
                <a16:creationId xmlns:a16="http://schemas.microsoft.com/office/drawing/2014/main" id="{29D20E95-2F8A-4D5C-B504-740438470A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60975" y="14608175"/>
            <a:ext cx="7250113" cy="344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ounded Rectangle 55">
            <a:extLst>
              <a:ext uri="{FF2B5EF4-FFF2-40B4-BE49-F238E27FC236}">
                <a16:creationId xmlns:a16="http://schemas.microsoft.com/office/drawing/2014/main" id="{E141DACF-50C9-4DA4-B88D-F813CE6EEEA2}"/>
              </a:ext>
            </a:extLst>
          </p:cNvPr>
          <p:cNvSpPr/>
          <p:nvPr/>
        </p:nvSpPr>
        <p:spPr>
          <a:xfrm>
            <a:off x="2003425" y="20707350"/>
            <a:ext cx="4637088" cy="7159625"/>
          </a:xfrm>
          <a:prstGeom prst="roundRect">
            <a:avLst/>
          </a:prstGeom>
          <a:solidFill>
            <a:schemeClr val="bg1">
              <a:lumMod val="9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GB"/>
          </a:p>
        </p:txBody>
      </p:sp>
      <p:sp>
        <p:nvSpPr>
          <p:cNvPr id="57" name="Rounded Rectangle 56">
            <a:extLst>
              <a:ext uri="{FF2B5EF4-FFF2-40B4-BE49-F238E27FC236}">
                <a16:creationId xmlns:a16="http://schemas.microsoft.com/office/drawing/2014/main" id="{4DB89425-F75F-4AD1-90F6-F58A2D23EF65}"/>
              </a:ext>
            </a:extLst>
          </p:cNvPr>
          <p:cNvSpPr/>
          <p:nvPr/>
        </p:nvSpPr>
        <p:spPr>
          <a:xfrm>
            <a:off x="8077200" y="22680613"/>
            <a:ext cx="6988175" cy="1565275"/>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r>
              <a:rPr lang="en-GB" sz="2400" dirty="0">
                <a:solidFill>
                  <a:schemeClr val="tx1"/>
                </a:solidFill>
              </a:rPr>
              <a:t>Critical review of current policies and strategies being implemented to regenerate small towns at national and local government levels</a:t>
            </a:r>
          </a:p>
        </p:txBody>
      </p:sp>
      <p:sp>
        <p:nvSpPr>
          <p:cNvPr id="59" name="Rounded Rectangle 58">
            <a:extLst>
              <a:ext uri="{FF2B5EF4-FFF2-40B4-BE49-F238E27FC236}">
                <a16:creationId xmlns:a16="http://schemas.microsoft.com/office/drawing/2014/main" id="{E86F3307-20A3-4C93-BE68-25FD42D40207}"/>
              </a:ext>
            </a:extLst>
          </p:cNvPr>
          <p:cNvSpPr/>
          <p:nvPr/>
        </p:nvSpPr>
        <p:spPr>
          <a:xfrm>
            <a:off x="8077200" y="28682950"/>
            <a:ext cx="6988175" cy="1565275"/>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r>
              <a:rPr lang="en-GB" sz="2400">
                <a:solidFill>
                  <a:schemeClr val="tx1"/>
                </a:solidFill>
              </a:rPr>
              <a:t>Make recommendations on future benefits of regeneration projects.</a:t>
            </a:r>
          </a:p>
        </p:txBody>
      </p:sp>
      <p:sp>
        <p:nvSpPr>
          <p:cNvPr id="60" name="Rounded Rectangle 59">
            <a:extLst>
              <a:ext uri="{FF2B5EF4-FFF2-40B4-BE49-F238E27FC236}">
                <a16:creationId xmlns:a16="http://schemas.microsoft.com/office/drawing/2014/main" id="{FD850610-A4B9-4169-927C-825792602328}"/>
              </a:ext>
            </a:extLst>
          </p:cNvPr>
          <p:cNvSpPr/>
          <p:nvPr/>
        </p:nvSpPr>
        <p:spPr>
          <a:xfrm>
            <a:off x="8077200" y="24758650"/>
            <a:ext cx="6988175" cy="1565275"/>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507640" fontAlgn="auto">
              <a:spcBef>
                <a:spcPts val="0"/>
              </a:spcBef>
              <a:spcAft>
                <a:spcPts val="0"/>
              </a:spcAft>
              <a:defRPr/>
            </a:pPr>
            <a:r>
              <a:rPr lang="en-GB" sz="2400" dirty="0">
                <a:solidFill>
                  <a:schemeClr val="tx1"/>
                </a:solidFill>
              </a:rPr>
              <a:t>To establish if the recent regeneration programme reflects trends in other parts of the country.</a:t>
            </a:r>
          </a:p>
        </p:txBody>
      </p:sp>
      <p:sp>
        <p:nvSpPr>
          <p:cNvPr id="61" name="Rounded Rectangle 60">
            <a:extLst>
              <a:ext uri="{FF2B5EF4-FFF2-40B4-BE49-F238E27FC236}">
                <a16:creationId xmlns:a16="http://schemas.microsoft.com/office/drawing/2014/main" id="{D1EA902C-FBA3-451F-95CC-DAE82065C882}"/>
              </a:ext>
            </a:extLst>
          </p:cNvPr>
          <p:cNvSpPr/>
          <p:nvPr/>
        </p:nvSpPr>
        <p:spPr>
          <a:xfrm>
            <a:off x="8077200" y="26774775"/>
            <a:ext cx="6988175" cy="1565275"/>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r>
              <a:rPr lang="en-GB" sz="2400">
                <a:solidFill>
                  <a:schemeClr val="tx1"/>
                </a:solidFill>
              </a:rPr>
              <a:t>A critical literature review of small town regeneration in Wales and locally with regards to rural economic development.</a:t>
            </a:r>
            <a:endParaRPr lang="en-GB" sz="2400" dirty="0">
              <a:solidFill>
                <a:schemeClr val="tx1"/>
              </a:solidFill>
            </a:endParaRPr>
          </a:p>
        </p:txBody>
      </p:sp>
      <p:sp>
        <p:nvSpPr>
          <p:cNvPr id="3131" name="TextBox 61">
            <a:extLst>
              <a:ext uri="{FF2B5EF4-FFF2-40B4-BE49-F238E27FC236}">
                <a16:creationId xmlns:a16="http://schemas.microsoft.com/office/drawing/2014/main" id="{38AB6CA2-63C4-4ACE-9E78-338385FE0C01}"/>
              </a:ext>
            </a:extLst>
          </p:cNvPr>
          <p:cNvSpPr txBox="1">
            <a:spLocks noChangeArrowheads="1"/>
          </p:cNvSpPr>
          <p:nvPr/>
        </p:nvSpPr>
        <p:spPr bwMode="auto">
          <a:xfrm>
            <a:off x="3565525" y="20718463"/>
            <a:ext cx="27654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6000"/>
              <a:t>Aim</a:t>
            </a:r>
          </a:p>
        </p:txBody>
      </p:sp>
      <p:sp>
        <p:nvSpPr>
          <p:cNvPr id="63" name="TextBox 62">
            <a:extLst>
              <a:ext uri="{FF2B5EF4-FFF2-40B4-BE49-F238E27FC236}">
                <a16:creationId xmlns:a16="http://schemas.microsoft.com/office/drawing/2014/main" id="{55CA62A2-5250-4B7C-AEC4-87672855E780}"/>
              </a:ext>
            </a:extLst>
          </p:cNvPr>
          <p:cNvSpPr txBox="1"/>
          <p:nvPr/>
        </p:nvSpPr>
        <p:spPr>
          <a:xfrm>
            <a:off x="2265363" y="21848763"/>
            <a:ext cx="4027487" cy="5632450"/>
          </a:xfrm>
          <a:prstGeom prst="rect">
            <a:avLst/>
          </a:prstGeom>
          <a:solidFill>
            <a:schemeClr val="accent1">
              <a:lumMod val="40000"/>
              <a:lumOff val="60000"/>
            </a:schemeClr>
          </a:solidFill>
        </p:spPr>
        <p:txBody>
          <a:bodyPr>
            <a:spAutoFit/>
          </a:bodyPr>
          <a:lstStyle/>
          <a:p>
            <a:pPr algn="ctr" defTabSz="4507640" fontAlgn="auto">
              <a:spcBef>
                <a:spcPts val="0"/>
              </a:spcBef>
              <a:spcAft>
                <a:spcPts val="0"/>
              </a:spcAft>
              <a:defRPr/>
            </a:pPr>
            <a:r>
              <a:rPr lang="en-GB" sz="4000" dirty="0">
                <a:latin typeface="+mn-lt"/>
                <a:cs typeface="+mn-cs"/>
              </a:rPr>
              <a:t>An investigation into the impact of regeneration in Wales, with a primary focus on the recent development within Llanelli town centre.</a:t>
            </a:r>
          </a:p>
        </p:txBody>
      </p:sp>
      <p:sp>
        <p:nvSpPr>
          <p:cNvPr id="64" name="Rounded Rectangle 63">
            <a:extLst>
              <a:ext uri="{FF2B5EF4-FFF2-40B4-BE49-F238E27FC236}">
                <a16:creationId xmlns:a16="http://schemas.microsoft.com/office/drawing/2014/main" id="{54BB9ADC-5BC6-4FDE-A5AC-3784ECAA2F76}"/>
              </a:ext>
            </a:extLst>
          </p:cNvPr>
          <p:cNvSpPr/>
          <p:nvPr/>
        </p:nvSpPr>
        <p:spPr>
          <a:xfrm>
            <a:off x="8077200" y="20718463"/>
            <a:ext cx="6988175" cy="1565275"/>
          </a:xfrm>
          <a:prstGeom prst="roundRect">
            <a:avLst/>
          </a:prstGeom>
          <a:solidFill>
            <a:schemeClr val="bg1">
              <a:lumMod val="95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r>
              <a:rPr lang="en-GB" sz="6000" dirty="0">
                <a:solidFill>
                  <a:schemeClr val="tx1"/>
                </a:solidFill>
              </a:rPr>
              <a:t>Objectives</a:t>
            </a:r>
          </a:p>
        </p:txBody>
      </p:sp>
      <p:sp>
        <p:nvSpPr>
          <p:cNvPr id="3134" name="TextBox 64">
            <a:extLst>
              <a:ext uri="{FF2B5EF4-FFF2-40B4-BE49-F238E27FC236}">
                <a16:creationId xmlns:a16="http://schemas.microsoft.com/office/drawing/2014/main" id="{4F043CAC-804D-483A-B11C-54DC6021E557}"/>
              </a:ext>
            </a:extLst>
          </p:cNvPr>
          <p:cNvSpPr txBox="1">
            <a:spLocks noChangeArrowheads="1"/>
          </p:cNvSpPr>
          <p:nvPr/>
        </p:nvSpPr>
        <p:spPr bwMode="auto">
          <a:xfrm>
            <a:off x="3365500" y="30453013"/>
            <a:ext cx="10079038"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lgn="ctr"/>
            <a:r>
              <a:rPr lang="en-GB" altLang="en-US" sz="4100" u="sng"/>
              <a:t>Methodology</a:t>
            </a:r>
          </a:p>
        </p:txBody>
      </p:sp>
      <p:sp>
        <p:nvSpPr>
          <p:cNvPr id="3135" name="TextBox 65">
            <a:extLst>
              <a:ext uri="{FF2B5EF4-FFF2-40B4-BE49-F238E27FC236}">
                <a16:creationId xmlns:a16="http://schemas.microsoft.com/office/drawing/2014/main" id="{CD339462-EAF1-4405-8E0A-CF4767D1AAC7}"/>
              </a:ext>
            </a:extLst>
          </p:cNvPr>
          <p:cNvSpPr txBox="1">
            <a:spLocks noChangeArrowheads="1"/>
          </p:cNvSpPr>
          <p:nvPr/>
        </p:nvSpPr>
        <p:spPr bwMode="auto">
          <a:xfrm>
            <a:off x="947738" y="31395988"/>
            <a:ext cx="14258925"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400"/>
              <a:t>To establish why regeneration is a focus area within the UK and what effect new regeneration has had on Llanelli town centre, This study included both qualitative and quantitative research that has been achieved by accumulating both primary and secondary research.</a:t>
            </a:r>
          </a:p>
          <a:p>
            <a:endParaRPr lang="en-GB" altLang="en-US" sz="2400"/>
          </a:p>
          <a:p>
            <a:r>
              <a:rPr lang="en-GB" altLang="en-US" sz="2400"/>
              <a:t>The use of a questionnaire was used as part of the primary research study, this was set up via smart survey UK to enhance a wider audience and accessibility for the study (Wright, et al., 2008).  The social media site Facebook was then used as the vehicle to complete the survey.    A total of 60 questionnaires were completed. </a:t>
            </a:r>
          </a:p>
          <a:p>
            <a:r>
              <a:rPr lang="en-GB" altLang="en-US" sz="2400"/>
              <a:t>Two face to face interviews were completed at the traders premises in Llanelli town centre and a further two interviews were completed over the telephone after an initial meeting with the traders. These interviews were completed in February and March 2016.</a:t>
            </a:r>
          </a:p>
          <a:p>
            <a:r>
              <a:rPr lang="en-GB" altLang="en-US" sz="2400"/>
              <a:t> </a:t>
            </a:r>
          </a:p>
          <a:p>
            <a:r>
              <a:rPr lang="en-GB" altLang="en-US" sz="2400"/>
              <a:t>For secondary data, this study has used newspaper articles, several academic books and published government reports to compile a literature review. </a:t>
            </a:r>
          </a:p>
        </p:txBody>
      </p:sp>
      <p:sp>
        <p:nvSpPr>
          <p:cNvPr id="3136" name="TextBox 66">
            <a:extLst>
              <a:ext uri="{FF2B5EF4-FFF2-40B4-BE49-F238E27FC236}">
                <a16:creationId xmlns:a16="http://schemas.microsoft.com/office/drawing/2014/main" id="{7633F3B1-1CC7-4DF2-A62F-72F28A5C8E14}"/>
              </a:ext>
            </a:extLst>
          </p:cNvPr>
          <p:cNvSpPr txBox="1">
            <a:spLocks noChangeArrowheads="1"/>
          </p:cNvSpPr>
          <p:nvPr/>
        </p:nvSpPr>
        <p:spPr bwMode="auto">
          <a:xfrm>
            <a:off x="5695950" y="36537900"/>
            <a:ext cx="5432425"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lgn="ctr"/>
            <a:r>
              <a:rPr lang="en-GB" altLang="en-US" sz="4100" u="sng"/>
              <a:t>Literature review</a:t>
            </a:r>
          </a:p>
          <a:p>
            <a:endParaRPr lang="en-GB" altLang="en-US" sz="2400"/>
          </a:p>
        </p:txBody>
      </p:sp>
      <p:sp>
        <p:nvSpPr>
          <p:cNvPr id="3137" name="TextBox 71">
            <a:extLst>
              <a:ext uri="{FF2B5EF4-FFF2-40B4-BE49-F238E27FC236}">
                <a16:creationId xmlns:a16="http://schemas.microsoft.com/office/drawing/2014/main" id="{2E5B7B73-CC78-4EB6-9AF3-8FBB231D9CB9}"/>
              </a:ext>
            </a:extLst>
          </p:cNvPr>
          <p:cNvSpPr txBox="1">
            <a:spLocks noChangeArrowheads="1"/>
          </p:cNvSpPr>
          <p:nvPr/>
        </p:nvSpPr>
        <p:spPr bwMode="auto">
          <a:xfrm>
            <a:off x="1023938" y="37438013"/>
            <a:ext cx="4724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400"/>
              <a:t>The Government have committed to supporting local communities. The current strategic roles are:</a:t>
            </a:r>
          </a:p>
        </p:txBody>
      </p:sp>
      <p:sp>
        <p:nvSpPr>
          <p:cNvPr id="74" name="Rounded Rectangle 73">
            <a:extLst>
              <a:ext uri="{FF2B5EF4-FFF2-40B4-BE49-F238E27FC236}">
                <a16:creationId xmlns:a16="http://schemas.microsoft.com/office/drawing/2014/main" id="{1547B561-D1E9-4327-A156-65215BFEB5ED}"/>
              </a:ext>
            </a:extLst>
          </p:cNvPr>
          <p:cNvSpPr/>
          <p:nvPr/>
        </p:nvSpPr>
        <p:spPr>
          <a:xfrm>
            <a:off x="5748338" y="37553900"/>
            <a:ext cx="10101262" cy="4900613"/>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GB"/>
          </a:p>
        </p:txBody>
      </p:sp>
      <p:sp>
        <p:nvSpPr>
          <p:cNvPr id="3139" name="TextBox 74">
            <a:extLst>
              <a:ext uri="{FF2B5EF4-FFF2-40B4-BE49-F238E27FC236}">
                <a16:creationId xmlns:a16="http://schemas.microsoft.com/office/drawing/2014/main" id="{D89BB193-8123-45F4-8299-C5AB8A619F88}"/>
              </a:ext>
            </a:extLst>
          </p:cNvPr>
          <p:cNvSpPr txBox="1">
            <a:spLocks noChangeArrowheads="1"/>
          </p:cNvSpPr>
          <p:nvPr/>
        </p:nvSpPr>
        <p:spPr bwMode="auto">
          <a:xfrm>
            <a:off x="6030913" y="37882513"/>
            <a:ext cx="9448800"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400"/>
              <a:t>Mary Portas,  conducted an independent review into the state of our high streets and town centres. The report was published in December 2011 stated that “the purpose of the review was to put the heart back into the high streets and be a destination for culture, health, wellbeing and creativity (Mary Portas, 2011) . The Welsh Local Government Association said “There is no doubt that the development of out-of-town retail sites over the last few years has had a detrimental effect on many TCS across Wales.” (National Assembly for Wales, 2012).</a:t>
            </a:r>
          </a:p>
          <a:p>
            <a:endParaRPr lang="en-GB" altLang="en-US" sz="2400"/>
          </a:p>
          <a:p>
            <a:r>
              <a:rPr lang="en-GB" altLang="en-US" sz="2400"/>
              <a:t>Llanelli town centre has an average weekly footfall of 135,000 (Carmarthenshire County Council, 2010) However it is evident from past research by the council that footfall is decreasing and shops are closing.  </a:t>
            </a:r>
          </a:p>
          <a:p>
            <a:endParaRPr lang="en-GB" altLang="en-US" sz="2400"/>
          </a:p>
          <a:p>
            <a:endParaRPr lang="en-GB" altLang="en-US" sz="2400"/>
          </a:p>
        </p:txBody>
      </p:sp>
      <p:graphicFrame>
        <p:nvGraphicFramePr>
          <p:cNvPr id="3140" name="Chart 76">
            <a:extLst>
              <a:ext uri="{FF2B5EF4-FFF2-40B4-BE49-F238E27FC236}">
                <a16:creationId xmlns:a16="http://schemas.microsoft.com/office/drawing/2014/main" id="{ACF40EB6-E19E-4FAB-B1C2-B7C44FF3288B}"/>
              </a:ext>
            </a:extLst>
          </p:cNvPr>
          <p:cNvGraphicFramePr>
            <a:graphicFrameLocks/>
          </p:cNvGraphicFramePr>
          <p:nvPr/>
        </p:nvGraphicFramePr>
        <p:xfrm>
          <a:off x="24223663" y="8885238"/>
          <a:ext cx="5675312" cy="3444875"/>
        </p:xfrm>
        <a:graphic>
          <a:graphicData uri="http://schemas.openxmlformats.org/presentationml/2006/ole">
            <mc:AlternateContent xmlns:mc="http://schemas.openxmlformats.org/markup-compatibility/2006">
              <mc:Choice xmlns:v="urn:schemas-microsoft-com:vml" Requires="v">
                <p:oleObj spid="_x0000_s3155" r:id="rId5" imgW="5675868" imgH="3444539" progId="Excel.Chart.8">
                  <p:embed/>
                </p:oleObj>
              </mc:Choice>
              <mc:Fallback>
                <p:oleObj r:id="rId5" imgW="5675868" imgH="3444539" progId="Excel.Chart.8">
                  <p:embed/>
                  <p:pic>
                    <p:nvPicPr>
                      <p:cNvPr id="0" name="Chart 7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223663" y="8885238"/>
                        <a:ext cx="5675312" cy="3444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41" name="Chart 77">
            <a:extLst>
              <a:ext uri="{FF2B5EF4-FFF2-40B4-BE49-F238E27FC236}">
                <a16:creationId xmlns:a16="http://schemas.microsoft.com/office/drawing/2014/main" id="{1B609469-CBA4-43AC-AC2A-957042F97830}"/>
              </a:ext>
            </a:extLst>
          </p:cNvPr>
          <p:cNvGraphicFramePr>
            <a:graphicFrameLocks/>
          </p:cNvGraphicFramePr>
          <p:nvPr/>
        </p:nvGraphicFramePr>
        <p:xfrm>
          <a:off x="17051338" y="12509500"/>
          <a:ext cx="5532437" cy="3348038"/>
        </p:xfrm>
        <a:graphic>
          <a:graphicData uri="http://schemas.openxmlformats.org/presentationml/2006/ole">
            <mc:AlternateContent xmlns:mc="http://schemas.openxmlformats.org/markup-compatibility/2006">
              <mc:Choice xmlns:v="urn:schemas-microsoft-com:vml" Requires="v">
                <p:oleObj spid="_x0000_s3156" r:id="rId7" imgW="5535648" imgH="3346994" progId="Excel.Chart.8">
                  <p:embed/>
                </p:oleObj>
              </mc:Choice>
              <mc:Fallback>
                <p:oleObj r:id="rId7" imgW="5535648" imgH="3346994" progId="Excel.Chart.8">
                  <p:embed/>
                  <p:pic>
                    <p:nvPicPr>
                      <p:cNvPr id="0" name="Chart 7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51338" y="12509500"/>
                        <a:ext cx="5532437" cy="33480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42" name="Chart 78">
            <a:extLst>
              <a:ext uri="{FF2B5EF4-FFF2-40B4-BE49-F238E27FC236}">
                <a16:creationId xmlns:a16="http://schemas.microsoft.com/office/drawing/2014/main" id="{81D25EDF-1C1D-4390-8E0E-9EE2E803ADD1}"/>
              </a:ext>
            </a:extLst>
          </p:cNvPr>
          <p:cNvGraphicFramePr>
            <a:graphicFrameLocks/>
          </p:cNvGraphicFramePr>
          <p:nvPr/>
        </p:nvGraphicFramePr>
        <p:xfrm>
          <a:off x="24223663" y="12509500"/>
          <a:ext cx="5675312" cy="3348038"/>
        </p:xfrm>
        <a:graphic>
          <a:graphicData uri="http://schemas.openxmlformats.org/presentationml/2006/ole">
            <mc:AlternateContent xmlns:mc="http://schemas.openxmlformats.org/markup-compatibility/2006">
              <mc:Choice xmlns:v="urn:schemas-microsoft-com:vml" Requires="v">
                <p:oleObj spid="_x0000_s3157" r:id="rId9" imgW="5675868" imgH="3346994" progId="Excel.Chart.8">
                  <p:embed/>
                </p:oleObj>
              </mc:Choice>
              <mc:Fallback>
                <p:oleObj r:id="rId9" imgW="5675868" imgH="3346994" progId="Excel.Chart.8">
                  <p:embed/>
                  <p:pic>
                    <p:nvPicPr>
                      <p:cNvPr id="0" name="Chart 7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223663" y="12509500"/>
                        <a:ext cx="5675312" cy="33480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0" name="Rounded Rectangle 79">
            <a:extLst>
              <a:ext uri="{FF2B5EF4-FFF2-40B4-BE49-F238E27FC236}">
                <a16:creationId xmlns:a16="http://schemas.microsoft.com/office/drawing/2014/main" id="{CFDB9BAE-FFCB-4B1E-A155-C2D931C94323}"/>
              </a:ext>
            </a:extLst>
          </p:cNvPr>
          <p:cNvSpPr/>
          <p:nvPr/>
        </p:nvSpPr>
        <p:spPr>
          <a:xfrm>
            <a:off x="17102138" y="16089313"/>
            <a:ext cx="12920662" cy="242093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GB"/>
          </a:p>
        </p:txBody>
      </p:sp>
      <p:sp>
        <p:nvSpPr>
          <p:cNvPr id="3144" name="TextBox 80">
            <a:extLst>
              <a:ext uri="{FF2B5EF4-FFF2-40B4-BE49-F238E27FC236}">
                <a16:creationId xmlns:a16="http://schemas.microsoft.com/office/drawing/2014/main" id="{9FFD4E3F-5E17-4E95-BA31-ABEE57A54B2A}"/>
              </a:ext>
            </a:extLst>
          </p:cNvPr>
          <p:cNvSpPr txBox="1">
            <a:spLocks noChangeArrowheads="1"/>
          </p:cNvSpPr>
          <p:nvPr/>
        </p:nvSpPr>
        <p:spPr bwMode="auto">
          <a:xfrm>
            <a:off x="17503775" y="16202025"/>
            <a:ext cx="1234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400"/>
              <a:t>Four interviews were completed with existing traders, the main concerns raised were:</a:t>
            </a:r>
          </a:p>
          <a:p>
            <a:r>
              <a:rPr lang="en-GB" altLang="en-US" sz="2400" b="1"/>
              <a:t>1. Lower rate rental cost for commercial premises.</a:t>
            </a:r>
            <a:endParaRPr lang="en-GB" altLang="en-US" sz="2400"/>
          </a:p>
          <a:p>
            <a:r>
              <a:rPr lang="en-GB" altLang="en-US" sz="2400" b="1"/>
              <a:t>2. Quality shops for better footfall</a:t>
            </a:r>
            <a:endParaRPr lang="en-GB" altLang="en-US" sz="2400"/>
          </a:p>
          <a:p>
            <a:r>
              <a:rPr lang="en-GB" altLang="en-US" sz="2400" b="1"/>
              <a:t>3. Car Parking </a:t>
            </a:r>
            <a:endParaRPr lang="en-GB" altLang="en-US" sz="2400"/>
          </a:p>
          <a:p>
            <a:r>
              <a:rPr lang="en-GB" altLang="en-US" sz="2400" b="1"/>
              <a:t>4. Liaison Officer</a:t>
            </a:r>
            <a:endParaRPr lang="en-GB" altLang="en-US" sz="2400"/>
          </a:p>
          <a:p>
            <a:r>
              <a:rPr lang="en-GB" altLang="en-US" sz="2400" b="1"/>
              <a:t>5. Outlook on building</a:t>
            </a:r>
            <a:endParaRPr lang="en-GB" altLang="en-US" sz="2400"/>
          </a:p>
        </p:txBody>
      </p:sp>
      <p:sp>
        <p:nvSpPr>
          <p:cNvPr id="3145" name="TextBox 82">
            <a:extLst>
              <a:ext uri="{FF2B5EF4-FFF2-40B4-BE49-F238E27FC236}">
                <a16:creationId xmlns:a16="http://schemas.microsoft.com/office/drawing/2014/main" id="{C268B02B-354F-4CC6-A319-6F275FCE42BC}"/>
              </a:ext>
            </a:extLst>
          </p:cNvPr>
          <p:cNvSpPr txBox="1">
            <a:spLocks noChangeArrowheads="1"/>
          </p:cNvSpPr>
          <p:nvPr/>
        </p:nvSpPr>
        <p:spPr bwMode="auto">
          <a:xfrm>
            <a:off x="18276888" y="25900063"/>
            <a:ext cx="119967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lgn="ctr"/>
            <a:r>
              <a:rPr lang="en-GB" altLang="en-US" sz="4100" b="1" u="sng"/>
              <a:t>Conclusion</a:t>
            </a:r>
          </a:p>
        </p:txBody>
      </p:sp>
      <p:sp>
        <p:nvSpPr>
          <p:cNvPr id="3146" name="TextBox 83">
            <a:extLst>
              <a:ext uri="{FF2B5EF4-FFF2-40B4-BE49-F238E27FC236}">
                <a16:creationId xmlns:a16="http://schemas.microsoft.com/office/drawing/2014/main" id="{45F5CB9C-047D-45CF-86CF-DCF9E778025A}"/>
              </a:ext>
            </a:extLst>
          </p:cNvPr>
          <p:cNvSpPr txBox="1">
            <a:spLocks noChangeArrowheads="1"/>
          </p:cNvSpPr>
          <p:nvPr/>
        </p:nvSpPr>
        <p:spPr bwMode="auto">
          <a:xfrm>
            <a:off x="17286288" y="26957338"/>
            <a:ext cx="14500225" cy="710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400"/>
              <a:t>It is clear that regeneration in Wales is not fully evaluated as yet. What is clear is that government investment both in interest and financial backing has seen overall positive results for TC regeneration.  The questions falling out of this is whether Wales has gone far enough yet and whether they can learn from counterparts in the rest of the UK. </a:t>
            </a:r>
          </a:p>
          <a:p>
            <a:r>
              <a:rPr lang="en-GB" altLang="en-US" sz="2400"/>
              <a:t>This investigation has explored the regeneration from a UK, Welsh and local town perspective and there are common themes evident.  Firstly, out of town shopping centres predominantly have adverse effects on trade and culture within town centres, attracting shoppers to large branded department stores and supermarkets with free car parking and restaurants and coffee shops to spend a day there rather than a few hours.  Secondly, that no matter whether regeneration takes place in town centres or in out of town developments, online trade is having an effect on physical trade across the country and will continue to increase, forcing towns, cities and indeed governments to rethink economic development policies.  The third common theme is that regeneration does not always ensure positive outcomes for some areas – some areas need a combination of interventions to improve community resilience first then concentrate on the regeneration schemes that will complement those areas.</a:t>
            </a:r>
          </a:p>
          <a:p>
            <a:r>
              <a:rPr lang="en-GB" altLang="en-US" sz="2400"/>
              <a:t>What is clear is that government investment both in interest and financial backing has seen overall positive results for town centre regeneration.  The questions falling out of this is whether Wales has gone far enough yet and whether they can learn from counterparts in the rest of the UK.  Referencing earlier parts of this investigation, Wales’ investment in regeneration is significantly lower than other parts of the UK and this will need to change if economic prosperity is to gain momentum in post-industrial communities. </a:t>
            </a:r>
          </a:p>
          <a:p>
            <a:endParaRPr lang="en-GB" altLang="en-US" sz="2400"/>
          </a:p>
          <a:p>
            <a:r>
              <a:rPr lang="en-GB" altLang="en-US" sz="2400"/>
              <a:t> </a:t>
            </a:r>
          </a:p>
        </p:txBody>
      </p:sp>
      <p:sp>
        <p:nvSpPr>
          <p:cNvPr id="3147" name="TextBox 85">
            <a:extLst>
              <a:ext uri="{FF2B5EF4-FFF2-40B4-BE49-F238E27FC236}">
                <a16:creationId xmlns:a16="http://schemas.microsoft.com/office/drawing/2014/main" id="{2A37B9B5-C0E7-416B-BBC1-9E69FB9F75F3}"/>
              </a:ext>
            </a:extLst>
          </p:cNvPr>
          <p:cNvSpPr txBox="1">
            <a:spLocks noChangeArrowheads="1"/>
          </p:cNvSpPr>
          <p:nvPr/>
        </p:nvSpPr>
        <p:spPr bwMode="auto">
          <a:xfrm>
            <a:off x="26703338" y="34256663"/>
            <a:ext cx="629126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4100" b="1" u="sng"/>
              <a:t>References </a:t>
            </a:r>
          </a:p>
        </p:txBody>
      </p:sp>
      <p:sp>
        <p:nvSpPr>
          <p:cNvPr id="90" name="Rounded Rectangle 89">
            <a:extLst>
              <a:ext uri="{FF2B5EF4-FFF2-40B4-BE49-F238E27FC236}">
                <a16:creationId xmlns:a16="http://schemas.microsoft.com/office/drawing/2014/main" id="{82F81CAF-1EE8-4F66-A997-0E1CD53192DA}"/>
              </a:ext>
            </a:extLst>
          </p:cNvPr>
          <p:cNvSpPr/>
          <p:nvPr/>
        </p:nvSpPr>
        <p:spPr>
          <a:xfrm>
            <a:off x="24838025" y="35467925"/>
            <a:ext cx="6902450" cy="6759575"/>
          </a:xfrm>
          <a:prstGeom prst="roundRect">
            <a:avLst/>
          </a:prstGeom>
          <a:solidFill>
            <a:schemeClr val="accent1">
              <a:lumMod val="40000"/>
              <a:lumOff val="6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GB"/>
          </a:p>
        </p:txBody>
      </p:sp>
      <p:sp>
        <p:nvSpPr>
          <p:cNvPr id="3149" name="TextBox 90">
            <a:extLst>
              <a:ext uri="{FF2B5EF4-FFF2-40B4-BE49-F238E27FC236}">
                <a16:creationId xmlns:a16="http://schemas.microsoft.com/office/drawing/2014/main" id="{E67CA644-F7E9-4A35-A653-16B1755C8CFC}"/>
              </a:ext>
            </a:extLst>
          </p:cNvPr>
          <p:cNvSpPr txBox="1">
            <a:spLocks noChangeArrowheads="1"/>
          </p:cNvSpPr>
          <p:nvPr/>
        </p:nvSpPr>
        <p:spPr bwMode="auto">
          <a:xfrm>
            <a:off x="25407938" y="35726688"/>
            <a:ext cx="5834062" cy="747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r>
              <a:rPr lang="en-GB" altLang="en-US" sz="2000"/>
              <a:t>Carmarthenshire County Council, 2010. </a:t>
            </a:r>
            <a:r>
              <a:rPr lang="en-GB" altLang="en-US" sz="2000" i="1"/>
              <a:t>Business Plan 2010 Llanelli Town Centre</a:t>
            </a:r>
          </a:p>
          <a:p>
            <a:endParaRPr lang="en-GB" altLang="en-US" sz="2000" i="1"/>
          </a:p>
          <a:p>
            <a:r>
              <a:rPr lang="en-GB" altLang="en-US" sz="2000"/>
              <a:t>Carmarthenshire County Council, 2011. </a:t>
            </a:r>
            <a:r>
              <a:rPr lang="en-GB" altLang="en-US" sz="2000" i="1"/>
              <a:t>The drawing of Llanellis bright future</a:t>
            </a:r>
          </a:p>
          <a:p>
            <a:endParaRPr lang="en-GB" altLang="en-US" sz="2000" i="1"/>
          </a:p>
          <a:p>
            <a:r>
              <a:rPr lang="en-GB" altLang="en-US" sz="2000"/>
              <a:t>Mary Portas, 2011. </a:t>
            </a:r>
            <a:r>
              <a:rPr lang="en-GB" altLang="en-US" sz="2000" i="1"/>
              <a:t>The Portas Review</a:t>
            </a:r>
          </a:p>
          <a:p>
            <a:endParaRPr lang="en-GB" altLang="en-US" sz="2000" i="1"/>
          </a:p>
          <a:p>
            <a:r>
              <a:rPr lang="en-GB" altLang="en-US" sz="2000"/>
              <a:t>Local Government, 2012. </a:t>
            </a:r>
            <a:r>
              <a:rPr lang="en-GB" altLang="en-US" sz="2000" i="1"/>
              <a:t>Department for communities and local Government</a:t>
            </a:r>
          </a:p>
          <a:p>
            <a:endParaRPr lang="en-GB" altLang="en-US" sz="2000" i="1"/>
          </a:p>
          <a:p>
            <a:r>
              <a:rPr lang="en-GB" altLang="en-US" sz="2000">
                <a:cs typeface="Times New Roman" panose="02020603050405020304" pitchFamily="18" charset="0"/>
              </a:rPr>
              <a:t>National Assembly for Wales, 2012. </a:t>
            </a:r>
            <a:r>
              <a:rPr lang="en-GB" altLang="en-US" sz="2000" i="1">
                <a:cs typeface="Times New Roman" panose="02020603050405020304" pitchFamily="18" charset="0"/>
              </a:rPr>
              <a:t>Enterprise and Business Committee</a:t>
            </a:r>
          </a:p>
          <a:p>
            <a:endParaRPr lang="en-GB" altLang="en-US" sz="2000" i="1">
              <a:cs typeface="Times New Roman" panose="02020603050405020304" pitchFamily="18" charset="0"/>
            </a:endParaRPr>
          </a:p>
          <a:p>
            <a:r>
              <a:rPr lang="en-GB" altLang="en-US" sz="2000"/>
              <a:t>Business Wales, 2015. </a:t>
            </a:r>
            <a:r>
              <a:rPr lang="en-GB" altLang="en-US" sz="2000" i="1"/>
              <a:t>Business Wales.</a:t>
            </a:r>
          </a:p>
          <a:p>
            <a:endParaRPr lang="en-GB" altLang="en-US" sz="2000" i="1"/>
          </a:p>
          <a:p>
            <a:r>
              <a:rPr lang="en-GB" altLang="en-US" sz="2000"/>
              <a:t> National Assembly for Wales , 2010. </a:t>
            </a:r>
            <a:r>
              <a:rPr lang="en-GB" altLang="en-US" sz="2000" i="1"/>
              <a:t>Key Statistics for Llanelli. </a:t>
            </a:r>
          </a:p>
          <a:p>
            <a:endParaRPr lang="en-GB" altLang="en-US" sz="2000" i="1"/>
          </a:p>
          <a:p>
            <a:r>
              <a:rPr lang="en-GB" altLang="en-US" sz="2000"/>
              <a:t>Parliament UK, 2011. </a:t>
            </a:r>
            <a:r>
              <a:rPr lang="en-GB" altLang="en-US" sz="2000" i="1"/>
              <a:t>Regeneration, communities and local Government Committees. </a:t>
            </a:r>
            <a:br>
              <a:rPr lang="en-GB" altLang="en-US" sz="2000"/>
            </a:br>
            <a:br>
              <a:rPr lang="en-GB" altLang="en-US" sz="2000"/>
            </a:br>
            <a:endParaRPr lang="en-GB" altLang="en-US" sz="2000" i="1">
              <a:cs typeface="Times New Roman" panose="02020603050405020304" pitchFamily="18" charset="0"/>
            </a:endParaRPr>
          </a:p>
          <a:p>
            <a:endParaRPr lang="en-GB" altLang="en-US" sz="2000" i="1"/>
          </a:p>
        </p:txBody>
      </p:sp>
      <p:pic>
        <p:nvPicPr>
          <p:cNvPr id="3150" name="Picture 2" descr="https://upload.wikimedia.org/wikipedia/en/f/fe/TSDLogo.png">
            <a:extLst>
              <a:ext uri="{FF2B5EF4-FFF2-40B4-BE49-F238E27FC236}">
                <a16:creationId xmlns:a16="http://schemas.microsoft.com/office/drawing/2014/main" id="{34ECEF6E-836C-453E-B2B8-D3E1C184580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387425" y="1625600"/>
            <a:ext cx="6246813"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1" name="Picture 4" descr="http://www.holidayhomerental.co.uk/UploadedImages/32bd9c4a_6e28_42cc_9aa0_bb2d3b14fc81.jpg">
            <a:extLst>
              <a:ext uri="{FF2B5EF4-FFF2-40B4-BE49-F238E27FC236}">
                <a16:creationId xmlns:a16="http://schemas.microsoft.com/office/drawing/2014/main" id="{92B271F6-8235-42F4-B974-8173B2441DA4}"/>
              </a:ext>
            </a:extLst>
          </p:cNvPr>
          <p:cNvPicPr>
            <a:picLocks noGrp="1" noChangeAspect="1" noChangeArrowheads="1"/>
          </p:cNvPicPr>
          <p:nvPr>
            <p:ph type="pic" sz="quarter" idx="15"/>
          </p:nvPr>
        </p:nvPicPr>
        <p:blipFill>
          <a:blip r:embed="rId12">
            <a:extLst>
              <a:ext uri="{28A0092B-C50C-407E-A947-70E740481C1C}">
                <a14:useLocalDpi xmlns:a14="http://schemas.microsoft.com/office/drawing/2010/main" val="0"/>
              </a:ext>
            </a:extLst>
          </a:blip>
          <a:srcRect l="13229" r="13229"/>
          <a:stretch>
            <a:fillRect/>
          </a:stretch>
        </p:blipFill>
        <p:spPr bwMode="auto">
          <a:xfrm>
            <a:off x="682625" y="1524000"/>
            <a:ext cx="3295650" cy="3352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 name="Rounded Rectangle 96">
            <a:extLst>
              <a:ext uri="{FF2B5EF4-FFF2-40B4-BE49-F238E27FC236}">
                <a16:creationId xmlns:a16="http://schemas.microsoft.com/office/drawing/2014/main" id="{D00E9FA8-0613-4302-89B3-B8A465D77A27}"/>
              </a:ext>
            </a:extLst>
          </p:cNvPr>
          <p:cNvSpPr/>
          <p:nvPr/>
        </p:nvSpPr>
        <p:spPr>
          <a:xfrm>
            <a:off x="947738" y="38712775"/>
            <a:ext cx="4584700" cy="374173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07640" fontAlgn="auto">
              <a:spcBef>
                <a:spcPts val="0"/>
              </a:spcBef>
              <a:spcAft>
                <a:spcPts val="0"/>
              </a:spcAft>
              <a:defRPr/>
            </a:pPr>
            <a:endParaRPr lang="en-GB"/>
          </a:p>
        </p:txBody>
      </p:sp>
      <p:sp>
        <p:nvSpPr>
          <p:cNvPr id="3153" name="TextBox 97">
            <a:extLst>
              <a:ext uri="{FF2B5EF4-FFF2-40B4-BE49-F238E27FC236}">
                <a16:creationId xmlns:a16="http://schemas.microsoft.com/office/drawing/2014/main" id="{5102E52F-52EE-4085-BB0D-A46C80171710}"/>
              </a:ext>
            </a:extLst>
          </p:cNvPr>
          <p:cNvSpPr txBox="1">
            <a:spLocks noChangeArrowheads="1"/>
          </p:cNvSpPr>
          <p:nvPr/>
        </p:nvSpPr>
        <p:spPr bwMode="auto">
          <a:xfrm>
            <a:off x="1209675" y="38712775"/>
            <a:ext cx="3862388"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8900">
                <a:solidFill>
                  <a:schemeClr val="tx1"/>
                </a:solidFill>
                <a:latin typeface="Calibri" panose="020F0502020204030204" pitchFamily="34" charset="0"/>
              </a:defRPr>
            </a:lvl1pPr>
            <a:lvl2pPr marL="742950" indent="-285750">
              <a:defRPr sz="8900">
                <a:solidFill>
                  <a:schemeClr val="tx1"/>
                </a:solidFill>
                <a:latin typeface="Calibri" panose="020F0502020204030204" pitchFamily="34" charset="0"/>
              </a:defRPr>
            </a:lvl2pPr>
            <a:lvl3pPr marL="1143000" indent="-228600">
              <a:defRPr sz="8900">
                <a:solidFill>
                  <a:schemeClr val="tx1"/>
                </a:solidFill>
                <a:latin typeface="Calibri" panose="020F0502020204030204" pitchFamily="34" charset="0"/>
              </a:defRPr>
            </a:lvl3pPr>
            <a:lvl4pPr marL="1600200" indent="-228600">
              <a:defRPr sz="8900">
                <a:solidFill>
                  <a:schemeClr val="tx1"/>
                </a:solidFill>
                <a:latin typeface="Calibri" panose="020F0502020204030204" pitchFamily="34" charset="0"/>
              </a:defRPr>
            </a:lvl4pPr>
            <a:lvl5pPr marL="2057400" indent="-228600">
              <a:defRPr sz="8900">
                <a:solidFill>
                  <a:schemeClr val="tx1"/>
                </a:solidFill>
                <a:latin typeface="Calibri" panose="020F0502020204030204" pitchFamily="34" charset="0"/>
              </a:defRPr>
            </a:lvl5pPr>
            <a:lvl6pPr marL="2514600" indent="-228600" defTabSz="4506913" fontAlgn="base">
              <a:spcBef>
                <a:spcPct val="0"/>
              </a:spcBef>
              <a:spcAft>
                <a:spcPct val="0"/>
              </a:spcAft>
              <a:defRPr sz="8900">
                <a:solidFill>
                  <a:schemeClr val="tx1"/>
                </a:solidFill>
                <a:latin typeface="Calibri" panose="020F0502020204030204" pitchFamily="34" charset="0"/>
              </a:defRPr>
            </a:lvl6pPr>
            <a:lvl7pPr marL="2971800" indent="-228600" defTabSz="4506913" fontAlgn="base">
              <a:spcBef>
                <a:spcPct val="0"/>
              </a:spcBef>
              <a:spcAft>
                <a:spcPct val="0"/>
              </a:spcAft>
              <a:defRPr sz="8900">
                <a:solidFill>
                  <a:schemeClr val="tx1"/>
                </a:solidFill>
                <a:latin typeface="Calibri" panose="020F0502020204030204" pitchFamily="34" charset="0"/>
              </a:defRPr>
            </a:lvl7pPr>
            <a:lvl8pPr marL="3429000" indent="-228600" defTabSz="4506913" fontAlgn="base">
              <a:spcBef>
                <a:spcPct val="0"/>
              </a:spcBef>
              <a:spcAft>
                <a:spcPct val="0"/>
              </a:spcAft>
              <a:defRPr sz="8900">
                <a:solidFill>
                  <a:schemeClr val="tx1"/>
                </a:solidFill>
                <a:latin typeface="Calibri" panose="020F0502020204030204" pitchFamily="34" charset="0"/>
              </a:defRPr>
            </a:lvl8pPr>
            <a:lvl9pPr marL="3886200" indent="-228600" defTabSz="4506913" fontAlgn="base">
              <a:spcBef>
                <a:spcPct val="0"/>
              </a:spcBef>
              <a:spcAft>
                <a:spcPct val="0"/>
              </a:spcAft>
              <a:defRPr sz="8900">
                <a:solidFill>
                  <a:schemeClr val="tx1"/>
                </a:solidFill>
                <a:latin typeface="Calibri" panose="020F0502020204030204" pitchFamily="34" charset="0"/>
              </a:defRPr>
            </a:lvl9pPr>
          </a:lstStyle>
          <a:p>
            <a:pPr>
              <a:buFontTx/>
              <a:buAutoNum type="arabicPeriod"/>
            </a:pPr>
            <a:r>
              <a:rPr lang="en-GB" altLang="en-US" sz="2000"/>
              <a:t>Reforming and decentralising public services.</a:t>
            </a:r>
          </a:p>
          <a:p>
            <a:pPr>
              <a:buFontTx/>
              <a:buAutoNum type="arabicPeriod"/>
            </a:pPr>
            <a:r>
              <a:rPr lang="en-GB" altLang="en-US" sz="2000"/>
              <a:t>Providing powerful incentives that drive growth.</a:t>
            </a:r>
          </a:p>
          <a:p>
            <a:pPr>
              <a:buFontTx/>
              <a:buAutoNum type="arabicPeriod"/>
            </a:pPr>
            <a:r>
              <a:rPr lang="en-GB" altLang="en-US" sz="2000"/>
              <a:t>Removing barriers that hinder local ambitions</a:t>
            </a:r>
          </a:p>
          <a:p>
            <a:pPr>
              <a:buFontTx/>
              <a:buAutoNum type="arabicPeriod"/>
            </a:pPr>
            <a:r>
              <a:rPr lang="en-GB" altLang="en-US" sz="2000"/>
              <a:t>Providing targeted investment and reform to strengthen the infrastructure for growth and regeneration to support the most vulnerable.</a:t>
            </a:r>
          </a:p>
        </p:txBody>
      </p:sp>
      <p:graphicFrame>
        <p:nvGraphicFramePr>
          <p:cNvPr id="3154" name="Chart 84">
            <a:extLst>
              <a:ext uri="{FF2B5EF4-FFF2-40B4-BE49-F238E27FC236}">
                <a16:creationId xmlns:a16="http://schemas.microsoft.com/office/drawing/2014/main" id="{EA19FF58-E11D-49DF-A237-7F4BA05E4AB2}"/>
              </a:ext>
            </a:extLst>
          </p:cNvPr>
          <p:cNvGraphicFramePr>
            <a:graphicFrameLocks/>
          </p:cNvGraphicFramePr>
          <p:nvPr/>
        </p:nvGraphicFramePr>
        <p:xfrm>
          <a:off x="17051338" y="8885238"/>
          <a:ext cx="5532437" cy="3444875"/>
        </p:xfrm>
        <a:graphic>
          <a:graphicData uri="http://schemas.openxmlformats.org/presentationml/2006/ole">
            <mc:AlternateContent xmlns:mc="http://schemas.openxmlformats.org/markup-compatibility/2006">
              <mc:Choice xmlns:v="urn:schemas-microsoft-com:vml" Requires="v">
                <p:oleObj spid="_x0000_s3158" r:id="rId13" imgW="5535648" imgH="3444539" progId="Excel.Chart.8">
                  <p:embed/>
                </p:oleObj>
              </mc:Choice>
              <mc:Fallback>
                <p:oleObj r:id="rId13" imgW="5535648" imgH="3444539" progId="Excel.Chart.8">
                  <p:embed/>
                  <p:pic>
                    <p:nvPicPr>
                      <p:cNvPr id="0" name="Chart 84"/>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7051338" y="8885238"/>
                        <a:ext cx="5532437" cy="3444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theme/theme1.xml><?xml version="1.0" encoding="utf-8"?>
<a:theme xmlns:a="http://schemas.openxmlformats.org/drawingml/2006/main" name="PosterPresentations.com-91CMx122CM">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PosterPresentations.com-91CMx122CM</Template>
  <TotalTime>167</TotalTime>
  <Words>1409</Words>
  <Application>Microsoft Office PowerPoint</Application>
  <PresentationFormat>Custom</PresentationFormat>
  <Paragraphs>75</Paragraphs>
  <Slides>1</Slides>
  <Notes>1</Notes>
  <HiddenSlides>0</HiddenSlides>
  <MMClips>0</MMClips>
  <ScaleCrop>false</ScaleCrop>
  <HeadingPairs>
    <vt:vector size="8" baseType="variant">
      <vt:variant>
        <vt:lpstr>Fonts Used</vt:lpstr>
      </vt:variant>
      <vt:variant>
        <vt:i4>4</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8" baseType="lpstr">
      <vt:lpstr>Calibri</vt:lpstr>
      <vt:lpstr>Arial</vt:lpstr>
      <vt:lpstr>Trebuchet MS</vt:lpstr>
      <vt:lpstr>Times New Roman</vt:lpstr>
      <vt:lpstr>PosterPresentations.com-91CMx122CM</vt:lpstr>
      <vt:lpstr>Classic - Wide Center</vt:lpstr>
      <vt:lpstr>Microsoft Office Excel Chart</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Davina Evans</cp:lastModifiedBy>
  <cp:revision>22</cp:revision>
  <dcterms:created xsi:type="dcterms:W3CDTF">2012-02-10T00:16:25Z</dcterms:created>
  <dcterms:modified xsi:type="dcterms:W3CDTF">2020-11-11T11:19:10Z</dcterms:modified>
</cp:coreProperties>
</file>