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77" r:id="rId2"/>
    <p:sldId id="257" r:id="rId3"/>
    <p:sldId id="259" r:id="rId4"/>
    <p:sldId id="343" r:id="rId5"/>
    <p:sldId id="258" r:id="rId6"/>
    <p:sldId id="339" r:id="rId7"/>
    <p:sldId id="341" r:id="rId8"/>
    <p:sldId id="342" r:id="rId9"/>
    <p:sldId id="340" r:id="rId10"/>
    <p:sldId id="346" r:id="rId11"/>
    <p:sldId id="271" r:id="rId12"/>
    <p:sldId id="344" r:id="rId13"/>
    <p:sldId id="450" r:id="rId14"/>
    <p:sldId id="447" r:id="rId15"/>
    <p:sldId id="445" r:id="rId16"/>
    <p:sldId id="451" r:id="rId17"/>
    <p:sldId id="453" r:id="rId18"/>
    <p:sldId id="452" r:id="rId19"/>
    <p:sldId id="454" r:id="rId20"/>
    <p:sldId id="455" r:id="rId21"/>
    <p:sldId id="456" r:id="rId22"/>
    <p:sldId id="449" r:id="rId23"/>
    <p:sldId id="457" r:id="rId24"/>
    <p:sldId id="267" r:id="rId25"/>
    <p:sldId id="284" r:id="rId26"/>
    <p:sldId id="285" r:id="rId27"/>
    <p:sldId id="448" r:id="rId28"/>
    <p:sldId id="286" r:id="rId29"/>
    <p:sldId id="287" r:id="rId30"/>
    <p:sldId id="288" r:id="rId31"/>
    <p:sldId id="289" r:id="rId32"/>
    <p:sldId id="290" r:id="rId33"/>
    <p:sldId id="291" r:id="rId34"/>
    <p:sldId id="292" r:id="rId35"/>
    <p:sldId id="335" r:id="rId3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7EBE09-8A58-426C-AED7-9CE51E83BCC1}" v="560" dt="2022-10-16T13:08:28.9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128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967EBE09-8A58-426C-AED7-9CE51E83BCC1}"/>
    <pc:docChg chg="undo custSel addSld delSld modSld sldOrd">
      <pc:chgData name="Khaza Ahmed (PG Research)" userId="e606b0a9-72ee-43ac-a8f5-368b09304c72" providerId="ADAL" clId="{967EBE09-8A58-426C-AED7-9CE51E83BCC1}" dt="2022-10-16T13:08:41.537" v="1964" actId="20577"/>
      <pc:docMkLst>
        <pc:docMk/>
      </pc:docMkLst>
      <pc:sldChg chg="modSp mod">
        <pc:chgData name="Khaza Ahmed (PG Research)" userId="e606b0a9-72ee-43ac-a8f5-368b09304c72" providerId="ADAL" clId="{967EBE09-8A58-426C-AED7-9CE51E83BCC1}" dt="2022-10-16T13:03:51.368" v="1929" actId="21"/>
        <pc:sldMkLst>
          <pc:docMk/>
          <pc:sldMk cId="3701750734" sldId="257"/>
        </pc:sldMkLst>
        <pc:spChg chg="mod">
          <ac:chgData name="Khaza Ahmed (PG Research)" userId="e606b0a9-72ee-43ac-a8f5-368b09304c72" providerId="ADAL" clId="{967EBE09-8A58-426C-AED7-9CE51E83BCC1}" dt="2022-10-16T13:03:51.368" v="1929" actId="21"/>
          <ac:spMkLst>
            <pc:docMk/>
            <pc:sldMk cId="3701750734" sldId="257"/>
            <ac:spMk id="5" creationId="{B172952E-7985-4414-9DB6-9FD6CEA9733D}"/>
          </ac:spMkLst>
        </pc:spChg>
      </pc:sldChg>
      <pc:sldChg chg="addSp delSp modSp mod">
        <pc:chgData name="Khaza Ahmed (PG Research)" userId="e606b0a9-72ee-43ac-a8f5-368b09304c72" providerId="ADAL" clId="{967EBE09-8A58-426C-AED7-9CE51E83BCC1}" dt="2022-10-16T12:48:46.089" v="1901" actId="1076"/>
        <pc:sldMkLst>
          <pc:docMk/>
          <pc:sldMk cId="27922894" sldId="258"/>
        </pc:sldMkLst>
        <pc:spChg chg="mod">
          <ac:chgData name="Khaza Ahmed (PG Research)" userId="e606b0a9-72ee-43ac-a8f5-368b09304c72" providerId="ADAL" clId="{967EBE09-8A58-426C-AED7-9CE51E83BCC1}" dt="2022-10-09T15:24:54.817" v="248" actId="1076"/>
          <ac:spMkLst>
            <pc:docMk/>
            <pc:sldMk cId="27922894" sldId="258"/>
            <ac:spMk id="2" creationId="{00000000-0000-0000-0000-000000000000}"/>
          </ac:spMkLst>
        </pc:spChg>
        <pc:spChg chg="add mod">
          <ac:chgData name="Khaza Ahmed (PG Research)" userId="e606b0a9-72ee-43ac-a8f5-368b09304c72" providerId="ADAL" clId="{967EBE09-8A58-426C-AED7-9CE51E83BCC1}" dt="2022-10-09T15:47:54.316" v="723" actId="1076"/>
          <ac:spMkLst>
            <pc:docMk/>
            <pc:sldMk cId="27922894" sldId="258"/>
            <ac:spMk id="4" creationId="{6318D015-C0FC-476D-A599-EA848C660122}"/>
          </ac:spMkLst>
        </pc:spChg>
        <pc:spChg chg="add mod">
          <ac:chgData name="Khaza Ahmed (PG Research)" userId="e606b0a9-72ee-43ac-a8f5-368b09304c72" providerId="ADAL" clId="{967EBE09-8A58-426C-AED7-9CE51E83BCC1}" dt="2022-10-16T12:48:46.089" v="1901" actId="1076"/>
          <ac:spMkLst>
            <pc:docMk/>
            <pc:sldMk cId="27922894" sldId="258"/>
            <ac:spMk id="5" creationId="{8357DE02-9A2F-4C12-B621-B659175F5DAC}"/>
          </ac:spMkLst>
        </pc:spChg>
        <pc:spChg chg="del">
          <ac:chgData name="Khaza Ahmed (PG Research)" userId="e606b0a9-72ee-43ac-a8f5-368b09304c72" providerId="ADAL" clId="{967EBE09-8A58-426C-AED7-9CE51E83BCC1}" dt="2022-10-09T15:22:59.963" v="206" actId="478"/>
          <ac:spMkLst>
            <pc:docMk/>
            <pc:sldMk cId="27922894" sldId="258"/>
            <ac:spMk id="6" creationId="{00A71B09-3410-42B0-B4EB-35367F09E689}"/>
          </ac:spMkLst>
        </pc:spChg>
        <pc:spChg chg="add mod">
          <ac:chgData name="Khaza Ahmed (PG Research)" userId="e606b0a9-72ee-43ac-a8f5-368b09304c72" providerId="ADAL" clId="{967EBE09-8A58-426C-AED7-9CE51E83BCC1}" dt="2022-10-09T15:49:32.327" v="805" actId="1076"/>
          <ac:spMkLst>
            <pc:docMk/>
            <pc:sldMk cId="27922894" sldId="258"/>
            <ac:spMk id="13" creationId="{3DCB8D77-BDD2-43EB-9663-2481E5A7E1A5}"/>
          </ac:spMkLst>
        </pc:spChg>
        <pc:grpChg chg="del">
          <ac:chgData name="Khaza Ahmed (PG Research)" userId="e606b0a9-72ee-43ac-a8f5-368b09304c72" providerId="ADAL" clId="{967EBE09-8A58-426C-AED7-9CE51E83BCC1}" dt="2022-10-09T15:22:52.201" v="203" actId="478"/>
          <ac:grpSpMkLst>
            <pc:docMk/>
            <pc:sldMk cId="27922894" sldId="258"/>
            <ac:grpSpMk id="10" creationId="{D2B0B67F-4C36-42B0-AF6E-79E8569B3BC1}"/>
          </ac:grpSpMkLst>
        </pc:grpChg>
        <pc:graphicFrameChg chg="del mod">
          <ac:chgData name="Khaza Ahmed (PG Research)" userId="e606b0a9-72ee-43ac-a8f5-368b09304c72" providerId="ADAL" clId="{967EBE09-8A58-426C-AED7-9CE51E83BCC1}" dt="2022-10-09T15:22:57.152" v="205" actId="478"/>
          <ac:graphicFrameMkLst>
            <pc:docMk/>
            <pc:sldMk cId="27922894" sldId="258"/>
            <ac:graphicFrameMk id="5" creationId="{D714D212-7B7D-4855-A609-193497A3499A}"/>
          </ac:graphicFrameMkLst>
        </pc:graphicFrameChg>
      </pc:sldChg>
      <pc:sldChg chg="modSp mod">
        <pc:chgData name="Khaza Ahmed (PG Research)" userId="e606b0a9-72ee-43ac-a8f5-368b09304c72" providerId="ADAL" clId="{967EBE09-8A58-426C-AED7-9CE51E83BCC1}" dt="2022-10-09T16:48:09.495" v="1188" actId="20577"/>
        <pc:sldMkLst>
          <pc:docMk/>
          <pc:sldMk cId="1517392727" sldId="259"/>
        </pc:sldMkLst>
        <pc:spChg chg="mod">
          <ac:chgData name="Khaza Ahmed (PG Research)" userId="e606b0a9-72ee-43ac-a8f5-368b09304c72" providerId="ADAL" clId="{967EBE09-8A58-426C-AED7-9CE51E83BCC1}" dt="2022-10-09T16:48:09.495" v="1188" actId="20577"/>
          <ac:spMkLst>
            <pc:docMk/>
            <pc:sldMk cId="1517392727" sldId="259"/>
            <ac:spMk id="3" creationId="{00000000-0000-0000-0000-000000000000}"/>
          </ac:spMkLst>
        </pc:spChg>
      </pc:sldChg>
      <pc:sldChg chg="del">
        <pc:chgData name="Khaza Ahmed (PG Research)" userId="e606b0a9-72ee-43ac-a8f5-368b09304c72" providerId="ADAL" clId="{967EBE09-8A58-426C-AED7-9CE51E83BCC1}" dt="2022-10-09T15:59:15.604" v="907" actId="47"/>
        <pc:sldMkLst>
          <pc:docMk/>
          <pc:sldMk cId="23769092" sldId="263"/>
        </pc:sldMkLst>
      </pc:sldChg>
      <pc:sldChg chg="del">
        <pc:chgData name="Khaza Ahmed (PG Research)" userId="e606b0a9-72ee-43ac-a8f5-368b09304c72" providerId="ADAL" clId="{967EBE09-8A58-426C-AED7-9CE51E83BCC1}" dt="2022-10-09T15:59:15.604" v="907" actId="47"/>
        <pc:sldMkLst>
          <pc:docMk/>
          <pc:sldMk cId="12308362" sldId="264"/>
        </pc:sldMkLst>
      </pc:sldChg>
      <pc:sldChg chg="del">
        <pc:chgData name="Khaza Ahmed (PG Research)" userId="e606b0a9-72ee-43ac-a8f5-368b09304c72" providerId="ADAL" clId="{967EBE09-8A58-426C-AED7-9CE51E83BCC1}" dt="2022-10-09T15:59:15.604" v="907" actId="47"/>
        <pc:sldMkLst>
          <pc:docMk/>
          <pc:sldMk cId="3241071720" sldId="266"/>
        </pc:sldMkLst>
      </pc:sldChg>
      <pc:sldChg chg="addSp delSp modSp mod ord">
        <pc:chgData name="Khaza Ahmed (PG Research)" userId="e606b0a9-72ee-43ac-a8f5-368b09304c72" providerId="ADAL" clId="{967EBE09-8A58-426C-AED7-9CE51E83BCC1}" dt="2022-10-16T13:08:41.537" v="1964" actId="20577"/>
        <pc:sldMkLst>
          <pc:docMk/>
          <pc:sldMk cId="1440908691" sldId="267"/>
        </pc:sldMkLst>
        <pc:spChg chg="del">
          <ac:chgData name="Khaza Ahmed (PG Research)" userId="e606b0a9-72ee-43ac-a8f5-368b09304c72" providerId="ADAL" clId="{967EBE09-8A58-426C-AED7-9CE51E83BCC1}" dt="2022-10-09T16:05:30.177" v="936" actId="478"/>
          <ac:spMkLst>
            <pc:docMk/>
            <pc:sldMk cId="1440908691" sldId="267"/>
            <ac:spMk id="2" creationId="{00000000-0000-0000-0000-000000000000}"/>
          </ac:spMkLst>
        </pc:spChg>
        <pc:spChg chg="add del mod">
          <ac:chgData name="Khaza Ahmed (PG Research)" userId="e606b0a9-72ee-43ac-a8f5-368b09304c72" providerId="ADAL" clId="{967EBE09-8A58-426C-AED7-9CE51E83BCC1}" dt="2022-10-16T12:22:30.537" v="1789" actId="478"/>
          <ac:spMkLst>
            <pc:docMk/>
            <pc:sldMk cId="1440908691" sldId="267"/>
            <ac:spMk id="2" creationId="{25E484E7-9F82-4ED2-8ECC-14C43DA2309F}"/>
          </ac:spMkLst>
        </pc:spChg>
        <pc:spChg chg="del mod">
          <ac:chgData name="Khaza Ahmed (PG Research)" userId="e606b0a9-72ee-43ac-a8f5-368b09304c72" providerId="ADAL" clId="{967EBE09-8A58-426C-AED7-9CE51E83BCC1}" dt="2022-10-16T12:22:28.619" v="1788" actId="478"/>
          <ac:spMkLst>
            <pc:docMk/>
            <pc:sldMk cId="1440908691" sldId="267"/>
            <ac:spMk id="3" creationId="{00000000-0000-0000-0000-000000000000}"/>
          </ac:spMkLst>
        </pc:spChg>
        <pc:spChg chg="add del mod">
          <ac:chgData name="Khaza Ahmed (PG Research)" userId="e606b0a9-72ee-43ac-a8f5-368b09304c72" providerId="ADAL" clId="{967EBE09-8A58-426C-AED7-9CE51E83BCC1}" dt="2022-10-09T16:05:32.644" v="937" actId="478"/>
          <ac:spMkLst>
            <pc:docMk/>
            <pc:sldMk cId="1440908691" sldId="267"/>
            <ac:spMk id="6" creationId="{03405C92-DD37-4DA3-AA59-E3491E39CBBE}"/>
          </ac:spMkLst>
        </pc:spChg>
        <pc:spChg chg="add mod">
          <ac:chgData name="Khaza Ahmed (PG Research)" userId="e606b0a9-72ee-43ac-a8f5-368b09304c72" providerId="ADAL" clId="{967EBE09-8A58-426C-AED7-9CE51E83BCC1}" dt="2022-10-16T13:08:41.537" v="1964" actId="20577"/>
          <ac:spMkLst>
            <pc:docMk/>
            <pc:sldMk cId="1440908691" sldId="267"/>
            <ac:spMk id="6" creationId="{48822D3D-24A9-4B7D-A320-1624FB88A892}"/>
          </ac:spMkLst>
        </pc:spChg>
      </pc:sldChg>
      <pc:sldChg chg="del">
        <pc:chgData name="Khaza Ahmed (PG Research)" userId="e606b0a9-72ee-43ac-a8f5-368b09304c72" providerId="ADAL" clId="{967EBE09-8A58-426C-AED7-9CE51E83BCC1}" dt="2022-10-09T15:59:15.604" v="907" actId="47"/>
        <pc:sldMkLst>
          <pc:docMk/>
          <pc:sldMk cId="1468536384" sldId="268"/>
        </pc:sldMkLst>
      </pc:sldChg>
      <pc:sldChg chg="del">
        <pc:chgData name="Khaza Ahmed (PG Research)" userId="e606b0a9-72ee-43ac-a8f5-368b09304c72" providerId="ADAL" clId="{967EBE09-8A58-426C-AED7-9CE51E83BCC1}" dt="2022-10-09T15:59:15.604" v="907" actId="47"/>
        <pc:sldMkLst>
          <pc:docMk/>
          <pc:sldMk cId="3595226519" sldId="275"/>
        </pc:sldMkLst>
      </pc:sldChg>
      <pc:sldChg chg="del">
        <pc:chgData name="Khaza Ahmed (PG Research)" userId="e606b0a9-72ee-43ac-a8f5-368b09304c72" providerId="ADAL" clId="{967EBE09-8A58-426C-AED7-9CE51E83BCC1}" dt="2022-10-09T15:59:15.604" v="907" actId="47"/>
        <pc:sldMkLst>
          <pc:docMk/>
          <pc:sldMk cId="1320733477" sldId="276"/>
        </pc:sldMkLst>
      </pc:sldChg>
      <pc:sldChg chg="modSp mod">
        <pc:chgData name="Khaza Ahmed (PG Research)" userId="e606b0a9-72ee-43ac-a8f5-368b09304c72" providerId="ADAL" clId="{967EBE09-8A58-426C-AED7-9CE51E83BCC1}" dt="2022-10-16T13:03:09.082" v="1926" actId="20577"/>
        <pc:sldMkLst>
          <pc:docMk/>
          <pc:sldMk cId="0" sldId="277"/>
        </pc:sldMkLst>
        <pc:spChg chg="mod">
          <ac:chgData name="Khaza Ahmed (PG Research)" userId="e606b0a9-72ee-43ac-a8f5-368b09304c72" providerId="ADAL" clId="{967EBE09-8A58-426C-AED7-9CE51E83BCC1}" dt="2022-10-16T13:03:09.082" v="1926" actId="20577"/>
          <ac:spMkLst>
            <pc:docMk/>
            <pc:sldMk cId="0" sldId="277"/>
            <ac:spMk id="6147" creationId="{00000000-0000-0000-0000-000000000000}"/>
          </ac:spMkLst>
        </pc:spChg>
      </pc:sldChg>
      <pc:sldChg chg="del">
        <pc:chgData name="Khaza Ahmed (PG Research)" userId="e606b0a9-72ee-43ac-a8f5-368b09304c72" providerId="ADAL" clId="{967EBE09-8A58-426C-AED7-9CE51E83BCC1}" dt="2022-10-09T15:59:15.604" v="907" actId="47"/>
        <pc:sldMkLst>
          <pc:docMk/>
          <pc:sldMk cId="2193561650" sldId="281"/>
        </pc:sldMkLst>
      </pc:sldChg>
      <pc:sldChg chg="del">
        <pc:chgData name="Khaza Ahmed (PG Research)" userId="e606b0a9-72ee-43ac-a8f5-368b09304c72" providerId="ADAL" clId="{967EBE09-8A58-426C-AED7-9CE51E83BCC1}" dt="2022-10-09T15:59:15.604" v="907" actId="47"/>
        <pc:sldMkLst>
          <pc:docMk/>
          <pc:sldMk cId="659549573" sldId="282"/>
        </pc:sldMkLst>
      </pc:sldChg>
      <pc:sldChg chg="del">
        <pc:chgData name="Khaza Ahmed (PG Research)" userId="e606b0a9-72ee-43ac-a8f5-368b09304c72" providerId="ADAL" clId="{967EBE09-8A58-426C-AED7-9CE51E83BCC1}" dt="2022-10-09T15:59:15.604" v="907" actId="47"/>
        <pc:sldMkLst>
          <pc:docMk/>
          <pc:sldMk cId="947979156" sldId="283"/>
        </pc:sldMkLst>
      </pc:sldChg>
      <pc:sldChg chg="modSp">
        <pc:chgData name="Khaza Ahmed (PG Research)" userId="e606b0a9-72ee-43ac-a8f5-368b09304c72" providerId="ADAL" clId="{967EBE09-8A58-426C-AED7-9CE51E83BCC1}" dt="2022-10-09T16:45:03.909" v="1187" actId="1076"/>
        <pc:sldMkLst>
          <pc:docMk/>
          <pc:sldMk cId="3128915259" sldId="287"/>
        </pc:sldMkLst>
        <pc:spChg chg="mod">
          <ac:chgData name="Khaza Ahmed (PG Research)" userId="e606b0a9-72ee-43ac-a8f5-368b09304c72" providerId="ADAL" clId="{967EBE09-8A58-426C-AED7-9CE51E83BCC1}" dt="2022-10-09T16:45:03.909" v="1187" actId="1076"/>
          <ac:spMkLst>
            <pc:docMk/>
            <pc:sldMk cId="3128915259" sldId="287"/>
            <ac:spMk id="3" creationId="{00000000-0000-0000-0000-000000000000}"/>
          </ac:spMkLst>
        </pc:spChg>
      </pc:sldChg>
      <pc:sldChg chg="del">
        <pc:chgData name="Khaza Ahmed (PG Research)" userId="e606b0a9-72ee-43ac-a8f5-368b09304c72" providerId="ADAL" clId="{967EBE09-8A58-426C-AED7-9CE51E83BCC1}" dt="2022-10-09T15:59:15.604" v="907" actId="47"/>
        <pc:sldMkLst>
          <pc:docMk/>
          <pc:sldMk cId="3116182623" sldId="337"/>
        </pc:sldMkLst>
      </pc:sldChg>
      <pc:sldChg chg="del">
        <pc:chgData name="Khaza Ahmed (PG Research)" userId="e606b0a9-72ee-43ac-a8f5-368b09304c72" providerId="ADAL" clId="{967EBE09-8A58-426C-AED7-9CE51E83BCC1}" dt="2022-10-09T15:59:15.604" v="907" actId="47"/>
        <pc:sldMkLst>
          <pc:docMk/>
          <pc:sldMk cId="1517028535" sldId="338"/>
        </pc:sldMkLst>
      </pc:sldChg>
      <pc:sldChg chg="addSp delSp modSp new mod">
        <pc:chgData name="Khaza Ahmed (PG Research)" userId="e606b0a9-72ee-43ac-a8f5-368b09304c72" providerId="ADAL" clId="{967EBE09-8A58-426C-AED7-9CE51E83BCC1}" dt="2022-10-09T15:43:03.332" v="717" actId="14100"/>
        <pc:sldMkLst>
          <pc:docMk/>
          <pc:sldMk cId="1552185563" sldId="339"/>
        </pc:sldMkLst>
        <pc:spChg chg="del">
          <ac:chgData name="Khaza Ahmed (PG Research)" userId="e606b0a9-72ee-43ac-a8f5-368b09304c72" providerId="ADAL" clId="{967EBE09-8A58-426C-AED7-9CE51E83BCC1}" dt="2022-10-09T15:26:31.583" v="252" actId="478"/>
          <ac:spMkLst>
            <pc:docMk/>
            <pc:sldMk cId="1552185563" sldId="339"/>
            <ac:spMk id="2" creationId="{6FADDD3C-1308-4A10-8DDE-15F8FF89FCF9}"/>
          </ac:spMkLst>
        </pc:spChg>
        <pc:spChg chg="mod">
          <ac:chgData name="Khaza Ahmed (PG Research)" userId="e606b0a9-72ee-43ac-a8f5-368b09304c72" providerId="ADAL" clId="{967EBE09-8A58-426C-AED7-9CE51E83BCC1}" dt="2022-10-09T15:42:59.075" v="716" actId="14100"/>
          <ac:spMkLst>
            <pc:docMk/>
            <pc:sldMk cId="1552185563" sldId="339"/>
            <ac:spMk id="3" creationId="{E4AEE6C1-00C3-4C33-A165-A24A8C09897C}"/>
          </ac:spMkLst>
        </pc:spChg>
        <pc:spChg chg="add mod">
          <ac:chgData name="Khaza Ahmed (PG Research)" userId="e606b0a9-72ee-43ac-a8f5-368b09304c72" providerId="ADAL" clId="{967EBE09-8A58-426C-AED7-9CE51E83BCC1}" dt="2022-10-09T15:26:39.019" v="261" actId="20577"/>
          <ac:spMkLst>
            <pc:docMk/>
            <pc:sldMk cId="1552185563" sldId="339"/>
            <ac:spMk id="6" creationId="{6CD4485B-A4C1-455C-9EA3-F56A02D8F713}"/>
          </ac:spMkLst>
        </pc:spChg>
        <pc:graphicFrameChg chg="add mod modGraphic">
          <ac:chgData name="Khaza Ahmed (PG Research)" userId="e606b0a9-72ee-43ac-a8f5-368b09304c72" providerId="ADAL" clId="{967EBE09-8A58-426C-AED7-9CE51E83BCC1}" dt="2022-10-09T15:43:03.332" v="717" actId="14100"/>
          <ac:graphicFrameMkLst>
            <pc:docMk/>
            <pc:sldMk cId="1552185563" sldId="339"/>
            <ac:graphicFrameMk id="7" creationId="{B849F09D-0AB5-4AF3-90E3-4521CCD7FC1E}"/>
          </ac:graphicFrameMkLst>
        </pc:graphicFrameChg>
      </pc:sldChg>
      <pc:sldChg chg="addSp delSp modSp new mod modClrScheme chgLayout">
        <pc:chgData name="Khaza Ahmed (PG Research)" userId="e606b0a9-72ee-43ac-a8f5-368b09304c72" providerId="ADAL" clId="{967EBE09-8A58-426C-AED7-9CE51E83BCC1}" dt="2022-10-09T15:43:35.538" v="719" actId="1076"/>
        <pc:sldMkLst>
          <pc:docMk/>
          <pc:sldMk cId="2234696978" sldId="340"/>
        </pc:sldMkLst>
        <pc:spChg chg="mod">
          <ac:chgData name="Khaza Ahmed (PG Research)" userId="e606b0a9-72ee-43ac-a8f5-368b09304c72" providerId="ADAL" clId="{967EBE09-8A58-426C-AED7-9CE51E83BCC1}" dt="2022-10-09T15:43:35.538" v="719" actId="1076"/>
          <ac:spMkLst>
            <pc:docMk/>
            <pc:sldMk cId="2234696978" sldId="340"/>
            <ac:spMk id="2" creationId="{43576337-FBF8-4EEE-985C-51A3ECD6D891}"/>
          </ac:spMkLst>
        </pc:spChg>
        <pc:spChg chg="del">
          <ac:chgData name="Khaza Ahmed (PG Research)" userId="e606b0a9-72ee-43ac-a8f5-368b09304c72" providerId="ADAL" clId="{967EBE09-8A58-426C-AED7-9CE51E83BCC1}" dt="2022-10-09T15:32:14.057" v="296" actId="478"/>
          <ac:spMkLst>
            <pc:docMk/>
            <pc:sldMk cId="2234696978" sldId="340"/>
            <ac:spMk id="3" creationId="{E31D1B5E-21D0-4BCA-8739-EC244F94BB56}"/>
          </ac:spMkLst>
        </pc:spChg>
        <pc:spChg chg="mod">
          <ac:chgData name="Khaza Ahmed (PG Research)" userId="e606b0a9-72ee-43ac-a8f5-368b09304c72" providerId="ADAL" clId="{967EBE09-8A58-426C-AED7-9CE51E83BCC1}" dt="2022-10-09T15:33:39.689" v="338" actId="26606"/>
          <ac:spMkLst>
            <pc:docMk/>
            <pc:sldMk cId="2234696978" sldId="340"/>
            <ac:spMk id="4" creationId="{56044CEF-99F4-4913-8E47-B45BF454A8AA}"/>
          </ac:spMkLst>
        </pc:spChg>
        <pc:spChg chg="mod">
          <ac:chgData name="Khaza Ahmed (PG Research)" userId="e606b0a9-72ee-43ac-a8f5-368b09304c72" providerId="ADAL" clId="{967EBE09-8A58-426C-AED7-9CE51E83BCC1}" dt="2022-10-09T15:33:39.689" v="338" actId="26606"/>
          <ac:spMkLst>
            <pc:docMk/>
            <pc:sldMk cId="2234696978" sldId="340"/>
            <ac:spMk id="5" creationId="{12575947-9CE7-48C0-A9B6-5769E86624D9}"/>
          </ac:spMkLst>
        </pc:spChg>
        <pc:spChg chg="add mod">
          <ac:chgData name="Khaza Ahmed (PG Research)" userId="e606b0a9-72ee-43ac-a8f5-368b09304c72" providerId="ADAL" clId="{967EBE09-8A58-426C-AED7-9CE51E83BCC1}" dt="2022-10-09T15:37:55.842" v="622" actId="20577"/>
          <ac:spMkLst>
            <pc:docMk/>
            <pc:sldMk cId="2234696978" sldId="340"/>
            <ac:spMk id="1033" creationId="{9E1FE288-41BE-98FE-B1DB-C5B058EE975E}"/>
          </ac:spMkLst>
        </pc:spChg>
        <pc:picChg chg="add del mod">
          <ac:chgData name="Khaza Ahmed (PG Research)" userId="e606b0a9-72ee-43ac-a8f5-368b09304c72" providerId="ADAL" clId="{967EBE09-8A58-426C-AED7-9CE51E83BCC1}" dt="2022-10-09T15:32:21.059" v="299" actId="478"/>
          <ac:picMkLst>
            <pc:docMk/>
            <pc:sldMk cId="2234696978" sldId="340"/>
            <ac:picMk id="1026" creationId="{321A2284-EDAB-4086-A790-AA1C0D4B90F6}"/>
          </ac:picMkLst>
        </pc:picChg>
        <pc:picChg chg="add mod ord">
          <ac:chgData name="Khaza Ahmed (PG Research)" userId="e606b0a9-72ee-43ac-a8f5-368b09304c72" providerId="ADAL" clId="{967EBE09-8A58-426C-AED7-9CE51E83BCC1}" dt="2022-10-09T15:43:31.465" v="718" actId="1076"/>
          <ac:picMkLst>
            <pc:docMk/>
            <pc:sldMk cId="2234696978" sldId="340"/>
            <ac:picMk id="1028" creationId="{36C2C59F-D3A9-47E0-A8B6-35616ED793D7}"/>
          </ac:picMkLst>
        </pc:picChg>
      </pc:sldChg>
      <pc:sldChg chg="addSp delSp modSp new mod">
        <pc:chgData name="Khaza Ahmed (PG Research)" userId="e606b0a9-72ee-43ac-a8f5-368b09304c72" providerId="ADAL" clId="{967EBE09-8A58-426C-AED7-9CE51E83BCC1}" dt="2022-10-09T15:54:35.842" v="819" actId="14100"/>
        <pc:sldMkLst>
          <pc:docMk/>
          <pc:sldMk cId="1731371020" sldId="341"/>
        </pc:sldMkLst>
        <pc:spChg chg="del">
          <ac:chgData name="Khaza Ahmed (PG Research)" userId="e606b0a9-72ee-43ac-a8f5-368b09304c72" providerId="ADAL" clId="{967EBE09-8A58-426C-AED7-9CE51E83BCC1}" dt="2022-10-09T15:54:13.572" v="813" actId="478"/>
          <ac:spMkLst>
            <pc:docMk/>
            <pc:sldMk cId="1731371020" sldId="341"/>
            <ac:spMk id="2" creationId="{706D5A9F-0A2F-4A62-987A-09DEAAE83E7F}"/>
          </ac:spMkLst>
        </pc:spChg>
        <pc:spChg chg="del">
          <ac:chgData name="Khaza Ahmed (PG Research)" userId="e606b0a9-72ee-43ac-a8f5-368b09304c72" providerId="ADAL" clId="{967EBE09-8A58-426C-AED7-9CE51E83BCC1}" dt="2022-10-09T15:53:24.688" v="807" actId="478"/>
          <ac:spMkLst>
            <pc:docMk/>
            <pc:sldMk cId="1731371020" sldId="341"/>
            <ac:spMk id="3" creationId="{50C9E430-A112-4554-B1B4-8B1E14E20DFA}"/>
          </ac:spMkLst>
        </pc:spChg>
        <pc:picChg chg="add mod">
          <ac:chgData name="Khaza Ahmed (PG Research)" userId="e606b0a9-72ee-43ac-a8f5-368b09304c72" providerId="ADAL" clId="{967EBE09-8A58-426C-AED7-9CE51E83BCC1}" dt="2022-10-09T15:54:35.842" v="819" actId="14100"/>
          <ac:picMkLst>
            <pc:docMk/>
            <pc:sldMk cId="1731371020" sldId="341"/>
            <ac:picMk id="7" creationId="{5BB54237-39A4-4286-A29C-498C09D6DB8E}"/>
          </ac:picMkLst>
        </pc:picChg>
      </pc:sldChg>
      <pc:sldChg chg="addSp delSp modSp new mod">
        <pc:chgData name="Khaza Ahmed (PG Research)" userId="e606b0a9-72ee-43ac-a8f5-368b09304c72" providerId="ADAL" clId="{967EBE09-8A58-426C-AED7-9CE51E83BCC1}" dt="2022-10-09T15:57:08.713" v="905" actId="20577"/>
        <pc:sldMkLst>
          <pc:docMk/>
          <pc:sldMk cId="3502648989" sldId="342"/>
        </pc:sldMkLst>
        <pc:spChg chg="del">
          <ac:chgData name="Khaza Ahmed (PG Research)" userId="e606b0a9-72ee-43ac-a8f5-368b09304c72" providerId="ADAL" clId="{967EBE09-8A58-426C-AED7-9CE51E83BCC1}" dt="2022-10-09T15:55:25.832" v="822" actId="478"/>
          <ac:spMkLst>
            <pc:docMk/>
            <pc:sldMk cId="3502648989" sldId="342"/>
            <ac:spMk id="2" creationId="{3F85C502-FDDE-400F-BE39-5FB957C393D6}"/>
          </ac:spMkLst>
        </pc:spChg>
        <pc:spChg chg="del">
          <ac:chgData name="Khaza Ahmed (PG Research)" userId="e606b0a9-72ee-43ac-a8f5-368b09304c72" providerId="ADAL" clId="{967EBE09-8A58-426C-AED7-9CE51E83BCC1}" dt="2022-10-09T15:55:24.745" v="821" actId="478"/>
          <ac:spMkLst>
            <pc:docMk/>
            <pc:sldMk cId="3502648989" sldId="342"/>
            <ac:spMk id="3" creationId="{3BFEC755-3A8E-45B5-9CE2-94C78ED9E143}"/>
          </ac:spMkLst>
        </pc:spChg>
        <pc:spChg chg="add mod">
          <ac:chgData name="Khaza Ahmed (PG Research)" userId="e606b0a9-72ee-43ac-a8f5-368b09304c72" providerId="ADAL" clId="{967EBE09-8A58-426C-AED7-9CE51E83BCC1}" dt="2022-10-09T15:56:18.404" v="867" actId="404"/>
          <ac:spMkLst>
            <pc:docMk/>
            <pc:sldMk cId="3502648989" sldId="342"/>
            <ac:spMk id="8" creationId="{53F1E481-F1C2-428F-98B3-1202E16E5494}"/>
          </ac:spMkLst>
        </pc:spChg>
        <pc:spChg chg="add mod">
          <ac:chgData name="Khaza Ahmed (PG Research)" userId="e606b0a9-72ee-43ac-a8f5-368b09304c72" providerId="ADAL" clId="{967EBE09-8A58-426C-AED7-9CE51E83BCC1}" dt="2022-10-09T15:57:08.713" v="905" actId="20577"/>
          <ac:spMkLst>
            <pc:docMk/>
            <pc:sldMk cId="3502648989" sldId="342"/>
            <ac:spMk id="10" creationId="{708F3FEF-3DAA-4051-AC5D-6DA13C33FA2C}"/>
          </ac:spMkLst>
        </pc:spChg>
        <pc:picChg chg="add mod">
          <ac:chgData name="Khaza Ahmed (PG Research)" userId="e606b0a9-72ee-43ac-a8f5-368b09304c72" providerId="ADAL" clId="{967EBE09-8A58-426C-AED7-9CE51E83BCC1}" dt="2022-10-09T15:55:38.961" v="828" actId="14100"/>
          <ac:picMkLst>
            <pc:docMk/>
            <pc:sldMk cId="3502648989" sldId="342"/>
            <ac:picMk id="7" creationId="{8CAB974C-B619-4681-92A2-7B5BAB14F1AD}"/>
          </ac:picMkLst>
        </pc:picChg>
      </pc:sldChg>
      <pc:sldChg chg="addSp delSp modSp new">
        <pc:chgData name="Khaza Ahmed (PG Research)" userId="e606b0a9-72ee-43ac-a8f5-368b09304c72" providerId="ADAL" clId="{967EBE09-8A58-426C-AED7-9CE51E83BCC1}" dt="2022-10-09T16:03:52.042" v="916" actId="1076"/>
        <pc:sldMkLst>
          <pc:docMk/>
          <pc:sldMk cId="511233012" sldId="343"/>
        </pc:sldMkLst>
        <pc:spChg chg="del">
          <ac:chgData name="Khaza Ahmed (PG Research)" userId="e606b0a9-72ee-43ac-a8f5-368b09304c72" providerId="ADAL" clId="{967EBE09-8A58-426C-AED7-9CE51E83BCC1}" dt="2022-10-09T16:03:24.992" v="911" actId="478"/>
          <ac:spMkLst>
            <pc:docMk/>
            <pc:sldMk cId="511233012" sldId="343"/>
            <ac:spMk id="2" creationId="{F3B64205-EEB8-4B61-A409-1D93C630B53B}"/>
          </ac:spMkLst>
        </pc:spChg>
        <pc:spChg chg="del">
          <ac:chgData name="Khaza Ahmed (PG Research)" userId="e606b0a9-72ee-43ac-a8f5-368b09304c72" providerId="ADAL" clId="{967EBE09-8A58-426C-AED7-9CE51E83BCC1}" dt="2022-10-09T16:03:22.500" v="909" actId="478"/>
          <ac:spMkLst>
            <pc:docMk/>
            <pc:sldMk cId="511233012" sldId="343"/>
            <ac:spMk id="3" creationId="{7554BEE9-AFE2-45E2-BDE6-9CB01E865E99}"/>
          </ac:spMkLst>
        </pc:spChg>
        <pc:spChg chg="del">
          <ac:chgData name="Khaza Ahmed (PG Research)" userId="e606b0a9-72ee-43ac-a8f5-368b09304c72" providerId="ADAL" clId="{967EBE09-8A58-426C-AED7-9CE51E83BCC1}" dt="2022-10-09T16:03:24.090" v="910" actId="478"/>
          <ac:spMkLst>
            <pc:docMk/>
            <pc:sldMk cId="511233012" sldId="343"/>
            <ac:spMk id="4" creationId="{39B5FE5D-0C6A-4049-BDB5-F083867798CA}"/>
          </ac:spMkLst>
        </pc:spChg>
        <pc:picChg chg="add mod">
          <ac:chgData name="Khaza Ahmed (PG Research)" userId="e606b0a9-72ee-43ac-a8f5-368b09304c72" providerId="ADAL" clId="{967EBE09-8A58-426C-AED7-9CE51E83BCC1}" dt="2022-10-09T16:03:52.042" v="916" actId="1076"/>
          <ac:picMkLst>
            <pc:docMk/>
            <pc:sldMk cId="511233012" sldId="343"/>
            <ac:picMk id="2050" creationId="{8B7C3D8E-EB81-4363-8F3B-21F705694986}"/>
          </ac:picMkLst>
        </pc:picChg>
      </pc:sldChg>
      <pc:sldChg chg="modSp add mod">
        <pc:chgData name="Khaza Ahmed (PG Research)" userId="e606b0a9-72ee-43ac-a8f5-368b09304c72" providerId="ADAL" clId="{967EBE09-8A58-426C-AED7-9CE51E83BCC1}" dt="2022-10-09T16:15:17.475" v="1019" actId="20577"/>
        <pc:sldMkLst>
          <pc:docMk/>
          <pc:sldMk cId="1248472754" sldId="344"/>
        </pc:sldMkLst>
        <pc:spChg chg="mod">
          <ac:chgData name="Khaza Ahmed (PG Research)" userId="e606b0a9-72ee-43ac-a8f5-368b09304c72" providerId="ADAL" clId="{967EBE09-8A58-426C-AED7-9CE51E83BCC1}" dt="2022-10-09T16:15:17.475" v="1019" actId="20577"/>
          <ac:spMkLst>
            <pc:docMk/>
            <pc:sldMk cId="1248472754" sldId="344"/>
            <ac:spMk id="3" creationId="{00000000-0000-0000-0000-000000000000}"/>
          </ac:spMkLst>
        </pc:spChg>
      </pc:sldChg>
      <pc:sldChg chg="addSp modSp add mod">
        <pc:chgData name="Khaza Ahmed (PG Research)" userId="e606b0a9-72ee-43ac-a8f5-368b09304c72" providerId="ADAL" clId="{967EBE09-8A58-426C-AED7-9CE51E83BCC1}" dt="2022-10-16T11:47:57.984" v="1333" actId="20577"/>
        <pc:sldMkLst>
          <pc:docMk/>
          <pc:sldMk cId="2123695396" sldId="345"/>
        </pc:sldMkLst>
        <pc:spChg chg="mod">
          <ac:chgData name="Khaza Ahmed (PG Research)" userId="e606b0a9-72ee-43ac-a8f5-368b09304c72" providerId="ADAL" clId="{967EBE09-8A58-426C-AED7-9CE51E83BCC1}" dt="2022-10-16T11:45:57.610" v="1330" actId="123"/>
          <ac:spMkLst>
            <pc:docMk/>
            <pc:sldMk cId="2123695396" sldId="345"/>
            <ac:spMk id="3" creationId="{00000000-0000-0000-0000-000000000000}"/>
          </ac:spMkLst>
        </pc:spChg>
        <pc:spChg chg="add mod">
          <ac:chgData name="Khaza Ahmed (PG Research)" userId="e606b0a9-72ee-43ac-a8f5-368b09304c72" providerId="ADAL" clId="{967EBE09-8A58-426C-AED7-9CE51E83BCC1}" dt="2022-10-16T11:47:57.984" v="1333" actId="20577"/>
          <ac:spMkLst>
            <pc:docMk/>
            <pc:sldMk cId="2123695396" sldId="345"/>
            <ac:spMk id="4" creationId="{C32DB0F8-01BE-4A2D-8764-96D5A32B702C}"/>
          </ac:spMkLst>
        </pc:spChg>
      </pc:sldChg>
      <pc:sldChg chg="addSp delSp modSp new mod ord">
        <pc:chgData name="Khaza Ahmed (PG Research)" userId="e606b0a9-72ee-43ac-a8f5-368b09304c72" providerId="ADAL" clId="{967EBE09-8A58-426C-AED7-9CE51E83BCC1}" dt="2022-10-09T16:22:47.178" v="1052"/>
        <pc:sldMkLst>
          <pc:docMk/>
          <pc:sldMk cId="1305076587" sldId="346"/>
        </pc:sldMkLst>
        <pc:spChg chg="mod">
          <ac:chgData name="Khaza Ahmed (PG Research)" userId="e606b0a9-72ee-43ac-a8f5-368b09304c72" providerId="ADAL" clId="{967EBE09-8A58-426C-AED7-9CE51E83BCC1}" dt="2022-10-09T16:22:02.947" v="1050" actId="113"/>
          <ac:spMkLst>
            <pc:docMk/>
            <pc:sldMk cId="1305076587" sldId="346"/>
            <ac:spMk id="2" creationId="{2166F83B-CA1E-4FA1-92FB-81429A7E3156}"/>
          </ac:spMkLst>
        </pc:spChg>
        <pc:spChg chg="del">
          <ac:chgData name="Khaza Ahmed (PG Research)" userId="e606b0a9-72ee-43ac-a8f5-368b09304c72" providerId="ADAL" clId="{967EBE09-8A58-426C-AED7-9CE51E83BCC1}" dt="2022-10-09T16:21:20.565" v="1044" actId="478"/>
          <ac:spMkLst>
            <pc:docMk/>
            <pc:sldMk cId="1305076587" sldId="346"/>
            <ac:spMk id="3" creationId="{FB0BA7F0-9862-4AE9-849D-C2C692A4693D}"/>
          </ac:spMkLst>
        </pc:spChg>
        <pc:picChg chg="add mod">
          <ac:chgData name="Khaza Ahmed (PG Research)" userId="e606b0a9-72ee-43ac-a8f5-368b09304c72" providerId="ADAL" clId="{967EBE09-8A58-426C-AED7-9CE51E83BCC1}" dt="2022-10-09T16:21:32.987" v="1048" actId="14100"/>
          <ac:picMkLst>
            <pc:docMk/>
            <pc:sldMk cId="1305076587" sldId="346"/>
            <ac:picMk id="3074" creationId="{C252E4BB-D166-483C-8BF3-04A7A8394E5F}"/>
          </ac:picMkLst>
        </pc:picChg>
      </pc:sldChg>
      <pc:sldChg chg="modSp add ord">
        <pc:chgData name="Khaza Ahmed (PG Research)" userId="e606b0a9-72ee-43ac-a8f5-368b09304c72" providerId="ADAL" clId="{967EBE09-8A58-426C-AED7-9CE51E83BCC1}" dt="2022-10-16T12:49:29.306" v="1903"/>
        <pc:sldMkLst>
          <pc:docMk/>
          <pc:sldMk cId="1926826619" sldId="445"/>
        </pc:sldMkLst>
        <pc:spChg chg="mod">
          <ac:chgData name="Khaza Ahmed (PG Research)" userId="e606b0a9-72ee-43ac-a8f5-368b09304c72" providerId="ADAL" clId="{967EBE09-8A58-426C-AED7-9CE51E83BCC1}" dt="2022-10-09T16:37:24.195" v="1108" actId="14100"/>
          <ac:spMkLst>
            <pc:docMk/>
            <pc:sldMk cId="1926826619" sldId="445"/>
            <ac:spMk id="146454" creationId="{00000000-0000-0000-0000-000000000000}"/>
          </ac:spMkLst>
        </pc:spChg>
      </pc:sldChg>
      <pc:sldChg chg="modSp add mod">
        <pc:chgData name="Khaza Ahmed (PG Research)" userId="e606b0a9-72ee-43ac-a8f5-368b09304c72" providerId="ADAL" clId="{967EBE09-8A58-426C-AED7-9CE51E83BCC1}" dt="2022-10-09T16:36:53.135" v="1105" actId="1076"/>
        <pc:sldMkLst>
          <pc:docMk/>
          <pc:sldMk cId="2308068976" sldId="447"/>
        </pc:sldMkLst>
        <pc:spChg chg="mod">
          <ac:chgData name="Khaza Ahmed (PG Research)" userId="e606b0a9-72ee-43ac-a8f5-368b09304c72" providerId="ADAL" clId="{967EBE09-8A58-426C-AED7-9CE51E83BCC1}" dt="2022-10-09T16:36:53.135" v="1105" actId="1076"/>
          <ac:spMkLst>
            <pc:docMk/>
            <pc:sldMk cId="2308068976" sldId="447"/>
            <ac:spMk id="101381"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82"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83"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84"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85"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86"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87"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88"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89"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90"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91"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94"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95"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96"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97"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98"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399" creationId="{00000000-0000-0000-0000-000000000000}"/>
          </ac:spMkLst>
        </pc:spChg>
        <pc:spChg chg="mod">
          <ac:chgData name="Khaza Ahmed (PG Research)" userId="e606b0a9-72ee-43ac-a8f5-368b09304c72" providerId="ADAL" clId="{967EBE09-8A58-426C-AED7-9CE51E83BCC1}" dt="2022-10-09T16:36:53.135" v="1105" actId="1076"/>
          <ac:spMkLst>
            <pc:docMk/>
            <pc:sldMk cId="2308068976" sldId="447"/>
            <ac:spMk id="101400" creationId="{00000000-0000-0000-0000-000000000000}"/>
          </ac:spMkLst>
        </pc:spChg>
        <pc:spChg chg="mod">
          <ac:chgData name="Khaza Ahmed (PG Research)" userId="e606b0a9-72ee-43ac-a8f5-368b09304c72" providerId="ADAL" clId="{967EBE09-8A58-426C-AED7-9CE51E83BCC1}" dt="2022-10-09T16:36:44.803" v="1104" actId="113"/>
          <ac:spMkLst>
            <pc:docMk/>
            <pc:sldMk cId="2308068976" sldId="447"/>
            <ac:spMk id="101405" creationId="{00000000-0000-0000-0000-000000000000}"/>
          </ac:spMkLst>
        </pc:spChg>
        <pc:grpChg chg="mod">
          <ac:chgData name="Khaza Ahmed (PG Research)" userId="e606b0a9-72ee-43ac-a8f5-368b09304c72" providerId="ADAL" clId="{967EBE09-8A58-426C-AED7-9CE51E83BCC1}" dt="2022-10-09T16:36:53.135" v="1105" actId="1076"/>
          <ac:grpSpMkLst>
            <pc:docMk/>
            <pc:sldMk cId="2308068976" sldId="447"/>
            <ac:grpSpMk id="101402" creationId="{00000000-0000-0000-0000-000000000000}"/>
          </ac:grpSpMkLst>
        </pc:grpChg>
        <pc:grpChg chg="mod">
          <ac:chgData name="Khaza Ahmed (PG Research)" userId="e606b0a9-72ee-43ac-a8f5-368b09304c72" providerId="ADAL" clId="{967EBE09-8A58-426C-AED7-9CE51E83BCC1}" dt="2022-10-09T16:36:53.135" v="1105" actId="1076"/>
          <ac:grpSpMkLst>
            <pc:docMk/>
            <pc:sldMk cId="2308068976" sldId="447"/>
            <ac:grpSpMk id="101403" creationId="{00000000-0000-0000-0000-000000000000}"/>
          </ac:grpSpMkLst>
        </pc:grpChg>
        <pc:grpChg chg="mod">
          <ac:chgData name="Khaza Ahmed (PG Research)" userId="e606b0a9-72ee-43ac-a8f5-368b09304c72" providerId="ADAL" clId="{967EBE09-8A58-426C-AED7-9CE51E83BCC1}" dt="2022-10-09T16:36:53.135" v="1105" actId="1076"/>
          <ac:grpSpMkLst>
            <pc:docMk/>
            <pc:sldMk cId="2308068976" sldId="447"/>
            <ac:grpSpMk id="101404" creationId="{00000000-0000-0000-0000-000000000000}"/>
          </ac:grpSpMkLst>
        </pc:grpChg>
      </pc:sldChg>
      <pc:sldChg chg="addSp delSp modSp add">
        <pc:chgData name="Khaza Ahmed (PG Research)" userId="e606b0a9-72ee-43ac-a8f5-368b09304c72" providerId="ADAL" clId="{967EBE09-8A58-426C-AED7-9CE51E83BCC1}" dt="2022-10-09T16:39:08.547" v="1117" actId="14100"/>
        <pc:sldMkLst>
          <pc:docMk/>
          <pc:sldMk cId="434535970" sldId="448"/>
        </pc:sldMkLst>
        <pc:spChg chg="add del mod">
          <ac:chgData name="Khaza Ahmed (PG Research)" userId="e606b0a9-72ee-43ac-a8f5-368b09304c72" providerId="ADAL" clId="{967EBE09-8A58-426C-AED7-9CE51E83BCC1}" dt="2022-10-09T16:38:41.882" v="1113" actId="478"/>
          <ac:spMkLst>
            <pc:docMk/>
            <pc:sldMk cId="434535970" sldId="448"/>
            <ac:spMk id="2" creationId="{7FC34B24-E8C8-4B57-9181-4822C077C74F}"/>
          </ac:spMkLst>
        </pc:spChg>
        <pc:spChg chg="add mod">
          <ac:chgData name="Khaza Ahmed (PG Research)" userId="e606b0a9-72ee-43ac-a8f5-368b09304c72" providerId="ADAL" clId="{967EBE09-8A58-426C-AED7-9CE51E83BCC1}" dt="2022-10-09T16:38:43" v="1114"/>
          <ac:spMkLst>
            <pc:docMk/>
            <pc:sldMk cId="434535970" sldId="448"/>
            <ac:spMk id="28" creationId="{7EA48449-C30E-480C-B53E-39437B7F4F91}"/>
          </ac:spMkLst>
        </pc:spChg>
        <pc:spChg chg="mod">
          <ac:chgData name="Khaza Ahmed (PG Research)" userId="e606b0a9-72ee-43ac-a8f5-368b09304c72" providerId="ADAL" clId="{967EBE09-8A58-426C-AED7-9CE51E83BCC1}" dt="2022-10-09T16:38:55.891" v="1116" actId="1076"/>
          <ac:spMkLst>
            <pc:docMk/>
            <pc:sldMk cId="434535970" sldId="448"/>
            <ac:spMk id="103429"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30"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31"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32"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33"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34"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35"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36"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37"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38"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40"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42"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43"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44"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45"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51"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53"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54" creationId="{00000000-0000-0000-0000-000000000000}"/>
          </ac:spMkLst>
        </pc:spChg>
        <pc:spChg chg="del mod">
          <ac:chgData name="Khaza Ahmed (PG Research)" userId="e606b0a9-72ee-43ac-a8f5-368b09304c72" providerId="ADAL" clId="{967EBE09-8A58-426C-AED7-9CE51E83BCC1}" dt="2022-10-09T16:38:33.241" v="1112" actId="478"/>
          <ac:spMkLst>
            <pc:docMk/>
            <pc:sldMk cId="434535970" sldId="448"/>
            <ac:spMk id="103455" creationId="{00000000-0000-0000-0000-000000000000}"/>
          </ac:spMkLst>
        </pc:spChg>
        <pc:spChg chg="mod">
          <ac:chgData name="Khaza Ahmed (PG Research)" userId="e606b0a9-72ee-43ac-a8f5-368b09304c72" providerId="ADAL" clId="{967EBE09-8A58-426C-AED7-9CE51E83BCC1}" dt="2022-10-09T16:39:08.547" v="1117" actId="14100"/>
          <ac:spMkLst>
            <pc:docMk/>
            <pc:sldMk cId="434535970" sldId="448"/>
            <ac:spMk id="103456" creationId="{00000000-0000-0000-0000-000000000000}"/>
          </ac:spMkLst>
        </pc:spChg>
        <pc:spChg chg="mod">
          <ac:chgData name="Khaza Ahmed (PG Research)" userId="e606b0a9-72ee-43ac-a8f5-368b09304c72" providerId="ADAL" clId="{967EBE09-8A58-426C-AED7-9CE51E83BCC1}" dt="2022-10-09T16:38:55.891" v="1116" actId="1076"/>
          <ac:spMkLst>
            <pc:docMk/>
            <pc:sldMk cId="434535970" sldId="448"/>
            <ac:spMk id="103458" creationId="{00000000-0000-0000-0000-000000000000}"/>
          </ac:spMkLst>
        </pc:spChg>
        <pc:grpChg chg="mod">
          <ac:chgData name="Khaza Ahmed (PG Research)" userId="e606b0a9-72ee-43ac-a8f5-368b09304c72" providerId="ADAL" clId="{967EBE09-8A58-426C-AED7-9CE51E83BCC1}" dt="2022-10-09T16:38:55.891" v="1116" actId="1076"/>
          <ac:grpSpMkLst>
            <pc:docMk/>
            <pc:sldMk cId="434535970" sldId="448"/>
            <ac:grpSpMk id="103459" creationId="{00000000-0000-0000-0000-000000000000}"/>
          </ac:grpSpMkLst>
        </pc:grpChg>
        <pc:grpChg chg="mod">
          <ac:chgData name="Khaza Ahmed (PG Research)" userId="e606b0a9-72ee-43ac-a8f5-368b09304c72" providerId="ADAL" clId="{967EBE09-8A58-426C-AED7-9CE51E83BCC1}" dt="2022-10-09T16:38:55.891" v="1116" actId="1076"/>
          <ac:grpSpMkLst>
            <pc:docMk/>
            <pc:sldMk cId="434535970" sldId="448"/>
            <ac:grpSpMk id="103461" creationId="{00000000-0000-0000-0000-000000000000}"/>
          </ac:grpSpMkLst>
        </pc:grpChg>
        <pc:grpChg chg="mod">
          <ac:chgData name="Khaza Ahmed (PG Research)" userId="e606b0a9-72ee-43ac-a8f5-368b09304c72" providerId="ADAL" clId="{967EBE09-8A58-426C-AED7-9CE51E83BCC1}" dt="2022-10-09T16:38:55.891" v="1116" actId="1076"/>
          <ac:grpSpMkLst>
            <pc:docMk/>
            <pc:sldMk cId="434535970" sldId="448"/>
            <ac:grpSpMk id="103463" creationId="{00000000-0000-0000-0000-000000000000}"/>
          </ac:grpSpMkLst>
        </pc:grpChg>
        <pc:grpChg chg="mod">
          <ac:chgData name="Khaza Ahmed (PG Research)" userId="e606b0a9-72ee-43ac-a8f5-368b09304c72" providerId="ADAL" clId="{967EBE09-8A58-426C-AED7-9CE51E83BCC1}" dt="2022-10-09T16:38:55.891" v="1116" actId="1076"/>
          <ac:grpSpMkLst>
            <pc:docMk/>
            <pc:sldMk cId="434535970" sldId="448"/>
            <ac:grpSpMk id="103464" creationId="{00000000-0000-0000-0000-000000000000}"/>
          </ac:grpSpMkLst>
        </pc:grpChg>
      </pc:sldChg>
      <pc:sldChg chg="modSp new mod">
        <pc:chgData name="Khaza Ahmed (PG Research)" userId="e606b0a9-72ee-43ac-a8f5-368b09304c72" providerId="ADAL" clId="{967EBE09-8A58-426C-AED7-9CE51E83BCC1}" dt="2022-10-16T12:36:31.031" v="1888" actId="313"/>
        <pc:sldMkLst>
          <pc:docMk/>
          <pc:sldMk cId="654209810" sldId="449"/>
        </pc:sldMkLst>
        <pc:spChg chg="mod">
          <ac:chgData name="Khaza Ahmed (PG Research)" userId="e606b0a9-72ee-43ac-a8f5-368b09304c72" providerId="ADAL" clId="{967EBE09-8A58-426C-AED7-9CE51E83BCC1}" dt="2022-10-16T12:35:33.269" v="1876"/>
          <ac:spMkLst>
            <pc:docMk/>
            <pc:sldMk cId="654209810" sldId="449"/>
            <ac:spMk id="2" creationId="{55B6CFE2-1551-4566-B4DB-93965AFF7E1D}"/>
          </ac:spMkLst>
        </pc:spChg>
        <pc:spChg chg="mod">
          <ac:chgData name="Khaza Ahmed (PG Research)" userId="e606b0a9-72ee-43ac-a8f5-368b09304c72" providerId="ADAL" clId="{967EBE09-8A58-426C-AED7-9CE51E83BCC1}" dt="2022-10-16T12:36:31.031" v="1888" actId="313"/>
          <ac:spMkLst>
            <pc:docMk/>
            <pc:sldMk cId="654209810" sldId="449"/>
            <ac:spMk id="3" creationId="{B15B12B2-A343-4CC0-9A62-B4B74693902E}"/>
          </ac:spMkLst>
        </pc:spChg>
      </pc:sldChg>
      <pc:sldChg chg="addSp modSp add mod">
        <pc:chgData name="Khaza Ahmed (PG Research)" userId="e606b0a9-72ee-43ac-a8f5-368b09304c72" providerId="ADAL" clId="{967EBE09-8A58-426C-AED7-9CE51E83BCC1}" dt="2022-10-16T11:39:59.471" v="1274" actId="20577"/>
        <pc:sldMkLst>
          <pc:docMk/>
          <pc:sldMk cId="1057545155" sldId="450"/>
        </pc:sldMkLst>
        <pc:spChg chg="mod">
          <ac:chgData name="Khaza Ahmed (PG Research)" userId="e606b0a9-72ee-43ac-a8f5-368b09304c72" providerId="ADAL" clId="{967EBE09-8A58-426C-AED7-9CE51E83BCC1}" dt="2022-10-16T11:27:45.688" v="1192" actId="14100"/>
          <ac:spMkLst>
            <pc:docMk/>
            <pc:sldMk cId="1057545155" sldId="450"/>
            <ac:spMk id="3" creationId="{00000000-0000-0000-0000-000000000000}"/>
          </ac:spMkLst>
        </pc:spChg>
        <pc:spChg chg="add mod">
          <ac:chgData name="Khaza Ahmed (PG Research)" userId="e606b0a9-72ee-43ac-a8f5-368b09304c72" providerId="ADAL" clId="{967EBE09-8A58-426C-AED7-9CE51E83BCC1}" dt="2022-10-16T11:30:56.430" v="1205" actId="20577"/>
          <ac:spMkLst>
            <pc:docMk/>
            <pc:sldMk cId="1057545155" sldId="450"/>
            <ac:spMk id="4" creationId="{B96D19D3-B55F-4EB6-8496-9AE5788E0AB0}"/>
          </ac:spMkLst>
        </pc:spChg>
        <pc:spChg chg="add mod">
          <ac:chgData name="Khaza Ahmed (PG Research)" userId="e606b0a9-72ee-43ac-a8f5-368b09304c72" providerId="ADAL" clId="{967EBE09-8A58-426C-AED7-9CE51E83BCC1}" dt="2022-10-16T11:31:21.115" v="1209" actId="122"/>
          <ac:spMkLst>
            <pc:docMk/>
            <pc:sldMk cId="1057545155" sldId="450"/>
            <ac:spMk id="5" creationId="{BC2BCEFE-AC60-4E4B-80E8-0699A520E67B}"/>
          </ac:spMkLst>
        </pc:spChg>
        <pc:spChg chg="add mod">
          <ac:chgData name="Khaza Ahmed (PG Research)" userId="e606b0a9-72ee-43ac-a8f5-368b09304c72" providerId="ADAL" clId="{967EBE09-8A58-426C-AED7-9CE51E83BCC1}" dt="2022-10-16T11:39:41.988" v="1270" actId="122"/>
          <ac:spMkLst>
            <pc:docMk/>
            <pc:sldMk cId="1057545155" sldId="450"/>
            <ac:spMk id="6" creationId="{11A125A2-52B2-437C-8890-057E3E13D3E9}"/>
          </ac:spMkLst>
        </pc:spChg>
        <pc:spChg chg="add mod">
          <ac:chgData name="Khaza Ahmed (PG Research)" userId="e606b0a9-72ee-43ac-a8f5-368b09304c72" providerId="ADAL" clId="{967EBE09-8A58-426C-AED7-9CE51E83BCC1}" dt="2022-10-16T11:39:59.471" v="1274" actId="20577"/>
          <ac:spMkLst>
            <pc:docMk/>
            <pc:sldMk cId="1057545155" sldId="450"/>
            <ac:spMk id="7" creationId="{BCCF8AE0-6444-48F3-9E0D-99783DC14E40}"/>
          </ac:spMkLst>
        </pc:spChg>
      </pc:sldChg>
      <pc:sldChg chg="delSp modSp add mod ord modAnim">
        <pc:chgData name="Khaza Ahmed (PG Research)" userId="e606b0a9-72ee-43ac-a8f5-368b09304c72" providerId="ADAL" clId="{967EBE09-8A58-426C-AED7-9CE51E83BCC1}" dt="2022-10-16T11:54:08.762" v="1423" actId="20577"/>
        <pc:sldMkLst>
          <pc:docMk/>
          <pc:sldMk cId="3039217501" sldId="451"/>
        </pc:sldMkLst>
        <pc:spChg chg="mod">
          <ac:chgData name="Khaza Ahmed (PG Research)" userId="e606b0a9-72ee-43ac-a8f5-368b09304c72" providerId="ADAL" clId="{967EBE09-8A58-426C-AED7-9CE51E83BCC1}" dt="2022-10-16T11:51:50.682" v="1362" actId="20577"/>
          <ac:spMkLst>
            <pc:docMk/>
            <pc:sldMk cId="3039217501" sldId="451"/>
            <ac:spMk id="101405" creationId="{00000000-0000-0000-0000-000000000000}"/>
          </ac:spMkLst>
        </pc:spChg>
        <pc:spChg chg="mod">
          <ac:chgData name="Khaza Ahmed (PG Research)" userId="e606b0a9-72ee-43ac-a8f5-368b09304c72" providerId="ADAL" clId="{967EBE09-8A58-426C-AED7-9CE51E83BCC1}" dt="2022-10-16T11:54:08.762" v="1423" actId="20577"/>
          <ac:spMkLst>
            <pc:docMk/>
            <pc:sldMk cId="3039217501" sldId="451"/>
            <ac:spMk id="101406" creationId="{00000000-0000-0000-0000-000000000000}"/>
          </ac:spMkLst>
        </pc:spChg>
        <pc:grpChg chg="del">
          <ac:chgData name="Khaza Ahmed (PG Research)" userId="e606b0a9-72ee-43ac-a8f5-368b09304c72" providerId="ADAL" clId="{967EBE09-8A58-426C-AED7-9CE51E83BCC1}" dt="2022-10-16T11:52:16.607" v="1364" actId="478"/>
          <ac:grpSpMkLst>
            <pc:docMk/>
            <pc:sldMk cId="3039217501" sldId="451"/>
            <ac:grpSpMk id="101402" creationId="{00000000-0000-0000-0000-000000000000}"/>
          </ac:grpSpMkLst>
        </pc:grpChg>
        <pc:grpChg chg="del">
          <ac:chgData name="Khaza Ahmed (PG Research)" userId="e606b0a9-72ee-43ac-a8f5-368b09304c72" providerId="ADAL" clId="{967EBE09-8A58-426C-AED7-9CE51E83BCC1}" dt="2022-10-16T11:52:16.607" v="1364" actId="478"/>
          <ac:grpSpMkLst>
            <pc:docMk/>
            <pc:sldMk cId="3039217501" sldId="451"/>
            <ac:grpSpMk id="101403" creationId="{00000000-0000-0000-0000-000000000000}"/>
          </ac:grpSpMkLst>
        </pc:grpChg>
        <pc:grpChg chg="del">
          <ac:chgData name="Khaza Ahmed (PG Research)" userId="e606b0a9-72ee-43ac-a8f5-368b09304c72" providerId="ADAL" clId="{967EBE09-8A58-426C-AED7-9CE51E83BCC1}" dt="2022-10-16T11:52:14.092" v="1363" actId="478"/>
          <ac:grpSpMkLst>
            <pc:docMk/>
            <pc:sldMk cId="3039217501" sldId="451"/>
            <ac:grpSpMk id="101404" creationId="{00000000-0000-0000-0000-000000000000}"/>
          </ac:grpSpMkLst>
        </pc:grpChg>
      </pc:sldChg>
      <pc:sldChg chg="new del">
        <pc:chgData name="Khaza Ahmed (PG Research)" userId="e606b0a9-72ee-43ac-a8f5-368b09304c72" providerId="ADAL" clId="{967EBE09-8A58-426C-AED7-9CE51E83BCC1}" dt="2022-10-16T11:54:22.417" v="1425" actId="2696"/>
        <pc:sldMkLst>
          <pc:docMk/>
          <pc:sldMk cId="1237517444" sldId="452"/>
        </pc:sldMkLst>
      </pc:sldChg>
      <pc:sldChg chg="modSp add mod modAnim">
        <pc:chgData name="Khaza Ahmed (PG Research)" userId="e606b0a9-72ee-43ac-a8f5-368b09304c72" providerId="ADAL" clId="{967EBE09-8A58-426C-AED7-9CE51E83BCC1}" dt="2022-10-16T11:56:00.559" v="1464" actId="6549"/>
        <pc:sldMkLst>
          <pc:docMk/>
          <pc:sldMk cId="2548517016" sldId="452"/>
        </pc:sldMkLst>
        <pc:spChg chg="mod">
          <ac:chgData name="Khaza Ahmed (PG Research)" userId="e606b0a9-72ee-43ac-a8f5-368b09304c72" providerId="ADAL" clId="{967EBE09-8A58-426C-AED7-9CE51E83BCC1}" dt="2022-10-16T11:54:34.960" v="1438" actId="20577"/>
          <ac:spMkLst>
            <pc:docMk/>
            <pc:sldMk cId="2548517016" sldId="452"/>
            <ac:spMk id="101405" creationId="{00000000-0000-0000-0000-000000000000}"/>
          </ac:spMkLst>
        </pc:spChg>
        <pc:spChg chg="mod">
          <ac:chgData name="Khaza Ahmed (PG Research)" userId="e606b0a9-72ee-43ac-a8f5-368b09304c72" providerId="ADAL" clId="{967EBE09-8A58-426C-AED7-9CE51E83BCC1}" dt="2022-10-16T11:56:00.559" v="1464" actId="6549"/>
          <ac:spMkLst>
            <pc:docMk/>
            <pc:sldMk cId="2548517016" sldId="452"/>
            <ac:spMk id="101406" creationId="{00000000-0000-0000-0000-000000000000}"/>
          </ac:spMkLst>
        </pc:spChg>
      </pc:sldChg>
      <pc:sldChg chg="modSp add mod modAnim">
        <pc:chgData name="Khaza Ahmed (PG Research)" userId="e606b0a9-72ee-43ac-a8f5-368b09304c72" providerId="ADAL" clId="{967EBE09-8A58-426C-AED7-9CE51E83BCC1}" dt="2022-10-16T12:15:02.115" v="1662" actId="6549"/>
        <pc:sldMkLst>
          <pc:docMk/>
          <pc:sldMk cId="3522298159" sldId="453"/>
        </pc:sldMkLst>
        <pc:spChg chg="mod">
          <ac:chgData name="Khaza Ahmed (PG Research)" userId="e606b0a9-72ee-43ac-a8f5-368b09304c72" providerId="ADAL" clId="{967EBE09-8A58-426C-AED7-9CE51E83BCC1}" dt="2022-10-16T11:58:21.060" v="1473" actId="20577"/>
          <ac:spMkLst>
            <pc:docMk/>
            <pc:sldMk cId="3522298159" sldId="453"/>
            <ac:spMk id="101405" creationId="{00000000-0000-0000-0000-000000000000}"/>
          </ac:spMkLst>
        </pc:spChg>
        <pc:spChg chg="mod">
          <ac:chgData name="Khaza Ahmed (PG Research)" userId="e606b0a9-72ee-43ac-a8f5-368b09304c72" providerId="ADAL" clId="{967EBE09-8A58-426C-AED7-9CE51E83BCC1}" dt="2022-10-16T12:15:02.115" v="1662" actId="6549"/>
          <ac:spMkLst>
            <pc:docMk/>
            <pc:sldMk cId="3522298159" sldId="453"/>
            <ac:spMk id="101406" creationId="{00000000-0000-0000-0000-000000000000}"/>
          </ac:spMkLst>
        </pc:spChg>
      </pc:sldChg>
      <pc:sldChg chg="modSp add mod ord modAnim">
        <pc:chgData name="Khaza Ahmed (PG Research)" userId="e606b0a9-72ee-43ac-a8f5-368b09304c72" providerId="ADAL" clId="{967EBE09-8A58-426C-AED7-9CE51E83BCC1}" dt="2022-10-16T12:20:39.426" v="1762" actId="20577"/>
        <pc:sldMkLst>
          <pc:docMk/>
          <pc:sldMk cId="3569108659" sldId="454"/>
        </pc:sldMkLst>
        <pc:spChg chg="mod">
          <ac:chgData name="Khaza Ahmed (PG Research)" userId="e606b0a9-72ee-43ac-a8f5-368b09304c72" providerId="ADAL" clId="{967EBE09-8A58-426C-AED7-9CE51E83BCC1}" dt="2022-10-16T12:12:27.676" v="1625" actId="20577"/>
          <ac:spMkLst>
            <pc:docMk/>
            <pc:sldMk cId="3569108659" sldId="454"/>
            <ac:spMk id="101405" creationId="{00000000-0000-0000-0000-000000000000}"/>
          </ac:spMkLst>
        </pc:spChg>
        <pc:spChg chg="mod">
          <ac:chgData name="Khaza Ahmed (PG Research)" userId="e606b0a9-72ee-43ac-a8f5-368b09304c72" providerId="ADAL" clId="{967EBE09-8A58-426C-AED7-9CE51E83BCC1}" dt="2022-10-16T12:20:39.426" v="1762" actId="20577"/>
          <ac:spMkLst>
            <pc:docMk/>
            <pc:sldMk cId="3569108659" sldId="454"/>
            <ac:spMk id="101406" creationId="{00000000-0000-0000-0000-000000000000}"/>
          </ac:spMkLst>
        </pc:spChg>
      </pc:sldChg>
      <pc:sldChg chg="addSp delSp modSp mod">
        <pc:chgData name="Khaza Ahmed (PG Research)" userId="e606b0a9-72ee-43ac-a8f5-368b09304c72" providerId="ADAL" clId="{967EBE09-8A58-426C-AED7-9CE51E83BCC1}" dt="2022-10-16T12:29:44.644" v="1845"/>
        <pc:sldMkLst>
          <pc:docMk/>
          <pc:sldMk cId="468261216" sldId="455"/>
        </pc:sldMkLst>
        <pc:spChg chg="mod">
          <ac:chgData name="Khaza Ahmed (PG Research)" userId="e606b0a9-72ee-43ac-a8f5-368b09304c72" providerId="ADAL" clId="{967EBE09-8A58-426C-AED7-9CE51E83BCC1}" dt="2022-10-16T12:29:44.644" v="1845"/>
          <ac:spMkLst>
            <pc:docMk/>
            <pc:sldMk cId="468261216" sldId="455"/>
            <ac:spMk id="2" creationId="{00000000-0000-0000-0000-000000000000}"/>
          </ac:spMkLst>
        </pc:spChg>
        <pc:spChg chg="del">
          <ac:chgData name="Khaza Ahmed (PG Research)" userId="e606b0a9-72ee-43ac-a8f5-368b09304c72" providerId="ADAL" clId="{967EBE09-8A58-426C-AED7-9CE51E83BCC1}" dt="2022-10-16T12:26:06.185" v="1791" actId="478"/>
          <ac:spMkLst>
            <pc:docMk/>
            <pc:sldMk cId="468261216" sldId="455"/>
            <ac:spMk id="3" creationId="{00000000-0000-0000-0000-000000000000}"/>
          </ac:spMkLst>
        </pc:spChg>
        <pc:spChg chg="mod">
          <ac:chgData name="Khaza Ahmed (PG Research)" userId="e606b0a9-72ee-43ac-a8f5-368b09304c72" providerId="ADAL" clId="{967EBE09-8A58-426C-AED7-9CE51E83BCC1}" dt="2022-10-16T12:29:37.385" v="1844" actId="1076"/>
          <ac:spMkLst>
            <pc:docMk/>
            <pc:sldMk cId="468261216" sldId="455"/>
            <ac:spMk id="4" creationId="{C32DB0F8-01BE-4A2D-8764-96D5A32B702C}"/>
          </ac:spMkLst>
        </pc:spChg>
        <pc:spChg chg="add del mod">
          <ac:chgData name="Khaza Ahmed (PG Research)" userId="e606b0a9-72ee-43ac-a8f5-368b09304c72" providerId="ADAL" clId="{967EBE09-8A58-426C-AED7-9CE51E83BCC1}" dt="2022-10-16T12:26:21.688" v="1792" actId="478"/>
          <ac:spMkLst>
            <pc:docMk/>
            <pc:sldMk cId="468261216" sldId="455"/>
            <ac:spMk id="5" creationId="{353C644F-561B-4789-97D7-C739A49178C9}"/>
          </ac:spMkLst>
        </pc:spChg>
        <pc:picChg chg="add mod">
          <ac:chgData name="Khaza Ahmed (PG Research)" userId="e606b0a9-72ee-43ac-a8f5-368b09304c72" providerId="ADAL" clId="{967EBE09-8A58-426C-AED7-9CE51E83BCC1}" dt="2022-10-16T12:27:46.600" v="1832" actId="1076"/>
          <ac:picMkLst>
            <pc:docMk/>
            <pc:sldMk cId="468261216" sldId="455"/>
            <ac:picMk id="7" creationId="{DF76F1B9-F99D-4098-957A-22E66CA480FC}"/>
          </ac:picMkLst>
        </pc:picChg>
      </pc:sldChg>
      <pc:sldChg chg="delSp modSp add mod">
        <pc:chgData name="Khaza Ahmed (PG Research)" userId="e606b0a9-72ee-43ac-a8f5-368b09304c72" providerId="ADAL" clId="{967EBE09-8A58-426C-AED7-9CE51E83BCC1}" dt="2022-10-16T12:34:36.197" v="1875" actId="113"/>
        <pc:sldMkLst>
          <pc:docMk/>
          <pc:sldMk cId="2425648583" sldId="456"/>
        </pc:sldMkLst>
        <pc:spChg chg="mod">
          <ac:chgData name="Khaza Ahmed (PG Research)" userId="e606b0a9-72ee-43ac-a8f5-368b09304c72" providerId="ADAL" clId="{967EBE09-8A58-426C-AED7-9CE51E83BCC1}" dt="2022-10-16T12:29:50.178" v="1846"/>
          <ac:spMkLst>
            <pc:docMk/>
            <pc:sldMk cId="2425648583" sldId="456"/>
            <ac:spMk id="2" creationId="{00000000-0000-0000-0000-000000000000}"/>
          </ac:spMkLst>
        </pc:spChg>
        <pc:spChg chg="mod">
          <ac:chgData name="Khaza Ahmed (PG Research)" userId="e606b0a9-72ee-43ac-a8f5-368b09304c72" providerId="ADAL" clId="{967EBE09-8A58-426C-AED7-9CE51E83BCC1}" dt="2022-10-16T12:34:36.197" v="1875" actId="113"/>
          <ac:spMkLst>
            <pc:docMk/>
            <pc:sldMk cId="2425648583" sldId="456"/>
            <ac:spMk id="4" creationId="{C32DB0F8-01BE-4A2D-8764-96D5A32B702C}"/>
          </ac:spMkLst>
        </pc:spChg>
        <pc:picChg chg="del">
          <ac:chgData name="Khaza Ahmed (PG Research)" userId="e606b0a9-72ee-43ac-a8f5-368b09304c72" providerId="ADAL" clId="{967EBE09-8A58-426C-AED7-9CE51E83BCC1}" dt="2022-10-16T12:30:14.769" v="1848" actId="478"/>
          <ac:picMkLst>
            <pc:docMk/>
            <pc:sldMk cId="2425648583" sldId="456"/>
            <ac:picMk id="7" creationId="{DF76F1B9-F99D-4098-957A-22E66CA480FC}"/>
          </ac:picMkLst>
        </pc:picChg>
      </pc:sldChg>
      <pc:sldChg chg="addSp delSp modSp new mod">
        <pc:chgData name="Khaza Ahmed (PG Research)" userId="e606b0a9-72ee-43ac-a8f5-368b09304c72" providerId="ADAL" clId="{967EBE09-8A58-426C-AED7-9CE51E83BCC1}" dt="2022-10-16T13:00:16.409" v="1924" actId="14100"/>
        <pc:sldMkLst>
          <pc:docMk/>
          <pc:sldMk cId="2287044163" sldId="457"/>
        </pc:sldMkLst>
        <pc:spChg chg="del">
          <ac:chgData name="Khaza Ahmed (PG Research)" userId="e606b0a9-72ee-43ac-a8f5-368b09304c72" providerId="ADAL" clId="{967EBE09-8A58-426C-AED7-9CE51E83BCC1}" dt="2022-10-16T12:56:56.720" v="1906" actId="478"/>
          <ac:spMkLst>
            <pc:docMk/>
            <pc:sldMk cId="2287044163" sldId="457"/>
            <ac:spMk id="2" creationId="{1E53BDBB-A1E0-4C7F-BD04-EA8462DD086B}"/>
          </ac:spMkLst>
        </pc:spChg>
        <pc:spChg chg="del">
          <ac:chgData name="Khaza Ahmed (PG Research)" userId="e606b0a9-72ee-43ac-a8f5-368b09304c72" providerId="ADAL" clId="{967EBE09-8A58-426C-AED7-9CE51E83BCC1}" dt="2022-10-16T12:56:55.504" v="1905" actId="478"/>
          <ac:spMkLst>
            <pc:docMk/>
            <pc:sldMk cId="2287044163" sldId="457"/>
            <ac:spMk id="3" creationId="{A9B829BA-D9DB-4EA6-BD8B-CBB8EF1D20F7}"/>
          </ac:spMkLst>
        </pc:spChg>
        <pc:spChg chg="add del">
          <ac:chgData name="Khaza Ahmed (PG Research)" userId="e606b0a9-72ee-43ac-a8f5-368b09304c72" providerId="ADAL" clId="{967EBE09-8A58-426C-AED7-9CE51E83BCC1}" dt="2022-10-16T12:59:03.913" v="1917" actId="22"/>
          <ac:spMkLst>
            <pc:docMk/>
            <pc:sldMk cId="2287044163" sldId="457"/>
            <ac:spMk id="9" creationId="{958C4407-2FD3-4C16-AE43-FE6CE185B66C}"/>
          </ac:spMkLst>
        </pc:spChg>
        <pc:picChg chg="add mod">
          <ac:chgData name="Khaza Ahmed (PG Research)" userId="e606b0a9-72ee-43ac-a8f5-368b09304c72" providerId="ADAL" clId="{967EBE09-8A58-426C-AED7-9CE51E83BCC1}" dt="2022-10-16T13:00:16.409" v="1924" actId="14100"/>
          <ac:picMkLst>
            <pc:docMk/>
            <pc:sldMk cId="2287044163" sldId="457"/>
            <ac:picMk id="8" creationId="{09692A10-716E-402C-BF60-73CEF7DA9926}"/>
          </ac:picMkLst>
        </pc:picChg>
        <pc:picChg chg="add del mod">
          <ac:chgData name="Khaza Ahmed (PG Research)" userId="e606b0a9-72ee-43ac-a8f5-368b09304c72" providerId="ADAL" clId="{967EBE09-8A58-426C-AED7-9CE51E83BCC1}" dt="2022-10-16T12:57:29.272" v="1912" actId="478"/>
          <ac:picMkLst>
            <pc:docMk/>
            <pc:sldMk cId="2287044163" sldId="457"/>
            <ac:picMk id="1026" creationId="{B375318F-BE93-4FDE-8175-40271D28E5B1}"/>
          </ac:picMkLst>
        </pc:picChg>
        <pc:picChg chg="add del mod">
          <ac:chgData name="Khaza Ahmed (PG Research)" userId="e606b0a9-72ee-43ac-a8f5-368b09304c72" providerId="ADAL" clId="{967EBE09-8A58-426C-AED7-9CE51E83BCC1}" dt="2022-10-16T12:57:43.001" v="1915" actId="478"/>
          <ac:picMkLst>
            <pc:docMk/>
            <pc:sldMk cId="2287044163" sldId="457"/>
            <ac:picMk id="1028" creationId="{85B7E7B0-21A4-4D72-AB96-8CE89D5EAC7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B4936B-3200-4F2A-863F-9C427A24EE09}" type="doc">
      <dgm:prSet loTypeId="urn:microsoft.com/office/officeart/2005/8/layout/cycle6" loCatId="cycle" qsTypeId="urn:microsoft.com/office/officeart/2005/8/quickstyle/simple1" qsCatId="simple" csTypeId="urn:microsoft.com/office/officeart/2005/8/colors/colorful4" csCatId="colorful" phldr="1"/>
      <dgm:spPr/>
      <dgm:t>
        <a:bodyPr/>
        <a:lstStyle/>
        <a:p>
          <a:endParaRPr lang="en-GB"/>
        </a:p>
      </dgm:t>
    </dgm:pt>
    <dgm:pt modelId="{24F1D9F5-21E0-4BC8-B2DF-992042AD8574}">
      <dgm:prSet phldrT="[Text]"/>
      <dgm:spPr/>
      <dgm:t>
        <a:bodyPr/>
        <a:lstStyle/>
        <a:p>
          <a:r>
            <a:rPr lang="en-GB" b="1" dirty="0"/>
            <a:t>24 hours operation</a:t>
          </a:r>
        </a:p>
      </dgm:t>
    </dgm:pt>
    <dgm:pt modelId="{3463DB8B-561E-4D78-A00B-2C3DD2648913}" type="parTrans" cxnId="{3E4DCF20-1A1C-4633-B7D0-C6A439110A63}">
      <dgm:prSet/>
      <dgm:spPr/>
      <dgm:t>
        <a:bodyPr/>
        <a:lstStyle/>
        <a:p>
          <a:endParaRPr lang="en-GB" b="1"/>
        </a:p>
      </dgm:t>
    </dgm:pt>
    <dgm:pt modelId="{A0CD898F-23E8-4959-9118-AA95D61B7070}" type="sibTrans" cxnId="{3E4DCF20-1A1C-4633-B7D0-C6A439110A63}">
      <dgm:prSet/>
      <dgm:spPr/>
      <dgm:t>
        <a:bodyPr/>
        <a:lstStyle/>
        <a:p>
          <a:endParaRPr lang="en-GB" b="1"/>
        </a:p>
      </dgm:t>
    </dgm:pt>
    <dgm:pt modelId="{BB51189F-DF65-41CA-B74B-B27D9CE8BC8B}">
      <dgm:prSet phldrT="[Text]"/>
      <dgm:spPr/>
      <dgm:t>
        <a:bodyPr/>
        <a:lstStyle/>
        <a:p>
          <a:r>
            <a:rPr lang="en-GB" b="1" dirty="0"/>
            <a:t>Liquidity</a:t>
          </a:r>
        </a:p>
      </dgm:t>
    </dgm:pt>
    <dgm:pt modelId="{279834B4-CB82-41C8-8E02-1129DDE2758F}" type="parTrans" cxnId="{4F5CC3A7-FC54-465A-88C5-9173E543754B}">
      <dgm:prSet/>
      <dgm:spPr/>
      <dgm:t>
        <a:bodyPr/>
        <a:lstStyle/>
        <a:p>
          <a:endParaRPr lang="en-GB" b="1"/>
        </a:p>
      </dgm:t>
    </dgm:pt>
    <dgm:pt modelId="{FC26C562-D4D8-4E73-9563-CC4C67BEC513}" type="sibTrans" cxnId="{4F5CC3A7-FC54-465A-88C5-9173E543754B}">
      <dgm:prSet/>
      <dgm:spPr/>
      <dgm:t>
        <a:bodyPr/>
        <a:lstStyle/>
        <a:p>
          <a:endParaRPr lang="en-GB" b="1"/>
        </a:p>
      </dgm:t>
    </dgm:pt>
    <dgm:pt modelId="{34AF3349-A730-44EB-AC4F-B6FCC2BEEE66}">
      <dgm:prSet phldrT="[Text]"/>
      <dgm:spPr/>
      <dgm:t>
        <a:bodyPr/>
        <a:lstStyle/>
        <a:p>
          <a:r>
            <a:rPr lang="en-GB" b="1" dirty="0"/>
            <a:t>Dynamic/Fast</a:t>
          </a:r>
        </a:p>
      </dgm:t>
    </dgm:pt>
    <dgm:pt modelId="{722EA06B-1831-44A9-9FB4-857980759847}" type="parTrans" cxnId="{0CE6223F-7373-45D2-AD8E-85D68087FBDC}">
      <dgm:prSet/>
      <dgm:spPr/>
      <dgm:t>
        <a:bodyPr/>
        <a:lstStyle/>
        <a:p>
          <a:endParaRPr lang="en-GB" b="1"/>
        </a:p>
      </dgm:t>
    </dgm:pt>
    <dgm:pt modelId="{01B3D5FA-A950-4267-81DD-F7BD6541FEA4}" type="sibTrans" cxnId="{0CE6223F-7373-45D2-AD8E-85D68087FBDC}">
      <dgm:prSet/>
      <dgm:spPr/>
      <dgm:t>
        <a:bodyPr/>
        <a:lstStyle/>
        <a:p>
          <a:endParaRPr lang="en-GB" b="1"/>
        </a:p>
      </dgm:t>
    </dgm:pt>
    <dgm:pt modelId="{AB57EF7D-4B66-4672-97D5-4A9EC5252E7A}">
      <dgm:prSet phldrT="[Text]"/>
      <dgm:spPr/>
      <dgm:t>
        <a:bodyPr/>
        <a:lstStyle/>
        <a:p>
          <a:r>
            <a:rPr lang="en-GB" b="1" dirty="0"/>
            <a:t>International Trade </a:t>
          </a:r>
        </a:p>
      </dgm:t>
    </dgm:pt>
    <dgm:pt modelId="{635F0F26-346E-4E99-AD60-D38BD775CF69}" type="parTrans" cxnId="{A84D54F1-3478-4BD0-ACF6-9371987AAE78}">
      <dgm:prSet/>
      <dgm:spPr/>
      <dgm:t>
        <a:bodyPr/>
        <a:lstStyle/>
        <a:p>
          <a:endParaRPr lang="en-GB" b="1"/>
        </a:p>
      </dgm:t>
    </dgm:pt>
    <dgm:pt modelId="{18F6ACEE-B541-468D-AC0D-F2D58B705F5C}" type="sibTrans" cxnId="{A84D54F1-3478-4BD0-ACF6-9371987AAE78}">
      <dgm:prSet/>
      <dgm:spPr/>
      <dgm:t>
        <a:bodyPr/>
        <a:lstStyle/>
        <a:p>
          <a:endParaRPr lang="en-GB" b="1"/>
        </a:p>
      </dgm:t>
    </dgm:pt>
    <dgm:pt modelId="{BE30B50C-2556-4052-AF86-B85F291B76B6}">
      <dgm:prSet phldrT="[Text]"/>
      <dgm:spPr/>
      <dgm:t>
        <a:bodyPr/>
        <a:lstStyle/>
        <a:p>
          <a:r>
            <a:rPr lang="en-GB" b="1" dirty="0"/>
            <a:t>Trading cost</a:t>
          </a:r>
        </a:p>
      </dgm:t>
    </dgm:pt>
    <dgm:pt modelId="{F798D448-B081-4486-B7F0-21B7AFFABA27}" type="parTrans" cxnId="{6CB783C0-C5E6-4752-9F5A-54935E86160A}">
      <dgm:prSet/>
      <dgm:spPr/>
      <dgm:t>
        <a:bodyPr/>
        <a:lstStyle/>
        <a:p>
          <a:endParaRPr lang="en-GB" b="1"/>
        </a:p>
      </dgm:t>
    </dgm:pt>
    <dgm:pt modelId="{40C06063-DECC-4270-8A4B-66D8131A0EDA}" type="sibTrans" cxnId="{6CB783C0-C5E6-4752-9F5A-54935E86160A}">
      <dgm:prSet/>
      <dgm:spPr/>
      <dgm:t>
        <a:bodyPr/>
        <a:lstStyle/>
        <a:p>
          <a:endParaRPr lang="en-GB" b="1"/>
        </a:p>
      </dgm:t>
    </dgm:pt>
    <dgm:pt modelId="{98B5909E-DA94-40E4-80A7-D7D18D836FBA}" type="pres">
      <dgm:prSet presAssocID="{C7B4936B-3200-4F2A-863F-9C427A24EE09}" presName="cycle" presStyleCnt="0">
        <dgm:presLayoutVars>
          <dgm:dir/>
          <dgm:resizeHandles val="exact"/>
        </dgm:presLayoutVars>
      </dgm:prSet>
      <dgm:spPr/>
    </dgm:pt>
    <dgm:pt modelId="{C76C18B1-E901-4D69-A0E0-0B311BDAF75D}" type="pres">
      <dgm:prSet presAssocID="{24F1D9F5-21E0-4BC8-B2DF-992042AD8574}" presName="node" presStyleLbl="node1" presStyleIdx="0" presStyleCnt="5">
        <dgm:presLayoutVars>
          <dgm:bulletEnabled val="1"/>
        </dgm:presLayoutVars>
      </dgm:prSet>
      <dgm:spPr/>
    </dgm:pt>
    <dgm:pt modelId="{B0DEC500-E455-4322-815E-27718AD437DB}" type="pres">
      <dgm:prSet presAssocID="{24F1D9F5-21E0-4BC8-B2DF-992042AD8574}" presName="spNode" presStyleCnt="0"/>
      <dgm:spPr/>
    </dgm:pt>
    <dgm:pt modelId="{A211EEF3-EFAE-400F-A641-D30906C6FCA7}" type="pres">
      <dgm:prSet presAssocID="{A0CD898F-23E8-4959-9118-AA95D61B7070}" presName="sibTrans" presStyleLbl="sibTrans1D1" presStyleIdx="0" presStyleCnt="5"/>
      <dgm:spPr/>
    </dgm:pt>
    <dgm:pt modelId="{31B3A26B-0611-4527-8B6A-DBC0AB2ABA7E}" type="pres">
      <dgm:prSet presAssocID="{BB51189F-DF65-41CA-B74B-B27D9CE8BC8B}" presName="node" presStyleLbl="node1" presStyleIdx="1" presStyleCnt="5">
        <dgm:presLayoutVars>
          <dgm:bulletEnabled val="1"/>
        </dgm:presLayoutVars>
      </dgm:prSet>
      <dgm:spPr/>
    </dgm:pt>
    <dgm:pt modelId="{E544B4DC-0BB6-40C6-923A-DCA0AD5E913B}" type="pres">
      <dgm:prSet presAssocID="{BB51189F-DF65-41CA-B74B-B27D9CE8BC8B}" presName="spNode" presStyleCnt="0"/>
      <dgm:spPr/>
    </dgm:pt>
    <dgm:pt modelId="{3E31C62F-C6DB-4DB9-BB73-6B1CDEA4FE92}" type="pres">
      <dgm:prSet presAssocID="{FC26C562-D4D8-4E73-9563-CC4C67BEC513}" presName="sibTrans" presStyleLbl="sibTrans1D1" presStyleIdx="1" presStyleCnt="5"/>
      <dgm:spPr/>
    </dgm:pt>
    <dgm:pt modelId="{0C909200-5008-48D9-8203-EC70639577B1}" type="pres">
      <dgm:prSet presAssocID="{34AF3349-A730-44EB-AC4F-B6FCC2BEEE66}" presName="node" presStyleLbl="node1" presStyleIdx="2" presStyleCnt="5">
        <dgm:presLayoutVars>
          <dgm:bulletEnabled val="1"/>
        </dgm:presLayoutVars>
      </dgm:prSet>
      <dgm:spPr/>
    </dgm:pt>
    <dgm:pt modelId="{33DBDAA2-C7DC-4714-A08E-7605F566AE5A}" type="pres">
      <dgm:prSet presAssocID="{34AF3349-A730-44EB-AC4F-B6FCC2BEEE66}" presName="spNode" presStyleCnt="0"/>
      <dgm:spPr/>
    </dgm:pt>
    <dgm:pt modelId="{ADEF604B-7BCC-4566-BFDD-EC61722E0650}" type="pres">
      <dgm:prSet presAssocID="{01B3D5FA-A950-4267-81DD-F7BD6541FEA4}" presName="sibTrans" presStyleLbl="sibTrans1D1" presStyleIdx="2" presStyleCnt="5"/>
      <dgm:spPr/>
    </dgm:pt>
    <dgm:pt modelId="{2F7804B0-AE6F-44BA-B087-6183353962D6}" type="pres">
      <dgm:prSet presAssocID="{AB57EF7D-4B66-4672-97D5-4A9EC5252E7A}" presName="node" presStyleLbl="node1" presStyleIdx="3" presStyleCnt="5">
        <dgm:presLayoutVars>
          <dgm:bulletEnabled val="1"/>
        </dgm:presLayoutVars>
      </dgm:prSet>
      <dgm:spPr/>
    </dgm:pt>
    <dgm:pt modelId="{6D7FC0B1-24F6-4745-B759-AE41D1EBD370}" type="pres">
      <dgm:prSet presAssocID="{AB57EF7D-4B66-4672-97D5-4A9EC5252E7A}" presName="spNode" presStyleCnt="0"/>
      <dgm:spPr/>
    </dgm:pt>
    <dgm:pt modelId="{DD20869A-53F6-4751-AE51-AF61F49656C8}" type="pres">
      <dgm:prSet presAssocID="{18F6ACEE-B541-468D-AC0D-F2D58B705F5C}" presName="sibTrans" presStyleLbl="sibTrans1D1" presStyleIdx="3" presStyleCnt="5"/>
      <dgm:spPr/>
    </dgm:pt>
    <dgm:pt modelId="{2850F0A5-BD09-492F-94FC-2857B2F45F66}" type="pres">
      <dgm:prSet presAssocID="{BE30B50C-2556-4052-AF86-B85F291B76B6}" presName="node" presStyleLbl="node1" presStyleIdx="4" presStyleCnt="5">
        <dgm:presLayoutVars>
          <dgm:bulletEnabled val="1"/>
        </dgm:presLayoutVars>
      </dgm:prSet>
      <dgm:spPr/>
    </dgm:pt>
    <dgm:pt modelId="{22E0A0DC-2AB5-4BCF-AF28-4CB383805581}" type="pres">
      <dgm:prSet presAssocID="{BE30B50C-2556-4052-AF86-B85F291B76B6}" presName="spNode" presStyleCnt="0"/>
      <dgm:spPr/>
    </dgm:pt>
    <dgm:pt modelId="{010C55BF-583D-46D8-B4D5-19DB77125E68}" type="pres">
      <dgm:prSet presAssocID="{40C06063-DECC-4270-8A4B-66D8131A0EDA}" presName="sibTrans" presStyleLbl="sibTrans1D1" presStyleIdx="4" presStyleCnt="5"/>
      <dgm:spPr/>
    </dgm:pt>
  </dgm:ptLst>
  <dgm:cxnLst>
    <dgm:cxn modelId="{06C24804-F5FC-43DC-AB0B-0A58C80791C8}" type="presOf" srcId="{34AF3349-A730-44EB-AC4F-B6FCC2BEEE66}" destId="{0C909200-5008-48D9-8203-EC70639577B1}" srcOrd="0" destOrd="0" presId="urn:microsoft.com/office/officeart/2005/8/layout/cycle6"/>
    <dgm:cxn modelId="{2E7E2B11-E51E-4227-9EBE-15F74618E7B6}" type="presOf" srcId="{40C06063-DECC-4270-8A4B-66D8131A0EDA}" destId="{010C55BF-583D-46D8-B4D5-19DB77125E68}" srcOrd="0" destOrd="0" presId="urn:microsoft.com/office/officeart/2005/8/layout/cycle6"/>
    <dgm:cxn modelId="{3E4DCF20-1A1C-4633-B7D0-C6A439110A63}" srcId="{C7B4936B-3200-4F2A-863F-9C427A24EE09}" destId="{24F1D9F5-21E0-4BC8-B2DF-992042AD8574}" srcOrd="0" destOrd="0" parTransId="{3463DB8B-561E-4D78-A00B-2C3DD2648913}" sibTransId="{A0CD898F-23E8-4959-9118-AA95D61B7070}"/>
    <dgm:cxn modelId="{08782F27-6666-4BC5-8ED4-99935EBB14CB}" type="presOf" srcId="{01B3D5FA-A950-4267-81DD-F7BD6541FEA4}" destId="{ADEF604B-7BCC-4566-BFDD-EC61722E0650}" srcOrd="0" destOrd="0" presId="urn:microsoft.com/office/officeart/2005/8/layout/cycle6"/>
    <dgm:cxn modelId="{91CBB837-F366-45AA-B6E6-1DA288E0850C}" type="presOf" srcId="{AB57EF7D-4B66-4672-97D5-4A9EC5252E7A}" destId="{2F7804B0-AE6F-44BA-B087-6183353962D6}" srcOrd="0" destOrd="0" presId="urn:microsoft.com/office/officeart/2005/8/layout/cycle6"/>
    <dgm:cxn modelId="{0CE6223F-7373-45D2-AD8E-85D68087FBDC}" srcId="{C7B4936B-3200-4F2A-863F-9C427A24EE09}" destId="{34AF3349-A730-44EB-AC4F-B6FCC2BEEE66}" srcOrd="2" destOrd="0" parTransId="{722EA06B-1831-44A9-9FB4-857980759847}" sibTransId="{01B3D5FA-A950-4267-81DD-F7BD6541FEA4}"/>
    <dgm:cxn modelId="{6B88FC43-92EB-4B4F-9B8A-5B208660C188}" type="presOf" srcId="{FC26C562-D4D8-4E73-9563-CC4C67BEC513}" destId="{3E31C62F-C6DB-4DB9-BB73-6B1CDEA4FE92}" srcOrd="0" destOrd="0" presId="urn:microsoft.com/office/officeart/2005/8/layout/cycle6"/>
    <dgm:cxn modelId="{C07FD066-A6D4-4362-830C-65B29715B3AD}" type="presOf" srcId="{24F1D9F5-21E0-4BC8-B2DF-992042AD8574}" destId="{C76C18B1-E901-4D69-A0E0-0B311BDAF75D}" srcOrd="0" destOrd="0" presId="urn:microsoft.com/office/officeart/2005/8/layout/cycle6"/>
    <dgm:cxn modelId="{D53D6249-EFE7-45E5-918F-10B162D9AE13}" type="presOf" srcId="{18F6ACEE-B541-468D-AC0D-F2D58B705F5C}" destId="{DD20869A-53F6-4751-AE51-AF61F49656C8}" srcOrd="0" destOrd="0" presId="urn:microsoft.com/office/officeart/2005/8/layout/cycle6"/>
    <dgm:cxn modelId="{87128973-5769-4550-A33C-EDAA602D4EE8}" type="presOf" srcId="{A0CD898F-23E8-4959-9118-AA95D61B7070}" destId="{A211EEF3-EFAE-400F-A641-D30906C6FCA7}" srcOrd="0" destOrd="0" presId="urn:microsoft.com/office/officeart/2005/8/layout/cycle6"/>
    <dgm:cxn modelId="{A0B684A1-FAE8-434B-92F1-043037E97321}" type="presOf" srcId="{BE30B50C-2556-4052-AF86-B85F291B76B6}" destId="{2850F0A5-BD09-492F-94FC-2857B2F45F66}" srcOrd="0" destOrd="0" presId="urn:microsoft.com/office/officeart/2005/8/layout/cycle6"/>
    <dgm:cxn modelId="{AE2A54A3-EDF5-4822-8CC7-C4DC2C14D183}" type="presOf" srcId="{C7B4936B-3200-4F2A-863F-9C427A24EE09}" destId="{98B5909E-DA94-40E4-80A7-D7D18D836FBA}" srcOrd="0" destOrd="0" presId="urn:microsoft.com/office/officeart/2005/8/layout/cycle6"/>
    <dgm:cxn modelId="{4F5CC3A7-FC54-465A-88C5-9173E543754B}" srcId="{C7B4936B-3200-4F2A-863F-9C427A24EE09}" destId="{BB51189F-DF65-41CA-B74B-B27D9CE8BC8B}" srcOrd="1" destOrd="0" parTransId="{279834B4-CB82-41C8-8E02-1129DDE2758F}" sibTransId="{FC26C562-D4D8-4E73-9563-CC4C67BEC513}"/>
    <dgm:cxn modelId="{30D647AA-F6E4-4577-B526-D2486AD87C0D}" type="presOf" srcId="{BB51189F-DF65-41CA-B74B-B27D9CE8BC8B}" destId="{31B3A26B-0611-4527-8B6A-DBC0AB2ABA7E}" srcOrd="0" destOrd="0" presId="urn:microsoft.com/office/officeart/2005/8/layout/cycle6"/>
    <dgm:cxn modelId="{6CB783C0-C5E6-4752-9F5A-54935E86160A}" srcId="{C7B4936B-3200-4F2A-863F-9C427A24EE09}" destId="{BE30B50C-2556-4052-AF86-B85F291B76B6}" srcOrd="4" destOrd="0" parTransId="{F798D448-B081-4486-B7F0-21B7AFFABA27}" sibTransId="{40C06063-DECC-4270-8A4B-66D8131A0EDA}"/>
    <dgm:cxn modelId="{A84D54F1-3478-4BD0-ACF6-9371987AAE78}" srcId="{C7B4936B-3200-4F2A-863F-9C427A24EE09}" destId="{AB57EF7D-4B66-4672-97D5-4A9EC5252E7A}" srcOrd="3" destOrd="0" parTransId="{635F0F26-346E-4E99-AD60-D38BD775CF69}" sibTransId="{18F6ACEE-B541-468D-AC0D-F2D58B705F5C}"/>
    <dgm:cxn modelId="{48C7F270-2E50-4A51-A756-D1E03BC15EC7}" type="presParOf" srcId="{98B5909E-DA94-40E4-80A7-D7D18D836FBA}" destId="{C76C18B1-E901-4D69-A0E0-0B311BDAF75D}" srcOrd="0" destOrd="0" presId="urn:microsoft.com/office/officeart/2005/8/layout/cycle6"/>
    <dgm:cxn modelId="{F775E05C-C935-40B1-A3CE-359F00184490}" type="presParOf" srcId="{98B5909E-DA94-40E4-80A7-D7D18D836FBA}" destId="{B0DEC500-E455-4322-815E-27718AD437DB}" srcOrd="1" destOrd="0" presId="urn:microsoft.com/office/officeart/2005/8/layout/cycle6"/>
    <dgm:cxn modelId="{E6CEEDB4-A82B-400D-8F25-882128C64E99}" type="presParOf" srcId="{98B5909E-DA94-40E4-80A7-D7D18D836FBA}" destId="{A211EEF3-EFAE-400F-A641-D30906C6FCA7}" srcOrd="2" destOrd="0" presId="urn:microsoft.com/office/officeart/2005/8/layout/cycle6"/>
    <dgm:cxn modelId="{6AC0AF5C-917C-4924-801D-C57950A2832F}" type="presParOf" srcId="{98B5909E-DA94-40E4-80A7-D7D18D836FBA}" destId="{31B3A26B-0611-4527-8B6A-DBC0AB2ABA7E}" srcOrd="3" destOrd="0" presId="urn:microsoft.com/office/officeart/2005/8/layout/cycle6"/>
    <dgm:cxn modelId="{212979B8-53FE-4174-8817-74E3BF034783}" type="presParOf" srcId="{98B5909E-DA94-40E4-80A7-D7D18D836FBA}" destId="{E544B4DC-0BB6-40C6-923A-DCA0AD5E913B}" srcOrd="4" destOrd="0" presId="urn:microsoft.com/office/officeart/2005/8/layout/cycle6"/>
    <dgm:cxn modelId="{0634CDC7-C817-4370-AB65-1BE573BBB5AE}" type="presParOf" srcId="{98B5909E-DA94-40E4-80A7-D7D18D836FBA}" destId="{3E31C62F-C6DB-4DB9-BB73-6B1CDEA4FE92}" srcOrd="5" destOrd="0" presId="urn:microsoft.com/office/officeart/2005/8/layout/cycle6"/>
    <dgm:cxn modelId="{2A81AFA8-C9E5-47DD-9F7C-B850439AAEBD}" type="presParOf" srcId="{98B5909E-DA94-40E4-80A7-D7D18D836FBA}" destId="{0C909200-5008-48D9-8203-EC70639577B1}" srcOrd="6" destOrd="0" presId="urn:microsoft.com/office/officeart/2005/8/layout/cycle6"/>
    <dgm:cxn modelId="{6AFE16F0-FC5C-4ABA-9C98-D3013D15A27F}" type="presParOf" srcId="{98B5909E-DA94-40E4-80A7-D7D18D836FBA}" destId="{33DBDAA2-C7DC-4714-A08E-7605F566AE5A}" srcOrd="7" destOrd="0" presId="urn:microsoft.com/office/officeart/2005/8/layout/cycle6"/>
    <dgm:cxn modelId="{B69A8841-945A-42BC-A17B-92272F2CD740}" type="presParOf" srcId="{98B5909E-DA94-40E4-80A7-D7D18D836FBA}" destId="{ADEF604B-7BCC-4566-BFDD-EC61722E0650}" srcOrd="8" destOrd="0" presId="urn:microsoft.com/office/officeart/2005/8/layout/cycle6"/>
    <dgm:cxn modelId="{8FEF1BF3-B840-474B-A688-9B035C97C912}" type="presParOf" srcId="{98B5909E-DA94-40E4-80A7-D7D18D836FBA}" destId="{2F7804B0-AE6F-44BA-B087-6183353962D6}" srcOrd="9" destOrd="0" presId="urn:microsoft.com/office/officeart/2005/8/layout/cycle6"/>
    <dgm:cxn modelId="{BA0161F7-36D5-4E9A-B47E-D4DB3FDA47C3}" type="presParOf" srcId="{98B5909E-DA94-40E4-80A7-D7D18D836FBA}" destId="{6D7FC0B1-24F6-4745-B759-AE41D1EBD370}" srcOrd="10" destOrd="0" presId="urn:microsoft.com/office/officeart/2005/8/layout/cycle6"/>
    <dgm:cxn modelId="{4525CEA8-735A-44CF-9E2F-1569354EA18A}" type="presParOf" srcId="{98B5909E-DA94-40E4-80A7-D7D18D836FBA}" destId="{DD20869A-53F6-4751-AE51-AF61F49656C8}" srcOrd="11" destOrd="0" presId="urn:microsoft.com/office/officeart/2005/8/layout/cycle6"/>
    <dgm:cxn modelId="{CA4AC0C9-EAF6-46B9-9805-A7B517E9D948}" type="presParOf" srcId="{98B5909E-DA94-40E4-80A7-D7D18D836FBA}" destId="{2850F0A5-BD09-492F-94FC-2857B2F45F66}" srcOrd="12" destOrd="0" presId="urn:microsoft.com/office/officeart/2005/8/layout/cycle6"/>
    <dgm:cxn modelId="{B0C4BEC7-BEA2-47F8-9016-31CBE67C7345}" type="presParOf" srcId="{98B5909E-DA94-40E4-80A7-D7D18D836FBA}" destId="{22E0A0DC-2AB5-4BCF-AF28-4CB383805581}" srcOrd="13" destOrd="0" presId="urn:microsoft.com/office/officeart/2005/8/layout/cycle6"/>
    <dgm:cxn modelId="{759B3FA6-9FD8-4D16-A44E-7B3187DC8D33}" type="presParOf" srcId="{98B5909E-DA94-40E4-80A7-D7D18D836FBA}" destId="{010C55BF-583D-46D8-B4D5-19DB77125E68}"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70C053A-05B6-4505-8BE6-B41C109415C8}" type="doc">
      <dgm:prSet loTypeId="urn:microsoft.com/office/officeart/2005/8/layout/default" loCatId="list" qsTypeId="urn:microsoft.com/office/officeart/2005/8/quickstyle/simple1" qsCatId="simple" csTypeId="urn:microsoft.com/office/officeart/2005/8/colors/colorful4" csCatId="colorful"/>
      <dgm:spPr/>
      <dgm:t>
        <a:bodyPr/>
        <a:lstStyle/>
        <a:p>
          <a:endParaRPr lang="en-US"/>
        </a:p>
      </dgm:t>
    </dgm:pt>
    <dgm:pt modelId="{CF85558C-2DBA-495A-9F28-5E544F40AE5A}">
      <dgm:prSet/>
      <dgm:spPr/>
      <dgm:t>
        <a:bodyPr/>
        <a:lstStyle/>
        <a:p>
          <a:r>
            <a:rPr lang="en-US" b="1"/>
            <a:t>Inflation rate</a:t>
          </a:r>
        </a:p>
      </dgm:t>
    </dgm:pt>
    <dgm:pt modelId="{2606029D-B75E-4CFE-A9DE-7D3BAD7856E7}" type="parTrans" cxnId="{46AA1298-0DDA-4D32-9485-6E94DC0A5D60}">
      <dgm:prSet/>
      <dgm:spPr/>
      <dgm:t>
        <a:bodyPr/>
        <a:lstStyle/>
        <a:p>
          <a:endParaRPr lang="en-US" b="1"/>
        </a:p>
      </dgm:t>
    </dgm:pt>
    <dgm:pt modelId="{095ECBE4-C078-47A9-9DBE-A347FBF79E60}" type="sibTrans" cxnId="{46AA1298-0DDA-4D32-9485-6E94DC0A5D60}">
      <dgm:prSet/>
      <dgm:spPr/>
      <dgm:t>
        <a:bodyPr/>
        <a:lstStyle/>
        <a:p>
          <a:endParaRPr lang="en-US" b="1"/>
        </a:p>
      </dgm:t>
    </dgm:pt>
    <dgm:pt modelId="{26D86D4B-5FAE-47A5-97BB-441FE459DE5E}">
      <dgm:prSet/>
      <dgm:spPr/>
      <dgm:t>
        <a:bodyPr/>
        <a:lstStyle/>
        <a:p>
          <a:r>
            <a:rPr lang="en-US" b="1"/>
            <a:t>Interest rate</a:t>
          </a:r>
        </a:p>
      </dgm:t>
    </dgm:pt>
    <dgm:pt modelId="{ABAF9F9B-D17E-48FD-BB3E-0BF127CE3D2F}" type="parTrans" cxnId="{99F9139A-CB15-49A8-B824-A6FB87F2D18D}">
      <dgm:prSet/>
      <dgm:spPr/>
      <dgm:t>
        <a:bodyPr/>
        <a:lstStyle/>
        <a:p>
          <a:endParaRPr lang="en-US" b="1"/>
        </a:p>
      </dgm:t>
    </dgm:pt>
    <dgm:pt modelId="{FC6F5D72-00A3-4FFB-9308-745AE944B487}" type="sibTrans" cxnId="{99F9139A-CB15-49A8-B824-A6FB87F2D18D}">
      <dgm:prSet/>
      <dgm:spPr/>
      <dgm:t>
        <a:bodyPr/>
        <a:lstStyle/>
        <a:p>
          <a:endParaRPr lang="en-US" b="1"/>
        </a:p>
      </dgm:t>
    </dgm:pt>
    <dgm:pt modelId="{A0F5EF77-08B1-4C14-B1AB-392D63750C3C}">
      <dgm:prSet/>
      <dgm:spPr/>
      <dgm:t>
        <a:bodyPr/>
        <a:lstStyle/>
        <a:p>
          <a:r>
            <a:rPr lang="en-US" b="1"/>
            <a:t>Country’s Current Account / Balance of Payments</a:t>
          </a:r>
        </a:p>
      </dgm:t>
    </dgm:pt>
    <dgm:pt modelId="{B7D62FC3-402B-4941-831A-FB2614D8217C}" type="parTrans" cxnId="{0C38F2AA-AA35-4BCE-B21D-771854D2D413}">
      <dgm:prSet/>
      <dgm:spPr/>
      <dgm:t>
        <a:bodyPr/>
        <a:lstStyle/>
        <a:p>
          <a:endParaRPr lang="en-US" b="1"/>
        </a:p>
      </dgm:t>
    </dgm:pt>
    <dgm:pt modelId="{B7148268-E755-4AB4-B9E7-43720DFFD33C}" type="sibTrans" cxnId="{0C38F2AA-AA35-4BCE-B21D-771854D2D413}">
      <dgm:prSet/>
      <dgm:spPr/>
      <dgm:t>
        <a:bodyPr/>
        <a:lstStyle/>
        <a:p>
          <a:endParaRPr lang="en-US" b="1"/>
        </a:p>
      </dgm:t>
    </dgm:pt>
    <dgm:pt modelId="{C45280CC-015B-40A8-B9C3-2B4224DBCE55}">
      <dgm:prSet/>
      <dgm:spPr/>
      <dgm:t>
        <a:bodyPr/>
        <a:lstStyle/>
        <a:p>
          <a:r>
            <a:rPr lang="en-US" b="1"/>
            <a:t>Government Debt</a:t>
          </a:r>
        </a:p>
      </dgm:t>
    </dgm:pt>
    <dgm:pt modelId="{E5CB3357-5129-47C9-8944-013CA93A2FC0}" type="parTrans" cxnId="{586D81BE-CA5E-43E9-81C9-D7B49019C6C6}">
      <dgm:prSet/>
      <dgm:spPr/>
      <dgm:t>
        <a:bodyPr/>
        <a:lstStyle/>
        <a:p>
          <a:endParaRPr lang="en-US" b="1"/>
        </a:p>
      </dgm:t>
    </dgm:pt>
    <dgm:pt modelId="{CF33A27C-9B6C-4E82-A73A-F4549B8CA87C}" type="sibTrans" cxnId="{586D81BE-CA5E-43E9-81C9-D7B49019C6C6}">
      <dgm:prSet/>
      <dgm:spPr/>
      <dgm:t>
        <a:bodyPr/>
        <a:lstStyle/>
        <a:p>
          <a:endParaRPr lang="en-US" b="1"/>
        </a:p>
      </dgm:t>
    </dgm:pt>
    <dgm:pt modelId="{3E362AD4-DCE7-4756-A7CD-93929867C3B9}">
      <dgm:prSet/>
      <dgm:spPr/>
      <dgm:t>
        <a:bodyPr/>
        <a:lstStyle/>
        <a:p>
          <a:r>
            <a:rPr lang="en-US" b="1"/>
            <a:t>Terms of Trade</a:t>
          </a:r>
        </a:p>
      </dgm:t>
    </dgm:pt>
    <dgm:pt modelId="{C8203DF6-20FD-4045-AAC2-2C5C6033848E}" type="parTrans" cxnId="{8BD88B41-061B-4FE0-AA06-8ACD4C678F64}">
      <dgm:prSet/>
      <dgm:spPr/>
      <dgm:t>
        <a:bodyPr/>
        <a:lstStyle/>
        <a:p>
          <a:endParaRPr lang="en-US" b="1"/>
        </a:p>
      </dgm:t>
    </dgm:pt>
    <dgm:pt modelId="{E6FC399D-C143-48B4-A88B-8F02C5F07DAD}" type="sibTrans" cxnId="{8BD88B41-061B-4FE0-AA06-8ACD4C678F64}">
      <dgm:prSet/>
      <dgm:spPr/>
      <dgm:t>
        <a:bodyPr/>
        <a:lstStyle/>
        <a:p>
          <a:endParaRPr lang="en-US" b="1"/>
        </a:p>
      </dgm:t>
    </dgm:pt>
    <dgm:pt modelId="{B6B70386-CEBB-4CB8-8F02-CFFC196533BA}">
      <dgm:prSet/>
      <dgm:spPr/>
      <dgm:t>
        <a:bodyPr/>
        <a:lstStyle/>
        <a:p>
          <a:r>
            <a:rPr lang="en-US" b="1"/>
            <a:t>Political Stability &amp; Performance</a:t>
          </a:r>
        </a:p>
      </dgm:t>
    </dgm:pt>
    <dgm:pt modelId="{AC1E07C2-4692-4F32-B1B4-460574C1E209}" type="parTrans" cxnId="{370C67DA-D6EB-4D9D-885D-7C0D0EA18F11}">
      <dgm:prSet/>
      <dgm:spPr/>
      <dgm:t>
        <a:bodyPr/>
        <a:lstStyle/>
        <a:p>
          <a:endParaRPr lang="en-US" b="1"/>
        </a:p>
      </dgm:t>
    </dgm:pt>
    <dgm:pt modelId="{EE67C5B0-EFE7-4F17-80FF-93A0436AD208}" type="sibTrans" cxnId="{370C67DA-D6EB-4D9D-885D-7C0D0EA18F11}">
      <dgm:prSet/>
      <dgm:spPr/>
      <dgm:t>
        <a:bodyPr/>
        <a:lstStyle/>
        <a:p>
          <a:endParaRPr lang="en-US" b="1"/>
        </a:p>
      </dgm:t>
    </dgm:pt>
    <dgm:pt modelId="{D7F815EE-FEB6-40AE-89C2-71E043176A43}">
      <dgm:prSet/>
      <dgm:spPr/>
      <dgm:t>
        <a:bodyPr/>
        <a:lstStyle/>
        <a:p>
          <a:r>
            <a:rPr lang="en-US" b="1"/>
            <a:t>Recession</a:t>
          </a:r>
        </a:p>
      </dgm:t>
    </dgm:pt>
    <dgm:pt modelId="{2E09637B-5BE7-4AF3-95FF-19D4B56E7A1D}" type="parTrans" cxnId="{22BB0F1E-D497-4098-A914-F20CB78B248F}">
      <dgm:prSet/>
      <dgm:spPr/>
      <dgm:t>
        <a:bodyPr/>
        <a:lstStyle/>
        <a:p>
          <a:endParaRPr lang="en-US" b="1"/>
        </a:p>
      </dgm:t>
    </dgm:pt>
    <dgm:pt modelId="{4BB946F0-60F7-4B59-995F-D1984C9D5600}" type="sibTrans" cxnId="{22BB0F1E-D497-4098-A914-F20CB78B248F}">
      <dgm:prSet/>
      <dgm:spPr/>
      <dgm:t>
        <a:bodyPr/>
        <a:lstStyle/>
        <a:p>
          <a:endParaRPr lang="en-US" b="1"/>
        </a:p>
      </dgm:t>
    </dgm:pt>
    <dgm:pt modelId="{E5ECCEC8-D781-4483-B090-3DF90665E249}">
      <dgm:prSet/>
      <dgm:spPr/>
      <dgm:t>
        <a:bodyPr/>
        <a:lstStyle/>
        <a:p>
          <a:r>
            <a:rPr lang="en-US" b="1"/>
            <a:t>Speculation</a:t>
          </a:r>
          <a:br>
            <a:rPr lang="en-US" b="1"/>
          </a:br>
          <a:endParaRPr lang="en-US" b="1"/>
        </a:p>
      </dgm:t>
    </dgm:pt>
    <dgm:pt modelId="{46E01E3C-3479-4F5D-961C-0F7DD026A888}" type="parTrans" cxnId="{5768BF15-1D5C-40D5-9639-35569D42478C}">
      <dgm:prSet/>
      <dgm:spPr/>
      <dgm:t>
        <a:bodyPr/>
        <a:lstStyle/>
        <a:p>
          <a:endParaRPr lang="en-US" b="1"/>
        </a:p>
      </dgm:t>
    </dgm:pt>
    <dgm:pt modelId="{3D1994DF-2910-41D2-8ADE-EF682F0B636E}" type="sibTrans" cxnId="{5768BF15-1D5C-40D5-9639-35569D42478C}">
      <dgm:prSet/>
      <dgm:spPr/>
      <dgm:t>
        <a:bodyPr/>
        <a:lstStyle/>
        <a:p>
          <a:endParaRPr lang="en-US" b="1"/>
        </a:p>
      </dgm:t>
    </dgm:pt>
    <dgm:pt modelId="{0228E336-8A27-4778-908B-CBF5CB5577D1}" type="pres">
      <dgm:prSet presAssocID="{870C053A-05B6-4505-8BE6-B41C109415C8}" presName="diagram" presStyleCnt="0">
        <dgm:presLayoutVars>
          <dgm:dir/>
          <dgm:resizeHandles val="exact"/>
        </dgm:presLayoutVars>
      </dgm:prSet>
      <dgm:spPr/>
    </dgm:pt>
    <dgm:pt modelId="{45F68A0A-DCC2-46AD-8743-CECDA10DAD2A}" type="pres">
      <dgm:prSet presAssocID="{CF85558C-2DBA-495A-9F28-5E544F40AE5A}" presName="node" presStyleLbl="node1" presStyleIdx="0" presStyleCnt="8">
        <dgm:presLayoutVars>
          <dgm:bulletEnabled val="1"/>
        </dgm:presLayoutVars>
      </dgm:prSet>
      <dgm:spPr/>
    </dgm:pt>
    <dgm:pt modelId="{8CFFD11F-E950-459C-93D2-EE9CECE0361C}" type="pres">
      <dgm:prSet presAssocID="{095ECBE4-C078-47A9-9DBE-A347FBF79E60}" presName="sibTrans" presStyleCnt="0"/>
      <dgm:spPr/>
    </dgm:pt>
    <dgm:pt modelId="{941F50C6-BF3A-4AC6-ACC7-9999D4AD3545}" type="pres">
      <dgm:prSet presAssocID="{26D86D4B-5FAE-47A5-97BB-441FE459DE5E}" presName="node" presStyleLbl="node1" presStyleIdx="1" presStyleCnt="8">
        <dgm:presLayoutVars>
          <dgm:bulletEnabled val="1"/>
        </dgm:presLayoutVars>
      </dgm:prSet>
      <dgm:spPr/>
    </dgm:pt>
    <dgm:pt modelId="{41A47D6C-B91A-40B4-BAE6-AB4F0066E00F}" type="pres">
      <dgm:prSet presAssocID="{FC6F5D72-00A3-4FFB-9308-745AE944B487}" presName="sibTrans" presStyleCnt="0"/>
      <dgm:spPr/>
    </dgm:pt>
    <dgm:pt modelId="{5110B188-068D-4B78-BEF8-EB20F05935F4}" type="pres">
      <dgm:prSet presAssocID="{A0F5EF77-08B1-4C14-B1AB-392D63750C3C}" presName="node" presStyleLbl="node1" presStyleIdx="2" presStyleCnt="8">
        <dgm:presLayoutVars>
          <dgm:bulletEnabled val="1"/>
        </dgm:presLayoutVars>
      </dgm:prSet>
      <dgm:spPr/>
    </dgm:pt>
    <dgm:pt modelId="{599F7794-521B-42D9-BA9B-1DAA58DE0ADB}" type="pres">
      <dgm:prSet presAssocID="{B7148268-E755-4AB4-B9E7-43720DFFD33C}" presName="sibTrans" presStyleCnt="0"/>
      <dgm:spPr/>
    </dgm:pt>
    <dgm:pt modelId="{65F0EF92-8298-4F82-99D7-667C45C708D3}" type="pres">
      <dgm:prSet presAssocID="{C45280CC-015B-40A8-B9C3-2B4224DBCE55}" presName="node" presStyleLbl="node1" presStyleIdx="3" presStyleCnt="8">
        <dgm:presLayoutVars>
          <dgm:bulletEnabled val="1"/>
        </dgm:presLayoutVars>
      </dgm:prSet>
      <dgm:spPr/>
    </dgm:pt>
    <dgm:pt modelId="{1B324B3C-471E-45A5-B698-53252C5D44C5}" type="pres">
      <dgm:prSet presAssocID="{CF33A27C-9B6C-4E82-A73A-F4549B8CA87C}" presName="sibTrans" presStyleCnt="0"/>
      <dgm:spPr/>
    </dgm:pt>
    <dgm:pt modelId="{11E2EC95-8C1A-4ED0-A363-9D52F769E548}" type="pres">
      <dgm:prSet presAssocID="{3E362AD4-DCE7-4756-A7CD-93929867C3B9}" presName="node" presStyleLbl="node1" presStyleIdx="4" presStyleCnt="8">
        <dgm:presLayoutVars>
          <dgm:bulletEnabled val="1"/>
        </dgm:presLayoutVars>
      </dgm:prSet>
      <dgm:spPr/>
    </dgm:pt>
    <dgm:pt modelId="{56A3FC0E-40A2-40A5-8C5A-9DBFF87EDD4E}" type="pres">
      <dgm:prSet presAssocID="{E6FC399D-C143-48B4-A88B-8F02C5F07DAD}" presName="sibTrans" presStyleCnt="0"/>
      <dgm:spPr/>
    </dgm:pt>
    <dgm:pt modelId="{3DCB80C5-9568-4A44-B350-7D873D43672E}" type="pres">
      <dgm:prSet presAssocID="{B6B70386-CEBB-4CB8-8F02-CFFC196533BA}" presName="node" presStyleLbl="node1" presStyleIdx="5" presStyleCnt="8">
        <dgm:presLayoutVars>
          <dgm:bulletEnabled val="1"/>
        </dgm:presLayoutVars>
      </dgm:prSet>
      <dgm:spPr/>
    </dgm:pt>
    <dgm:pt modelId="{AEDE6362-4695-4CCE-ABD9-EC1B91F3B67E}" type="pres">
      <dgm:prSet presAssocID="{EE67C5B0-EFE7-4F17-80FF-93A0436AD208}" presName="sibTrans" presStyleCnt="0"/>
      <dgm:spPr/>
    </dgm:pt>
    <dgm:pt modelId="{64C89A8E-30B8-40BA-8099-336D461F2EBC}" type="pres">
      <dgm:prSet presAssocID="{D7F815EE-FEB6-40AE-89C2-71E043176A43}" presName="node" presStyleLbl="node1" presStyleIdx="6" presStyleCnt="8">
        <dgm:presLayoutVars>
          <dgm:bulletEnabled val="1"/>
        </dgm:presLayoutVars>
      </dgm:prSet>
      <dgm:spPr/>
    </dgm:pt>
    <dgm:pt modelId="{3827D572-E598-41F9-A3F3-F1EE3261D0F8}" type="pres">
      <dgm:prSet presAssocID="{4BB946F0-60F7-4B59-995F-D1984C9D5600}" presName="sibTrans" presStyleCnt="0"/>
      <dgm:spPr/>
    </dgm:pt>
    <dgm:pt modelId="{B23B4420-F78C-43CF-A92B-4DF83F940AD2}" type="pres">
      <dgm:prSet presAssocID="{E5ECCEC8-D781-4483-B090-3DF90665E249}" presName="node" presStyleLbl="node1" presStyleIdx="7" presStyleCnt="8">
        <dgm:presLayoutVars>
          <dgm:bulletEnabled val="1"/>
        </dgm:presLayoutVars>
      </dgm:prSet>
      <dgm:spPr/>
    </dgm:pt>
  </dgm:ptLst>
  <dgm:cxnLst>
    <dgm:cxn modelId="{F916770C-40EF-48FA-BCE6-A95CF1673215}" type="presOf" srcId="{A0F5EF77-08B1-4C14-B1AB-392D63750C3C}" destId="{5110B188-068D-4B78-BEF8-EB20F05935F4}" srcOrd="0" destOrd="0" presId="urn:microsoft.com/office/officeart/2005/8/layout/default"/>
    <dgm:cxn modelId="{5768BF15-1D5C-40D5-9639-35569D42478C}" srcId="{870C053A-05B6-4505-8BE6-B41C109415C8}" destId="{E5ECCEC8-D781-4483-B090-3DF90665E249}" srcOrd="7" destOrd="0" parTransId="{46E01E3C-3479-4F5D-961C-0F7DD026A888}" sibTransId="{3D1994DF-2910-41D2-8ADE-EF682F0B636E}"/>
    <dgm:cxn modelId="{22BB0F1E-D497-4098-A914-F20CB78B248F}" srcId="{870C053A-05B6-4505-8BE6-B41C109415C8}" destId="{D7F815EE-FEB6-40AE-89C2-71E043176A43}" srcOrd="6" destOrd="0" parTransId="{2E09637B-5BE7-4AF3-95FF-19D4B56E7A1D}" sibTransId="{4BB946F0-60F7-4B59-995F-D1984C9D5600}"/>
    <dgm:cxn modelId="{3606EA23-2B17-4BAA-86A2-875CE0BE5666}" type="presOf" srcId="{3E362AD4-DCE7-4756-A7CD-93929867C3B9}" destId="{11E2EC95-8C1A-4ED0-A363-9D52F769E548}" srcOrd="0" destOrd="0" presId="urn:microsoft.com/office/officeart/2005/8/layout/default"/>
    <dgm:cxn modelId="{BDC0FD5D-FEE9-48E3-92DA-26479584C300}" type="presOf" srcId="{870C053A-05B6-4505-8BE6-B41C109415C8}" destId="{0228E336-8A27-4778-908B-CBF5CB5577D1}" srcOrd="0" destOrd="0" presId="urn:microsoft.com/office/officeart/2005/8/layout/default"/>
    <dgm:cxn modelId="{8BD88B41-061B-4FE0-AA06-8ACD4C678F64}" srcId="{870C053A-05B6-4505-8BE6-B41C109415C8}" destId="{3E362AD4-DCE7-4756-A7CD-93929867C3B9}" srcOrd="4" destOrd="0" parTransId="{C8203DF6-20FD-4045-AAC2-2C5C6033848E}" sibTransId="{E6FC399D-C143-48B4-A88B-8F02C5F07DAD}"/>
    <dgm:cxn modelId="{E2563965-DF09-4E7E-8BC9-11E9F101BCD4}" type="presOf" srcId="{B6B70386-CEBB-4CB8-8F02-CFFC196533BA}" destId="{3DCB80C5-9568-4A44-B350-7D873D43672E}" srcOrd="0" destOrd="0" presId="urn:microsoft.com/office/officeart/2005/8/layout/default"/>
    <dgm:cxn modelId="{CBA9C675-81E9-4786-A854-42815964CA7D}" type="presOf" srcId="{D7F815EE-FEB6-40AE-89C2-71E043176A43}" destId="{64C89A8E-30B8-40BA-8099-336D461F2EBC}" srcOrd="0" destOrd="0" presId="urn:microsoft.com/office/officeart/2005/8/layout/default"/>
    <dgm:cxn modelId="{52C5D981-8A1E-4868-AD7F-94DBFBF6C23B}" type="presOf" srcId="{C45280CC-015B-40A8-B9C3-2B4224DBCE55}" destId="{65F0EF92-8298-4F82-99D7-667C45C708D3}" srcOrd="0" destOrd="0" presId="urn:microsoft.com/office/officeart/2005/8/layout/default"/>
    <dgm:cxn modelId="{46AA1298-0DDA-4D32-9485-6E94DC0A5D60}" srcId="{870C053A-05B6-4505-8BE6-B41C109415C8}" destId="{CF85558C-2DBA-495A-9F28-5E544F40AE5A}" srcOrd="0" destOrd="0" parTransId="{2606029D-B75E-4CFE-A9DE-7D3BAD7856E7}" sibTransId="{095ECBE4-C078-47A9-9DBE-A347FBF79E60}"/>
    <dgm:cxn modelId="{99F9139A-CB15-49A8-B824-A6FB87F2D18D}" srcId="{870C053A-05B6-4505-8BE6-B41C109415C8}" destId="{26D86D4B-5FAE-47A5-97BB-441FE459DE5E}" srcOrd="1" destOrd="0" parTransId="{ABAF9F9B-D17E-48FD-BB3E-0BF127CE3D2F}" sibTransId="{FC6F5D72-00A3-4FFB-9308-745AE944B487}"/>
    <dgm:cxn modelId="{4F7D9F9D-B746-4F22-BC21-05C8882FCC15}" type="presOf" srcId="{CF85558C-2DBA-495A-9F28-5E544F40AE5A}" destId="{45F68A0A-DCC2-46AD-8743-CECDA10DAD2A}" srcOrd="0" destOrd="0" presId="urn:microsoft.com/office/officeart/2005/8/layout/default"/>
    <dgm:cxn modelId="{0C38F2AA-AA35-4BCE-B21D-771854D2D413}" srcId="{870C053A-05B6-4505-8BE6-B41C109415C8}" destId="{A0F5EF77-08B1-4C14-B1AB-392D63750C3C}" srcOrd="2" destOrd="0" parTransId="{B7D62FC3-402B-4941-831A-FB2614D8217C}" sibTransId="{B7148268-E755-4AB4-B9E7-43720DFFD33C}"/>
    <dgm:cxn modelId="{586D81BE-CA5E-43E9-81C9-D7B49019C6C6}" srcId="{870C053A-05B6-4505-8BE6-B41C109415C8}" destId="{C45280CC-015B-40A8-B9C3-2B4224DBCE55}" srcOrd="3" destOrd="0" parTransId="{E5CB3357-5129-47C9-8944-013CA93A2FC0}" sibTransId="{CF33A27C-9B6C-4E82-A73A-F4549B8CA87C}"/>
    <dgm:cxn modelId="{114BD2C6-DCA2-4732-926F-F98760EA04F3}" type="presOf" srcId="{26D86D4B-5FAE-47A5-97BB-441FE459DE5E}" destId="{941F50C6-BF3A-4AC6-ACC7-9999D4AD3545}" srcOrd="0" destOrd="0" presId="urn:microsoft.com/office/officeart/2005/8/layout/default"/>
    <dgm:cxn modelId="{370C67DA-D6EB-4D9D-885D-7C0D0EA18F11}" srcId="{870C053A-05B6-4505-8BE6-B41C109415C8}" destId="{B6B70386-CEBB-4CB8-8F02-CFFC196533BA}" srcOrd="5" destOrd="0" parTransId="{AC1E07C2-4692-4F32-B1B4-460574C1E209}" sibTransId="{EE67C5B0-EFE7-4F17-80FF-93A0436AD208}"/>
    <dgm:cxn modelId="{37FF5DE4-3F05-4D92-81C5-D87B3EE9E4CD}" type="presOf" srcId="{E5ECCEC8-D781-4483-B090-3DF90665E249}" destId="{B23B4420-F78C-43CF-A92B-4DF83F940AD2}" srcOrd="0" destOrd="0" presId="urn:microsoft.com/office/officeart/2005/8/layout/default"/>
    <dgm:cxn modelId="{9C3EC2F6-7E6C-408B-8A52-3EAC9A27577C}" type="presParOf" srcId="{0228E336-8A27-4778-908B-CBF5CB5577D1}" destId="{45F68A0A-DCC2-46AD-8743-CECDA10DAD2A}" srcOrd="0" destOrd="0" presId="urn:microsoft.com/office/officeart/2005/8/layout/default"/>
    <dgm:cxn modelId="{1089D94D-562B-4407-B512-000E5FEF34B4}" type="presParOf" srcId="{0228E336-8A27-4778-908B-CBF5CB5577D1}" destId="{8CFFD11F-E950-459C-93D2-EE9CECE0361C}" srcOrd="1" destOrd="0" presId="urn:microsoft.com/office/officeart/2005/8/layout/default"/>
    <dgm:cxn modelId="{25FB552E-7687-48E2-8A8D-4DDC7C789B7C}" type="presParOf" srcId="{0228E336-8A27-4778-908B-CBF5CB5577D1}" destId="{941F50C6-BF3A-4AC6-ACC7-9999D4AD3545}" srcOrd="2" destOrd="0" presId="urn:microsoft.com/office/officeart/2005/8/layout/default"/>
    <dgm:cxn modelId="{AAF29462-8619-44AD-8884-BD08CBE06882}" type="presParOf" srcId="{0228E336-8A27-4778-908B-CBF5CB5577D1}" destId="{41A47D6C-B91A-40B4-BAE6-AB4F0066E00F}" srcOrd="3" destOrd="0" presId="urn:microsoft.com/office/officeart/2005/8/layout/default"/>
    <dgm:cxn modelId="{C847DAF4-BE0F-4D04-A77B-3FC20A9017F4}" type="presParOf" srcId="{0228E336-8A27-4778-908B-CBF5CB5577D1}" destId="{5110B188-068D-4B78-BEF8-EB20F05935F4}" srcOrd="4" destOrd="0" presId="urn:microsoft.com/office/officeart/2005/8/layout/default"/>
    <dgm:cxn modelId="{92F6E5E1-2D1F-47EE-B441-62D6A6DDC0BA}" type="presParOf" srcId="{0228E336-8A27-4778-908B-CBF5CB5577D1}" destId="{599F7794-521B-42D9-BA9B-1DAA58DE0ADB}" srcOrd="5" destOrd="0" presId="urn:microsoft.com/office/officeart/2005/8/layout/default"/>
    <dgm:cxn modelId="{4F28F5C2-DAD0-445F-9BC6-964460D2407C}" type="presParOf" srcId="{0228E336-8A27-4778-908B-CBF5CB5577D1}" destId="{65F0EF92-8298-4F82-99D7-667C45C708D3}" srcOrd="6" destOrd="0" presId="urn:microsoft.com/office/officeart/2005/8/layout/default"/>
    <dgm:cxn modelId="{02657F31-51CB-4B34-B246-D94F9F3B0B6C}" type="presParOf" srcId="{0228E336-8A27-4778-908B-CBF5CB5577D1}" destId="{1B324B3C-471E-45A5-B698-53252C5D44C5}" srcOrd="7" destOrd="0" presId="urn:microsoft.com/office/officeart/2005/8/layout/default"/>
    <dgm:cxn modelId="{382B6474-49ED-4B11-8363-8F965426CA6A}" type="presParOf" srcId="{0228E336-8A27-4778-908B-CBF5CB5577D1}" destId="{11E2EC95-8C1A-4ED0-A363-9D52F769E548}" srcOrd="8" destOrd="0" presId="urn:microsoft.com/office/officeart/2005/8/layout/default"/>
    <dgm:cxn modelId="{4AD2AC3E-24E6-4AC3-8084-F0055B874DF5}" type="presParOf" srcId="{0228E336-8A27-4778-908B-CBF5CB5577D1}" destId="{56A3FC0E-40A2-40A5-8C5A-9DBFF87EDD4E}" srcOrd="9" destOrd="0" presId="urn:microsoft.com/office/officeart/2005/8/layout/default"/>
    <dgm:cxn modelId="{043F7D3F-5793-48B6-80CE-C24038BC1A3E}" type="presParOf" srcId="{0228E336-8A27-4778-908B-CBF5CB5577D1}" destId="{3DCB80C5-9568-4A44-B350-7D873D43672E}" srcOrd="10" destOrd="0" presId="urn:microsoft.com/office/officeart/2005/8/layout/default"/>
    <dgm:cxn modelId="{6AB18E6F-9645-4D9B-9E7A-546B03807EC1}" type="presParOf" srcId="{0228E336-8A27-4778-908B-CBF5CB5577D1}" destId="{AEDE6362-4695-4CCE-ABD9-EC1B91F3B67E}" srcOrd="11" destOrd="0" presId="urn:microsoft.com/office/officeart/2005/8/layout/default"/>
    <dgm:cxn modelId="{7295699E-F36C-4DA6-A833-30F740300E79}" type="presParOf" srcId="{0228E336-8A27-4778-908B-CBF5CB5577D1}" destId="{64C89A8E-30B8-40BA-8099-336D461F2EBC}" srcOrd="12" destOrd="0" presId="urn:microsoft.com/office/officeart/2005/8/layout/default"/>
    <dgm:cxn modelId="{8D947ED2-9F72-4E8C-A9CA-70CDFE3C6BAC}" type="presParOf" srcId="{0228E336-8A27-4778-908B-CBF5CB5577D1}" destId="{3827D572-E598-41F9-A3F3-F1EE3261D0F8}" srcOrd="13" destOrd="0" presId="urn:microsoft.com/office/officeart/2005/8/layout/default"/>
    <dgm:cxn modelId="{EEF44866-22A9-442B-9AD7-5B37DBAB68CD}" type="presParOf" srcId="{0228E336-8A27-4778-908B-CBF5CB5577D1}" destId="{B23B4420-F78C-43CF-A92B-4DF83F940AD2}"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C18B1-E901-4D69-A0E0-0B311BDAF75D}">
      <dsp:nvSpPr>
        <dsp:cNvPr id="0" name=""/>
        <dsp:cNvSpPr/>
      </dsp:nvSpPr>
      <dsp:spPr>
        <a:xfrm>
          <a:off x="2940462" y="1425"/>
          <a:ext cx="1250001" cy="81250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24 hours operation</a:t>
          </a:r>
        </a:p>
      </dsp:txBody>
      <dsp:txXfrm>
        <a:off x="2980125" y="41088"/>
        <a:ext cx="1170675" cy="733174"/>
      </dsp:txXfrm>
    </dsp:sp>
    <dsp:sp modelId="{A211EEF3-EFAE-400F-A641-D30906C6FCA7}">
      <dsp:nvSpPr>
        <dsp:cNvPr id="0" name=""/>
        <dsp:cNvSpPr/>
      </dsp:nvSpPr>
      <dsp:spPr>
        <a:xfrm>
          <a:off x="1940754" y="407676"/>
          <a:ext cx="3249417" cy="3249417"/>
        </a:xfrm>
        <a:custGeom>
          <a:avLst/>
          <a:gdLst/>
          <a:ahLst/>
          <a:cxnLst/>
          <a:rect l="0" t="0" r="0" b="0"/>
          <a:pathLst>
            <a:path>
              <a:moveTo>
                <a:pt x="2258314" y="128639"/>
              </a:moveTo>
              <a:arcTo wR="1624708" hR="1624708" stAng="17577199" swAng="1963595"/>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1B3A26B-0611-4527-8B6A-DBC0AB2ABA7E}">
      <dsp:nvSpPr>
        <dsp:cNvPr id="0" name=""/>
        <dsp:cNvSpPr/>
      </dsp:nvSpPr>
      <dsp:spPr>
        <a:xfrm>
          <a:off x="4485652" y="1124072"/>
          <a:ext cx="1250001" cy="812500"/>
        </a:xfrm>
        <a:prstGeom prst="roundRect">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Liquidity</a:t>
          </a:r>
        </a:p>
      </dsp:txBody>
      <dsp:txXfrm>
        <a:off x="4525315" y="1163735"/>
        <a:ext cx="1170675" cy="733174"/>
      </dsp:txXfrm>
    </dsp:sp>
    <dsp:sp modelId="{3E31C62F-C6DB-4DB9-BB73-6B1CDEA4FE92}">
      <dsp:nvSpPr>
        <dsp:cNvPr id="0" name=""/>
        <dsp:cNvSpPr/>
      </dsp:nvSpPr>
      <dsp:spPr>
        <a:xfrm>
          <a:off x="1940754" y="407676"/>
          <a:ext cx="3249417" cy="3249417"/>
        </a:xfrm>
        <a:custGeom>
          <a:avLst/>
          <a:gdLst/>
          <a:ahLst/>
          <a:cxnLst/>
          <a:rect l="0" t="0" r="0" b="0"/>
          <a:pathLst>
            <a:path>
              <a:moveTo>
                <a:pt x="3247170" y="1539289"/>
              </a:moveTo>
              <a:arcTo wR="1624708" hR="1624708" stAng="21419176" swAng="2197884"/>
            </a:path>
          </a:pathLst>
        </a:custGeom>
        <a:noFill/>
        <a:ln w="9525" cap="flat" cmpd="sng" algn="ctr">
          <a:solidFill>
            <a:schemeClr val="accent4">
              <a:hueOff val="-1116192"/>
              <a:satOff val="6725"/>
              <a:lumOff val="539"/>
              <a:alphaOff val="0"/>
            </a:schemeClr>
          </a:solidFill>
          <a:prstDash val="solid"/>
        </a:ln>
        <a:effectLst/>
      </dsp:spPr>
      <dsp:style>
        <a:lnRef idx="1">
          <a:scrgbClr r="0" g="0" b="0"/>
        </a:lnRef>
        <a:fillRef idx="0">
          <a:scrgbClr r="0" g="0" b="0"/>
        </a:fillRef>
        <a:effectRef idx="0">
          <a:scrgbClr r="0" g="0" b="0"/>
        </a:effectRef>
        <a:fontRef idx="minor"/>
      </dsp:style>
    </dsp:sp>
    <dsp:sp modelId="{0C909200-5008-48D9-8203-EC70639577B1}">
      <dsp:nvSpPr>
        <dsp:cNvPr id="0" name=""/>
        <dsp:cNvSpPr/>
      </dsp:nvSpPr>
      <dsp:spPr>
        <a:xfrm>
          <a:off x="3895442" y="2940551"/>
          <a:ext cx="1250001" cy="812500"/>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Dynamic/Fast</a:t>
          </a:r>
        </a:p>
      </dsp:txBody>
      <dsp:txXfrm>
        <a:off x="3935105" y="2980214"/>
        <a:ext cx="1170675" cy="733174"/>
      </dsp:txXfrm>
    </dsp:sp>
    <dsp:sp modelId="{ADEF604B-7BCC-4566-BFDD-EC61722E0650}">
      <dsp:nvSpPr>
        <dsp:cNvPr id="0" name=""/>
        <dsp:cNvSpPr/>
      </dsp:nvSpPr>
      <dsp:spPr>
        <a:xfrm>
          <a:off x="1940754" y="407676"/>
          <a:ext cx="3249417" cy="3249417"/>
        </a:xfrm>
        <a:custGeom>
          <a:avLst/>
          <a:gdLst/>
          <a:ahLst/>
          <a:cxnLst/>
          <a:rect l="0" t="0" r="0" b="0"/>
          <a:pathLst>
            <a:path>
              <a:moveTo>
                <a:pt x="1948223" y="3216882"/>
              </a:moveTo>
              <a:arcTo wR="1624708" hR="1624708" stAng="4710864" swAng="1378271"/>
            </a:path>
          </a:pathLst>
        </a:custGeom>
        <a:noFill/>
        <a:ln w="9525" cap="flat" cmpd="sng" algn="ctr">
          <a:solidFill>
            <a:schemeClr val="accent4">
              <a:hueOff val="-2232385"/>
              <a:satOff val="13449"/>
              <a:lumOff val="1078"/>
              <a:alphaOff val="0"/>
            </a:schemeClr>
          </a:solidFill>
          <a:prstDash val="solid"/>
        </a:ln>
        <a:effectLst/>
      </dsp:spPr>
      <dsp:style>
        <a:lnRef idx="1">
          <a:scrgbClr r="0" g="0" b="0"/>
        </a:lnRef>
        <a:fillRef idx="0">
          <a:scrgbClr r="0" g="0" b="0"/>
        </a:fillRef>
        <a:effectRef idx="0">
          <a:scrgbClr r="0" g="0" b="0"/>
        </a:effectRef>
        <a:fontRef idx="minor"/>
      </dsp:style>
    </dsp:sp>
    <dsp:sp modelId="{2F7804B0-AE6F-44BA-B087-6183353962D6}">
      <dsp:nvSpPr>
        <dsp:cNvPr id="0" name=""/>
        <dsp:cNvSpPr/>
      </dsp:nvSpPr>
      <dsp:spPr>
        <a:xfrm>
          <a:off x="1985482" y="2940551"/>
          <a:ext cx="1250001" cy="812500"/>
        </a:xfrm>
        <a:prstGeom prst="roundRect">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International Trade </a:t>
          </a:r>
        </a:p>
      </dsp:txBody>
      <dsp:txXfrm>
        <a:off x="2025145" y="2980214"/>
        <a:ext cx="1170675" cy="733174"/>
      </dsp:txXfrm>
    </dsp:sp>
    <dsp:sp modelId="{DD20869A-53F6-4751-AE51-AF61F49656C8}">
      <dsp:nvSpPr>
        <dsp:cNvPr id="0" name=""/>
        <dsp:cNvSpPr/>
      </dsp:nvSpPr>
      <dsp:spPr>
        <a:xfrm>
          <a:off x="1940754" y="407676"/>
          <a:ext cx="3249417" cy="3249417"/>
        </a:xfrm>
        <a:custGeom>
          <a:avLst/>
          <a:gdLst/>
          <a:ahLst/>
          <a:cxnLst/>
          <a:rect l="0" t="0" r="0" b="0"/>
          <a:pathLst>
            <a:path>
              <a:moveTo>
                <a:pt x="271731" y="2524226"/>
              </a:moveTo>
              <a:arcTo wR="1624708" hR="1624708" stAng="8782940" swAng="2197884"/>
            </a:path>
          </a:pathLst>
        </a:custGeom>
        <a:noFill/>
        <a:ln w="9525" cap="flat" cmpd="sng" algn="ctr">
          <a:solidFill>
            <a:schemeClr val="accent4">
              <a:hueOff val="-3348577"/>
              <a:satOff val="20174"/>
              <a:lumOff val="1617"/>
              <a:alphaOff val="0"/>
            </a:schemeClr>
          </a:solidFill>
          <a:prstDash val="solid"/>
        </a:ln>
        <a:effectLst/>
      </dsp:spPr>
      <dsp:style>
        <a:lnRef idx="1">
          <a:scrgbClr r="0" g="0" b="0"/>
        </a:lnRef>
        <a:fillRef idx="0">
          <a:scrgbClr r="0" g="0" b="0"/>
        </a:fillRef>
        <a:effectRef idx="0">
          <a:scrgbClr r="0" g="0" b="0"/>
        </a:effectRef>
        <a:fontRef idx="minor"/>
      </dsp:style>
    </dsp:sp>
    <dsp:sp modelId="{2850F0A5-BD09-492F-94FC-2857B2F45F66}">
      <dsp:nvSpPr>
        <dsp:cNvPr id="0" name=""/>
        <dsp:cNvSpPr/>
      </dsp:nvSpPr>
      <dsp:spPr>
        <a:xfrm>
          <a:off x="1395272" y="1124072"/>
          <a:ext cx="1250001" cy="812500"/>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t>Trading cost</a:t>
          </a:r>
        </a:p>
      </dsp:txBody>
      <dsp:txXfrm>
        <a:off x="1434935" y="1163735"/>
        <a:ext cx="1170675" cy="733174"/>
      </dsp:txXfrm>
    </dsp:sp>
    <dsp:sp modelId="{010C55BF-583D-46D8-B4D5-19DB77125E68}">
      <dsp:nvSpPr>
        <dsp:cNvPr id="0" name=""/>
        <dsp:cNvSpPr/>
      </dsp:nvSpPr>
      <dsp:spPr>
        <a:xfrm>
          <a:off x="1940754" y="407676"/>
          <a:ext cx="3249417" cy="3249417"/>
        </a:xfrm>
        <a:custGeom>
          <a:avLst/>
          <a:gdLst/>
          <a:ahLst/>
          <a:cxnLst/>
          <a:rect l="0" t="0" r="0" b="0"/>
          <a:pathLst>
            <a:path>
              <a:moveTo>
                <a:pt x="282860" y="708672"/>
              </a:moveTo>
              <a:arcTo wR="1624708" hR="1624708" stAng="12859206" swAng="1963595"/>
            </a:path>
          </a:pathLst>
        </a:custGeom>
        <a:noFill/>
        <a:ln w="9525" cap="flat" cmpd="sng" algn="ctr">
          <a:solidFill>
            <a:schemeClr val="accent4">
              <a:hueOff val="-4464770"/>
              <a:satOff val="26899"/>
              <a:lumOff val="2156"/>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F68A0A-DCC2-46AD-8743-CECDA10DAD2A}">
      <dsp:nvSpPr>
        <dsp:cNvPr id="0" name=""/>
        <dsp:cNvSpPr/>
      </dsp:nvSpPr>
      <dsp:spPr>
        <a:xfrm>
          <a:off x="0" y="540228"/>
          <a:ext cx="1745771" cy="1047462"/>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Inflation rate</a:t>
          </a:r>
        </a:p>
      </dsp:txBody>
      <dsp:txXfrm>
        <a:off x="0" y="540228"/>
        <a:ext cx="1745771" cy="1047462"/>
      </dsp:txXfrm>
    </dsp:sp>
    <dsp:sp modelId="{941F50C6-BF3A-4AC6-ACC7-9999D4AD3545}">
      <dsp:nvSpPr>
        <dsp:cNvPr id="0" name=""/>
        <dsp:cNvSpPr/>
      </dsp:nvSpPr>
      <dsp:spPr>
        <a:xfrm>
          <a:off x="1920348" y="540228"/>
          <a:ext cx="1745771" cy="1047462"/>
        </a:xfrm>
        <a:prstGeom prst="rect">
          <a:avLst/>
        </a:prstGeom>
        <a:solidFill>
          <a:schemeClr val="accent4">
            <a:hueOff val="-637824"/>
            <a:satOff val="3843"/>
            <a:lumOff val="30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Interest rate</a:t>
          </a:r>
        </a:p>
      </dsp:txBody>
      <dsp:txXfrm>
        <a:off x="1920348" y="540228"/>
        <a:ext cx="1745771" cy="1047462"/>
      </dsp:txXfrm>
    </dsp:sp>
    <dsp:sp modelId="{5110B188-068D-4B78-BEF8-EB20F05935F4}">
      <dsp:nvSpPr>
        <dsp:cNvPr id="0" name=""/>
        <dsp:cNvSpPr/>
      </dsp:nvSpPr>
      <dsp:spPr>
        <a:xfrm>
          <a:off x="3840696" y="540228"/>
          <a:ext cx="1745771" cy="1047462"/>
        </a:xfrm>
        <a:prstGeom prst="rect">
          <a:avLst/>
        </a:prstGeom>
        <a:solidFill>
          <a:schemeClr val="accent4">
            <a:hueOff val="-1275649"/>
            <a:satOff val="7685"/>
            <a:lumOff val="61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Country’s Current Account / Balance of Payments</a:t>
          </a:r>
        </a:p>
      </dsp:txBody>
      <dsp:txXfrm>
        <a:off x="3840696" y="540228"/>
        <a:ext cx="1745771" cy="1047462"/>
      </dsp:txXfrm>
    </dsp:sp>
    <dsp:sp modelId="{65F0EF92-8298-4F82-99D7-667C45C708D3}">
      <dsp:nvSpPr>
        <dsp:cNvPr id="0" name=""/>
        <dsp:cNvSpPr/>
      </dsp:nvSpPr>
      <dsp:spPr>
        <a:xfrm>
          <a:off x="0" y="1762268"/>
          <a:ext cx="1745771" cy="1047462"/>
        </a:xfrm>
        <a:prstGeom prst="rect">
          <a:avLst/>
        </a:prstGeom>
        <a:solidFill>
          <a:schemeClr val="accent4">
            <a:hueOff val="-1913473"/>
            <a:satOff val="11528"/>
            <a:lumOff val="9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Government Debt</a:t>
          </a:r>
        </a:p>
      </dsp:txBody>
      <dsp:txXfrm>
        <a:off x="0" y="1762268"/>
        <a:ext cx="1745771" cy="1047462"/>
      </dsp:txXfrm>
    </dsp:sp>
    <dsp:sp modelId="{11E2EC95-8C1A-4ED0-A363-9D52F769E548}">
      <dsp:nvSpPr>
        <dsp:cNvPr id="0" name=""/>
        <dsp:cNvSpPr/>
      </dsp:nvSpPr>
      <dsp:spPr>
        <a:xfrm>
          <a:off x="1920348" y="1762268"/>
          <a:ext cx="1745771" cy="1047462"/>
        </a:xfrm>
        <a:prstGeom prst="rect">
          <a:avLst/>
        </a:prstGeom>
        <a:solidFill>
          <a:schemeClr val="accent4">
            <a:hueOff val="-2551297"/>
            <a:satOff val="15371"/>
            <a:lumOff val="123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Terms of Trade</a:t>
          </a:r>
        </a:p>
      </dsp:txBody>
      <dsp:txXfrm>
        <a:off x="1920348" y="1762268"/>
        <a:ext cx="1745771" cy="1047462"/>
      </dsp:txXfrm>
    </dsp:sp>
    <dsp:sp modelId="{3DCB80C5-9568-4A44-B350-7D873D43672E}">
      <dsp:nvSpPr>
        <dsp:cNvPr id="0" name=""/>
        <dsp:cNvSpPr/>
      </dsp:nvSpPr>
      <dsp:spPr>
        <a:xfrm>
          <a:off x="3840696" y="1762268"/>
          <a:ext cx="1745771" cy="1047462"/>
        </a:xfrm>
        <a:prstGeom prst="rect">
          <a:avLst/>
        </a:prstGeom>
        <a:solidFill>
          <a:schemeClr val="accent4">
            <a:hueOff val="-3189121"/>
            <a:satOff val="19214"/>
            <a:lumOff val="15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Political Stability &amp; Performance</a:t>
          </a:r>
        </a:p>
      </dsp:txBody>
      <dsp:txXfrm>
        <a:off x="3840696" y="1762268"/>
        <a:ext cx="1745771" cy="1047462"/>
      </dsp:txXfrm>
    </dsp:sp>
    <dsp:sp modelId="{64C89A8E-30B8-40BA-8099-336D461F2EBC}">
      <dsp:nvSpPr>
        <dsp:cNvPr id="0" name=""/>
        <dsp:cNvSpPr/>
      </dsp:nvSpPr>
      <dsp:spPr>
        <a:xfrm>
          <a:off x="960174" y="2984308"/>
          <a:ext cx="1745771" cy="1047462"/>
        </a:xfrm>
        <a:prstGeom prst="rect">
          <a:avLst/>
        </a:prstGeom>
        <a:solidFill>
          <a:schemeClr val="accent4">
            <a:hueOff val="-3826945"/>
            <a:satOff val="23056"/>
            <a:lumOff val="184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Recession</a:t>
          </a:r>
        </a:p>
      </dsp:txBody>
      <dsp:txXfrm>
        <a:off x="960174" y="2984308"/>
        <a:ext cx="1745771" cy="1047462"/>
      </dsp:txXfrm>
    </dsp:sp>
    <dsp:sp modelId="{B23B4420-F78C-43CF-A92B-4DF83F940AD2}">
      <dsp:nvSpPr>
        <dsp:cNvPr id="0" name=""/>
        <dsp:cNvSpPr/>
      </dsp:nvSpPr>
      <dsp:spPr>
        <a:xfrm>
          <a:off x="2880522" y="2984308"/>
          <a:ext cx="1745771" cy="1047462"/>
        </a:xfrm>
        <a:prstGeom prst="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Speculation</a:t>
          </a:r>
          <a:br>
            <a:rPr lang="en-US" sz="1500" b="1" kern="1200"/>
          </a:br>
          <a:endParaRPr lang="en-US" sz="1500" b="1" kern="1200"/>
        </a:p>
      </dsp:txBody>
      <dsp:txXfrm>
        <a:off x="2880522" y="2984308"/>
        <a:ext cx="1745771" cy="1047462"/>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D764D-B6D1-4879-A70C-674375E3CE59}" type="datetimeFigureOut">
              <a:rPr lang="en-GB" smtClean="0"/>
              <a:t>23/02/2023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9AA8C-64DB-4750-8C4C-232D6D7B7E75}" type="slidenum">
              <a:rPr lang="en-GB" smtClean="0"/>
              <a:t>‹#›</a:t>
            </a:fld>
            <a:endParaRPr lang="en-GB"/>
          </a:p>
        </p:txBody>
      </p:sp>
    </p:spTree>
    <p:extLst>
      <p:ext uri="{BB962C8B-B14F-4D97-AF65-F5344CB8AC3E}">
        <p14:creationId xmlns:p14="http://schemas.microsoft.com/office/powerpoint/2010/main" val="3312051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1026"/>
          <p:cNvSpPr>
            <a:spLocks noGrp="1" noRot="1" noChangeAspect="1" noChangeArrowheads="1" noTextEdit="1"/>
          </p:cNvSpPr>
          <p:nvPr>
            <p:ph type="sldImg"/>
          </p:nvPr>
        </p:nvSpPr>
        <p:spPr>
          <a:xfrm>
            <a:off x="1150938" y="692150"/>
            <a:ext cx="4556125" cy="3416300"/>
          </a:xfrm>
          <a:ln cap="flat"/>
        </p:spPr>
      </p:sp>
      <p:sp>
        <p:nvSpPr>
          <p:cNvPr id="102403"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514448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1026"/>
          <p:cNvSpPr>
            <a:spLocks noGrp="1" noRot="1" noChangeAspect="1" noChangeArrowheads="1" noTextEdit="1"/>
          </p:cNvSpPr>
          <p:nvPr>
            <p:ph type="sldImg"/>
          </p:nvPr>
        </p:nvSpPr>
        <p:spPr>
          <a:xfrm>
            <a:off x="1150938" y="692150"/>
            <a:ext cx="4556125" cy="3416300"/>
          </a:xfrm>
          <a:ln cap="flat"/>
        </p:spPr>
      </p:sp>
      <p:sp>
        <p:nvSpPr>
          <p:cNvPr id="102403"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150190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1026"/>
          <p:cNvSpPr>
            <a:spLocks noGrp="1" noRot="1" noChangeAspect="1" noChangeArrowheads="1" noTextEdit="1"/>
          </p:cNvSpPr>
          <p:nvPr>
            <p:ph type="sldImg"/>
          </p:nvPr>
        </p:nvSpPr>
        <p:spPr>
          <a:xfrm>
            <a:off x="1150938" y="692150"/>
            <a:ext cx="4556125" cy="3416300"/>
          </a:xfrm>
          <a:ln cap="flat"/>
        </p:spPr>
      </p:sp>
      <p:sp>
        <p:nvSpPr>
          <p:cNvPr id="102403"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702445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1026"/>
          <p:cNvSpPr>
            <a:spLocks noGrp="1" noRot="1" noChangeAspect="1" noChangeArrowheads="1" noTextEdit="1"/>
          </p:cNvSpPr>
          <p:nvPr>
            <p:ph type="sldImg"/>
          </p:nvPr>
        </p:nvSpPr>
        <p:spPr>
          <a:xfrm>
            <a:off x="1150938" y="692150"/>
            <a:ext cx="4556125" cy="3416300"/>
          </a:xfrm>
          <a:ln cap="flat"/>
        </p:spPr>
      </p:sp>
      <p:sp>
        <p:nvSpPr>
          <p:cNvPr id="102403"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7669110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1026"/>
          <p:cNvSpPr>
            <a:spLocks noGrp="1" noRot="1" noChangeAspect="1" noChangeArrowheads="1" noTextEdit="1"/>
          </p:cNvSpPr>
          <p:nvPr>
            <p:ph type="sldImg"/>
          </p:nvPr>
        </p:nvSpPr>
        <p:spPr>
          <a:xfrm>
            <a:off x="1150938" y="692150"/>
            <a:ext cx="4556125" cy="3416300"/>
          </a:xfrm>
          <a:ln cap="flat"/>
        </p:spPr>
      </p:sp>
      <p:sp>
        <p:nvSpPr>
          <p:cNvPr id="102403" name="Rectangle 1027"/>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25693317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Rot="1" noChangeAspect="1" noChangeArrowheads="1" noTextEdit="1"/>
          </p:cNvSpPr>
          <p:nvPr>
            <p:ph type="sldImg"/>
          </p:nvPr>
        </p:nvSpPr>
        <p:spPr>
          <a:xfrm>
            <a:off x="1150938" y="692150"/>
            <a:ext cx="4556125" cy="3416300"/>
          </a:xfrm>
          <a:ln cap="flat"/>
        </p:spPr>
      </p:sp>
      <p:sp>
        <p:nvSpPr>
          <p:cNvPr id="104451" name="Rectangle 3"/>
          <p:cNvSpPr>
            <a:spLocks noGrp="1" noChangeArrowheads="1"/>
          </p:cNvSpPr>
          <p:nvPr>
            <p:ph type="body" idx="1"/>
          </p:nvPr>
        </p:nvSpPr>
        <p:spPr>
          <a:ln/>
        </p:spPr>
        <p:txBody>
          <a:bodyPr/>
          <a:lstStyle/>
          <a:p>
            <a:endParaRPr lang="en-US" altLang="en-US"/>
          </a:p>
        </p:txBody>
      </p:sp>
    </p:spTree>
    <p:extLst>
      <p:ext uri="{BB962C8B-B14F-4D97-AF65-F5344CB8AC3E}">
        <p14:creationId xmlns:p14="http://schemas.microsoft.com/office/powerpoint/2010/main" val="34013002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fld id="{7E87EFA5-B46E-4890-9ACE-B4A8508D0B93}" type="datetime1">
              <a:rPr lang="en-GB" smtClean="0"/>
              <a:t>23/02/2023</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3012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ED633436-2F3A-4A16-9F64-857070E68B36}" type="datetime1">
              <a:rPr lang="en-GB" smtClean="0"/>
              <a:t>23/02/2023</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877085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DBFA69F-267F-4B5E-8044-C2EC44E9FAB0}" type="datetime1">
              <a:rPr lang="en-GB" smtClean="0"/>
              <a:t>23/02/2023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017684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328A754E-D102-41F0-85FC-D1F3D29B0451}" type="datetime1">
              <a:rPr lang="en-GB" smtClean="0"/>
              <a:t>23/02/2023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9961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D9DB8E24-0A81-421E-A8A9-046227937232}" type="datetime1">
              <a:rPr lang="en-GB" smtClean="0"/>
              <a:t>23/02/2023</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6044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A252D05B-B217-4D7B-8DCD-6CF64D4AFB99}" type="datetime1">
              <a:rPr lang="en-GB" smtClean="0"/>
              <a:t>23/02/2023</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26594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F634861-34BE-4886-9B51-2083AF5B917F}" type="datetime1">
              <a:rPr lang="en-GB" smtClean="0"/>
              <a:t>23/02/2023</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72411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8B4424F-1AD6-489C-A846-CDD3FAACB778}" type="datetime1">
              <a:rPr lang="en-GB" smtClean="0"/>
              <a:t>23/02/2023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41499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64AC4046-B202-4F45-8843-B4B139E53528}" type="datetime1">
              <a:rPr lang="en-GB" smtClean="0"/>
              <a:t>23/02/2023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843004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771C1C01-9E6A-4408-B57E-CB6D0E8B19CE}" type="datetime1">
              <a:rPr lang="en-GB" smtClean="0"/>
              <a:t>23/02/2023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672202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D90674F-9BF6-418A-A8D7-B88F1EFD07D6}" type="datetime1">
              <a:rPr lang="en-GB" smtClean="0"/>
              <a:t>23/02/2023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428685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fld id="{1031F530-BB73-4D99-9659-A4437C8B8CDD}" type="datetime1">
              <a:rPr lang="en-GB" smtClean="0"/>
              <a:t>23/02/2023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204300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emf"/><Relationship Id="rId7" Type="http://schemas.openxmlformats.org/officeDocument/2006/relationships/image" Target="../media/image11.emf"/><Relationship Id="rId2" Type="http://schemas.openxmlformats.org/officeDocument/2006/relationships/oleObject" Target="../embeddings/oleObject1.bin"/><Relationship Id="rId1" Type="http://schemas.openxmlformats.org/officeDocument/2006/relationships/slideLayout" Target="../slideLayouts/slideLayout2.xml"/><Relationship Id="rId6" Type="http://schemas.openxmlformats.org/officeDocument/2006/relationships/oleObject" Target="../embeddings/oleObject3.bin"/><Relationship Id="rId5" Type="http://schemas.openxmlformats.org/officeDocument/2006/relationships/image" Target="../media/image10.emf"/><Relationship Id="rId4" Type="http://schemas.openxmlformats.org/officeDocument/2006/relationships/oleObject" Target="../embeddings/oleObject2.bin"/></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99432" y="2091961"/>
            <a:ext cx="7745136" cy="765564"/>
          </a:xfrm>
        </p:spPr>
        <p:txBody>
          <a:bodyPr/>
          <a:lstStyle/>
          <a:p>
            <a:r>
              <a:rPr lang="en-GB" altLang="en-US" sz="2400" b="1" dirty="0">
                <a:solidFill>
                  <a:schemeClr val="accent2">
                    <a:lumMod val="60000"/>
                    <a:lumOff val="40000"/>
                  </a:schemeClr>
                </a:solidFill>
              </a:rPr>
              <a:t>Module Title: International Financial Management</a:t>
            </a:r>
            <a:br>
              <a:rPr lang="en-GB" altLang="en-US" sz="2400" b="1" dirty="0">
                <a:solidFill>
                  <a:schemeClr val="accent2">
                    <a:lumMod val="60000"/>
                    <a:lumOff val="40000"/>
                  </a:schemeClr>
                </a:solidFill>
              </a:rPr>
            </a:br>
            <a:r>
              <a:rPr lang="en-GB" altLang="en-US" sz="1500" b="1" dirty="0">
                <a:solidFill>
                  <a:schemeClr val="accent2">
                    <a:lumMod val="60000"/>
                    <a:lumOff val="40000"/>
                  </a:schemeClr>
                </a:solidFill>
              </a:rPr>
              <a:t>Module Code: LCBB6002</a:t>
            </a:r>
            <a:endParaRPr lang="en-GB" altLang="en-US" sz="2400" b="1" dirty="0">
              <a:solidFill>
                <a:schemeClr val="accent2">
                  <a:lumMod val="60000"/>
                  <a:lumOff val="40000"/>
                </a:schemeClr>
              </a:solidFill>
            </a:endParaRPr>
          </a:p>
        </p:txBody>
      </p:sp>
      <p:sp>
        <p:nvSpPr>
          <p:cNvPr id="6147" name="Subtitle 4"/>
          <p:cNvSpPr>
            <a:spLocks noGrp="1"/>
          </p:cNvSpPr>
          <p:nvPr>
            <p:ph type="subTitle" idx="1"/>
          </p:nvPr>
        </p:nvSpPr>
        <p:spPr>
          <a:xfrm>
            <a:off x="699433" y="3103903"/>
            <a:ext cx="7867518" cy="1793147"/>
          </a:xfrm>
        </p:spPr>
        <p:txBody>
          <a:bodyPr/>
          <a:lstStyle/>
          <a:p>
            <a:pPr eaLnBrk="1" hangingPunct="1"/>
            <a:endParaRPr lang="en-GB" altLang="en-US" dirty="0">
              <a:solidFill>
                <a:schemeClr val="accent2"/>
              </a:solidFill>
            </a:endParaRPr>
          </a:p>
          <a:p>
            <a:pPr eaLnBrk="1" hangingPunct="1"/>
            <a:r>
              <a:rPr lang="en-GB" altLang="en-US" dirty="0">
                <a:solidFill>
                  <a:schemeClr val="accent2">
                    <a:lumMod val="60000"/>
                    <a:lumOff val="40000"/>
                  </a:schemeClr>
                </a:solidFill>
              </a:rPr>
              <a:t>Week 6</a:t>
            </a:r>
          </a:p>
          <a:p>
            <a:pPr eaLnBrk="1" hangingPunct="1"/>
            <a:endParaRPr lang="en-GB" altLang="en-US" sz="2100" b="1" dirty="0">
              <a:solidFill>
                <a:schemeClr val="accent2">
                  <a:lumMod val="60000"/>
                  <a:lumOff val="40000"/>
                </a:schemeClr>
              </a:solidFill>
            </a:endParaRPr>
          </a:p>
          <a:p>
            <a:pPr eaLnBrk="1" hangingPunct="1"/>
            <a:r>
              <a:rPr lang="en-GB" altLang="en-US" sz="2100" b="1" dirty="0">
                <a:solidFill>
                  <a:schemeClr val="accent2">
                    <a:lumMod val="60000"/>
                    <a:lumOff val="40000"/>
                  </a:schemeClr>
                </a:solidFill>
              </a:rPr>
              <a:t>Foreign Exchange Market and Exchange rates</a:t>
            </a:r>
          </a:p>
          <a:p>
            <a:pPr eaLnBrk="1" hangingPunct="1"/>
            <a:endParaRPr lang="en-GB" altLang="en-US" sz="2100" b="1" dirty="0">
              <a:solidFill>
                <a:schemeClr val="accent2">
                  <a:lumMod val="60000"/>
                  <a:lumOff val="40000"/>
                </a:schemeClr>
              </a:solidFill>
            </a:endParaRPr>
          </a:p>
          <a:p>
            <a:pPr eaLnBrk="1" hangingPunct="1"/>
            <a:endParaRPr lang="en-GB" altLang="en-US" sz="2100" dirty="0">
              <a:solidFill>
                <a:schemeClr val="accent2"/>
              </a:solidFill>
            </a:endParaRPr>
          </a:p>
          <a:p>
            <a:pPr eaLnBrk="1" hangingPunct="1"/>
            <a:endParaRPr lang="en-GB" altLang="en-US" sz="3600" b="1" dirty="0">
              <a:solidFill>
                <a:schemeClr val="accent2"/>
              </a:solidFill>
            </a:endParaRPr>
          </a:p>
        </p:txBody>
      </p:sp>
      <p:sp>
        <p:nvSpPr>
          <p:cNvPr id="6149" name="Slide Number Placeholder 5"/>
          <p:cNvSpPr>
            <a:spLocks noGrp="1" noChangeArrowheads="1"/>
          </p:cNvSpPr>
          <p:nvPr>
            <p:ph type="sldNum" sz="quarter" idx="12"/>
          </p:nvPr>
        </p:nvSpPr>
        <p:spPr bwMode="auto">
          <a:xfrm>
            <a:off x="7326306" y="5697253"/>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a:solidFill>
                  <a:srgbClr val="898989"/>
                </a:solidFill>
              </a:rPr>
              <a:pPr>
                <a:spcBef>
                  <a:spcPct val="0"/>
                </a:spcBef>
                <a:buFontTx/>
                <a:buNone/>
              </a:pPr>
              <a:t>1</a:t>
            </a:fld>
            <a:endParaRPr lang="en-GB" altLang="en-US" sz="900" dirty="0">
              <a:solidFill>
                <a:srgbClr val="898989"/>
              </a:solidFill>
            </a:endParaRPr>
          </a:p>
        </p:txBody>
      </p:sp>
      <p:sp>
        <p:nvSpPr>
          <p:cNvPr id="6" name="TextBox 5">
            <a:extLst>
              <a:ext uri="{FF2B5EF4-FFF2-40B4-BE49-F238E27FC236}">
                <a16:creationId xmlns:a16="http://schemas.microsoft.com/office/drawing/2014/main" id="{019F0EED-E6B1-48C9-BFDA-6191CC451C7C}"/>
              </a:ext>
            </a:extLst>
          </p:cNvPr>
          <p:cNvSpPr txBox="1"/>
          <p:nvPr/>
        </p:nvSpPr>
        <p:spPr>
          <a:xfrm>
            <a:off x="3194895" y="1473617"/>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3" name="Date Placeholder 2">
            <a:extLst>
              <a:ext uri="{FF2B5EF4-FFF2-40B4-BE49-F238E27FC236}">
                <a16:creationId xmlns:a16="http://schemas.microsoft.com/office/drawing/2014/main" id="{495CC6A3-C6D9-4264-9089-CA30207D781B}"/>
              </a:ext>
            </a:extLst>
          </p:cNvPr>
          <p:cNvSpPr>
            <a:spLocks noGrp="1"/>
          </p:cNvSpPr>
          <p:nvPr>
            <p:ph type="dt" sz="half" idx="10"/>
          </p:nvPr>
        </p:nvSpPr>
        <p:spPr/>
        <p:txBody>
          <a:bodyPr/>
          <a:lstStyle/>
          <a:p>
            <a:fld id="{3F346525-57A6-4E8F-9FDD-461D1BFB2999}" type="datetime1">
              <a:rPr lang="en-GB" smtClean="0"/>
              <a:t>23/02/2023</a:t>
            </a:fld>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EE03-8FB5-48A0-9BF9-D90DC3909E3F}"/>
              </a:ext>
            </a:extLst>
          </p:cNvPr>
          <p:cNvSpPr>
            <a:spLocks noGrp="1"/>
          </p:cNvSpPr>
          <p:nvPr>
            <p:ph type="title"/>
          </p:nvPr>
        </p:nvSpPr>
        <p:spPr/>
        <p:txBody>
          <a:bodyPr/>
          <a:lstStyle/>
          <a:p>
            <a:r>
              <a:rPr lang="en-GB" dirty="0"/>
              <a:t>Recap</a:t>
            </a:r>
          </a:p>
        </p:txBody>
      </p:sp>
      <p:sp>
        <p:nvSpPr>
          <p:cNvPr id="4" name="Date Placeholder 3">
            <a:extLst>
              <a:ext uri="{FF2B5EF4-FFF2-40B4-BE49-F238E27FC236}">
                <a16:creationId xmlns:a16="http://schemas.microsoft.com/office/drawing/2014/main" id="{622EF0F3-62AD-4AB0-BBFD-52017B95E85A}"/>
              </a:ext>
            </a:extLst>
          </p:cNvPr>
          <p:cNvSpPr>
            <a:spLocks noGrp="1"/>
          </p:cNvSpPr>
          <p:nvPr>
            <p:ph type="dt" sz="half" idx="10"/>
          </p:nvPr>
        </p:nvSpPr>
        <p:spPr/>
        <p:txBody>
          <a:bodyPr/>
          <a:lstStyle/>
          <a:p>
            <a:fld id="{321D1235-7F47-455C-9A6B-BF53D4EF1AA7}" type="datetime1">
              <a:rPr lang="en-GB" smtClean="0"/>
              <a:t>23/02/2023</a:t>
            </a:fld>
            <a:endParaRPr lang="en-GB"/>
          </a:p>
        </p:txBody>
      </p:sp>
      <p:sp>
        <p:nvSpPr>
          <p:cNvPr id="6" name="Slide Number Placeholder 5">
            <a:extLst>
              <a:ext uri="{FF2B5EF4-FFF2-40B4-BE49-F238E27FC236}">
                <a16:creationId xmlns:a16="http://schemas.microsoft.com/office/drawing/2014/main" id="{D9C776C6-7597-4593-8745-B83F57A0E4D5}"/>
              </a:ext>
            </a:extLst>
          </p:cNvPr>
          <p:cNvSpPr>
            <a:spLocks noGrp="1"/>
          </p:cNvSpPr>
          <p:nvPr>
            <p:ph type="sldNum" sz="quarter" idx="12"/>
          </p:nvPr>
        </p:nvSpPr>
        <p:spPr/>
        <p:txBody>
          <a:bodyPr/>
          <a:lstStyle/>
          <a:p>
            <a:fld id="{F4BD6A3A-4F9D-41E3-A65D-BCC7D77E66B6}" type="slidenum">
              <a:rPr lang="en-GB" smtClean="0"/>
              <a:t>2</a:t>
            </a:fld>
            <a:endParaRPr lang="en-GB"/>
          </a:p>
        </p:txBody>
      </p:sp>
      <p:sp>
        <p:nvSpPr>
          <p:cNvPr id="5" name="Content Placeholder 4">
            <a:extLst>
              <a:ext uri="{FF2B5EF4-FFF2-40B4-BE49-F238E27FC236}">
                <a16:creationId xmlns:a16="http://schemas.microsoft.com/office/drawing/2014/main" id="{B172952E-7985-4414-9DB6-9FD6CEA9733D}"/>
              </a:ext>
            </a:extLst>
          </p:cNvPr>
          <p:cNvSpPr>
            <a:spLocks noGrp="1"/>
          </p:cNvSpPr>
          <p:nvPr>
            <p:ph idx="1"/>
          </p:nvPr>
        </p:nvSpPr>
        <p:spPr/>
        <p:txBody>
          <a:bodyPr/>
          <a:lstStyle/>
          <a:p>
            <a:r>
              <a:rPr lang="en-GB"/>
              <a:t>Investment </a:t>
            </a:r>
            <a:r>
              <a:rPr lang="en-GB" dirty="0"/>
              <a:t>appraisal</a:t>
            </a:r>
          </a:p>
          <a:p>
            <a:r>
              <a:rPr lang="en-GB" dirty="0"/>
              <a:t>Stakeholders</a:t>
            </a:r>
          </a:p>
          <a:p>
            <a:r>
              <a:rPr lang="en-GB" dirty="0"/>
              <a:t>Dividends</a:t>
            </a:r>
          </a:p>
          <a:p>
            <a:r>
              <a:rPr lang="en-GB" dirty="0"/>
              <a:t>MNCs</a:t>
            </a:r>
          </a:p>
          <a:p>
            <a:r>
              <a:rPr lang="en-GB" dirty="0"/>
              <a:t>Agency problems</a:t>
            </a:r>
          </a:p>
          <a:p>
            <a:endParaRPr lang="en-GB" dirty="0"/>
          </a:p>
        </p:txBody>
      </p:sp>
    </p:spTree>
    <p:extLst>
      <p:ext uri="{BB962C8B-B14F-4D97-AF65-F5344CB8AC3E}">
        <p14:creationId xmlns:p14="http://schemas.microsoft.com/office/powerpoint/2010/main" val="3701750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7601"/>
          </a:xfrm>
        </p:spPr>
        <p:txBody>
          <a:bodyPr wrap="square" anchor="ctr">
            <a:normAutofit fontScale="90000"/>
          </a:bodyPr>
          <a:lstStyle/>
          <a:p>
            <a:r>
              <a:rPr lang="en-US" b="1">
                <a:latin typeface="Arial" panose="020B0604020202020204" pitchFamily="34" charset="0"/>
                <a:cs typeface="Arial" panose="020B0604020202020204" pitchFamily="34" charset="0"/>
              </a:rPr>
              <a:t>Lecture Overview</a:t>
            </a:r>
            <a:br>
              <a:rPr lang="en-US" b="1">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34BD45F6-C98F-4B28-BCEE-D58F45131FB0}"/>
              </a:ext>
            </a:extLst>
          </p:cNvPr>
          <p:cNvPicPr>
            <a:picLocks noChangeAspect="1"/>
          </p:cNvPicPr>
          <p:nvPr/>
        </p:nvPicPr>
        <p:blipFill rotWithShape="1">
          <a:blip r:embed="rId2" cstate="print"/>
          <a:srcRect l="19501" r="19501"/>
          <a:stretch/>
        </p:blipFill>
        <p:spPr>
          <a:xfrm>
            <a:off x="398477" y="1298197"/>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wrap="square" anchor="t">
            <a:normAutofit/>
          </a:bodyPr>
          <a:lstStyle/>
          <a:p>
            <a:pPr marL="0" indent="0">
              <a:lnSpc>
                <a:spcPct val="90000"/>
              </a:lnSpc>
              <a:buNone/>
            </a:pPr>
            <a:endParaRPr lang="en-US" sz="1600" dirty="0"/>
          </a:p>
          <a:p>
            <a:pPr marL="0" indent="0">
              <a:lnSpc>
                <a:spcPct val="90000"/>
              </a:lnSpc>
              <a:buNone/>
            </a:pPr>
            <a:r>
              <a:rPr lang="en-GB" sz="2000" dirty="0"/>
              <a:t>At the end of this lecture, you will have an understanding of the following:</a:t>
            </a:r>
          </a:p>
          <a:p>
            <a:pPr marL="0" indent="0">
              <a:lnSpc>
                <a:spcPct val="90000"/>
              </a:lnSpc>
              <a:buNone/>
            </a:pPr>
            <a:endParaRPr lang="en-GB" sz="2000" dirty="0"/>
          </a:p>
          <a:p>
            <a:pPr>
              <a:lnSpc>
                <a:spcPct val="90000"/>
              </a:lnSpc>
              <a:buFont typeface="Wingdings" charset="2"/>
              <a:buChar char="§"/>
            </a:pPr>
            <a:r>
              <a:rPr lang="en-GB" sz="2000" dirty="0"/>
              <a:t>Foreign exchange (Forex)</a:t>
            </a:r>
          </a:p>
          <a:p>
            <a:pPr>
              <a:lnSpc>
                <a:spcPct val="90000"/>
              </a:lnSpc>
              <a:buFont typeface="Wingdings" charset="2"/>
              <a:buChar char="§"/>
            </a:pPr>
            <a:r>
              <a:rPr lang="en-GB" sz="2000" dirty="0"/>
              <a:t>Foreign exchange markets</a:t>
            </a:r>
          </a:p>
          <a:p>
            <a:pPr>
              <a:lnSpc>
                <a:spcPct val="90000"/>
              </a:lnSpc>
              <a:buFont typeface="Wingdings" charset="2"/>
              <a:buChar char="§"/>
            </a:pPr>
            <a:r>
              <a:rPr lang="en-GB" sz="2000" dirty="0"/>
              <a:t>Exchange rates</a:t>
            </a:r>
          </a:p>
          <a:p>
            <a:pPr>
              <a:lnSpc>
                <a:spcPct val="90000"/>
              </a:lnSpc>
              <a:buFont typeface="Wingdings" charset="2"/>
              <a:buChar char="§"/>
            </a:pPr>
            <a:r>
              <a:rPr lang="en-GB" sz="2000" dirty="0"/>
              <a:t>Exchanges rate systems</a:t>
            </a:r>
          </a:p>
          <a:p>
            <a:pPr marL="0" indent="0">
              <a:lnSpc>
                <a:spcPct val="90000"/>
              </a:lnSpc>
              <a:buNone/>
            </a:pPr>
            <a:endParaRPr lang="en-US" sz="1600" dirty="0"/>
          </a:p>
        </p:txBody>
      </p:sp>
      <p:sp>
        <p:nvSpPr>
          <p:cNvPr id="14" name="Date Placeholder 4">
            <a:extLst>
              <a:ext uri="{FF2B5EF4-FFF2-40B4-BE49-F238E27FC236}">
                <a16:creationId xmlns:a16="http://schemas.microsoft.com/office/drawing/2014/main" id="{4F23C76E-6645-F89A-E627-34DA7BF35A9D}"/>
              </a:ext>
            </a:extLst>
          </p:cNvPr>
          <p:cNvSpPr>
            <a:spLocks noGrp="1"/>
          </p:cNvSpPr>
          <p:nvPr>
            <p:ph type="dt" sz="half" idx="10"/>
          </p:nvPr>
        </p:nvSpPr>
        <p:spPr>
          <a:xfrm>
            <a:off x="250825" y="6524627"/>
            <a:ext cx="971550" cy="219075"/>
          </a:xfrm>
        </p:spPr>
        <p:txBody>
          <a:bodyPr/>
          <a:lstStyle/>
          <a:p>
            <a:pPr>
              <a:spcAft>
                <a:spcPts val="600"/>
              </a:spcAft>
            </a:pPr>
            <a:fld id="{D12A0C4A-7608-4546-A227-EF597B6D36C6}" type="datetime1">
              <a:rPr lang="en-GB" smtClean="0"/>
              <a:t>23/02/2023</a:t>
            </a:fld>
            <a:endParaRPr lang="en-GB"/>
          </a:p>
        </p:txBody>
      </p:sp>
      <p:sp>
        <p:nvSpPr>
          <p:cNvPr id="15" name="Slide Number Placeholder 5">
            <a:extLst>
              <a:ext uri="{FF2B5EF4-FFF2-40B4-BE49-F238E27FC236}">
                <a16:creationId xmlns:a16="http://schemas.microsoft.com/office/drawing/2014/main" id="{593A5BCD-2909-7CD8-BC05-1AC70FC3D8BA}"/>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3</a:t>
            </a:fld>
            <a:endParaRPr lang="en-GB"/>
          </a:p>
        </p:txBody>
      </p:sp>
    </p:spTree>
    <p:extLst>
      <p:ext uri="{BB962C8B-B14F-4D97-AF65-F5344CB8AC3E}">
        <p14:creationId xmlns:p14="http://schemas.microsoft.com/office/powerpoint/2010/main" val="1517392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D3F9BE8E-F681-4D98-A432-A9FCE34612A7}"/>
              </a:ext>
            </a:extLst>
          </p:cNvPr>
          <p:cNvSpPr>
            <a:spLocks noGrp="1"/>
          </p:cNvSpPr>
          <p:nvPr>
            <p:ph type="dt" sz="half" idx="10"/>
          </p:nvPr>
        </p:nvSpPr>
        <p:spPr/>
        <p:txBody>
          <a:bodyPr/>
          <a:lstStyle/>
          <a:p>
            <a:fld id="{328A754E-D102-41F0-85FC-D1F3D29B0451}" type="datetime1">
              <a:rPr lang="en-GB" smtClean="0"/>
              <a:t>23/02/2023</a:t>
            </a:fld>
            <a:endParaRPr lang="en-GB"/>
          </a:p>
        </p:txBody>
      </p:sp>
      <p:sp>
        <p:nvSpPr>
          <p:cNvPr id="6" name="Slide Number Placeholder 5">
            <a:extLst>
              <a:ext uri="{FF2B5EF4-FFF2-40B4-BE49-F238E27FC236}">
                <a16:creationId xmlns:a16="http://schemas.microsoft.com/office/drawing/2014/main" id="{61ADC854-7A7D-422A-9C70-D6C11C731298}"/>
              </a:ext>
            </a:extLst>
          </p:cNvPr>
          <p:cNvSpPr>
            <a:spLocks noGrp="1"/>
          </p:cNvSpPr>
          <p:nvPr>
            <p:ph type="sldNum" sz="quarter" idx="11"/>
          </p:nvPr>
        </p:nvSpPr>
        <p:spPr/>
        <p:txBody>
          <a:bodyPr/>
          <a:lstStyle/>
          <a:p>
            <a:fld id="{F4BD6A3A-4F9D-41E3-A65D-BCC7D77E66B6}" type="slidenum">
              <a:rPr lang="en-GB" smtClean="0"/>
              <a:t>4</a:t>
            </a:fld>
            <a:endParaRPr lang="en-GB"/>
          </a:p>
        </p:txBody>
      </p:sp>
      <p:pic>
        <p:nvPicPr>
          <p:cNvPr id="2050" name="Picture 2" descr="This Not Investment Advice Vector Rubber Stock Vector (Royalty Free)  1145887220 | Shutterstock">
            <a:extLst>
              <a:ext uri="{FF2B5EF4-FFF2-40B4-BE49-F238E27FC236}">
                <a16:creationId xmlns:a16="http://schemas.microsoft.com/office/drawing/2014/main" id="{8B7C3D8E-EB81-4363-8F3B-21F7056949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43" t="4141" r="2136" b="14349"/>
          <a:stretch/>
        </p:blipFill>
        <p:spPr bwMode="auto">
          <a:xfrm>
            <a:off x="250825" y="397122"/>
            <a:ext cx="8697866" cy="4785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233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04187"/>
            <a:ext cx="9144000" cy="1216404"/>
          </a:xfrm>
        </p:spPr>
        <p:txBody>
          <a:bodyPr>
            <a:normAutofit/>
          </a:bodyPr>
          <a:lstStyle/>
          <a:p>
            <a:r>
              <a:rPr lang="en-US" sz="4200" b="1" dirty="0"/>
              <a:t>Foreign Exchange</a:t>
            </a:r>
          </a:p>
        </p:txBody>
      </p:sp>
      <p:sp>
        <p:nvSpPr>
          <p:cNvPr id="4" name="Content Placeholder 3">
            <a:extLst>
              <a:ext uri="{FF2B5EF4-FFF2-40B4-BE49-F238E27FC236}">
                <a16:creationId xmlns:a16="http://schemas.microsoft.com/office/drawing/2014/main" id="{6318D015-C0FC-476D-A599-EA848C660122}"/>
              </a:ext>
            </a:extLst>
          </p:cNvPr>
          <p:cNvSpPr>
            <a:spLocks noGrp="1"/>
          </p:cNvSpPr>
          <p:nvPr>
            <p:ph idx="1"/>
          </p:nvPr>
        </p:nvSpPr>
        <p:spPr>
          <a:xfrm>
            <a:off x="457200" y="1502547"/>
            <a:ext cx="8229600" cy="2226074"/>
          </a:xfrm>
        </p:spPr>
        <p:txBody>
          <a:bodyPr/>
          <a:lstStyle/>
          <a:p>
            <a:r>
              <a:rPr lang="en-GB" b="1" dirty="0"/>
              <a:t>Foreign Exchange </a:t>
            </a:r>
            <a:r>
              <a:rPr lang="en-GB" dirty="0"/>
              <a:t>or </a:t>
            </a:r>
            <a:r>
              <a:rPr lang="en-GB" b="1" dirty="0"/>
              <a:t>Forex</a:t>
            </a:r>
            <a:r>
              <a:rPr lang="en-GB" dirty="0"/>
              <a:t> or </a:t>
            </a:r>
            <a:r>
              <a:rPr lang="en-GB" b="1" dirty="0"/>
              <a:t>FX</a:t>
            </a:r>
            <a:r>
              <a:rPr lang="en-GB" dirty="0"/>
              <a:t>.</a:t>
            </a:r>
          </a:p>
          <a:p>
            <a:r>
              <a:rPr lang="en-GB" dirty="0"/>
              <a:t>The conversion of one country's currency into another.</a:t>
            </a:r>
          </a:p>
          <a:p>
            <a:r>
              <a:rPr lang="en-GB" dirty="0"/>
              <a:t>Country's currency is valued according to the laws of supply and demand. </a:t>
            </a:r>
          </a:p>
          <a:p>
            <a:pPr marL="0" indent="0" algn="r">
              <a:buNone/>
            </a:pPr>
            <a:r>
              <a:rPr lang="en-GB" dirty="0"/>
              <a:t>(Investopedia)</a:t>
            </a:r>
          </a:p>
        </p:txBody>
      </p:sp>
      <p:sp>
        <p:nvSpPr>
          <p:cNvPr id="13" name="TextBox 12">
            <a:extLst>
              <a:ext uri="{FF2B5EF4-FFF2-40B4-BE49-F238E27FC236}">
                <a16:creationId xmlns:a16="http://schemas.microsoft.com/office/drawing/2014/main" id="{3DCB8D77-BDD2-43EB-9663-2481E5A7E1A5}"/>
              </a:ext>
            </a:extLst>
          </p:cNvPr>
          <p:cNvSpPr txBox="1"/>
          <p:nvPr/>
        </p:nvSpPr>
        <p:spPr>
          <a:xfrm>
            <a:off x="614779" y="4627322"/>
            <a:ext cx="7914442" cy="646331"/>
          </a:xfrm>
          <a:prstGeom prst="rect">
            <a:avLst/>
          </a:prstGeom>
          <a:noFill/>
        </p:spPr>
        <p:txBody>
          <a:bodyPr wrap="square">
            <a:spAutoFit/>
          </a:bodyPr>
          <a:lstStyle/>
          <a:p>
            <a:pPr algn="ctr"/>
            <a:r>
              <a:rPr lang="en-GB" b="1" i="1" dirty="0">
                <a:solidFill>
                  <a:srgbClr val="000000"/>
                </a:solidFill>
                <a:effectLst/>
                <a:latin typeface="+mj-lt"/>
              </a:rPr>
              <a:t>According to Bank of England, from 2016 and 2019 average daily turnover increased from US$2.4 trillion to US$3.6 trillion globally.</a:t>
            </a:r>
            <a:endParaRPr lang="en-GB" b="1" i="1" dirty="0">
              <a:latin typeface="+mj-lt"/>
            </a:endParaRPr>
          </a:p>
        </p:txBody>
      </p:sp>
      <p:sp>
        <p:nvSpPr>
          <p:cNvPr id="5" name="TextBox 4">
            <a:extLst>
              <a:ext uri="{FF2B5EF4-FFF2-40B4-BE49-F238E27FC236}">
                <a16:creationId xmlns:a16="http://schemas.microsoft.com/office/drawing/2014/main" id="{8357DE02-9A2F-4C12-B621-B659175F5DAC}"/>
              </a:ext>
            </a:extLst>
          </p:cNvPr>
          <p:cNvSpPr txBox="1"/>
          <p:nvPr/>
        </p:nvSpPr>
        <p:spPr>
          <a:xfrm>
            <a:off x="0" y="5384304"/>
            <a:ext cx="9223898" cy="246221"/>
          </a:xfrm>
          <a:prstGeom prst="rect">
            <a:avLst/>
          </a:prstGeom>
          <a:noFill/>
        </p:spPr>
        <p:txBody>
          <a:bodyPr wrap="square">
            <a:spAutoFit/>
          </a:bodyPr>
          <a:lstStyle/>
          <a:p>
            <a:r>
              <a:rPr lang="en-GB" sz="1000" dirty="0"/>
              <a:t>Source: https://www.bankofengland.co.uk/quarterly-bulletin/2019/2019-q4/the-foreign-exchange-and-over-the-counter-interest-rate-derivatives-market-in-the-uk</a:t>
            </a:r>
          </a:p>
        </p:txBody>
      </p:sp>
    </p:spTree>
    <p:extLst>
      <p:ext uri="{BB962C8B-B14F-4D97-AF65-F5344CB8AC3E}">
        <p14:creationId xmlns:p14="http://schemas.microsoft.com/office/powerpoint/2010/main" val="27922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AEE6C1-00C3-4C33-A165-A24A8C09897C}"/>
              </a:ext>
            </a:extLst>
          </p:cNvPr>
          <p:cNvSpPr>
            <a:spLocks noGrp="1"/>
          </p:cNvSpPr>
          <p:nvPr>
            <p:ph idx="1"/>
          </p:nvPr>
        </p:nvSpPr>
        <p:spPr>
          <a:xfrm>
            <a:off x="554855" y="1147440"/>
            <a:ext cx="8229600" cy="929935"/>
          </a:xfrm>
        </p:spPr>
        <p:txBody>
          <a:bodyPr/>
          <a:lstStyle/>
          <a:p>
            <a:r>
              <a:rPr lang="en-GB" dirty="0"/>
              <a:t>The function of the currency (forex) market is to facilitate the exchange of one currency into another. </a:t>
            </a:r>
          </a:p>
          <a:p>
            <a:endParaRPr lang="en-GB" dirty="0"/>
          </a:p>
        </p:txBody>
      </p:sp>
      <p:sp>
        <p:nvSpPr>
          <p:cNvPr id="4" name="Date Placeholder 3">
            <a:extLst>
              <a:ext uri="{FF2B5EF4-FFF2-40B4-BE49-F238E27FC236}">
                <a16:creationId xmlns:a16="http://schemas.microsoft.com/office/drawing/2014/main" id="{38A99D1D-BD95-49E7-8BA2-8D4C302D8D1A}"/>
              </a:ext>
            </a:extLst>
          </p:cNvPr>
          <p:cNvSpPr>
            <a:spLocks noGrp="1"/>
          </p:cNvSpPr>
          <p:nvPr>
            <p:ph type="dt" sz="half" idx="10"/>
          </p:nvPr>
        </p:nvSpPr>
        <p:spPr/>
        <p:txBody>
          <a:bodyPr/>
          <a:lstStyle/>
          <a:p>
            <a:fld id="{ED633436-2F3A-4A16-9F64-857070E68B36}" type="datetime1">
              <a:rPr lang="en-GB" smtClean="0"/>
              <a:t>23/02/2023</a:t>
            </a:fld>
            <a:endParaRPr lang="en-GB"/>
          </a:p>
        </p:txBody>
      </p:sp>
      <p:sp>
        <p:nvSpPr>
          <p:cNvPr id="5" name="Slide Number Placeholder 4">
            <a:extLst>
              <a:ext uri="{FF2B5EF4-FFF2-40B4-BE49-F238E27FC236}">
                <a16:creationId xmlns:a16="http://schemas.microsoft.com/office/drawing/2014/main" id="{5A6F07E0-B656-4DAB-918B-008177B750CF}"/>
              </a:ext>
            </a:extLst>
          </p:cNvPr>
          <p:cNvSpPr>
            <a:spLocks noGrp="1"/>
          </p:cNvSpPr>
          <p:nvPr>
            <p:ph type="sldNum" sz="quarter" idx="12"/>
          </p:nvPr>
        </p:nvSpPr>
        <p:spPr/>
        <p:txBody>
          <a:bodyPr/>
          <a:lstStyle/>
          <a:p>
            <a:fld id="{F4BD6A3A-4F9D-41E3-A65D-BCC7D77E66B6}" type="slidenum">
              <a:rPr lang="en-GB" smtClean="0"/>
              <a:t>6</a:t>
            </a:fld>
            <a:endParaRPr lang="en-GB"/>
          </a:p>
        </p:txBody>
      </p:sp>
      <p:sp>
        <p:nvSpPr>
          <p:cNvPr id="6" name="Title 1">
            <a:extLst>
              <a:ext uri="{FF2B5EF4-FFF2-40B4-BE49-F238E27FC236}">
                <a16:creationId xmlns:a16="http://schemas.microsoft.com/office/drawing/2014/main" id="{6CD4485B-A4C1-455C-9EA3-F56A02D8F713}"/>
              </a:ext>
            </a:extLst>
          </p:cNvPr>
          <p:cNvSpPr txBox="1">
            <a:spLocks/>
          </p:cNvSpPr>
          <p:nvPr/>
        </p:nvSpPr>
        <p:spPr bwMode="auto">
          <a:xfrm>
            <a:off x="-168675" y="0"/>
            <a:ext cx="9144000" cy="1216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US" sz="4200" b="1" dirty="0"/>
              <a:t>Foreign Exchange Markets</a:t>
            </a:r>
          </a:p>
        </p:txBody>
      </p:sp>
      <p:graphicFrame>
        <p:nvGraphicFramePr>
          <p:cNvPr id="7" name="Diagram 6">
            <a:extLst>
              <a:ext uri="{FF2B5EF4-FFF2-40B4-BE49-F238E27FC236}">
                <a16:creationId xmlns:a16="http://schemas.microsoft.com/office/drawing/2014/main" id="{B849F09D-0AB5-4AF3-90E3-4521CCD7FC1E}"/>
              </a:ext>
            </a:extLst>
          </p:cNvPr>
          <p:cNvGraphicFramePr/>
          <p:nvPr>
            <p:extLst>
              <p:ext uri="{D42A27DB-BD31-4B8C-83A1-F6EECF244321}">
                <p14:modId xmlns:p14="http://schemas.microsoft.com/office/powerpoint/2010/main" val="2366938043"/>
              </p:ext>
            </p:extLst>
          </p:nvPr>
        </p:nvGraphicFramePr>
        <p:xfrm>
          <a:off x="825622" y="2015232"/>
          <a:ext cx="7130927" cy="3808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2185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444A958-2ECE-401E-B557-449F4507ADDC}"/>
              </a:ext>
            </a:extLst>
          </p:cNvPr>
          <p:cNvSpPr>
            <a:spLocks noGrp="1"/>
          </p:cNvSpPr>
          <p:nvPr>
            <p:ph type="dt" sz="half" idx="10"/>
          </p:nvPr>
        </p:nvSpPr>
        <p:spPr/>
        <p:txBody>
          <a:bodyPr/>
          <a:lstStyle/>
          <a:p>
            <a:fld id="{ED633436-2F3A-4A16-9F64-857070E68B36}" type="datetime1">
              <a:rPr lang="en-GB" smtClean="0"/>
              <a:t>23/02/2023</a:t>
            </a:fld>
            <a:endParaRPr lang="en-GB"/>
          </a:p>
        </p:txBody>
      </p:sp>
      <p:sp>
        <p:nvSpPr>
          <p:cNvPr id="5" name="Slide Number Placeholder 4">
            <a:extLst>
              <a:ext uri="{FF2B5EF4-FFF2-40B4-BE49-F238E27FC236}">
                <a16:creationId xmlns:a16="http://schemas.microsoft.com/office/drawing/2014/main" id="{1A32B806-2A26-4986-8722-A2C5C9FFABE8}"/>
              </a:ext>
            </a:extLst>
          </p:cNvPr>
          <p:cNvSpPr>
            <a:spLocks noGrp="1"/>
          </p:cNvSpPr>
          <p:nvPr>
            <p:ph type="sldNum" sz="quarter" idx="12"/>
          </p:nvPr>
        </p:nvSpPr>
        <p:spPr/>
        <p:txBody>
          <a:bodyPr/>
          <a:lstStyle/>
          <a:p>
            <a:fld id="{F4BD6A3A-4F9D-41E3-A65D-BCC7D77E66B6}" type="slidenum">
              <a:rPr lang="en-GB" smtClean="0"/>
              <a:t>7</a:t>
            </a:fld>
            <a:endParaRPr lang="en-GB"/>
          </a:p>
        </p:txBody>
      </p:sp>
      <p:pic>
        <p:nvPicPr>
          <p:cNvPr id="7" name="Picture 6">
            <a:extLst>
              <a:ext uri="{FF2B5EF4-FFF2-40B4-BE49-F238E27FC236}">
                <a16:creationId xmlns:a16="http://schemas.microsoft.com/office/drawing/2014/main" id="{5BB54237-39A4-4286-A29C-498C09D6DB8E}"/>
              </a:ext>
            </a:extLst>
          </p:cNvPr>
          <p:cNvPicPr>
            <a:picLocks noChangeAspect="1"/>
          </p:cNvPicPr>
          <p:nvPr/>
        </p:nvPicPr>
        <p:blipFill>
          <a:blip r:embed="rId2"/>
          <a:stretch>
            <a:fillRect/>
          </a:stretch>
        </p:blipFill>
        <p:spPr>
          <a:xfrm>
            <a:off x="109830" y="114298"/>
            <a:ext cx="8931847" cy="6743702"/>
          </a:xfrm>
          <a:prstGeom prst="rect">
            <a:avLst/>
          </a:prstGeom>
        </p:spPr>
      </p:pic>
    </p:spTree>
    <p:extLst>
      <p:ext uri="{BB962C8B-B14F-4D97-AF65-F5344CB8AC3E}">
        <p14:creationId xmlns:p14="http://schemas.microsoft.com/office/powerpoint/2010/main" val="1731371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7B0CA7A-965F-4C85-9625-270D8D879AA3}"/>
              </a:ext>
            </a:extLst>
          </p:cNvPr>
          <p:cNvSpPr>
            <a:spLocks noGrp="1"/>
          </p:cNvSpPr>
          <p:nvPr>
            <p:ph type="dt" sz="half" idx="10"/>
          </p:nvPr>
        </p:nvSpPr>
        <p:spPr/>
        <p:txBody>
          <a:bodyPr/>
          <a:lstStyle/>
          <a:p>
            <a:fld id="{ED633436-2F3A-4A16-9F64-857070E68B36}" type="datetime1">
              <a:rPr lang="en-GB" smtClean="0"/>
              <a:t>23/02/2023</a:t>
            </a:fld>
            <a:endParaRPr lang="en-GB"/>
          </a:p>
        </p:txBody>
      </p:sp>
      <p:sp>
        <p:nvSpPr>
          <p:cNvPr id="5" name="Slide Number Placeholder 4">
            <a:extLst>
              <a:ext uri="{FF2B5EF4-FFF2-40B4-BE49-F238E27FC236}">
                <a16:creationId xmlns:a16="http://schemas.microsoft.com/office/drawing/2014/main" id="{B4648B3E-2BF2-465D-B3F5-BEBD565FE6C6}"/>
              </a:ext>
            </a:extLst>
          </p:cNvPr>
          <p:cNvSpPr>
            <a:spLocks noGrp="1"/>
          </p:cNvSpPr>
          <p:nvPr>
            <p:ph type="sldNum" sz="quarter" idx="12"/>
          </p:nvPr>
        </p:nvSpPr>
        <p:spPr/>
        <p:txBody>
          <a:bodyPr/>
          <a:lstStyle/>
          <a:p>
            <a:fld id="{F4BD6A3A-4F9D-41E3-A65D-BCC7D77E66B6}" type="slidenum">
              <a:rPr lang="en-GB" smtClean="0"/>
              <a:t>8</a:t>
            </a:fld>
            <a:endParaRPr lang="en-GB"/>
          </a:p>
        </p:txBody>
      </p:sp>
      <p:pic>
        <p:nvPicPr>
          <p:cNvPr id="7" name="Picture 6">
            <a:extLst>
              <a:ext uri="{FF2B5EF4-FFF2-40B4-BE49-F238E27FC236}">
                <a16:creationId xmlns:a16="http://schemas.microsoft.com/office/drawing/2014/main" id="{8CAB974C-B619-4681-92A2-7B5BAB14F1AD}"/>
              </a:ext>
            </a:extLst>
          </p:cNvPr>
          <p:cNvPicPr>
            <a:picLocks noChangeAspect="1"/>
          </p:cNvPicPr>
          <p:nvPr/>
        </p:nvPicPr>
        <p:blipFill>
          <a:blip r:embed="rId2"/>
          <a:stretch>
            <a:fillRect/>
          </a:stretch>
        </p:blipFill>
        <p:spPr>
          <a:xfrm>
            <a:off x="565982" y="1171853"/>
            <a:ext cx="8120818" cy="3914644"/>
          </a:xfrm>
          <a:prstGeom prst="rect">
            <a:avLst/>
          </a:prstGeom>
        </p:spPr>
      </p:pic>
      <p:sp>
        <p:nvSpPr>
          <p:cNvPr id="8" name="Title 1">
            <a:extLst>
              <a:ext uri="{FF2B5EF4-FFF2-40B4-BE49-F238E27FC236}">
                <a16:creationId xmlns:a16="http://schemas.microsoft.com/office/drawing/2014/main" id="{53F1E481-F1C2-428F-98B3-1202E16E5494}"/>
              </a:ext>
            </a:extLst>
          </p:cNvPr>
          <p:cNvSpPr>
            <a:spLocks noGrp="1"/>
          </p:cNvSpPr>
          <p:nvPr>
            <p:ph type="title"/>
          </p:nvPr>
        </p:nvSpPr>
        <p:spPr>
          <a:xfrm>
            <a:off x="0" y="0"/>
            <a:ext cx="9144000" cy="1216404"/>
          </a:xfrm>
        </p:spPr>
        <p:txBody>
          <a:bodyPr>
            <a:noAutofit/>
          </a:bodyPr>
          <a:lstStyle/>
          <a:p>
            <a:r>
              <a:rPr lang="en-US" sz="2800" b="1" dirty="0"/>
              <a:t>Foreign Exchange Market Turnover by Instruments</a:t>
            </a:r>
          </a:p>
        </p:txBody>
      </p:sp>
      <p:sp>
        <p:nvSpPr>
          <p:cNvPr id="10" name="TextBox 9">
            <a:extLst>
              <a:ext uri="{FF2B5EF4-FFF2-40B4-BE49-F238E27FC236}">
                <a16:creationId xmlns:a16="http://schemas.microsoft.com/office/drawing/2014/main" id="{708F3FEF-3DAA-4051-AC5D-6DA13C33FA2C}"/>
              </a:ext>
            </a:extLst>
          </p:cNvPr>
          <p:cNvSpPr txBox="1"/>
          <p:nvPr/>
        </p:nvSpPr>
        <p:spPr>
          <a:xfrm>
            <a:off x="621406" y="5316815"/>
            <a:ext cx="8242917" cy="369332"/>
          </a:xfrm>
          <a:prstGeom prst="rect">
            <a:avLst/>
          </a:prstGeom>
          <a:noFill/>
        </p:spPr>
        <p:txBody>
          <a:bodyPr wrap="square">
            <a:spAutoFit/>
          </a:bodyPr>
          <a:lstStyle/>
          <a:p>
            <a:r>
              <a:rPr lang="en-GB" dirty="0"/>
              <a:t>Source: BIS Central Bank Survey (https://www.bis.org/statistics/rpfx19_fx.pdf)</a:t>
            </a:r>
          </a:p>
        </p:txBody>
      </p:sp>
    </p:spTree>
    <p:extLst>
      <p:ext uri="{BB962C8B-B14F-4D97-AF65-F5344CB8AC3E}">
        <p14:creationId xmlns:p14="http://schemas.microsoft.com/office/powerpoint/2010/main" val="3502648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76337-FBF8-4EEE-985C-51A3ECD6D891}"/>
              </a:ext>
            </a:extLst>
          </p:cNvPr>
          <p:cNvSpPr>
            <a:spLocks noGrp="1"/>
          </p:cNvSpPr>
          <p:nvPr>
            <p:ph type="title"/>
          </p:nvPr>
        </p:nvSpPr>
        <p:spPr>
          <a:xfrm>
            <a:off x="457200" y="114298"/>
            <a:ext cx="8229600" cy="1143000"/>
          </a:xfrm>
        </p:spPr>
        <p:txBody>
          <a:bodyPr wrap="square" anchor="ctr">
            <a:normAutofit/>
          </a:bodyPr>
          <a:lstStyle/>
          <a:p>
            <a:r>
              <a:rPr lang="en-GB" b="1" dirty="0"/>
              <a:t>Who is trading? </a:t>
            </a:r>
          </a:p>
        </p:txBody>
      </p:sp>
      <p:pic>
        <p:nvPicPr>
          <p:cNvPr id="1028" name="Picture 4" descr="Forex Market: Who Trades Currencies and Why">
            <a:extLst>
              <a:ext uri="{FF2B5EF4-FFF2-40B4-BE49-F238E27FC236}">
                <a16:creationId xmlns:a16="http://schemas.microsoft.com/office/drawing/2014/main" id="{36C2C59F-D3A9-47E0-A8B6-35616ED793D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64701" y="1417638"/>
            <a:ext cx="3921755" cy="3989040"/>
          </a:xfrm>
          <a:prstGeom prst="rect">
            <a:avLst/>
          </a:prstGeom>
          <a:solidFill>
            <a:srgbClr val="FFFFFF"/>
          </a:solidFill>
        </p:spPr>
      </p:pic>
      <p:sp>
        <p:nvSpPr>
          <p:cNvPr id="1033" name="Content Placeholder 3">
            <a:extLst>
              <a:ext uri="{FF2B5EF4-FFF2-40B4-BE49-F238E27FC236}">
                <a16:creationId xmlns:a16="http://schemas.microsoft.com/office/drawing/2014/main" id="{9E1FE288-41BE-98FE-B1DB-C5B058EE975E}"/>
              </a:ext>
            </a:extLst>
          </p:cNvPr>
          <p:cNvSpPr>
            <a:spLocks noGrp="1"/>
          </p:cNvSpPr>
          <p:nvPr>
            <p:ph sz="half" idx="2"/>
          </p:nvPr>
        </p:nvSpPr>
        <p:spPr>
          <a:xfrm>
            <a:off x="4572000" y="1417638"/>
            <a:ext cx="4305670" cy="4272948"/>
          </a:xfrm>
        </p:spPr>
        <p:txBody>
          <a:bodyPr/>
          <a:lstStyle/>
          <a:p>
            <a:r>
              <a:rPr lang="en-US" sz="1800" dirty="0"/>
              <a:t>Investors (tourist, need to pay)</a:t>
            </a:r>
          </a:p>
          <a:p>
            <a:r>
              <a:rPr lang="en-US" sz="1800" dirty="0"/>
              <a:t>Exporters/Importers</a:t>
            </a:r>
          </a:p>
          <a:p>
            <a:r>
              <a:rPr lang="en-US" sz="1800" dirty="0"/>
              <a:t>Fund managers (pension, insurance)</a:t>
            </a:r>
          </a:p>
          <a:p>
            <a:r>
              <a:rPr lang="en-US" sz="1800" dirty="0"/>
              <a:t>Governments (to pay abroad)</a:t>
            </a:r>
          </a:p>
          <a:p>
            <a:r>
              <a:rPr lang="en-US" sz="1800" dirty="0"/>
              <a:t>Central Banks (deal with fluctuations)</a:t>
            </a:r>
          </a:p>
          <a:p>
            <a:r>
              <a:rPr lang="en-US" sz="1800" dirty="0"/>
              <a:t>Speculators</a:t>
            </a:r>
          </a:p>
          <a:p>
            <a:r>
              <a:rPr lang="en-US" sz="1800" dirty="0"/>
              <a:t>Banks</a:t>
            </a:r>
          </a:p>
          <a:p>
            <a:r>
              <a:rPr lang="en-US" sz="1800" dirty="0"/>
              <a:t>Dealers/brokers (corporate)</a:t>
            </a:r>
          </a:p>
          <a:p>
            <a:endParaRPr lang="en-US" sz="1800" dirty="0"/>
          </a:p>
          <a:p>
            <a:r>
              <a:rPr lang="en-US" sz="1800" dirty="0"/>
              <a:t>First five - </a:t>
            </a:r>
            <a:r>
              <a:rPr lang="en-GB" sz="1800" dirty="0"/>
              <a:t>small fraction of the transactions, rest are big players. </a:t>
            </a:r>
            <a:endParaRPr lang="en-US" sz="1800" dirty="0"/>
          </a:p>
        </p:txBody>
      </p:sp>
      <p:sp>
        <p:nvSpPr>
          <p:cNvPr id="4" name="Date Placeholder 3">
            <a:extLst>
              <a:ext uri="{FF2B5EF4-FFF2-40B4-BE49-F238E27FC236}">
                <a16:creationId xmlns:a16="http://schemas.microsoft.com/office/drawing/2014/main" id="{56044CEF-99F4-4913-8E47-B45BF454A8AA}"/>
              </a:ext>
            </a:extLst>
          </p:cNvPr>
          <p:cNvSpPr>
            <a:spLocks noGrp="1"/>
          </p:cNvSpPr>
          <p:nvPr>
            <p:ph type="dt" sz="half" idx="10"/>
          </p:nvPr>
        </p:nvSpPr>
        <p:spPr>
          <a:xfrm>
            <a:off x="250825" y="6524627"/>
            <a:ext cx="971550" cy="219075"/>
          </a:xfrm>
        </p:spPr>
        <p:txBody>
          <a:bodyPr anchor="ctr">
            <a:normAutofit/>
          </a:bodyPr>
          <a:lstStyle/>
          <a:p>
            <a:pPr>
              <a:spcAft>
                <a:spcPts val="600"/>
              </a:spcAft>
            </a:pPr>
            <a:fld id="{ED633436-2F3A-4A16-9F64-857070E68B36}" type="datetime1">
              <a:rPr lang="en-GB" smtClean="0"/>
              <a:pPr>
                <a:spcAft>
                  <a:spcPts val="600"/>
                </a:spcAft>
              </a:pPr>
              <a:t>23/02/2023</a:t>
            </a:fld>
            <a:endParaRPr lang="en-GB"/>
          </a:p>
        </p:txBody>
      </p:sp>
      <p:sp>
        <p:nvSpPr>
          <p:cNvPr id="5" name="Slide Number Placeholder 4">
            <a:extLst>
              <a:ext uri="{FF2B5EF4-FFF2-40B4-BE49-F238E27FC236}">
                <a16:creationId xmlns:a16="http://schemas.microsoft.com/office/drawing/2014/main" id="{12575947-9CE7-48C0-A9B6-5769E86624D9}"/>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9</a:t>
            </a:fld>
            <a:endParaRPr lang="en-GB"/>
          </a:p>
        </p:txBody>
      </p:sp>
    </p:spTree>
    <p:extLst>
      <p:ext uri="{BB962C8B-B14F-4D97-AF65-F5344CB8AC3E}">
        <p14:creationId xmlns:p14="http://schemas.microsoft.com/office/powerpoint/2010/main" val="22346969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F83B-CA1E-4FA1-92FB-81429A7E3156}"/>
              </a:ext>
            </a:extLst>
          </p:cNvPr>
          <p:cNvSpPr>
            <a:spLocks noGrp="1"/>
          </p:cNvSpPr>
          <p:nvPr>
            <p:ph type="title"/>
          </p:nvPr>
        </p:nvSpPr>
        <p:spPr/>
        <p:txBody>
          <a:bodyPr/>
          <a:lstStyle/>
          <a:p>
            <a:r>
              <a:rPr lang="en-GB" b="1" dirty="0"/>
              <a:t>Currencies and Currency Symbols</a:t>
            </a:r>
          </a:p>
        </p:txBody>
      </p:sp>
      <p:sp>
        <p:nvSpPr>
          <p:cNvPr id="4" name="Date Placeholder 3">
            <a:extLst>
              <a:ext uri="{FF2B5EF4-FFF2-40B4-BE49-F238E27FC236}">
                <a16:creationId xmlns:a16="http://schemas.microsoft.com/office/drawing/2014/main" id="{26EDF0C3-B07F-41B6-B557-A469B046068A}"/>
              </a:ext>
            </a:extLst>
          </p:cNvPr>
          <p:cNvSpPr>
            <a:spLocks noGrp="1"/>
          </p:cNvSpPr>
          <p:nvPr>
            <p:ph type="dt" sz="half" idx="10"/>
          </p:nvPr>
        </p:nvSpPr>
        <p:spPr/>
        <p:txBody>
          <a:bodyPr/>
          <a:lstStyle/>
          <a:p>
            <a:fld id="{ED633436-2F3A-4A16-9F64-857070E68B36}" type="datetime1">
              <a:rPr lang="en-GB" smtClean="0"/>
              <a:t>23/02/2023</a:t>
            </a:fld>
            <a:endParaRPr lang="en-GB"/>
          </a:p>
        </p:txBody>
      </p:sp>
      <p:sp>
        <p:nvSpPr>
          <p:cNvPr id="5" name="Slide Number Placeholder 4">
            <a:extLst>
              <a:ext uri="{FF2B5EF4-FFF2-40B4-BE49-F238E27FC236}">
                <a16:creationId xmlns:a16="http://schemas.microsoft.com/office/drawing/2014/main" id="{880BB81A-B5B1-4603-94F0-2D8125275F82}"/>
              </a:ext>
            </a:extLst>
          </p:cNvPr>
          <p:cNvSpPr>
            <a:spLocks noGrp="1"/>
          </p:cNvSpPr>
          <p:nvPr>
            <p:ph type="sldNum" sz="quarter" idx="12"/>
          </p:nvPr>
        </p:nvSpPr>
        <p:spPr/>
        <p:txBody>
          <a:bodyPr/>
          <a:lstStyle/>
          <a:p>
            <a:fld id="{F4BD6A3A-4F9D-41E3-A65D-BCC7D77E66B6}" type="slidenum">
              <a:rPr lang="en-GB" smtClean="0"/>
              <a:t>10</a:t>
            </a:fld>
            <a:endParaRPr lang="en-GB"/>
          </a:p>
        </p:txBody>
      </p:sp>
      <p:pic>
        <p:nvPicPr>
          <p:cNvPr id="3074" name="Picture 2" descr="42 currencies and respective symbols. | Download Table">
            <a:extLst>
              <a:ext uri="{FF2B5EF4-FFF2-40B4-BE49-F238E27FC236}">
                <a16:creationId xmlns:a16="http://schemas.microsoft.com/office/drawing/2014/main" id="{C252E4BB-D166-483C-8BF3-04A7A8394E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875" y="1482571"/>
            <a:ext cx="8096250" cy="4189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50765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7284" y="0"/>
            <a:ext cx="6652865" cy="1224793"/>
          </a:xfrm>
        </p:spPr>
        <p:txBody>
          <a:bodyPr>
            <a:normAutofit/>
          </a:bodyPr>
          <a:lstStyle/>
          <a:p>
            <a:r>
              <a:rPr lang="en-US" b="1" dirty="0"/>
              <a:t>Exchange Rates</a:t>
            </a:r>
          </a:p>
        </p:txBody>
      </p:sp>
      <p:sp>
        <p:nvSpPr>
          <p:cNvPr id="3" name="Content Placeholder 2"/>
          <p:cNvSpPr>
            <a:spLocks noGrp="1"/>
          </p:cNvSpPr>
          <p:nvPr>
            <p:ph idx="1"/>
          </p:nvPr>
        </p:nvSpPr>
        <p:spPr>
          <a:xfrm>
            <a:off x="109057" y="1392235"/>
            <a:ext cx="8406293" cy="4073532"/>
          </a:xfrm>
        </p:spPr>
        <p:txBody>
          <a:bodyPr anchor="ctr">
            <a:normAutofit/>
          </a:bodyPr>
          <a:lstStyle/>
          <a:p>
            <a:r>
              <a:rPr lang="en-US" sz="2000" dirty="0"/>
              <a:t>The price of one country’s currency expressed in terms of another country’s currency.</a:t>
            </a:r>
          </a:p>
          <a:p>
            <a:pPr marL="617220" lvl="3" indent="0">
              <a:buNone/>
            </a:pPr>
            <a:r>
              <a:rPr lang="en-US" sz="2000" dirty="0"/>
              <a:t>e.g. 1 GBP = 1.35 USD</a:t>
            </a:r>
          </a:p>
          <a:p>
            <a:pPr marL="617220" lvl="3" indent="0">
              <a:buNone/>
            </a:pPr>
            <a:endParaRPr lang="en-US" sz="2000" dirty="0"/>
          </a:p>
          <a:p>
            <a:r>
              <a:rPr lang="en-US" sz="2000" dirty="0"/>
              <a:t>In practice, almost all trading of currencies takes place in terms of the US dollar, then Yen and the Euro. </a:t>
            </a:r>
          </a:p>
          <a:p>
            <a:endParaRPr lang="en-US" sz="2000" dirty="0"/>
          </a:p>
          <a:p>
            <a:r>
              <a:rPr lang="en-US" sz="2000" dirty="0"/>
              <a:t>For example, both the Swiss Franc and Japanese Yen are traded with their price quoted in US dollars, Exchange rates are constantly changing.</a:t>
            </a:r>
          </a:p>
        </p:txBody>
      </p:sp>
    </p:spTree>
    <p:extLst>
      <p:ext uri="{BB962C8B-B14F-4D97-AF65-F5344CB8AC3E}">
        <p14:creationId xmlns:p14="http://schemas.microsoft.com/office/powerpoint/2010/main" val="2027972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7284" y="0"/>
            <a:ext cx="6652865" cy="1224793"/>
          </a:xfrm>
        </p:spPr>
        <p:txBody>
          <a:bodyPr>
            <a:normAutofit/>
          </a:bodyPr>
          <a:lstStyle/>
          <a:p>
            <a:r>
              <a:rPr lang="en-US" b="1" dirty="0"/>
              <a:t>Exchange Rates</a:t>
            </a:r>
          </a:p>
        </p:txBody>
      </p:sp>
      <p:sp>
        <p:nvSpPr>
          <p:cNvPr id="3" name="Content Placeholder 2"/>
          <p:cNvSpPr>
            <a:spLocks noGrp="1"/>
          </p:cNvSpPr>
          <p:nvPr>
            <p:ph idx="1"/>
          </p:nvPr>
        </p:nvSpPr>
        <p:spPr>
          <a:xfrm>
            <a:off x="109057" y="1392235"/>
            <a:ext cx="8406293" cy="4073532"/>
          </a:xfrm>
        </p:spPr>
        <p:txBody>
          <a:bodyPr anchor="ctr">
            <a:normAutofit/>
          </a:bodyPr>
          <a:lstStyle/>
          <a:p>
            <a:r>
              <a:rPr lang="en-GB" sz="2000" dirty="0"/>
              <a:t> If the exchange rate between the US dollar and the pound is - </a:t>
            </a:r>
          </a:p>
          <a:p>
            <a:pPr marL="0" indent="0">
              <a:buNone/>
            </a:pPr>
            <a:r>
              <a:rPr lang="en-GB" sz="2000" dirty="0"/>
              <a:t>	</a:t>
            </a:r>
          </a:p>
          <a:p>
            <a:pPr marL="0" indent="0">
              <a:buNone/>
            </a:pPr>
            <a:r>
              <a:rPr lang="en-GB" sz="2000" dirty="0"/>
              <a:t>	USD$1.57 = £1.00 this means that £1.00 will cost USD$1.57. </a:t>
            </a:r>
          </a:p>
          <a:p>
            <a:pPr marL="0" indent="0">
              <a:buNone/>
            </a:pPr>
            <a:endParaRPr lang="en-GB" sz="2000" dirty="0"/>
          </a:p>
          <a:p>
            <a:r>
              <a:rPr lang="en-GB" sz="2000" dirty="0"/>
              <a:t>Taking the reciprocal, USD$1.00 will cost 63.69p. The standardised forms of expression are:</a:t>
            </a:r>
          </a:p>
          <a:p>
            <a:endParaRPr lang="en-GB" sz="2000" dirty="0"/>
          </a:p>
          <a:p>
            <a:pPr marL="0" indent="0">
              <a:buNone/>
            </a:pPr>
            <a:r>
              <a:rPr lang="en-GB" sz="2000" dirty="0"/>
              <a:t>	USD$/£ : 1.57</a:t>
            </a:r>
          </a:p>
          <a:p>
            <a:pPr marL="0" indent="0">
              <a:buNone/>
            </a:pPr>
            <a:r>
              <a:rPr lang="en-GB" sz="2000" dirty="0"/>
              <a:t>	or</a:t>
            </a:r>
          </a:p>
          <a:p>
            <a:pPr marL="0" indent="0">
              <a:buNone/>
            </a:pPr>
            <a:r>
              <a:rPr lang="en-GB" sz="2000" dirty="0"/>
              <a:t>	USD$1.57/£</a:t>
            </a:r>
          </a:p>
          <a:p>
            <a:pPr marL="0" indent="0">
              <a:buNone/>
            </a:pPr>
            <a:r>
              <a:rPr lang="en-GB" sz="2000" dirty="0"/>
              <a:t>	or USD 1.57/£</a:t>
            </a:r>
            <a:endParaRPr lang="en-US" sz="2000" dirty="0"/>
          </a:p>
        </p:txBody>
      </p:sp>
    </p:spTree>
    <p:extLst>
      <p:ext uri="{BB962C8B-B14F-4D97-AF65-F5344CB8AC3E}">
        <p14:creationId xmlns:p14="http://schemas.microsoft.com/office/powerpoint/2010/main" val="12484727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7284" y="0"/>
            <a:ext cx="6652865" cy="1224793"/>
          </a:xfrm>
        </p:spPr>
        <p:txBody>
          <a:bodyPr>
            <a:normAutofit/>
          </a:bodyPr>
          <a:lstStyle/>
          <a:p>
            <a:r>
              <a:rPr lang="en-US" b="1" dirty="0"/>
              <a:t>Exchange Rates</a:t>
            </a:r>
          </a:p>
        </p:txBody>
      </p:sp>
      <p:sp>
        <p:nvSpPr>
          <p:cNvPr id="3" name="Content Placeholder 2"/>
          <p:cNvSpPr>
            <a:spLocks noGrp="1"/>
          </p:cNvSpPr>
          <p:nvPr>
            <p:ph idx="1"/>
          </p:nvPr>
        </p:nvSpPr>
        <p:spPr>
          <a:xfrm>
            <a:off x="109057" y="1392235"/>
            <a:ext cx="3280095" cy="2366033"/>
          </a:xfrm>
        </p:spPr>
        <p:txBody>
          <a:bodyPr anchor="ctr">
            <a:normAutofit/>
          </a:bodyPr>
          <a:lstStyle/>
          <a:p>
            <a:endParaRPr lang="en-GB" sz="2000" dirty="0"/>
          </a:p>
          <a:p>
            <a:pPr marL="0" indent="0">
              <a:buNone/>
            </a:pPr>
            <a:r>
              <a:rPr lang="en-GB" sz="2000" dirty="0"/>
              <a:t>	USD$/£ : 1.57</a:t>
            </a:r>
          </a:p>
          <a:p>
            <a:pPr marL="0" indent="0">
              <a:buNone/>
            </a:pPr>
            <a:r>
              <a:rPr lang="en-GB" sz="2000" dirty="0"/>
              <a:t>	or</a:t>
            </a:r>
          </a:p>
          <a:p>
            <a:pPr marL="0" indent="0">
              <a:buNone/>
            </a:pPr>
            <a:r>
              <a:rPr lang="en-GB" sz="2000" dirty="0"/>
              <a:t>	USD$1.57/£</a:t>
            </a:r>
          </a:p>
          <a:p>
            <a:pPr marL="0" indent="0">
              <a:buNone/>
            </a:pPr>
            <a:r>
              <a:rPr lang="en-GB" sz="2000" dirty="0"/>
              <a:t>	or USD 1.57/£</a:t>
            </a:r>
            <a:endParaRPr lang="en-US" sz="2000" dirty="0"/>
          </a:p>
        </p:txBody>
      </p:sp>
      <p:sp>
        <p:nvSpPr>
          <p:cNvPr id="4" name="Speech Bubble: Oval 3">
            <a:extLst>
              <a:ext uri="{FF2B5EF4-FFF2-40B4-BE49-F238E27FC236}">
                <a16:creationId xmlns:a16="http://schemas.microsoft.com/office/drawing/2014/main" id="{B96D19D3-B55F-4EB6-8496-9AE5788E0AB0}"/>
              </a:ext>
            </a:extLst>
          </p:cNvPr>
          <p:cNvSpPr/>
          <p:nvPr/>
        </p:nvSpPr>
        <p:spPr>
          <a:xfrm>
            <a:off x="4571999" y="1881062"/>
            <a:ext cx="1619075" cy="694189"/>
          </a:xfrm>
          <a:prstGeom prst="wedgeEllipseCallout">
            <a:avLst>
              <a:gd name="adj1" fmla="val 252"/>
              <a:gd name="adj2" fmla="val 97545"/>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ysClr val="windowText" lastClr="000000"/>
                </a:solidFill>
              </a:rPr>
              <a:t>USD$/£:</a:t>
            </a:r>
            <a:endParaRPr lang="en-GB" dirty="0">
              <a:solidFill>
                <a:sysClr val="windowText" lastClr="000000"/>
              </a:solidFill>
            </a:endParaRPr>
          </a:p>
        </p:txBody>
      </p:sp>
      <p:sp>
        <p:nvSpPr>
          <p:cNvPr id="5" name="Speech Bubble: Oval 4">
            <a:extLst>
              <a:ext uri="{FF2B5EF4-FFF2-40B4-BE49-F238E27FC236}">
                <a16:creationId xmlns:a16="http://schemas.microsoft.com/office/drawing/2014/main" id="{BC2BCEFE-AC60-4E4B-80E8-0699A520E67B}"/>
              </a:ext>
            </a:extLst>
          </p:cNvPr>
          <p:cNvSpPr/>
          <p:nvPr/>
        </p:nvSpPr>
        <p:spPr>
          <a:xfrm>
            <a:off x="6358854" y="1881061"/>
            <a:ext cx="1619075" cy="694189"/>
          </a:xfrm>
          <a:prstGeom prst="wedgeEllipseCallout">
            <a:avLst>
              <a:gd name="adj1" fmla="val 252"/>
              <a:gd name="adj2" fmla="val 97545"/>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1800" dirty="0">
                <a:solidFill>
                  <a:sysClr val="windowText" lastClr="000000"/>
                </a:solidFill>
              </a:rPr>
              <a:t>1.57</a:t>
            </a:r>
          </a:p>
        </p:txBody>
      </p:sp>
      <p:sp>
        <p:nvSpPr>
          <p:cNvPr id="6" name="TextBox 5">
            <a:extLst>
              <a:ext uri="{FF2B5EF4-FFF2-40B4-BE49-F238E27FC236}">
                <a16:creationId xmlns:a16="http://schemas.microsoft.com/office/drawing/2014/main" id="{11A125A2-52B2-437C-8890-057E3E13D3E9}"/>
              </a:ext>
            </a:extLst>
          </p:cNvPr>
          <p:cNvSpPr txBox="1"/>
          <p:nvPr/>
        </p:nvSpPr>
        <p:spPr>
          <a:xfrm>
            <a:off x="3749877" y="2944536"/>
            <a:ext cx="1820412" cy="646331"/>
          </a:xfrm>
          <a:prstGeom prst="rect">
            <a:avLst/>
          </a:prstGeom>
          <a:noFill/>
          <a:ln w="57150">
            <a:solidFill>
              <a:srgbClr val="00B050"/>
            </a:solidFill>
          </a:ln>
        </p:spPr>
        <p:txBody>
          <a:bodyPr wrap="square" rtlCol="0">
            <a:spAutoFit/>
          </a:bodyPr>
          <a:lstStyle/>
          <a:p>
            <a:pPr algn="ctr"/>
            <a:r>
              <a:rPr lang="en-GB" dirty="0"/>
              <a:t>Quotation type/style</a:t>
            </a:r>
          </a:p>
        </p:txBody>
      </p:sp>
      <p:sp>
        <p:nvSpPr>
          <p:cNvPr id="7" name="TextBox 6">
            <a:extLst>
              <a:ext uri="{FF2B5EF4-FFF2-40B4-BE49-F238E27FC236}">
                <a16:creationId xmlns:a16="http://schemas.microsoft.com/office/drawing/2014/main" id="{BCCF8AE0-6444-48F3-9E0D-99783DC14E40}"/>
              </a:ext>
            </a:extLst>
          </p:cNvPr>
          <p:cNvSpPr txBox="1"/>
          <p:nvPr/>
        </p:nvSpPr>
        <p:spPr>
          <a:xfrm>
            <a:off x="6358854" y="2944536"/>
            <a:ext cx="1820412" cy="923330"/>
          </a:xfrm>
          <a:prstGeom prst="rect">
            <a:avLst/>
          </a:prstGeom>
          <a:noFill/>
          <a:ln w="57150">
            <a:solidFill>
              <a:srgbClr val="0070C0"/>
            </a:solidFill>
          </a:ln>
        </p:spPr>
        <p:txBody>
          <a:bodyPr wrap="square" rtlCol="0">
            <a:spAutoFit/>
          </a:bodyPr>
          <a:lstStyle/>
          <a:p>
            <a:pPr algn="ctr"/>
            <a:r>
              <a:rPr lang="en-GB" dirty="0"/>
              <a:t>For 1 GBP you can have/get 1.57 USD</a:t>
            </a:r>
          </a:p>
        </p:txBody>
      </p:sp>
    </p:spTree>
    <p:extLst>
      <p:ext uri="{BB962C8B-B14F-4D97-AF65-F5344CB8AC3E}">
        <p14:creationId xmlns:p14="http://schemas.microsoft.com/office/powerpoint/2010/main" val="1057545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101404" name="Group 28"/>
          <p:cNvGrpSpPr>
            <a:grpSpLocks/>
          </p:cNvGrpSpPr>
          <p:nvPr/>
        </p:nvGrpSpPr>
        <p:grpSpPr bwMode="auto">
          <a:xfrm>
            <a:off x="1049045" y="2730623"/>
            <a:ext cx="6629400" cy="2968625"/>
            <a:chOff x="672" y="912"/>
            <a:chExt cx="4176" cy="1870"/>
          </a:xfrm>
        </p:grpSpPr>
        <p:sp>
          <p:nvSpPr>
            <p:cNvPr id="101381" name="Rectangle 5"/>
            <p:cNvSpPr>
              <a:spLocks noChangeArrowheads="1"/>
            </p:cNvSpPr>
            <p:nvPr/>
          </p:nvSpPr>
          <p:spPr bwMode="auto">
            <a:xfrm>
              <a:off x="1680" y="960"/>
              <a:ext cx="3168" cy="153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82" name="Rectangle 6"/>
            <p:cNvSpPr>
              <a:spLocks noChangeArrowheads="1"/>
            </p:cNvSpPr>
            <p:nvPr/>
          </p:nvSpPr>
          <p:spPr bwMode="auto">
            <a:xfrm>
              <a:off x="672" y="912"/>
              <a:ext cx="1020"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a:t>Value of £</a:t>
              </a:r>
            </a:p>
          </p:txBody>
        </p:sp>
        <p:sp>
          <p:nvSpPr>
            <p:cNvPr id="101383" name="Rectangle 7"/>
            <p:cNvSpPr>
              <a:spLocks noChangeArrowheads="1"/>
            </p:cNvSpPr>
            <p:nvPr/>
          </p:nvSpPr>
          <p:spPr bwMode="auto">
            <a:xfrm>
              <a:off x="3552" y="2496"/>
              <a:ext cx="1296"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US" altLang="en-US"/>
                <a:t>Quantity of £</a:t>
              </a:r>
            </a:p>
          </p:txBody>
        </p:sp>
        <p:sp>
          <p:nvSpPr>
            <p:cNvPr id="101384" name="Line 8"/>
            <p:cNvSpPr>
              <a:spLocks noChangeShapeType="1"/>
            </p:cNvSpPr>
            <p:nvPr/>
          </p:nvSpPr>
          <p:spPr bwMode="auto">
            <a:xfrm>
              <a:off x="1680" y="960"/>
              <a:ext cx="0" cy="1536"/>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85" name="Line 9"/>
            <p:cNvSpPr>
              <a:spLocks noChangeShapeType="1"/>
            </p:cNvSpPr>
            <p:nvPr/>
          </p:nvSpPr>
          <p:spPr bwMode="auto">
            <a:xfrm flipH="1">
              <a:off x="1680" y="2496"/>
              <a:ext cx="3168" cy="0"/>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86" name="Line 10"/>
            <p:cNvSpPr>
              <a:spLocks noChangeShapeType="1"/>
            </p:cNvSpPr>
            <p:nvPr/>
          </p:nvSpPr>
          <p:spPr bwMode="auto">
            <a:xfrm>
              <a:off x="2160" y="1200"/>
              <a:ext cx="960" cy="96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91" name="Rectangle 15"/>
            <p:cNvSpPr>
              <a:spLocks noChangeArrowheads="1"/>
            </p:cNvSpPr>
            <p:nvPr/>
          </p:nvSpPr>
          <p:spPr bwMode="auto">
            <a:xfrm>
              <a:off x="3120" y="2064"/>
              <a:ext cx="1597"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a:t>D: Demand for £</a:t>
              </a:r>
            </a:p>
          </p:txBody>
        </p:sp>
        <p:sp>
          <p:nvSpPr>
            <p:cNvPr id="101395" name="Text Box 19"/>
            <p:cNvSpPr txBox="1">
              <a:spLocks noChangeArrowheads="1"/>
            </p:cNvSpPr>
            <p:nvPr/>
          </p:nvSpPr>
          <p:spPr bwMode="auto">
            <a:xfrm>
              <a:off x="1104" y="1584"/>
              <a:ext cx="597"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r"/>
              <a:r>
                <a:rPr lang="en-US" altLang="en-US"/>
                <a:t>$1.55</a:t>
              </a:r>
            </a:p>
          </p:txBody>
        </p:sp>
        <p:sp>
          <p:nvSpPr>
            <p:cNvPr id="101396" name="Text Box 20"/>
            <p:cNvSpPr txBox="1">
              <a:spLocks noChangeArrowheads="1"/>
            </p:cNvSpPr>
            <p:nvPr/>
          </p:nvSpPr>
          <p:spPr bwMode="auto">
            <a:xfrm>
              <a:off x="1104" y="1872"/>
              <a:ext cx="597"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r"/>
              <a:r>
                <a:rPr lang="en-US" altLang="en-US"/>
                <a:t>$1.50</a:t>
              </a:r>
            </a:p>
          </p:txBody>
        </p:sp>
        <p:sp>
          <p:nvSpPr>
            <p:cNvPr id="101397" name="Text Box 21"/>
            <p:cNvSpPr txBox="1">
              <a:spLocks noChangeArrowheads="1"/>
            </p:cNvSpPr>
            <p:nvPr/>
          </p:nvSpPr>
          <p:spPr bwMode="auto">
            <a:xfrm>
              <a:off x="1104" y="1296"/>
              <a:ext cx="597" cy="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algn="r"/>
              <a:r>
                <a:rPr lang="en-US" altLang="en-US"/>
                <a:t>$1.60</a:t>
              </a:r>
            </a:p>
          </p:txBody>
        </p:sp>
        <p:sp>
          <p:nvSpPr>
            <p:cNvPr id="101398" name="Line 22"/>
            <p:cNvSpPr>
              <a:spLocks noChangeShapeType="1"/>
            </p:cNvSpPr>
            <p:nvPr/>
          </p:nvSpPr>
          <p:spPr bwMode="auto">
            <a:xfrm>
              <a:off x="1680" y="1728"/>
              <a:ext cx="48" cy="0"/>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1399" name="Line 23"/>
            <p:cNvSpPr>
              <a:spLocks noChangeShapeType="1"/>
            </p:cNvSpPr>
            <p:nvPr/>
          </p:nvSpPr>
          <p:spPr bwMode="auto">
            <a:xfrm>
              <a:off x="1680" y="2016"/>
              <a:ext cx="48" cy="0"/>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sp>
          <p:nvSpPr>
            <p:cNvPr id="101400" name="Line 24"/>
            <p:cNvSpPr>
              <a:spLocks noChangeShapeType="1"/>
            </p:cNvSpPr>
            <p:nvPr/>
          </p:nvSpPr>
          <p:spPr bwMode="auto">
            <a:xfrm>
              <a:off x="1680" y="1440"/>
              <a:ext cx="48" cy="0"/>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grpSp>
        <p:nvGrpSpPr>
          <p:cNvPr id="101402" name="Group 26"/>
          <p:cNvGrpSpPr>
            <a:grpSpLocks/>
          </p:cNvGrpSpPr>
          <p:nvPr/>
        </p:nvGrpSpPr>
        <p:grpSpPr bwMode="auto">
          <a:xfrm>
            <a:off x="3487445" y="2959223"/>
            <a:ext cx="3733800" cy="1828800"/>
            <a:chOff x="2208" y="1056"/>
            <a:chExt cx="2352" cy="1152"/>
          </a:xfrm>
        </p:grpSpPr>
        <p:sp>
          <p:nvSpPr>
            <p:cNvPr id="101387" name="Line 11"/>
            <p:cNvSpPr>
              <a:spLocks noChangeShapeType="1"/>
            </p:cNvSpPr>
            <p:nvPr/>
          </p:nvSpPr>
          <p:spPr bwMode="auto">
            <a:xfrm flipV="1">
              <a:off x="2208" y="1248"/>
              <a:ext cx="960" cy="960"/>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90" name="Rectangle 14"/>
            <p:cNvSpPr>
              <a:spLocks noChangeArrowheads="1"/>
            </p:cNvSpPr>
            <p:nvPr/>
          </p:nvSpPr>
          <p:spPr bwMode="auto">
            <a:xfrm>
              <a:off x="3168" y="1056"/>
              <a:ext cx="1392"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a:t>S: Supply of £</a:t>
              </a:r>
            </a:p>
          </p:txBody>
        </p:sp>
      </p:grpSp>
      <p:grpSp>
        <p:nvGrpSpPr>
          <p:cNvPr id="101403" name="Group 27"/>
          <p:cNvGrpSpPr>
            <a:grpSpLocks/>
          </p:cNvGrpSpPr>
          <p:nvPr/>
        </p:nvGrpSpPr>
        <p:grpSpPr bwMode="auto">
          <a:xfrm>
            <a:off x="2649245" y="3721223"/>
            <a:ext cx="4648200" cy="711200"/>
            <a:chOff x="1680" y="1536"/>
            <a:chExt cx="2928" cy="448"/>
          </a:xfrm>
        </p:grpSpPr>
        <p:sp>
          <p:nvSpPr>
            <p:cNvPr id="101388" name="Line 12"/>
            <p:cNvSpPr>
              <a:spLocks noChangeShapeType="1"/>
            </p:cNvSpPr>
            <p:nvPr/>
          </p:nvSpPr>
          <p:spPr bwMode="auto">
            <a:xfrm flipH="1" flipV="1">
              <a:off x="1680" y="1728"/>
              <a:ext cx="1008" cy="0"/>
            </a:xfrm>
            <a:prstGeom prst="line">
              <a:avLst/>
            </a:prstGeom>
            <a:noFill/>
            <a:ln w="1905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1389" name="Rectangle 13"/>
            <p:cNvSpPr>
              <a:spLocks noChangeArrowheads="1"/>
            </p:cNvSpPr>
            <p:nvPr/>
          </p:nvSpPr>
          <p:spPr bwMode="auto">
            <a:xfrm>
              <a:off x="3168" y="1536"/>
              <a:ext cx="1440" cy="4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nSpc>
                  <a:spcPct val="85000"/>
                </a:lnSpc>
              </a:pPr>
              <a:r>
                <a:rPr lang="en-US" altLang="en-US"/>
                <a:t>equilibrium exchange rate</a:t>
              </a:r>
            </a:p>
          </p:txBody>
        </p:sp>
        <p:sp>
          <p:nvSpPr>
            <p:cNvPr id="101394" name="Line 18"/>
            <p:cNvSpPr>
              <a:spLocks noChangeShapeType="1"/>
            </p:cNvSpPr>
            <p:nvPr/>
          </p:nvSpPr>
          <p:spPr bwMode="auto">
            <a:xfrm flipH="1">
              <a:off x="2784" y="1728"/>
              <a:ext cx="480" cy="0"/>
            </a:xfrm>
            <a:prstGeom prst="line">
              <a:avLst/>
            </a:prstGeom>
            <a:noFill/>
            <a:ln w="19050">
              <a:solidFill>
                <a:srgbClr val="00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01405" name="Rectangle 29"/>
          <p:cNvSpPr>
            <a:spLocks noGrp="1" noChangeArrowheads="1"/>
          </p:cNvSpPr>
          <p:nvPr>
            <p:ph type="title"/>
          </p:nvPr>
        </p:nvSpPr>
        <p:spPr>
          <a:xfrm>
            <a:off x="685800" y="187325"/>
            <a:ext cx="7772400" cy="685800"/>
          </a:xfrm>
        </p:spPr>
        <p:txBody>
          <a:bodyPr/>
          <a:lstStyle/>
          <a:p>
            <a:r>
              <a:rPr lang="en-US" altLang="en-US" sz="3200" b="1" dirty="0"/>
              <a:t>Exchange Rate Equilibrium</a:t>
            </a:r>
          </a:p>
        </p:txBody>
      </p:sp>
      <p:sp>
        <p:nvSpPr>
          <p:cNvPr id="101406" name="Rectangle 30"/>
          <p:cNvSpPr>
            <a:spLocks noGrp="1" noChangeArrowheads="1"/>
          </p:cNvSpPr>
          <p:nvPr>
            <p:ph type="body" idx="1"/>
          </p:nvPr>
        </p:nvSpPr>
        <p:spPr>
          <a:xfrm>
            <a:off x="685800" y="952500"/>
            <a:ext cx="7772400" cy="2095501"/>
          </a:xfrm>
        </p:spPr>
        <p:txBody>
          <a:bodyPr/>
          <a:lstStyle/>
          <a:p>
            <a:pPr>
              <a:buFont typeface="Wingdings" panose="05000000000000000000" pitchFamily="2" charset="2"/>
              <a:buChar char="§"/>
            </a:pPr>
            <a:r>
              <a:rPr lang="en-US" altLang="en-US" dirty="0"/>
              <a:t>An exchange rate represents the price of a currency, which is determined by the demand for that currency relative to the supply for that currency.</a:t>
            </a:r>
          </a:p>
        </p:txBody>
      </p:sp>
    </p:spTree>
    <p:extLst>
      <p:ext uri="{BB962C8B-B14F-4D97-AF65-F5344CB8AC3E}">
        <p14:creationId xmlns:p14="http://schemas.microsoft.com/office/powerpoint/2010/main" val="230806897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1406">
                                            <p:txEl>
                                              <p:pRg st="0" end="0"/>
                                            </p:txEl>
                                          </p:spTgt>
                                        </p:tgtEl>
                                        <p:attrNameLst>
                                          <p:attrName>style.visibility</p:attrName>
                                        </p:attrNameLst>
                                      </p:cBhvr>
                                      <p:to>
                                        <p:strVal val="visible"/>
                                      </p:to>
                                    </p:set>
                                    <p:animEffect transition="in" filter="wipe(left)">
                                      <p:cBhvr>
                                        <p:cTn id="7" dur="500"/>
                                        <p:tgtEl>
                                          <p:spTgt spid="101406">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01404"/>
                                        </p:tgtEl>
                                        <p:attrNameLst>
                                          <p:attrName>style.visibility</p:attrName>
                                        </p:attrNameLst>
                                      </p:cBhvr>
                                      <p:to>
                                        <p:strVal val="visible"/>
                                      </p:to>
                                    </p:set>
                                    <p:animEffect transition="in" filter="wipe(up)">
                                      <p:cBhvr>
                                        <p:cTn id="12" dur="500"/>
                                        <p:tgtEl>
                                          <p:spTgt spid="10140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101402"/>
                                        </p:tgtEl>
                                        <p:attrNameLst>
                                          <p:attrName>style.visibility</p:attrName>
                                        </p:attrNameLst>
                                      </p:cBhvr>
                                      <p:to>
                                        <p:strVal val="visible"/>
                                      </p:to>
                                    </p:set>
                                    <p:animEffect transition="in" filter="wipe(up)">
                                      <p:cBhvr>
                                        <p:cTn id="17" dur="500"/>
                                        <p:tgtEl>
                                          <p:spTgt spid="10140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2" fill="hold" nodeType="clickEffect">
                                  <p:stCondLst>
                                    <p:cond delay="0"/>
                                  </p:stCondLst>
                                  <p:childTnLst>
                                    <p:set>
                                      <p:cBhvr>
                                        <p:cTn id="21" dur="1" fill="hold">
                                          <p:stCondLst>
                                            <p:cond delay="0"/>
                                          </p:stCondLst>
                                        </p:cTn>
                                        <p:tgtEl>
                                          <p:spTgt spid="101403"/>
                                        </p:tgtEl>
                                        <p:attrNameLst>
                                          <p:attrName>style.visibility</p:attrName>
                                        </p:attrNameLst>
                                      </p:cBhvr>
                                      <p:to>
                                        <p:strVal val="visible"/>
                                      </p:to>
                                    </p:set>
                                    <p:animEffect transition="in" filter="wipe(right)">
                                      <p:cBhvr>
                                        <p:cTn id="22" dur="500"/>
                                        <p:tgtEl>
                                          <p:spTgt spid="1014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406"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6456" name="Group 24"/>
          <p:cNvGrpSpPr>
            <a:grpSpLocks/>
          </p:cNvGrpSpPr>
          <p:nvPr/>
        </p:nvGrpSpPr>
        <p:grpSpPr bwMode="auto">
          <a:xfrm>
            <a:off x="236243" y="1184276"/>
            <a:ext cx="2932113" cy="4348163"/>
            <a:chOff x="144" y="1440"/>
            <a:chExt cx="1847" cy="2739"/>
          </a:xfrm>
        </p:grpSpPr>
        <p:graphicFrame>
          <p:nvGraphicFramePr>
            <p:cNvPr id="146440" name="Object 8"/>
            <p:cNvGraphicFramePr>
              <a:graphicFrameLocks noChangeAspect="1"/>
            </p:cNvGraphicFramePr>
            <p:nvPr/>
          </p:nvGraphicFramePr>
          <p:xfrm>
            <a:off x="144" y="1872"/>
            <a:ext cx="1847" cy="2307"/>
          </p:xfrm>
          <a:graphic>
            <a:graphicData uri="http://schemas.openxmlformats.org/presentationml/2006/ole">
              <mc:AlternateContent xmlns:mc="http://schemas.openxmlformats.org/markup-compatibility/2006">
                <mc:Choice xmlns:v="urn:schemas-microsoft-com:vml" Requires="v">
                  <p:oleObj name="Worksheet" r:id="rId2" imgW="1838551" imgH="2295766" progId="Excel.Sheet.8">
                    <p:embed/>
                  </p:oleObj>
                </mc:Choice>
                <mc:Fallback>
                  <p:oleObj name="Worksheet" r:id="rId2" imgW="1838551" imgH="2295766" progId="Excel.Sheet.8">
                    <p:embed/>
                    <p:pic>
                      <p:nvPicPr>
                        <p:cNvPr id="146440" name="Object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4" y="1872"/>
                          <a:ext cx="1847" cy="230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46445" name="Text Box 13"/>
            <p:cNvSpPr txBox="1">
              <a:spLocks noChangeArrowheads="1"/>
            </p:cNvSpPr>
            <p:nvPr/>
          </p:nvSpPr>
          <p:spPr bwMode="auto">
            <a:xfrm>
              <a:off x="336" y="1440"/>
              <a:ext cx="1584" cy="51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a:t>Approximate Spot Rate of £</a:t>
              </a:r>
            </a:p>
          </p:txBody>
        </p:sp>
        <p:sp>
          <p:nvSpPr>
            <p:cNvPr id="146449" name="Text Box 17"/>
            <p:cNvSpPr txBox="1">
              <a:spLocks noChangeArrowheads="1"/>
            </p:cNvSpPr>
            <p:nvPr/>
          </p:nvSpPr>
          <p:spPr bwMode="auto">
            <a:xfrm>
              <a:off x="144" y="2010"/>
              <a:ext cx="196"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1800" b="0"/>
                <a:t>$</a:t>
              </a:r>
            </a:p>
          </p:txBody>
        </p:sp>
      </p:grpSp>
      <p:grpSp>
        <p:nvGrpSpPr>
          <p:cNvPr id="146458" name="Group 26"/>
          <p:cNvGrpSpPr>
            <a:grpSpLocks/>
          </p:cNvGrpSpPr>
          <p:nvPr/>
        </p:nvGrpSpPr>
        <p:grpSpPr bwMode="auto">
          <a:xfrm>
            <a:off x="6033525" y="1079501"/>
            <a:ext cx="2789372" cy="4653755"/>
            <a:chOff x="3598" y="1056"/>
            <a:chExt cx="1933" cy="3120"/>
          </a:xfrm>
        </p:grpSpPr>
        <p:graphicFrame>
          <p:nvGraphicFramePr>
            <p:cNvPr id="146442" name="Object 10"/>
            <p:cNvGraphicFramePr>
              <a:graphicFrameLocks noChangeAspect="1"/>
            </p:cNvGraphicFramePr>
            <p:nvPr/>
          </p:nvGraphicFramePr>
          <p:xfrm>
            <a:off x="3600" y="1872"/>
            <a:ext cx="1931" cy="2304"/>
          </p:xfrm>
          <a:graphic>
            <a:graphicData uri="http://schemas.openxmlformats.org/presentationml/2006/ole">
              <mc:AlternateContent xmlns:mc="http://schemas.openxmlformats.org/markup-compatibility/2006">
                <mc:Choice xmlns:v="urn:schemas-microsoft-com:vml" Requires="v">
                  <p:oleObj name="Worksheet" r:id="rId4" imgW="1924501" imgH="2295766" progId="Excel.Sheet.8">
                    <p:embed/>
                  </p:oleObj>
                </mc:Choice>
                <mc:Fallback>
                  <p:oleObj name="Worksheet" r:id="rId4" imgW="1924501" imgH="2295766" progId="Excel.Sheet.8">
                    <p:embed/>
                    <p:pic>
                      <p:nvPicPr>
                        <p:cNvPr id="146442" name="Object 10"/>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00" y="1872"/>
                          <a:ext cx="1931" cy="23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46447" name="Text Box 15"/>
            <p:cNvSpPr txBox="1">
              <a:spLocks noChangeArrowheads="1"/>
            </p:cNvSpPr>
            <p:nvPr/>
          </p:nvSpPr>
          <p:spPr bwMode="auto">
            <a:xfrm>
              <a:off x="3744" y="1056"/>
              <a:ext cx="1728" cy="97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dirty="0"/>
                <a:t>Approximate £ that could be Purchased with $10,000</a:t>
              </a:r>
            </a:p>
          </p:txBody>
        </p:sp>
        <p:sp>
          <p:nvSpPr>
            <p:cNvPr id="146450" name="Text Box 18"/>
            <p:cNvSpPr txBox="1">
              <a:spLocks noChangeArrowheads="1"/>
            </p:cNvSpPr>
            <p:nvPr/>
          </p:nvSpPr>
          <p:spPr bwMode="auto">
            <a:xfrm>
              <a:off x="3598" y="2012"/>
              <a:ext cx="196"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1800" b="0"/>
                <a:t>£</a:t>
              </a:r>
            </a:p>
          </p:txBody>
        </p:sp>
      </p:grpSp>
      <p:grpSp>
        <p:nvGrpSpPr>
          <p:cNvPr id="146457" name="Group 25"/>
          <p:cNvGrpSpPr>
            <a:grpSpLocks/>
          </p:cNvGrpSpPr>
          <p:nvPr/>
        </p:nvGrpSpPr>
        <p:grpSpPr bwMode="auto">
          <a:xfrm>
            <a:off x="2934859" y="1184276"/>
            <a:ext cx="2914650" cy="4343400"/>
            <a:chOff x="1872" y="1440"/>
            <a:chExt cx="1836" cy="2736"/>
          </a:xfrm>
        </p:grpSpPr>
        <p:graphicFrame>
          <p:nvGraphicFramePr>
            <p:cNvPr id="146441" name="Object 9"/>
            <p:cNvGraphicFramePr>
              <a:graphicFrameLocks noChangeAspect="1"/>
            </p:cNvGraphicFramePr>
            <p:nvPr/>
          </p:nvGraphicFramePr>
          <p:xfrm>
            <a:off x="1872" y="1872"/>
            <a:ext cx="1836" cy="2304"/>
          </p:xfrm>
          <a:graphic>
            <a:graphicData uri="http://schemas.openxmlformats.org/presentationml/2006/ole">
              <mc:AlternateContent xmlns:mc="http://schemas.openxmlformats.org/markup-compatibility/2006">
                <mc:Choice xmlns:v="urn:schemas-microsoft-com:vml" Requires="v">
                  <p:oleObj name="Worksheet" r:id="rId6" imgW="1829161" imgH="2295766" progId="Excel.Sheet.8">
                    <p:embed/>
                  </p:oleObj>
                </mc:Choice>
                <mc:Fallback>
                  <p:oleObj name="Worksheet" r:id="rId6" imgW="1829161" imgH="2295766" progId="Excel.Sheet.8">
                    <p:embed/>
                    <p:pic>
                      <p:nvPicPr>
                        <p:cNvPr id="146441" name="Object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872" y="1872"/>
                          <a:ext cx="1836" cy="23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46446" name="Text Box 14"/>
            <p:cNvSpPr txBox="1">
              <a:spLocks noChangeArrowheads="1"/>
            </p:cNvSpPr>
            <p:nvPr/>
          </p:nvSpPr>
          <p:spPr bwMode="auto">
            <a:xfrm>
              <a:off x="2064" y="1440"/>
              <a:ext cx="1584" cy="51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r>
                <a:rPr lang="en-US" altLang="en-US"/>
                <a:t>Approximate Annual % </a:t>
              </a:r>
              <a:r>
                <a:rPr lang="en-US" altLang="en-US">
                  <a:latin typeface="Symbol" panose="05050102010706020507" pitchFamily="18" charset="2"/>
                </a:rPr>
                <a:t>D</a:t>
              </a:r>
              <a:endParaRPr lang="en-US" altLang="en-US"/>
            </a:p>
          </p:txBody>
        </p:sp>
        <p:sp>
          <p:nvSpPr>
            <p:cNvPr id="146451" name="Text Box 19"/>
            <p:cNvSpPr txBox="1">
              <a:spLocks noChangeArrowheads="1"/>
            </p:cNvSpPr>
            <p:nvPr/>
          </p:nvSpPr>
          <p:spPr bwMode="auto">
            <a:xfrm>
              <a:off x="2200" y="2009"/>
              <a:ext cx="244" cy="2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r>
                <a:rPr lang="en-US" altLang="en-US" sz="1800" b="0"/>
                <a:t>%</a:t>
              </a:r>
            </a:p>
          </p:txBody>
        </p:sp>
        <p:sp>
          <p:nvSpPr>
            <p:cNvPr id="146452" name="Line 20"/>
            <p:cNvSpPr>
              <a:spLocks noChangeShapeType="1"/>
            </p:cNvSpPr>
            <p:nvPr/>
          </p:nvSpPr>
          <p:spPr bwMode="auto">
            <a:xfrm>
              <a:off x="2334" y="2934"/>
              <a:ext cx="1248"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a:p>
          </p:txBody>
        </p:sp>
      </p:grpSp>
      <p:sp>
        <p:nvSpPr>
          <p:cNvPr id="146454" name="Rectangle 22"/>
          <p:cNvSpPr>
            <a:spLocks noGrp="1" noChangeArrowheads="1"/>
          </p:cNvSpPr>
          <p:nvPr>
            <p:ph type="title"/>
          </p:nvPr>
        </p:nvSpPr>
        <p:spPr>
          <a:xfrm>
            <a:off x="236243" y="274638"/>
            <a:ext cx="8450557" cy="909638"/>
          </a:xfrm>
        </p:spPr>
        <p:txBody>
          <a:bodyPr/>
          <a:lstStyle/>
          <a:p>
            <a:pPr>
              <a:lnSpc>
                <a:spcPct val="90000"/>
              </a:lnSpc>
            </a:pPr>
            <a:r>
              <a:rPr lang="en-US" altLang="en-US" sz="3200" b="1" dirty="0"/>
              <a:t>Fluctuation of the British Pound Over Time</a:t>
            </a:r>
          </a:p>
        </p:txBody>
      </p:sp>
    </p:spTree>
    <p:extLst>
      <p:ext uri="{BB962C8B-B14F-4D97-AF65-F5344CB8AC3E}">
        <p14:creationId xmlns:p14="http://schemas.microsoft.com/office/powerpoint/2010/main" val="19268266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46456"/>
                                        </p:tgtEl>
                                        <p:attrNameLst>
                                          <p:attrName>style.visibility</p:attrName>
                                        </p:attrNameLst>
                                      </p:cBhvr>
                                      <p:to>
                                        <p:strVal val="visible"/>
                                      </p:to>
                                    </p:set>
                                    <p:animEffect transition="in" filter="wipe(up)">
                                      <p:cBhvr>
                                        <p:cTn id="7" dur="500"/>
                                        <p:tgtEl>
                                          <p:spTgt spid="14645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46457"/>
                                        </p:tgtEl>
                                        <p:attrNameLst>
                                          <p:attrName>style.visibility</p:attrName>
                                        </p:attrNameLst>
                                      </p:cBhvr>
                                      <p:to>
                                        <p:strVal val="visible"/>
                                      </p:to>
                                    </p:set>
                                    <p:animEffect transition="in" filter="wipe(up)">
                                      <p:cBhvr>
                                        <p:cTn id="12" dur="500"/>
                                        <p:tgtEl>
                                          <p:spTgt spid="146457"/>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nodeType="clickEffect">
                                  <p:stCondLst>
                                    <p:cond delay="0"/>
                                  </p:stCondLst>
                                  <p:childTnLst>
                                    <p:set>
                                      <p:cBhvr>
                                        <p:cTn id="16" dur="1" fill="hold">
                                          <p:stCondLst>
                                            <p:cond delay="0"/>
                                          </p:stCondLst>
                                        </p:cTn>
                                        <p:tgtEl>
                                          <p:spTgt spid="146458"/>
                                        </p:tgtEl>
                                        <p:attrNameLst>
                                          <p:attrName>style.visibility</p:attrName>
                                        </p:attrNameLst>
                                      </p:cBhvr>
                                      <p:to>
                                        <p:strVal val="visible"/>
                                      </p:to>
                                    </p:set>
                                    <p:animEffect transition="in" filter="wipe(up)">
                                      <p:cBhvr>
                                        <p:cTn id="17" dur="500"/>
                                        <p:tgtEl>
                                          <p:spTgt spid="1464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405" name="Rectangle 29"/>
          <p:cNvSpPr>
            <a:spLocks noGrp="1" noChangeArrowheads="1"/>
          </p:cNvSpPr>
          <p:nvPr>
            <p:ph type="title"/>
          </p:nvPr>
        </p:nvSpPr>
        <p:spPr>
          <a:xfrm>
            <a:off x="685800" y="187325"/>
            <a:ext cx="7772400" cy="685800"/>
          </a:xfrm>
        </p:spPr>
        <p:txBody>
          <a:bodyPr/>
          <a:lstStyle/>
          <a:p>
            <a:r>
              <a:rPr lang="en-US" altLang="en-US" sz="3200" b="1" dirty="0"/>
              <a:t>Exchange Rate Depreciation</a:t>
            </a:r>
          </a:p>
        </p:txBody>
      </p:sp>
      <p:sp>
        <p:nvSpPr>
          <p:cNvPr id="101406" name="Rectangle 30"/>
          <p:cNvSpPr>
            <a:spLocks noGrp="1" noChangeArrowheads="1"/>
          </p:cNvSpPr>
          <p:nvPr>
            <p:ph type="body" idx="1"/>
          </p:nvPr>
        </p:nvSpPr>
        <p:spPr>
          <a:xfrm>
            <a:off x="685800" y="952500"/>
            <a:ext cx="7772400" cy="4542778"/>
          </a:xfrm>
        </p:spPr>
        <p:txBody>
          <a:bodyPr/>
          <a:lstStyle/>
          <a:p>
            <a:pPr algn="just">
              <a:buFont typeface="Wingdings" panose="05000000000000000000" pitchFamily="2" charset="2"/>
              <a:buChar char="§"/>
            </a:pPr>
            <a:r>
              <a:rPr lang="en-GB" altLang="en-US" dirty="0"/>
              <a:t>Depreciation is a decrease in the value of a currency relative to another currency.</a:t>
            </a:r>
          </a:p>
          <a:p>
            <a:pPr algn="just">
              <a:buFont typeface="Wingdings" panose="05000000000000000000" pitchFamily="2" charset="2"/>
              <a:buChar char="§"/>
            </a:pPr>
            <a:endParaRPr lang="en-GB" altLang="en-US" dirty="0"/>
          </a:p>
          <a:p>
            <a:pPr algn="just">
              <a:buFont typeface="Wingdings" panose="05000000000000000000" pitchFamily="2" charset="2"/>
              <a:buChar char="§"/>
            </a:pPr>
            <a:r>
              <a:rPr lang="en-GB" altLang="en-US" dirty="0"/>
              <a:t>A depreciated currency is less valuable (less expensive) and therefore can be exchanged for (can buy) a smaller amount of foreign currency.</a:t>
            </a:r>
          </a:p>
          <a:p>
            <a:pPr algn="just">
              <a:buFont typeface="Wingdings" panose="05000000000000000000" pitchFamily="2" charset="2"/>
              <a:buChar char="§"/>
            </a:pPr>
            <a:endParaRPr lang="en-GB" altLang="en-US" dirty="0"/>
          </a:p>
          <a:p>
            <a:pPr algn="just">
              <a:buFont typeface="Wingdings" panose="05000000000000000000" pitchFamily="2" charset="2"/>
              <a:buChar char="§"/>
            </a:pPr>
            <a:r>
              <a:rPr lang="en-GB" altLang="en-US" dirty="0"/>
              <a:t>$1/£1 → $1.20/£1 means that the dollar has depreciated against the GBP. It now takes $1.20 to buy one GBP, so that the dollar is less valuable.</a:t>
            </a:r>
            <a:endParaRPr lang="en-US" altLang="en-US" dirty="0"/>
          </a:p>
        </p:txBody>
      </p:sp>
    </p:spTree>
    <p:extLst>
      <p:ext uri="{BB962C8B-B14F-4D97-AF65-F5344CB8AC3E}">
        <p14:creationId xmlns:p14="http://schemas.microsoft.com/office/powerpoint/2010/main" val="303921750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01406">
                                            <p:txEl>
                                              <p:pRg st="0" end="0"/>
                                            </p:txEl>
                                          </p:spTgt>
                                        </p:tgtEl>
                                        <p:attrNameLst>
                                          <p:attrName>style.visibility</p:attrName>
                                        </p:attrNameLst>
                                      </p:cBhvr>
                                      <p:to>
                                        <p:strVal val="visible"/>
                                      </p:to>
                                    </p:set>
                                    <p:animEffect transition="in" filter="wipe(left)">
                                      <p:cBhvr>
                                        <p:cTn id="7" dur="500"/>
                                        <p:tgtEl>
                                          <p:spTgt spid="10140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1406">
                                            <p:txEl>
                                              <p:pRg st="2" end="2"/>
                                            </p:txEl>
                                          </p:spTgt>
                                        </p:tgtEl>
                                        <p:attrNameLst>
                                          <p:attrName>style.visibility</p:attrName>
                                        </p:attrNameLst>
                                      </p:cBhvr>
                                      <p:to>
                                        <p:strVal val="visible"/>
                                      </p:to>
                                    </p:set>
                                    <p:animEffect transition="in" filter="wipe(left)">
                                      <p:cBhvr>
                                        <p:cTn id="12" dur="500"/>
                                        <p:tgtEl>
                                          <p:spTgt spid="10140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01406">
                                            <p:txEl>
                                              <p:pRg st="4" end="4"/>
                                            </p:txEl>
                                          </p:spTgt>
                                        </p:tgtEl>
                                        <p:attrNameLst>
                                          <p:attrName>style.visibility</p:attrName>
                                        </p:attrNameLst>
                                      </p:cBhvr>
                                      <p:to>
                                        <p:strVal val="visible"/>
                                      </p:to>
                                    </p:set>
                                    <p:animEffect transition="in" filter="wipe(left)">
                                      <p:cBhvr>
                                        <p:cTn id="17" dur="500"/>
                                        <p:tgtEl>
                                          <p:spTgt spid="10140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406"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405" name="Rectangle 29"/>
          <p:cNvSpPr>
            <a:spLocks noGrp="1" noChangeArrowheads="1"/>
          </p:cNvSpPr>
          <p:nvPr>
            <p:ph type="title"/>
          </p:nvPr>
        </p:nvSpPr>
        <p:spPr>
          <a:xfrm>
            <a:off x="685800" y="187325"/>
            <a:ext cx="7772400" cy="685800"/>
          </a:xfrm>
        </p:spPr>
        <p:txBody>
          <a:bodyPr/>
          <a:lstStyle/>
          <a:p>
            <a:r>
              <a:rPr lang="en-US" altLang="en-US" sz="3200" b="1" dirty="0"/>
              <a:t>Exchange Rate Depreciation Example</a:t>
            </a:r>
          </a:p>
        </p:txBody>
      </p:sp>
      <p:sp>
        <p:nvSpPr>
          <p:cNvPr id="101406" name="Rectangle 30"/>
          <p:cNvSpPr>
            <a:spLocks noGrp="1" noChangeArrowheads="1"/>
          </p:cNvSpPr>
          <p:nvPr>
            <p:ph type="body" idx="1"/>
          </p:nvPr>
        </p:nvSpPr>
        <p:spPr>
          <a:xfrm>
            <a:off x="319596" y="952500"/>
            <a:ext cx="8460420" cy="4738086"/>
          </a:xfrm>
        </p:spPr>
        <p:txBody>
          <a:bodyPr/>
          <a:lstStyle/>
          <a:p>
            <a:pPr algn="just">
              <a:buFont typeface="Wingdings" panose="05000000000000000000" pitchFamily="2" charset="2"/>
              <a:buChar char="§"/>
            </a:pPr>
            <a:r>
              <a:rPr lang="en-GB" altLang="en-US" sz="1800" dirty="0"/>
              <a:t>U.S. dollar (US$) to the Canadian dollar (CAD$)</a:t>
            </a:r>
          </a:p>
          <a:p>
            <a:pPr algn="just">
              <a:buFont typeface="Wingdings" panose="05000000000000000000" pitchFamily="2" charset="2"/>
              <a:buChar char="§"/>
            </a:pPr>
            <a:endParaRPr lang="en-GB" altLang="en-US" sz="1800" dirty="0"/>
          </a:p>
          <a:p>
            <a:pPr algn="just">
              <a:buFont typeface="Wingdings" panose="05000000000000000000" pitchFamily="2" charset="2"/>
              <a:buChar char="§"/>
            </a:pPr>
            <a:r>
              <a:rPr lang="en-GB" altLang="en-US" sz="1800" dirty="0"/>
              <a:t>On January 6, 2010, C$/US$ = 1.03</a:t>
            </a:r>
          </a:p>
          <a:p>
            <a:pPr algn="just">
              <a:buFont typeface="Wingdings" panose="05000000000000000000" pitchFamily="2" charset="2"/>
              <a:buChar char="§"/>
            </a:pPr>
            <a:r>
              <a:rPr lang="en-GB" altLang="en-US" sz="1800" dirty="0"/>
              <a:t>On January 6, 2009, C$/US$ = 1.19</a:t>
            </a:r>
          </a:p>
          <a:p>
            <a:pPr algn="just">
              <a:buFont typeface="Wingdings" panose="05000000000000000000" pitchFamily="2" charset="2"/>
              <a:buChar char="§"/>
            </a:pPr>
            <a:r>
              <a:rPr lang="en-GB" altLang="en-US" sz="1800" dirty="0"/>
              <a:t>Use the percentage change formula –</a:t>
            </a:r>
          </a:p>
          <a:p>
            <a:pPr marL="0" indent="0" algn="just">
              <a:buNone/>
            </a:pPr>
            <a:endParaRPr lang="en-GB" altLang="en-US" sz="1800" dirty="0"/>
          </a:p>
          <a:p>
            <a:pPr marL="0" indent="0" algn="ctr">
              <a:buNone/>
            </a:pPr>
            <a:r>
              <a:rPr lang="en-GB" altLang="en-US" sz="1800" b="1" dirty="0">
                <a:solidFill>
                  <a:srgbClr val="FF0000"/>
                </a:solidFill>
              </a:rPr>
              <a:t>(new value − old value)/old value, </a:t>
            </a:r>
          </a:p>
          <a:p>
            <a:pPr marL="0" indent="0" algn="ctr">
              <a:buNone/>
            </a:pPr>
            <a:r>
              <a:rPr lang="en-GB" altLang="en-US" sz="1800" b="1" dirty="0">
                <a:solidFill>
                  <a:srgbClr val="FF0000"/>
                </a:solidFill>
              </a:rPr>
              <a:t>And Multiply by 100 to write as a percentage to get</a:t>
            </a:r>
          </a:p>
          <a:p>
            <a:pPr marL="0" indent="0" algn="ctr">
              <a:buNone/>
            </a:pPr>
            <a:endParaRPr lang="en-GB" altLang="en-US" sz="1800" b="1" dirty="0">
              <a:solidFill>
                <a:srgbClr val="FF0000"/>
              </a:solidFill>
            </a:endParaRPr>
          </a:p>
          <a:p>
            <a:pPr marL="0" indent="0" algn="ctr">
              <a:buNone/>
            </a:pPr>
            <a:r>
              <a:rPr lang="en-GB" altLang="en-US" sz="1800" b="1" dirty="0">
                <a:solidFill>
                  <a:srgbClr val="0070C0"/>
                </a:solidFill>
              </a:rPr>
              <a:t>(1.03 – 1.19)/1.19 = -0.134 x 100 = -13.4%</a:t>
            </a:r>
          </a:p>
          <a:p>
            <a:pPr marL="0" indent="0" algn="ctr">
              <a:buNone/>
            </a:pPr>
            <a:endParaRPr lang="en-GB" altLang="en-US" sz="1800" b="1" dirty="0">
              <a:solidFill>
                <a:srgbClr val="0070C0"/>
              </a:solidFill>
            </a:endParaRPr>
          </a:p>
          <a:p>
            <a:pPr algn="just">
              <a:buFont typeface="Wingdings" panose="05000000000000000000" pitchFamily="2" charset="2"/>
              <a:buChar char="Ø"/>
            </a:pPr>
            <a:r>
              <a:rPr lang="en-GB" altLang="en-US" sz="1800" b="1" dirty="0">
                <a:solidFill>
                  <a:srgbClr val="00B050"/>
                </a:solidFill>
              </a:rPr>
              <a:t>Canadian dollar depreciated against the US$ over the past year as for the same amount of Canadian dollar, it is now worth 0.134 fewer US$. </a:t>
            </a:r>
          </a:p>
          <a:p>
            <a:pPr algn="just">
              <a:buFont typeface="Wingdings" panose="05000000000000000000" pitchFamily="2" charset="2"/>
              <a:buChar char="Ø"/>
            </a:pPr>
            <a:r>
              <a:rPr lang="en-GB" altLang="en-US" sz="1800" b="1" dirty="0">
                <a:solidFill>
                  <a:srgbClr val="00B050"/>
                </a:solidFill>
              </a:rPr>
              <a:t>Percentage depreciation of CAD$ against US$ -13.4%</a:t>
            </a:r>
          </a:p>
          <a:p>
            <a:pPr marL="0" indent="0" algn="just">
              <a:buNone/>
            </a:pPr>
            <a:endParaRPr lang="en-US" altLang="en-US" dirty="0"/>
          </a:p>
        </p:txBody>
      </p:sp>
    </p:spTree>
    <p:extLst>
      <p:ext uri="{BB962C8B-B14F-4D97-AF65-F5344CB8AC3E}">
        <p14:creationId xmlns:p14="http://schemas.microsoft.com/office/powerpoint/2010/main" val="352229815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1406"/>
                                        </p:tgtEl>
                                        <p:attrNameLst>
                                          <p:attrName>style.visibility</p:attrName>
                                        </p:attrNameLst>
                                      </p:cBhvr>
                                      <p:to>
                                        <p:strVal val="visible"/>
                                      </p:to>
                                    </p:set>
                                    <p:animEffect transition="in" filter="fade">
                                      <p:cBhvr>
                                        <p:cTn id="7" dur="500"/>
                                        <p:tgtEl>
                                          <p:spTgt spid="10140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1406">
                                            <p:txEl>
                                              <p:pRg st="0" end="0"/>
                                            </p:txEl>
                                          </p:spTgt>
                                        </p:tgtEl>
                                        <p:attrNameLst>
                                          <p:attrName>style.visibility</p:attrName>
                                        </p:attrNameLst>
                                      </p:cBhvr>
                                      <p:to>
                                        <p:strVal val="visible"/>
                                      </p:to>
                                    </p:set>
                                    <p:animEffect transition="in" filter="fade">
                                      <p:cBhvr>
                                        <p:cTn id="12" dur="500"/>
                                        <p:tgtEl>
                                          <p:spTgt spid="101406">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01406">
                                            <p:txEl>
                                              <p:pRg st="2" end="2"/>
                                            </p:txEl>
                                          </p:spTgt>
                                        </p:tgtEl>
                                        <p:attrNameLst>
                                          <p:attrName>style.visibility</p:attrName>
                                        </p:attrNameLst>
                                      </p:cBhvr>
                                      <p:to>
                                        <p:strVal val="visible"/>
                                      </p:to>
                                    </p:set>
                                    <p:animEffect transition="in" filter="fade">
                                      <p:cBhvr>
                                        <p:cTn id="15" dur="500"/>
                                        <p:tgtEl>
                                          <p:spTgt spid="101406">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01406">
                                            <p:txEl>
                                              <p:pRg st="3" end="3"/>
                                            </p:txEl>
                                          </p:spTgt>
                                        </p:tgtEl>
                                        <p:attrNameLst>
                                          <p:attrName>style.visibility</p:attrName>
                                        </p:attrNameLst>
                                      </p:cBhvr>
                                      <p:to>
                                        <p:strVal val="visible"/>
                                      </p:to>
                                    </p:set>
                                    <p:animEffect transition="in" filter="fade">
                                      <p:cBhvr>
                                        <p:cTn id="18" dur="500"/>
                                        <p:tgtEl>
                                          <p:spTgt spid="101406">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01406">
                                            <p:txEl>
                                              <p:pRg st="4" end="4"/>
                                            </p:txEl>
                                          </p:spTgt>
                                        </p:tgtEl>
                                        <p:attrNameLst>
                                          <p:attrName>style.visibility</p:attrName>
                                        </p:attrNameLst>
                                      </p:cBhvr>
                                      <p:to>
                                        <p:strVal val="visible"/>
                                      </p:to>
                                    </p:set>
                                    <p:animEffect transition="in" filter="fade">
                                      <p:cBhvr>
                                        <p:cTn id="21" dur="500"/>
                                        <p:tgtEl>
                                          <p:spTgt spid="101406">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101406">
                                            <p:txEl>
                                              <p:pRg st="6" end="6"/>
                                            </p:txEl>
                                          </p:spTgt>
                                        </p:tgtEl>
                                        <p:attrNameLst>
                                          <p:attrName>style.visibility</p:attrName>
                                        </p:attrNameLst>
                                      </p:cBhvr>
                                      <p:to>
                                        <p:strVal val="visible"/>
                                      </p:to>
                                    </p:set>
                                    <p:animEffect transition="in" filter="wipe(down)">
                                      <p:cBhvr>
                                        <p:cTn id="26" dur="500"/>
                                        <p:tgtEl>
                                          <p:spTgt spid="101406">
                                            <p:txEl>
                                              <p:pRg st="6" end="6"/>
                                            </p:txEl>
                                          </p:spTgt>
                                        </p:tgtEl>
                                      </p:cBhvr>
                                    </p:animEffect>
                                  </p:childTnLst>
                                </p:cTn>
                              </p:par>
                              <p:par>
                                <p:cTn id="27" presetID="22" presetClass="entr" presetSubtype="4" fill="hold" nodeType="withEffect">
                                  <p:stCondLst>
                                    <p:cond delay="0"/>
                                  </p:stCondLst>
                                  <p:childTnLst>
                                    <p:set>
                                      <p:cBhvr>
                                        <p:cTn id="28" dur="1" fill="hold">
                                          <p:stCondLst>
                                            <p:cond delay="0"/>
                                          </p:stCondLst>
                                        </p:cTn>
                                        <p:tgtEl>
                                          <p:spTgt spid="101406">
                                            <p:txEl>
                                              <p:pRg st="7" end="7"/>
                                            </p:txEl>
                                          </p:spTgt>
                                        </p:tgtEl>
                                        <p:attrNameLst>
                                          <p:attrName>style.visibility</p:attrName>
                                        </p:attrNameLst>
                                      </p:cBhvr>
                                      <p:to>
                                        <p:strVal val="visible"/>
                                      </p:to>
                                    </p:set>
                                    <p:animEffect transition="in" filter="wipe(down)">
                                      <p:cBhvr>
                                        <p:cTn id="29" dur="500"/>
                                        <p:tgtEl>
                                          <p:spTgt spid="101406">
                                            <p:txEl>
                                              <p:pRg st="7" end="7"/>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101406">
                                            <p:txEl>
                                              <p:pRg st="9" end="9"/>
                                            </p:txEl>
                                          </p:spTgt>
                                        </p:tgtEl>
                                        <p:attrNameLst>
                                          <p:attrName>style.visibility</p:attrName>
                                        </p:attrNameLst>
                                      </p:cBhvr>
                                      <p:to>
                                        <p:strVal val="visible"/>
                                      </p:to>
                                    </p:set>
                                    <p:animEffect transition="in" filter="fade">
                                      <p:cBhvr>
                                        <p:cTn id="34" dur="1000"/>
                                        <p:tgtEl>
                                          <p:spTgt spid="101406">
                                            <p:txEl>
                                              <p:pRg st="9" end="9"/>
                                            </p:txEl>
                                          </p:spTgt>
                                        </p:tgtEl>
                                      </p:cBhvr>
                                    </p:animEffect>
                                    <p:anim calcmode="lin" valueType="num">
                                      <p:cBhvr>
                                        <p:cTn id="35" dur="1000" fill="hold"/>
                                        <p:tgtEl>
                                          <p:spTgt spid="101406">
                                            <p:txEl>
                                              <p:pRg st="9" end="9"/>
                                            </p:txEl>
                                          </p:spTgt>
                                        </p:tgtEl>
                                        <p:attrNameLst>
                                          <p:attrName>ppt_x</p:attrName>
                                        </p:attrNameLst>
                                      </p:cBhvr>
                                      <p:tavLst>
                                        <p:tav tm="0">
                                          <p:val>
                                            <p:strVal val="#ppt_x"/>
                                          </p:val>
                                        </p:tav>
                                        <p:tav tm="100000">
                                          <p:val>
                                            <p:strVal val="#ppt_x"/>
                                          </p:val>
                                        </p:tav>
                                      </p:tavLst>
                                    </p:anim>
                                    <p:anim calcmode="lin" valueType="num">
                                      <p:cBhvr>
                                        <p:cTn id="36" dur="1000" fill="hold"/>
                                        <p:tgtEl>
                                          <p:spTgt spid="101406">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4" presetClass="entr" presetSubtype="10" fill="hold" nodeType="clickEffect">
                                  <p:stCondLst>
                                    <p:cond delay="0"/>
                                  </p:stCondLst>
                                  <p:childTnLst>
                                    <p:set>
                                      <p:cBhvr>
                                        <p:cTn id="40" dur="1" fill="hold">
                                          <p:stCondLst>
                                            <p:cond delay="0"/>
                                          </p:stCondLst>
                                        </p:cTn>
                                        <p:tgtEl>
                                          <p:spTgt spid="101406">
                                            <p:txEl>
                                              <p:pRg st="11" end="11"/>
                                            </p:txEl>
                                          </p:spTgt>
                                        </p:tgtEl>
                                        <p:attrNameLst>
                                          <p:attrName>style.visibility</p:attrName>
                                        </p:attrNameLst>
                                      </p:cBhvr>
                                      <p:to>
                                        <p:strVal val="visible"/>
                                      </p:to>
                                    </p:set>
                                    <p:animEffect transition="in" filter="randombar(horizontal)">
                                      <p:cBhvr>
                                        <p:cTn id="41" dur="500"/>
                                        <p:tgtEl>
                                          <p:spTgt spid="101406">
                                            <p:txEl>
                                              <p:pRg st="11" end="11"/>
                                            </p:txEl>
                                          </p:spTgt>
                                        </p:tgtEl>
                                      </p:cBhvr>
                                    </p:animEffect>
                                  </p:childTnLst>
                                </p:cTn>
                              </p:par>
                              <p:par>
                                <p:cTn id="42" presetID="14" presetClass="entr" presetSubtype="10" fill="hold" nodeType="withEffect">
                                  <p:stCondLst>
                                    <p:cond delay="0"/>
                                  </p:stCondLst>
                                  <p:childTnLst>
                                    <p:set>
                                      <p:cBhvr>
                                        <p:cTn id="43" dur="1" fill="hold">
                                          <p:stCondLst>
                                            <p:cond delay="0"/>
                                          </p:stCondLst>
                                        </p:cTn>
                                        <p:tgtEl>
                                          <p:spTgt spid="101406">
                                            <p:txEl>
                                              <p:pRg st="12" end="12"/>
                                            </p:txEl>
                                          </p:spTgt>
                                        </p:tgtEl>
                                        <p:attrNameLst>
                                          <p:attrName>style.visibility</p:attrName>
                                        </p:attrNameLst>
                                      </p:cBhvr>
                                      <p:to>
                                        <p:strVal val="visible"/>
                                      </p:to>
                                    </p:set>
                                    <p:animEffect transition="in" filter="randombar(horizontal)">
                                      <p:cBhvr>
                                        <p:cTn id="44" dur="500"/>
                                        <p:tgtEl>
                                          <p:spTgt spid="101406">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406" grpId="0"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405" name="Rectangle 29"/>
          <p:cNvSpPr>
            <a:spLocks noGrp="1" noChangeArrowheads="1"/>
          </p:cNvSpPr>
          <p:nvPr>
            <p:ph type="title"/>
          </p:nvPr>
        </p:nvSpPr>
        <p:spPr>
          <a:xfrm>
            <a:off x="685800" y="187325"/>
            <a:ext cx="7772400" cy="685800"/>
          </a:xfrm>
        </p:spPr>
        <p:txBody>
          <a:bodyPr/>
          <a:lstStyle/>
          <a:p>
            <a:r>
              <a:rPr lang="en-US" altLang="en-US" sz="3200" b="1" dirty="0"/>
              <a:t>Exchange Rate Appreciation</a:t>
            </a:r>
          </a:p>
        </p:txBody>
      </p:sp>
      <p:sp>
        <p:nvSpPr>
          <p:cNvPr id="101406" name="Rectangle 30"/>
          <p:cNvSpPr>
            <a:spLocks noGrp="1" noChangeArrowheads="1"/>
          </p:cNvSpPr>
          <p:nvPr>
            <p:ph type="body" idx="1"/>
          </p:nvPr>
        </p:nvSpPr>
        <p:spPr>
          <a:xfrm>
            <a:off x="685800" y="952500"/>
            <a:ext cx="7772400" cy="4542778"/>
          </a:xfrm>
        </p:spPr>
        <p:txBody>
          <a:bodyPr/>
          <a:lstStyle/>
          <a:p>
            <a:pPr algn="just">
              <a:buFont typeface="Wingdings" panose="05000000000000000000" pitchFamily="2" charset="2"/>
              <a:buChar char="§"/>
            </a:pPr>
            <a:r>
              <a:rPr lang="en-GB" altLang="en-US" dirty="0"/>
              <a:t>Appreciation is an increase in the value of a currency relative to another currency.</a:t>
            </a:r>
          </a:p>
          <a:p>
            <a:pPr algn="just">
              <a:buFont typeface="Wingdings" panose="05000000000000000000" pitchFamily="2" charset="2"/>
              <a:buChar char="§"/>
            </a:pPr>
            <a:endParaRPr lang="en-GB" altLang="en-US" dirty="0"/>
          </a:p>
          <a:p>
            <a:pPr algn="just">
              <a:buFont typeface="Wingdings" panose="05000000000000000000" pitchFamily="2" charset="2"/>
              <a:buChar char="§"/>
            </a:pPr>
            <a:r>
              <a:rPr lang="en-GB" altLang="en-US" dirty="0"/>
              <a:t>An appreciated currency is more valuable (more expensive) and therefore can be exchanged for (can buy) a larger amount of foreign currency.</a:t>
            </a:r>
          </a:p>
          <a:p>
            <a:pPr algn="just">
              <a:buFont typeface="Wingdings" panose="05000000000000000000" pitchFamily="2" charset="2"/>
              <a:buChar char="§"/>
            </a:pPr>
            <a:endParaRPr lang="en-GB" altLang="en-US" dirty="0"/>
          </a:p>
          <a:p>
            <a:pPr algn="just">
              <a:buFont typeface="Wingdings" panose="05000000000000000000" pitchFamily="2" charset="2"/>
              <a:buChar char="§"/>
            </a:pPr>
            <a:r>
              <a:rPr lang="en-GB" altLang="en-US" dirty="0"/>
              <a:t>$1/€1→ $0.90/€1 means that the dollar has appreciated against the euro. It now takes only $0.90 to buy one euro, so that the dollar is relatively more valuable.</a:t>
            </a:r>
            <a:endParaRPr lang="en-US" altLang="en-US" dirty="0"/>
          </a:p>
        </p:txBody>
      </p:sp>
    </p:spTree>
    <p:extLst>
      <p:ext uri="{BB962C8B-B14F-4D97-AF65-F5344CB8AC3E}">
        <p14:creationId xmlns:p14="http://schemas.microsoft.com/office/powerpoint/2010/main" val="2548517016"/>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1405" name="Rectangle 29"/>
          <p:cNvSpPr>
            <a:spLocks noGrp="1" noChangeArrowheads="1"/>
          </p:cNvSpPr>
          <p:nvPr>
            <p:ph type="title"/>
          </p:nvPr>
        </p:nvSpPr>
        <p:spPr>
          <a:xfrm>
            <a:off x="685800" y="187325"/>
            <a:ext cx="7772400" cy="685800"/>
          </a:xfrm>
        </p:spPr>
        <p:txBody>
          <a:bodyPr/>
          <a:lstStyle/>
          <a:p>
            <a:r>
              <a:rPr lang="en-US" altLang="en-US" sz="3200" b="1" dirty="0"/>
              <a:t>Exchange Rate Appreciation Example</a:t>
            </a:r>
          </a:p>
        </p:txBody>
      </p:sp>
      <p:sp>
        <p:nvSpPr>
          <p:cNvPr id="101406" name="Rectangle 30"/>
          <p:cNvSpPr>
            <a:spLocks noGrp="1" noChangeArrowheads="1"/>
          </p:cNvSpPr>
          <p:nvPr>
            <p:ph type="body" idx="1"/>
          </p:nvPr>
        </p:nvSpPr>
        <p:spPr>
          <a:xfrm>
            <a:off x="319596" y="952500"/>
            <a:ext cx="8460420" cy="4738086"/>
          </a:xfrm>
        </p:spPr>
        <p:txBody>
          <a:bodyPr/>
          <a:lstStyle/>
          <a:p>
            <a:pPr algn="just">
              <a:buFont typeface="Wingdings" panose="05000000000000000000" pitchFamily="2" charset="2"/>
              <a:buChar char="§"/>
            </a:pPr>
            <a:r>
              <a:rPr lang="en-GB" altLang="en-US" sz="1800" dirty="0"/>
              <a:t>U.S. dollar ($) to the Pakistani rupee (R)</a:t>
            </a:r>
          </a:p>
          <a:p>
            <a:pPr algn="just">
              <a:buFont typeface="Wingdings" panose="05000000000000000000" pitchFamily="2" charset="2"/>
              <a:buChar char="§"/>
            </a:pPr>
            <a:r>
              <a:rPr lang="en-GB" altLang="en-US" sz="1800" dirty="0"/>
              <a:t>On January 6, 2010, R/$ = 84.7</a:t>
            </a:r>
          </a:p>
          <a:p>
            <a:pPr algn="just">
              <a:buFont typeface="Wingdings" panose="05000000000000000000" pitchFamily="2" charset="2"/>
              <a:buChar char="§"/>
            </a:pPr>
            <a:r>
              <a:rPr lang="en-GB" altLang="en-US" sz="1800" dirty="0"/>
              <a:t>On January 6, 2009, R/$ = 79.1</a:t>
            </a:r>
          </a:p>
          <a:p>
            <a:pPr algn="just">
              <a:buFont typeface="Wingdings" panose="05000000000000000000" pitchFamily="2" charset="2"/>
              <a:buChar char="§"/>
            </a:pPr>
            <a:r>
              <a:rPr lang="en-GB" altLang="en-US" sz="1800" dirty="0"/>
              <a:t>Use the percentage change formula –</a:t>
            </a:r>
          </a:p>
          <a:p>
            <a:pPr marL="0" indent="0" algn="just">
              <a:buNone/>
            </a:pPr>
            <a:endParaRPr lang="en-GB" altLang="en-US" sz="1800" dirty="0"/>
          </a:p>
          <a:p>
            <a:pPr marL="0" indent="0" algn="ctr">
              <a:buNone/>
            </a:pPr>
            <a:r>
              <a:rPr lang="en-GB" altLang="en-US" sz="1800" b="1" dirty="0">
                <a:solidFill>
                  <a:srgbClr val="FF0000"/>
                </a:solidFill>
              </a:rPr>
              <a:t>(new value − old value)/old value, </a:t>
            </a:r>
          </a:p>
          <a:p>
            <a:pPr marL="0" indent="0" algn="ctr">
              <a:buNone/>
            </a:pPr>
            <a:r>
              <a:rPr lang="en-GB" altLang="en-US" sz="1800" b="1" dirty="0">
                <a:solidFill>
                  <a:srgbClr val="FF0000"/>
                </a:solidFill>
              </a:rPr>
              <a:t>And Multiply by 100 to write as a percentage to get</a:t>
            </a:r>
          </a:p>
          <a:p>
            <a:pPr marL="0" indent="0" algn="ctr">
              <a:buNone/>
            </a:pPr>
            <a:endParaRPr lang="en-GB" altLang="en-US" sz="1800" b="1" dirty="0">
              <a:solidFill>
                <a:srgbClr val="FF0000"/>
              </a:solidFill>
            </a:endParaRPr>
          </a:p>
          <a:p>
            <a:pPr marL="0" indent="0" algn="ctr">
              <a:buNone/>
            </a:pPr>
            <a:r>
              <a:rPr lang="en-GB" altLang="en-US" sz="1800" b="1" dirty="0">
                <a:solidFill>
                  <a:srgbClr val="0070C0"/>
                </a:solidFill>
              </a:rPr>
              <a:t>(84.7 – 79.1)/79.1 = 0.071 x 100 = +7.1%</a:t>
            </a:r>
          </a:p>
          <a:p>
            <a:pPr marL="0" indent="0" algn="ctr">
              <a:buNone/>
            </a:pPr>
            <a:endParaRPr lang="en-GB" altLang="en-US" sz="1800" b="1" dirty="0">
              <a:solidFill>
                <a:srgbClr val="0070C0"/>
              </a:solidFill>
            </a:endParaRPr>
          </a:p>
          <a:p>
            <a:pPr algn="just">
              <a:buFont typeface="Wingdings" panose="05000000000000000000" pitchFamily="2" charset="2"/>
              <a:buChar char="Ø"/>
            </a:pPr>
            <a:r>
              <a:rPr lang="en-GB" altLang="en-US" sz="1800" b="1" dirty="0">
                <a:solidFill>
                  <a:srgbClr val="00B050"/>
                </a:solidFill>
              </a:rPr>
              <a:t>U.S. dollar ($) appreciated against the Pakistani rupee (R) over the past year as for the same amount of U.S. dollar ($), it is now worth .071 more US$. </a:t>
            </a:r>
          </a:p>
          <a:p>
            <a:pPr algn="just">
              <a:buFont typeface="Wingdings" panose="05000000000000000000" pitchFamily="2" charset="2"/>
              <a:buChar char="Ø"/>
            </a:pPr>
            <a:r>
              <a:rPr lang="en-GB" altLang="en-US" sz="1800" b="1" dirty="0">
                <a:solidFill>
                  <a:srgbClr val="00B050"/>
                </a:solidFill>
              </a:rPr>
              <a:t>Percentage appreciation of US$ against Rupee (R) +7.1%</a:t>
            </a:r>
          </a:p>
          <a:p>
            <a:pPr marL="0" indent="0" algn="just">
              <a:buNone/>
            </a:pPr>
            <a:endParaRPr lang="en-US" altLang="en-US" dirty="0"/>
          </a:p>
        </p:txBody>
      </p:sp>
    </p:spTree>
    <p:extLst>
      <p:ext uri="{BB962C8B-B14F-4D97-AF65-F5344CB8AC3E}">
        <p14:creationId xmlns:p14="http://schemas.microsoft.com/office/powerpoint/2010/main" val="356910865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1406"/>
                                        </p:tgtEl>
                                        <p:attrNameLst>
                                          <p:attrName>style.visibility</p:attrName>
                                        </p:attrNameLst>
                                      </p:cBhvr>
                                      <p:to>
                                        <p:strVal val="visible"/>
                                      </p:to>
                                    </p:set>
                                    <p:animEffect transition="in" filter="fade">
                                      <p:cBhvr>
                                        <p:cTn id="7" dur="500"/>
                                        <p:tgtEl>
                                          <p:spTgt spid="10140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1406">
                                            <p:txEl>
                                              <p:pRg st="0" end="0"/>
                                            </p:txEl>
                                          </p:spTgt>
                                        </p:tgtEl>
                                        <p:attrNameLst>
                                          <p:attrName>style.visibility</p:attrName>
                                        </p:attrNameLst>
                                      </p:cBhvr>
                                      <p:to>
                                        <p:strVal val="visible"/>
                                      </p:to>
                                    </p:set>
                                    <p:animEffect transition="in" filter="fade">
                                      <p:cBhvr>
                                        <p:cTn id="12" dur="500"/>
                                        <p:tgtEl>
                                          <p:spTgt spid="101406">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01406">
                                            <p:txEl>
                                              <p:pRg st="1" end="1"/>
                                            </p:txEl>
                                          </p:spTgt>
                                        </p:tgtEl>
                                        <p:attrNameLst>
                                          <p:attrName>style.visibility</p:attrName>
                                        </p:attrNameLst>
                                      </p:cBhvr>
                                      <p:to>
                                        <p:strVal val="visible"/>
                                      </p:to>
                                    </p:set>
                                    <p:animEffect transition="in" filter="fade">
                                      <p:cBhvr>
                                        <p:cTn id="15" dur="500"/>
                                        <p:tgtEl>
                                          <p:spTgt spid="101406">
                                            <p:txEl>
                                              <p:pRg st="1" end="1"/>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01406">
                                            <p:txEl>
                                              <p:pRg st="2" end="2"/>
                                            </p:txEl>
                                          </p:spTgt>
                                        </p:tgtEl>
                                        <p:attrNameLst>
                                          <p:attrName>style.visibility</p:attrName>
                                        </p:attrNameLst>
                                      </p:cBhvr>
                                      <p:to>
                                        <p:strVal val="visible"/>
                                      </p:to>
                                    </p:set>
                                    <p:animEffect transition="in" filter="fade">
                                      <p:cBhvr>
                                        <p:cTn id="18" dur="500"/>
                                        <p:tgtEl>
                                          <p:spTgt spid="101406">
                                            <p:txEl>
                                              <p:pRg st="2" end="2"/>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101406">
                                            <p:txEl>
                                              <p:pRg st="3" end="3"/>
                                            </p:txEl>
                                          </p:spTgt>
                                        </p:tgtEl>
                                        <p:attrNameLst>
                                          <p:attrName>style.visibility</p:attrName>
                                        </p:attrNameLst>
                                      </p:cBhvr>
                                      <p:to>
                                        <p:strVal val="visible"/>
                                      </p:to>
                                    </p:set>
                                    <p:animEffect transition="in" filter="fade">
                                      <p:cBhvr>
                                        <p:cTn id="21" dur="500"/>
                                        <p:tgtEl>
                                          <p:spTgt spid="101406">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101406">
                                            <p:txEl>
                                              <p:pRg st="5" end="5"/>
                                            </p:txEl>
                                          </p:spTgt>
                                        </p:tgtEl>
                                        <p:attrNameLst>
                                          <p:attrName>style.visibility</p:attrName>
                                        </p:attrNameLst>
                                      </p:cBhvr>
                                      <p:to>
                                        <p:strVal val="visible"/>
                                      </p:to>
                                    </p:set>
                                    <p:animEffect transition="in" filter="wipe(down)">
                                      <p:cBhvr>
                                        <p:cTn id="26" dur="500"/>
                                        <p:tgtEl>
                                          <p:spTgt spid="101406">
                                            <p:txEl>
                                              <p:pRg st="5" end="5"/>
                                            </p:txEl>
                                          </p:spTgt>
                                        </p:tgtEl>
                                      </p:cBhvr>
                                    </p:animEffect>
                                  </p:childTnLst>
                                </p:cTn>
                              </p:par>
                              <p:par>
                                <p:cTn id="27" presetID="22" presetClass="entr" presetSubtype="4" fill="hold" nodeType="withEffect">
                                  <p:stCondLst>
                                    <p:cond delay="0"/>
                                  </p:stCondLst>
                                  <p:childTnLst>
                                    <p:set>
                                      <p:cBhvr>
                                        <p:cTn id="28" dur="1" fill="hold">
                                          <p:stCondLst>
                                            <p:cond delay="0"/>
                                          </p:stCondLst>
                                        </p:cTn>
                                        <p:tgtEl>
                                          <p:spTgt spid="101406">
                                            <p:txEl>
                                              <p:pRg st="6" end="6"/>
                                            </p:txEl>
                                          </p:spTgt>
                                        </p:tgtEl>
                                        <p:attrNameLst>
                                          <p:attrName>style.visibility</p:attrName>
                                        </p:attrNameLst>
                                      </p:cBhvr>
                                      <p:to>
                                        <p:strVal val="visible"/>
                                      </p:to>
                                    </p:set>
                                    <p:animEffect transition="in" filter="wipe(down)">
                                      <p:cBhvr>
                                        <p:cTn id="29" dur="500"/>
                                        <p:tgtEl>
                                          <p:spTgt spid="101406">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101406">
                                            <p:txEl>
                                              <p:pRg st="8" end="8"/>
                                            </p:txEl>
                                          </p:spTgt>
                                        </p:tgtEl>
                                        <p:attrNameLst>
                                          <p:attrName>style.visibility</p:attrName>
                                        </p:attrNameLst>
                                      </p:cBhvr>
                                      <p:to>
                                        <p:strVal val="visible"/>
                                      </p:to>
                                    </p:set>
                                    <p:animEffect transition="in" filter="fade">
                                      <p:cBhvr>
                                        <p:cTn id="34" dur="1000"/>
                                        <p:tgtEl>
                                          <p:spTgt spid="101406">
                                            <p:txEl>
                                              <p:pRg st="8" end="8"/>
                                            </p:txEl>
                                          </p:spTgt>
                                        </p:tgtEl>
                                      </p:cBhvr>
                                    </p:animEffect>
                                    <p:anim calcmode="lin" valueType="num">
                                      <p:cBhvr>
                                        <p:cTn id="35" dur="1000" fill="hold"/>
                                        <p:tgtEl>
                                          <p:spTgt spid="101406">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10140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14" presetClass="entr" presetSubtype="10" fill="hold" nodeType="clickEffect">
                                  <p:stCondLst>
                                    <p:cond delay="0"/>
                                  </p:stCondLst>
                                  <p:childTnLst>
                                    <p:set>
                                      <p:cBhvr>
                                        <p:cTn id="40" dur="1" fill="hold">
                                          <p:stCondLst>
                                            <p:cond delay="0"/>
                                          </p:stCondLst>
                                        </p:cTn>
                                        <p:tgtEl>
                                          <p:spTgt spid="101406">
                                            <p:txEl>
                                              <p:pRg st="10" end="10"/>
                                            </p:txEl>
                                          </p:spTgt>
                                        </p:tgtEl>
                                        <p:attrNameLst>
                                          <p:attrName>style.visibility</p:attrName>
                                        </p:attrNameLst>
                                      </p:cBhvr>
                                      <p:to>
                                        <p:strVal val="visible"/>
                                      </p:to>
                                    </p:set>
                                    <p:animEffect transition="in" filter="randombar(horizontal)">
                                      <p:cBhvr>
                                        <p:cTn id="41" dur="500"/>
                                        <p:tgtEl>
                                          <p:spTgt spid="101406">
                                            <p:txEl>
                                              <p:pRg st="10" end="10"/>
                                            </p:txEl>
                                          </p:spTgt>
                                        </p:tgtEl>
                                      </p:cBhvr>
                                    </p:animEffect>
                                  </p:childTnLst>
                                </p:cTn>
                              </p:par>
                              <p:par>
                                <p:cTn id="42" presetID="14" presetClass="entr" presetSubtype="10" fill="hold" nodeType="withEffect">
                                  <p:stCondLst>
                                    <p:cond delay="0"/>
                                  </p:stCondLst>
                                  <p:childTnLst>
                                    <p:set>
                                      <p:cBhvr>
                                        <p:cTn id="43" dur="1" fill="hold">
                                          <p:stCondLst>
                                            <p:cond delay="0"/>
                                          </p:stCondLst>
                                        </p:cTn>
                                        <p:tgtEl>
                                          <p:spTgt spid="101406">
                                            <p:txEl>
                                              <p:pRg st="11" end="11"/>
                                            </p:txEl>
                                          </p:spTgt>
                                        </p:tgtEl>
                                        <p:attrNameLst>
                                          <p:attrName>style.visibility</p:attrName>
                                        </p:attrNameLst>
                                      </p:cBhvr>
                                      <p:to>
                                        <p:strVal val="visible"/>
                                      </p:to>
                                    </p:set>
                                    <p:animEffect transition="in" filter="randombar(horizontal)">
                                      <p:cBhvr>
                                        <p:cTn id="44" dur="500"/>
                                        <p:tgtEl>
                                          <p:spTgt spid="101406">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406"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7284" y="0"/>
            <a:ext cx="6652865" cy="1224793"/>
          </a:xfrm>
        </p:spPr>
        <p:txBody>
          <a:bodyPr>
            <a:normAutofit/>
          </a:bodyPr>
          <a:lstStyle/>
          <a:p>
            <a:r>
              <a:rPr lang="en-US" b="1" dirty="0"/>
              <a:t>Cross Exchange Rates</a:t>
            </a:r>
          </a:p>
        </p:txBody>
      </p:sp>
      <p:sp>
        <p:nvSpPr>
          <p:cNvPr id="4" name="Content Placeholder 2">
            <a:extLst>
              <a:ext uri="{FF2B5EF4-FFF2-40B4-BE49-F238E27FC236}">
                <a16:creationId xmlns:a16="http://schemas.microsoft.com/office/drawing/2014/main" id="{C32DB0F8-01BE-4A2D-8764-96D5A32B702C}"/>
              </a:ext>
            </a:extLst>
          </p:cNvPr>
          <p:cNvSpPr txBox="1">
            <a:spLocks/>
          </p:cNvSpPr>
          <p:nvPr/>
        </p:nvSpPr>
        <p:spPr bwMode="auto">
          <a:xfrm>
            <a:off x="466507" y="758183"/>
            <a:ext cx="8406293" cy="18915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GB" sz="2000" dirty="0"/>
              <a:t>A cross-rate is the exchange rate of two currencies that are normally expressed in terms of a third currency, usually the US dollar </a:t>
            </a:r>
            <a:r>
              <a:rPr lang="en-GB" sz="2000" b="1" dirty="0"/>
              <a:t>(remember its not always)</a:t>
            </a:r>
            <a:endParaRPr lang="en-US" sz="2800" b="1" dirty="0"/>
          </a:p>
        </p:txBody>
      </p:sp>
      <p:pic>
        <p:nvPicPr>
          <p:cNvPr id="7" name="Picture 6">
            <a:extLst>
              <a:ext uri="{FF2B5EF4-FFF2-40B4-BE49-F238E27FC236}">
                <a16:creationId xmlns:a16="http://schemas.microsoft.com/office/drawing/2014/main" id="{DF76F1B9-F99D-4098-957A-22E66CA480FC}"/>
              </a:ext>
            </a:extLst>
          </p:cNvPr>
          <p:cNvPicPr>
            <a:picLocks noChangeAspect="1"/>
          </p:cNvPicPr>
          <p:nvPr/>
        </p:nvPicPr>
        <p:blipFill>
          <a:blip r:embed="rId2"/>
          <a:stretch>
            <a:fillRect/>
          </a:stretch>
        </p:blipFill>
        <p:spPr>
          <a:xfrm>
            <a:off x="1074198" y="2385524"/>
            <a:ext cx="6652865" cy="2768496"/>
          </a:xfrm>
          <a:prstGeom prst="rect">
            <a:avLst/>
          </a:prstGeom>
        </p:spPr>
      </p:pic>
    </p:spTree>
    <p:extLst>
      <p:ext uri="{BB962C8B-B14F-4D97-AF65-F5344CB8AC3E}">
        <p14:creationId xmlns:p14="http://schemas.microsoft.com/office/powerpoint/2010/main" val="4682612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7284" y="0"/>
            <a:ext cx="6652865" cy="1224793"/>
          </a:xfrm>
        </p:spPr>
        <p:txBody>
          <a:bodyPr>
            <a:normAutofit/>
          </a:bodyPr>
          <a:lstStyle/>
          <a:p>
            <a:r>
              <a:rPr lang="en-US" b="1" dirty="0"/>
              <a:t>Cross Exchange Rates Example </a:t>
            </a:r>
          </a:p>
        </p:txBody>
      </p:sp>
      <p:sp>
        <p:nvSpPr>
          <p:cNvPr id="4" name="Content Placeholder 2">
            <a:extLst>
              <a:ext uri="{FF2B5EF4-FFF2-40B4-BE49-F238E27FC236}">
                <a16:creationId xmlns:a16="http://schemas.microsoft.com/office/drawing/2014/main" id="{C32DB0F8-01BE-4A2D-8764-96D5A32B702C}"/>
              </a:ext>
            </a:extLst>
          </p:cNvPr>
          <p:cNvSpPr txBox="1">
            <a:spLocks/>
          </p:cNvSpPr>
          <p:nvPr/>
        </p:nvSpPr>
        <p:spPr bwMode="auto">
          <a:xfrm>
            <a:off x="466507" y="1220029"/>
            <a:ext cx="8406293" cy="4417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GB" sz="2000" dirty="0"/>
              <a:t>On March 29, 2014, the €/$ exchange rate was €0.82/$ compared to €0.94/$ exactly one year before. On the same day, the £/$ exchange rate was £0.56/$ compared with £0.62/$ one year earlier. </a:t>
            </a:r>
          </a:p>
          <a:p>
            <a:endParaRPr lang="en-GB" sz="2000" dirty="0"/>
          </a:p>
          <a:p>
            <a:r>
              <a:rPr lang="en-GB" sz="2000" b="1" dirty="0"/>
              <a:t>€/£?</a:t>
            </a:r>
          </a:p>
          <a:p>
            <a:pPr marL="0" indent="0">
              <a:buNone/>
            </a:pPr>
            <a:endParaRPr lang="en-GB" sz="2000" dirty="0"/>
          </a:p>
          <a:p>
            <a:pPr marL="0" indent="0">
              <a:buNone/>
            </a:pPr>
            <a:r>
              <a:rPr lang="en-GB" dirty="0">
                <a:solidFill>
                  <a:srgbClr val="FF0000"/>
                </a:solidFill>
              </a:rPr>
              <a:t>March 29, 2014</a:t>
            </a:r>
          </a:p>
          <a:p>
            <a:pPr marL="0" indent="0">
              <a:buNone/>
            </a:pPr>
            <a:r>
              <a:rPr lang="en-GB" dirty="0">
                <a:solidFill>
                  <a:srgbClr val="FF0000"/>
                </a:solidFill>
              </a:rPr>
              <a:t>€/$=0.82</a:t>
            </a:r>
          </a:p>
          <a:p>
            <a:pPr marL="0" indent="0">
              <a:buNone/>
            </a:pPr>
            <a:r>
              <a:rPr lang="en-GB" dirty="0">
                <a:solidFill>
                  <a:srgbClr val="FF0000"/>
                </a:solidFill>
              </a:rPr>
              <a:t>£/$=0.56</a:t>
            </a:r>
          </a:p>
          <a:p>
            <a:pPr marL="0" indent="0">
              <a:buNone/>
            </a:pPr>
            <a:r>
              <a:rPr lang="en-GB" dirty="0">
                <a:solidFill>
                  <a:srgbClr val="FF0000"/>
                </a:solidFill>
              </a:rPr>
              <a:t>€/£=0.82/0.56=</a:t>
            </a:r>
            <a:r>
              <a:rPr lang="en-GB" b="1" dirty="0">
                <a:solidFill>
                  <a:srgbClr val="FF0000"/>
                </a:solidFill>
              </a:rPr>
              <a:t>1.46</a:t>
            </a:r>
            <a:endParaRPr lang="en-US" b="1" dirty="0">
              <a:solidFill>
                <a:srgbClr val="FF0000"/>
              </a:solidFill>
            </a:endParaRPr>
          </a:p>
        </p:txBody>
      </p:sp>
    </p:spTree>
    <p:extLst>
      <p:ext uri="{BB962C8B-B14F-4D97-AF65-F5344CB8AC3E}">
        <p14:creationId xmlns:p14="http://schemas.microsoft.com/office/powerpoint/2010/main" val="24256485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6CFE2-1551-4566-B4DB-93965AFF7E1D}"/>
              </a:ext>
            </a:extLst>
          </p:cNvPr>
          <p:cNvSpPr>
            <a:spLocks noGrp="1"/>
          </p:cNvSpPr>
          <p:nvPr>
            <p:ph type="title"/>
          </p:nvPr>
        </p:nvSpPr>
        <p:spPr/>
        <p:txBody>
          <a:bodyPr/>
          <a:lstStyle/>
          <a:p>
            <a:r>
              <a:rPr lang="en-GB" b="1" dirty="0"/>
              <a:t>Other Exchange Rate Terms</a:t>
            </a:r>
          </a:p>
        </p:txBody>
      </p:sp>
      <p:sp>
        <p:nvSpPr>
          <p:cNvPr id="3" name="Content Placeholder 2">
            <a:extLst>
              <a:ext uri="{FF2B5EF4-FFF2-40B4-BE49-F238E27FC236}">
                <a16:creationId xmlns:a16="http://schemas.microsoft.com/office/drawing/2014/main" id="{B15B12B2-A343-4CC0-9A62-B4B74693902E}"/>
              </a:ext>
            </a:extLst>
          </p:cNvPr>
          <p:cNvSpPr>
            <a:spLocks noGrp="1"/>
          </p:cNvSpPr>
          <p:nvPr>
            <p:ph idx="1"/>
          </p:nvPr>
        </p:nvSpPr>
        <p:spPr>
          <a:xfrm>
            <a:off x="457200" y="1417638"/>
            <a:ext cx="8229600" cy="4343969"/>
          </a:xfrm>
        </p:spPr>
        <p:txBody>
          <a:bodyPr/>
          <a:lstStyle/>
          <a:p>
            <a:pPr algn="just"/>
            <a:r>
              <a:rPr lang="en-GB" sz="1800" b="1" dirty="0"/>
              <a:t>‘Arbitrage’</a:t>
            </a:r>
            <a:r>
              <a:rPr lang="en-GB" sz="1800" dirty="0"/>
              <a:t> generally means buying a product when its price is low and then reselling it after its price rises in order to make a profit. Currency arbitrage means buying a currency in one market (e.g., New York) at a low price and reselling, moments later, in another market (e.g., London) at a higher price.</a:t>
            </a:r>
          </a:p>
          <a:p>
            <a:pPr algn="just"/>
            <a:endParaRPr lang="en-GB" sz="1800" dirty="0"/>
          </a:p>
          <a:p>
            <a:pPr algn="just"/>
            <a:r>
              <a:rPr lang="en-GB" sz="1800" dirty="0"/>
              <a:t>The ‘</a:t>
            </a:r>
            <a:r>
              <a:rPr lang="en-GB" sz="1800" b="1" dirty="0"/>
              <a:t>spot</a:t>
            </a:r>
            <a:r>
              <a:rPr lang="en-GB" sz="1800" dirty="0"/>
              <a:t>’ market In the spot market transactions take place which are to be settled quickly. Officially this is described as immediate delivery, but this usually takes place two business days after the deal is struck. </a:t>
            </a:r>
          </a:p>
          <a:p>
            <a:pPr algn="just"/>
            <a:endParaRPr lang="en-GB" sz="1800" dirty="0"/>
          </a:p>
          <a:p>
            <a:pPr algn="just"/>
            <a:r>
              <a:rPr lang="en-GB" sz="1800" dirty="0"/>
              <a:t>The ‘</a:t>
            </a:r>
            <a:r>
              <a:rPr lang="en-GB" sz="1800" b="1" dirty="0"/>
              <a:t>forward</a:t>
            </a:r>
            <a:r>
              <a:rPr lang="en-GB" sz="1800" dirty="0"/>
              <a:t>’ market In the forward market a deal is arranged to exchange currencies at some future date at a price agreed now. The periods of time are generally one, three or six months, but it is possible to arrange an exchange of currencies at a predetermined rate many years from now.</a:t>
            </a:r>
          </a:p>
        </p:txBody>
      </p:sp>
      <p:sp>
        <p:nvSpPr>
          <p:cNvPr id="4" name="Date Placeholder 3">
            <a:extLst>
              <a:ext uri="{FF2B5EF4-FFF2-40B4-BE49-F238E27FC236}">
                <a16:creationId xmlns:a16="http://schemas.microsoft.com/office/drawing/2014/main" id="{BF08534F-6224-4995-9B37-55B47B0323F7}"/>
              </a:ext>
            </a:extLst>
          </p:cNvPr>
          <p:cNvSpPr>
            <a:spLocks noGrp="1"/>
          </p:cNvSpPr>
          <p:nvPr>
            <p:ph type="dt" sz="half" idx="10"/>
          </p:nvPr>
        </p:nvSpPr>
        <p:spPr/>
        <p:txBody>
          <a:bodyPr/>
          <a:lstStyle/>
          <a:p>
            <a:fld id="{ED633436-2F3A-4A16-9F64-857070E68B36}" type="datetime1">
              <a:rPr lang="en-GB" smtClean="0"/>
              <a:t>23/02/2023</a:t>
            </a:fld>
            <a:endParaRPr lang="en-GB"/>
          </a:p>
        </p:txBody>
      </p:sp>
      <p:sp>
        <p:nvSpPr>
          <p:cNvPr id="5" name="Slide Number Placeholder 4">
            <a:extLst>
              <a:ext uri="{FF2B5EF4-FFF2-40B4-BE49-F238E27FC236}">
                <a16:creationId xmlns:a16="http://schemas.microsoft.com/office/drawing/2014/main" id="{E7B2A056-4FCF-4E09-BB21-31BC7D2B7BAB}"/>
              </a:ext>
            </a:extLst>
          </p:cNvPr>
          <p:cNvSpPr>
            <a:spLocks noGrp="1"/>
          </p:cNvSpPr>
          <p:nvPr>
            <p:ph type="sldNum" sz="quarter" idx="12"/>
          </p:nvPr>
        </p:nvSpPr>
        <p:spPr/>
        <p:txBody>
          <a:bodyPr/>
          <a:lstStyle/>
          <a:p>
            <a:fld id="{F4BD6A3A-4F9D-41E3-A65D-BCC7D77E66B6}" type="slidenum">
              <a:rPr lang="en-GB" smtClean="0"/>
              <a:t>22</a:t>
            </a:fld>
            <a:endParaRPr lang="en-GB"/>
          </a:p>
        </p:txBody>
      </p:sp>
    </p:spTree>
    <p:extLst>
      <p:ext uri="{BB962C8B-B14F-4D97-AF65-F5344CB8AC3E}">
        <p14:creationId xmlns:p14="http://schemas.microsoft.com/office/powerpoint/2010/main" val="6542098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5F4DB8D-7776-4E02-9E22-B01FF3FE12FD}"/>
              </a:ext>
            </a:extLst>
          </p:cNvPr>
          <p:cNvSpPr>
            <a:spLocks noGrp="1"/>
          </p:cNvSpPr>
          <p:nvPr>
            <p:ph type="dt" sz="half" idx="10"/>
          </p:nvPr>
        </p:nvSpPr>
        <p:spPr/>
        <p:txBody>
          <a:bodyPr/>
          <a:lstStyle/>
          <a:p>
            <a:fld id="{ED633436-2F3A-4A16-9F64-857070E68B36}" type="datetime1">
              <a:rPr lang="en-GB" smtClean="0"/>
              <a:t>23/02/2023</a:t>
            </a:fld>
            <a:endParaRPr lang="en-GB"/>
          </a:p>
        </p:txBody>
      </p:sp>
      <p:sp>
        <p:nvSpPr>
          <p:cNvPr id="5" name="Slide Number Placeholder 4">
            <a:extLst>
              <a:ext uri="{FF2B5EF4-FFF2-40B4-BE49-F238E27FC236}">
                <a16:creationId xmlns:a16="http://schemas.microsoft.com/office/drawing/2014/main" id="{B179351D-CC87-4793-A869-69E5D147F710}"/>
              </a:ext>
            </a:extLst>
          </p:cNvPr>
          <p:cNvSpPr>
            <a:spLocks noGrp="1"/>
          </p:cNvSpPr>
          <p:nvPr>
            <p:ph type="sldNum" sz="quarter" idx="12"/>
          </p:nvPr>
        </p:nvSpPr>
        <p:spPr/>
        <p:txBody>
          <a:bodyPr/>
          <a:lstStyle/>
          <a:p>
            <a:fld id="{F4BD6A3A-4F9D-41E3-A65D-BCC7D77E66B6}" type="slidenum">
              <a:rPr lang="en-GB" smtClean="0"/>
              <a:t>23</a:t>
            </a:fld>
            <a:endParaRPr lang="en-GB"/>
          </a:p>
        </p:txBody>
      </p:sp>
      <p:pic>
        <p:nvPicPr>
          <p:cNvPr id="8" name="Picture 7">
            <a:extLst>
              <a:ext uri="{FF2B5EF4-FFF2-40B4-BE49-F238E27FC236}">
                <a16:creationId xmlns:a16="http://schemas.microsoft.com/office/drawing/2014/main" id="{09692A10-716E-402C-BF60-73CEF7DA9926}"/>
              </a:ext>
            </a:extLst>
          </p:cNvPr>
          <p:cNvPicPr>
            <a:picLocks noChangeAspect="1"/>
          </p:cNvPicPr>
          <p:nvPr/>
        </p:nvPicPr>
        <p:blipFill>
          <a:blip r:embed="rId2"/>
          <a:stretch>
            <a:fillRect/>
          </a:stretch>
        </p:blipFill>
        <p:spPr>
          <a:xfrm>
            <a:off x="0" y="136522"/>
            <a:ext cx="9144000" cy="5578083"/>
          </a:xfrm>
          <a:prstGeom prst="rect">
            <a:avLst/>
          </a:prstGeom>
        </p:spPr>
      </p:pic>
    </p:spTree>
    <p:extLst>
      <p:ext uri="{BB962C8B-B14F-4D97-AF65-F5344CB8AC3E}">
        <p14:creationId xmlns:p14="http://schemas.microsoft.com/office/powerpoint/2010/main" val="22870441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7940DF0C-E371-4B62-9339-604784F695E5}" type="datetime1">
              <a:rPr lang="en-GB" altLang="en-US" smtClean="0">
                <a:solidFill>
                  <a:prstClr val="black">
                    <a:tint val="75000"/>
                  </a:prstClr>
                </a:solidFill>
                <a:latin typeface="Myriad Pro"/>
              </a:rPr>
              <a:t>23/02/2023</a:t>
            </a:fld>
            <a:endParaRPr lang="en-GB" altLang="en-US">
              <a:solidFill>
                <a:prstClr val="black">
                  <a:tint val="75000"/>
                </a:prstClr>
              </a:solidFill>
              <a:latin typeface="Myriad Pro"/>
            </a:endParaRPr>
          </a:p>
        </p:txBody>
      </p:sp>
      <p:sp>
        <p:nvSpPr>
          <p:cNvPr id="5" name="Slide Number Placeholder 4"/>
          <p:cNvSpPr>
            <a:spLocks noGrp="1"/>
          </p:cNvSpPr>
          <p:nvPr>
            <p:ph type="sldNum" sz="quarter" idx="12"/>
          </p:nvPr>
        </p:nvSpPr>
        <p:spPr/>
        <p:txBody>
          <a:bodyPr/>
          <a:lstStyle/>
          <a:p>
            <a:pPr fontAlgn="base">
              <a:spcBef>
                <a:spcPct val="0"/>
              </a:spcBef>
              <a:spcAft>
                <a:spcPct val="0"/>
              </a:spcAft>
              <a:defRPr/>
            </a:pPr>
            <a:fld id="{6550E941-99E4-4403-A917-B30FF69A9617}" type="slidenum">
              <a:rPr lang="en-GB" altLang="en-US">
                <a:cs typeface="Arial" panose="020B0604020202020204" pitchFamily="34" charset="0"/>
              </a:rPr>
              <a:pPr fontAlgn="base">
                <a:spcBef>
                  <a:spcPct val="0"/>
                </a:spcBef>
                <a:spcAft>
                  <a:spcPct val="0"/>
                </a:spcAft>
                <a:defRPr/>
              </a:pPr>
              <a:t>24</a:t>
            </a:fld>
            <a:endParaRPr lang="en-GB" altLang="en-US">
              <a:cs typeface="Arial" panose="020B0604020202020204" pitchFamily="34" charset="0"/>
            </a:endParaRPr>
          </a:p>
        </p:txBody>
      </p:sp>
      <p:sp>
        <p:nvSpPr>
          <p:cNvPr id="7" name="TextBox 6">
            <a:extLst>
              <a:ext uri="{FF2B5EF4-FFF2-40B4-BE49-F238E27FC236}">
                <a16:creationId xmlns:a16="http://schemas.microsoft.com/office/drawing/2014/main" id="{40249CE4-69FA-49BA-886A-BF5EC1CFD974}"/>
              </a:ext>
            </a:extLst>
          </p:cNvPr>
          <p:cNvSpPr txBox="1"/>
          <p:nvPr/>
        </p:nvSpPr>
        <p:spPr>
          <a:xfrm>
            <a:off x="1012089" y="585884"/>
            <a:ext cx="7084391" cy="584775"/>
          </a:xfrm>
          <a:prstGeom prst="rect">
            <a:avLst/>
          </a:prstGeom>
          <a:noFill/>
        </p:spPr>
        <p:txBody>
          <a:bodyPr wrap="square">
            <a:spAutoFit/>
          </a:bodyPr>
          <a:lstStyle/>
          <a:p>
            <a:pPr algn="ctr"/>
            <a:r>
              <a:rPr lang="en-GB" sz="3200" b="1" dirty="0"/>
              <a:t>Activity</a:t>
            </a:r>
            <a:endParaRPr lang="en-GB" b="1" dirty="0"/>
          </a:p>
        </p:txBody>
      </p:sp>
      <p:sp>
        <p:nvSpPr>
          <p:cNvPr id="6" name="Title 1">
            <a:extLst>
              <a:ext uri="{FF2B5EF4-FFF2-40B4-BE49-F238E27FC236}">
                <a16:creationId xmlns:a16="http://schemas.microsoft.com/office/drawing/2014/main" id="{48822D3D-24A9-4B7D-A320-1624FB88A892}"/>
              </a:ext>
            </a:extLst>
          </p:cNvPr>
          <p:cNvSpPr>
            <a:spLocks noGrp="1"/>
          </p:cNvSpPr>
          <p:nvPr>
            <p:ph type="title"/>
          </p:nvPr>
        </p:nvSpPr>
        <p:spPr>
          <a:xfrm>
            <a:off x="439484" y="2061705"/>
            <a:ext cx="8229600" cy="1143000"/>
          </a:xfrm>
        </p:spPr>
        <p:txBody>
          <a:bodyPr/>
          <a:lstStyle/>
          <a:p>
            <a:pPr algn="ctr"/>
            <a:r>
              <a:rPr lang="en-US" b="1" dirty="0"/>
              <a:t>Workshop FX Question and Solution</a:t>
            </a:r>
          </a:p>
        </p:txBody>
      </p:sp>
    </p:spTree>
    <p:extLst>
      <p:ext uri="{BB962C8B-B14F-4D97-AF65-F5344CB8AC3E}">
        <p14:creationId xmlns:p14="http://schemas.microsoft.com/office/powerpoint/2010/main" val="14409086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5195"/>
            <a:ext cx="9144000" cy="1057014"/>
          </a:xfrm>
        </p:spPr>
        <p:txBody>
          <a:bodyPr anchor="ctr">
            <a:normAutofit fontScale="90000"/>
          </a:bodyPr>
          <a:lstStyle/>
          <a:p>
            <a:r>
              <a:rPr lang="en-US" sz="3600" b="1" dirty="0"/>
              <a:t>Factors Affect Exchange rate</a:t>
            </a:r>
            <a:br>
              <a:rPr lang="en-US" sz="3600" b="1" dirty="0"/>
            </a:br>
            <a:endParaRPr lang="en-US" sz="3600" b="1" dirty="0"/>
          </a:p>
        </p:txBody>
      </p:sp>
      <p:graphicFrame>
        <p:nvGraphicFramePr>
          <p:cNvPr id="5" name="Content Placeholder 2">
            <a:extLst>
              <a:ext uri="{FF2B5EF4-FFF2-40B4-BE49-F238E27FC236}">
                <a16:creationId xmlns:a16="http://schemas.microsoft.com/office/drawing/2014/main" id="{FAC88E6E-B4F1-411B-B05E-A1BA1BC21D3C}"/>
              </a:ext>
            </a:extLst>
          </p:cNvPr>
          <p:cNvGraphicFramePr>
            <a:graphicFrameLocks noGrp="1"/>
          </p:cNvGraphicFramePr>
          <p:nvPr>
            <p:ph idx="1"/>
            <p:extLst>
              <p:ext uri="{D42A27DB-BD31-4B8C-83A1-F6EECF244321}">
                <p14:modId xmlns:p14="http://schemas.microsoft.com/office/powerpoint/2010/main" val="3415313425"/>
              </p:ext>
            </p:extLst>
          </p:nvPr>
        </p:nvGraphicFramePr>
        <p:xfrm>
          <a:off x="1661620" y="1057014"/>
          <a:ext cx="5586468"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2095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Inflation Rate</a:t>
            </a:r>
          </a:p>
        </p:txBody>
      </p:sp>
      <p:sp>
        <p:nvSpPr>
          <p:cNvPr id="3" name="Content Placeholder 2"/>
          <p:cNvSpPr>
            <a:spLocks noGrp="1"/>
          </p:cNvSpPr>
          <p:nvPr>
            <p:ph idx="1"/>
          </p:nvPr>
        </p:nvSpPr>
        <p:spPr/>
        <p:txBody>
          <a:bodyPr/>
          <a:lstStyle/>
          <a:p>
            <a:pPr marL="0" indent="0" algn="just">
              <a:buNone/>
            </a:pPr>
            <a:r>
              <a:rPr lang="en-US" dirty="0"/>
              <a:t>Changes in market inflation cause changes in currency exchange rates. A country with a lower inflation rate than another's will see an appreciation in the value of its currency. The prices of goods and services increase at a slower rate where the inflation is low. A country with a consistently lower inflation rate exhibits a rising currency value while a country with higher inflation typically sees depreciation in its currency and is usually accompanied by higher interest rates.</a:t>
            </a:r>
          </a:p>
          <a:p>
            <a:endParaRPr lang="en-US" dirty="0"/>
          </a:p>
        </p:txBody>
      </p:sp>
    </p:spTree>
    <p:extLst>
      <p:ext uri="{BB962C8B-B14F-4D97-AF65-F5344CB8AC3E}">
        <p14:creationId xmlns:p14="http://schemas.microsoft.com/office/powerpoint/2010/main" val="21864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3459" name="Group 35"/>
          <p:cNvGrpSpPr>
            <a:grpSpLocks/>
          </p:cNvGrpSpPr>
          <p:nvPr/>
        </p:nvGrpSpPr>
        <p:grpSpPr bwMode="auto">
          <a:xfrm>
            <a:off x="685800" y="2549370"/>
            <a:ext cx="2895600" cy="2968625"/>
            <a:chOff x="432" y="1824"/>
            <a:chExt cx="1824" cy="1870"/>
          </a:xfrm>
        </p:grpSpPr>
        <p:sp>
          <p:nvSpPr>
            <p:cNvPr id="103429" name="Rectangle 5"/>
            <p:cNvSpPr>
              <a:spLocks noChangeArrowheads="1"/>
            </p:cNvSpPr>
            <p:nvPr/>
          </p:nvSpPr>
          <p:spPr bwMode="auto">
            <a:xfrm>
              <a:off x="816" y="1872"/>
              <a:ext cx="1440" cy="1536"/>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3430" name="Rectangle 6"/>
            <p:cNvSpPr>
              <a:spLocks noChangeArrowheads="1"/>
            </p:cNvSpPr>
            <p:nvPr/>
          </p:nvSpPr>
          <p:spPr bwMode="auto">
            <a:xfrm>
              <a:off x="432" y="1824"/>
              <a:ext cx="381"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r"/>
              <a:r>
                <a:rPr lang="en-US" altLang="en-US"/>
                <a:t>$/£</a:t>
              </a:r>
            </a:p>
          </p:txBody>
        </p:sp>
        <p:sp>
          <p:nvSpPr>
            <p:cNvPr id="103431" name="Rectangle 7"/>
            <p:cNvSpPr>
              <a:spLocks noChangeArrowheads="1"/>
            </p:cNvSpPr>
            <p:nvPr/>
          </p:nvSpPr>
          <p:spPr bwMode="auto">
            <a:xfrm>
              <a:off x="816" y="3408"/>
              <a:ext cx="1440"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r>
                <a:rPr lang="en-US" altLang="en-US"/>
                <a:t>Quantity of £</a:t>
              </a:r>
            </a:p>
          </p:txBody>
        </p:sp>
        <p:sp>
          <p:nvSpPr>
            <p:cNvPr id="103432" name="Line 8"/>
            <p:cNvSpPr>
              <a:spLocks noChangeShapeType="1"/>
            </p:cNvSpPr>
            <p:nvPr/>
          </p:nvSpPr>
          <p:spPr bwMode="auto">
            <a:xfrm>
              <a:off x="816" y="1872"/>
              <a:ext cx="0" cy="1536"/>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3433" name="Line 9"/>
            <p:cNvSpPr>
              <a:spLocks noChangeShapeType="1"/>
            </p:cNvSpPr>
            <p:nvPr/>
          </p:nvSpPr>
          <p:spPr bwMode="auto">
            <a:xfrm flipH="1">
              <a:off x="816" y="3408"/>
              <a:ext cx="1440" cy="1"/>
            </a:xfrm>
            <a:prstGeom prst="line">
              <a:avLst/>
            </a:prstGeom>
            <a:noFill/>
            <a:ln w="254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3434" name="Line 10"/>
            <p:cNvSpPr>
              <a:spLocks noChangeShapeType="1"/>
            </p:cNvSpPr>
            <p:nvPr/>
          </p:nvSpPr>
          <p:spPr bwMode="auto">
            <a:xfrm>
              <a:off x="1008" y="2400"/>
              <a:ext cx="864" cy="672"/>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3435" name="Line 11"/>
            <p:cNvSpPr>
              <a:spLocks noChangeShapeType="1"/>
            </p:cNvSpPr>
            <p:nvPr/>
          </p:nvSpPr>
          <p:spPr bwMode="auto">
            <a:xfrm flipV="1">
              <a:off x="1056" y="2400"/>
              <a:ext cx="864" cy="768"/>
            </a:xfrm>
            <a:prstGeom prst="line">
              <a:avLst/>
            </a:prstGeom>
            <a:noFill/>
            <a:ln w="38100">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3436" name="Line 12"/>
            <p:cNvSpPr>
              <a:spLocks noChangeShapeType="1"/>
            </p:cNvSpPr>
            <p:nvPr/>
          </p:nvSpPr>
          <p:spPr bwMode="auto">
            <a:xfrm flipH="1">
              <a:off x="816" y="2784"/>
              <a:ext cx="670" cy="0"/>
            </a:xfrm>
            <a:prstGeom prst="line">
              <a:avLst/>
            </a:prstGeom>
            <a:noFill/>
            <a:ln w="38100">
              <a:solidFill>
                <a:schemeClr val="tx1"/>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3437" name="Rectangle 13"/>
            <p:cNvSpPr>
              <a:spLocks noChangeArrowheads="1"/>
            </p:cNvSpPr>
            <p:nvPr/>
          </p:nvSpPr>
          <p:spPr bwMode="auto">
            <a:xfrm>
              <a:off x="1872" y="2160"/>
              <a:ext cx="313"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a:t>S</a:t>
              </a:r>
              <a:r>
                <a:rPr lang="en-US" altLang="en-US" baseline="-25000"/>
                <a:t>0</a:t>
              </a:r>
              <a:endParaRPr lang="en-US" altLang="en-US"/>
            </a:p>
          </p:txBody>
        </p:sp>
        <p:sp>
          <p:nvSpPr>
            <p:cNvPr id="103438" name="Rectangle 14"/>
            <p:cNvSpPr>
              <a:spLocks noChangeArrowheads="1"/>
            </p:cNvSpPr>
            <p:nvPr/>
          </p:nvSpPr>
          <p:spPr bwMode="auto">
            <a:xfrm>
              <a:off x="1824" y="3024"/>
              <a:ext cx="324"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a:t>D</a:t>
              </a:r>
              <a:r>
                <a:rPr lang="en-US" altLang="en-US" baseline="-25000"/>
                <a:t>0</a:t>
              </a:r>
              <a:endParaRPr lang="en-US" altLang="en-US"/>
            </a:p>
          </p:txBody>
        </p:sp>
        <p:sp>
          <p:nvSpPr>
            <p:cNvPr id="103445" name="Rectangle 21"/>
            <p:cNvSpPr>
              <a:spLocks noChangeArrowheads="1"/>
            </p:cNvSpPr>
            <p:nvPr/>
          </p:nvSpPr>
          <p:spPr bwMode="auto">
            <a:xfrm>
              <a:off x="528" y="2638"/>
              <a:ext cx="288"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r"/>
              <a:r>
                <a:rPr lang="en-US" altLang="en-US"/>
                <a:t>r</a:t>
              </a:r>
              <a:r>
                <a:rPr lang="en-US" altLang="en-US" baseline="-25000"/>
                <a:t>0</a:t>
              </a:r>
              <a:endParaRPr lang="en-US" altLang="en-US"/>
            </a:p>
          </p:txBody>
        </p:sp>
      </p:grpSp>
      <p:sp>
        <p:nvSpPr>
          <p:cNvPr id="103451" name="Rectangle 27"/>
          <p:cNvSpPr>
            <a:spLocks noChangeArrowheads="1"/>
          </p:cNvSpPr>
          <p:nvPr/>
        </p:nvSpPr>
        <p:spPr bwMode="auto">
          <a:xfrm>
            <a:off x="3505200" y="2320770"/>
            <a:ext cx="4953000"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857250" indent="-400050" algn="l">
              <a:lnSpc>
                <a:spcPct val="105000"/>
              </a:lnSpc>
              <a:spcBef>
                <a:spcPct val="5000"/>
              </a:spcBef>
              <a:buSzPct val="79000"/>
              <a:buChar char="¤"/>
              <a:defRPr sz="2800">
                <a:solidFill>
                  <a:schemeClr val="tx1"/>
                </a:solidFill>
                <a:latin typeface="Arial" panose="020B0604020202020204" pitchFamily="34" charset="0"/>
              </a:defRPr>
            </a:lvl2pPr>
            <a:lvl3pPr marL="1314450" indent="-228600" algn="l">
              <a:lnSpc>
                <a:spcPct val="105000"/>
              </a:lnSpc>
              <a:spcBef>
                <a:spcPct val="5000"/>
              </a:spcBef>
              <a:buSzPct val="119000"/>
              <a:buChar char="­"/>
              <a:defRPr sz="2800">
                <a:solidFill>
                  <a:schemeClr val="tx1"/>
                </a:solidFill>
                <a:latin typeface="Arial" panose="020B0604020202020204" pitchFamily="34" charset="0"/>
              </a:defRPr>
            </a:lvl3pPr>
            <a:lvl4pPr marL="165735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a:buFontTx/>
              <a:buNone/>
            </a:pPr>
            <a:r>
              <a:rPr lang="en-US" altLang="en-US" dirty="0"/>
              <a:t>	</a:t>
            </a:r>
            <a:r>
              <a:rPr lang="en-US" altLang="en-US" b="0" dirty="0"/>
              <a:t>U.S. inflation </a:t>
            </a:r>
            <a:r>
              <a:rPr lang="en-US" altLang="en-US" b="0" dirty="0">
                <a:sym typeface="Symbol" panose="05050102010706020507" pitchFamily="18" charset="2"/>
              </a:rPr>
              <a:t></a:t>
            </a:r>
          </a:p>
          <a:p>
            <a:pPr lvl="1">
              <a:buSzPct val="80000"/>
              <a:buFont typeface="Symbol" panose="05050102010706020507" pitchFamily="18" charset="2"/>
              <a:buChar char="Þ"/>
            </a:pPr>
            <a:r>
              <a:rPr lang="en-US" altLang="en-US" b="0" dirty="0">
                <a:sym typeface="Symbol" panose="05050102010706020507" pitchFamily="18" charset="2"/>
              </a:rPr>
              <a:t> U.S. demand for British goods, and hence £.</a:t>
            </a:r>
            <a:endParaRPr lang="en-US" altLang="en-US" b="0" dirty="0"/>
          </a:p>
        </p:txBody>
      </p:sp>
      <p:grpSp>
        <p:nvGrpSpPr>
          <p:cNvPr id="103461" name="Group 37"/>
          <p:cNvGrpSpPr>
            <a:grpSpLocks/>
          </p:cNvGrpSpPr>
          <p:nvPr/>
        </p:nvGrpSpPr>
        <p:grpSpPr bwMode="auto">
          <a:xfrm>
            <a:off x="1676400" y="3082770"/>
            <a:ext cx="1809750" cy="1444625"/>
            <a:chOff x="1056" y="2160"/>
            <a:chExt cx="1140" cy="910"/>
          </a:xfrm>
        </p:grpSpPr>
        <p:sp>
          <p:nvSpPr>
            <p:cNvPr id="103440" name="Rectangle 16"/>
            <p:cNvSpPr>
              <a:spLocks noChangeArrowheads="1"/>
            </p:cNvSpPr>
            <p:nvPr/>
          </p:nvSpPr>
          <p:spPr bwMode="auto">
            <a:xfrm>
              <a:off x="1872" y="2784"/>
              <a:ext cx="324"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a:solidFill>
                    <a:srgbClr val="CC0000"/>
                  </a:solidFill>
                </a:rPr>
                <a:t>D</a:t>
              </a:r>
              <a:r>
                <a:rPr lang="en-US" altLang="en-US" baseline="-25000">
                  <a:solidFill>
                    <a:srgbClr val="CC0000"/>
                  </a:solidFill>
                </a:rPr>
                <a:t>1</a:t>
              </a:r>
              <a:endParaRPr lang="en-US" altLang="en-US" baseline="-25000">
                <a:solidFill>
                  <a:schemeClr val="accent2"/>
                </a:solidFill>
              </a:endParaRPr>
            </a:p>
          </p:txBody>
        </p:sp>
        <p:sp>
          <p:nvSpPr>
            <p:cNvPr id="103453" name="Line 29"/>
            <p:cNvSpPr>
              <a:spLocks noChangeShapeType="1"/>
            </p:cNvSpPr>
            <p:nvPr/>
          </p:nvSpPr>
          <p:spPr bwMode="auto">
            <a:xfrm>
              <a:off x="1056" y="2160"/>
              <a:ext cx="864" cy="672"/>
            </a:xfrm>
            <a:prstGeom prst="line">
              <a:avLst/>
            </a:prstGeom>
            <a:noFill/>
            <a:ln w="38100">
              <a:solidFill>
                <a:srgbClr val="CC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03464" name="Group 40"/>
          <p:cNvGrpSpPr>
            <a:grpSpLocks/>
          </p:cNvGrpSpPr>
          <p:nvPr/>
        </p:nvGrpSpPr>
        <p:grpSpPr bwMode="auto">
          <a:xfrm>
            <a:off x="838200" y="3387570"/>
            <a:ext cx="1524000" cy="454025"/>
            <a:chOff x="528" y="2352"/>
            <a:chExt cx="960" cy="286"/>
          </a:xfrm>
        </p:grpSpPr>
        <p:sp>
          <p:nvSpPr>
            <p:cNvPr id="103443" name="Line 19"/>
            <p:cNvSpPr>
              <a:spLocks noChangeShapeType="1"/>
            </p:cNvSpPr>
            <p:nvPr/>
          </p:nvSpPr>
          <p:spPr bwMode="auto">
            <a:xfrm flipH="1">
              <a:off x="816" y="2496"/>
              <a:ext cx="672" cy="0"/>
            </a:xfrm>
            <a:prstGeom prst="line">
              <a:avLst/>
            </a:prstGeom>
            <a:noFill/>
            <a:ln w="38100">
              <a:solidFill>
                <a:srgbClr val="CC0000"/>
              </a:solidFill>
              <a:prstDash val="sysDot"/>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3444" name="Rectangle 20"/>
            <p:cNvSpPr>
              <a:spLocks noChangeArrowheads="1"/>
            </p:cNvSpPr>
            <p:nvPr/>
          </p:nvSpPr>
          <p:spPr bwMode="auto">
            <a:xfrm>
              <a:off x="528" y="2352"/>
              <a:ext cx="288"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r"/>
              <a:r>
                <a:rPr lang="en-US" altLang="en-US">
                  <a:solidFill>
                    <a:srgbClr val="CC0000"/>
                  </a:solidFill>
                </a:rPr>
                <a:t>r</a:t>
              </a:r>
              <a:r>
                <a:rPr lang="en-US" altLang="en-US" baseline="-25000">
                  <a:solidFill>
                    <a:srgbClr val="CC0000"/>
                  </a:solidFill>
                </a:rPr>
                <a:t>1</a:t>
              </a:r>
            </a:p>
          </p:txBody>
        </p:sp>
      </p:grpSp>
      <p:grpSp>
        <p:nvGrpSpPr>
          <p:cNvPr id="103463" name="Group 39"/>
          <p:cNvGrpSpPr>
            <a:grpSpLocks/>
          </p:cNvGrpSpPr>
          <p:nvPr/>
        </p:nvGrpSpPr>
        <p:grpSpPr bwMode="auto">
          <a:xfrm>
            <a:off x="1600200" y="2701770"/>
            <a:ext cx="1792288" cy="1600200"/>
            <a:chOff x="1008" y="1920"/>
            <a:chExt cx="1129" cy="1008"/>
          </a:xfrm>
        </p:grpSpPr>
        <p:sp>
          <p:nvSpPr>
            <p:cNvPr id="103442" name="Rectangle 18"/>
            <p:cNvSpPr>
              <a:spLocks noChangeArrowheads="1"/>
            </p:cNvSpPr>
            <p:nvPr/>
          </p:nvSpPr>
          <p:spPr bwMode="auto">
            <a:xfrm>
              <a:off x="1824" y="1920"/>
              <a:ext cx="313" cy="2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l"/>
              <a:r>
                <a:rPr lang="en-US" altLang="en-US">
                  <a:solidFill>
                    <a:srgbClr val="CC0000"/>
                  </a:solidFill>
                </a:rPr>
                <a:t>S</a:t>
              </a:r>
              <a:r>
                <a:rPr lang="en-US" altLang="en-US" baseline="-25000">
                  <a:solidFill>
                    <a:srgbClr val="CC0000"/>
                  </a:solidFill>
                </a:rPr>
                <a:t>1</a:t>
              </a:r>
            </a:p>
          </p:txBody>
        </p:sp>
        <p:sp>
          <p:nvSpPr>
            <p:cNvPr id="103454" name="Line 30"/>
            <p:cNvSpPr>
              <a:spLocks noChangeShapeType="1"/>
            </p:cNvSpPr>
            <p:nvPr/>
          </p:nvSpPr>
          <p:spPr bwMode="auto">
            <a:xfrm flipV="1">
              <a:off x="1008" y="2160"/>
              <a:ext cx="864" cy="768"/>
            </a:xfrm>
            <a:prstGeom prst="line">
              <a:avLst/>
            </a:prstGeom>
            <a:noFill/>
            <a:ln w="38100">
              <a:solidFill>
                <a:srgbClr val="CC00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03456" name="Rectangle 32"/>
          <p:cNvSpPr>
            <a:spLocks noGrp="1" noChangeArrowheads="1"/>
          </p:cNvSpPr>
          <p:nvPr>
            <p:ph type="body" idx="1"/>
          </p:nvPr>
        </p:nvSpPr>
        <p:spPr>
          <a:xfrm>
            <a:off x="457200" y="1417638"/>
            <a:ext cx="8229600" cy="3608232"/>
          </a:xfrm>
        </p:spPr>
        <p:txBody>
          <a:bodyPr/>
          <a:lstStyle/>
          <a:p>
            <a:pPr>
              <a:buFontTx/>
              <a:buNone/>
            </a:pPr>
            <a:r>
              <a:rPr lang="en-US" altLang="en-US" i="1" dirty="0"/>
              <a:t>Relative Inflation Rates</a:t>
            </a:r>
          </a:p>
        </p:txBody>
      </p:sp>
      <p:sp>
        <p:nvSpPr>
          <p:cNvPr id="103458" name="Rectangle 34"/>
          <p:cNvSpPr>
            <a:spLocks noChangeArrowheads="1"/>
          </p:cNvSpPr>
          <p:nvPr/>
        </p:nvSpPr>
        <p:spPr bwMode="auto">
          <a:xfrm>
            <a:off x="3505200" y="4149570"/>
            <a:ext cx="4953000"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a:lnSpc>
                <a:spcPct val="105000"/>
              </a:lnSpc>
              <a:spcBef>
                <a:spcPct val="30000"/>
              </a:spcBef>
              <a:buSzPct val="119000"/>
              <a:buChar char="•"/>
              <a:defRPr sz="2800" b="1">
                <a:solidFill>
                  <a:schemeClr val="tx1"/>
                </a:solidFill>
                <a:latin typeface="Arial" panose="020B0604020202020204" pitchFamily="34" charset="0"/>
              </a:defRPr>
            </a:lvl1pPr>
            <a:lvl2pPr marL="857250" indent="-400050" algn="l">
              <a:lnSpc>
                <a:spcPct val="105000"/>
              </a:lnSpc>
              <a:spcBef>
                <a:spcPct val="5000"/>
              </a:spcBef>
              <a:buSzPct val="79000"/>
              <a:buChar char="¤"/>
              <a:defRPr sz="2800">
                <a:solidFill>
                  <a:schemeClr val="tx1"/>
                </a:solidFill>
                <a:latin typeface="Arial" panose="020B0604020202020204" pitchFamily="34" charset="0"/>
              </a:defRPr>
            </a:lvl2pPr>
            <a:lvl3pPr marL="1314450" indent="-228600" algn="l">
              <a:lnSpc>
                <a:spcPct val="105000"/>
              </a:lnSpc>
              <a:spcBef>
                <a:spcPct val="5000"/>
              </a:spcBef>
              <a:buSzPct val="119000"/>
              <a:buChar char="­"/>
              <a:defRPr sz="2800">
                <a:solidFill>
                  <a:schemeClr val="tx1"/>
                </a:solidFill>
                <a:latin typeface="Arial" panose="020B0604020202020204" pitchFamily="34" charset="0"/>
              </a:defRPr>
            </a:lvl3pPr>
            <a:lvl4pPr marL="1657350" indent="-228600" algn="l">
              <a:lnSpc>
                <a:spcPct val="105000"/>
              </a:lnSpc>
              <a:spcBef>
                <a:spcPct val="5000"/>
              </a:spcBef>
              <a:buChar char="»"/>
              <a:defRPr sz="2400">
                <a:solidFill>
                  <a:schemeClr val="tx1"/>
                </a:solidFill>
                <a:latin typeface="Arial" panose="020B0604020202020204" pitchFamily="34" charset="0"/>
              </a:defRPr>
            </a:lvl4pPr>
            <a:lvl5pPr marL="2057400" indent="-228600" algn="l">
              <a:lnSpc>
                <a:spcPct val="105000"/>
              </a:lnSpc>
              <a:spcBef>
                <a:spcPct val="5000"/>
              </a:spcBef>
              <a:buChar char="»"/>
              <a:defRPr sz="2400">
                <a:solidFill>
                  <a:schemeClr val="tx1"/>
                </a:solidFill>
                <a:latin typeface="Arial" panose="020B0604020202020204" pitchFamily="34" charset="0"/>
              </a:defRPr>
            </a:lvl5pPr>
            <a:lvl6pPr marL="25146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6pPr>
            <a:lvl7pPr marL="29718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7pPr>
            <a:lvl8pPr marL="34290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8pPr>
            <a:lvl9pPr marL="3886200" indent="-228600" eaLnBrk="0" fontAlgn="base" hangingPunct="0">
              <a:lnSpc>
                <a:spcPct val="105000"/>
              </a:lnSpc>
              <a:spcBef>
                <a:spcPct val="5000"/>
              </a:spcBef>
              <a:spcAft>
                <a:spcPct val="0"/>
              </a:spcAft>
              <a:buChar char="»"/>
              <a:defRPr sz="2400">
                <a:solidFill>
                  <a:schemeClr val="tx1"/>
                </a:solidFill>
                <a:latin typeface="Arial" panose="020B0604020202020204" pitchFamily="34" charset="0"/>
              </a:defRPr>
            </a:lvl9pPr>
          </a:lstStyle>
          <a:p>
            <a:pPr lvl="1">
              <a:buSzPct val="80000"/>
              <a:buFont typeface="Symbol" panose="05050102010706020507" pitchFamily="18" charset="2"/>
              <a:buChar char="Þ"/>
            </a:pPr>
            <a:r>
              <a:rPr lang="en-US" altLang="en-US" b="0" dirty="0">
                <a:sym typeface="Symbol" panose="05050102010706020507" pitchFamily="18" charset="2"/>
              </a:rPr>
              <a:t></a:t>
            </a:r>
            <a:r>
              <a:rPr lang="en-US" altLang="en-US" b="0" dirty="0"/>
              <a:t> British desire for U.S. goods, and hence the supply of £.</a:t>
            </a:r>
          </a:p>
        </p:txBody>
      </p:sp>
      <p:sp>
        <p:nvSpPr>
          <p:cNvPr id="28" name="Title 1">
            <a:extLst>
              <a:ext uri="{FF2B5EF4-FFF2-40B4-BE49-F238E27FC236}">
                <a16:creationId xmlns:a16="http://schemas.microsoft.com/office/drawing/2014/main" id="{7EA48449-C30E-480C-B53E-39437B7F4F91}"/>
              </a:ext>
            </a:extLst>
          </p:cNvPr>
          <p:cNvSpPr>
            <a:spLocks noGrp="1"/>
          </p:cNvSpPr>
          <p:nvPr>
            <p:ph type="title"/>
          </p:nvPr>
        </p:nvSpPr>
        <p:spPr>
          <a:xfrm>
            <a:off x="457200" y="274638"/>
            <a:ext cx="8229600" cy="1143000"/>
          </a:xfrm>
        </p:spPr>
        <p:txBody>
          <a:bodyPr/>
          <a:lstStyle/>
          <a:p>
            <a:pPr algn="ctr"/>
            <a:r>
              <a:rPr lang="en-US" b="1" dirty="0"/>
              <a:t>Inflation Rate</a:t>
            </a:r>
          </a:p>
        </p:txBody>
      </p:sp>
    </p:spTree>
    <p:extLst>
      <p:ext uri="{BB962C8B-B14F-4D97-AF65-F5344CB8AC3E}">
        <p14:creationId xmlns:p14="http://schemas.microsoft.com/office/powerpoint/2010/main" val="43453597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nodeType="afterEffect">
                                  <p:stCondLst>
                                    <p:cond delay="0"/>
                                  </p:stCondLst>
                                  <p:childTnLst>
                                    <p:set>
                                      <p:cBhvr>
                                        <p:cTn id="6" dur="1" fill="hold">
                                          <p:stCondLst>
                                            <p:cond delay="0"/>
                                          </p:stCondLst>
                                        </p:cTn>
                                        <p:tgtEl>
                                          <p:spTgt spid="103459"/>
                                        </p:tgtEl>
                                        <p:attrNameLst>
                                          <p:attrName>style.visibility</p:attrName>
                                        </p:attrNameLst>
                                      </p:cBhvr>
                                      <p:to>
                                        <p:strVal val="visible"/>
                                      </p:to>
                                    </p:set>
                                    <p:animEffect transition="in" filter="wipe(up)">
                                      <p:cBhvr>
                                        <p:cTn id="7" dur="500"/>
                                        <p:tgtEl>
                                          <p:spTgt spid="10345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03451"/>
                                        </p:tgtEl>
                                        <p:attrNameLst>
                                          <p:attrName>style.visibility</p:attrName>
                                        </p:attrNameLst>
                                      </p:cBhvr>
                                      <p:to>
                                        <p:strVal val="visible"/>
                                      </p:to>
                                    </p:set>
                                    <p:animEffect transition="in" filter="wipe(left)">
                                      <p:cBhvr>
                                        <p:cTn id="12" dur="500"/>
                                        <p:tgtEl>
                                          <p:spTgt spid="103451"/>
                                        </p:tgtEl>
                                      </p:cBhvr>
                                    </p:animEffect>
                                  </p:childTnLst>
                                </p:cTn>
                              </p:par>
                            </p:childTnLst>
                          </p:cTn>
                        </p:par>
                        <p:par>
                          <p:cTn id="13" fill="hold" nodeType="afterGroup">
                            <p:stCondLst>
                              <p:cond delay="500"/>
                            </p:stCondLst>
                            <p:childTnLst>
                              <p:par>
                                <p:cTn id="14" presetID="22" presetClass="entr" presetSubtype="4" fill="hold" nodeType="afterEffect">
                                  <p:stCondLst>
                                    <p:cond delay="0"/>
                                  </p:stCondLst>
                                  <p:childTnLst>
                                    <p:set>
                                      <p:cBhvr>
                                        <p:cTn id="15" dur="1" fill="hold">
                                          <p:stCondLst>
                                            <p:cond delay="0"/>
                                          </p:stCondLst>
                                        </p:cTn>
                                        <p:tgtEl>
                                          <p:spTgt spid="103461"/>
                                        </p:tgtEl>
                                        <p:attrNameLst>
                                          <p:attrName>style.visibility</p:attrName>
                                        </p:attrNameLst>
                                      </p:cBhvr>
                                      <p:to>
                                        <p:strVal val="visible"/>
                                      </p:to>
                                    </p:set>
                                    <p:animEffect transition="in" filter="wipe(down)">
                                      <p:cBhvr>
                                        <p:cTn id="16" dur="500"/>
                                        <p:tgtEl>
                                          <p:spTgt spid="103461"/>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103458"/>
                                        </p:tgtEl>
                                        <p:attrNameLst>
                                          <p:attrName>style.visibility</p:attrName>
                                        </p:attrNameLst>
                                      </p:cBhvr>
                                      <p:to>
                                        <p:strVal val="visible"/>
                                      </p:to>
                                    </p:set>
                                    <p:animEffect transition="in" filter="wipe(left)">
                                      <p:cBhvr>
                                        <p:cTn id="21" dur="500"/>
                                        <p:tgtEl>
                                          <p:spTgt spid="103458"/>
                                        </p:tgtEl>
                                      </p:cBhvr>
                                    </p:animEffect>
                                  </p:childTnLst>
                                </p:cTn>
                              </p:par>
                            </p:childTnLst>
                          </p:cTn>
                        </p:par>
                        <p:par>
                          <p:cTn id="22" fill="hold" nodeType="afterGroup">
                            <p:stCondLst>
                              <p:cond delay="500"/>
                            </p:stCondLst>
                            <p:childTnLst>
                              <p:par>
                                <p:cTn id="23" presetID="22" presetClass="entr" presetSubtype="8" fill="hold" nodeType="afterEffect">
                                  <p:stCondLst>
                                    <p:cond delay="0"/>
                                  </p:stCondLst>
                                  <p:childTnLst>
                                    <p:set>
                                      <p:cBhvr>
                                        <p:cTn id="24" dur="1" fill="hold">
                                          <p:stCondLst>
                                            <p:cond delay="0"/>
                                          </p:stCondLst>
                                        </p:cTn>
                                        <p:tgtEl>
                                          <p:spTgt spid="103463"/>
                                        </p:tgtEl>
                                        <p:attrNameLst>
                                          <p:attrName>style.visibility</p:attrName>
                                        </p:attrNameLst>
                                      </p:cBhvr>
                                      <p:to>
                                        <p:strVal val="visible"/>
                                      </p:to>
                                    </p:set>
                                    <p:animEffect transition="in" filter="wipe(left)">
                                      <p:cBhvr>
                                        <p:cTn id="25" dur="500"/>
                                        <p:tgtEl>
                                          <p:spTgt spid="103463"/>
                                        </p:tgtEl>
                                      </p:cBhvr>
                                    </p:animEffect>
                                  </p:childTnLst>
                                </p:cTn>
                              </p:par>
                            </p:childTnLst>
                          </p:cTn>
                        </p:par>
                        <p:par>
                          <p:cTn id="26" fill="hold" nodeType="afterGroup">
                            <p:stCondLst>
                              <p:cond delay="1000"/>
                            </p:stCondLst>
                            <p:childTnLst>
                              <p:par>
                                <p:cTn id="27" presetID="22" presetClass="entr" presetSubtype="2" fill="hold" nodeType="afterEffect">
                                  <p:stCondLst>
                                    <p:cond delay="0"/>
                                  </p:stCondLst>
                                  <p:childTnLst>
                                    <p:set>
                                      <p:cBhvr>
                                        <p:cTn id="28" dur="1" fill="hold">
                                          <p:stCondLst>
                                            <p:cond delay="0"/>
                                          </p:stCondLst>
                                        </p:cTn>
                                        <p:tgtEl>
                                          <p:spTgt spid="103464"/>
                                        </p:tgtEl>
                                        <p:attrNameLst>
                                          <p:attrName>style.visibility</p:attrName>
                                        </p:attrNameLst>
                                      </p:cBhvr>
                                      <p:to>
                                        <p:strVal val="visible"/>
                                      </p:to>
                                    </p:set>
                                    <p:animEffect transition="in" filter="wipe(right)">
                                      <p:cBhvr>
                                        <p:cTn id="29" dur="500"/>
                                        <p:tgtEl>
                                          <p:spTgt spid="1034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3451" grpId="0" autoUpdateAnimBg="0"/>
      <p:bldP spid="103458" grpId="0"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218"/>
            <a:ext cx="9144000" cy="990239"/>
          </a:xfrm>
        </p:spPr>
        <p:txBody>
          <a:bodyPr>
            <a:normAutofit/>
          </a:bodyPr>
          <a:lstStyle/>
          <a:p>
            <a:r>
              <a:rPr lang="en-US" b="1" dirty="0"/>
              <a:t>Interest Rate</a:t>
            </a:r>
          </a:p>
        </p:txBody>
      </p:sp>
      <p:sp>
        <p:nvSpPr>
          <p:cNvPr id="3" name="Content Placeholder 2"/>
          <p:cNvSpPr>
            <a:spLocks noGrp="1"/>
          </p:cNvSpPr>
          <p:nvPr>
            <p:ph idx="1"/>
          </p:nvPr>
        </p:nvSpPr>
        <p:spPr>
          <a:xfrm>
            <a:off x="465326" y="1023457"/>
            <a:ext cx="8213347" cy="4278723"/>
          </a:xfrm>
        </p:spPr>
        <p:txBody>
          <a:bodyPr anchor="ctr">
            <a:normAutofit/>
          </a:bodyPr>
          <a:lstStyle/>
          <a:p>
            <a:pPr marL="0" indent="0">
              <a:buNone/>
            </a:pPr>
            <a:r>
              <a:rPr lang="en-US" sz="2800" dirty="0"/>
              <a:t>Changes in interest rate affect currency value and dollar exchange rate. Forex rates, interest rates, and inflation are all correlated. Increases in interest rates cause a country's currency to appreciate because higher interest rates provide higher rates to lenders, thereby attracting more foreign capital, which causes a rise in exchange rates</a:t>
            </a:r>
          </a:p>
          <a:p>
            <a:pPr marL="0" indent="0">
              <a:buNone/>
            </a:pPr>
            <a:endParaRPr lang="en-US" sz="2800" dirty="0"/>
          </a:p>
          <a:p>
            <a:pPr marL="0" indent="0">
              <a:buNone/>
            </a:pPr>
            <a:r>
              <a:rPr lang="en-US" sz="2800" b="1" dirty="0">
                <a:solidFill>
                  <a:srgbClr val="FF0000"/>
                </a:solidFill>
              </a:rPr>
              <a:t>Let’s find out what is the UK base interest rate? </a:t>
            </a:r>
          </a:p>
          <a:p>
            <a:endParaRPr lang="en-US" sz="1500" dirty="0"/>
          </a:p>
        </p:txBody>
      </p:sp>
    </p:spTree>
    <p:extLst>
      <p:ext uri="{BB962C8B-B14F-4D97-AF65-F5344CB8AC3E}">
        <p14:creationId xmlns:p14="http://schemas.microsoft.com/office/powerpoint/2010/main" val="19804224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052"/>
            <a:ext cx="9144000" cy="1711691"/>
          </a:xfrm>
        </p:spPr>
        <p:txBody>
          <a:bodyPr>
            <a:normAutofit/>
          </a:bodyPr>
          <a:lstStyle/>
          <a:p>
            <a:r>
              <a:rPr lang="en-US" b="1" dirty="0"/>
              <a:t> Country’s Current Account / Balance of Payments</a:t>
            </a:r>
            <a:br>
              <a:rPr lang="en-US" b="1" dirty="0"/>
            </a:br>
            <a:endParaRPr lang="en-US" b="1" dirty="0"/>
          </a:p>
        </p:txBody>
      </p:sp>
      <p:sp>
        <p:nvSpPr>
          <p:cNvPr id="3" name="Content Placeholder 2"/>
          <p:cNvSpPr>
            <a:spLocks noGrp="1"/>
          </p:cNvSpPr>
          <p:nvPr>
            <p:ph idx="1"/>
          </p:nvPr>
        </p:nvSpPr>
        <p:spPr>
          <a:xfrm>
            <a:off x="684640" y="1294581"/>
            <a:ext cx="8381127" cy="4043831"/>
          </a:xfrm>
        </p:spPr>
        <p:txBody>
          <a:bodyPr anchor="ctr">
            <a:normAutofit/>
          </a:bodyPr>
          <a:lstStyle/>
          <a:p>
            <a:pPr marL="0" indent="0">
              <a:buNone/>
            </a:pPr>
            <a:r>
              <a:rPr lang="en-US" dirty="0"/>
              <a:t>A country’s current account reflects balance of trade and earnings on foreign investment. It consists of total number of transactions including its exports, imports, debt, etc. A deficit in current account due to spending more of its currency on importing products than it is earning through sale of exports causes depreciation. Balance of payments fluctuates exchange rate of its domestic currency.</a:t>
            </a:r>
          </a:p>
          <a:p>
            <a:endParaRPr lang="en-US" sz="1500" dirty="0"/>
          </a:p>
        </p:txBody>
      </p:sp>
    </p:spTree>
    <p:extLst>
      <p:ext uri="{BB962C8B-B14F-4D97-AF65-F5344CB8AC3E}">
        <p14:creationId xmlns:p14="http://schemas.microsoft.com/office/powerpoint/2010/main" val="31289152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1459684"/>
          </a:xfrm>
        </p:spPr>
        <p:txBody>
          <a:bodyPr>
            <a:normAutofit/>
          </a:bodyPr>
          <a:lstStyle/>
          <a:p>
            <a:r>
              <a:rPr lang="en-US" b="1" dirty="0"/>
              <a:t>Government Debt</a:t>
            </a:r>
          </a:p>
        </p:txBody>
      </p:sp>
      <p:sp>
        <p:nvSpPr>
          <p:cNvPr id="3" name="Content Placeholder 2"/>
          <p:cNvSpPr>
            <a:spLocks noGrp="1"/>
          </p:cNvSpPr>
          <p:nvPr>
            <p:ph idx="1"/>
          </p:nvPr>
        </p:nvSpPr>
        <p:spPr>
          <a:xfrm>
            <a:off x="347881" y="1319000"/>
            <a:ext cx="8448238" cy="4220000"/>
          </a:xfrm>
        </p:spPr>
        <p:txBody>
          <a:bodyPr anchor="ctr">
            <a:normAutofit/>
          </a:bodyPr>
          <a:lstStyle/>
          <a:p>
            <a:pPr marL="0" indent="0">
              <a:buNone/>
            </a:pPr>
            <a:r>
              <a:rPr lang="en-US" dirty="0"/>
              <a:t>Government debt is public debt or national debt owned by the central government. A country with government debt is less likely to acquire foreign capital, leading to inflation. Foreign investors will sell their bonds in the open market if the market predicts government debt within a certain country. As a result, a decrease in the value of its exchange rate will follow.</a:t>
            </a:r>
          </a:p>
          <a:p>
            <a:endParaRPr lang="en-US" sz="1500" dirty="0"/>
          </a:p>
        </p:txBody>
      </p:sp>
    </p:spTree>
    <p:extLst>
      <p:ext uri="{BB962C8B-B14F-4D97-AF65-F5344CB8AC3E}">
        <p14:creationId xmlns:p14="http://schemas.microsoft.com/office/powerpoint/2010/main" val="28949077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7"/>
            <a:ext cx="9144000" cy="1392570"/>
          </a:xfrm>
        </p:spPr>
        <p:txBody>
          <a:bodyPr>
            <a:normAutofit/>
          </a:bodyPr>
          <a:lstStyle/>
          <a:p>
            <a:r>
              <a:rPr lang="en-US" b="1" dirty="0"/>
              <a:t>Terms of Trade</a:t>
            </a:r>
          </a:p>
        </p:txBody>
      </p:sp>
      <p:sp>
        <p:nvSpPr>
          <p:cNvPr id="3" name="Content Placeholder 2"/>
          <p:cNvSpPr>
            <a:spLocks noGrp="1"/>
          </p:cNvSpPr>
          <p:nvPr>
            <p:ph idx="1"/>
          </p:nvPr>
        </p:nvSpPr>
        <p:spPr>
          <a:xfrm>
            <a:off x="444618" y="1392235"/>
            <a:ext cx="8070734" cy="3917996"/>
          </a:xfrm>
        </p:spPr>
        <p:txBody>
          <a:bodyPr anchor="ctr">
            <a:normAutofit/>
          </a:bodyPr>
          <a:lstStyle/>
          <a:p>
            <a:pPr marL="0" indent="0">
              <a:buNone/>
            </a:pPr>
            <a:r>
              <a:rPr lang="en-US" dirty="0"/>
              <a:t>Related to current accounts and balance of payments, the terms of trade is the ratio of export prices to import prices. A country's terms of trade improves if its exports prices rise at a greater rate than its imports prices. This results in higher revenue, which causes a higher demand for the country's currency and an increase in its currency's value. This results in an appreciation of exchange rate.</a:t>
            </a:r>
          </a:p>
          <a:p>
            <a:endParaRPr lang="en-US" sz="1500" dirty="0"/>
          </a:p>
        </p:txBody>
      </p:sp>
    </p:spTree>
    <p:extLst>
      <p:ext uri="{BB962C8B-B14F-4D97-AF65-F5344CB8AC3E}">
        <p14:creationId xmlns:p14="http://schemas.microsoft.com/office/powerpoint/2010/main" val="17812757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1199626"/>
          </a:xfrm>
        </p:spPr>
        <p:txBody>
          <a:bodyPr>
            <a:normAutofit/>
          </a:bodyPr>
          <a:lstStyle/>
          <a:p>
            <a:r>
              <a:rPr lang="en-US" b="1" dirty="0"/>
              <a:t> Political Stability &amp; Performance</a:t>
            </a:r>
          </a:p>
        </p:txBody>
      </p:sp>
      <p:sp>
        <p:nvSpPr>
          <p:cNvPr id="3" name="Content Placeholder 2"/>
          <p:cNvSpPr>
            <a:spLocks noGrp="1"/>
          </p:cNvSpPr>
          <p:nvPr>
            <p:ph idx="1"/>
          </p:nvPr>
        </p:nvSpPr>
        <p:spPr>
          <a:xfrm>
            <a:off x="414993" y="1367068"/>
            <a:ext cx="8314014" cy="3993497"/>
          </a:xfrm>
        </p:spPr>
        <p:txBody>
          <a:bodyPr anchor="ctr">
            <a:normAutofit/>
          </a:bodyPr>
          <a:lstStyle/>
          <a:p>
            <a:pPr marL="0" indent="0">
              <a:buNone/>
            </a:pPr>
            <a:r>
              <a:rPr lang="en-US" sz="2000" dirty="0"/>
              <a:t>A country's political state and economic performance can affect its currency strength. A country with less risk for political turmoil is more attractive to foreign investors, as a result, drawing investment away from other countries with more political and economic stability. Increase in foreign capital, in turn, leads to an appreciation in the value of its domestic currency. A country with sound financial and trade policy does not give any room for uncertainty in value of its currency. But, a country prone to political confusions may see a depreciation in exchange rates.</a:t>
            </a:r>
          </a:p>
          <a:p>
            <a:endParaRPr lang="en-US" sz="1500" dirty="0"/>
          </a:p>
        </p:txBody>
      </p:sp>
    </p:spTree>
    <p:extLst>
      <p:ext uri="{BB962C8B-B14F-4D97-AF65-F5344CB8AC3E}">
        <p14:creationId xmlns:p14="http://schemas.microsoft.com/office/powerpoint/2010/main" val="64183659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57681"/>
          </a:xfrm>
        </p:spPr>
        <p:txBody>
          <a:bodyPr>
            <a:normAutofit/>
          </a:bodyPr>
          <a:lstStyle/>
          <a:p>
            <a:r>
              <a:rPr lang="en-US" b="1" dirty="0"/>
              <a:t>Recession</a:t>
            </a:r>
          </a:p>
        </p:txBody>
      </p:sp>
      <p:sp>
        <p:nvSpPr>
          <p:cNvPr id="3" name="Content Placeholder 2"/>
          <p:cNvSpPr>
            <a:spLocks noGrp="1"/>
          </p:cNvSpPr>
          <p:nvPr>
            <p:ph idx="1"/>
          </p:nvPr>
        </p:nvSpPr>
        <p:spPr>
          <a:xfrm>
            <a:off x="528506" y="1392235"/>
            <a:ext cx="7986844" cy="3800550"/>
          </a:xfrm>
        </p:spPr>
        <p:txBody>
          <a:bodyPr anchor="ctr">
            <a:normAutofit/>
          </a:bodyPr>
          <a:lstStyle/>
          <a:p>
            <a:pPr marL="0" indent="0">
              <a:buNone/>
            </a:pPr>
            <a:r>
              <a:rPr lang="en-US" sz="2800" dirty="0"/>
              <a:t>When a country experiences a recession, its interest rates are likely to fall, decreasing its chances to acquire foreign capital. As a result, its currency weakens in comparison to that of other countries, therefore lowering the exchange rate.</a:t>
            </a:r>
          </a:p>
          <a:p>
            <a:endParaRPr lang="en-US" sz="1500" dirty="0"/>
          </a:p>
        </p:txBody>
      </p:sp>
    </p:spTree>
    <p:extLst>
      <p:ext uri="{BB962C8B-B14F-4D97-AF65-F5344CB8AC3E}">
        <p14:creationId xmlns:p14="http://schemas.microsoft.com/office/powerpoint/2010/main" val="6985247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75127"/>
          </a:xfrm>
        </p:spPr>
        <p:txBody>
          <a:bodyPr>
            <a:normAutofit/>
          </a:bodyPr>
          <a:lstStyle/>
          <a:p>
            <a:r>
              <a:rPr lang="en-US" b="1" dirty="0"/>
              <a:t>Speculation</a:t>
            </a:r>
          </a:p>
        </p:txBody>
      </p:sp>
      <p:sp>
        <p:nvSpPr>
          <p:cNvPr id="3" name="Content Placeholder 2"/>
          <p:cNvSpPr>
            <a:spLocks noGrp="1"/>
          </p:cNvSpPr>
          <p:nvPr>
            <p:ph idx="1"/>
          </p:nvPr>
        </p:nvSpPr>
        <p:spPr>
          <a:xfrm>
            <a:off x="654341" y="1392235"/>
            <a:ext cx="7861009" cy="3834106"/>
          </a:xfrm>
        </p:spPr>
        <p:txBody>
          <a:bodyPr anchor="ctr">
            <a:normAutofit/>
          </a:bodyPr>
          <a:lstStyle/>
          <a:p>
            <a:pPr marL="0" indent="0">
              <a:buNone/>
            </a:pPr>
            <a:r>
              <a:rPr lang="en-US" dirty="0"/>
              <a:t>If a country's currency value is expected to rise, investors will demand more of that currency in order to make a profit in the near future. As a result, the value of the currency will rise due to the increase in demand. With this increase in currency value comes a rise in the exchange rate as well.</a:t>
            </a:r>
          </a:p>
          <a:p>
            <a:endParaRPr lang="en-US" sz="1500" dirty="0"/>
          </a:p>
        </p:txBody>
      </p:sp>
    </p:spTree>
    <p:extLst>
      <p:ext uri="{BB962C8B-B14F-4D97-AF65-F5344CB8AC3E}">
        <p14:creationId xmlns:p14="http://schemas.microsoft.com/office/powerpoint/2010/main" val="5663800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oney Rain Pounds Falling by frender on Envato Elements">
            <a:extLst>
              <a:ext uri="{FF2B5EF4-FFF2-40B4-BE49-F238E27FC236}">
                <a16:creationId xmlns:a16="http://schemas.microsoft.com/office/drawing/2014/main" id="{ABC88AF0-0090-4B7E-B5A9-12FB206B3F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71" y="382742"/>
            <a:ext cx="9130029" cy="507010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51510B80-7992-46CD-865E-E4AEDD2C6DBD}"/>
              </a:ext>
            </a:extLst>
          </p:cNvPr>
          <p:cNvSpPr>
            <a:spLocks noGrp="1"/>
          </p:cNvSpPr>
          <p:nvPr>
            <p:ph type="dt" sz="half" idx="10"/>
          </p:nvPr>
        </p:nvSpPr>
        <p:spPr/>
        <p:txBody>
          <a:bodyPr/>
          <a:lstStyle/>
          <a:p>
            <a:fld id="{EC8A9B3F-EF95-46CF-A3C6-AEC3D21447E9}" type="datetime1">
              <a:rPr lang="en-GB" smtClean="0"/>
              <a:t>23/02/2023</a:t>
            </a:fld>
            <a:endParaRPr lang="en-GB"/>
          </a:p>
        </p:txBody>
      </p:sp>
      <p:sp>
        <p:nvSpPr>
          <p:cNvPr id="5" name="Slide Number Placeholder 4">
            <a:extLst>
              <a:ext uri="{FF2B5EF4-FFF2-40B4-BE49-F238E27FC236}">
                <a16:creationId xmlns:a16="http://schemas.microsoft.com/office/drawing/2014/main" id="{D583B504-541F-4BF9-BCA1-6B7C8B0C5837}"/>
              </a:ext>
            </a:extLst>
          </p:cNvPr>
          <p:cNvSpPr>
            <a:spLocks noGrp="1"/>
          </p:cNvSpPr>
          <p:nvPr>
            <p:ph type="sldNum" sz="quarter" idx="12"/>
          </p:nvPr>
        </p:nvSpPr>
        <p:spPr/>
        <p:txBody>
          <a:bodyPr/>
          <a:lstStyle/>
          <a:p>
            <a:fld id="{F4BD6A3A-4F9D-41E3-A65D-BCC7D77E66B6}" type="slidenum">
              <a:rPr lang="en-GB" smtClean="0"/>
              <a:t>35</a:t>
            </a:fld>
            <a:endParaRPr lang="en-GB"/>
          </a:p>
        </p:txBody>
      </p:sp>
      <p:sp>
        <p:nvSpPr>
          <p:cNvPr id="2" name="Title 1">
            <a:extLst>
              <a:ext uri="{FF2B5EF4-FFF2-40B4-BE49-F238E27FC236}">
                <a16:creationId xmlns:a16="http://schemas.microsoft.com/office/drawing/2014/main" id="{E4AB95E2-A5D4-4441-86DE-78D3716824DD}"/>
              </a:ext>
            </a:extLst>
          </p:cNvPr>
          <p:cNvSpPr>
            <a:spLocks noGrp="1"/>
          </p:cNvSpPr>
          <p:nvPr>
            <p:ph type="title"/>
          </p:nvPr>
        </p:nvSpPr>
        <p:spPr>
          <a:xfrm>
            <a:off x="0" y="2346293"/>
            <a:ext cx="9130028" cy="1143000"/>
          </a:xfrm>
          <a:solidFill>
            <a:schemeClr val="bg1">
              <a:lumMod val="95000"/>
            </a:schemeClr>
          </a:solidFill>
        </p:spPr>
        <p:txBody>
          <a:bodyPr/>
          <a:lstStyle/>
          <a:p>
            <a:r>
              <a:rPr lang="en-GB" b="1" dirty="0"/>
              <a:t>Thank you!</a:t>
            </a:r>
          </a:p>
        </p:txBody>
      </p:sp>
    </p:spTree>
    <p:extLst>
      <p:ext uri="{BB962C8B-B14F-4D97-AF65-F5344CB8AC3E}">
        <p14:creationId xmlns:p14="http://schemas.microsoft.com/office/powerpoint/2010/main" val="3856636025"/>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34569BD-AEF9-498D-A008-B077E5310D67}" vid="{359A477F-2B49-4062-B8BD-0B9E4E185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1726</TotalTime>
  <Words>1928</Words>
  <Application>Microsoft Office PowerPoint</Application>
  <PresentationFormat>On-screen Show (4:3)</PresentationFormat>
  <Paragraphs>220</Paragraphs>
  <Slides>35</Slides>
  <Notes>6</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35</vt:i4>
      </vt:variant>
    </vt:vector>
  </HeadingPairs>
  <TitlesOfParts>
    <vt:vector size="42" baseType="lpstr">
      <vt:lpstr>Myriad Pro</vt:lpstr>
      <vt:lpstr>Arial</vt:lpstr>
      <vt:lpstr>Calibri</vt:lpstr>
      <vt:lpstr>Symbol</vt:lpstr>
      <vt:lpstr>Wingdings</vt:lpstr>
      <vt:lpstr>UWTSD</vt:lpstr>
      <vt:lpstr>Worksheet</vt:lpstr>
      <vt:lpstr>Module Title: International Financial Management Module Code: LCBB6002</vt:lpstr>
      <vt:lpstr>Recap</vt:lpstr>
      <vt:lpstr>Lecture Overview </vt:lpstr>
      <vt:lpstr>PowerPoint Presentation</vt:lpstr>
      <vt:lpstr>Foreign Exchange</vt:lpstr>
      <vt:lpstr>PowerPoint Presentation</vt:lpstr>
      <vt:lpstr>PowerPoint Presentation</vt:lpstr>
      <vt:lpstr>Foreign Exchange Market Turnover by Instruments</vt:lpstr>
      <vt:lpstr>Who is trading? </vt:lpstr>
      <vt:lpstr>Currencies and Currency Symbols</vt:lpstr>
      <vt:lpstr>Exchange Rates</vt:lpstr>
      <vt:lpstr>Exchange Rates</vt:lpstr>
      <vt:lpstr>Exchange Rates</vt:lpstr>
      <vt:lpstr>Exchange Rate Equilibrium</vt:lpstr>
      <vt:lpstr>Fluctuation of the British Pound Over Time</vt:lpstr>
      <vt:lpstr>Exchange Rate Depreciation</vt:lpstr>
      <vt:lpstr>Exchange Rate Depreciation Example</vt:lpstr>
      <vt:lpstr>Exchange Rate Appreciation</vt:lpstr>
      <vt:lpstr>Exchange Rate Appreciation Example</vt:lpstr>
      <vt:lpstr>Cross Exchange Rates</vt:lpstr>
      <vt:lpstr>Cross Exchange Rates Example </vt:lpstr>
      <vt:lpstr>Other Exchange Rate Terms</vt:lpstr>
      <vt:lpstr>PowerPoint Presentation</vt:lpstr>
      <vt:lpstr>Workshop FX Question and Solution</vt:lpstr>
      <vt:lpstr>Factors Affect Exchange rate </vt:lpstr>
      <vt:lpstr>Inflation Rate</vt:lpstr>
      <vt:lpstr>Inflation Rate</vt:lpstr>
      <vt:lpstr>Interest Rate</vt:lpstr>
      <vt:lpstr> Country’s Current Account / Balance of Payments </vt:lpstr>
      <vt:lpstr>Government Debt</vt:lpstr>
      <vt:lpstr>Terms of Trade</vt:lpstr>
      <vt:lpstr> Political Stability &amp; Performance</vt:lpstr>
      <vt:lpstr>Recession</vt:lpstr>
      <vt:lpstr>Speculation</vt:lpstr>
      <vt:lpstr>Thank you!</vt:lpstr>
    </vt:vector>
  </TitlesOfParts>
  <Company>University of Dundee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International Financial Management Module Code: LCBB6002</dc:title>
  <dc:creator>Khaza Ahmed (PG Research)</dc:creator>
  <cp:lastModifiedBy>Khaza Ahmed</cp:lastModifiedBy>
  <cp:revision>3</cp:revision>
  <dcterms:created xsi:type="dcterms:W3CDTF">2022-09-10T15:12:48Z</dcterms:created>
  <dcterms:modified xsi:type="dcterms:W3CDTF">2023-02-23T12:37:44Z</dcterms:modified>
</cp:coreProperties>
</file>