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69" r:id="rId4"/>
    <p:sldId id="258" r:id="rId5"/>
    <p:sldId id="259" r:id="rId6"/>
    <p:sldId id="260" r:id="rId7"/>
    <p:sldId id="266" r:id="rId8"/>
    <p:sldId id="261" r:id="rId9"/>
    <p:sldId id="270" r:id="rId10"/>
    <p:sldId id="262" r:id="rId11"/>
    <p:sldId id="263" r:id="rId12"/>
    <p:sldId id="268" r:id="rId13"/>
    <p:sldId id="264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270132-5DC2-CD39-6AE6-FD3950191FC5}" v="192" dt="2025-05-15T14:14:16.912"/>
    <p1510:client id="{7180BEF4-DBDD-C1FD-DCC8-8437EB2A572B}" v="105" dt="2025-05-16T14:35:00.6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ia Lovell (2201654)" userId="S::2201654@student.uwtsd.ac.uk::8badfff6-2305-4474-b36a-ec03ac702356" providerId="AD" clId="Web-{5331660E-49F8-C328-B7A5-4410FAA69A4C}"/>
    <pc:docChg chg="addSld modSld">
      <pc:chgData name="Olivia Lovell (2201654)" userId="S::2201654@student.uwtsd.ac.uk::8badfff6-2305-4474-b36a-ec03ac702356" providerId="AD" clId="Web-{5331660E-49F8-C328-B7A5-4410FAA69A4C}" dt="2025-03-27T12:01:48.229" v="527" actId="14100"/>
      <pc:docMkLst>
        <pc:docMk/>
      </pc:docMkLst>
      <pc:sldChg chg="modSp">
        <pc:chgData name="Olivia Lovell (2201654)" userId="S::2201654@student.uwtsd.ac.uk::8badfff6-2305-4474-b36a-ec03ac702356" providerId="AD" clId="Web-{5331660E-49F8-C328-B7A5-4410FAA69A4C}" dt="2025-03-27T11:32:39.065" v="0" actId="20577"/>
        <pc:sldMkLst>
          <pc:docMk/>
          <pc:sldMk cId="2164566000" sldId="259"/>
        </pc:sldMkLst>
        <pc:spChg chg="mod">
          <ac:chgData name="Olivia Lovell (2201654)" userId="S::2201654@student.uwtsd.ac.uk::8badfff6-2305-4474-b36a-ec03ac702356" providerId="AD" clId="Web-{5331660E-49F8-C328-B7A5-4410FAA69A4C}" dt="2025-03-27T11:32:39.065" v="0" actId="20577"/>
          <ac:spMkLst>
            <pc:docMk/>
            <pc:sldMk cId="2164566000" sldId="259"/>
            <ac:spMk id="3" creationId="{B719049E-5F39-ABE8-E09C-595F99F2200E}"/>
          </ac:spMkLst>
        </pc:spChg>
      </pc:sldChg>
      <pc:sldChg chg="modSp">
        <pc:chgData name="Olivia Lovell (2201654)" userId="S::2201654@student.uwtsd.ac.uk::8badfff6-2305-4474-b36a-ec03ac702356" providerId="AD" clId="Web-{5331660E-49F8-C328-B7A5-4410FAA69A4C}" dt="2025-03-27T12:01:28.901" v="523" actId="20577"/>
        <pc:sldMkLst>
          <pc:docMk/>
          <pc:sldMk cId="999346503" sldId="260"/>
        </pc:sldMkLst>
        <pc:spChg chg="mod">
          <ac:chgData name="Olivia Lovell (2201654)" userId="S::2201654@student.uwtsd.ac.uk::8badfff6-2305-4474-b36a-ec03ac702356" providerId="AD" clId="Web-{5331660E-49F8-C328-B7A5-4410FAA69A4C}" dt="2025-03-27T12:01:28.901" v="523" actId="20577"/>
          <ac:spMkLst>
            <pc:docMk/>
            <pc:sldMk cId="999346503" sldId="260"/>
            <ac:spMk id="2" creationId="{A807CC08-4030-9D79-3A6C-DDF9D355913C}"/>
          </ac:spMkLst>
        </pc:spChg>
        <pc:spChg chg="mod">
          <ac:chgData name="Olivia Lovell (2201654)" userId="S::2201654@student.uwtsd.ac.uk::8badfff6-2305-4474-b36a-ec03ac702356" providerId="AD" clId="Web-{5331660E-49F8-C328-B7A5-4410FAA69A4C}" dt="2025-03-27T11:58:10.988" v="397" actId="20577"/>
          <ac:spMkLst>
            <pc:docMk/>
            <pc:sldMk cId="999346503" sldId="260"/>
            <ac:spMk id="3" creationId="{7A0E8CC4-17D5-B4BB-F92E-6C35B3BECA58}"/>
          </ac:spMkLst>
        </pc:spChg>
      </pc:sldChg>
      <pc:sldChg chg="modSp">
        <pc:chgData name="Olivia Lovell (2201654)" userId="S::2201654@student.uwtsd.ac.uk::8badfff6-2305-4474-b36a-ec03ac702356" providerId="AD" clId="Web-{5331660E-49F8-C328-B7A5-4410FAA69A4C}" dt="2025-03-27T12:01:48.229" v="527" actId="14100"/>
        <pc:sldMkLst>
          <pc:docMk/>
          <pc:sldMk cId="3543631790" sldId="261"/>
        </pc:sldMkLst>
        <pc:spChg chg="mod">
          <ac:chgData name="Olivia Lovell (2201654)" userId="S::2201654@student.uwtsd.ac.uk::8badfff6-2305-4474-b36a-ec03ac702356" providerId="AD" clId="Web-{5331660E-49F8-C328-B7A5-4410FAA69A4C}" dt="2025-03-27T12:01:48.229" v="527" actId="14100"/>
          <ac:spMkLst>
            <pc:docMk/>
            <pc:sldMk cId="3543631790" sldId="261"/>
            <ac:spMk id="3" creationId="{C555B83A-FB8D-CCD3-0AC8-3CA5AC97B2C9}"/>
          </ac:spMkLst>
        </pc:spChg>
      </pc:sldChg>
      <pc:sldChg chg="modSp">
        <pc:chgData name="Olivia Lovell (2201654)" userId="S::2201654@student.uwtsd.ac.uk::8badfff6-2305-4474-b36a-ec03ac702356" providerId="AD" clId="Web-{5331660E-49F8-C328-B7A5-4410FAA69A4C}" dt="2025-03-27T11:34:19.756" v="52" actId="20577"/>
        <pc:sldMkLst>
          <pc:docMk/>
          <pc:sldMk cId="923155359" sldId="264"/>
        </pc:sldMkLst>
        <pc:spChg chg="mod">
          <ac:chgData name="Olivia Lovell (2201654)" userId="S::2201654@student.uwtsd.ac.uk::8badfff6-2305-4474-b36a-ec03ac702356" providerId="AD" clId="Web-{5331660E-49F8-C328-B7A5-4410FAA69A4C}" dt="2025-03-27T11:34:19.756" v="52" actId="20577"/>
          <ac:spMkLst>
            <pc:docMk/>
            <pc:sldMk cId="923155359" sldId="264"/>
            <ac:spMk id="3" creationId="{2B267ADA-7A17-77E2-A08A-C20C8C8D62C5}"/>
          </ac:spMkLst>
        </pc:spChg>
      </pc:sldChg>
      <pc:sldChg chg="modSp add replId">
        <pc:chgData name="Olivia Lovell (2201654)" userId="S::2201654@student.uwtsd.ac.uk::8badfff6-2305-4474-b36a-ec03ac702356" providerId="AD" clId="Web-{5331660E-49F8-C328-B7A5-4410FAA69A4C}" dt="2025-03-27T12:01:38.260" v="526" actId="20577"/>
        <pc:sldMkLst>
          <pc:docMk/>
          <pc:sldMk cId="1753794820" sldId="266"/>
        </pc:sldMkLst>
        <pc:spChg chg="mod">
          <ac:chgData name="Olivia Lovell (2201654)" userId="S::2201654@student.uwtsd.ac.uk::8badfff6-2305-4474-b36a-ec03ac702356" providerId="AD" clId="Web-{5331660E-49F8-C328-B7A5-4410FAA69A4C}" dt="2025-03-27T12:01:38.260" v="526" actId="20577"/>
          <ac:spMkLst>
            <pc:docMk/>
            <pc:sldMk cId="1753794820" sldId="266"/>
            <ac:spMk id="2" creationId="{87ACBD73-1CC6-E8C7-CCB1-F8F04A43D3BD}"/>
          </ac:spMkLst>
        </pc:spChg>
        <pc:spChg chg="mod">
          <ac:chgData name="Olivia Lovell (2201654)" userId="S::2201654@student.uwtsd.ac.uk::8badfff6-2305-4474-b36a-ec03ac702356" providerId="AD" clId="Web-{5331660E-49F8-C328-B7A5-4410FAA69A4C}" dt="2025-03-27T12:01:05.212" v="511" actId="20577"/>
          <ac:spMkLst>
            <pc:docMk/>
            <pc:sldMk cId="1753794820" sldId="266"/>
            <ac:spMk id="3" creationId="{C5540420-38BC-B243-B298-7DF3A0B36392}"/>
          </ac:spMkLst>
        </pc:spChg>
      </pc:sldChg>
    </pc:docChg>
  </pc:docChgLst>
  <pc:docChgLst>
    <pc:chgData name="Olivia Lovell (2201654)" userId="S::2201654@student.uwtsd.ac.uk::8badfff6-2305-4474-b36a-ec03ac702356" providerId="AD" clId="Web-{98C62964-28A2-929C-FAFF-A814E2B86D99}"/>
    <pc:docChg chg="addSld modSld addMainMaster delMainMaster">
      <pc:chgData name="Olivia Lovell (2201654)" userId="S::2201654@student.uwtsd.ac.uk::8badfff6-2305-4474-b36a-ec03ac702356" providerId="AD" clId="Web-{98C62964-28A2-929C-FAFF-A814E2B86D99}" dt="2025-03-24T12:38:38.995" v="458" actId="20577"/>
      <pc:docMkLst>
        <pc:docMk/>
      </pc:docMkLst>
      <pc:sldChg chg="addSp delSp modSp mod setBg modClrScheme setClrOvrMap chgLayout">
        <pc:chgData name="Olivia Lovell (2201654)" userId="S::2201654@student.uwtsd.ac.uk::8badfff6-2305-4474-b36a-ec03ac702356" providerId="AD" clId="Web-{98C62964-28A2-929C-FAFF-A814E2B86D99}" dt="2025-03-24T12:22:00.651" v="41" actId="20577"/>
        <pc:sldMkLst>
          <pc:docMk/>
          <pc:sldMk cId="109857222" sldId="256"/>
        </pc:sldMkLst>
        <pc:spChg chg="mod">
          <ac:chgData name="Olivia Lovell (2201654)" userId="S::2201654@student.uwtsd.ac.uk::8badfff6-2305-4474-b36a-ec03ac702356" providerId="AD" clId="Web-{98C62964-28A2-929C-FAFF-A814E2B86D99}" dt="2025-03-24T12:20:57.008" v="1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Olivia Lovell (2201654)" userId="S::2201654@student.uwtsd.ac.uk::8badfff6-2305-4474-b36a-ec03ac702356" providerId="AD" clId="Web-{98C62964-28A2-929C-FAFF-A814E2B86D99}" dt="2025-03-24T12:22:00.651" v="41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Olivia Lovell (2201654)" userId="S::2201654@student.uwtsd.ac.uk::8badfff6-2305-4474-b36a-ec03ac702356" providerId="AD" clId="Web-{98C62964-28A2-929C-FAFF-A814E2B86D99}" dt="2025-03-24T12:18:13.690" v="2"/>
          <ac:spMkLst>
            <pc:docMk/>
            <pc:sldMk cId="109857222" sldId="256"/>
            <ac:spMk id="8" creationId="{DEF92653-5D6D-47E6-8744-0DAF76E049C4}"/>
          </ac:spMkLst>
        </pc:spChg>
        <pc:spChg chg="add del">
          <ac:chgData name="Olivia Lovell (2201654)" userId="S::2201654@student.uwtsd.ac.uk::8badfff6-2305-4474-b36a-ec03ac702356" providerId="AD" clId="Web-{98C62964-28A2-929C-FAFF-A814E2B86D99}" dt="2025-03-24T12:18:13.643" v="1"/>
          <ac:spMkLst>
            <pc:docMk/>
            <pc:sldMk cId="109857222" sldId="256"/>
            <ac:spMk id="9" creationId="{19F9BF86-FE94-4517-B97D-026C7515E589}"/>
          </ac:spMkLst>
        </pc:spChg>
        <pc:spChg chg="add del">
          <ac:chgData name="Olivia Lovell (2201654)" userId="S::2201654@student.uwtsd.ac.uk::8badfff6-2305-4474-b36a-ec03ac702356" providerId="AD" clId="Web-{98C62964-28A2-929C-FAFF-A814E2B86D99}" dt="2025-03-24T12:18:13.643" v="1"/>
          <ac:spMkLst>
            <pc:docMk/>
            <pc:sldMk cId="109857222" sldId="256"/>
            <ac:spMk id="11" creationId="{122AB34F-E75C-451A-8410-05B6C249E9D3}"/>
          </ac:spMkLst>
        </pc:spChg>
        <pc:spChg chg="add del">
          <ac:chgData name="Olivia Lovell (2201654)" userId="S::2201654@student.uwtsd.ac.uk::8badfff6-2305-4474-b36a-ec03ac702356" providerId="AD" clId="Web-{98C62964-28A2-929C-FAFF-A814E2B86D99}" dt="2025-03-24T12:18:13.643" v="1"/>
          <ac:spMkLst>
            <pc:docMk/>
            <pc:sldMk cId="109857222" sldId="256"/>
            <ac:spMk id="13" creationId="{647C67DB-2742-C004-7A08-50C157335652}"/>
          </ac:spMkLst>
        </pc:spChg>
        <pc:picChg chg="add del">
          <ac:chgData name="Olivia Lovell (2201654)" userId="S::2201654@student.uwtsd.ac.uk::8badfff6-2305-4474-b36a-ec03ac702356" providerId="AD" clId="Web-{98C62964-28A2-929C-FAFF-A814E2B86D99}" dt="2025-03-24T12:18:13.643" v="1"/>
          <ac:picMkLst>
            <pc:docMk/>
            <pc:sldMk cId="109857222" sldId="256"/>
            <ac:picMk id="4" creationId="{2B46CA98-BD0D-9D25-4036-D4A17C7BEA90}"/>
          </ac:picMkLst>
        </pc:picChg>
        <pc:cxnChg chg="add">
          <ac:chgData name="Olivia Lovell (2201654)" userId="S::2201654@student.uwtsd.ac.uk::8badfff6-2305-4474-b36a-ec03ac702356" providerId="AD" clId="Web-{98C62964-28A2-929C-FAFF-A814E2B86D99}" dt="2025-03-24T12:18:13.690" v="2"/>
          <ac:cxnSpMkLst>
            <pc:docMk/>
            <pc:sldMk cId="109857222" sldId="256"/>
            <ac:cxnSpMk id="10" creationId="{9CA98CE3-81A7-4FFE-A047-9AA65998D877}"/>
          </ac:cxnSpMkLst>
        </pc:cxnChg>
        <pc:cxnChg chg="add del">
          <ac:chgData name="Olivia Lovell (2201654)" userId="S::2201654@student.uwtsd.ac.uk::8badfff6-2305-4474-b36a-ec03ac702356" providerId="AD" clId="Web-{98C62964-28A2-929C-FAFF-A814E2B86D99}" dt="2025-03-24T12:18:13.643" v="1"/>
          <ac:cxnSpMkLst>
            <pc:docMk/>
            <pc:sldMk cId="109857222" sldId="256"/>
            <ac:cxnSpMk id="15" creationId="{97CC2FE6-3AD0-4131-B4BC-1F4D65E25E13}"/>
          </ac:cxnSpMkLst>
        </pc:cxnChg>
      </pc:sldChg>
      <pc:sldChg chg="modSp new">
        <pc:chgData name="Olivia Lovell (2201654)" userId="S::2201654@student.uwtsd.ac.uk::8badfff6-2305-4474-b36a-ec03ac702356" providerId="AD" clId="Web-{98C62964-28A2-929C-FAFF-A814E2B86D99}" dt="2025-03-24T12:23:41.107" v="78" actId="20577"/>
        <pc:sldMkLst>
          <pc:docMk/>
          <pc:sldMk cId="55346402" sldId="257"/>
        </pc:sldMkLst>
        <pc:spChg chg="mod">
          <ac:chgData name="Olivia Lovell (2201654)" userId="S::2201654@student.uwtsd.ac.uk::8badfff6-2305-4474-b36a-ec03ac702356" providerId="AD" clId="Web-{98C62964-28A2-929C-FAFF-A814E2B86D99}" dt="2025-03-24T12:22:46.808" v="47" actId="20577"/>
          <ac:spMkLst>
            <pc:docMk/>
            <pc:sldMk cId="55346402" sldId="257"/>
            <ac:spMk id="2" creationId="{CD31DFFD-868F-B6A5-1C0A-BC3369C4FB19}"/>
          </ac:spMkLst>
        </pc:spChg>
        <pc:spChg chg="mod">
          <ac:chgData name="Olivia Lovell (2201654)" userId="S::2201654@student.uwtsd.ac.uk::8badfff6-2305-4474-b36a-ec03ac702356" providerId="AD" clId="Web-{98C62964-28A2-929C-FAFF-A814E2B86D99}" dt="2025-03-24T12:23:41.107" v="78" actId="20577"/>
          <ac:spMkLst>
            <pc:docMk/>
            <pc:sldMk cId="55346402" sldId="257"/>
            <ac:spMk id="3" creationId="{90BD1548-F70F-B951-F032-A5577129A250}"/>
          </ac:spMkLst>
        </pc:spChg>
      </pc:sldChg>
      <pc:sldChg chg="modSp new">
        <pc:chgData name="Olivia Lovell (2201654)" userId="S::2201654@student.uwtsd.ac.uk::8badfff6-2305-4474-b36a-ec03ac702356" providerId="AD" clId="Web-{98C62964-28A2-929C-FAFF-A814E2B86D99}" dt="2025-03-24T12:24:10.311" v="97" actId="20577"/>
        <pc:sldMkLst>
          <pc:docMk/>
          <pc:sldMk cId="1660895537" sldId="258"/>
        </pc:sldMkLst>
        <pc:spChg chg="mod">
          <ac:chgData name="Olivia Lovell (2201654)" userId="S::2201654@student.uwtsd.ac.uk::8badfff6-2305-4474-b36a-ec03ac702356" providerId="AD" clId="Web-{98C62964-28A2-929C-FAFF-A814E2B86D99}" dt="2025-03-24T12:23:50.935" v="83" actId="20577"/>
          <ac:spMkLst>
            <pc:docMk/>
            <pc:sldMk cId="1660895537" sldId="258"/>
            <ac:spMk id="2" creationId="{55579570-2037-9E54-5309-2D2D94A9D70A}"/>
          </ac:spMkLst>
        </pc:spChg>
        <pc:spChg chg="mod">
          <ac:chgData name="Olivia Lovell (2201654)" userId="S::2201654@student.uwtsd.ac.uk::8badfff6-2305-4474-b36a-ec03ac702356" providerId="AD" clId="Web-{98C62964-28A2-929C-FAFF-A814E2B86D99}" dt="2025-03-24T12:24:10.311" v="97" actId="20577"/>
          <ac:spMkLst>
            <pc:docMk/>
            <pc:sldMk cId="1660895537" sldId="258"/>
            <ac:spMk id="3" creationId="{A5AD64D7-98EA-6011-ED09-398581A89D51}"/>
          </ac:spMkLst>
        </pc:spChg>
      </pc:sldChg>
      <pc:sldChg chg="modSp new">
        <pc:chgData name="Olivia Lovell (2201654)" userId="S::2201654@student.uwtsd.ac.uk::8badfff6-2305-4474-b36a-ec03ac702356" providerId="AD" clId="Web-{98C62964-28A2-929C-FAFF-A814E2B86D99}" dt="2025-03-24T12:38:38.995" v="458" actId="20577"/>
        <pc:sldMkLst>
          <pc:docMk/>
          <pc:sldMk cId="2164566000" sldId="259"/>
        </pc:sldMkLst>
        <pc:spChg chg="mod">
          <ac:chgData name="Olivia Lovell (2201654)" userId="S::2201654@student.uwtsd.ac.uk::8badfff6-2305-4474-b36a-ec03ac702356" providerId="AD" clId="Web-{98C62964-28A2-929C-FAFF-A814E2B86D99}" dt="2025-03-24T12:24:20.311" v="101" actId="20577"/>
          <ac:spMkLst>
            <pc:docMk/>
            <pc:sldMk cId="2164566000" sldId="259"/>
            <ac:spMk id="2" creationId="{68B25369-C410-211B-6FC0-C5A457DE88A4}"/>
          </ac:spMkLst>
        </pc:spChg>
        <pc:spChg chg="mod">
          <ac:chgData name="Olivia Lovell (2201654)" userId="S::2201654@student.uwtsd.ac.uk::8badfff6-2305-4474-b36a-ec03ac702356" providerId="AD" clId="Web-{98C62964-28A2-929C-FAFF-A814E2B86D99}" dt="2025-03-24T12:38:38.995" v="458" actId="20577"/>
          <ac:spMkLst>
            <pc:docMk/>
            <pc:sldMk cId="2164566000" sldId="259"/>
            <ac:spMk id="3" creationId="{B719049E-5F39-ABE8-E09C-595F99F2200E}"/>
          </ac:spMkLst>
        </pc:spChg>
      </pc:sldChg>
      <pc:sldChg chg="modSp new">
        <pc:chgData name="Olivia Lovell (2201654)" userId="S::2201654@student.uwtsd.ac.uk::8badfff6-2305-4474-b36a-ec03ac702356" providerId="AD" clId="Web-{98C62964-28A2-929C-FAFF-A814E2B86D99}" dt="2025-03-24T12:25:33.611" v="152" actId="20577"/>
        <pc:sldMkLst>
          <pc:docMk/>
          <pc:sldMk cId="999346503" sldId="260"/>
        </pc:sldMkLst>
        <pc:spChg chg="mod">
          <ac:chgData name="Olivia Lovell (2201654)" userId="S::2201654@student.uwtsd.ac.uk::8badfff6-2305-4474-b36a-ec03ac702356" providerId="AD" clId="Web-{98C62964-28A2-929C-FAFF-A814E2B86D99}" dt="2025-03-24T12:24:49.047" v="122" actId="20577"/>
          <ac:spMkLst>
            <pc:docMk/>
            <pc:sldMk cId="999346503" sldId="260"/>
            <ac:spMk id="2" creationId="{A807CC08-4030-9D79-3A6C-DDF9D355913C}"/>
          </ac:spMkLst>
        </pc:spChg>
        <pc:spChg chg="mod">
          <ac:chgData name="Olivia Lovell (2201654)" userId="S::2201654@student.uwtsd.ac.uk::8badfff6-2305-4474-b36a-ec03ac702356" providerId="AD" clId="Web-{98C62964-28A2-929C-FAFF-A814E2B86D99}" dt="2025-03-24T12:25:33.611" v="152" actId="20577"/>
          <ac:spMkLst>
            <pc:docMk/>
            <pc:sldMk cId="999346503" sldId="260"/>
            <ac:spMk id="3" creationId="{7A0E8CC4-17D5-B4BB-F92E-6C35B3BECA58}"/>
          </ac:spMkLst>
        </pc:spChg>
      </pc:sldChg>
      <pc:sldChg chg="modSp new">
        <pc:chgData name="Olivia Lovell (2201654)" userId="S::2201654@student.uwtsd.ac.uk::8badfff6-2305-4474-b36a-ec03ac702356" providerId="AD" clId="Web-{98C62964-28A2-929C-FAFF-A814E2B86D99}" dt="2025-03-24T12:26:02.518" v="163" actId="20577"/>
        <pc:sldMkLst>
          <pc:docMk/>
          <pc:sldMk cId="3543631790" sldId="261"/>
        </pc:sldMkLst>
        <pc:spChg chg="mod">
          <ac:chgData name="Olivia Lovell (2201654)" userId="S::2201654@student.uwtsd.ac.uk::8badfff6-2305-4474-b36a-ec03ac702356" providerId="AD" clId="Web-{98C62964-28A2-929C-FAFF-A814E2B86D99}" dt="2025-03-24T12:25:40.720" v="155" actId="20577"/>
          <ac:spMkLst>
            <pc:docMk/>
            <pc:sldMk cId="3543631790" sldId="261"/>
            <ac:spMk id="2" creationId="{2477D19D-0A48-BC55-C179-847DB9460F31}"/>
          </ac:spMkLst>
        </pc:spChg>
        <pc:spChg chg="mod">
          <ac:chgData name="Olivia Lovell (2201654)" userId="S::2201654@student.uwtsd.ac.uk::8badfff6-2305-4474-b36a-ec03ac702356" providerId="AD" clId="Web-{98C62964-28A2-929C-FAFF-A814E2B86D99}" dt="2025-03-24T12:26:02.518" v="163" actId="20577"/>
          <ac:spMkLst>
            <pc:docMk/>
            <pc:sldMk cId="3543631790" sldId="261"/>
            <ac:spMk id="3" creationId="{C555B83A-FB8D-CCD3-0AC8-3CA5AC97B2C9}"/>
          </ac:spMkLst>
        </pc:spChg>
      </pc:sldChg>
      <pc:sldChg chg="modSp new">
        <pc:chgData name="Olivia Lovell (2201654)" userId="S::2201654@student.uwtsd.ac.uk::8badfff6-2305-4474-b36a-ec03ac702356" providerId="AD" clId="Web-{98C62964-28A2-929C-FAFF-A814E2B86D99}" dt="2025-03-24T12:27:08.192" v="201" actId="20577"/>
        <pc:sldMkLst>
          <pc:docMk/>
          <pc:sldMk cId="4154637655" sldId="262"/>
        </pc:sldMkLst>
        <pc:spChg chg="mod">
          <ac:chgData name="Olivia Lovell (2201654)" userId="S::2201654@student.uwtsd.ac.uk::8badfff6-2305-4474-b36a-ec03ac702356" providerId="AD" clId="Web-{98C62964-28A2-929C-FAFF-A814E2B86D99}" dt="2025-03-24T12:26:16.284" v="169" actId="20577"/>
          <ac:spMkLst>
            <pc:docMk/>
            <pc:sldMk cId="4154637655" sldId="262"/>
            <ac:spMk id="2" creationId="{E5761E6D-47EC-FF61-63C8-23A3F6269184}"/>
          </ac:spMkLst>
        </pc:spChg>
        <pc:spChg chg="mod">
          <ac:chgData name="Olivia Lovell (2201654)" userId="S::2201654@student.uwtsd.ac.uk::8badfff6-2305-4474-b36a-ec03ac702356" providerId="AD" clId="Web-{98C62964-28A2-929C-FAFF-A814E2B86D99}" dt="2025-03-24T12:27:08.192" v="201" actId="20577"/>
          <ac:spMkLst>
            <pc:docMk/>
            <pc:sldMk cId="4154637655" sldId="262"/>
            <ac:spMk id="3" creationId="{E91A9B49-DA58-67F0-68CF-5F9B4E08F2AF}"/>
          </ac:spMkLst>
        </pc:spChg>
      </pc:sldChg>
      <pc:sldChg chg="modSp new">
        <pc:chgData name="Olivia Lovell (2201654)" userId="S::2201654@student.uwtsd.ac.uk::8badfff6-2305-4474-b36a-ec03ac702356" providerId="AD" clId="Web-{98C62964-28A2-929C-FAFF-A814E2B86D99}" dt="2025-03-24T12:31:25.325" v="278" actId="20577"/>
        <pc:sldMkLst>
          <pc:docMk/>
          <pc:sldMk cId="1779101947" sldId="263"/>
        </pc:sldMkLst>
        <pc:spChg chg="mod">
          <ac:chgData name="Olivia Lovell (2201654)" userId="S::2201654@student.uwtsd.ac.uk::8badfff6-2305-4474-b36a-ec03ac702356" providerId="AD" clId="Web-{98C62964-28A2-929C-FAFF-A814E2B86D99}" dt="2025-03-24T12:27:22.286" v="205" actId="20577"/>
          <ac:spMkLst>
            <pc:docMk/>
            <pc:sldMk cId="1779101947" sldId="263"/>
            <ac:spMk id="2" creationId="{C22E56E1-F6B9-6A86-061A-F2D24AE6DDB0}"/>
          </ac:spMkLst>
        </pc:spChg>
        <pc:spChg chg="mod">
          <ac:chgData name="Olivia Lovell (2201654)" userId="S::2201654@student.uwtsd.ac.uk::8badfff6-2305-4474-b36a-ec03ac702356" providerId="AD" clId="Web-{98C62964-28A2-929C-FAFF-A814E2B86D99}" dt="2025-03-24T12:31:25.325" v="278" actId="20577"/>
          <ac:spMkLst>
            <pc:docMk/>
            <pc:sldMk cId="1779101947" sldId="263"/>
            <ac:spMk id="3" creationId="{C38BD021-2F79-584B-36B8-6C8B0F6433D1}"/>
          </ac:spMkLst>
        </pc:spChg>
      </pc:sldChg>
      <pc:sldChg chg="modSp new">
        <pc:chgData name="Olivia Lovell (2201654)" userId="S::2201654@student.uwtsd.ac.uk::8badfff6-2305-4474-b36a-ec03ac702356" providerId="AD" clId="Web-{98C62964-28A2-929C-FAFF-A814E2B86D99}" dt="2025-03-24T12:31:35.591" v="282" actId="20577"/>
        <pc:sldMkLst>
          <pc:docMk/>
          <pc:sldMk cId="923155359" sldId="264"/>
        </pc:sldMkLst>
        <pc:spChg chg="mod">
          <ac:chgData name="Olivia Lovell (2201654)" userId="S::2201654@student.uwtsd.ac.uk::8badfff6-2305-4474-b36a-ec03ac702356" providerId="AD" clId="Web-{98C62964-28A2-929C-FAFF-A814E2B86D99}" dt="2025-03-24T12:31:35.591" v="282" actId="20577"/>
          <ac:spMkLst>
            <pc:docMk/>
            <pc:sldMk cId="923155359" sldId="264"/>
            <ac:spMk id="2" creationId="{11364007-CD09-AA63-6042-409C918D735A}"/>
          </ac:spMkLst>
        </pc:spChg>
      </pc:sldChg>
      <pc:sldChg chg="modSp new">
        <pc:chgData name="Olivia Lovell (2201654)" userId="S::2201654@student.uwtsd.ac.uk::8badfff6-2305-4474-b36a-ec03ac702356" providerId="AD" clId="Web-{98C62964-28A2-929C-FAFF-A814E2B86D99}" dt="2025-03-24T12:35:22.738" v="413" actId="20577"/>
        <pc:sldMkLst>
          <pc:docMk/>
          <pc:sldMk cId="749132722" sldId="265"/>
        </pc:sldMkLst>
        <pc:spChg chg="mod">
          <ac:chgData name="Olivia Lovell (2201654)" userId="S::2201654@student.uwtsd.ac.uk::8badfff6-2305-4474-b36a-ec03ac702356" providerId="AD" clId="Web-{98C62964-28A2-929C-FAFF-A814E2B86D99}" dt="2025-03-24T12:32:05.764" v="289" actId="20577"/>
          <ac:spMkLst>
            <pc:docMk/>
            <pc:sldMk cId="749132722" sldId="265"/>
            <ac:spMk id="2" creationId="{6F97928C-CC6D-6B02-D98B-FE2C8B1E7174}"/>
          </ac:spMkLst>
        </pc:spChg>
        <pc:spChg chg="mod">
          <ac:chgData name="Olivia Lovell (2201654)" userId="S::2201654@student.uwtsd.ac.uk::8badfff6-2305-4474-b36a-ec03ac702356" providerId="AD" clId="Web-{98C62964-28A2-929C-FAFF-A814E2B86D99}" dt="2025-03-24T12:35:22.738" v="413" actId="20577"/>
          <ac:spMkLst>
            <pc:docMk/>
            <pc:sldMk cId="749132722" sldId="265"/>
            <ac:spMk id="3" creationId="{0B16EFA3-E292-2D48-C587-D3DBD62190AB}"/>
          </ac:spMkLst>
        </pc:spChg>
      </pc:sldChg>
      <pc:sldMasterChg chg="add del addSldLayout delSldLayout">
        <pc:chgData name="Olivia Lovell (2201654)" userId="S::2201654@student.uwtsd.ac.uk::8badfff6-2305-4474-b36a-ec03ac702356" providerId="AD" clId="Web-{98C62964-28A2-929C-FAFF-A814E2B86D99}" dt="2025-03-24T12:18:13.690" v="2"/>
        <pc:sldMasterMkLst>
          <pc:docMk/>
          <pc:sldMasterMk cId="2460954070" sldId="2147483660"/>
        </pc:sldMasterMkLst>
        <pc:sldLayoutChg chg="add del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Olivia Lovell (2201654)" userId="S::2201654@student.uwtsd.ac.uk::8badfff6-2305-4474-b36a-ec03ac702356" providerId="AD" clId="Web-{98C62964-28A2-929C-FAFF-A814E2B86D99}" dt="2025-03-24T12:18:13.643" v="1"/>
        <pc:sldMasterMkLst>
          <pc:docMk/>
          <pc:sldMasterMk cId="1298317881" sldId="2147483708"/>
        </pc:sldMasterMkLst>
        <pc:sldLayoutChg chg="add del">
          <pc:chgData name="Olivia Lovell (2201654)" userId="S::2201654@student.uwtsd.ac.uk::8badfff6-2305-4474-b36a-ec03ac702356" providerId="AD" clId="Web-{98C62964-28A2-929C-FAFF-A814E2B86D99}" dt="2025-03-24T12:18:13.643" v="1"/>
          <pc:sldLayoutMkLst>
            <pc:docMk/>
            <pc:sldMasterMk cId="1298317881" sldId="2147483708"/>
            <pc:sldLayoutMk cId="1754405619" sldId="2147483697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43" v="1"/>
          <pc:sldLayoutMkLst>
            <pc:docMk/>
            <pc:sldMasterMk cId="1298317881" sldId="2147483708"/>
            <pc:sldLayoutMk cId="159147952" sldId="2147483698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43" v="1"/>
          <pc:sldLayoutMkLst>
            <pc:docMk/>
            <pc:sldMasterMk cId="1298317881" sldId="2147483708"/>
            <pc:sldLayoutMk cId="2676715320" sldId="2147483699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43" v="1"/>
          <pc:sldLayoutMkLst>
            <pc:docMk/>
            <pc:sldMasterMk cId="1298317881" sldId="2147483708"/>
            <pc:sldLayoutMk cId="2987718816" sldId="2147483700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43" v="1"/>
          <pc:sldLayoutMkLst>
            <pc:docMk/>
            <pc:sldMasterMk cId="1298317881" sldId="2147483708"/>
            <pc:sldLayoutMk cId="3387406383" sldId="2147483701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43" v="1"/>
          <pc:sldLayoutMkLst>
            <pc:docMk/>
            <pc:sldMasterMk cId="1298317881" sldId="2147483708"/>
            <pc:sldLayoutMk cId="4104746997" sldId="2147483702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43" v="1"/>
          <pc:sldLayoutMkLst>
            <pc:docMk/>
            <pc:sldMasterMk cId="1298317881" sldId="2147483708"/>
            <pc:sldLayoutMk cId="2674359406" sldId="2147483703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43" v="1"/>
          <pc:sldLayoutMkLst>
            <pc:docMk/>
            <pc:sldMasterMk cId="1298317881" sldId="2147483708"/>
            <pc:sldLayoutMk cId="228994380" sldId="2147483704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43" v="1"/>
          <pc:sldLayoutMkLst>
            <pc:docMk/>
            <pc:sldMasterMk cId="1298317881" sldId="2147483708"/>
            <pc:sldLayoutMk cId="2598778277" sldId="2147483705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43" v="1"/>
          <pc:sldLayoutMkLst>
            <pc:docMk/>
            <pc:sldMasterMk cId="1298317881" sldId="2147483708"/>
            <pc:sldLayoutMk cId="1881681161" sldId="2147483706"/>
          </pc:sldLayoutMkLst>
        </pc:sldLayoutChg>
        <pc:sldLayoutChg chg="add del">
          <pc:chgData name="Olivia Lovell (2201654)" userId="S::2201654@student.uwtsd.ac.uk::8badfff6-2305-4474-b36a-ec03ac702356" providerId="AD" clId="Web-{98C62964-28A2-929C-FAFF-A814E2B86D99}" dt="2025-03-24T12:18:13.643" v="1"/>
          <pc:sldLayoutMkLst>
            <pc:docMk/>
            <pc:sldMasterMk cId="1298317881" sldId="2147483708"/>
            <pc:sldLayoutMk cId="3657971518" sldId="2147483707"/>
          </pc:sldLayoutMkLst>
        </pc:sldLayoutChg>
      </pc:sldMasterChg>
      <pc:sldMasterChg chg="add addSldLayout">
        <pc:chgData name="Olivia Lovell (2201654)" userId="S::2201654@student.uwtsd.ac.uk::8badfff6-2305-4474-b36a-ec03ac702356" providerId="AD" clId="Web-{98C62964-28A2-929C-FAFF-A814E2B86D99}" dt="2025-03-24T12:18:13.690" v="2"/>
        <pc:sldMasterMkLst>
          <pc:docMk/>
          <pc:sldMasterMk cId="3938160340" sldId="2147483721"/>
        </pc:sldMasterMkLst>
        <pc:sldLayoutChg chg="add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3938160340" sldId="2147483721"/>
            <pc:sldLayoutMk cId="3698457884" sldId="2147483710"/>
          </pc:sldLayoutMkLst>
        </pc:sldLayoutChg>
        <pc:sldLayoutChg chg="add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3938160340" sldId="2147483721"/>
            <pc:sldLayoutMk cId="847364955" sldId="2147483711"/>
          </pc:sldLayoutMkLst>
        </pc:sldLayoutChg>
        <pc:sldLayoutChg chg="add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3938160340" sldId="2147483721"/>
            <pc:sldLayoutMk cId="949732511" sldId="2147483712"/>
          </pc:sldLayoutMkLst>
        </pc:sldLayoutChg>
        <pc:sldLayoutChg chg="add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3938160340" sldId="2147483721"/>
            <pc:sldLayoutMk cId="928699734" sldId="2147483713"/>
          </pc:sldLayoutMkLst>
        </pc:sldLayoutChg>
        <pc:sldLayoutChg chg="add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3938160340" sldId="2147483721"/>
            <pc:sldLayoutMk cId="403555429" sldId="2147483714"/>
          </pc:sldLayoutMkLst>
        </pc:sldLayoutChg>
        <pc:sldLayoutChg chg="add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3938160340" sldId="2147483721"/>
            <pc:sldLayoutMk cId="3140754998" sldId="2147483715"/>
          </pc:sldLayoutMkLst>
        </pc:sldLayoutChg>
        <pc:sldLayoutChg chg="add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3938160340" sldId="2147483721"/>
            <pc:sldLayoutMk cId="3204684171" sldId="2147483716"/>
          </pc:sldLayoutMkLst>
        </pc:sldLayoutChg>
        <pc:sldLayoutChg chg="add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3938160340" sldId="2147483721"/>
            <pc:sldLayoutMk cId="2491939909" sldId="2147483717"/>
          </pc:sldLayoutMkLst>
        </pc:sldLayoutChg>
        <pc:sldLayoutChg chg="add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3938160340" sldId="2147483721"/>
            <pc:sldLayoutMk cId="3181923365" sldId="2147483718"/>
          </pc:sldLayoutMkLst>
        </pc:sldLayoutChg>
        <pc:sldLayoutChg chg="add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3938160340" sldId="2147483721"/>
            <pc:sldLayoutMk cId="84420981" sldId="2147483719"/>
          </pc:sldLayoutMkLst>
        </pc:sldLayoutChg>
        <pc:sldLayoutChg chg="add">
          <pc:chgData name="Olivia Lovell (2201654)" userId="S::2201654@student.uwtsd.ac.uk::8badfff6-2305-4474-b36a-ec03ac702356" providerId="AD" clId="Web-{98C62964-28A2-929C-FAFF-A814E2B86D99}" dt="2025-03-24T12:18:13.690" v="2"/>
          <pc:sldLayoutMkLst>
            <pc:docMk/>
            <pc:sldMasterMk cId="3938160340" sldId="2147483721"/>
            <pc:sldLayoutMk cId="2905814869" sldId="2147483720"/>
          </pc:sldLayoutMkLst>
        </pc:sldLayoutChg>
      </pc:sldMasterChg>
    </pc:docChg>
  </pc:docChgLst>
  <pc:docChgLst>
    <pc:chgData name="Olivia Lovell (2201654)" userId="S::2201654@student.uwtsd.ac.uk::8badfff6-2305-4474-b36a-ec03ac702356" providerId="AD" clId="Web-{B543FCBA-8628-7575-CF2A-2845A8F67944}"/>
    <pc:docChg chg="modSld modMainMaster">
      <pc:chgData name="Olivia Lovell (2201654)" userId="S::2201654@student.uwtsd.ac.uk::8badfff6-2305-4474-b36a-ec03ac702356" providerId="AD" clId="Web-{B543FCBA-8628-7575-CF2A-2845A8F67944}" dt="2025-05-10T15:16:41.145" v="1026" actId="20577"/>
      <pc:docMkLst>
        <pc:docMk/>
      </pc:docMkLst>
      <pc:sldChg chg="modTransition">
        <pc:chgData name="Olivia Lovell (2201654)" userId="S::2201654@student.uwtsd.ac.uk::8badfff6-2305-4474-b36a-ec03ac702356" providerId="AD" clId="Web-{B543FCBA-8628-7575-CF2A-2845A8F67944}" dt="2025-05-10T12:32:02.511" v="111"/>
        <pc:sldMkLst>
          <pc:docMk/>
          <pc:sldMk cId="109857222" sldId="256"/>
        </pc:sldMkLst>
      </pc:sldChg>
      <pc:sldChg chg="modSp modTransition">
        <pc:chgData name="Olivia Lovell (2201654)" userId="S::2201654@student.uwtsd.ac.uk::8badfff6-2305-4474-b36a-ec03ac702356" providerId="AD" clId="Web-{B543FCBA-8628-7575-CF2A-2845A8F67944}" dt="2025-05-10T15:16:41.145" v="1026" actId="20577"/>
        <pc:sldMkLst>
          <pc:docMk/>
          <pc:sldMk cId="55346402" sldId="257"/>
        </pc:sldMkLst>
        <pc:spChg chg="mod">
          <ac:chgData name="Olivia Lovell (2201654)" userId="S::2201654@student.uwtsd.ac.uk::8badfff6-2305-4474-b36a-ec03ac702356" providerId="AD" clId="Web-{B543FCBA-8628-7575-CF2A-2845A8F67944}" dt="2025-05-10T14:34:17.429" v="872" actId="20577"/>
          <ac:spMkLst>
            <pc:docMk/>
            <pc:sldMk cId="55346402" sldId="257"/>
            <ac:spMk id="2" creationId="{CD31DFFD-868F-B6A5-1C0A-BC3369C4FB19}"/>
          </ac:spMkLst>
        </pc:spChg>
        <pc:spChg chg="mod">
          <ac:chgData name="Olivia Lovell (2201654)" userId="S::2201654@student.uwtsd.ac.uk::8badfff6-2305-4474-b36a-ec03ac702356" providerId="AD" clId="Web-{B543FCBA-8628-7575-CF2A-2845A8F67944}" dt="2025-05-10T15:16:41.145" v="1026" actId="20577"/>
          <ac:spMkLst>
            <pc:docMk/>
            <pc:sldMk cId="55346402" sldId="257"/>
            <ac:spMk id="3" creationId="{90BD1548-F70F-B951-F032-A5577129A250}"/>
          </ac:spMkLst>
        </pc:spChg>
      </pc:sldChg>
      <pc:sldChg chg="modTransition">
        <pc:chgData name="Olivia Lovell (2201654)" userId="S::2201654@student.uwtsd.ac.uk::8badfff6-2305-4474-b36a-ec03ac702356" providerId="AD" clId="Web-{B543FCBA-8628-7575-CF2A-2845A8F67944}" dt="2025-05-10T12:32:02.511" v="111"/>
        <pc:sldMkLst>
          <pc:docMk/>
          <pc:sldMk cId="1660895537" sldId="258"/>
        </pc:sldMkLst>
      </pc:sldChg>
      <pc:sldChg chg="modTransition">
        <pc:chgData name="Olivia Lovell (2201654)" userId="S::2201654@student.uwtsd.ac.uk::8badfff6-2305-4474-b36a-ec03ac702356" providerId="AD" clId="Web-{B543FCBA-8628-7575-CF2A-2845A8F67944}" dt="2025-05-10T12:32:02.511" v="111"/>
        <pc:sldMkLst>
          <pc:docMk/>
          <pc:sldMk cId="2164566000" sldId="259"/>
        </pc:sldMkLst>
      </pc:sldChg>
      <pc:sldChg chg="modSp modTransition">
        <pc:chgData name="Olivia Lovell (2201654)" userId="S::2201654@student.uwtsd.ac.uk::8badfff6-2305-4474-b36a-ec03ac702356" providerId="AD" clId="Web-{B543FCBA-8628-7575-CF2A-2845A8F67944}" dt="2025-05-10T14:36:16.167" v="885" actId="14100"/>
        <pc:sldMkLst>
          <pc:docMk/>
          <pc:sldMk cId="999346503" sldId="260"/>
        </pc:sldMkLst>
        <pc:spChg chg="mod">
          <ac:chgData name="Olivia Lovell (2201654)" userId="S::2201654@student.uwtsd.ac.uk::8badfff6-2305-4474-b36a-ec03ac702356" providerId="AD" clId="Web-{B543FCBA-8628-7575-CF2A-2845A8F67944}" dt="2025-05-10T14:36:16.167" v="885" actId="14100"/>
          <ac:spMkLst>
            <pc:docMk/>
            <pc:sldMk cId="999346503" sldId="260"/>
            <ac:spMk id="3" creationId="{7A0E8CC4-17D5-B4BB-F92E-6C35B3BECA58}"/>
          </ac:spMkLst>
        </pc:spChg>
      </pc:sldChg>
      <pc:sldChg chg="addSp delSp modSp modTransition">
        <pc:chgData name="Olivia Lovell (2201654)" userId="S::2201654@student.uwtsd.ac.uk::8badfff6-2305-4474-b36a-ec03ac702356" providerId="AD" clId="Web-{B543FCBA-8628-7575-CF2A-2845A8F67944}" dt="2025-05-10T12:32:02.511" v="111"/>
        <pc:sldMkLst>
          <pc:docMk/>
          <pc:sldMk cId="3543631790" sldId="261"/>
        </pc:sldMkLst>
        <pc:spChg chg="mod">
          <ac:chgData name="Olivia Lovell (2201654)" userId="S::2201654@student.uwtsd.ac.uk::8badfff6-2305-4474-b36a-ec03ac702356" providerId="AD" clId="Web-{B543FCBA-8628-7575-CF2A-2845A8F67944}" dt="2025-05-10T12:19:12.972" v="84" actId="1076"/>
          <ac:spMkLst>
            <pc:docMk/>
            <pc:sldMk cId="3543631790" sldId="261"/>
            <ac:spMk id="3" creationId="{C555B83A-FB8D-CCD3-0AC8-3CA5AC97B2C9}"/>
          </ac:spMkLst>
        </pc:spChg>
        <pc:graphicFrameChg chg="del mod">
          <ac:chgData name="Olivia Lovell (2201654)" userId="S::2201654@student.uwtsd.ac.uk::8badfff6-2305-4474-b36a-ec03ac702356" providerId="AD" clId="Web-{B543FCBA-8628-7575-CF2A-2845A8F67944}" dt="2025-05-10T11:49:20.166" v="1"/>
          <ac:graphicFrameMkLst>
            <pc:docMk/>
            <pc:sldMk cId="3543631790" sldId="261"/>
            <ac:graphicFrameMk id="4" creationId="{B5DCFE39-F882-DCEF-08FA-3B57E77A4035}"/>
          </ac:graphicFrameMkLst>
        </pc:graphicFrameChg>
        <pc:picChg chg="add mod ord modCrop">
          <ac:chgData name="Olivia Lovell (2201654)" userId="S::2201654@student.uwtsd.ac.uk::8badfff6-2305-4474-b36a-ec03ac702356" providerId="AD" clId="Web-{B543FCBA-8628-7575-CF2A-2845A8F67944}" dt="2025-05-10T12:18:52.971" v="83" actId="14100"/>
          <ac:picMkLst>
            <pc:docMk/>
            <pc:sldMk cId="3543631790" sldId="261"/>
            <ac:picMk id="5" creationId="{71773E40-5B76-71ED-D20D-5BF8D86F11B0}"/>
          </ac:picMkLst>
        </pc:picChg>
      </pc:sldChg>
      <pc:sldChg chg="modTransition">
        <pc:chgData name="Olivia Lovell (2201654)" userId="S::2201654@student.uwtsd.ac.uk::8badfff6-2305-4474-b36a-ec03ac702356" providerId="AD" clId="Web-{B543FCBA-8628-7575-CF2A-2845A8F67944}" dt="2025-05-10T12:32:02.511" v="111"/>
        <pc:sldMkLst>
          <pc:docMk/>
          <pc:sldMk cId="4154637655" sldId="262"/>
        </pc:sldMkLst>
      </pc:sldChg>
      <pc:sldChg chg="modTransition">
        <pc:chgData name="Olivia Lovell (2201654)" userId="S::2201654@student.uwtsd.ac.uk::8badfff6-2305-4474-b36a-ec03ac702356" providerId="AD" clId="Web-{B543FCBA-8628-7575-CF2A-2845A8F67944}" dt="2025-05-10T12:32:02.511" v="111"/>
        <pc:sldMkLst>
          <pc:docMk/>
          <pc:sldMk cId="1779101947" sldId="263"/>
        </pc:sldMkLst>
      </pc:sldChg>
      <pc:sldChg chg="modTransition">
        <pc:chgData name="Olivia Lovell (2201654)" userId="S::2201654@student.uwtsd.ac.uk::8badfff6-2305-4474-b36a-ec03ac702356" providerId="AD" clId="Web-{B543FCBA-8628-7575-CF2A-2845A8F67944}" dt="2025-05-10T12:32:02.511" v="111"/>
        <pc:sldMkLst>
          <pc:docMk/>
          <pc:sldMk cId="923155359" sldId="264"/>
        </pc:sldMkLst>
      </pc:sldChg>
      <pc:sldChg chg="modTransition">
        <pc:chgData name="Olivia Lovell (2201654)" userId="S::2201654@student.uwtsd.ac.uk::8badfff6-2305-4474-b36a-ec03ac702356" providerId="AD" clId="Web-{B543FCBA-8628-7575-CF2A-2845A8F67944}" dt="2025-05-10T12:32:02.511" v="111"/>
        <pc:sldMkLst>
          <pc:docMk/>
          <pc:sldMk cId="749132722" sldId="265"/>
        </pc:sldMkLst>
      </pc:sldChg>
      <pc:sldChg chg="modTransition">
        <pc:chgData name="Olivia Lovell (2201654)" userId="S::2201654@student.uwtsd.ac.uk::8badfff6-2305-4474-b36a-ec03ac702356" providerId="AD" clId="Web-{B543FCBA-8628-7575-CF2A-2845A8F67944}" dt="2025-05-10T12:32:02.511" v="111"/>
        <pc:sldMkLst>
          <pc:docMk/>
          <pc:sldMk cId="1753794820" sldId="266"/>
        </pc:sldMkLst>
      </pc:sldChg>
      <pc:sldChg chg="modTransition">
        <pc:chgData name="Olivia Lovell (2201654)" userId="S::2201654@student.uwtsd.ac.uk::8badfff6-2305-4474-b36a-ec03ac702356" providerId="AD" clId="Web-{B543FCBA-8628-7575-CF2A-2845A8F67944}" dt="2025-05-10T12:32:02.511" v="111"/>
        <pc:sldMkLst>
          <pc:docMk/>
          <pc:sldMk cId="3301234200" sldId="268"/>
        </pc:sldMkLst>
      </pc:sldChg>
      <pc:sldChg chg="modSp modTransition">
        <pc:chgData name="Olivia Lovell (2201654)" userId="S::2201654@student.uwtsd.ac.uk::8badfff6-2305-4474-b36a-ec03ac702356" providerId="AD" clId="Web-{B543FCBA-8628-7575-CF2A-2845A8F67944}" dt="2025-05-10T15:16:01.331" v="1011" actId="20577"/>
        <pc:sldMkLst>
          <pc:docMk/>
          <pc:sldMk cId="2928523784" sldId="269"/>
        </pc:sldMkLst>
        <pc:spChg chg="mod">
          <ac:chgData name="Olivia Lovell (2201654)" userId="S::2201654@student.uwtsd.ac.uk::8badfff6-2305-4474-b36a-ec03ac702356" providerId="AD" clId="Web-{B543FCBA-8628-7575-CF2A-2845A8F67944}" dt="2025-05-10T15:16:01.331" v="1011" actId="20577"/>
          <ac:spMkLst>
            <pc:docMk/>
            <pc:sldMk cId="2928523784" sldId="269"/>
            <ac:spMk id="3" creationId="{42069C86-72EC-A7B6-7C12-240A3828B0F7}"/>
          </ac:spMkLst>
        </pc:spChg>
      </pc:sldChg>
      <pc:sldChg chg="addSp delSp modSp modTransition">
        <pc:chgData name="Olivia Lovell (2201654)" userId="S::2201654@student.uwtsd.ac.uk::8badfff6-2305-4474-b36a-ec03ac702356" providerId="AD" clId="Web-{B543FCBA-8628-7575-CF2A-2845A8F67944}" dt="2025-05-10T14:27:57.476" v="824" actId="1076"/>
        <pc:sldMkLst>
          <pc:docMk/>
          <pc:sldMk cId="3606246403" sldId="270"/>
        </pc:sldMkLst>
        <pc:spChg chg="del mod">
          <ac:chgData name="Olivia Lovell (2201654)" userId="S::2201654@student.uwtsd.ac.uk::8badfff6-2305-4474-b36a-ec03ac702356" providerId="AD" clId="Web-{B543FCBA-8628-7575-CF2A-2845A8F67944}" dt="2025-05-10T12:57:54.966" v="534"/>
          <ac:spMkLst>
            <pc:docMk/>
            <pc:sldMk cId="3606246403" sldId="270"/>
            <ac:spMk id="2" creationId="{8D02A202-8B88-5B1A-3E1F-F19B100BEF8D}"/>
          </ac:spMkLst>
        </pc:spChg>
        <pc:spChg chg="add mod">
          <ac:chgData name="Olivia Lovell (2201654)" userId="S::2201654@student.uwtsd.ac.uk::8badfff6-2305-4474-b36a-ec03ac702356" providerId="AD" clId="Web-{B543FCBA-8628-7575-CF2A-2845A8F67944}" dt="2025-05-10T14:25:30.549" v="794" actId="1076"/>
          <ac:spMkLst>
            <pc:docMk/>
            <pc:sldMk cId="3606246403" sldId="270"/>
            <ac:spMk id="2" creationId="{EB0AA82B-BFD2-F143-0C35-ADA27828C15C}"/>
          </ac:spMkLst>
        </pc:spChg>
        <pc:spChg chg="mod">
          <ac:chgData name="Olivia Lovell (2201654)" userId="S::2201654@student.uwtsd.ac.uk::8badfff6-2305-4474-b36a-ec03ac702356" providerId="AD" clId="Web-{B543FCBA-8628-7575-CF2A-2845A8F67944}" dt="2025-05-10T14:27:57.476" v="824" actId="1076"/>
          <ac:spMkLst>
            <pc:docMk/>
            <pc:sldMk cId="3606246403" sldId="270"/>
            <ac:spMk id="3" creationId="{B0FFB8DF-0C4B-C483-7B1D-3C78E990891B}"/>
          </ac:spMkLst>
        </pc:spChg>
        <pc:spChg chg="add del mod">
          <ac:chgData name="Olivia Lovell (2201654)" userId="S::2201654@student.uwtsd.ac.uk::8badfff6-2305-4474-b36a-ec03ac702356" providerId="AD" clId="Web-{B543FCBA-8628-7575-CF2A-2845A8F67944}" dt="2025-05-10T12:57:58.325" v="535"/>
          <ac:spMkLst>
            <pc:docMk/>
            <pc:sldMk cId="3606246403" sldId="270"/>
            <ac:spMk id="6" creationId="{F7F5F045-13C2-9210-A1E3-5C3FE7E334BB}"/>
          </ac:spMkLst>
        </pc:spChg>
        <pc:graphicFrameChg chg="add mod modGraphic">
          <ac:chgData name="Olivia Lovell (2201654)" userId="S::2201654@student.uwtsd.ac.uk::8badfff6-2305-4474-b36a-ec03ac702356" providerId="AD" clId="Web-{B543FCBA-8628-7575-CF2A-2845A8F67944}" dt="2025-05-10T13:08:25.556" v="780"/>
          <ac:graphicFrameMkLst>
            <pc:docMk/>
            <pc:sldMk cId="3606246403" sldId="270"/>
            <ac:graphicFrameMk id="4" creationId="{10EDC2B0-409C-8237-7495-306622C7AAFB}"/>
          </ac:graphicFrameMkLst>
        </pc:graphicFrameChg>
      </pc:sldChg>
      <pc:sldMasterChg chg="modTransition modSldLayout">
        <pc:chgData name="Olivia Lovell (2201654)" userId="S::2201654@student.uwtsd.ac.uk::8badfff6-2305-4474-b36a-ec03ac702356" providerId="AD" clId="Web-{B543FCBA-8628-7575-CF2A-2845A8F67944}" dt="2025-05-10T12:32:02.511" v="111"/>
        <pc:sldMasterMkLst>
          <pc:docMk/>
          <pc:sldMasterMk cId="3938160340" sldId="2147483721"/>
        </pc:sldMasterMkLst>
        <pc:sldLayoutChg chg="modTransition">
          <pc:chgData name="Olivia Lovell (2201654)" userId="S::2201654@student.uwtsd.ac.uk::8badfff6-2305-4474-b36a-ec03ac702356" providerId="AD" clId="Web-{B543FCBA-8628-7575-CF2A-2845A8F67944}" dt="2025-05-10T12:32:02.511" v="111"/>
          <pc:sldLayoutMkLst>
            <pc:docMk/>
            <pc:sldMasterMk cId="3938160340" sldId="2147483721"/>
            <pc:sldLayoutMk cId="3698457884" sldId="2147483710"/>
          </pc:sldLayoutMkLst>
        </pc:sldLayoutChg>
        <pc:sldLayoutChg chg="modTransition">
          <pc:chgData name="Olivia Lovell (2201654)" userId="S::2201654@student.uwtsd.ac.uk::8badfff6-2305-4474-b36a-ec03ac702356" providerId="AD" clId="Web-{B543FCBA-8628-7575-CF2A-2845A8F67944}" dt="2025-05-10T12:32:02.511" v="111"/>
          <pc:sldLayoutMkLst>
            <pc:docMk/>
            <pc:sldMasterMk cId="3938160340" sldId="2147483721"/>
            <pc:sldLayoutMk cId="847364955" sldId="2147483711"/>
          </pc:sldLayoutMkLst>
        </pc:sldLayoutChg>
        <pc:sldLayoutChg chg="modTransition">
          <pc:chgData name="Olivia Lovell (2201654)" userId="S::2201654@student.uwtsd.ac.uk::8badfff6-2305-4474-b36a-ec03ac702356" providerId="AD" clId="Web-{B543FCBA-8628-7575-CF2A-2845A8F67944}" dt="2025-05-10T12:32:02.511" v="111"/>
          <pc:sldLayoutMkLst>
            <pc:docMk/>
            <pc:sldMasterMk cId="3938160340" sldId="2147483721"/>
            <pc:sldLayoutMk cId="949732511" sldId="2147483712"/>
          </pc:sldLayoutMkLst>
        </pc:sldLayoutChg>
        <pc:sldLayoutChg chg="modTransition">
          <pc:chgData name="Olivia Lovell (2201654)" userId="S::2201654@student.uwtsd.ac.uk::8badfff6-2305-4474-b36a-ec03ac702356" providerId="AD" clId="Web-{B543FCBA-8628-7575-CF2A-2845A8F67944}" dt="2025-05-10T12:32:02.511" v="111"/>
          <pc:sldLayoutMkLst>
            <pc:docMk/>
            <pc:sldMasterMk cId="3938160340" sldId="2147483721"/>
            <pc:sldLayoutMk cId="928699734" sldId="2147483713"/>
          </pc:sldLayoutMkLst>
        </pc:sldLayoutChg>
        <pc:sldLayoutChg chg="modTransition">
          <pc:chgData name="Olivia Lovell (2201654)" userId="S::2201654@student.uwtsd.ac.uk::8badfff6-2305-4474-b36a-ec03ac702356" providerId="AD" clId="Web-{B543FCBA-8628-7575-CF2A-2845A8F67944}" dt="2025-05-10T12:32:02.511" v="111"/>
          <pc:sldLayoutMkLst>
            <pc:docMk/>
            <pc:sldMasterMk cId="3938160340" sldId="2147483721"/>
            <pc:sldLayoutMk cId="403555429" sldId="2147483714"/>
          </pc:sldLayoutMkLst>
        </pc:sldLayoutChg>
        <pc:sldLayoutChg chg="modTransition">
          <pc:chgData name="Olivia Lovell (2201654)" userId="S::2201654@student.uwtsd.ac.uk::8badfff6-2305-4474-b36a-ec03ac702356" providerId="AD" clId="Web-{B543FCBA-8628-7575-CF2A-2845A8F67944}" dt="2025-05-10T12:32:02.511" v="111"/>
          <pc:sldLayoutMkLst>
            <pc:docMk/>
            <pc:sldMasterMk cId="3938160340" sldId="2147483721"/>
            <pc:sldLayoutMk cId="3140754998" sldId="2147483715"/>
          </pc:sldLayoutMkLst>
        </pc:sldLayoutChg>
        <pc:sldLayoutChg chg="modTransition">
          <pc:chgData name="Olivia Lovell (2201654)" userId="S::2201654@student.uwtsd.ac.uk::8badfff6-2305-4474-b36a-ec03ac702356" providerId="AD" clId="Web-{B543FCBA-8628-7575-CF2A-2845A8F67944}" dt="2025-05-10T12:32:02.511" v="111"/>
          <pc:sldLayoutMkLst>
            <pc:docMk/>
            <pc:sldMasterMk cId="3938160340" sldId="2147483721"/>
            <pc:sldLayoutMk cId="3204684171" sldId="2147483716"/>
          </pc:sldLayoutMkLst>
        </pc:sldLayoutChg>
        <pc:sldLayoutChg chg="modTransition">
          <pc:chgData name="Olivia Lovell (2201654)" userId="S::2201654@student.uwtsd.ac.uk::8badfff6-2305-4474-b36a-ec03ac702356" providerId="AD" clId="Web-{B543FCBA-8628-7575-CF2A-2845A8F67944}" dt="2025-05-10T12:32:02.511" v="111"/>
          <pc:sldLayoutMkLst>
            <pc:docMk/>
            <pc:sldMasterMk cId="3938160340" sldId="2147483721"/>
            <pc:sldLayoutMk cId="2491939909" sldId="2147483717"/>
          </pc:sldLayoutMkLst>
        </pc:sldLayoutChg>
        <pc:sldLayoutChg chg="modTransition">
          <pc:chgData name="Olivia Lovell (2201654)" userId="S::2201654@student.uwtsd.ac.uk::8badfff6-2305-4474-b36a-ec03ac702356" providerId="AD" clId="Web-{B543FCBA-8628-7575-CF2A-2845A8F67944}" dt="2025-05-10T12:32:02.511" v="111"/>
          <pc:sldLayoutMkLst>
            <pc:docMk/>
            <pc:sldMasterMk cId="3938160340" sldId="2147483721"/>
            <pc:sldLayoutMk cId="3181923365" sldId="2147483718"/>
          </pc:sldLayoutMkLst>
        </pc:sldLayoutChg>
        <pc:sldLayoutChg chg="modTransition">
          <pc:chgData name="Olivia Lovell (2201654)" userId="S::2201654@student.uwtsd.ac.uk::8badfff6-2305-4474-b36a-ec03ac702356" providerId="AD" clId="Web-{B543FCBA-8628-7575-CF2A-2845A8F67944}" dt="2025-05-10T12:32:02.511" v="111"/>
          <pc:sldLayoutMkLst>
            <pc:docMk/>
            <pc:sldMasterMk cId="3938160340" sldId="2147483721"/>
            <pc:sldLayoutMk cId="84420981" sldId="2147483719"/>
          </pc:sldLayoutMkLst>
        </pc:sldLayoutChg>
        <pc:sldLayoutChg chg="modTransition">
          <pc:chgData name="Olivia Lovell (2201654)" userId="S::2201654@student.uwtsd.ac.uk::8badfff6-2305-4474-b36a-ec03ac702356" providerId="AD" clId="Web-{B543FCBA-8628-7575-CF2A-2845A8F67944}" dt="2025-05-10T12:32:02.511" v="111"/>
          <pc:sldLayoutMkLst>
            <pc:docMk/>
            <pc:sldMasterMk cId="3938160340" sldId="2147483721"/>
            <pc:sldLayoutMk cId="2905814869" sldId="2147483720"/>
          </pc:sldLayoutMkLst>
        </pc:sldLayoutChg>
      </pc:sldMasterChg>
    </pc:docChg>
  </pc:docChgLst>
  <pc:docChgLst>
    <pc:chgData name="Olivia Lovell (2201654)" userId="S::2201654@student.uwtsd.ac.uk::8badfff6-2305-4474-b36a-ec03ac702356" providerId="AD" clId="Web-{5228F940-D86D-6577-8A26-D10A62EC5571}"/>
    <pc:docChg chg="addSld delSld modSld sldOrd">
      <pc:chgData name="Olivia Lovell (2201654)" userId="S::2201654@student.uwtsd.ac.uk::8badfff6-2305-4474-b36a-ec03ac702356" providerId="AD" clId="Web-{5228F940-D86D-6577-8A26-D10A62EC5571}" dt="2025-05-02T15:20:15.971" v="188" actId="20577"/>
      <pc:docMkLst>
        <pc:docMk/>
      </pc:docMkLst>
      <pc:sldChg chg="modSp">
        <pc:chgData name="Olivia Lovell (2201654)" userId="S::2201654@student.uwtsd.ac.uk::8badfff6-2305-4474-b36a-ec03ac702356" providerId="AD" clId="Web-{5228F940-D86D-6577-8A26-D10A62EC5571}" dt="2025-05-02T11:30:59.659" v="3" actId="1076"/>
        <pc:sldMkLst>
          <pc:docMk/>
          <pc:sldMk cId="2164566000" sldId="259"/>
        </pc:sldMkLst>
        <pc:spChg chg="mod">
          <ac:chgData name="Olivia Lovell (2201654)" userId="S::2201654@student.uwtsd.ac.uk::8badfff6-2305-4474-b36a-ec03ac702356" providerId="AD" clId="Web-{5228F940-D86D-6577-8A26-D10A62EC5571}" dt="2025-05-02T11:30:59.659" v="3" actId="1076"/>
          <ac:spMkLst>
            <pc:docMk/>
            <pc:sldMk cId="2164566000" sldId="259"/>
            <ac:spMk id="3" creationId="{B719049E-5F39-ABE8-E09C-595F99F2200E}"/>
          </ac:spMkLst>
        </pc:spChg>
      </pc:sldChg>
      <pc:sldChg chg="modSp">
        <pc:chgData name="Olivia Lovell (2201654)" userId="S::2201654@student.uwtsd.ac.uk::8badfff6-2305-4474-b36a-ec03ac702356" providerId="AD" clId="Web-{5228F940-D86D-6577-8A26-D10A62EC5571}" dt="2025-05-02T15:18:21.920" v="176" actId="20577"/>
        <pc:sldMkLst>
          <pc:docMk/>
          <pc:sldMk cId="999346503" sldId="260"/>
        </pc:sldMkLst>
        <pc:spChg chg="mod">
          <ac:chgData name="Olivia Lovell (2201654)" userId="S::2201654@student.uwtsd.ac.uk::8badfff6-2305-4474-b36a-ec03ac702356" providerId="AD" clId="Web-{5228F940-D86D-6577-8A26-D10A62EC5571}" dt="2025-05-02T15:18:21.920" v="176" actId="20577"/>
          <ac:spMkLst>
            <pc:docMk/>
            <pc:sldMk cId="999346503" sldId="260"/>
            <ac:spMk id="2" creationId="{A807CC08-4030-9D79-3A6C-DDF9D355913C}"/>
          </ac:spMkLst>
        </pc:spChg>
        <pc:spChg chg="mod">
          <ac:chgData name="Olivia Lovell (2201654)" userId="S::2201654@student.uwtsd.ac.uk::8badfff6-2305-4474-b36a-ec03ac702356" providerId="AD" clId="Web-{5228F940-D86D-6577-8A26-D10A62EC5571}" dt="2025-05-02T13:38:44.185" v="101" actId="20577"/>
          <ac:spMkLst>
            <pc:docMk/>
            <pc:sldMk cId="999346503" sldId="260"/>
            <ac:spMk id="3" creationId="{7A0E8CC4-17D5-B4BB-F92E-6C35B3BECA58}"/>
          </ac:spMkLst>
        </pc:spChg>
      </pc:sldChg>
      <pc:sldChg chg="modSp">
        <pc:chgData name="Olivia Lovell (2201654)" userId="S::2201654@student.uwtsd.ac.uk::8badfff6-2305-4474-b36a-ec03ac702356" providerId="AD" clId="Web-{5228F940-D86D-6577-8A26-D10A62EC5571}" dt="2025-05-02T13:53:39.329" v="133" actId="20577"/>
        <pc:sldMkLst>
          <pc:docMk/>
          <pc:sldMk cId="3543631790" sldId="261"/>
        </pc:sldMkLst>
        <pc:spChg chg="mod">
          <ac:chgData name="Olivia Lovell (2201654)" userId="S::2201654@student.uwtsd.ac.uk::8badfff6-2305-4474-b36a-ec03ac702356" providerId="AD" clId="Web-{5228F940-D86D-6577-8A26-D10A62EC5571}" dt="2025-05-02T13:53:39.329" v="133" actId="20577"/>
          <ac:spMkLst>
            <pc:docMk/>
            <pc:sldMk cId="3543631790" sldId="261"/>
            <ac:spMk id="3" creationId="{C555B83A-FB8D-CCD3-0AC8-3CA5AC97B2C9}"/>
          </ac:spMkLst>
        </pc:spChg>
      </pc:sldChg>
      <pc:sldChg chg="modSp ord">
        <pc:chgData name="Olivia Lovell (2201654)" userId="S::2201654@student.uwtsd.ac.uk::8badfff6-2305-4474-b36a-ec03ac702356" providerId="AD" clId="Web-{5228F940-D86D-6577-8A26-D10A62EC5571}" dt="2025-05-02T15:20:15.971" v="188" actId="20577"/>
        <pc:sldMkLst>
          <pc:docMk/>
          <pc:sldMk cId="749132722" sldId="265"/>
        </pc:sldMkLst>
        <pc:spChg chg="mod">
          <ac:chgData name="Olivia Lovell (2201654)" userId="S::2201654@student.uwtsd.ac.uk::8badfff6-2305-4474-b36a-ec03ac702356" providerId="AD" clId="Web-{5228F940-D86D-6577-8A26-D10A62EC5571}" dt="2025-05-02T15:20:15.971" v="188" actId="20577"/>
          <ac:spMkLst>
            <pc:docMk/>
            <pc:sldMk cId="749132722" sldId="265"/>
            <ac:spMk id="2" creationId="{6F97928C-CC6D-6B02-D98B-FE2C8B1E7174}"/>
          </ac:spMkLst>
        </pc:spChg>
      </pc:sldChg>
      <pc:sldChg chg="addSp modSp">
        <pc:chgData name="Olivia Lovell (2201654)" userId="S::2201654@student.uwtsd.ac.uk::8badfff6-2305-4474-b36a-ec03ac702356" providerId="AD" clId="Web-{5228F940-D86D-6577-8A26-D10A62EC5571}" dt="2025-05-02T15:18:27.232" v="178" actId="20577"/>
        <pc:sldMkLst>
          <pc:docMk/>
          <pc:sldMk cId="1753794820" sldId="266"/>
        </pc:sldMkLst>
        <pc:spChg chg="mod">
          <ac:chgData name="Olivia Lovell (2201654)" userId="S::2201654@student.uwtsd.ac.uk::8badfff6-2305-4474-b36a-ec03ac702356" providerId="AD" clId="Web-{5228F940-D86D-6577-8A26-D10A62EC5571}" dt="2025-05-02T15:18:27.232" v="178" actId="20577"/>
          <ac:spMkLst>
            <pc:docMk/>
            <pc:sldMk cId="1753794820" sldId="266"/>
            <ac:spMk id="2" creationId="{87ACBD73-1CC6-E8C7-CCB1-F8F04A43D3BD}"/>
          </ac:spMkLst>
        </pc:spChg>
        <pc:spChg chg="mod">
          <ac:chgData name="Olivia Lovell (2201654)" userId="S::2201654@student.uwtsd.ac.uk::8badfff6-2305-4474-b36a-ec03ac702356" providerId="AD" clId="Web-{5228F940-D86D-6577-8A26-D10A62EC5571}" dt="2025-05-02T14:51:36.557" v="161" actId="20577"/>
          <ac:spMkLst>
            <pc:docMk/>
            <pc:sldMk cId="1753794820" sldId="266"/>
            <ac:spMk id="3" creationId="{C5540420-38BC-B243-B298-7DF3A0B36392}"/>
          </ac:spMkLst>
        </pc:spChg>
        <pc:spChg chg="add mod">
          <ac:chgData name="Olivia Lovell (2201654)" userId="S::2201654@student.uwtsd.ac.uk::8badfff6-2305-4474-b36a-ec03ac702356" providerId="AD" clId="Web-{5228F940-D86D-6577-8A26-D10A62EC5571}" dt="2025-05-02T14:52:05.261" v="169" actId="20577"/>
          <ac:spMkLst>
            <pc:docMk/>
            <pc:sldMk cId="1753794820" sldId="266"/>
            <ac:spMk id="4" creationId="{0FB1A3CA-A913-1944-EC6F-DE70FE08EB8E}"/>
          </ac:spMkLst>
        </pc:spChg>
      </pc:sldChg>
      <pc:sldChg chg="modSp new del">
        <pc:chgData name="Olivia Lovell (2201654)" userId="S::2201654@student.uwtsd.ac.uk::8badfff6-2305-4474-b36a-ec03ac702356" providerId="AD" clId="Web-{5228F940-D86D-6577-8A26-D10A62EC5571}" dt="2025-05-02T11:38:23.483" v="25"/>
        <pc:sldMkLst>
          <pc:docMk/>
          <pc:sldMk cId="247415966" sldId="267"/>
        </pc:sldMkLst>
        <pc:spChg chg="mod">
          <ac:chgData name="Olivia Lovell (2201654)" userId="S::2201654@student.uwtsd.ac.uk::8badfff6-2305-4474-b36a-ec03ac702356" providerId="AD" clId="Web-{5228F940-D86D-6577-8A26-D10A62EC5571}" dt="2025-05-02T11:38:03.951" v="20" actId="20577"/>
          <ac:spMkLst>
            <pc:docMk/>
            <pc:sldMk cId="247415966" sldId="267"/>
            <ac:spMk id="2" creationId="{6894A28B-FC2E-BBC6-0BB0-C4F04C3D4922}"/>
          </ac:spMkLst>
        </pc:spChg>
      </pc:sldChg>
      <pc:sldChg chg="modSp new">
        <pc:chgData name="Olivia Lovell (2201654)" userId="S::2201654@student.uwtsd.ac.uk::8badfff6-2305-4474-b36a-ec03ac702356" providerId="AD" clId="Web-{5228F940-D86D-6577-8A26-D10A62EC5571}" dt="2025-05-02T11:38:58.157" v="34" actId="20577"/>
        <pc:sldMkLst>
          <pc:docMk/>
          <pc:sldMk cId="3301234200" sldId="268"/>
        </pc:sldMkLst>
        <pc:spChg chg="mod">
          <ac:chgData name="Olivia Lovell (2201654)" userId="S::2201654@student.uwtsd.ac.uk::8badfff6-2305-4474-b36a-ec03ac702356" providerId="AD" clId="Web-{5228F940-D86D-6577-8A26-D10A62EC5571}" dt="2025-05-02T11:38:18.780" v="24" actId="14100"/>
          <ac:spMkLst>
            <pc:docMk/>
            <pc:sldMk cId="3301234200" sldId="268"/>
            <ac:spMk id="2" creationId="{7FD6BE95-CA2A-6620-ABBF-19A58A97AC04}"/>
          </ac:spMkLst>
        </pc:spChg>
        <pc:spChg chg="mod">
          <ac:chgData name="Olivia Lovell (2201654)" userId="S::2201654@student.uwtsd.ac.uk::8badfff6-2305-4474-b36a-ec03ac702356" providerId="AD" clId="Web-{5228F940-D86D-6577-8A26-D10A62EC5571}" dt="2025-05-02T11:38:58.157" v="34" actId="20577"/>
          <ac:spMkLst>
            <pc:docMk/>
            <pc:sldMk cId="3301234200" sldId="268"/>
            <ac:spMk id="3" creationId="{CD020A04-3D93-0260-689F-1D28E1BFEB3C}"/>
          </ac:spMkLst>
        </pc:spChg>
      </pc:sldChg>
    </pc:docChg>
  </pc:docChgLst>
  <pc:docChgLst>
    <pc:chgData name="Olivia Lovell (2201654)" userId="S::2201654@student.uwtsd.ac.uk::8badfff6-2305-4474-b36a-ec03ac702356" providerId="AD" clId="Web-{7180BEF4-DBDD-C1FD-DCC8-8437EB2A572B}"/>
    <pc:docChg chg="addSld delSld modSld">
      <pc:chgData name="Olivia Lovell (2201654)" userId="S::2201654@student.uwtsd.ac.uk::8badfff6-2305-4474-b36a-ec03ac702356" providerId="AD" clId="Web-{7180BEF4-DBDD-C1FD-DCC8-8437EB2A572B}" dt="2025-05-16T14:35:00.619" v="85" actId="20577"/>
      <pc:docMkLst>
        <pc:docMk/>
      </pc:docMkLst>
      <pc:sldChg chg="modSp">
        <pc:chgData name="Olivia Lovell (2201654)" userId="S::2201654@student.uwtsd.ac.uk::8badfff6-2305-4474-b36a-ec03ac702356" providerId="AD" clId="Web-{7180BEF4-DBDD-C1FD-DCC8-8437EB2A572B}" dt="2025-05-16T14:27:04.655" v="83" actId="20577"/>
        <pc:sldMkLst>
          <pc:docMk/>
          <pc:sldMk cId="1660895537" sldId="258"/>
        </pc:sldMkLst>
        <pc:spChg chg="mod">
          <ac:chgData name="Olivia Lovell (2201654)" userId="S::2201654@student.uwtsd.ac.uk::8badfff6-2305-4474-b36a-ec03ac702356" providerId="AD" clId="Web-{7180BEF4-DBDD-C1FD-DCC8-8437EB2A572B}" dt="2025-05-16T14:27:04.655" v="83" actId="20577"/>
          <ac:spMkLst>
            <pc:docMk/>
            <pc:sldMk cId="1660895537" sldId="258"/>
            <ac:spMk id="3" creationId="{A5AD64D7-98EA-6011-ED09-398581A89D51}"/>
          </ac:spMkLst>
        </pc:spChg>
      </pc:sldChg>
      <pc:sldChg chg="modSp">
        <pc:chgData name="Olivia Lovell (2201654)" userId="S::2201654@student.uwtsd.ac.uk::8badfff6-2305-4474-b36a-ec03ac702356" providerId="AD" clId="Web-{7180BEF4-DBDD-C1FD-DCC8-8437EB2A572B}" dt="2025-05-16T14:24:39.261" v="76" actId="20577"/>
        <pc:sldMkLst>
          <pc:docMk/>
          <pc:sldMk cId="2164566000" sldId="259"/>
        </pc:sldMkLst>
        <pc:spChg chg="mod">
          <ac:chgData name="Olivia Lovell (2201654)" userId="S::2201654@student.uwtsd.ac.uk::8badfff6-2305-4474-b36a-ec03ac702356" providerId="AD" clId="Web-{7180BEF4-DBDD-C1FD-DCC8-8437EB2A572B}" dt="2025-05-16T14:24:39.261" v="76" actId="20577"/>
          <ac:spMkLst>
            <pc:docMk/>
            <pc:sldMk cId="2164566000" sldId="259"/>
            <ac:spMk id="2" creationId="{68B25369-C410-211B-6FC0-C5A457DE88A4}"/>
          </ac:spMkLst>
        </pc:spChg>
      </pc:sldChg>
      <pc:sldChg chg="modSp">
        <pc:chgData name="Olivia Lovell (2201654)" userId="S::2201654@student.uwtsd.ac.uk::8badfff6-2305-4474-b36a-ec03ac702356" providerId="AD" clId="Web-{7180BEF4-DBDD-C1FD-DCC8-8437EB2A572B}" dt="2025-05-16T11:29:19.885" v="55" actId="20577"/>
        <pc:sldMkLst>
          <pc:docMk/>
          <pc:sldMk cId="4154637655" sldId="262"/>
        </pc:sldMkLst>
        <pc:spChg chg="mod">
          <ac:chgData name="Olivia Lovell (2201654)" userId="S::2201654@student.uwtsd.ac.uk::8badfff6-2305-4474-b36a-ec03ac702356" providerId="AD" clId="Web-{7180BEF4-DBDD-C1FD-DCC8-8437EB2A572B}" dt="2025-05-16T11:29:19.885" v="55" actId="20577"/>
          <ac:spMkLst>
            <pc:docMk/>
            <pc:sldMk cId="4154637655" sldId="262"/>
            <ac:spMk id="3" creationId="{E91A9B49-DA58-67F0-68CF-5F9B4E08F2AF}"/>
          </ac:spMkLst>
        </pc:spChg>
      </pc:sldChg>
      <pc:sldChg chg="addSp modSp">
        <pc:chgData name="Olivia Lovell (2201654)" userId="S::2201654@student.uwtsd.ac.uk::8badfff6-2305-4474-b36a-ec03ac702356" providerId="AD" clId="Web-{7180BEF4-DBDD-C1FD-DCC8-8437EB2A572B}" dt="2025-05-16T14:35:00.619" v="85" actId="20577"/>
        <pc:sldMkLst>
          <pc:docMk/>
          <pc:sldMk cId="923155359" sldId="264"/>
        </pc:sldMkLst>
        <pc:spChg chg="mod">
          <ac:chgData name="Olivia Lovell (2201654)" userId="S::2201654@student.uwtsd.ac.uk::8badfff6-2305-4474-b36a-ec03ac702356" providerId="AD" clId="Web-{7180BEF4-DBDD-C1FD-DCC8-8437EB2A572B}" dt="2025-05-16T14:35:00.619" v="85" actId="20577"/>
          <ac:spMkLst>
            <pc:docMk/>
            <pc:sldMk cId="923155359" sldId="264"/>
            <ac:spMk id="3" creationId="{2B267ADA-7A17-77E2-A08A-C20C8C8D62C5}"/>
          </ac:spMkLst>
        </pc:spChg>
        <pc:spChg chg="add mod">
          <ac:chgData name="Olivia Lovell (2201654)" userId="S::2201654@student.uwtsd.ac.uk::8badfff6-2305-4474-b36a-ec03ac702356" providerId="AD" clId="Web-{7180BEF4-DBDD-C1FD-DCC8-8437EB2A572B}" dt="2025-05-16T11:10:08.226" v="38" actId="20577"/>
          <ac:spMkLst>
            <pc:docMk/>
            <pc:sldMk cId="923155359" sldId="264"/>
            <ac:spMk id="4" creationId="{41170C98-FE56-67F1-4F48-8CC72F1CEBD6}"/>
          </ac:spMkLst>
        </pc:spChg>
      </pc:sldChg>
      <pc:sldChg chg="modSp">
        <pc:chgData name="Olivia Lovell (2201654)" userId="S::2201654@student.uwtsd.ac.uk::8badfff6-2305-4474-b36a-ec03ac702356" providerId="AD" clId="Web-{7180BEF4-DBDD-C1FD-DCC8-8437EB2A572B}" dt="2025-05-16T13:04:38.373" v="57"/>
        <pc:sldMkLst>
          <pc:docMk/>
          <pc:sldMk cId="3606246403" sldId="270"/>
        </pc:sldMkLst>
        <pc:graphicFrameChg chg="mod modGraphic">
          <ac:chgData name="Olivia Lovell (2201654)" userId="S::2201654@student.uwtsd.ac.uk::8badfff6-2305-4474-b36a-ec03ac702356" providerId="AD" clId="Web-{7180BEF4-DBDD-C1FD-DCC8-8437EB2A572B}" dt="2025-05-16T13:04:38.373" v="57"/>
          <ac:graphicFrameMkLst>
            <pc:docMk/>
            <pc:sldMk cId="3606246403" sldId="270"/>
            <ac:graphicFrameMk id="4" creationId="{10EDC2B0-409C-8237-7495-306622C7AAFB}"/>
          </ac:graphicFrameMkLst>
        </pc:graphicFrameChg>
      </pc:sldChg>
      <pc:sldChg chg="add del replId">
        <pc:chgData name="Olivia Lovell (2201654)" userId="S::2201654@student.uwtsd.ac.uk::8badfff6-2305-4474-b36a-ec03ac702356" providerId="AD" clId="Web-{7180BEF4-DBDD-C1FD-DCC8-8437EB2A572B}" dt="2025-05-16T11:10:52.853" v="39"/>
        <pc:sldMkLst>
          <pc:docMk/>
          <pc:sldMk cId="569004347" sldId="271"/>
        </pc:sldMkLst>
      </pc:sldChg>
    </pc:docChg>
  </pc:docChgLst>
  <pc:docChgLst>
    <pc:chgData name="Olivia Lovell (2201654)" userId="S::2201654@student.uwtsd.ac.uk::8badfff6-2305-4474-b36a-ec03ac702356" providerId="AD" clId="Web-{6E708829-59E2-0B86-5AF2-FDBA3ACEB24F}"/>
    <pc:docChg chg="modSld">
      <pc:chgData name="Olivia Lovell (2201654)" userId="S::2201654@student.uwtsd.ac.uk::8badfff6-2305-4474-b36a-ec03ac702356" providerId="AD" clId="Web-{6E708829-59E2-0B86-5AF2-FDBA3ACEB24F}" dt="2025-05-11T15:03:40.553" v="63" actId="14100"/>
      <pc:docMkLst>
        <pc:docMk/>
      </pc:docMkLst>
      <pc:sldChg chg="modSp">
        <pc:chgData name="Olivia Lovell (2201654)" userId="S::2201654@student.uwtsd.ac.uk::8badfff6-2305-4474-b36a-ec03ac702356" providerId="AD" clId="Web-{6E708829-59E2-0B86-5AF2-FDBA3ACEB24F}" dt="2025-05-11T13:32:00.999" v="1" actId="20577"/>
        <pc:sldMkLst>
          <pc:docMk/>
          <pc:sldMk cId="55346402" sldId="257"/>
        </pc:sldMkLst>
        <pc:spChg chg="mod">
          <ac:chgData name="Olivia Lovell (2201654)" userId="S::2201654@student.uwtsd.ac.uk::8badfff6-2305-4474-b36a-ec03ac702356" providerId="AD" clId="Web-{6E708829-59E2-0B86-5AF2-FDBA3ACEB24F}" dt="2025-05-11T13:32:00.999" v="1" actId="20577"/>
          <ac:spMkLst>
            <pc:docMk/>
            <pc:sldMk cId="55346402" sldId="257"/>
            <ac:spMk id="2" creationId="{CD31DFFD-868F-B6A5-1C0A-BC3369C4FB19}"/>
          </ac:spMkLst>
        </pc:spChg>
      </pc:sldChg>
      <pc:sldChg chg="addSp modSp">
        <pc:chgData name="Olivia Lovell (2201654)" userId="S::2201654@student.uwtsd.ac.uk::8badfff6-2305-4474-b36a-ec03ac702356" providerId="AD" clId="Web-{6E708829-59E2-0B86-5AF2-FDBA3ACEB24F}" dt="2025-05-11T15:03:40.553" v="63" actId="14100"/>
        <pc:sldMkLst>
          <pc:docMk/>
          <pc:sldMk cId="4154637655" sldId="262"/>
        </pc:sldMkLst>
        <pc:spChg chg="mod">
          <ac:chgData name="Olivia Lovell (2201654)" userId="S::2201654@student.uwtsd.ac.uk::8badfff6-2305-4474-b36a-ec03ac702356" providerId="AD" clId="Web-{6E708829-59E2-0B86-5AF2-FDBA3ACEB24F}" dt="2025-05-11T15:03:40.553" v="63" actId="14100"/>
          <ac:spMkLst>
            <pc:docMk/>
            <pc:sldMk cId="4154637655" sldId="262"/>
            <ac:spMk id="3" creationId="{E91A9B49-DA58-67F0-68CF-5F9B4E08F2AF}"/>
          </ac:spMkLst>
        </pc:spChg>
        <pc:spChg chg="add mod">
          <ac:chgData name="Olivia Lovell (2201654)" userId="S::2201654@student.uwtsd.ac.uk::8badfff6-2305-4474-b36a-ec03ac702356" providerId="AD" clId="Web-{6E708829-59E2-0B86-5AF2-FDBA3ACEB24F}" dt="2025-05-11T14:49:01.568" v="35" actId="1076"/>
          <ac:spMkLst>
            <pc:docMk/>
            <pc:sldMk cId="4154637655" sldId="262"/>
            <ac:spMk id="4" creationId="{74785304-50F6-355A-B813-5F3B3F1B08D2}"/>
          </ac:spMkLst>
        </pc:spChg>
      </pc:sldChg>
    </pc:docChg>
  </pc:docChgLst>
  <pc:docChgLst>
    <pc:chgData name="Olivia Lovell (2201654)" userId="S::2201654@student.uwtsd.ac.uk::8badfff6-2305-4474-b36a-ec03ac702356" providerId="AD" clId="Web-{20CCD6AD-74B8-48D1-E075-850521AB0FAB}"/>
    <pc:docChg chg="modSld">
      <pc:chgData name="Olivia Lovell (2201654)" userId="S::2201654@student.uwtsd.ac.uk::8badfff6-2305-4474-b36a-ec03ac702356" providerId="AD" clId="Web-{20CCD6AD-74B8-48D1-E075-850521AB0FAB}" dt="2025-05-14T10:44:34.569" v="201" actId="20577"/>
      <pc:docMkLst>
        <pc:docMk/>
      </pc:docMkLst>
      <pc:sldChg chg="modSp">
        <pc:chgData name="Olivia Lovell (2201654)" userId="S::2201654@student.uwtsd.ac.uk::8badfff6-2305-4474-b36a-ec03ac702356" providerId="AD" clId="Web-{20CCD6AD-74B8-48D1-E075-850521AB0FAB}" dt="2025-05-14T10:44:34.569" v="201" actId="20577"/>
        <pc:sldMkLst>
          <pc:docMk/>
          <pc:sldMk cId="1660895537" sldId="258"/>
        </pc:sldMkLst>
        <pc:spChg chg="mod">
          <ac:chgData name="Olivia Lovell (2201654)" userId="S::2201654@student.uwtsd.ac.uk::8badfff6-2305-4474-b36a-ec03ac702356" providerId="AD" clId="Web-{20CCD6AD-74B8-48D1-E075-850521AB0FAB}" dt="2025-05-14T10:44:34.569" v="201" actId="20577"/>
          <ac:spMkLst>
            <pc:docMk/>
            <pc:sldMk cId="1660895537" sldId="258"/>
            <ac:spMk id="3" creationId="{A5AD64D7-98EA-6011-ED09-398581A89D51}"/>
          </ac:spMkLst>
        </pc:spChg>
      </pc:sldChg>
      <pc:sldChg chg="addSp modSp">
        <pc:chgData name="Olivia Lovell (2201654)" userId="S::2201654@student.uwtsd.ac.uk::8badfff6-2305-4474-b36a-ec03ac702356" providerId="AD" clId="Web-{20CCD6AD-74B8-48D1-E075-850521AB0FAB}" dt="2025-05-14T09:21:28.301" v="26" actId="20577"/>
        <pc:sldMkLst>
          <pc:docMk/>
          <pc:sldMk cId="999346503" sldId="260"/>
        </pc:sldMkLst>
        <pc:spChg chg="mod">
          <ac:chgData name="Olivia Lovell (2201654)" userId="S::2201654@student.uwtsd.ac.uk::8badfff6-2305-4474-b36a-ec03ac702356" providerId="AD" clId="Web-{20CCD6AD-74B8-48D1-E075-850521AB0FAB}" dt="2025-05-14T09:21:13.472" v="20" actId="14100"/>
          <ac:spMkLst>
            <pc:docMk/>
            <pc:sldMk cId="999346503" sldId="260"/>
            <ac:spMk id="3" creationId="{7A0E8CC4-17D5-B4BB-F92E-6C35B3BECA58}"/>
          </ac:spMkLst>
        </pc:spChg>
        <pc:spChg chg="add mod">
          <ac:chgData name="Olivia Lovell (2201654)" userId="S::2201654@student.uwtsd.ac.uk::8badfff6-2305-4474-b36a-ec03ac702356" providerId="AD" clId="Web-{20CCD6AD-74B8-48D1-E075-850521AB0FAB}" dt="2025-05-14T09:21:28.301" v="26" actId="20577"/>
          <ac:spMkLst>
            <pc:docMk/>
            <pc:sldMk cId="999346503" sldId="260"/>
            <ac:spMk id="4" creationId="{0FB1A3CA-A913-1944-EC6F-DE70FE08EB8E}"/>
          </ac:spMkLst>
        </pc:spChg>
      </pc:sldChg>
      <pc:sldChg chg="modSp">
        <pc:chgData name="Olivia Lovell (2201654)" userId="S::2201654@student.uwtsd.ac.uk::8badfff6-2305-4474-b36a-ec03ac702356" providerId="AD" clId="Web-{20CCD6AD-74B8-48D1-E075-850521AB0FAB}" dt="2025-05-14T09:34:49.371" v="110" actId="20577"/>
        <pc:sldMkLst>
          <pc:docMk/>
          <pc:sldMk cId="4154637655" sldId="262"/>
        </pc:sldMkLst>
        <pc:spChg chg="mod">
          <ac:chgData name="Olivia Lovell (2201654)" userId="S::2201654@student.uwtsd.ac.uk::8badfff6-2305-4474-b36a-ec03ac702356" providerId="AD" clId="Web-{20CCD6AD-74B8-48D1-E075-850521AB0FAB}" dt="2025-05-14T09:34:49.371" v="110" actId="20577"/>
          <ac:spMkLst>
            <pc:docMk/>
            <pc:sldMk cId="4154637655" sldId="262"/>
            <ac:spMk id="3" creationId="{E91A9B49-DA58-67F0-68CF-5F9B4E08F2AF}"/>
          </ac:spMkLst>
        </pc:spChg>
      </pc:sldChg>
      <pc:sldChg chg="modSp">
        <pc:chgData name="Olivia Lovell (2201654)" userId="S::2201654@student.uwtsd.ac.uk::8badfff6-2305-4474-b36a-ec03ac702356" providerId="AD" clId="Web-{20CCD6AD-74B8-48D1-E075-850521AB0FAB}" dt="2025-05-14T10:13:46.403" v="116" actId="20577"/>
        <pc:sldMkLst>
          <pc:docMk/>
          <pc:sldMk cId="1779101947" sldId="263"/>
        </pc:sldMkLst>
        <pc:spChg chg="mod">
          <ac:chgData name="Olivia Lovell (2201654)" userId="S::2201654@student.uwtsd.ac.uk::8badfff6-2305-4474-b36a-ec03ac702356" providerId="AD" clId="Web-{20CCD6AD-74B8-48D1-E075-850521AB0FAB}" dt="2025-05-14T10:13:46.403" v="116" actId="20577"/>
          <ac:spMkLst>
            <pc:docMk/>
            <pc:sldMk cId="1779101947" sldId="263"/>
            <ac:spMk id="3" creationId="{C38BD021-2F79-584B-36B8-6C8B0F6433D1}"/>
          </ac:spMkLst>
        </pc:spChg>
      </pc:sldChg>
      <pc:sldChg chg="addSp delSp">
        <pc:chgData name="Olivia Lovell (2201654)" userId="S::2201654@student.uwtsd.ac.uk::8badfff6-2305-4474-b36a-ec03ac702356" providerId="AD" clId="Web-{20CCD6AD-74B8-48D1-E075-850521AB0FAB}" dt="2025-05-14T09:29:52.085" v="101"/>
        <pc:sldMkLst>
          <pc:docMk/>
          <pc:sldMk cId="923155359" sldId="264"/>
        </pc:sldMkLst>
        <pc:spChg chg="add del">
          <ac:chgData name="Olivia Lovell (2201654)" userId="S::2201654@student.uwtsd.ac.uk::8badfff6-2305-4474-b36a-ec03ac702356" providerId="AD" clId="Web-{20CCD6AD-74B8-48D1-E075-850521AB0FAB}" dt="2025-05-14T09:29:52.085" v="101"/>
          <ac:spMkLst>
            <pc:docMk/>
            <pc:sldMk cId="923155359" sldId="264"/>
            <ac:spMk id="4" creationId="{6707C1E3-FB23-0824-3189-FA7732C84D4D}"/>
          </ac:spMkLst>
        </pc:spChg>
      </pc:sldChg>
      <pc:sldChg chg="delSp modSp">
        <pc:chgData name="Olivia Lovell (2201654)" userId="S::2201654@student.uwtsd.ac.uk::8badfff6-2305-4474-b36a-ec03ac702356" providerId="AD" clId="Web-{20CCD6AD-74B8-48D1-E075-850521AB0FAB}" dt="2025-05-14T09:22:22.211" v="30" actId="20577"/>
        <pc:sldMkLst>
          <pc:docMk/>
          <pc:sldMk cId="1753794820" sldId="266"/>
        </pc:sldMkLst>
        <pc:spChg chg="mod">
          <ac:chgData name="Olivia Lovell (2201654)" userId="S::2201654@student.uwtsd.ac.uk::8badfff6-2305-4474-b36a-ec03ac702356" providerId="AD" clId="Web-{20CCD6AD-74B8-48D1-E075-850521AB0FAB}" dt="2025-05-14T09:22:22.211" v="30" actId="20577"/>
          <ac:spMkLst>
            <pc:docMk/>
            <pc:sldMk cId="1753794820" sldId="266"/>
            <ac:spMk id="3" creationId="{C5540420-38BC-B243-B298-7DF3A0B36392}"/>
          </ac:spMkLst>
        </pc:spChg>
        <pc:spChg chg="del">
          <ac:chgData name="Olivia Lovell (2201654)" userId="S::2201654@student.uwtsd.ac.uk::8badfff6-2305-4474-b36a-ec03ac702356" providerId="AD" clId="Web-{20CCD6AD-74B8-48D1-E075-850521AB0FAB}" dt="2025-05-14T09:21:19.847" v="21"/>
          <ac:spMkLst>
            <pc:docMk/>
            <pc:sldMk cId="1753794820" sldId="266"/>
            <ac:spMk id="4" creationId="{0FB1A3CA-A913-1944-EC6F-DE70FE08EB8E}"/>
          </ac:spMkLst>
        </pc:spChg>
      </pc:sldChg>
      <pc:sldChg chg="modSp">
        <pc:chgData name="Olivia Lovell (2201654)" userId="S::2201654@student.uwtsd.ac.uk::8badfff6-2305-4474-b36a-ec03ac702356" providerId="AD" clId="Web-{20CCD6AD-74B8-48D1-E075-850521AB0FAB}" dt="2025-05-14T10:42:54.531" v="185" actId="20577"/>
        <pc:sldMkLst>
          <pc:docMk/>
          <pc:sldMk cId="2928523784" sldId="269"/>
        </pc:sldMkLst>
        <pc:spChg chg="mod">
          <ac:chgData name="Olivia Lovell (2201654)" userId="S::2201654@student.uwtsd.ac.uk::8badfff6-2305-4474-b36a-ec03ac702356" providerId="AD" clId="Web-{20CCD6AD-74B8-48D1-E075-850521AB0FAB}" dt="2025-05-14T10:42:54.531" v="185" actId="20577"/>
          <ac:spMkLst>
            <pc:docMk/>
            <pc:sldMk cId="2928523784" sldId="269"/>
            <ac:spMk id="3" creationId="{42069C86-72EC-A7B6-7C12-240A3828B0F7}"/>
          </ac:spMkLst>
        </pc:spChg>
      </pc:sldChg>
      <pc:sldChg chg="modSp">
        <pc:chgData name="Olivia Lovell (2201654)" userId="S::2201654@student.uwtsd.ac.uk::8badfff6-2305-4474-b36a-ec03ac702356" providerId="AD" clId="Web-{20CCD6AD-74B8-48D1-E075-850521AB0FAB}" dt="2025-05-14T09:27:34.138" v="98"/>
        <pc:sldMkLst>
          <pc:docMk/>
          <pc:sldMk cId="3606246403" sldId="270"/>
        </pc:sldMkLst>
        <pc:graphicFrameChg chg="mod modGraphic">
          <ac:chgData name="Olivia Lovell (2201654)" userId="S::2201654@student.uwtsd.ac.uk::8badfff6-2305-4474-b36a-ec03ac702356" providerId="AD" clId="Web-{20CCD6AD-74B8-48D1-E075-850521AB0FAB}" dt="2025-05-14T09:27:34.138" v="98"/>
          <ac:graphicFrameMkLst>
            <pc:docMk/>
            <pc:sldMk cId="3606246403" sldId="270"/>
            <ac:graphicFrameMk id="4" creationId="{10EDC2B0-409C-8237-7495-306622C7AAFB}"/>
          </ac:graphicFrameMkLst>
        </pc:graphicFrameChg>
      </pc:sldChg>
    </pc:docChg>
  </pc:docChgLst>
  <pc:docChgLst>
    <pc:chgData name="Olivia Lovell (2201654)" userId="S::2201654@student.uwtsd.ac.uk::8badfff6-2305-4474-b36a-ec03ac702356" providerId="AD" clId="Web-{A5346534-F21C-BC7A-B7B4-AB157E89C4A3}"/>
    <pc:docChg chg="addSld modSld sldOrd">
      <pc:chgData name="Olivia Lovell (2201654)" userId="S::2201654@student.uwtsd.ac.uk::8badfff6-2305-4474-b36a-ec03ac702356" providerId="AD" clId="Web-{A5346534-F21C-BC7A-B7B4-AB157E89C4A3}" dt="2025-05-09T15:34:30.896" v="379" actId="1076"/>
      <pc:docMkLst>
        <pc:docMk/>
      </pc:docMkLst>
      <pc:sldChg chg="addSp modSp">
        <pc:chgData name="Olivia Lovell (2201654)" userId="S::2201654@student.uwtsd.ac.uk::8badfff6-2305-4474-b36a-ec03ac702356" providerId="AD" clId="Web-{A5346534-F21C-BC7A-B7B4-AB157E89C4A3}" dt="2025-05-09T15:34:30.896" v="379" actId="1076"/>
        <pc:sldMkLst>
          <pc:docMk/>
          <pc:sldMk cId="3543631790" sldId="261"/>
        </pc:sldMkLst>
        <pc:spChg chg="mod">
          <ac:chgData name="Olivia Lovell (2201654)" userId="S::2201654@student.uwtsd.ac.uk::8badfff6-2305-4474-b36a-ec03ac702356" providerId="AD" clId="Web-{A5346534-F21C-BC7A-B7B4-AB157E89C4A3}" dt="2025-05-09T15:34:24.317" v="378" actId="20577"/>
          <ac:spMkLst>
            <pc:docMk/>
            <pc:sldMk cId="3543631790" sldId="261"/>
            <ac:spMk id="3" creationId="{C555B83A-FB8D-CCD3-0AC8-3CA5AC97B2C9}"/>
          </ac:spMkLst>
        </pc:spChg>
        <pc:graphicFrameChg chg="add mod modGraphic">
          <ac:chgData name="Olivia Lovell (2201654)" userId="S::2201654@student.uwtsd.ac.uk::8badfff6-2305-4474-b36a-ec03ac702356" providerId="AD" clId="Web-{A5346534-F21C-BC7A-B7B4-AB157E89C4A3}" dt="2025-05-09T15:34:30.896" v="379" actId="1076"/>
          <ac:graphicFrameMkLst>
            <pc:docMk/>
            <pc:sldMk cId="3543631790" sldId="261"/>
            <ac:graphicFrameMk id="4" creationId="{B5DCFE39-F882-DCEF-08FA-3B57E77A4035}"/>
          </ac:graphicFrameMkLst>
        </pc:graphicFrameChg>
      </pc:sldChg>
      <pc:sldChg chg="modSp ord">
        <pc:chgData name="Olivia Lovell (2201654)" userId="S::2201654@student.uwtsd.ac.uk::8badfff6-2305-4474-b36a-ec03ac702356" providerId="AD" clId="Web-{A5346534-F21C-BC7A-B7B4-AB157E89C4A3}" dt="2025-05-09T14:15:52.806" v="10" actId="20577"/>
        <pc:sldMkLst>
          <pc:docMk/>
          <pc:sldMk cId="749132722" sldId="265"/>
        </pc:sldMkLst>
        <pc:spChg chg="mod">
          <ac:chgData name="Olivia Lovell (2201654)" userId="S::2201654@student.uwtsd.ac.uk::8badfff6-2305-4474-b36a-ec03ac702356" providerId="AD" clId="Web-{A5346534-F21C-BC7A-B7B4-AB157E89C4A3}" dt="2025-05-09T14:15:52.806" v="10" actId="20577"/>
          <ac:spMkLst>
            <pc:docMk/>
            <pc:sldMk cId="749132722" sldId="265"/>
            <ac:spMk id="2" creationId="{6F97928C-CC6D-6B02-D98B-FE2C8B1E7174}"/>
          </ac:spMkLst>
        </pc:spChg>
      </pc:sldChg>
      <pc:sldChg chg="add replId">
        <pc:chgData name="Olivia Lovell (2201654)" userId="S::2201654@student.uwtsd.ac.uk::8badfff6-2305-4474-b36a-ec03ac702356" providerId="AD" clId="Web-{A5346534-F21C-BC7A-B7B4-AB157E89C4A3}" dt="2025-05-09T14:14:13.990" v="1"/>
        <pc:sldMkLst>
          <pc:docMk/>
          <pc:sldMk cId="2928523784" sldId="269"/>
        </pc:sldMkLst>
      </pc:sldChg>
      <pc:sldChg chg="modSp new">
        <pc:chgData name="Olivia Lovell (2201654)" userId="S::2201654@student.uwtsd.ac.uk::8badfff6-2305-4474-b36a-ec03ac702356" providerId="AD" clId="Web-{A5346534-F21C-BC7A-B7B4-AB157E89C4A3}" dt="2025-05-09T15:26:12.595" v="296" actId="20577"/>
        <pc:sldMkLst>
          <pc:docMk/>
          <pc:sldMk cId="3606246403" sldId="270"/>
        </pc:sldMkLst>
        <pc:spChg chg="mod">
          <ac:chgData name="Olivia Lovell (2201654)" userId="S::2201654@student.uwtsd.ac.uk::8badfff6-2305-4474-b36a-ec03ac702356" providerId="AD" clId="Web-{A5346534-F21C-BC7A-B7B4-AB157E89C4A3}" dt="2025-05-09T15:25:34.797" v="287" actId="20577"/>
          <ac:spMkLst>
            <pc:docMk/>
            <pc:sldMk cId="3606246403" sldId="270"/>
            <ac:spMk id="2" creationId="{8D02A202-8B88-5B1A-3E1F-F19B100BEF8D}"/>
          </ac:spMkLst>
        </pc:spChg>
        <pc:spChg chg="mod">
          <ac:chgData name="Olivia Lovell (2201654)" userId="S::2201654@student.uwtsd.ac.uk::8badfff6-2305-4474-b36a-ec03ac702356" providerId="AD" clId="Web-{A5346534-F21C-BC7A-B7B4-AB157E89C4A3}" dt="2025-05-09T15:26:12.595" v="296" actId="20577"/>
          <ac:spMkLst>
            <pc:docMk/>
            <pc:sldMk cId="3606246403" sldId="270"/>
            <ac:spMk id="3" creationId="{B0FFB8DF-0C4B-C483-7B1D-3C78E990891B}"/>
          </ac:spMkLst>
        </pc:spChg>
      </pc:sldChg>
    </pc:docChg>
  </pc:docChgLst>
  <pc:docChgLst>
    <pc:chgData name="Olivia Lovell (2201654)" userId="S::2201654@student.uwtsd.ac.uk::8badfff6-2305-4474-b36a-ec03ac702356" providerId="AD" clId="Web-{1688B55A-2837-D7A2-537C-41DC30C30687}"/>
    <pc:docChg chg="modSld">
      <pc:chgData name="Olivia Lovell (2201654)" userId="S::2201654@student.uwtsd.ac.uk::8badfff6-2305-4474-b36a-ec03ac702356" providerId="AD" clId="Web-{1688B55A-2837-D7A2-537C-41DC30C30687}" dt="2025-05-12T13:14:26.497" v="489" actId="20577"/>
      <pc:docMkLst>
        <pc:docMk/>
      </pc:docMkLst>
      <pc:sldChg chg="modSp">
        <pc:chgData name="Olivia Lovell (2201654)" userId="S::2201654@student.uwtsd.ac.uk::8badfff6-2305-4474-b36a-ec03ac702356" providerId="AD" clId="Web-{1688B55A-2837-D7A2-537C-41DC30C30687}" dt="2025-05-12T13:14:26.497" v="489" actId="20577"/>
        <pc:sldMkLst>
          <pc:docMk/>
          <pc:sldMk cId="1660895537" sldId="258"/>
        </pc:sldMkLst>
        <pc:spChg chg="mod">
          <ac:chgData name="Olivia Lovell (2201654)" userId="S::2201654@student.uwtsd.ac.uk::8badfff6-2305-4474-b36a-ec03ac702356" providerId="AD" clId="Web-{1688B55A-2837-D7A2-537C-41DC30C30687}" dt="2025-05-12T13:14:26.497" v="489" actId="20577"/>
          <ac:spMkLst>
            <pc:docMk/>
            <pc:sldMk cId="1660895537" sldId="258"/>
            <ac:spMk id="3" creationId="{A5AD64D7-98EA-6011-ED09-398581A89D51}"/>
          </ac:spMkLst>
        </pc:spChg>
      </pc:sldChg>
      <pc:sldChg chg="delSp modSp">
        <pc:chgData name="Olivia Lovell (2201654)" userId="S::2201654@student.uwtsd.ac.uk::8badfff6-2305-4474-b36a-ec03ac702356" providerId="AD" clId="Web-{1688B55A-2837-D7A2-537C-41DC30C30687}" dt="2025-05-12T12:55:30.748" v="382" actId="20577"/>
        <pc:sldMkLst>
          <pc:docMk/>
          <pc:sldMk cId="4154637655" sldId="262"/>
        </pc:sldMkLst>
        <pc:spChg chg="mod">
          <ac:chgData name="Olivia Lovell (2201654)" userId="S::2201654@student.uwtsd.ac.uk::8badfff6-2305-4474-b36a-ec03ac702356" providerId="AD" clId="Web-{1688B55A-2837-D7A2-537C-41DC30C30687}" dt="2025-05-12T12:55:30.748" v="382" actId="20577"/>
          <ac:spMkLst>
            <pc:docMk/>
            <pc:sldMk cId="4154637655" sldId="262"/>
            <ac:spMk id="3" creationId="{E91A9B49-DA58-67F0-68CF-5F9B4E08F2AF}"/>
          </ac:spMkLst>
        </pc:spChg>
        <pc:spChg chg="del mod">
          <ac:chgData name="Olivia Lovell (2201654)" userId="S::2201654@student.uwtsd.ac.uk::8badfff6-2305-4474-b36a-ec03ac702356" providerId="AD" clId="Web-{1688B55A-2837-D7A2-537C-41DC30C30687}" dt="2025-05-12T12:37:36.735" v="277"/>
          <ac:spMkLst>
            <pc:docMk/>
            <pc:sldMk cId="4154637655" sldId="262"/>
            <ac:spMk id="4" creationId="{74785304-50F6-355A-B813-5F3B3F1B08D2}"/>
          </ac:spMkLst>
        </pc:spChg>
      </pc:sldChg>
      <pc:sldChg chg="modSp">
        <pc:chgData name="Olivia Lovell (2201654)" userId="S::2201654@student.uwtsd.ac.uk::8badfff6-2305-4474-b36a-ec03ac702356" providerId="AD" clId="Web-{1688B55A-2837-D7A2-537C-41DC30C30687}" dt="2025-05-12T13:05:26.233" v="461" actId="20577"/>
        <pc:sldMkLst>
          <pc:docMk/>
          <pc:sldMk cId="1779101947" sldId="263"/>
        </pc:sldMkLst>
        <pc:spChg chg="mod">
          <ac:chgData name="Olivia Lovell (2201654)" userId="S::2201654@student.uwtsd.ac.uk::8badfff6-2305-4474-b36a-ec03ac702356" providerId="AD" clId="Web-{1688B55A-2837-D7A2-537C-41DC30C30687}" dt="2025-05-12T13:05:26.233" v="461" actId="20577"/>
          <ac:spMkLst>
            <pc:docMk/>
            <pc:sldMk cId="1779101947" sldId="263"/>
            <ac:spMk id="3" creationId="{C38BD021-2F79-584B-36B8-6C8B0F6433D1}"/>
          </ac:spMkLst>
        </pc:spChg>
      </pc:sldChg>
      <pc:sldChg chg="modSp">
        <pc:chgData name="Olivia Lovell (2201654)" userId="S::2201654@student.uwtsd.ac.uk::8badfff6-2305-4474-b36a-ec03ac702356" providerId="AD" clId="Web-{1688B55A-2837-D7A2-537C-41DC30C30687}" dt="2025-05-12T13:11:18.383" v="465" actId="20577"/>
        <pc:sldMkLst>
          <pc:docMk/>
          <pc:sldMk cId="2928523784" sldId="269"/>
        </pc:sldMkLst>
        <pc:spChg chg="mod">
          <ac:chgData name="Olivia Lovell (2201654)" userId="S::2201654@student.uwtsd.ac.uk::8badfff6-2305-4474-b36a-ec03ac702356" providerId="AD" clId="Web-{1688B55A-2837-D7A2-537C-41DC30C30687}" dt="2025-05-12T13:11:18.383" v="465" actId="20577"/>
          <ac:spMkLst>
            <pc:docMk/>
            <pc:sldMk cId="2928523784" sldId="269"/>
            <ac:spMk id="3" creationId="{42069C86-72EC-A7B6-7C12-240A3828B0F7}"/>
          </ac:spMkLst>
        </pc:spChg>
      </pc:sldChg>
    </pc:docChg>
  </pc:docChgLst>
  <pc:docChgLst>
    <pc:chgData name="Olivia Lovell (2201654)" userId="S::2201654@student.uwtsd.ac.uk::8badfff6-2305-4474-b36a-ec03ac702356" providerId="AD" clId="Web-{1E270132-5DC2-CD39-6AE6-FD3950191FC5}"/>
    <pc:docChg chg="delSld modSld">
      <pc:chgData name="Olivia Lovell (2201654)" userId="S::2201654@student.uwtsd.ac.uk::8badfff6-2305-4474-b36a-ec03ac702356" providerId="AD" clId="Web-{1E270132-5DC2-CD39-6AE6-FD3950191FC5}" dt="2025-05-15T14:14:16.912" v="197" actId="14100"/>
      <pc:docMkLst>
        <pc:docMk/>
      </pc:docMkLst>
      <pc:sldChg chg="modSp">
        <pc:chgData name="Olivia Lovell (2201654)" userId="S::2201654@student.uwtsd.ac.uk::8badfff6-2305-4474-b36a-ec03ac702356" providerId="AD" clId="Web-{1E270132-5DC2-CD39-6AE6-FD3950191FC5}" dt="2025-05-15T13:08:06.713" v="187" actId="20577"/>
        <pc:sldMkLst>
          <pc:docMk/>
          <pc:sldMk cId="55346402" sldId="257"/>
        </pc:sldMkLst>
        <pc:spChg chg="mod">
          <ac:chgData name="Olivia Lovell (2201654)" userId="S::2201654@student.uwtsd.ac.uk::8badfff6-2305-4474-b36a-ec03ac702356" providerId="AD" clId="Web-{1E270132-5DC2-CD39-6AE6-FD3950191FC5}" dt="2025-05-15T13:08:06.713" v="187" actId="20577"/>
          <ac:spMkLst>
            <pc:docMk/>
            <pc:sldMk cId="55346402" sldId="257"/>
            <ac:spMk id="3" creationId="{90BD1548-F70F-B951-F032-A5577129A250}"/>
          </ac:spMkLst>
        </pc:spChg>
      </pc:sldChg>
      <pc:sldChg chg="modSp">
        <pc:chgData name="Olivia Lovell (2201654)" userId="S::2201654@student.uwtsd.ac.uk::8badfff6-2305-4474-b36a-ec03ac702356" providerId="AD" clId="Web-{1E270132-5DC2-CD39-6AE6-FD3950191FC5}" dt="2025-05-15T14:11:25.062" v="189" actId="20577"/>
        <pc:sldMkLst>
          <pc:docMk/>
          <pc:sldMk cId="1779101947" sldId="263"/>
        </pc:sldMkLst>
        <pc:spChg chg="mod">
          <ac:chgData name="Olivia Lovell (2201654)" userId="S::2201654@student.uwtsd.ac.uk::8badfff6-2305-4474-b36a-ec03ac702356" providerId="AD" clId="Web-{1E270132-5DC2-CD39-6AE6-FD3950191FC5}" dt="2025-05-15T14:11:25.062" v="189" actId="20577"/>
          <ac:spMkLst>
            <pc:docMk/>
            <pc:sldMk cId="1779101947" sldId="263"/>
            <ac:spMk id="3" creationId="{C38BD021-2F79-584B-36B8-6C8B0F6433D1}"/>
          </ac:spMkLst>
        </pc:spChg>
      </pc:sldChg>
      <pc:sldChg chg="modSp">
        <pc:chgData name="Olivia Lovell (2201654)" userId="S::2201654@student.uwtsd.ac.uk::8badfff6-2305-4474-b36a-ec03ac702356" providerId="AD" clId="Web-{1E270132-5DC2-CD39-6AE6-FD3950191FC5}" dt="2025-05-15T14:14:16.912" v="197" actId="14100"/>
        <pc:sldMkLst>
          <pc:docMk/>
          <pc:sldMk cId="923155359" sldId="264"/>
        </pc:sldMkLst>
        <pc:spChg chg="mod">
          <ac:chgData name="Olivia Lovell (2201654)" userId="S::2201654@student.uwtsd.ac.uk::8badfff6-2305-4474-b36a-ec03ac702356" providerId="AD" clId="Web-{1E270132-5DC2-CD39-6AE6-FD3950191FC5}" dt="2025-05-15T14:14:16.912" v="197" actId="14100"/>
          <ac:spMkLst>
            <pc:docMk/>
            <pc:sldMk cId="923155359" sldId="264"/>
            <ac:spMk id="3" creationId="{2B267ADA-7A17-77E2-A08A-C20C8C8D62C5}"/>
          </ac:spMkLst>
        </pc:spChg>
      </pc:sldChg>
      <pc:sldChg chg="del">
        <pc:chgData name="Olivia Lovell (2201654)" userId="S::2201654@student.uwtsd.ac.uk::8badfff6-2305-4474-b36a-ec03ac702356" providerId="AD" clId="Web-{1E270132-5DC2-CD39-6AE6-FD3950191FC5}" dt="2025-05-15T14:12:57.253" v="190"/>
        <pc:sldMkLst>
          <pc:docMk/>
          <pc:sldMk cId="749132722" sldId="265"/>
        </pc:sldMkLst>
      </pc:sldChg>
      <pc:sldChg chg="modSp">
        <pc:chgData name="Olivia Lovell (2201654)" userId="S::2201654@student.uwtsd.ac.uk::8badfff6-2305-4474-b36a-ec03ac702356" providerId="AD" clId="Web-{1E270132-5DC2-CD39-6AE6-FD3950191FC5}" dt="2025-05-15T13:07:35.008" v="184" actId="20577"/>
        <pc:sldMkLst>
          <pc:docMk/>
          <pc:sldMk cId="2928523784" sldId="269"/>
        </pc:sldMkLst>
        <pc:spChg chg="mod">
          <ac:chgData name="Olivia Lovell (2201654)" userId="S::2201654@student.uwtsd.ac.uk::8badfff6-2305-4474-b36a-ec03ac702356" providerId="AD" clId="Web-{1E270132-5DC2-CD39-6AE6-FD3950191FC5}" dt="2025-05-15T13:07:35.008" v="184" actId="20577"/>
          <ac:spMkLst>
            <pc:docMk/>
            <pc:sldMk cId="2928523784" sldId="269"/>
            <ac:spMk id="3" creationId="{42069C86-72EC-A7B6-7C12-240A3828B0F7}"/>
          </ac:spMkLst>
        </pc:spChg>
      </pc:sldChg>
    </pc:docChg>
  </pc:docChgLst>
  <pc:docChgLst>
    <pc:chgData name="Olivia Lovell (2201654)" userId="S::2201654@student.uwtsd.ac.uk::8badfff6-2305-4474-b36a-ec03ac702356" providerId="AD" clId="Web-{BBAB9559-8ED8-712C-B9A1-E8C20B324042}"/>
    <pc:docChg chg="modSld">
      <pc:chgData name="Olivia Lovell (2201654)" userId="S::2201654@student.uwtsd.ac.uk::8badfff6-2305-4474-b36a-ec03ac702356" providerId="AD" clId="Web-{BBAB9559-8ED8-712C-B9A1-E8C20B324042}" dt="2025-05-10T15:26:31.973" v="53" actId="20577"/>
      <pc:docMkLst>
        <pc:docMk/>
      </pc:docMkLst>
      <pc:sldChg chg="modSp">
        <pc:chgData name="Olivia Lovell (2201654)" userId="S::2201654@student.uwtsd.ac.uk::8badfff6-2305-4474-b36a-ec03ac702356" providerId="AD" clId="Web-{BBAB9559-8ED8-712C-B9A1-E8C20B324042}" dt="2025-05-10T15:25:54.284" v="52" actId="14100"/>
        <pc:sldMkLst>
          <pc:docMk/>
          <pc:sldMk cId="55346402" sldId="257"/>
        </pc:sldMkLst>
        <pc:spChg chg="mod">
          <ac:chgData name="Olivia Lovell (2201654)" userId="S::2201654@student.uwtsd.ac.uk::8badfff6-2305-4474-b36a-ec03ac702356" providerId="AD" clId="Web-{BBAB9559-8ED8-712C-B9A1-E8C20B324042}" dt="2025-05-10T15:25:54.284" v="52" actId="14100"/>
          <ac:spMkLst>
            <pc:docMk/>
            <pc:sldMk cId="55346402" sldId="257"/>
            <ac:spMk id="3" creationId="{90BD1548-F70F-B951-F032-A5577129A250}"/>
          </ac:spMkLst>
        </pc:spChg>
      </pc:sldChg>
      <pc:sldChg chg="modSp">
        <pc:chgData name="Olivia Lovell (2201654)" userId="S::2201654@student.uwtsd.ac.uk::8badfff6-2305-4474-b36a-ec03ac702356" providerId="AD" clId="Web-{BBAB9559-8ED8-712C-B9A1-E8C20B324042}" dt="2025-05-10T15:26:31.973" v="53" actId="20577"/>
        <pc:sldMkLst>
          <pc:docMk/>
          <pc:sldMk cId="2928523784" sldId="269"/>
        </pc:sldMkLst>
        <pc:spChg chg="mod">
          <ac:chgData name="Olivia Lovell (2201654)" userId="S::2201654@student.uwtsd.ac.uk::8badfff6-2305-4474-b36a-ec03ac702356" providerId="AD" clId="Web-{BBAB9559-8ED8-712C-B9A1-E8C20B324042}" dt="2025-05-10T15:26:31.973" v="53" actId="20577"/>
          <ac:spMkLst>
            <pc:docMk/>
            <pc:sldMk cId="2928523784" sldId="269"/>
            <ac:spMk id="3" creationId="{42069C86-72EC-A7B6-7C12-240A3828B0F7}"/>
          </ac:spMkLst>
        </pc:spChg>
      </pc:sldChg>
    </pc:docChg>
  </pc:docChgLst>
  <pc:docChgLst>
    <pc:chgData name="Olivia Lovell (2201654)" userId="S::2201654@student.uwtsd.ac.uk::8badfff6-2305-4474-b36a-ec03ac702356" providerId="AD" clId="Web-{22BC5CF0-DDC1-7BCE-C68D-CF4EDFB5C65E}"/>
    <pc:docChg chg="modSld">
      <pc:chgData name="Olivia Lovell (2201654)" userId="S::2201654@student.uwtsd.ac.uk::8badfff6-2305-4474-b36a-ec03ac702356" providerId="AD" clId="Web-{22BC5CF0-DDC1-7BCE-C68D-CF4EDFB5C65E}" dt="2025-03-27T12:09:12.259" v="22" actId="20577"/>
      <pc:docMkLst>
        <pc:docMk/>
      </pc:docMkLst>
      <pc:sldChg chg="modSp">
        <pc:chgData name="Olivia Lovell (2201654)" userId="S::2201654@student.uwtsd.ac.uk::8badfff6-2305-4474-b36a-ec03ac702356" providerId="AD" clId="Web-{22BC5CF0-DDC1-7BCE-C68D-CF4EDFB5C65E}" dt="2025-03-27T12:09:12.259" v="22" actId="20577"/>
        <pc:sldMkLst>
          <pc:docMk/>
          <pc:sldMk cId="749132722" sldId="265"/>
        </pc:sldMkLst>
        <pc:spChg chg="mod">
          <ac:chgData name="Olivia Lovell (2201654)" userId="S::2201654@student.uwtsd.ac.uk::8badfff6-2305-4474-b36a-ec03ac702356" providerId="AD" clId="Web-{22BC5CF0-DDC1-7BCE-C68D-CF4EDFB5C65E}" dt="2025-03-27T12:09:12.259" v="22" actId="20577"/>
          <ac:spMkLst>
            <pc:docMk/>
            <pc:sldMk cId="749132722" sldId="265"/>
            <ac:spMk id="3" creationId="{0B16EFA3-E292-2D48-C587-D3DBD62190A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6841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9399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9233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5/16/2025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209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5/16/2025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8148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5/16/2025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554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5/16/2025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4578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5/16/2025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3649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5/16/2025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7325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6997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7549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8160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9/aut.2019.0023" TargetMode="External"/><Relationship Id="rId13" Type="http://schemas.openxmlformats.org/officeDocument/2006/relationships/hyperlink" Target="https://doi.org/10.1371/journal.pone.0220197" TargetMode="External"/><Relationship Id="rId18" Type="http://schemas.openxmlformats.org/officeDocument/2006/relationships/hyperlink" Target="https://doi.org/10.1089/aut.2021.0046" TargetMode="External"/><Relationship Id="rId3" Type="http://schemas.openxmlformats.org/officeDocument/2006/relationships/hyperlink" Target="http://dx.doi.org/10.1191/1478088706qp063oa" TargetMode="External"/><Relationship Id="rId7" Type="http://schemas.openxmlformats.org/officeDocument/2006/relationships/hyperlink" Target="https://doi.org/10.1089/aut.2019.0018" TargetMode="External"/><Relationship Id="rId12" Type="http://schemas.openxmlformats.org/officeDocument/2006/relationships/hyperlink" Target="https://doi.org/10.1007/s10803-020-04819-3" TargetMode="External"/><Relationship Id="rId17" Type="http://schemas.openxmlformats.org/officeDocument/2006/relationships/hyperlink" Target="https://doi-org.ezproxy.uwtsd.ac.uk/10.1177/1362361317729526" TargetMode="External"/><Relationship Id="rId2" Type="http://schemas.openxmlformats.org/officeDocument/2006/relationships/hyperlink" Target="https://doi.org/10.1002/aur.233" TargetMode="External"/><Relationship Id="rId16" Type="http://schemas.openxmlformats.org/officeDocument/2006/relationships/hyperlink" Target="https://doi.org/10.1007/s12144-022-03254-0" TargetMode="External"/><Relationship Id="rId20" Type="http://schemas.openxmlformats.org/officeDocument/2006/relationships/hyperlink" Target="https://doi.org/10.1007/s10803-013-1893-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x.doi.org/10.1002/ejsp.2297" TargetMode="External"/><Relationship Id="rId11" Type="http://schemas.openxmlformats.org/officeDocument/2006/relationships/hyperlink" Target="https://doi-org.ezproxy.uwtsd.ac.uk/10.1177/1362361315595582" TargetMode="External"/><Relationship Id="rId5" Type="http://schemas.openxmlformats.org/officeDocument/2006/relationships/hyperlink" Target="https://doi-org.ezproxy.uwtsd.ac.uk/10.1080/17439760.2016.1262613" TargetMode="External"/><Relationship Id="rId15" Type="http://schemas.openxmlformats.org/officeDocument/2006/relationships/hyperlink" Target="https://doi.org/10.1007/s10804-023-09454-7" TargetMode="External"/><Relationship Id="rId10" Type="http://schemas.openxmlformats.org/officeDocument/2006/relationships/hyperlink" Target="https://doi.org/10.1111/j.1471-3802.2011.01224.x" TargetMode="External"/><Relationship Id="rId19" Type="http://schemas.openxmlformats.org/officeDocument/2006/relationships/hyperlink" Target="https://doi.org/10.1080/21642850.2019.1684920" TargetMode="External"/><Relationship Id="rId4" Type="http://schemas.openxmlformats.org/officeDocument/2006/relationships/hyperlink" Target="https://doi-org.ezproxy.uwtsd.ac.uk/10.1177/1362361320918750" TargetMode="External"/><Relationship Id="rId9" Type="http://schemas.openxmlformats.org/officeDocument/2006/relationships/hyperlink" Target="https://doi-org.ezproxy.uwtsd.ac.uk/10.1080/19012276.2019.1625068" TargetMode="External"/><Relationship Id="rId14" Type="http://schemas.openxmlformats.org/officeDocument/2006/relationships/hyperlink" Target="https://doi.org/10.1111/jpm.1243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F92653-5D6D-47E6-8744-0DAF76E04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0102" y="960594"/>
            <a:ext cx="5828114" cy="4936812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dirty="0">
                <a:latin typeface="Bahnschrift"/>
                <a:ea typeface="+mj-lt"/>
                <a:cs typeface="+mj-lt"/>
              </a:rPr>
              <a:t>Understanding versus attitude: do knowledge and understanding of</a:t>
            </a:r>
            <a:endParaRPr lang="en-US" sz="3200">
              <a:latin typeface="Bahnschrift"/>
            </a:endParaRPr>
          </a:p>
          <a:p>
            <a:pPr algn="ctr"/>
            <a:r>
              <a:rPr lang="en-GB" sz="3200" dirty="0">
                <a:latin typeface="Bahnschrift"/>
                <a:ea typeface="+mj-lt"/>
                <a:cs typeface="+mj-lt"/>
              </a:rPr>
              <a:t>autism impact peoples’ attitudes towards autistic adults?</a:t>
            </a:r>
            <a:endParaRPr lang="en-GB" sz="3200">
              <a:latin typeface="Bahnschrif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02185" y="1390650"/>
            <a:ext cx="3019423" cy="4076700"/>
          </a:xfrm>
        </p:spPr>
        <p:txBody>
          <a:bodyPr anchor="ctr">
            <a:normAutofit/>
          </a:bodyPr>
          <a:lstStyle/>
          <a:p>
            <a:r>
              <a:rPr lang="en-GB" sz="2200" dirty="0">
                <a:latin typeface="Arial Nova"/>
              </a:rPr>
              <a:t>Olivia A. Lovell</a:t>
            </a:r>
          </a:p>
          <a:p>
            <a:r>
              <a:rPr lang="en-GB" sz="2200" dirty="0">
                <a:latin typeface="Arial Nova"/>
              </a:rPr>
              <a:t>2201654</a:t>
            </a:r>
          </a:p>
          <a:p>
            <a:r>
              <a:rPr lang="en-GB" sz="2200" dirty="0">
                <a:latin typeface="Arial Nova"/>
              </a:rPr>
              <a:t>Bachelor of Science (hons) in Psychology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CA98CE3-81A7-4FFE-A047-9AA65998D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315200" y="1733549"/>
            <a:ext cx="0" cy="3390901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1DFFD-868F-B6A5-1C0A-BC3369C4F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hnschrift"/>
              </a:rPr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D1548-F70F-B951-F032-A5577129A2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823408"/>
            <a:ext cx="10691265" cy="42439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 sz="2400" dirty="0"/>
              <a:t>Living with Autism</a:t>
            </a:r>
            <a:endParaRPr lang="en-GB" sz="2400"/>
          </a:p>
          <a:p>
            <a:pPr marL="800100" lvl="1">
              <a:buFont typeface="Courier New" panose="020B0604020202020204" pitchFamily="34" charset="0"/>
              <a:buChar char="o"/>
            </a:pPr>
            <a:r>
              <a:rPr lang="en-GB" sz="2000" dirty="0"/>
              <a:t>Feeling misunderstood by peers </a:t>
            </a:r>
            <a:r>
              <a:rPr lang="en-GB" sz="2000" dirty="0">
                <a:ea typeface="+mn-lt"/>
                <a:cs typeface="+mn-lt"/>
              </a:rPr>
              <a:t>(Cage &amp; Howes, 2020; Stagg &amp; Belcher, 2019)</a:t>
            </a:r>
          </a:p>
          <a:p>
            <a:pPr marL="800100" lvl="1">
              <a:buFont typeface="Courier New" panose="020B0604020202020204" pitchFamily="34" charset="0"/>
              <a:buChar char="o"/>
            </a:pPr>
            <a:r>
              <a:rPr lang="en-GB" sz="2000" dirty="0"/>
              <a:t>Poorer mental health outcomes (Cooper et al., 2017; Elmose, 2020; </a:t>
            </a:r>
            <a:r>
              <a:rPr lang="en-GB" sz="2000" err="1"/>
              <a:t>Maloret</a:t>
            </a:r>
            <a:r>
              <a:rPr lang="en-GB" sz="2000" dirty="0"/>
              <a:t> &amp; Scott, 2018; Petty et al., 2023)</a:t>
            </a:r>
          </a:p>
          <a:p>
            <a:pPr marL="800100" lvl="1">
              <a:buFont typeface="Courier New" panose="020B0604020202020204" pitchFamily="34" charset="0"/>
              <a:buChar char="o"/>
            </a:pPr>
            <a:r>
              <a:rPr lang="en-GB" sz="2000" dirty="0"/>
              <a:t>Research focused on children </a:t>
            </a:r>
            <a:r>
              <a:rPr lang="en-GB" sz="2000" dirty="0">
                <a:ea typeface="+mn-lt"/>
                <a:cs typeface="+mn-lt"/>
              </a:rPr>
              <a:t>(Bailey, 2012; Howlin &amp; Taylor, 2015; Stagg &amp; Belcher, 2019)</a:t>
            </a:r>
            <a:endParaRPr lang="en-GB" sz="2000" dirty="0"/>
          </a:p>
          <a:p>
            <a:pPr marL="342900"/>
            <a:r>
              <a:rPr lang="en-GB" sz="2400" dirty="0"/>
              <a:t>Knowledge and Perceptions</a:t>
            </a:r>
          </a:p>
          <a:p>
            <a:pPr marL="800100" lvl="1">
              <a:buFont typeface="Courier New" panose="020B0604020202020204" pitchFamily="34" charset="0"/>
              <a:buChar char="o"/>
            </a:pPr>
            <a:r>
              <a:rPr lang="en-GB" sz="2000" dirty="0"/>
              <a:t>Variations in knowledge and understanding (Jones et al., 2021; Kuzminski et al., 2019)</a:t>
            </a:r>
          </a:p>
          <a:p>
            <a:pPr marL="800100" lvl="1">
              <a:buFont typeface="Courier New" panose="020B0604020202020204" pitchFamily="34" charset="0"/>
              <a:buChar char="o"/>
            </a:pPr>
            <a:r>
              <a:rPr lang="en-GB" sz="2000" dirty="0"/>
              <a:t>Awareness of autism impacts perception (DeBrabander et al., 2019; Sasson &amp; Morrison, 2019)</a:t>
            </a:r>
          </a:p>
          <a:p>
            <a:pPr marL="3429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464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5D289E-77A6-167A-0397-94B935C1CD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F57E4-FC32-4EC4-535D-92ACE0946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hnschrift"/>
              </a:rPr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69C86-72EC-A7B6-7C12-240A3828B0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943965"/>
            <a:ext cx="10691265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/>
            <a:r>
              <a:rPr lang="en-GB" sz="2400" dirty="0"/>
              <a:t>Attitudes and Behaviour</a:t>
            </a:r>
            <a:endParaRPr lang="en-US" sz="2400"/>
          </a:p>
          <a:p>
            <a:pPr marL="800100" lvl="1">
              <a:buFont typeface="Courier New,monospace" panose="020B0604020202020204" pitchFamily="34" charset="0"/>
              <a:buChar char="o"/>
            </a:pPr>
            <a:r>
              <a:rPr lang="en-GB" sz="2000" dirty="0"/>
              <a:t>Differences in explicit and implicit attitudes (Dickter et al., 2020)</a:t>
            </a:r>
            <a:endParaRPr lang="en-US" sz="2000"/>
          </a:p>
          <a:p>
            <a:pPr marL="800100" lvl="1">
              <a:buFont typeface="Courier New,monospace" panose="020B0604020202020204" pitchFamily="34" charset="0"/>
              <a:buChar char="o"/>
            </a:pPr>
            <a:r>
              <a:rPr lang="en-GB" sz="2000" dirty="0"/>
              <a:t>Experience with autism influences attitudes (Morris et al., 2024)</a:t>
            </a:r>
            <a:endParaRPr lang="en-US" sz="2000"/>
          </a:p>
          <a:p>
            <a:r>
              <a:rPr lang="en-GB" sz="2400" dirty="0"/>
              <a:t>Increasing Autism Awareness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/>
              <a:t>Increasing autism awareness can improve attitudes (Scheerer et al., 2022)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/>
              <a:t>Limited research into raising autism awareness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/>
              <a:t>Personal </a:t>
            </a:r>
            <a:r>
              <a:rPr lang="en-GB" sz="2000" dirty="0">
                <a:ea typeface="+mn-lt"/>
                <a:cs typeface="+mn-lt"/>
              </a:rPr>
              <a:t>storytelling is more impactful (Bove &amp; Tryon, 2018; Butcher, 2006)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285237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79570-2037-9E54-5309-2D2D94A9D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hnschrift"/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D64D7-98EA-6011-ED09-398581A89D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Do peoples' understanding of autism influence their attitudes towards autism?</a:t>
            </a:r>
          </a:p>
          <a:p>
            <a:r>
              <a:rPr lang="en-GB" dirty="0"/>
              <a:t>Can a video impact perceptions of autism?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Raising autism awareness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Impact of storytelling</a:t>
            </a:r>
          </a:p>
        </p:txBody>
      </p:sp>
    </p:spTree>
    <p:extLst>
      <p:ext uri="{BB962C8B-B14F-4D97-AF65-F5344CB8AC3E}">
        <p14:creationId xmlns:p14="http://schemas.microsoft.com/office/powerpoint/2010/main" val="16608955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25369-C410-211B-6FC0-C5A457DE8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hnschrift"/>
              </a:rPr>
              <a:t>Hypotheses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9049E-5F39-ABE8-E09C-595F99F220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64866"/>
            <a:ext cx="10691265" cy="423226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ea typeface="+mn-lt"/>
                <a:cs typeface="+mn-lt"/>
              </a:rPr>
              <a:t>Hypothesis 1: Participants who indicate a greater understanding of autism (i.e. receiving a higher score on the Autism Awareness Survey; AAS; Tipton &amp; Blacher, 2014) will also indicate more positive attitudes towards autism (i.e. receiving a higher score on the Societal Attitudes Towards Autism (SATA) scale; Flood et al., 2013).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Hypothesis 2: Participants will indicate significantly more positive responses to the survey questions after watching an informative video than they did before watching it.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Hypothesis 3: There will be significant differences in the ‘after video’ responses between the two groups based on the video watched.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Further Research Question (Qualitative): To explore participants’ perceptions of the two different videos and their impact on participants’ responses.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45660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7CC08-4030-9D79-3A6C-DDF9D3559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hnschrift"/>
              </a:rPr>
              <a:t>Methodology</a:t>
            </a:r>
            <a:endParaRPr lang="en-GB" dirty="0">
              <a:solidFill>
                <a:srgbClr val="FF0000"/>
              </a:solidFill>
              <a:latin typeface="Bahnschrif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E8CC4-17D5-B4BB-F92E-6C35B3BECA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707128"/>
            <a:ext cx="10691265" cy="445040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900" dirty="0"/>
              <a:t>Participants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ea typeface="+mn-lt"/>
                <a:cs typeface="+mn-lt"/>
              </a:rPr>
              <a:t>Stage One: 62 Ps (47 F, 11 M, 2 NB and 2 Unspecified), aged 18-59 (M = 29.47, SD = 9.94).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ea typeface="+mn-lt"/>
                <a:cs typeface="+mn-lt"/>
              </a:rPr>
              <a:t>Stage Two: 25 Ps (18 F, 6 M and 1 NB) aged 18-59 (M = 29.16, SD = 11.58).</a:t>
            </a:r>
            <a:endParaRPr lang="en-GB" dirty="0"/>
          </a:p>
          <a:p>
            <a:r>
              <a:rPr lang="en-GB" sz="1900" dirty="0"/>
              <a:t>Design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Between subjects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Mixed methods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IV: Autism Video (A or B)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DV: Responses to questionnaire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Stages linked via EMS ID</a:t>
            </a:r>
          </a:p>
          <a:p>
            <a:r>
              <a:rPr lang="en-GB" sz="1900" dirty="0"/>
              <a:t>Materials</a:t>
            </a:r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1700" dirty="0"/>
              <a:t>Autism Awareness Survey (AAS; Tipton &amp; Blacher, 2014)</a:t>
            </a:r>
            <a:endParaRPr lang="en-US" sz="170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1700" dirty="0"/>
              <a:t>Societal Attitudes Towards Autism (SATA) scale (Flood et al., 2013)</a:t>
            </a:r>
            <a:endParaRPr lang="en-US" sz="170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1700" dirty="0"/>
              <a:t>Two videos about autism ('What is Autism?' and 'Dawn's Story')*</a:t>
            </a:r>
            <a:endParaRPr lang="en-US" sz="170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sz="1700" dirty="0"/>
              <a:t>Researcher Questions (Stage Two)*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B1A3CA-A913-1944-EC6F-DE70FE08EB8E}"/>
              </a:ext>
            </a:extLst>
          </p:cNvPr>
          <p:cNvSpPr txBox="1"/>
          <p:nvPr/>
        </p:nvSpPr>
        <p:spPr>
          <a:xfrm>
            <a:off x="540380" y="6283844"/>
            <a:ext cx="7194770" cy="30777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dirty="0"/>
              <a:t>*Please refer to submitted notes for video links and researcher Qs.</a:t>
            </a:r>
          </a:p>
        </p:txBody>
      </p:sp>
    </p:spTree>
    <p:extLst>
      <p:ext uri="{BB962C8B-B14F-4D97-AF65-F5344CB8AC3E}">
        <p14:creationId xmlns:p14="http://schemas.microsoft.com/office/powerpoint/2010/main" val="9993465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531F2D-4079-2A7D-4ACD-FEA987138A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CBD73-1CC6-E8C7-CCB1-F8F04A43D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hnschrift"/>
              </a:rPr>
              <a:t>Methodology</a:t>
            </a:r>
            <a:endParaRPr lang="en-GB" dirty="0">
              <a:solidFill>
                <a:srgbClr val="FF0000"/>
              </a:solidFill>
              <a:latin typeface="Bahnschrif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40420-38BC-B243-B298-7DF3A0B363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717425"/>
            <a:ext cx="10691265" cy="42444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Pilot</a:t>
            </a:r>
            <a:endParaRPr lang="en-US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3 Ps trialled Stage Two</a:t>
            </a:r>
          </a:p>
          <a:p>
            <a:r>
              <a:rPr lang="en-GB" dirty="0"/>
              <a:t>Procedure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Stage One: Ps completed online Qualtrics survey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Stage Two: Ps watched a video (A or B) in the psychology labs; repeated Qualtrics survey; and answered researcher's questions</a:t>
            </a:r>
          </a:p>
          <a:p>
            <a:r>
              <a:rPr lang="en-GB" dirty="0"/>
              <a:t>Ethics</a:t>
            </a:r>
            <a:endParaRPr lang="en-US" dirty="0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dirty="0"/>
              <a:t>Ps asked for EMS ID to link data</a:t>
            </a:r>
            <a:endParaRPr lang="en-US"/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en-GB" dirty="0"/>
              <a:t>Audio recording (Stage Two)</a:t>
            </a:r>
          </a:p>
        </p:txBody>
      </p:sp>
    </p:spTree>
    <p:extLst>
      <p:ext uri="{BB962C8B-B14F-4D97-AF65-F5344CB8AC3E}">
        <p14:creationId xmlns:p14="http://schemas.microsoft.com/office/powerpoint/2010/main" val="17537948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table with numbers and letters&#10;&#10;AI-generated content may be incorrect.">
            <a:extLst>
              <a:ext uri="{FF2B5EF4-FFF2-40B4-BE49-F238E27FC236}">
                <a16:creationId xmlns:a16="http://schemas.microsoft.com/office/drawing/2014/main" id="{71773E40-5B76-71ED-D20D-5BF8D86F11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431" t="2775" r="1119"/>
          <a:stretch/>
        </p:blipFill>
        <p:spPr>
          <a:xfrm>
            <a:off x="5369332" y="935719"/>
            <a:ext cx="6095471" cy="2507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77D19D-0A48-BC55-C179-847DB9460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hnschrift"/>
              </a:rPr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5B83A-FB8D-CCD3-0AC8-3CA5AC97B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910" y="3423672"/>
            <a:ext cx="7596373" cy="27439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Pearson Product Moment Correlation: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Stage One: weak, positive correlation (</a:t>
            </a:r>
            <a:r>
              <a:rPr lang="en-GB" i="1" dirty="0">
                <a:ea typeface="+mn-lt"/>
                <a:cs typeface="+mn-lt"/>
              </a:rPr>
              <a:t>r</a:t>
            </a:r>
            <a:r>
              <a:rPr lang="en-GB" dirty="0">
                <a:ea typeface="+mn-lt"/>
                <a:cs typeface="+mn-lt"/>
              </a:rPr>
              <a:t> = .29, </a:t>
            </a:r>
            <a:r>
              <a:rPr lang="en-GB" i="1" dirty="0">
                <a:ea typeface="+mn-lt"/>
                <a:cs typeface="+mn-lt"/>
              </a:rPr>
              <a:t>N</a:t>
            </a:r>
            <a:r>
              <a:rPr lang="en-GB" dirty="0">
                <a:ea typeface="+mn-lt"/>
                <a:cs typeface="+mn-lt"/>
              </a:rPr>
              <a:t> = 61, </a:t>
            </a:r>
            <a:r>
              <a:rPr lang="en-GB" i="1" dirty="0">
                <a:ea typeface="+mn-lt"/>
                <a:cs typeface="+mn-lt"/>
              </a:rPr>
              <a:t>p</a:t>
            </a:r>
            <a:r>
              <a:rPr lang="en-GB" dirty="0">
                <a:ea typeface="+mn-lt"/>
                <a:cs typeface="+mn-lt"/>
              </a:rPr>
              <a:t> &lt; .05)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ea typeface="+mn-lt"/>
                <a:cs typeface="+mn-lt"/>
              </a:rPr>
              <a:t>Stage Two: moderate, positive correlation (</a:t>
            </a:r>
            <a:r>
              <a:rPr lang="en-GB" i="1" dirty="0">
                <a:ea typeface="+mn-lt"/>
                <a:cs typeface="+mn-lt"/>
              </a:rPr>
              <a:t>r</a:t>
            </a:r>
            <a:r>
              <a:rPr lang="en-GB" dirty="0">
                <a:ea typeface="+mn-lt"/>
                <a:cs typeface="+mn-lt"/>
              </a:rPr>
              <a:t> = .50, </a:t>
            </a:r>
            <a:r>
              <a:rPr lang="en-GB" i="1" dirty="0">
                <a:ea typeface="+mn-lt"/>
                <a:cs typeface="+mn-lt"/>
              </a:rPr>
              <a:t>N</a:t>
            </a:r>
            <a:r>
              <a:rPr lang="en-GB" dirty="0">
                <a:ea typeface="+mn-lt"/>
                <a:cs typeface="+mn-lt"/>
              </a:rPr>
              <a:t> = 25, </a:t>
            </a:r>
            <a:r>
              <a:rPr lang="en-GB" i="1" dirty="0">
                <a:ea typeface="+mn-lt"/>
                <a:cs typeface="+mn-lt"/>
              </a:rPr>
              <a:t>p</a:t>
            </a:r>
            <a:r>
              <a:rPr lang="en-GB" dirty="0">
                <a:ea typeface="+mn-lt"/>
                <a:cs typeface="+mn-lt"/>
              </a:rPr>
              <a:t> &lt; .05)</a:t>
            </a:r>
          </a:p>
          <a:p>
            <a:r>
              <a:rPr lang="en-GB" dirty="0">
                <a:ea typeface="+mn-lt"/>
                <a:cs typeface="+mn-lt"/>
              </a:rPr>
              <a:t>Independent Samples T-Test (Stage Two):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ea typeface="+mn-lt"/>
                <a:cs typeface="+mn-lt"/>
              </a:rPr>
              <a:t>No significant difference in understanding (</a:t>
            </a:r>
            <a:r>
              <a:rPr lang="en-GB" i="1" dirty="0">
                <a:ea typeface="+mn-lt"/>
                <a:cs typeface="+mn-lt"/>
              </a:rPr>
              <a:t>t</a:t>
            </a:r>
            <a:r>
              <a:rPr lang="en-GB" dirty="0">
                <a:ea typeface="+mn-lt"/>
                <a:cs typeface="+mn-lt"/>
              </a:rPr>
              <a:t> (23) = -.28, </a:t>
            </a:r>
            <a:r>
              <a:rPr lang="en-GB" i="1" dirty="0">
                <a:ea typeface="+mn-lt"/>
                <a:cs typeface="+mn-lt"/>
              </a:rPr>
              <a:t>p</a:t>
            </a:r>
            <a:r>
              <a:rPr lang="en-GB" dirty="0">
                <a:ea typeface="+mn-lt"/>
                <a:cs typeface="+mn-lt"/>
              </a:rPr>
              <a:t> &gt; .05)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ea typeface="+mn-lt"/>
                <a:cs typeface="+mn-lt"/>
              </a:rPr>
              <a:t>No significant difference in attitude (</a:t>
            </a:r>
            <a:r>
              <a:rPr lang="en-GB" i="1" dirty="0">
                <a:ea typeface="+mn-lt"/>
                <a:cs typeface="+mn-lt"/>
              </a:rPr>
              <a:t>t</a:t>
            </a:r>
            <a:r>
              <a:rPr lang="en-GB" dirty="0">
                <a:ea typeface="+mn-lt"/>
                <a:cs typeface="+mn-lt"/>
              </a:rPr>
              <a:t> (23) = -.87, </a:t>
            </a:r>
            <a:r>
              <a:rPr lang="en-GB" i="1" dirty="0">
                <a:ea typeface="+mn-lt"/>
                <a:cs typeface="+mn-lt"/>
              </a:rPr>
              <a:t>p</a:t>
            </a:r>
            <a:r>
              <a:rPr lang="en-GB" dirty="0">
                <a:ea typeface="+mn-lt"/>
                <a:cs typeface="+mn-lt"/>
              </a:rPr>
              <a:t> &gt;.05)</a:t>
            </a:r>
          </a:p>
        </p:txBody>
      </p:sp>
    </p:spTree>
    <p:extLst>
      <p:ext uri="{BB962C8B-B14F-4D97-AF65-F5344CB8AC3E}">
        <p14:creationId xmlns:p14="http://schemas.microsoft.com/office/powerpoint/2010/main" val="35436317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FB8DF-0C4B-C483-7B1D-3C78E9908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765" y="6310019"/>
            <a:ext cx="10691265" cy="54773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900" i="1" dirty="0"/>
              <a:t>Table indicating </a:t>
            </a:r>
            <a:r>
              <a:rPr lang="en-GB" sz="1900" i="1"/>
              <a:t>summary</a:t>
            </a:r>
            <a:r>
              <a:rPr lang="en-GB" sz="1900" i="1" dirty="0"/>
              <a:t> and example quotes from Thematic Analysis (Braun &amp; Clarke, 2006; 2017).</a:t>
            </a:r>
            <a:endParaRPr lang="en-US" sz="1900" i="1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0EDC2B0-409C-8237-7495-306622C7AA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615425"/>
              </p:ext>
            </p:extLst>
          </p:nvPr>
        </p:nvGraphicFramePr>
        <p:xfrm>
          <a:off x="1122405" y="885567"/>
          <a:ext cx="9543960" cy="50616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5990">
                  <a:extLst>
                    <a:ext uri="{9D8B030D-6E8A-4147-A177-3AD203B41FA5}">
                      <a16:colId xmlns:a16="http://schemas.microsoft.com/office/drawing/2014/main" val="741127175"/>
                    </a:ext>
                  </a:extLst>
                </a:gridCol>
                <a:gridCol w="2385990">
                  <a:extLst>
                    <a:ext uri="{9D8B030D-6E8A-4147-A177-3AD203B41FA5}">
                      <a16:colId xmlns:a16="http://schemas.microsoft.com/office/drawing/2014/main" val="1169820266"/>
                    </a:ext>
                  </a:extLst>
                </a:gridCol>
                <a:gridCol w="2385990">
                  <a:extLst>
                    <a:ext uri="{9D8B030D-6E8A-4147-A177-3AD203B41FA5}">
                      <a16:colId xmlns:a16="http://schemas.microsoft.com/office/drawing/2014/main" val="2525895935"/>
                    </a:ext>
                  </a:extLst>
                </a:gridCol>
                <a:gridCol w="2385990">
                  <a:extLst>
                    <a:ext uri="{9D8B030D-6E8A-4147-A177-3AD203B41FA5}">
                      <a16:colId xmlns:a16="http://schemas.microsoft.com/office/drawing/2014/main" val="1075906533"/>
                    </a:ext>
                  </a:extLst>
                </a:gridCol>
              </a:tblGrid>
              <a:tr h="433936">
                <a:tc>
                  <a:txBody>
                    <a:bodyPr/>
                    <a:lstStyle/>
                    <a:p>
                      <a:r>
                        <a:rPr lang="en-GB" dirty="0"/>
                        <a:t>Theme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Sub-Theme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Example Quote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Analysis Brief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75094"/>
                  </a:ext>
                </a:extLst>
              </a:tr>
              <a:tr h="433936">
                <a:tc rowSpan="2">
                  <a:txBody>
                    <a:bodyPr/>
                    <a:lstStyle/>
                    <a:p>
                      <a:r>
                        <a:rPr lang="en-GB" dirty="0"/>
                        <a:t>1: Emotions of Autism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1.1: Mixed Feelings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0" i="0" u="none" strike="noStrike" noProof="0" dirty="0">
                          <a:latin typeface="Calisto MT"/>
                        </a:rPr>
                        <a:t>"A little bit like sad but also like...</a:t>
                      </a:r>
                      <a:endParaRPr lang="en-US" sz="1200"/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Calisto MT"/>
                        </a:rPr>
                        <a:t>hopeful...” (P2, line 63)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Nuance in 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3046156"/>
                  </a:ext>
                </a:extLst>
              </a:tr>
              <a:tr h="75939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1.2: Stepping into Their Shoes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/>
                        <a:t>"...</a:t>
                      </a:r>
                      <a:r>
                        <a:rPr lang="en-GB" sz="1200" b="0" i="0" u="none" strike="noStrike" noProof="0" dirty="0">
                          <a:latin typeface="Calisto MT"/>
                        </a:rPr>
                        <a:t>it’s actually really sad to be honest how... someone could go through </a:t>
                      </a:r>
                      <a:r>
                        <a:rPr lang="en-GB" sz="1200" b="0" i="0" u="none" strike="noStrike" noProof="0" dirty="0" err="1">
                          <a:latin typeface="Calisto MT"/>
                        </a:rPr>
                        <a:t>y’know</a:t>
                      </a:r>
                      <a:r>
                        <a:rPr lang="en-GB" sz="1200" b="0" i="0" u="none" strike="noStrike" noProof="0" dirty="0">
                          <a:latin typeface="Calisto MT"/>
                        </a:rPr>
                        <a:t> and so many people still go through that</a:t>
                      </a:r>
                      <a:endParaRPr lang="en-GB" sz="1200" dirty="0"/>
                    </a:p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Calisto MT"/>
                        </a:rPr>
                        <a:t>today... yeah” (P12, lines 75-80)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Emotionally resonating with autistic people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589550"/>
                  </a:ext>
                </a:extLst>
              </a:tr>
              <a:tr h="759390">
                <a:tc rowSpan="2">
                  <a:txBody>
                    <a:bodyPr/>
                    <a:lstStyle/>
                    <a:p>
                      <a:r>
                        <a:rPr lang="en-GB" dirty="0"/>
                        <a:t>2: Past and Present Perspectives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2.1: Understanding the Lived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0" i="0" u="none" strike="noStrike" noProof="0" dirty="0">
                          <a:latin typeface="Calisto MT"/>
                        </a:rPr>
                        <a:t>“It is completely different to what I was expecting an autistic person to be so there is that” (P4, lines 22-24)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General awareness is lacking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7376356"/>
                  </a:ext>
                </a:extLst>
              </a:tr>
              <a:tr h="75939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2.2: Knowing What Autism 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0" i="0" u="none" strike="noStrike" noProof="0" dirty="0">
                          <a:latin typeface="Calisto MT"/>
                        </a:rPr>
                        <a:t>"It doesn’t really go too in depth on like the struggles of being autistic” (P23, line 44)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Only an introduction to autism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249823"/>
                  </a:ext>
                </a:extLst>
              </a:tr>
              <a:tr h="759390">
                <a:tc rowSpan="2">
                  <a:txBody>
                    <a:bodyPr/>
                    <a:lstStyle/>
                    <a:p>
                      <a:r>
                        <a:rPr lang="en-GB" dirty="0"/>
                        <a:t>3: Getting it to Stick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3.1: A Lasting Impression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0" i="0" u="none" strike="noStrike" noProof="0" dirty="0">
                          <a:latin typeface="Calisto MT"/>
                        </a:rPr>
                        <a:t>"A video definitely leaves more of an impression in my mind” (P21, lines 43-45)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Videos can be more engaging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8491631"/>
                  </a:ext>
                </a:extLst>
              </a:tr>
              <a:tr h="75939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3.2: "At My Own Pace"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/>
                        <a:t>"</a:t>
                      </a:r>
                      <a:r>
                        <a:rPr lang="en-GB" sz="1200" b="0" i="0" u="none" strike="noStrike" noProof="0" dirty="0">
                          <a:latin typeface="Calisto MT"/>
                        </a:rPr>
                        <a:t>It would have been better to have like a bit of written information and a video because...  I can go at my own pace.” (P10, lines 63-66)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Limits of learning through one method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952195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EB0AA82B-BFD2-F143-0C35-ADA27828C15C}"/>
              </a:ext>
            </a:extLst>
          </p:cNvPr>
          <p:cNvSpPr txBox="1"/>
          <p:nvPr/>
        </p:nvSpPr>
        <p:spPr>
          <a:xfrm>
            <a:off x="772544" y="265612"/>
            <a:ext cx="253206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Bahnschrift"/>
              </a:rPr>
              <a:t>Table 2</a:t>
            </a:r>
          </a:p>
        </p:txBody>
      </p:sp>
    </p:spTree>
    <p:extLst>
      <p:ext uri="{BB962C8B-B14F-4D97-AF65-F5344CB8AC3E}">
        <p14:creationId xmlns:p14="http://schemas.microsoft.com/office/powerpoint/2010/main" val="36062464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61E6D-47EC-FF61-63C8-23A3F62691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hnschrift"/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A9B49-DA58-67F0-68CF-5F9B4E08F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943964"/>
            <a:ext cx="10691265" cy="40282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Ps had good knowledge and positive attitudes towards autism</a:t>
            </a:r>
            <a:endParaRPr lang="en-US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Weak to moderate correlation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No significant differences between study stages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No significant differences between videos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Mixed perspectives in interviews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Hypotheses 2 and 3 rejected</a:t>
            </a:r>
          </a:p>
          <a:p>
            <a:r>
              <a:rPr lang="en-GB" dirty="0"/>
              <a:t>Previous research shows mixed results (e.g., </a:t>
            </a:r>
            <a:r>
              <a:rPr lang="en-GB" dirty="0">
                <a:ea typeface="+mn-lt"/>
                <a:cs typeface="+mn-lt"/>
              </a:rPr>
              <a:t>Mac </a:t>
            </a:r>
            <a:r>
              <a:rPr lang="en-GB" dirty="0" err="1">
                <a:ea typeface="+mn-lt"/>
                <a:cs typeface="+mn-lt"/>
              </a:rPr>
              <a:t>Cárthaigh</a:t>
            </a:r>
            <a:r>
              <a:rPr lang="en-GB" dirty="0">
                <a:ea typeface="+mn-lt"/>
                <a:cs typeface="+mn-lt"/>
              </a:rPr>
              <a:t> &amp; López, 2020; Sasson &amp; Morrison, 2019)</a:t>
            </a: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Understanding can influence attitudes (Jones et al., 2021; Morris et al., 2024)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No observed correlation (Mac </a:t>
            </a:r>
            <a:r>
              <a:rPr lang="en-GB" dirty="0" err="1"/>
              <a:t>Cárthaigh</a:t>
            </a:r>
            <a:r>
              <a:rPr lang="en-GB" dirty="0"/>
              <a:t> &amp; López, 2020)</a:t>
            </a:r>
          </a:p>
        </p:txBody>
      </p:sp>
    </p:spTree>
    <p:extLst>
      <p:ext uri="{BB962C8B-B14F-4D97-AF65-F5344CB8AC3E}">
        <p14:creationId xmlns:p14="http://schemas.microsoft.com/office/powerpoint/2010/main" val="41546376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E56E1-F6B9-6A86-061A-F2D24AE6D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hnschrift"/>
              </a:rPr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BD021-2F79-584B-36B8-6C8B0F643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707128"/>
            <a:ext cx="10691265" cy="42547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Limitations of the current study: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Informed participant sample (+ L5 lecture)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Social desirability (Dickter et al., 2020)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Pilot study was limited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Incorrect ID codes</a:t>
            </a:r>
          </a:p>
          <a:p>
            <a:r>
              <a:rPr lang="en-GB" dirty="0"/>
              <a:t>Reflections: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Compare Ps with and without experience with autism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Explore impact of empathy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Clearer instructions for EMS ID link</a:t>
            </a:r>
          </a:p>
        </p:txBody>
      </p:sp>
    </p:spTree>
    <p:extLst>
      <p:ext uri="{BB962C8B-B14F-4D97-AF65-F5344CB8AC3E}">
        <p14:creationId xmlns:p14="http://schemas.microsoft.com/office/powerpoint/2010/main" val="17791019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6BE95-CA2A-6620-ABBF-19A58A97AC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465006"/>
          </a:xfrm>
        </p:spPr>
        <p:txBody>
          <a:bodyPr/>
          <a:lstStyle/>
          <a:p>
            <a:r>
              <a:rPr lang="en-GB" sz="4000" dirty="0"/>
              <a:t>Thank  You for Listening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020A04-3D93-0260-689F-1D28E1BFEB3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Please proceed with any questions.</a:t>
            </a:r>
          </a:p>
        </p:txBody>
      </p:sp>
    </p:spTree>
    <p:extLst>
      <p:ext uri="{BB962C8B-B14F-4D97-AF65-F5344CB8AC3E}">
        <p14:creationId xmlns:p14="http://schemas.microsoft.com/office/powerpoint/2010/main" val="33012342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64007-CD09-AA63-6042-409C918D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hnschrif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67ADA-7A17-77E2-A08A-C20C8C8D6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62965"/>
            <a:ext cx="5377859" cy="439892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800">
                <a:latin typeface="Arial Nova"/>
              </a:rPr>
              <a:t>Bailey, A. J. (2012). Autism in adults. </a:t>
            </a:r>
            <a:r>
              <a:rPr lang="en-GB" sz="800" i="1">
                <a:latin typeface="Arial Nova"/>
              </a:rPr>
              <a:t>Autism Research, 5</a:t>
            </a:r>
            <a:r>
              <a:rPr lang="en-GB" sz="800">
                <a:latin typeface="Arial Nova"/>
              </a:rPr>
              <a:t>, 1-2. </a:t>
            </a:r>
            <a:r>
              <a:rPr lang="en-GB" sz="800" u="sng" dirty="0">
                <a:latin typeface="Arial Nova"/>
                <a:hlinkClick r:id="rId2"/>
              </a:rPr>
              <a:t>https://doi.org/10.1002/aur.233</a:t>
            </a:r>
            <a:r>
              <a:rPr lang="en-GB" sz="800" dirty="0">
                <a:latin typeface="Arial Nova"/>
              </a:rPr>
              <a:t> </a:t>
            </a:r>
          </a:p>
          <a:p>
            <a:pPr>
              <a:buNone/>
            </a:pPr>
            <a:r>
              <a:rPr lang="en-GB" sz="800" dirty="0">
                <a:latin typeface="Arial Nova"/>
              </a:rPr>
              <a:t>Braun, V., &amp; Clarke, V. (2006). Using thematic analysis in psychology. </a:t>
            </a:r>
            <a:r>
              <a:rPr lang="en-GB" sz="800" i="1" dirty="0">
                <a:latin typeface="Arial Nova"/>
              </a:rPr>
              <a:t>Qualitative Research in Psychology, 3</a:t>
            </a:r>
            <a:r>
              <a:rPr lang="en-GB" sz="800" dirty="0">
                <a:latin typeface="Arial Nova"/>
              </a:rPr>
              <a:t>, 77-101.  </a:t>
            </a:r>
            <a:r>
              <a:rPr lang="en-GB" sz="800" u="sng" dirty="0">
                <a:latin typeface="Arial Nova"/>
                <a:hlinkClick r:id="rId3"/>
              </a:rPr>
              <a:t>http://dx.doi.org/10.1191/1478088706qp063oa</a:t>
            </a:r>
            <a:r>
              <a:rPr lang="en-GB" sz="800" dirty="0">
                <a:latin typeface="Arial Nova"/>
              </a:rPr>
              <a:t> </a:t>
            </a:r>
          </a:p>
          <a:p>
            <a:pPr>
              <a:buNone/>
            </a:pPr>
            <a:r>
              <a:rPr lang="en-GB" sz="800" dirty="0">
                <a:latin typeface="Arial Nova"/>
              </a:rPr>
              <a:t>Cage, E., &amp; Howes, J. (2020). Dropping out and moving on: A qualitative study of autistic people’s experiences of university. </a:t>
            </a:r>
            <a:r>
              <a:rPr lang="en-GB" sz="800" i="1" dirty="0">
                <a:latin typeface="Arial Nova"/>
              </a:rPr>
              <a:t>Autism: The International Journal of Research and Practice, 24</a:t>
            </a:r>
            <a:r>
              <a:rPr lang="en-GB" sz="800" dirty="0">
                <a:latin typeface="Arial Nova"/>
              </a:rPr>
              <a:t>(7), 1664-1675. </a:t>
            </a:r>
            <a:r>
              <a:rPr lang="en-GB" sz="800" u="sng" dirty="0">
                <a:latin typeface="Arial Nova"/>
                <a:hlinkClick r:id="rId4"/>
              </a:rPr>
              <a:t>https://doi.org/10.1177/1362361320918750</a:t>
            </a:r>
            <a:r>
              <a:rPr lang="en-GB" sz="800" dirty="0">
                <a:latin typeface="Arial Nova"/>
              </a:rPr>
              <a:t> </a:t>
            </a:r>
          </a:p>
          <a:p>
            <a:pPr>
              <a:buNone/>
            </a:pPr>
            <a:r>
              <a:rPr lang="en-GB" sz="800" dirty="0">
                <a:latin typeface="Arial Nova"/>
              </a:rPr>
              <a:t>Clarke, V., &amp; Braun, V. (2017). Thematic analysis. </a:t>
            </a:r>
            <a:r>
              <a:rPr lang="en-GB" sz="800" i="1" dirty="0">
                <a:latin typeface="Arial Nova"/>
              </a:rPr>
              <a:t>The Journal of Positive Psychology, 12</a:t>
            </a:r>
            <a:r>
              <a:rPr lang="en-GB" sz="800" dirty="0">
                <a:latin typeface="Arial Nova"/>
              </a:rPr>
              <a:t>(3), 297-298. </a:t>
            </a:r>
            <a:r>
              <a:rPr lang="en-GB" sz="800" u="sng" dirty="0">
                <a:latin typeface="Arial Nova"/>
                <a:hlinkClick r:id="rId5"/>
              </a:rPr>
              <a:t>https://doi.org/10.1080/17439760.2016.1262613</a:t>
            </a:r>
            <a:r>
              <a:rPr lang="en-GB" sz="800" dirty="0">
                <a:latin typeface="Arial Nova"/>
              </a:rPr>
              <a:t> </a:t>
            </a:r>
          </a:p>
          <a:p>
            <a:pPr>
              <a:buNone/>
            </a:pPr>
            <a:r>
              <a:rPr lang="en-GB" sz="800" dirty="0">
                <a:latin typeface="Arial Nova"/>
              </a:rPr>
              <a:t>Cooper, K., Smith, L. G. E., &amp; Russell, A. (2017). Social identity, self-esteem, and mental health in autism. </a:t>
            </a:r>
            <a:r>
              <a:rPr lang="en-GB" sz="800" i="1" dirty="0">
                <a:latin typeface="Arial Nova"/>
              </a:rPr>
              <a:t>European Journal of Social Psychology, 47</a:t>
            </a:r>
            <a:r>
              <a:rPr lang="en-GB" sz="800" dirty="0">
                <a:latin typeface="Arial Nova"/>
              </a:rPr>
              <a:t>(7), 844-854. </a:t>
            </a:r>
            <a:r>
              <a:rPr lang="en-GB" sz="800" u="sng" dirty="0">
                <a:latin typeface="Arial Nova"/>
                <a:hlinkClick r:id="rId6"/>
              </a:rPr>
              <a:t>http://dx.doi.org/10.1002/ejsp.2297</a:t>
            </a:r>
            <a:r>
              <a:rPr lang="en-GB" sz="800" dirty="0">
                <a:latin typeface="Arial Nova"/>
              </a:rPr>
              <a:t> </a:t>
            </a:r>
          </a:p>
          <a:p>
            <a:pPr>
              <a:buNone/>
            </a:pPr>
            <a:r>
              <a:rPr lang="en-GB" sz="800" dirty="0">
                <a:latin typeface="Arial Nova"/>
              </a:rPr>
              <a:t>DeBrabander, K. M., Morrison, K. E., Jones, D. R., Faso, D. J., Chmielewski, M., &amp; Sasson, N. J. (2019). Do first impressions of autistic adults differ between autistic and nonautistic observers? </a:t>
            </a:r>
            <a:r>
              <a:rPr lang="en-GB" sz="800" i="1" dirty="0">
                <a:latin typeface="Arial Nova"/>
              </a:rPr>
              <a:t>Autism in Adulthood, 1</a:t>
            </a:r>
            <a:r>
              <a:rPr lang="en-GB" sz="800" dirty="0">
                <a:latin typeface="Arial Nova"/>
              </a:rPr>
              <a:t>(4), 250-257. </a:t>
            </a:r>
            <a:r>
              <a:rPr lang="en-GB" sz="800" u="sng" dirty="0">
                <a:latin typeface="Arial Nova"/>
                <a:hlinkClick r:id="rId7"/>
              </a:rPr>
              <a:t>https://doi.org/10.1089/aut.2019.0018</a:t>
            </a:r>
            <a:r>
              <a:rPr lang="en-GB" sz="800" dirty="0">
                <a:latin typeface="Arial Nova"/>
              </a:rPr>
              <a:t> </a:t>
            </a:r>
          </a:p>
          <a:p>
            <a:pPr>
              <a:buNone/>
            </a:pPr>
            <a:r>
              <a:rPr lang="en-GB" sz="800" dirty="0">
                <a:latin typeface="Arial Nova"/>
              </a:rPr>
              <a:t>Dickter, C. L., Burk, J. A., Zeman, J. L., &amp; Taylor, S. C. (2020). Implicit and explicit attitudes toward autistic adults. </a:t>
            </a:r>
            <a:r>
              <a:rPr lang="en-GB" sz="800" i="1" dirty="0">
                <a:latin typeface="Arial Nova"/>
              </a:rPr>
              <a:t>Autism in Adulthood, 2</a:t>
            </a:r>
            <a:r>
              <a:rPr lang="en-GB" sz="800" dirty="0">
                <a:latin typeface="Arial Nova"/>
              </a:rPr>
              <a:t>(2), 144-151. </a:t>
            </a:r>
            <a:r>
              <a:rPr lang="en-GB" sz="800" u="sng" dirty="0">
                <a:latin typeface="Arial Nova"/>
                <a:hlinkClick r:id="rId8"/>
              </a:rPr>
              <a:t>https://doi.org/10.1089/aut.2019.0023</a:t>
            </a:r>
            <a:r>
              <a:rPr lang="en-GB" sz="800" dirty="0">
                <a:latin typeface="Arial Nova"/>
              </a:rPr>
              <a:t> </a:t>
            </a:r>
          </a:p>
          <a:p>
            <a:pPr>
              <a:buNone/>
            </a:pPr>
            <a:r>
              <a:rPr lang="en-GB" sz="800" dirty="0">
                <a:latin typeface="Arial Nova"/>
              </a:rPr>
              <a:t>Elmose, M. (2020). Understanding loneliness and social relationships in autism: The reflections of autistic adults. </a:t>
            </a:r>
            <a:r>
              <a:rPr lang="en-GB" sz="800" i="1" dirty="0">
                <a:latin typeface="Arial Nova"/>
              </a:rPr>
              <a:t>Nordic Psychology, 72</a:t>
            </a:r>
            <a:r>
              <a:rPr lang="en-GB" sz="800" dirty="0">
                <a:latin typeface="Arial Nova"/>
              </a:rPr>
              <a:t>, 3-22. </a:t>
            </a:r>
            <a:r>
              <a:rPr lang="en-GB" sz="800" u="sng" dirty="0">
                <a:latin typeface="Arial Nova"/>
                <a:hlinkClick r:id="rId9"/>
              </a:rPr>
              <a:t>https://doi.org/10.1080/19012276.2019.1625068</a:t>
            </a:r>
            <a:r>
              <a:rPr lang="en-GB" sz="800" dirty="0">
                <a:latin typeface="Arial Nova"/>
              </a:rPr>
              <a:t> </a:t>
            </a:r>
          </a:p>
          <a:p>
            <a:pPr>
              <a:buNone/>
            </a:pPr>
            <a:r>
              <a:rPr lang="en-GB" sz="800" dirty="0">
                <a:latin typeface="Arial Nova"/>
              </a:rPr>
              <a:t>Flood, L. N., Bulgrin, A., &amp; Morgan, B. L. (2013). Piecing together the puzzle: Development of the societal attitudes towards autism (SATA) scale. </a:t>
            </a:r>
            <a:r>
              <a:rPr lang="en-GB" sz="800" i="1" dirty="0">
                <a:latin typeface="Arial Nova"/>
              </a:rPr>
              <a:t>Journal of Research in Special Educational Needs, 13</a:t>
            </a:r>
            <a:r>
              <a:rPr lang="en-GB" sz="800" dirty="0">
                <a:latin typeface="Arial Nova"/>
              </a:rPr>
              <a:t>(2), 121-128. </a:t>
            </a:r>
            <a:r>
              <a:rPr lang="en-GB" sz="800" u="sng" dirty="0">
                <a:latin typeface="Arial Nova"/>
                <a:hlinkClick r:id="rId10"/>
              </a:rPr>
              <a:t>https://doi.org/10.1111/j.1471-3802.2011.01224.x</a:t>
            </a:r>
            <a:r>
              <a:rPr lang="en-GB" sz="800" dirty="0">
                <a:latin typeface="Arial Nova"/>
              </a:rPr>
              <a:t> </a:t>
            </a:r>
          </a:p>
          <a:p>
            <a:pPr>
              <a:buNone/>
            </a:pPr>
            <a:r>
              <a:rPr lang="en-GB" sz="800" dirty="0">
                <a:latin typeface="Arial Nova"/>
              </a:rPr>
              <a:t>Howlin, P., &amp; Taylor, J. L. (2015). Addressing the need for high quality research on autism in adulthood. </a:t>
            </a:r>
            <a:r>
              <a:rPr lang="en-GB" sz="800" i="1" dirty="0">
                <a:latin typeface="Arial Nova"/>
              </a:rPr>
              <a:t>Autism: The International Journal of Research and Practice, 19</a:t>
            </a:r>
            <a:r>
              <a:rPr lang="en-GB" sz="800" dirty="0">
                <a:latin typeface="Arial Nova"/>
              </a:rPr>
              <a:t>(7), 771-773. </a:t>
            </a:r>
            <a:r>
              <a:rPr lang="en-GB" sz="800" dirty="0">
                <a:latin typeface="Arial Nova"/>
                <a:hlinkClick r:id="rId11"/>
              </a:rPr>
              <a:t>https://doi.org/10.1177/1362361315595582</a:t>
            </a:r>
            <a:r>
              <a:rPr lang="en-GB" sz="800" dirty="0">
                <a:latin typeface="Arial Nova"/>
              </a:rPr>
              <a:t> </a:t>
            </a:r>
            <a:endParaRPr lang="en-GB" sz="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170C98-FE56-67F1-4F48-8CC72F1CEBD6}"/>
              </a:ext>
            </a:extLst>
          </p:cNvPr>
          <p:cNvSpPr txBox="1"/>
          <p:nvPr/>
        </p:nvSpPr>
        <p:spPr>
          <a:xfrm>
            <a:off x="6091236" y="1518192"/>
            <a:ext cx="5394948" cy="46269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US" sz="800" dirty="0">
                <a:latin typeface="Arial Nova"/>
              </a:rPr>
              <a:t>Jones, S. C., Akram, M., Gordon, C. S., Murphy, N., &amp; Sharkie, F. (2021). Autism in Australia: Community knowledge and autistic peoples’ experiences. </a:t>
            </a:r>
            <a:r>
              <a:rPr lang="en-US" sz="800" i="1" dirty="0">
                <a:latin typeface="Arial Nova"/>
              </a:rPr>
              <a:t>Journal of Autism and Developmental Disorders, 51</a:t>
            </a:r>
            <a:r>
              <a:rPr lang="en-US" sz="800" dirty="0">
                <a:latin typeface="Arial Nova"/>
              </a:rPr>
              <a:t>(10), 3677-3689. </a:t>
            </a:r>
            <a:r>
              <a:rPr lang="en-US" sz="800" dirty="0">
                <a:latin typeface="Arial Nova"/>
                <a:hlinkClick r:id="rId12"/>
              </a:rPr>
              <a:t>https://doi.org/10.1007/s10803-020-04819-3</a:t>
            </a:r>
            <a:r>
              <a:rPr lang="en-US" sz="800" dirty="0">
                <a:latin typeface="Arial Nova"/>
              </a:rPr>
              <a:t> </a:t>
            </a:r>
            <a:endParaRPr lang="en-GB" sz="800" dirty="0">
              <a:latin typeface="Arial Nova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GB" sz="800" dirty="0">
                <a:latin typeface="Arial Nova"/>
              </a:rPr>
              <a:t>Kuzminski, R., Netto, J., Wilson, J., Falker, T., Chamberlain, A., &amp; Falker, M. (2019). Linking knowledge and attitudes: Determining neurotypical knowledge about and attitudes towards autism. </a:t>
            </a:r>
            <a:r>
              <a:rPr lang="en-GB" sz="800" i="1" err="1">
                <a:latin typeface="Arial Nova"/>
              </a:rPr>
              <a:t>Plos</a:t>
            </a:r>
            <a:r>
              <a:rPr lang="en-GB" sz="800" i="1" dirty="0">
                <a:latin typeface="Arial Nova"/>
              </a:rPr>
              <a:t> One, 14</a:t>
            </a:r>
            <a:r>
              <a:rPr lang="en-GB" sz="800" dirty="0">
                <a:latin typeface="Arial Nova"/>
              </a:rPr>
              <a:t>(7), 0220197.</a:t>
            </a:r>
            <a:r>
              <a:rPr lang="en-US" sz="800" dirty="0">
                <a:latin typeface="Arial Nova"/>
              </a:rPr>
              <a:t> </a:t>
            </a:r>
            <a:r>
              <a:rPr lang="en-US" sz="800" dirty="0">
                <a:latin typeface="Arial Nova"/>
                <a:hlinkClick r:id="rId13"/>
              </a:rPr>
              <a:t>https://doi.org/10.1371/journal.pone.0220197</a:t>
            </a:r>
            <a:r>
              <a:rPr lang="en-US" sz="800" dirty="0">
                <a:latin typeface="Arial Nova"/>
              </a:rPr>
              <a:t> </a:t>
            </a:r>
            <a:endParaRPr lang="en-GB" sz="800" dirty="0">
              <a:latin typeface="Arial Nova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US" sz="800" err="1">
                <a:latin typeface="Arial Nova"/>
              </a:rPr>
              <a:t>Maloret</a:t>
            </a:r>
            <a:r>
              <a:rPr lang="en-US" sz="800" dirty="0">
                <a:latin typeface="Arial Nova"/>
              </a:rPr>
              <a:t>, P., &amp; Scott, T. (2018). Don’t ask me what’s the matter, ask me what matters: Acute mental health facility experiences of people living with autism spectrum conditions. </a:t>
            </a:r>
            <a:r>
              <a:rPr lang="en-US" sz="800" i="1" dirty="0">
                <a:latin typeface="Arial Nova"/>
              </a:rPr>
              <a:t>Journal of Psychiatric and Mental Health Nursing, 25</a:t>
            </a:r>
            <a:r>
              <a:rPr lang="en-US" sz="800" dirty="0">
                <a:latin typeface="Arial Nova"/>
              </a:rPr>
              <a:t>, 49-59. </a:t>
            </a:r>
            <a:r>
              <a:rPr lang="en-US" sz="800" dirty="0">
                <a:latin typeface="Arial Nova"/>
                <a:hlinkClick r:id="rId14"/>
              </a:rPr>
              <a:t>https://doi.org/10.1111/jpm.12438</a:t>
            </a:r>
            <a:r>
              <a:rPr lang="en-US" sz="800" dirty="0">
                <a:latin typeface="Arial Nova"/>
              </a:rPr>
              <a:t> </a:t>
            </a:r>
            <a:endParaRPr lang="en-GB" sz="800" dirty="0">
              <a:latin typeface="Arial Nova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US" sz="800" dirty="0">
                <a:latin typeface="Arial Nova"/>
              </a:rPr>
              <a:t>Morris, V., Hendry, G., Wilson, C., Gillespie-Smith, K., &amp; Ballantyne, C. (2024). A comparison of attitudes and knowledge towards autism based on adult sibling experiences. </a:t>
            </a:r>
            <a:r>
              <a:rPr lang="en-US" sz="800" i="1" dirty="0">
                <a:latin typeface="Arial Nova"/>
              </a:rPr>
              <a:t>Journal of Adult Development, 31</a:t>
            </a:r>
            <a:r>
              <a:rPr lang="en-US" sz="800" dirty="0">
                <a:latin typeface="Arial Nova"/>
              </a:rPr>
              <a:t>(2), 117-129. </a:t>
            </a:r>
            <a:r>
              <a:rPr lang="en-US" sz="800" dirty="0">
                <a:latin typeface="Arial Nova"/>
                <a:hlinkClick r:id="rId15"/>
              </a:rPr>
              <a:t>https://doi.org/10.1007/s10804-023-09454-7</a:t>
            </a:r>
            <a:r>
              <a:rPr lang="en-US" sz="800" dirty="0">
                <a:latin typeface="Arial Nova"/>
              </a:rPr>
              <a:t> </a:t>
            </a:r>
            <a:endParaRPr lang="en-GB" sz="800" dirty="0">
              <a:latin typeface="Arial Nova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US" sz="800" dirty="0">
                <a:latin typeface="Arial Nova"/>
              </a:rPr>
              <a:t>Petty, S., Trickett, A., Thompson, K., Garbutt, R., &amp; Saunders, M. (2023). Revising our understanding of emotional distress for autistic adults; call for research. </a:t>
            </a:r>
            <a:r>
              <a:rPr lang="en-US" sz="800" i="1" dirty="0">
                <a:latin typeface="Arial Nova"/>
              </a:rPr>
              <a:t>Current Psychology, 42</a:t>
            </a:r>
            <a:r>
              <a:rPr lang="en-US" sz="800" dirty="0">
                <a:latin typeface="Arial Nova"/>
              </a:rPr>
              <a:t>(25), 21518-21521. </a:t>
            </a:r>
            <a:r>
              <a:rPr lang="en-US" sz="800" dirty="0">
                <a:latin typeface="Arial Nova"/>
                <a:hlinkClick r:id="rId16"/>
              </a:rPr>
              <a:t>https://doi.org/10.1007/s12144-022-03254-0</a:t>
            </a:r>
            <a:r>
              <a:rPr lang="en-US" sz="800" dirty="0">
                <a:latin typeface="Arial Nova"/>
              </a:rPr>
              <a:t> </a:t>
            </a:r>
            <a:endParaRPr lang="en-GB" sz="800" dirty="0">
              <a:latin typeface="Arial Nova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US" sz="800" dirty="0">
                <a:latin typeface="Arial Nova"/>
              </a:rPr>
              <a:t>Sasson, N. J., &amp; Morrison, K. E. (2019). First impressions of adults with autism improve with diagnostic disclosure and increased autism knowledge of peers. </a:t>
            </a:r>
            <a:r>
              <a:rPr lang="en-US" sz="800" i="1" dirty="0">
                <a:latin typeface="Arial Nova"/>
              </a:rPr>
              <a:t>Autism: The International Journal of Research and Practice, 23</a:t>
            </a:r>
            <a:r>
              <a:rPr lang="en-US" sz="800" dirty="0">
                <a:latin typeface="Arial Nova"/>
              </a:rPr>
              <a:t>, 50-59. </a:t>
            </a:r>
            <a:r>
              <a:rPr lang="en-US" sz="800" dirty="0">
                <a:latin typeface="Arial Nova"/>
                <a:hlinkClick r:id="rId17"/>
              </a:rPr>
              <a:t>https://doi.org/10.1177/1362361317729526</a:t>
            </a:r>
            <a:r>
              <a:rPr lang="en-US" sz="800" dirty="0">
                <a:latin typeface="Arial Nova"/>
              </a:rPr>
              <a:t> </a:t>
            </a:r>
            <a:endParaRPr lang="en-GB" sz="800" dirty="0">
              <a:latin typeface="Arial Nova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US" sz="800" dirty="0">
                <a:latin typeface="Arial Nova"/>
              </a:rPr>
              <a:t>Scheerer, N. E., Boucher, T. Q., Sasson, N. J., &amp; Iarocci, G. (2022). Effects of an educational presentation about autism on high school students’ perceptions of autistic adults. </a:t>
            </a:r>
            <a:r>
              <a:rPr lang="en-US" sz="800" i="1" dirty="0">
                <a:latin typeface="Arial Nova"/>
              </a:rPr>
              <a:t>Autism in Adulthood, 4</a:t>
            </a:r>
            <a:r>
              <a:rPr lang="en-US" sz="800" dirty="0">
                <a:latin typeface="Arial Nova"/>
              </a:rPr>
              <a:t>(3), 203-213. </a:t>
            </a:r>
            <a:r>
              <a:rPr lang="en-US" sz="800" dirty="0">
                <a:latin typeface="Arial Nova"/>
                <a:hlinkClick r:id="rId18"/>
              </a:rPr>
              <a:t>https://doi.org/10.1089/aut.2021.0046</a:t>
            </a:r>
            <a:r>
              <a:rPr lang="en-US" sz="800" dirty="0">
                <a:latin typeface="Arial Nova"/>
              </a:rPr>
              <a:t> </a:t>
            </a:r>
            <a:endParaRPr lang="en-GB" sz="800" dirty="0">
              <a:latin typeface="Arial Nova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US" sz="800" dirty="0">
                <a:latin typeface="Arial Nova"/>
              </a:rPr>
              <a:t>Stagg, S. D., &amp; Belcher, H. (2019). Living with autism without knowing: A diagnosis in later life. </a:t>
            </a:r>
            <a:r>
              <a:rPr lang="en-US" sz="800" i="1" dirty="0">
                <a:latin typeface="Arial Nova"/>
              </a:rPr>
              <a:t>Health Psychology &amp; Behavioral Medicine, 7</a:t>
            </a:r>
            <a:r>
              <a:rPr lang="en-US" sz="800" dirty="0">
                <a:latin typeface="Arial Nova"/>
              </a:rPr>
              <a:t>, 348-361. </a:t>
            </a:r>
            <a:r>
              <a:rPr lang="en-US" sz="800" dirty="0">
                <a:latin typeface="Arial Nova"/>
                <a:hlinkClick r:id="rId19"/>
              </a:rPr>
              <a:t>https://doi.org/10.1080/21642850.2019.1684920</a:t>
            </a:r>
            <a:r>
              <a:rPr lang="en-US" sz="800" dirty="0">
                <a:latin typeface="Arial Nova"/>
              </a:rPr>
              <a:t> </a:t>
            </a:r>
            <a:endParaRPr lang="en-GB" sz="800" dirty="0">
              <a:latin typeface="Arial Nova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US" sz="800" dirty="0">
                <a:latin typeface="Arial Nova"/>
              </a:rPr>
              <a:t>Tipton, L. A., &amp; Blacher, J. (2014). Brief report: Autism awareness: Views from a campus community. </a:t>
            </a:r>
            <a:r>
              <a:rPr lang="en-US" sz="800" i="1" dirty="0">
                <a:latin typeface="Arial Nova"/>
              </a:rPr>
              <a:t>Journal of Autism and Developmental Disorders, 44</a:t>
            </a:r>
            <a:r>
              <a:rPr lang="en-US" sz="800" dirty="0">
                <a:latin typeface="Arial Nova"/>
              </a:rPr>
              <a:t>(2), 477-483. </a:t>
            </a:r>
            <a:r>
              <a:rPr lang="en-US" sz="800" dirty="0">
                <a:latin typeface="Arial Nova"/>
                <a:hlinkClick r:id="rId20"/>
              </a:rPr>
              <a:t>https://doi.org/10.1007/s10803-013-1893-9</a:t>
            </a:r>
            <a:r>
              <a:rPr lang="en-US" sz="800" dirty="0">
                <a:latin typeface="Arial Nova"/>
              </a:rPr>
              <a:t> </a:t>
            </a:r>
            <a:endParaRPr lang="en-GB" sz="800" dirty="0">
              <a:latin typeface="Arial Nova"/>
            </a:endParaRPr>
          </a:p>
          <a:p>
            <a:pPr algn="l"/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9231553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ChronicleVTI</vt:lpstr>
      <vt:lpstr>Understanding versus attitude: do knowledge and understanding of autism impact peoples’ attitudes towards autistic adults?</vt:lpstr>
      <vt:lpstr>Background</vt:lpstr>
      <vt:lpstr>Background</vt:lpstr>
      <vt:lpstr>Rationale</vt:lpstr>
      <vt:lpstr>Hypotheses</vt:lpstr>
      <vt:lpstr>Methodology</vt:lpstr>
      <vt:lpstr>Methodology</vt:lpstr>
      <vt:lpstr>Results</vt:lpstr>
      <vt:lpstr>PowerPoint Presentation</vt:lpstr>
      <vt:lpstr>Discussion</vt:lpstr>
      <vt:lpstr>Evaluation</vt:lpstr>
      <vt:lpstr>Thank  You for Listening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980</cp:revision>
  <dcterms:created xsi:type="dcterms:W3CDTF">2025-03-24T12:17:40Z</dcterms:created>
  <dcterms:modified xsi:type="dcterms:W3CDTF">2025-05-16T14:35:09Z</dcterms:modified>
</cp:coreProperties>
</file>