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37"/>
  </p:notesMasterIdLst>
  <p:sldIdLst>
    <p:sldId id="771" r:id="rId7"/>
    <p:sldId id="772" r:id="rId8"/>
    <p:sldId id="773" r:id="rId9"/>
    <p:sldId id="774" r:id="rId10"/>
    <p:sldId id="775" r:id="rId11"/>
    <p:sldId id="738" r:id="rId12"/>
    <p:sldId id="767" r:id="rId13"/>
    <p:sldId id="768" r:id="rId14"/>
    <p:sldId id="740" r:id="rId15"/>
    <p:sldId id="778" r:id="rId16"/>
    <p:sldId id="779" r:id="rId17"/>
    <p:sldId id="777" r:id="rId18"/>
    <p:sldId id="769" r:id="rId19"/>
    <p:sldId id="741" r:id="rId20"/>
    <p:sldId id="742" r:id="rId21"/>
    <p:sldId id="743" r:id="rId22"/>
    <p:sldId id="766" r:id="rId23"/>
    <p:sldId id="764" r:id="rId24"/>
    <p:sldId id="765" r:id="rId25"/>
    <p:sldId id="763" r:id="rId26"/>
    <p:sldId id="762" r:id="rId27"/>
    <p:sldId id="761" r:id="rId28"/>
    <p:sldId id="661" r:id="rId29"/>
    <p:sldId id="748" r:id="rId30"/>
    <p:sldId id="749" r:id="rId31"/>
    <p:sldId id="750" r:id="rId32"/>
    <p:sldId id="751" r:id="rId33"/>
    <p:sldId id="752" r:id="rId34"/>
    <p:sldId id="770" r:id="rId35"/>
    <p:sldId id="776" r:id="rId36"/>
  </p:sldIdLst>
  <p:sldSz cx="12192000" cy="6858000"/>
  <p:notesSz cx="6858000" cy="9144000"/>
  <p:embeddedFontLst>
    <p:embeddedFont>
      <p:font typeface="SimSun" panose="02010600030101010101" pitchFamily="2" charset="-122"/>
      <p:regular r:id="rId38"/>
    </p:embeddedFont>
    <p:embeddedFont>
      <p:font typeface="STXinwei" panose="020B0604020202020204" charset="-122"/>
      <p:regular r:id="rId39"/>
    </p:embeddedFont>
    <p:embeddedFont>
      <p:font typeface="Calibri" panose="020F0502020204030204" pitchFamily="34" charset="0"/>
      <p:regular r:id="rId40"/>
      <p:bold r:id="rId41"/>
      <p:italic r:id="rId42"/>
      <p:boldItalic r:id="rId43"/>
    </p:embeddedFont>
    <p:embeddedFont>
      <p:font typeface="Microsoft YaHei" panose="020B0503020204020204" pitchFamily="34" charset="-122"/>
      <p:regular r:id="rId44"/>
      <p:bold r:id="rId45"/>
    </p:embeddedFont>
    <p:embeddedFont>
      <p:font typeface="SimSun-ExtB" panose="02010609060101010101" pitchFamily="49" charset="-122"/>
      <p:regular r:id="rId46"/>
    </p:embeddedFont>
    <p:embeddedFont>
      <p:font typeface="楷体" panose="02010609060101010101" pitchFamily="49" charset="-122"/>
      <p:regular r:id="rId47"/>
    </p:embeddedFont>
    <p:embeddedFont>
      <p:font typeface="GB Pinyinok-D" panose="020B0604020202020204" charset="-122"/>
      <p:regular r:id="rId48"/>
    </p:embeddedFont>
    <p:embeddedFont>
      <p:font typeface="华文楷体" panose="020B0604020202020204" charset="-122"/>
      <p:regular r:id="rId49"/>
    </p:embeddedFont>
    <p:embeddedFont>
      <p:font typeface="Bradley Hand ITC" panose="03070402050302030203" pitchFamily="66" charset="0"/>
      <p:regular r:id="rId50"/>
    </p:embeddedFont>
    <p:embeddedFont>
      <p:font typeface="Batang" panose="02030600000101010101" pitchFamily="18" charset="-127"/>
      <p:regular r:id="rId51"/>
    </p:embeddedFont>
    <p:embeddedFont>
      <p:font typeface="楷体_GB2312" panose="02010609060101010101" charset="-122"/>
      <p:regular r:id="rId52"/>
    </p:embeddedFont>
    <p:embeddedFont>
      <p:font typeface="Calibri Light" panose="020F0302020204030204" pitchFamily="34" charset="0"/>
      <p:regular r:id="rId53"/>
      <p:italic r:id="rId54"/>
    </p:embeddedFont>
  </p:embeddedFontLst>
  <p:custDataLst>
    <p:tags r:id="rId55"/>
  </p:custData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9E40"/>
    <a:srgbClr val="68A042"/>
    <a:srgbClr val="6AA343"/>
    <a:srgbClr val="288149"/>
    <a:srgbClr val="058576"/>
    <a:srgbClr val="C198E0"/>
    <a:srgbClr val="69D8FF"/>
    <a:srgbClr val="FFE28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309" autoAdjust="0"/>
  </p:normalViewPr>
  <p:slideViewPr>
    <p:cSldViewPr snapToGrid="0" snapToObjects="1">
      <p:cViewPr varScale="1">
        <p:scale>
          <a:sx n="47" d="100"/>
          <a:sy n="47" d="100"/>
        </p:scale>
        <p:origin x="720" y="62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font" Target="fonts/font2.fntdata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font" Target="fonts/font5.fntdata"/><Relationship Id="rId47" Type="http://schemas.openxmlformats.org/officeDocument/2006/relationships/font" Target="fonts/font10.fntdata"/><Relationship Id="rId50" Type="http://schemas.openxmlformats.org/officeDocument/2006/relationships/font" Target="fonts/font13.fntdata"/><Relationship Id="rId55" Type="http://schemas.openxmlformats.org/officeDocument/2006/relationships/tags" Target="tags/tag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font" Target="fonts/font1.fntdata"/><Relationship Id="rId46" Type="http://schemas.openxmlformats.org/officeDocument/2006/relationships/font" Target="fonts/font9.fntdata"/><Relationship Id="rId59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openxmlformats.org/officeDocument/2006/relationships/font" Target="fonts/font4.fntdata"/><Relationship Id="rId54" Type="http://schemas.openxmlformats.org/officeDocument/2006/relationships/font" Target="fonts/font17.fntdata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notesMaster" Target="notesMasters/notesMaster1.xml"/><Relationship Id="rId40" Type="http://schemas.openxmlformats.org/officeDocument/2006/relationships/font" Target="fonts/font3.fntdata"/><Relationship Id="rId45" Type="http://schemas.openxmlformats.org/officeDocument/2006/relationships/font" Target="fonts/font8.fntdata"/><Relationship Id="rId53" Type="http://schemas.openxmlformats.org/officeDocument/2006/relationships/font" Target="fonts/font16.fntdata"/><Relationship Id="rId58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font" Target="fonts/font12.fntdata"/><Relationship Id="rId57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font" Target="fonts/font7.fntdata"/><Relationship Id="rId52" Type="http://schemas.openxmlformats.org/officeDocument/2006/relationships/font" Target="fonts/font15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font" Target="fonts/font6.fntdata"/><Relationship Id="rId48" Type="http://schemas.openxmlformats.org/officeDocument/2006/relationships/font" Target="fonts/font11.fntdata"/><Relationship Id="rId56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font" Target="fonts/font14.fntdata"/><Relationship Id="rId3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E830BE6-76E7-4A1F-8A94-83C83C887FAB}" type="datetimeFigureOut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91140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charset="0"/>
              <a:buNone/>
              <a:defRPr sz="1200">
                <a:latin typeface="Arial" charset="0"/>
              </a:defRPr>
            </a:lvl1pPr>
          </a:lstStyle>
          <a:p>
            <a:pPr>
              <a:defRPr/>
            </a:pPr>
            <a:fld id="{5C9A04CF-8BD4-4749-8592-54A75575600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21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21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7CB084EF-7598-4F10-B1C6-A499019CC575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2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31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31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9149FFFF-C293-4EC7-BCEA-CCCEF6D42EC2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3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42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拼音只是音，具体辨识还要靠文字。</a:t>
            </a:r>
          </a:p>
        </p:txBody>
      </p:sp>
      <p:sp>
        <p:nvSpPr>
          <p:cNvPr id="942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CA5CBC29-4D17-4C18-AB3A-FB91CF54A18F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4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52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52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DC58CC97-C597-4D1A-BFC6-D11349A5E74B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5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62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62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2CAD78C4-4EF6-4199-B74C-31FC03030BBD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6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72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72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37B72162-2267-49A0-B1D6-52699BF834AC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7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83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83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760BF5F2-6854-436C-A83C-FC24657FBC0A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8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93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93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A47CA5A0-0356-455C-B368-8EAB7D28B036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9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A5302800-9DAE-4DA0-A244-69B34AA75E2F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13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C6594C5D-44D2-4720-8A25-5B4136B26547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14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D8BAD288-5451-421E-BC6A-0914A8FD1B39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15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222DD06E-B5D5-4C37-AB30-44B946E015E9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16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C9C69870-6482-4576-B9AC-8F9ECF2E549A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17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F1EEAB19-0181-41BB-B9F1-93CC40E44B6D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18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D1201CB7-B822-4A84-A05E-A4F18D25A31D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19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671CE222-AA8F-4204-BEDA-444C351DE7C2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20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1ACEB668-35E1-485B-BF4E-9CD887181858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21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fld id="{006CE578-17BE-4BD6-9092-FF2C9EDCE563}" type="slidenum">
              <a:rPr lang="zh-CN" altLang="en-US" smtClean="0">
                <a:latin typeface="Arial" pitchFamily="34" charset="0"/>
              </a:rPr>
              <a:pPr>
                <a:buFontTx/>
                <a:buNone/>
              </a:pPr>
              <a:t>22</a:t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这里让学生写卡片，关闭屏幕或者看教参的顺序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C9A04CF-8BD4-4749-8592-54A755756008}" type="slidenum">
              <a:rPr lang="zh-CN" altLang="en-US" smtClean="0"/>
              <a:pPr>
                <a:defRPr/>
              </a:pPr>
              <a:t>30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58917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79EFE59-124C-4189-85C5-4896066EC03F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32F219E8-F345-47AB-8B2A-D739F784967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9D05EC27-7260-463F-A1B2-B9388DFB7270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83D4596-1B67-4A19-8EB1-EC79C360F50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EA373FE2-E984-4A2E-BCFF-E1EC0BB918FF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D5CDAC8-D89D-48BF-A549-954755E25F2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DDA2811-F32D-4114-86E3-1E6BE5A9AED2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ED76C46-EDD9-4A96-A913-D8B74FC7D34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8899E2B-90D8-4437-8C8E-CA63C897D48F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754D222-1177-4385-98A1-C320E100420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EB95EA6-734F-40A3-952F-CE8532C65988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B97C44E-CDA9-41A1-8288-2BC1F0BA728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7EC32C5-87A6-4EB4-A3F8-2C837CBBE002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CD27CE1-90B5-42E3-978E-B300DDB66ED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15DC20C-1AFF-49C2-A3A4-4AB8250339F8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FBA8642B-E2C0-48A1-B4BC-8572031452E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763F6FD-EBC5-4AE8-B427-A5338A133F43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DF3A0E4-AF01-4EFC-9930-36A81736128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DA9C3563-1ED7-493C-8C87-67026D4D1390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FEB5B5C-7B1C-4AE6-880E-6084CAA9B45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09719D09-882F-4B3E-A7C5-2DBBAE5729B2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5C1B027-E552-430A-8C82-EA8EF6815B8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95FF696-36D1-48B0-A5DD-96C7F0EC02B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08244AB-0374-4F74-9949-F390B4D4915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851C375-8B4F-4CDD-877C-FCE605EDE67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F21EC4E4-8A9F-4C02-95BD-8FCE251CB02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F9C015D4-268F-4462-A034-A6FCBCD326A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5119348-A391-4114-A9FF-0A094E628C3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E01E59E7-2DF2-47A7-A365-DFB8468811E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6C69D7A-29ED-496A-BECE-3D8EFDE90A5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6FE83FC-A483-4B04-BA65-E68B002CCF9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D8FE9FF-AB57-45A4-A904-C76CA7D98CD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302127BE-E3A8-4001-A84C-81D36CD1B58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C4E13CF-5D3E-45FF-B75C-8FAA8CFC183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93A0E8D-A692-4D3A-951D-F9A870998B2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88AF63D-C801-4C9B-A9AB-7F26B92F47F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C3D11B2-62CF-4417-A9B1-39A263AA5D8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573C968-DF22-4B0B-ABBE-026B7887DBB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F424A00-EB90-4AC7-B884-9DBD127CA93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F4E69683-6509-4609-B00B-2E00152CD4A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077A255-13DA-46A2-B53D-68D752C9B1F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A3DBDF6-1C84-4881-A3CA-215E787D081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367BCC1-7CAE-4B54-974E-F4365F995C7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AD12757-DDDB-4D71-9F86-49ECA3BF0A8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A3D6482-6AC7-4741-9344-31C77BB7AD5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21D358A-F6E5-426D-B247-F826B8D919C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ABE26CC9-57C2-48E0-9DDA-EDD542988CC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E18CC9E-DBC5-43F6-8D69-50DEA7CB43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45FD76B-0ED2-48A5-9080-778F5E2F492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CC2CE662-E14D-42ED-8107-BB707AFF843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95409C48-A6C9-4A59-9E76-C50EF4DDA68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B9679B00-6ECC-49B1-9E3F-5B0D12449C1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213DA230-BE09-45D4-9560-0BFBA4DB835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2021/11/23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12BB4A65-6243-4E9B-AAC8-76A7B86AA9E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CEF4306-BBE3-4758-B55E-7573F6D9A139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DF67055-7E45-4619-BF0C-07B761E59FA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58E09E6-6004-4520-8973-879898C80FEA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97DDC5C-AAD8-4BE6-8914-03AD56841AA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67653ED-7698-4464-8027-297ABC87FF57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867EDF6-9C3B-47CE-97A5-C01E1FE4EB1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446B616-16D7-46A0-9D5B-795E190DB7A4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C40CF5B-CB14-4E28-9B0E-FD630D98935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56E47E1-4E6B-437F-8296-24E6A9FC7087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9E87BF2-ED70-4820-907C-C7BBC87E26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692C5E6-1E62-43D7-9DA7-40D91B2D7999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054EC49-5D03-4392-B992-EA6A5E930C4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FCF776E-DB0C-4FE1-813D-B4682579F89F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63EC2B8-66AE-48C5-BCBD-CA9919EDFFE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6C77608-C35B-4092-A9D4-13C3CFD7A693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C4CBC0F-C0F7-42FA-BB8A-43666596330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61E0F3D-3A2A-47F9-8BAA-C334965D0030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5D6CCF1-38E3-47AF-BC41-6BD401933F3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F74A6AC-FC1E-4A79-96AF-13D5FF858AFA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57A0D7A-1DED-459D-A46C-C2B111ED74A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EBF3820-D217-45BA-A7C8-EF4C0AA65629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2697C1A-59A6-4550-9CA4-56A707C262E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93C78C8-A888-4A3B-9C90-BD423235F8E1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E89E746-4093-4854-99EA-13B6A50A1E3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DA2207-C678-4E87-AE14-DA69F687B50A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17D54-6F88-42A1-96BD-B27FC919BF2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DEB025-0634-4EBB-A120-E13D76DC1D0D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359DD-1886-4025-878D-C41AE2E3593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CA7C6E-10A8-4DF5-8870-F4110358E4E2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74843-5DC4-4E4D-AE6F-EAB76C051EA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62F90-F897-46EE-98D4-081A498DA36C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37B0D-6B79-47E4-A45D-2D8D11AFECE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9D66EB-E6C8-437E-9D27-D0C7CF9AAC8D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63AE28-ABC8-4A9F-A265-6D22AA5B434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CDACA1-4E13-4337-BFE3-756C6F927A55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D469AE-793D-4502-9556-4F75CB0AD21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3767C-258D-479E-BA45-7C8B23963967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7321B-5AF1-432B-B725-234E4209611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63431-EFE0-422C-BB52-0BF8FAC65E80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31EABA-85CB-4B15-8C1E-57261ABED19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1FFB88-5352-4963-AFD0-D096926CF998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BC4BF3-C956-4E92-AF34-A02012306E5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724D6-7912-4FD7-A877-2129F126DF66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C91AE-F2E9-4F48-BEFA-15846F195D3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1E2C7-68F0-48B3-847A-0654320AC952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86C081-582A-43AD-9635-A662069C98D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23" Type="http://schemas.openxmlformats.org/officeDocument/2006/relationships/image" Target="../media/image11.png"/><Relationship Id="rId28" Type="http://schemas.openxmlformats.org/officeDocument/2006/relationships/image" Target="../media/image16.pn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pn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pn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pn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pn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pn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 userDrawn="1"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 eaLnBrk="1" hangingPunct="1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00" r:id="rId1"/>
    <p:sldLayoutId id="2147484901" r:id="rId2"/>
    <p:sldLayoutId id="2147484902" r:id="rId3"/>
    <p:sldLayoutId id="2147484903" r:id="rId4"/>
    <p:sldLayoutId id="2147484904" r:id="rId5"/>
    <p:sldLayoutId id="2147484905" r:id="rId6"/>
    <p:sldLayoutId id="2147484906" r:id="rId7"/>
    <p:sldLayoutId id="2147484907" r:id="rId8"/>
    <p:sldLayoutId id="2147484908" r:id="rId9"/>
    <p:sldLayoutId id="2147484909" r:id="rId10"/>
    <p:sldLayoutId id="2147484910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 userDrawn="1"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 userDrawn="1"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 userDrawn="1"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 userDrawn="1"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 userDrawn="1"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 userDrawn="1"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 userDrawn="1"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 userDrawn="1"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 userDrawn="1"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 userDrawn="1"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 userDrawn="1"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 userDrawn="1"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 userDrawn="1"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 userDrawn="1"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 userDrawn="1"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 userDrawn="1"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 userDrawn="1"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 userDrawn="1"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11" r:id="rId1"/>
    <p:sldLayoutId id="2147484912" r:id="rId2"/>
    <p:sldLayoutId id="2147484913" r:id="rId3"/>
    <p:sldLayoutId id="2147484914" r:id="rId4"/>
    <p:sldLayoutId id="2147484915" r:id="rId5"/>
    <p:sldLayoutId id="2147484916" r:id="rId6"/>
    <p:sldLayoutId id="2147484917" r:id="rId7"/>
    <p:sldLayoutId id="2147484918" r:id="rId8"/>
    <p:sldLayoutId id="2147484919" r:id="rId9"/>
    <p:sldLayoutId id="2147484920" r:id="rId10"/>
    <p:sldLayoutId id="214748492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00" y="113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 userDrawn="1"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 userDrawn="1"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 userDrawn="1"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 userDrawn="1"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 userDrawn="1"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 userDrawn="1"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 userDrawn="1"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 userDrawn="1"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 userDrawn="1"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922" r:id="rId1"/>
    <p:sldLayoutId id="2147484923" r:id="rId2"/>
    <p:sldLayoutId id="2147484924" r:id="rId3"/>
    <p:sldLayoutId id="2147484925" r:id="rId4"/>
    <p:sldLayoutId id="2147484926" r:id="rId5"/>
    <p:sldLayoutId id="2147484927" r:id="rId6"/>
    <p:sldLayoutId id="2147484928" r:id="rId7"/>
    <p:sldLayoutId id="2147484929" r:id="rId8"/>
    <p:sldLayoutId id="2147484930" r:id="rId9"/>
    <p:sldLayoutId id="2147484931" r:id="rId10"/>
    <p:sldLayoutId id="2147484932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 userDrawn="1"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 userDrawn="1"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 userDrawn="1"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 userDrawn="1"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 userDrawn="1"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 userDrawn="1"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4888" r:id="rId1"/>
    <p:sldLayoutId id="2147484933" r:id="rId2"/>
    <p:sldLayoutId id="2147484934" r:id="rId3"/>
    <p:sldLayoutId id="2147484935" r:id="rId4"/>
    <p:sldLayoutId id="2147484936" r:id="rId5"/>
    <p:sldLayoutId id="2147484937" r:id="rId6"/>
    <p:sldLayoutId id="2147484938" r:id="rId7"/>
    <p:sldLayoutId id="2147484939" r:id="rId8"/>
    <p:sldLayoutId id="2147484940" r:id="rId9"/>
    <p:sldLayoutId id="2147484941" r:id="rId10"/>
    <p:sldLayoutId id="2147484942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32B1D8DB-4FB9-466D-8FD5-39DCA6E70E56}" type="datetime1">
              <a:rPr lang="zh-CN" altLang="en-US"/>
              <a:pPr>
                <a:defRPr/>
              </a:pPr>
              <a:t>2021/11/23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charset="0"/>
              <a:buNone/>
              <a:defRPr sz="1400">
                <a:solidFill>
                  <a:srgbClr val="000000"/>
                </a:solidFill>
                <a:latin typeface="Arial" charset="0"/>
              </a:defRPr>
            </a:lvl1pPr>
          </a:lstStyle>
          <a:p>
            <a:pPr>
              <a:defRPr/>
            </a:pPr>
            <a:fld id="{09E40C85-A47C-4701-A431-FE47E95CADE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943" r:id="rId1"/>
    <p:sldLayoutId id="2147484944" r:id="rId2"/>
    <p:sldLayoutId id="2147484945" r:id="rId3"/>
    <p:sldLayoutId id="2147484946" r:id="rId4"/>
    <p:sldLayoutId id="2147484947" r:id="rId5"/>
    <p:sldLayoutId id="2147484948" r:id="rId6"/>
    <p:sldLayoutId id="2147484949" r:id="rId7"/>
    <p:sldLayoutId id="2147484950" r:id="rId8"/>
    <p:sldLayoutId id="2147484951" r:id="rId9"/>
    <p:sldLayoutId id="2147484952" r:id="rId10"/>
    <p:sldLayoutId id="2147484953" r:id="rId11"/>
    <p:sldLayoutId id="2147484954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altLang="zh-C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E4549D9-3BE2-443E-A6D1-99725F171DFA}" type="datetime1">
              <a:rPr lang="zh-CN" altLang="en-US"/>
              <a:pPr>
                <a:defRPr/>
              </a:pPr>
              <a:t>2021/11/23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Arial" charset="0"/>
              </a:defRPr>
            </a:lvl1pPr>
          </a:lstStyle>
          <a:p>
            <a:pPr>
              <a:defRPr/>
            </a:pPr>
            <a:fld id="{5024EB2D-9EA9-45BF-84C6-CF6CE448DDF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889" r:id="rId1"/>
    <p:sldLayoutId id="2147484890" r:id="rId2"/>
    <p:sldLayoutId id="2147484891" r:id="rId3"/>
    <p:sldLayoutId id="2147484892" r:id="rId4"/>
    <p:sldLayoutId id="2147484893" r:id="rId5"/>
    <p:sldLayoutId id="2147484894" r:id="rId6"/>
    <p:sldLayoutId id="2147484895" r:id="rId7"/>
    <p:sldLayoutId id="2147484896" r:id="rId8"/>
    <p:sldLayoutId id="2147484897" r:id="rId9"/>
    <p:sldLayoutId id="2147484898" r:id="rId10"/>
    <p:sldLayoutId id="214748489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jpeg"/><Relationship Id="rId3" Type="http://schemas.openxmlformats.org/officeDocument/2006/relationships/image" Target="../media/image29.jpeg"/><Relationship Id="rId7" Type="http://schemas.openxmlformats.org/officeDocument/2006/relationships/image" Target="../media/image3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10" Type="http://schemas.openxmlformats.org/officeDocument/2006/relationships/image" Target="../media/image36.jpeg"/><Relationship Id="rId4" Type="http://schemas.openxmlformats.org/officeDocument/2006/relationships/image" Target="../media/image30.jpeg"/><Relationship Id="rId9" Type="http://schemas.openxmlformats.org/officeDocument/2006/relationships/image" Target="../media/image3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10" Type="http://schemas.openxmlformats.org/officeDocument/2006/relationships/image" Target="../media/image44.jpeg"/><Relationship Id="rId4" Type="http://schemas.openxmlformats.org/officeDocument/2006/relationships/image" Target="../media/image38.jpeg"/><Relationship Id="rId9" Type="http://schemas.openxmlformats.org/officeDocument/2006/relationships/image" Target="../media/image4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3" Type="http://schemas.openxmlformats.org/officeDocument/2006/relationships/image" Target="../media/image45.jpeg"/><Relationship Id="rId7" Type="http://schemas.openxmlformats.org/officeDocument/2006/relationships/image" Target="../media/image4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8.jpeg"/><Relationship Id="rId11" Type="http://schemas.openxmlformats.org/officeDocument/2006/relationships/image" Target="../media/image53.jpeg"/><Relationship Id="rId5" Type="http://schemas.openxmlformats.org/officeDocument/2006/relationships/image" Target="../media/image47.jpeg"/><Relationship Id="rId10" Type="http://schemas.openxmlformats.org/officeDocument/2006/relationships/image" Target="../media/image52.jpeg"/><Relationship Id="rId4" Type="http://schemas.openxmlformats.org/officeDocument/2006/relationships/image" Target="../media/image46.jpeg"/><Relationship Id="rId9" Type="http://schemas.openxmlformats.org/officeDocument/2006/relationships/image" Target="../media/image5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7" Type="http://schemas.openxmlformats.org/officeDocument/2006/relationships/image" Target="../media/image5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gif"/><Relationship Id="rId7" Type="http://schemas.openxmlformats.org/officeDocument/2006/relationships/image" Target="../media/image63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62.gif"/><Relationship Id="rId5" Type="http://schemas.openxmlformats.org/officeDocument/2006/relationships/image" Target="../media/image61.gif"/><Relationship Id="rId4" Type="http://schemas.openxmlformats.org/officeDocument/2006/relationships/image" Target="../media/image60.gi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6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2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/>
                <a:ea typeface="楷体_GB2312"/>
                <a:cs typeface="楷体_GB2312"/>
              </a:rPr>
              <a:t>谢谢你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>
                <a:latin typeface="+mn-ea"/>
                <a:ea typeface="+mn-ea"/>
              </a:rPr>
              <a:t>汉语拼音的声母和韵母（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Initials and Finals of Chinese </a:t>
            </a:r>
            <a:r>
              <a:rPr lang="en-US" altLang="zh-CN" i="1" dirty="0">
                <a:latin typeface="+mn-ea"/>
                <a:ea typeface="+mn-ea"/>
              </a:rPr>
              <a:t>Pinyin</a:t>
            </a:r>
            <a:r>
              <a:rPr lang="en-US" altLang="zh-CN" dirty="0">
                <a:latin typeface="+mn-ea"/>
                <a:ea typeface="+mn-ea"/>
              </a:rPr>
              <a:t>(2)</a:t>
            </a:r>
            <a:endParaRPr lang="zh-CN" altLang="en-US" sz="2800" dirty="0">
              <a:latin typeface="+mn-ea"/>
              <a:ea typeface="+mn-ea"/>
            </a:endParaRPr>
          </a:p>
        </p:txBody>
      </p:sp>
      <p:grpSp>
        <p:nvGrpSpPr>
          <p:cNvPr id="64517" name="组合 12"/>
          <p:cNvGrpSpPr>
            <a:grpSpLocks/>
          </p:cNvGrpSpPr>
          <p:nvPr/>
        </p:nvGrpSpPr>
        <p:grpSpPr bwMode="auto">
          <a:xfrm>
            <a:off x="3098800" y="2303463"/>
            <a:ext cx="5867400" cy="2613025"/>
            <a:chOff x="3099460" y="2303809"/>
            <a:chExt cx="5866410" cy="3823858"/>
          </a:xfrm>
        </p:grpSpPr>
        <p:sp>
          <p:nvSpPr>
            <p:cNvPr id="10" name="矩形 9"/>
            <p:cNvSpPr/>
            <p:nvPr/>
          </p:nvSpPr>
          <p:spPr>
            <a:xfrm>
              <a:off x="3099460" y="2696416"/>
              <a:ext cx="5866410" cy="3431251"/>
            </a:xfrm>
            <a:prstGeom prst="rect">
              <a:avLst/>
            </a:prstGeom>
            <a:noFill/>
            <a:ln w="38100">
              <a:solidFill>
                <a:schemeClr val="accent5">
                  <a:lumMod val="60000"/>
                  <a:lumOff val="4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099460" y="2303809"/>
              <a:ext cx="5866410" cy="585427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algn="ctr">
                <a:defRPr/>
              </a:pPr>
              <a:r>
                <a:rPr lang="zh-CN" altLang="en-US" sz="2000" b="1" dirty="0">
                  <a:latin typeface="微软雅黑" pitchFamily="34" charset="-122"/>
                  <a:ea typeface="微软雅黑" pitchFamily="34" charset="-122"/>
                </a:rPr>
                <a:t>声母</a:t>
              </a:r>
              <a:r>
                <a:rPr lang="zh-CN" altLang="en-US" sz="2000" dirty="0"/>
                <a:t> </a:t>
              </a:r>
              <a:r>
                <a:rPr lang="en-US" altLang="zh-CN" sz="2000" b="1" dirty="0"/>
                <a:t>Initials</a:t>
              </a:r>
              <a:r>
                <a:rPr lang="zh-CN" altLang="en-US" sz="2000" dirty="0"/>
                <a:t>（</a:t>
              </a:r>
              <a:r>
                <a:rPr lang="en-US" altLang="zh-CN" sz="2000" dirty="0"/>
                <a:t>2</a:t>
              </a:r>
              <a:r>
                <a:rPr lang="zh-CN" altLang="en-US" sz="2000" dirty="0"/>
                <a:t>）</a:t>
              </a:r>
            </a:p>
          </p:txBody>
        </p:sp>
      </p:grp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759200" y="3201988"/>
            <a:ext cx="828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zh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199063" y="3194050"/>
            <a:ext cx="5365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ch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6596063" y="3201988"/>
            <a:ext cx="636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sh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8075613" y="3170238"/>
            <a:ext cx="320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r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786188" y="3859213"/>
            <a:ext cx="3206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z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5199063" y="3870325"/>
            <a:ext cx="320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c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6626225" y="3870325"/>
            <a:ext cx="3206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s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" name="组合 12"/>
          <p:cNvGrpSpPr>
            <a:grpSpLocks/>
          </p:cNvGrpSpPr>
          <p:nvPr/>
        </p:nvGrpSpPr>
        <p:grpSpPr bwMode="auto">
          <a:xfrm>
            <a:off x="2586038" y="2170113"/>
            <a:ext cx="6699250" cy="3824287"/>
            <a:chOff x="3099460" y="2303809"/>
            <a:chExt cx="5866410" cy="3823858"/>
          </a:xfrm>
        </p:grpSpPr>
        <p:sp>
          <p:nvSpPr>
            <p:cNvPr id="10" name="矩形 9"/>
            <p:cNvSpPr/>
            <p:nvPr/>
          </p:nvSpPr>
          <p:spPr>
            <a:xfrm>
              <a:off x="3099460" y="2695877"/>
              <a:ext cx="5866410" cy="3431790"/>
            </a:xfrm>
            <a:prstGeom prst="rect">
              <a:avLst/>
            </a:prstGeom>
            <a:noFill/>
            <a:ln w="38100">
              <a:solidFill>
                <a:schemeClr val="accent5">
                  <a:lumMod val="60000"/>
                  <a:lumOff val="40000"/>
                </a:schemeClr>
              </a:solidFill>
              <a:prstDash val="lg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11" name="TextBox 10"/>
            <p:cNvSpPr txBox="1"/>
            <p:nvPr/>
          </p:nvSpPr>
          <p:spPr>
            <a:xfrm>
              <a:off x="3099460" y="2303809"/>
              <a:ext cx="5866410" cy="400005"/>
            </a:xfrm>
            <a:prstGeom prst="rect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>
              <a:spAutoFit/>
            </a:bodyPr>
            <a:lstStyle/>
            <a:p>
              <a:pPr algn="ctr">
                <a:defRPr/>
              </a:pPr>
              <a:r>
                <a:rPr lang="zh-CN" altLang="en-US" sz="2000" b="1" dirty="0">
                  <a:latin typeface="微软雅黑" pitchFamily="34" charset="-122"/>
                  <a:ea typeface="微软雅黑" pitchFamily="34" charset="-122"/>
                </a:rPr>
                <a:t>韵母</a:t>
              </a:r>
              <a:r>
                <a:rPr lang="zh-CN" altLang="en-US" sz="2000" dirty="0"/>
                <a:t> </a:t>
              </a:r>
              <a:r>
                <a:rPr lang="en-US" altLang="zh-CN" sz="2000" b="1" dirty="0"/>
                <a:t>Finals</a:t>
              </a:r>
              <a:r>
                <a:rPr lang="zh-CN" altLang="en-US" sz="2000" dirty="0"/>
                <a:t>（</a:t>
              </a:r>
              <a:r>
                <a:rPr lang="en-US" altLang="zh-CN" sz="2000" dirty="0"/>
                <a:t>2</a:t>
              </a:r>
              <a:r>
                <a:rPr lang="zh-CN" altLang="en-US" sz="2000" dirty="0"/>
                <a:t>）</a:t>
              </a:r>
            </a:p>
          </p:txBody>
        </p:sp>
      </p:grp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3212825" y="2706688"/>
            <a:ext cx="7000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ou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4700313" y="2714625"/>
            <a:ext cx="14573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iou</a:t>
            </a:r>
            <a:r>
              <a:rPr lang="zh-CN" altLang="en-US" sz="2400">
                <a:latin typeface="GB Pinyinok-D" pitchFamily="2" charset="-122"/>
                <a:ea typeface="GB Pinyinok-D" pitchFamily="2" charset="-122"/>
              </a:rPr>
              <a:t>（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iu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）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208063" y="3217863"/>
            <a:ext cx="701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an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4700313" y="3197225"/>
            <a:ext cx="11477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ian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6127475" y="3181350"/>
            <a:ext cx="13938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uan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3204888" y="3657600"/>
            <a:ext cx="7000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en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4684438" y="3665538"/>
            <a:ext cx="58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in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3204888" y="4152900"/>
            <a:ext cx="1025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anɡ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4701900" y="4152900"/>
            <a:ext cx="14557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ianɡ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3212825" y="4600575"/>
            <a:ext cx="1544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enɡ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4705075" y="4600575"/>
            <a:ext cx="1544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inɡ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3206475" y="5075238"/>
            <a:ext cx="14541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onɡ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6119538" y="4152900"/>
            <a:ext cx="19478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uanɡ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9" name="TextBox 28"/>
          <p:cNvSpPr txBox="1">
            <a:spLocks noChangeArrowheads="1"/>
          </p:cNvSpPr>
          <p:nvPr/>
        </p:nvSpPr>
        <p:spPr bwMode="auto">
          <a:xfrm>
            <a:off x="4703488" y="5075238"/>
            <a:ext cx="4083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ionɡ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>
                <a:latin typeface="+mn-ea"/>
                <a:ea typeface="+mn-ea"/>
              </a:rPr>
              <a:t>汉语拼音的声母和韵母（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Initials and Finals of Chinese </a:t>
            </a:r>
            <a:r>
              <a:rPr lang="en-US" altLang="zh-CN" i="1" dirty="0">
                <a:latin typeface="+mn-ea"/>
                <a:ea typeface="+mn-ea"/>
              </a:rPr>
              <a:t>Pinyin</a:t>
            </a:r>
            <a:r>
              <a:rPr lang="en-US" altLang="zh-CN" dirty="0">
                <a:latin typeface="+mn-ea"/>
                <a:ea typeface="+mn-ea"/>
              </a:rPr>
              <a:t>(2)</a:t>
            </a:r>
            <a:endParaRPr lang="zh-CN" altLang="en-US" sz="2800" dirty="0">
              <a:latin typeface="+mn-ea"/>
              <a:ea typeface="+mn-ea"/>
            </a:endParaRPr>
          </a:p>
        </p:txBody>
      </p:sp>
      <p:sp>
        <p:nvSpPr>
          <p:cNvPr id="33" name="TextBox 32"/>
          <p:cNvSpPr txBox="1">
            <a:spLocks noChangeArrowheads="1"/>
          </p:cNvSpPr>
          <p:nvPr/>
        </p:nvSpPr>
        <p:spPr bwMode="auto">
          <a:xfrm>
            <a:off x="7794425" y="3181350"/>
            <a:ext cx="12652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üan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4" name="TextBox 33"/>
          <p:cNvSpPr txBox="1">
            <a:spLocks noChangeArrowheads="1"/>
          </p:cNvSpPr>
          <p:nvPr/>
        </p:nvSpPr>
        <p:spPr bwMode="auto">
          <a:xfrm>
            <a:off x="6125888" y="3659188"/>
            <a:ext cx="194151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uen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（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un</a:t>
            </a:r>
            <a:r>
              <a:rPr lang="zh-CN" altLang="en-US" sz="2400" dirty="0">
                <a:latin typeface="GB Pinyinok-D" pitchFamily="2" charset="-122"/>
                <a:ea typeface="GB Pinyinok-D" pitchFamily="2" charset="-122"/>
              </a:rPr>
              <a:t>）</a:t>
            </a:r>
          </a:p>
        </p:txBody>
      </p:sp>
      <p:sp>
        <p:nvSpPr>
          <p:cNvPr id="35" name="TextBox 34"/>
          <p:cNvSpPr txBox="1">
            <a:spLocks noChangeArrowheads="1"/>
          </p:cNvSpPr>
          <p:nvPr/>
        </p:nvSpPr>
        <p:spPr bwMode="auto">
          <a:xfrm>
            <a:off x="7797600" y="3673475"/>
            <a:ext cx="16144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ün</a:t>
            </a:r>
            <a:endParaRPr lang="zh-CN" altLang="en-US" sz="2400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36" name="TextBox 35"/>
          <p:cNvSpPr txBox="1">
            <a:spLocks noChangeArrowheads="1"/>
          </p:cNvSpPr>
          <p:nvPr/>
        </p:nvSpPr>
        <p:spPr bwMode="auto">
          <a:xfrm>
            <a:off x="6119538" y="4614863"/>
            <a:ext cx="15462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>
                <a:latin typeface="GB Pinyinok-D" pitchFamily="2" charset="-122"/>
                <a:ea typeface="GB Pinyinok-D" pitchFamily="2" charset="-122"/>
              </a:rPr>
              <a:t>uenɡ</a:t>
            </a:r>
            <a:endParaRPr lang="zh-CN" altLang="en-US" sz="2400">
              <a:latin typeface="GB Pinyinok-D" pitchFamily="2" charset="-122"/>
              <a:ea typeface="GB Pinyinok-D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4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3" grpId="0"/>
      <p:bldP spid="34" grpId="0"/>
      <p:bldP spid="35" grpId="0"/>
      <p:bldP spid="3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6564" name="组合 63"/>
          <p:cNvGrpSpPr>
            <a:grpSpLocks/>
          </p:cNvGrpSpPr>
          <p:nvPr/>
        </p:nvGrpSpPr>
        <p:grpSpPr bwMode="auto">
          <a:xfrm>
            <a:off x="328613" y="747713"/>
            <a:ext cx="11531600" cy="6065837"/>
            <a:chOff x="1781299" y="914400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781299" y="914400"/>
              <a:ext cx="7908967" cy="5355771"/>
            </a:xfrm>
            <a:prstGeom prst="rect">
              <a:avLst/>
            </a:prstGeom>
            <a:ln>
              <a:prstDash val="lgDash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299" y="915801"/>
              <a:ext cx="7908967" cy="76951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buFont typeface="Arial" pitchFamily="34" charset="0"/>
                <a:buChar char="•"/>
                <a:defRPr/>
              </a:pPr>
              <a:r>
                <a:rPr lang="zh-CN" altLang="en-US" sz="2400" b="1" dirty="0">
                  <a:solidFill>
                    <a:srgbClr val="00B050"/>
                  </a:solidFill>
                </a:rPr>
                <a:t>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看图片，朗读下列单音节词语</a:t>
              </a:r>
              <a:endParaRPr lang="en-US" altLang="zh-CN" sz="2400" b="1" dirty="0">
                <a:solidFill>
                  <a:srgbClr val="00B050"/>
                </a:solidFill>
              </a:endParaRPr>
            </a:p>
            <a:p>
              <a:pPr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  <a:ea typeface="+mn-ea"/>
                </a:rPr>
                <a:t>Look at the pictures and read the monosyllabic words aloud</a:t>
              </a:r>
              <a:endParaRPr lang="zh-CN" altLang="en-US" sz="14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grpSp>
        <p:nvGrpSpPr>
          <p:cNvPr id="6" name="组合 26"/>
          <p:cNvGrpSpPr>
            <a:grpSpLocks/>
          </p:cNvGrpSpPr>
          <p:nvPr/>
        </p:nvGrpSpPr>
        <p:grpSpPr bwMode="auto">
          <a:xfrm>
            <a:off x="636588" y="1779588"/>
            <a:ext cx="2159000" cy="1962275"/>
            <a:chOff x="636011" y="1778914"/>
            <a:chExt cx="2160000" cy="1963617"/>
          </a:xfrm>
        </p:grpSpPr>
        <p:sp>
          <p:nvSpPr>
            <p:cNvPr id="66587" name="TextBox 23"/>
            <p:cNvSpPr txBox="1">
              <a:spLocks noChangeArrowheads="1"/>
            </p:cNvSpPr>
            <p:nvPr/>
          </p:nvSpPr>
          <p:spPr bwMode="auto">
            <a:xfrm>
              <a:off x="1359980" y="3219310"/>
              <a:ext cx="1282279" cy="52322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sān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  <p:pic>
          <p:nvPicPr>
            <p:cNvPr id="9" name="Picture 4" descr="C:\Documents and Settings\Administrator.CAOFAN\桌面\hsk一级\2课\2-04三-前图46358923（20）.jpg"/>
            <p:cNvPicPr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36011" y="1778914"/>
              <a:ext cx="2160000" cy="1439258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7" name="组合 33"/>
          <p:cNvGrpSpPr>
            <a:grpSpLocks/>
          </p:cNvGrpSpPr>
          <p:nvPr/>
        </p:nvGrpSpPr>
        <p:grpSpPr bwMode="auto">
          <a:xfrm>
            <a:off x="3525838" y="1779588"/>
            <a:ext cx="2159000" cy="1978212"/>
            <a:chOff x="3525313" y="1778914"/>
            <a:chExt cx="2160000" cy="1978345"/>
          </a:xfrm>
        </p:grpSpPr>
        <p:sp>
          <p:nvSpPr>
            <p:cNvPr id="66585" name="TextBox 24"/>
            <p:cNvSpPr txBox="1">
              <a:spLocks noChangeArrowheads="1"/>
            </p:cNvSpPr>
            <p:nvPr/>
          </p:nvSpPr>
          <p:spPr bwMode="auto">
            <a:xfrm>
              <a:off x="4250608" y="3234039"/>
              <a:ext cx="1281300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shān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  <p:pic>
          <p:nvPicPr>
            <p:cNvPr id="11" name="Picture 5" descr="C:\Documents and Settings\Administrator.CAOFAN\桌面\hsk一级\2课\2-05山-前图43956478（20）.jpg"/>
            <p:cNvPicPr>
              <a:picLocks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525313" y="1778914"/>
              <a:ext cx="2160000" cy="1439960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10" name="组合 34"/>
          <p:cNvGrpSpPr>
            <a:grpSpLocks/>
          </p:cNvGrpSpPr>
          <p:nvPr/>
        </p:nvGrpSpPr>
        <p:grpSpPr bwMode="auto">
          <a:xfrm>
            <a:off x="6430963" y="1779588"/>
            <a:ext cx="2159000" cy="1978212"/>
            <a:chOff x="6430720" y="1778914"/>
            <a:chExt cx="2160000" cy="1978345"/>
          </a:xfrm>
        </p:grpSpPr>
        <p:sp>
          <p:nvSpPr>
            <p:cNvPr id="66583" name="TextBox 25"/>
            <p:cNvSpPr txBox="1">
              <a:spLocks noChangeArrowheads="1"/>
            </p:cNvSpPr>
            <p:nvPr/>
          </p:nvSpPr>
          <p:spPr bwMode="auto">
            <a:xfrm>
              <a:off x="7056912" y="3234039"/>
              <a:ext cx="1352550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zhōnɡ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  <p:pic>
          <p:nvPicPr>
            <p:cNvPr id="12" name="Picture 6" descr="C:\Documents and Settings\Administrator.CAOFAN\桌面\hsk一级\2课\2-06钟-微图mf829727（18）.jpg"/>
            <p:cNvPicPr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6430720" y="1778914"/>
              <a:ext cx="2160000" cy="1439960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18" name="组合 35"/>
          <p:cNvGrpSpPr>
            <a:grpSpLocks/>
          </p:cNvGrpSpPr>
          <p:nvPr/>
        </p:nvGrpSpPr>
        <p:grpSpPr bwMode="auto">
          <a:xfrm>
            <a:off x="9448800" y="1779588"/>
            <a:ext cx="2160588" cy="1971037"/>
            <a:chOff x="9448800" y="1778914"/>
            <a:chExt cx="2160000" cy="1971171"/>
          </a:xfrm>
        </p:grpSpPr>
        <p:sp>
          <p:nvSpPr>
            <p:cNvPr id="66581" name="TextBox 27"/>
            <p:cNvSpPr txBox="1">
              <a:spLocks noChangeArrowheads="1"/>
            </p:cNvSpPr>
            <p:nvPr/>
          </p:nvSpPr>
          <p:spPr bwMode="auto">
            <a:xfrm>
              <a:off x="10086041" y="3226865"/>
              <a:ext cx="1374586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yánɡ</a:t>
              </a:r>
              <a:r>
                <a:rPr lang="en-US" altLang="zh-CN" sz="2800" dirty="0">
                  <a:latin typeface="GB Pinyinok-D" pitchFamily="2" charset="-122"/>
                  <a:ea typeface="GB Pinyinok-D" pitchFamily="2" charset="-122"/>
                </a:rPr>
                <a:t> </a:t>
              </a:r>
              <a:endParaRPr lang="zh-CN" altLang="en-US" sz="2800" dirty="0">
                <a:latin typeface="GB Pinyinok-D" pitchFamily="2" charset="-122"/>
                <a:ea typeface="GB Pinyinok-D" pitchFamily="2" charset="-122"/>
              </a:endParaRPr>
            </a:p>
          </p:txBody>
        </p:sp>
        <p:pic>
          <p:nvPicPr>
            <p:cNvPr id="13" name="Picture 7" descr="C:\Documents and Settings\Administrator.CAOFAN\桌面\hsk一级\2课\2-07羊-前图7629013（20）.jpg"/>
            <p:cNvPicPr>
              <a:picLocks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9448800" y="1778914"/>
              <a:ext cx="2160000" cy="1439961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19" name="组合 37"/>
          <p:cNvGrpSpPr>
            <a:grpSpLocks/>
          </p:cNvGrpSpPr>
          <p:nvPr/>
        </p:nvGrpSpPr>
        <p:grpSpPr bwMode="auto">
          <a:xfrm>
            <a:off x="636588" y="4414838"/>
            <a:ext cx="2250192" cy="2000250"/>
            <a:chOff x="636010" y="4414344"/>
            <a:chExt cx="2251238" cy="2000876"/>
          </a:xfrm>
        </p:grpSpPr>
        <p:sp>
          <p:nvSpPr>
            <p:cNvPr id="66579" name="TextBox 28"/>
            <p:cNvSpPr txBox="1">
              <a:spLocks noChangeArrowheads="1"/>
            </p:cNvSpPr>
            <p:nvPr/>
          </p:nvSpPr>
          <p:spPr bwMode="auto">
            <a:xfrm>
              <a:off x="1414767" y="5892000"/>
              <a:ext cx="1472481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línɡ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  <p:pic>
          <p:nvPicPr>
            <p:cNvPr id="14" name="Picture 8" descr="C:\Documents and Settings\Administrator.CAOFAN\桌面\hsk一级\2课\2-08零-前图48346217（20）.jpg"/>
            <p:cNvPicPr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636010" y="4414344"/>
              <a:ext cx="2160000" cy="1440313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20" name="组合 38"/>
          <p:cNvGrpSpPr>
            <a:grpSpLocks/>
          </p:cNvGrpSpPr>
          <p:nvPr/>
        </p:nvGrpSpPr>
        <p:grpSpPr bwMode="auto">
          <a:xfrm>
            <a:off x="3525838" y="4414838"/>
            <a:ext cx="2159000" cy="1966912"/>
            <a:chOff x="3525313" y="4414344"/>
            <a:chExt cx="2160000" cy="1967916"/>
          </a:xfrm>
        </p:grpSpPr>
        <p:sp>
          <p:nvSpPr>
            <p:cNvPr id="66577" name="TextBox 29"/>
            <p:cNvSpPr txBox="1">
              <a:spLocks noChangeArrowheads="1"/>
            </p:cNvSpPr>
            <p:nvPr/>
          </p:nvSpPr>
          <p:spPr bwMode="auto">
            <a:xfrm>
              <a:off x="4362482" y="5859040"/>
              <a:ext cx="1198749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cài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  <p:pic>
          <p:nvPicPr>
            <p:cNvPr id="15" name="Picture 9" descr="C:\Documents and Settings\Administrator.CAOFAN\桌面\hsk一级\2课\2-09菜-前图22657124（20）.jpg"/>
            <p:cNvPicPr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3525313" y="4414344"/>
              <a:ext cx="2160000" cy="1440597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21" name="组合 39"/>
          <p:cNvGrpSpPr>
            <a:grpSpLocks/>
          </p:cNvGrpSpPr>
          <p:nvPr/>
        </p:nvGrpSpPr>
        <p:grpSpPr bwMode="auto">
          <a:xfrm>
            <a:off x="6457950" y="4395788"/>
            <a:ext cx="2160588" cy="1985962"/>
            <a:chOff x="6458617" y="4395906"/>
            <a:chExt cx="2160000" cy="1986354"/>
          </a:xfrm>
        </p:grpSpPr>
        <p:sp>
          <p:nvSpPr>
            <p:cNvPr id="66575" name="TextBox 30"/>
            <p:cNvSpPr txBox="1">
              <a:spLocks noChangeArrowheads="1"/>
            </p:cNvSpPr>
            <p:nvPr/>
          </p:nvSpPr>
          <p:spPr bwMode="auto">
            <a:xfrm>
              <a:off x="7135314" y="5859040"/>
              <a:ext cx="1198749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shǒu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  <p:pic>
          <p:nvPicPr>
            <p:cNvPr id="16" name="Picture 10" descr="C:\Documents and Settings\Administrator.CAOFAN\桌面\hsk一级\2课\2-10手-前图FF13971（20）.jpg"/>
            <p:cNvPicPr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6458617" y="4395906"/>
              <a:ext cx="2160000" cy="1440146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22" name="组合 41"/>
          <p:cNvGrpSpPr>
            <a:grpSpLocks/>
          </p:cNvGrpSpPr>
          <p:nvPr/>
        </p:nvGrpSpPr>
        <p:grpSpPr bwMode="auto">
          <a:xfrm>
            <a:off x="9448800" y="4414836"/>
            <a:ext cx="2160588" cy="1944627"/>
            <a:chOff x="9448800" y="4414344"/>
            <a:chExt cx="2160000" cy="1945562"/>
          </a:xfrm>
        </p:grpSpPr>
        <p:sp>
          <p:nvSpPr>
            <p:cNvPr id="66573" name="TextBox 31"/>
            <p:cNvSpPr txBox="1">
              <a:spLocks noChangeArrowheads="1"/>
            </p:cNvSpPr>
            <p:nvPr/>
          </p:nvSpPr>
          <p:spPr bwMode="auto">
            <a:xfrm>
              <a:off x="10085467" y="5836686"/>
              <a:ext cx="1198749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xiónɡ</a:t>
              </a:r>
              <a:r>
                <a:rPr lang="en-US" altLang="zh-CN" sz="2800" b="1" dirty="0">
                  <a:latin typeface="GB Pinyinok-D" pitchFamily="2" charset="-122"/>
                  <a:ea typeface="GB Pinyinok-D" pitchFamily="2" charset="-122"/>
                </a:rPr>
                <a:t> </a:t>
              </a:r>
              <a:r>
                <a:rPr lang="en-US" altLang="zh-CN" dirty="0"/>
                <a:t> </a:t>
              </a:r>
              <a:endParaRPr lang="zh-CN" altLang="en-US" dirty="0"/>
            </a:p>
          </p:txBody>
        </p:sp>
        <p:pic>
          <p:nvPicPr>
            <p:cNvPr id="17" name="Picture 11" descr="C:\Documents and Settings\Administrator.CAOFAN\桌面\hsk一级\2课\2-11熊-前图6259568（20）.jpg"/>
            <p:cNvPicPr>
              <a:picLocks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9448800" y="4414344"/>
              <a:ext cx="2160000" cy="1440554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7588" name="组合 63"/>
          <p:cNvGrpSpPr>
            <a:grpSpLocks/>
          </p:cNvGrpSpPr>
          <p:nvPr/>
        </p:nvGrpSpPr>
        <p:grpSpPr bwMode="auto">
          <a:xfrm>
            <a:off x="328613" y="747713"/>
            <a:ext cx="11531600" cy="6065837"/>
            <a:chOff x="1781299" y="914400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781299" y="914400"/>
              <a:ext cx="7908967" cy="5355771"/>
            </a:xfrm>
            <a:prstGeom prst="rect">
              <a:avLst/>
            </a:prstGeom>
            <a:ln>
              <a:prstDash val="lgDash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299" y="915801"/>
              <a:ext cx="7908967" cy="76951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buFont typeface="Arial" pitchFamily="34" charset="0"/>
                <a:buChar char="•"/>
                <a:defRPr/>
              </a:pPr>
              <a:r>
                <a:rPr lang="zh-CN" altLang="en-US" sz="2400" b="1" dirty="0">
                  <a:solidFill>
                    <a:srgbClr val="00B050"/>
                  </a:solidFill>
                </a:rPr>
                <a:t>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看图片，朗读下列单音节词语</a:t>
              </a:r>
              <a:endParaRPr lang="en-US" altLang="zh-CN" sz="2400" b="1" dirty="0">
                <a:solidFill>
                  <a:srgbClr val="00B050"/>
                </a:solidFill>
              </a:endParaRPr>
            </a:p>
            <a:p>
              <a:pPr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  <a:ea typeface="+mn-ea"/>
                </a:rPr>
                <a:t>Look at the pictures and read the monosyllabic words aloud</a:t>
              </a:r>
              <a:endParaRPr lang="zh-CN" altLang="en-US" sz="14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grpSp>
        <p:nvGrpSpPr>
          <p:cNvPr id="6" name="组合 27"/>
          <p:cNvGrpSpPr>
            <a:grpSpLocks/>
          </p:cNvGrpSpPr>
          <p:nvPr/>
        </p:nvGrpSpPr>
        <p:grpSpPr bwMode="auto">
          <a:xfrm>
            <a:off x="9277350" y="1897063"/>
            <a:ext cx="2160588" cy="1943299"/>
            <a:chOff x="9277350" y="1897063"/>
            <a:chExt cx="2160588" cy="1943299"/>
          </a:xfrm>
        </p:grpSpPr>
        <p:sp>
          <p:nvSpPr>
            <p:cNvPr id="67611" name="TextBox 27"/>
            <p:cNvSpPr txBox="1">
              <a:spLocks noChangeArrowheads="1"/>
            </p:cNvSpPr>
            <p:nvPr/>
          </p:nvSpPr>
          <p:spPr bwMode="auto">
            <a:xfrm>
              <a:off x="9737766" y="3316487"/>
              <a:ext cx="1374775" cy="52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rén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  <p:pic>
          <p:nvPicPr>
            <p:cNvPr id="18" name="Picture 12" descr="C:\Documents and Settings\Administrator.CAOFAN\桌面\hsk一级\2课\2-15人-微图ps2806432（25）.jpg"/>
            <p:cNvPicPr>
              <a:picLocks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9277350" y="1897063"/>
              <a:ext cx="2160588" cy="1439862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7" name="组合 24"/>
          <p:cNvGrpSpPr>
            <a:grpSpLocks/>
          </p:cNvGrpSpPr>
          <p:nvPr/>
        </p:nvGrpSpPr>
        <p:grpSpPr bwMode="auto">
          <a:xfrm>
            <a:off x="717550" y="1893888"/>
            <a:ext cx="2159000" cy="1943907"/>
            <a:chOff x="717550" y="1893888"/>
            <a:chExt cx="2159000" cy="1943907"/>
          </a:xfrm>
        </p:grpSpPr>
        <p:sp>
          <p:nvSpPr>
            <p:cNvPr id="67609" name="TextBox 23"/>
            <p:cNvSpPr txBox="1">
              <a:spLocks noChangeArrowheads="1"/>
            </p:cNvSpPr>
            <p:nvPr/>
          </p:nvSpPr>
          <p:spPr bwMode="auto">
            <a:xfrm>
              <a:off x="1169663" y="3314575"/>
              <a:ext cx="1282700" cy="5232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yún</a:t>
              </a:r>
              <a:r>
                <a:rPr lang="en-US" altLang="zh-CN" sz="2800" dirty="0">
                  <a:ea typeface="GB Pinyinok-D" pitchFamily="2" charset="-122"/>
                </a:rPr>
                <a:t> </a:t>
              </a:r>
              <a:endParaRPr lang="zh-CN" altLang="en-US" sz="2800" dirty="0">
                <a:ea typeface="GB Pinyinok-D" pitchFamily="2" charset="-122"/>
              </a:endParaRPr>
            </a:p>
          </p:txBody>
        </p:sp>
        <p:pic>
          <p:nvPicPr>
            <p:cNvPr id="19" name="Picture 13" descr="C:\Documents and Settings\Administrator.CAOFAN\桌面\hsk一级\2课\2-12云-前图35633795（20）.jpg"/>
            <p:cNvPicPr>
              <a:picLocks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17550" y="1893888"/>
              <a:ext cx="2159000" cy="1439862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9" name="组合 25"/>
          <p:cNvGrpSpPr>
            <a:grpSpLocks/>
          </p:cNvGrpSpPr>
          <p:nvPr/>
        </p:nvGrpSpPr>
        <p:grpSpPr bwMode="auto">
          <a:xfrm>
            <a:off x="3546475" y="1897063"/>
            <a:ext cx="2160588" cy="1967612"/>
            <a:chOff x="3546475" y="1897063"/>
            <a:chExt cx="2160588" cy="1967612"/>
          </a:xfrm>
        </p:grpSpPr>
        <p:sp>
          <p:nvSpPr>
            <p:cNvPr id="67607" name="TextBox 24"/>
            <p:cNvSpPr txBox="1">
              <a:spLocks noChangeArrowheads="1"/>
            </p:cNvSpPr>
            <p:nvPr/>
          </p:nvSpPr>
          <p:spPr bwMode="auto">
            <a:xfrm>
              <a:off x="4036375" y="3340800"/>
              <a:ext cx="1281113" cy="52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xīnɡ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  <p:pic>
          <p:nvPicPr>
            <p:cNvPr id="1038" name="Picture 14" descr="C:\Documents and Settings\Administrator.CAOFAN\桌面\hsk一级\2课\2-13星-前图4101934（20）.jpg"/>
            <p:cNvPicPr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546475" y="1897063"/>
              <a:ext cx="2160588" cy="1439862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10" name="组合 26"/>
          <p:cNvGrpSpPr>
            <a:grpSpLocks/>
          </p:cNvGrpSpPr>
          <p:nvPr/>
        </p:nvGrpSpPr>
        <p:grpSpPr bwMode="auto">
          <a:xfrm>
            <a:off x="6461125" y="1912938"/>
            <a:ext cx="2160588" cy="1939862"/>
            <a:chOff x="6461125" y="1912938"/>
            <a:chExt cx="2160588" cy="1939862"/>
          </a:xfrm>
        </p:grpSpPr>
        <p:sp>
          <p:nvSpPr>
            <p:cNvPr id="67605" name="TextBox 25"/>
            <p:cNvSpPr txBox="1">
              <a:spLocks noChangeArrowheads="1"/>
            </p:cNvSpPr>
            <p:nvPr/>
          </p:nvSpPr>
          <p:spPr bwMode="auto">
            <a:xfrm>
              <a:off x="6925813" y="3328925"/>
              <a:ext cx="1352550" cy="52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yuán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  <p:pic>
          <p:nvPicPr>
            <p:cNvPr id="1039" name="Picture 15" descr="C:\Documents and Settings\Administrator.CAOFAN\桌面\hsk一级\2课\2-14元-前图46290208（20）.jpg"/>
            <p:cNvPicPr>
              <a:picLocks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461125" y="1912938"/>
              <a:ext cx="2160588" cy="1439862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11" name="组合 31"/>
          <p:cNvGrpSpPr>
            <a:grpSpLocks/>
          </p:cNvGrpSpPr>
          <p:nvPr/>
        </p:nvGrpSpPr>
        <p:grpSpPr bwMode="auto">
          <a:xfrm>
            <a:off x="9277350" y="4498975"/>
            <a:ext cx="2160588" cy="1923863"/>
            <a:chOff x="9277350" y="4498975"/>
            <a:chExt cx="2160588" cy="1923863"/>
          </a:xfrm>
        </p:grpSpPr>
        <p:sp>
          <p:nvSpPr>
            <p:cNvPr id="67603" name="TextBox 31"/>
            <p:cNvSpPr txBox="1">
              <a:spLocks noChangeArrowheads="1"/>
            </p:cNvSpPr>
            <p:nvPr/>
          </p:nvSpPr>
          <p:spPr bwMode="auto">
            <a:xfrm>
              <a:off x="9839374" y="5900550"/>
              <a:ext cx="1198562" cy="522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rè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  <p:pic>
          <p:nvPicPr>
            <p:cNvPr id="1040" name="Picture 16" descr="C:\Documents and Settings\Administrator.CAOFAN\桌面\hsk一级\2课\2-19热-前图31518731（20）.jpg"/>
            <p:cNvPicPr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9277350" y="4498975"/>
              <a:ext cx="2160588" cy="1439863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12" name="组合 28"/>
          <p:cNvGrpSpPr>
            <a:grpSpLocks/>
          </p:cNvGrpSpPr>
          <p:nvPr/>
        </p:nvGrpSpPr>
        <p:grpSpPr bwMode="auto">
          <a:xfrm>
            <a:off x="735013" y="4498975"/>
            <a:ext cx="2160587" cy="1939863"/>
            <a:chOff x="735013" y="4498975"/>
            <a:chExt cx="2160587" cy="1939863"/>
          </a:xfrm>
        </p:grpSpPr>
        <p:sp>
          <p:nvSpPr>
            <p:cNvPr id="67601" name="TextBox 28"/>
            <p:cNvSpPr txBox="1">
              <a:spLocks noChangeArrowheads="1"/>
            </p:cNvSpPr>
            <p:nvPr/>
          </p:nvSpPr>
          <p:spPr bwMode="auto">
            <a:xfrm>
              <a:off x="1271588" y="5914963"/>
              <a:ext cx="1473200" cy="5238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chuán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  <p:pic>
          <p:nvPicPr>
            <p:cNvPr id="1041" name="Picture 17" descr="C:\Documents and Settings\Administrator.CAOFAN\桌面\hsk一级\2课\2-16船-前图42822445（20）.jpg"/>
            <p:cNvPicPr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735013" y="4498975"/>
              <a:ext cx="2160587" cy="1439863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13" name="组合 29"/>
          <p:cNvGrpSpPr>
            <a:grpSpLocks/>
          </p:cNvGrpSpPr>
          <p:nvPr/>
        </p:nvGrpSpPr>
        <p:grpSpPr bwMode="auto">
          <a:xfrm>
            <a:off x="3530600" y="4498975"/>
            <a:ext cx="2160588" cy="1942150"/>
            <a:chOff x="3530600" y="4498975"/>
            <a:chExt cx="2160588" cy="1942150"/>
          </a:xfrm>
        </p:grpSpPr>
        <p:sp>
          <p:nvSpPr>
            <p:cNvPr id="67599" name="TextBox 29"/>
            <p:cNvSpPr txBox="1">
              <a:spLocks noChangeArrowheads="1"/>
            </p:cNvSpPr>
            <p:nvPr/>
          </p:nvSpPr>
          <p:spPr bwMode="auto">
            <a:xfrm>
              <a:off x="3994850" y="5918838"/>
              <a:ext cx="1527175" cy="5222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chuánɡ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  <p:pic>
          <p:nvPicPr>
            <p:cNvPr id="1042" name="Picture 18" descr="C:\Documents and Settings\Administrator.CAOFAN\桌面\hsk一级\2课\2-17床-前图FF65499（20）.jpg"/>
            <p:cNvPicPr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3530600" y="4498975"/>
              <a:ext cx="2160588" cy="1439863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  <p:grpSp>
        <p:nvGrpSpPr>
          <p:cNvPr id="14" name="组合 30"/>
          <p:cNvGrpSpPr>
            <a:grpSpLocks/>
          </p:cNvGrpSpPr>
          <p:nvPr/>
        </p:nvGrpSpPr>
        <p:grpSpPr bwMode="auto">
          <a:xfrm>
            <a:off x="6492875" y="4514850"/>
            <a:ext cx="2159000" cy="1914400"/>
            <a:chOff x="6492875" y="4514850"/>
            <a:chExt cx="2159000" cy="1914400"/>
          </a:xfrm>
        </p:grpSpPr>
        <p:sp>
          <p:nvSpPr>
            <p:cNvPr id="67597" name="TextBox 30"/>
            <p:cNvSpPr txBox="1">
              <a:spLocks noChangeArrowheads="1"/>
            </p:cNvSpPr>
            <p:nvPr/>
          </p:nvSpPr>
          <p:spPr bwMode="auto">
            <a:xfrm>
              <a:off x="6999678" y="5906963"/>
              <a:ext cx="1198563" cy="5222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chī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  <p:pic>
          <p:nvPicPr>
            <p:cNvPr id="1043" name="Picture 19" descr="C:\Documents and Settings\Administrator.CAOFAN\桌面\hsk一级\2课\2-18吃-前图14486885（20）.jpg"/>
            <p:cNvPicPr>
              <a:picLocks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6492875" y="4514850"/>
              <a:ext cx="2159000" cy="1439863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861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8611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68612" name="组合 63"/>
          <p:cNvGrpSpPr>
            <a:grpSpLocks/>
          </p:cNvGrpSpPr>
          <p:nvPr/>
        </p:nvGrpSpPr>
        <p:grpSpPr bwMode="auto">
          <a:xfrm>
            <a:off x="328613" y="962025"/>
            <a:ext cx="11309350" cy="5545138"/>
            <a:chOff x="1781299" y="914400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781299" y="914400"/>
              <a:ext cx="7908967" cy="5355771"/>
            </a:xfrm>
            <a:prstGeom prst="rect">
              <a:avLst/>
            </a:prstGeom>
            <a:ln>
              <a:prstDash val="lgDash"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299" y="915934"/>
              <a:ext cx="7908967" cy="679246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buFont typeface="Arial" pitchFamily="34" charset="0"/>
                <a:buChar char="•"/>
                <a:defRPr/>
              </a:pPr>
              <a:r>
                <a:rPr lang="zh-CN" altLang="en-US" sz="2400" b="1" dirty="0">
                  <a:solidFill>
                    <a:srgbClr val="00B050"/>
                  </a:solidFill>
                </a:rPr>
                <a:t>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看图片，朗读下列双音节词语</a:t>
              </a:r>
              <a:endParaRPr lang="en-US" altLang="zh-CN" sz="2400" b="1" dirty="0">
                <a:solidFill>
                  <a:srgbClr val="00B050"/>
                </a:solidFill>
              </a:endParaRPr>
            </a:p>
            <a:p>
              <a:pPr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  <a:ea typeface="+mn-ea"/>
                </a:rPr>
                <a:t>Look at the pictures and read the disyllabic words aloud</a:t>
              </a:r>
              <a:endParaRPr lang="zh-CN" altLang="en-US" sz="14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pic>
        <p:nvPicPr>
          <p:cNvPr id="68613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" name="组合 47"/>
          <p:cNvGrpSpPr>
            <a:grpSpLocks/>
          </p:cNvGrpSpPr>
          <p:nvPr/>
        </p:nvGrpSpPr>
        <p:grpSpPr bwMode="auto">
          <a:xfrm>
            <a:off x="708025" y="2147888"/>
            <a:ext cx="2225675" cy="1974850"/>
            <a:chOff x="707380" y="2147700"/>
            <a:chExt cx="2225934" cy="1974393"/>
          </a:xfrm>
        </p:grpSpPr>
        <p:pic>
          <p:nvPicPr>
            <p:cNvPr id="68636" name="图片 9" descr="QQ截图20150805170656.png"/>
            <p:cNvPicPr preferRelativeResize="0">
              <a:picLocks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07380" y="2147700"/>
              <a:ext cx="2160000" cy="144000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8637" name="TextBox 23"/>
            <p:cNvSpPr txBox="1">
              <a:spLocks noChangeArrowheads="1"/>
            </p:cNvSpPr>
            <p:nvPr/>
          </p:nvSpPr>
          <p:spPr bwMode="auto">
            <a:xfrm>
              <a:off x="734407" y="3598915"/>
              <a:ext cx="2198907" cy="5231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bīnɡxiānɡ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</p:grpSp>
      <p:grpSp>
        <p:nvGrpSpPr>
          <p:cNvPr id="7" name="组合 48"/>
          <p:cNvGrpSpPr>
            <a:grpSpLocks/>
          </p:cNvGrpSpPr>
          <p:nvPr/>
        </p:nvGrpSpPr>
        <p:grpSpPr bwMode="auto">
          <a:xfrm>
            <a:off x="3419475" y="2147888"/>
            <a:ext cx="2160588" cy="1963737"/>
            <a:chOff x="3561337" y="2147700"/>
            <a:chExt cx="2160000" cy="1963142"/>
          </a:xfrm>
        </p:grpSpPr>
        <p:pic>
          <p:nvPicPr>
            <p:cNvPr id="68634" name="Picture 2" descr="E:\HSK1\新建文件夹\1课\1-05五-微图ps2810748（25）.jpg"/>
            <p:cNvPicPr preferRelativeResize="0"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561337" y="2147700"/>
              <a:ext cx="2160000" cy="144000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8635" name="TextBox 24"/>
            <p:cNvSpPr txBox="1">
              <a:spLocks noChangeArrowheads="1"/>
            </p:cNvSpPr>
            <p:nvPr/>
          </p:nvSpPr>
          <p:spPr bwMode="auto">
            <a:xfrm>
              <a:off x="3823805" y="3587700"/>
              <a:ext cx="1768765" cy="523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jīdàn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</p:grpSp>
      <p:grpSp>
        <p:nvGrpSpPr>
          <p:cNvPr id="9" name="组合 49"/>
          <p:cNvGrpSpPr>
            <a:grpSpLocks/>
          </p:cNvGrpSpPr>
          <p:nvPr/>
        </p:nvGrpSpPr>
        <p:grpSpPr bwMode="auto">
          <a:xfrm>
            <a:off x="6249988" y="2157413"/>
            <a:ext cx="2159000" cy="1954212"/>
            <a:chOff x="6249462" y="2157536"/>
            <a:chExt cx="2160000" cy="1953471"/>
          </a:xfrm>
        </p:grpSpPr>
        <p:pic>
          <p:nvPicPr>
            <p:cNvPr id="68632" name="Picture 3" descr="E:\HSK1\新建文件夹\1课\1-06鱼-微图ps1209846（25）.jpg"/>
            <p:cNvPicPr preferRelativeResize="0">
              <a:picLocks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249462" y="2157536"/>
              <a:ext cx="2160000" cy="1439999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8633" name="TextBox 25"/>
            <p:cNvSpPr txBox="1">
              <a:spLocks noChangeArrowheads="1"/>
            </p:cNvSpPr>
            <p:nvPr/>
          </p:nvSpPr>
          <p:spPr bwMode="auto">
            <a:xfrm>
              <a:off x="6787756" y="3587902"/>
              <a:ext cx="1185800" cy="52310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sījī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</p:grpSp>
      <p:grpSp>
        <p:nvGrpSpPr>
          <p:cNvPr id="10" name="组合 50"/>
          <p:cNvGrpSpPr>
            <a:grpSpLocks/>
          </p:cNvGrpSpPr>
          <p:nvPr/>
        </p:nvGrpSpPr>
        <p:grpSpPr bwMode="auto">
          <a:xfrm>
            <a:off x="9182100" y="2159000"/>
            <a:ext cx="2160588" cy="1974850"/>
            <a:chOff x="9182796" y="2159026"/>
            <a:chExt cx="2160000" cy="1974659"/>
          </a:xfrm>
        </p:grpSpPr>
        <p:pic>
          <p:nvPicPr>
            <p:cNvPr id="68630" name="Picture 4" descr="E:\HSK1\新建文件夹\1课\1-07耳-微图ps4340148（25）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9182796" y="2159026"/>
              <a:ext cx="2160000" cy="1439777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8631" name="TextBox 27"/>
            <p:cNvSpPr txBox="1">
              <a:spLocks noChangeArrowheads="1"/>
            </p:cNvSpPr>
            <p:nvPr/>
          </p:nvSpPr>
          <p:spPr bwMode="auto">
            <a:xfrm>
              <a:off x="9635407" y="3610440"/>
              <a:ext cx="1318626" cy="52324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zúqiú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</p:grpSp>
      <p:grpSp>
        <p:nvGrpSpPr>
          <p:cNvPr id="11" name="组合 51"/>
          <p:cNvGrpSpPr>
            <a:grpSpLocks/>
          </p:cNvGrpSpPr>
          <p:nvPr/>
        </p:nvGrpSpPr>
        <p:grpSpPr bwMode="auto">
          <a:xfrm>
            <a:off x="714375" y="4387850"/>
            <a:ext cx="2159688" cy="1985963"/>
            <a:chOff x="713690" y="4388220"/>
            <a:chExt cx="2160621" cy="1986056"/>
          </a:xfrm>
        </p:grpSpPr>
        <p:pic>
          <p:nvPicPr>
            <p:cNvPr id="68628" name="Picture 5" descr="E:\HSK1\新建文件夹\1课\1-08笔-微图ps1714897（25）.jpg"/>
            <p:cNvPicPr preferRelativeResize="0">
              <a:picLocks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713690" y="4388220"/>
              <a:ext cx="2160000" cy="144000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8629" name="TextBox 28"/>
            <p:cNvSpPr txBox="1">
              <a:spLocks noChangeArrowheads="1"/>
            </p:cNvSpPr>
            <p:nvPr/>
          </p:nvSpPr>
          <p:spPr bwMode="auto">
            <a:xfrm>
              <a:off x="832394" y="5850960"/>
              <a:ext cx="2041917" cy="5233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jīchǎnɡ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</p:grpSp>
      <p:grpSp>
        <p:nvGrpSpPr>
          <p:cNvPr id="12" name="组合 52"/>
          <p:cNvGrpSpPr>
            <a:grpSpLocks/>
          </p:cNvGrpSpPr>
          <p:nvPr/>
        </p:nvGrpSpPr>
        <p:grpSpPr bwMode="auto">
          <a:xfrm>
            <a:off x="3422650" y="4387850"/>
            <a:ext cx="2159000" cy="1963738"/>
            <a:chOff x="3422061" y="4410960"/>
            <a:chExt cx="2160000" cy="1963142"/>
          </a:xfrm>
        </p:grpSpPr>
        <p:pic>
          <p:nvPicPr>
            <p:cNvPr id="68626" name="Picture 7" descr="E:\HSK1\新建文件夹\1课\1-09猫-微图ps2299392（25）.jpg"/>
            <p:cNvPicPr preferRelativeResize="0">
              <a:picLocks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3422061" y="4410960"/>
              <a:ext cx="2160000" cy="1439999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8627" name="TextBox 29"/>
            <p:cNvSpPr txBox="1">
              <a:spLocks noChangeArrowheads="1"/>
            </p:cNvSpPr>
            <p:nvPr/>
          </p:nvSpPr>
          <p:spPr bwMode="auto">
            <a:xfrm>
              <a:off x="3742303" y="5850960"/>
              <a:ext cx="1650668" cy="52314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páshān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</p:grpSp>
      <p:grpSp>
        <p:nvGrpSpPr>
          <p:cNvPr id="13" name="组合 53"/>
          <p:cNvGrpSpPr>
            <a:grpSpLocks/>
          </p:cNvGrpSpPr>
          <p:nvPr/>
        </p:nvGrpSpPr>
        <p:grpSpPr bwMode="auto">
          <a:xfrm>
            <a:off x="6284913" y="4387850"/>
            <a:ext cx="2159000" cy="1965325"/>
            <a:chOff x="6403561" y="4409510"/>
            <a:chExt cx="2160000" cy="1964546"/>
          </a:xfrm>
        </p:grpSpPr>
        <p:pic>
          <p:nvPicPr>
            <p:cNvPr id="68624" name="Picture 8" descr="E:\HSK1\新建文件夹\1课\1-10岛-前图38591017（20）替换.jpg"/>
            <p:cNvPicPr preferRelativeResize="0">
              <a:picLocks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6403561" y="4409510"/>
              <a:ext cx="2160000" cy="144145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8625" name="TextBox 30"/>
            <p:cNvSpPr txBox="1">
              <a:spLocks noChangeArrowheads="1"/>
            </p:cNvSpPr>
            <p:nvPr/>
          </p:nvSpPr>
          <p:spPr bwMode="auto">
            <a:xfrm>
              <a:off x="6606857" y="5850960"/>
              <a:ext cx="1925278" cy="52309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shǒubiǎo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</p:grpSp>
      <p:grpSp>
        <p:nvGrpSpPr>
          <p:cNvPr id="14" name="组合 54"/>
          <p:cNvGrpSpPr>
            <a:grpSpLocks/>
          </p:cNvGrpSpPr>
          <p:nvPr/>
        </p:nvGrpSpPr>
        <p:grpSpPr bwMode="auto">
          <a:xfrm>
            <a:off x="9182106" y="4387850"/>
            <a:ext cx="2368733" cy="1976438"/>
            <a:chOff x="9239913" y="4397985"/>
            <a:chExt cx="2368093" cy="1976211"/>
          </a:xfrm>
        </p:grpSpPr>
        <p:pic>
          <p:nvPicPr>
            <p:cNvPr id="68622" name="Picture 9" descr="E:\HSK1\新建文件夹\1课\1-11花-前图bigstock-yellow-flower-14475059（利用）替换.jpg"/>
            <p:cNvPicPr preferRelativeResize="0">
              <a:picLocks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9239913" y="4397985"/>
              <a:ext cx="2160000" cy="144000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8623" name="TextBox 31"/>
            <p:cNvSpPr txBox="1">
              <a:spLocks noChangeArrowheads="1"/>
            </p:cNvSpPr>
            <p:nvPr/>
          </p:nvSpPr>
          <p:spPr bwMode="auto">
            <a:xfrm>
              <a:off x="9585111" y="5850960"/>
              <a:ext cx="2022895" cy="52323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xiónɡmāo</a:t>
              </a:r>
              <a:endParaRPr lang="zh-CN" altLang="en-US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63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963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9636" name="Picture 6" descr="E:\HSK1\新建文件夹\1课\1-09猫-微图ps2299392（25）.jpg"/>
          <p:cNvPicPr preferRelativeResize="0">
            <a:picLocks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6308725" y="-6210300"/>
            <a:ext cx="2160587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" name="组合 51"/>
          <p:cNvGrpSpPr>
            <a:grpSpLocks/>
          </p:cNvGrpSpPr>
          <p:nvPr/>
        </p:nvGrpSpPr>
        <p:grpSpPr bwMode="auto">
          <a:xfrm>
            <a:off x="663575" y="2795588"/>
            <a:ext cx="2608638" cy="2417762"/>
            <a:chOff x="715487" y="4388220"/>
            <a:chExt cx="2608748" cy="2416343"/>
          </a:xfrm>
        </p:grpSpPr>
        <p:pic>
          <p:nvPicPr>
            <p:cNvPr id="69648" name="Picture 5" descr="E:\HSK1\新建文件夹\1课\1-08笔-微图ps1714897（25）.jpg"/>
            <p:cNvPicPr preferRelativeResize="0">
              <a:picLocks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15487" y="4388220"/>
              <a:ext cx="2156405" cy="144000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9649" name="TextBox 28"/>
            <p:cNvSpPr txBox="1">
              <a:spLocks noChangeArrowheads="1"/>
            </p:cNvSpPr>
            <p:nvPr/>
          </p:nvSpPr>
          <p:spPr bwMode="auto">
            <a:xfrm>
              <a:off x="1282321" y="5850960"/>
              <a:ext cx="2041914" cy="9536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māma</a:t>
              </a:r>
              <a:endPara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  <a:p>
              <a:r>
                <a:rPr lang="zh-CN" altLang="en-US" sz="2800" b="1" dirty="0">
                  <a:latin typeface="SimSun-ExtB" pitchFamily="49" charset="-122"/>
                  <a:ea typeface="SimSun-ExtB" pitchFamily="49" charset="-122"/>
                </a:rPr>
                <a:t> 妈妈</a:t>
              </a:r>
              <a:endParaRPr lang="zh-CN" altLang="en-US" sz="2800" dirty="0">
                <a:latin typeface="SimSun-ExtB" pitchFamily="49" charset="-122"/>
                <a:ea typeface="SimSun-ExtB" pitchFamily="49" charset="-122"/>
              </a:endParaRPr>
            </a:p>
          </p:txBody>
        </p:sp>
      </p:grpSp>
      <p:grpSp>
        <p:nvGrpSpPr>
          <p:cNvPr id="6" name="组合 52"/>
          <p:cNvGrpSpPr>
            <a:grpSpLocks/>
          </p:cNvGrpSpPr>
          <p:nvPr/>
        </p:nvGrpSpPr>
        <p:grpSpPr bwMode="auto">
          <a:xfrm>
            <a:off x="3370263" y="2795588"/>
            <a:ext cx="2160587" cy="2393950"/>
            <a:chOff x="3422062" y="4410960"/>
            <a:chExt cx="2159998" cy="2394170"/>
          </a:xfrm>
        </p:grpSpPr>
        <p:pic>
          <p:nvPicPr>
            <p:cNvPr id="69646" name="Picture 7" descr="E:\HSK1\新建文件夹\1课\1-09猫-微图ps2299392（25）.jpg"/>
            <p:cNvPicPr preferRelativeResize="0">
              <a:picLocks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3422062" y="4410960"/>
              <a:ext cx="2159998" cy="1439999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9647" name="TextBox 29"/>
            <p:cNvSpPr txBox="1">
              <a:spLocks noChangeArrowheads="1"/>
            </p:cNvSpPr>
            <p:nvPr/>
          </p:nvSpPr>
          <p:spPr bwMode="auto">
            <a:xfrm>
              <a:off x="3757777" y="5850960"/>
              <a:ext cx="1650668" cy="95417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yéye</a:t>
              </a:r>
              <a:endPara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  <a:p>
              <a:pPr algn="ctr"/>
              <a:r>
                <a:rPr lang="zh-CN" altLang="en-US" sz="2800" b="1" dirty="0">
                  <a:latin typeface="SimSun-ExtB" pitchFamily="49" charset="-122"/>
                  <a:ea typeface="SimSun-ExtB" pitchFamily="49" charset="-122"/>
                </a:rPr>
                <a:t>爷爷</a:t>
              </a:r>
              <a:endParaRPr lang="zh-CN" altLang="en-US" dirty="0">
                <a:latin typeface="SimSun-ExtB" pitchFamily="49" charset="-122"/>
                <a:ea typeface="SimSun-ExtB" pitchFamily="49" charset="-122"/>
              </a:endParaRPr>
            </a:p>
          </p:txBody>
        </p:sp>
      </p:grpSp>
      <p:grpSp>
        <p:nvGrpSpPr>
          <p:cNvPr id="7" name="组合 53"/>
          <p:cNvGrpSpPr>
            <a:grpSpLocks/>
          </p:cNvGrpSpPr>
          <p:nvPr/>
        </p:nvGrpSpPr>
        <p:grpSpPr bwMode="auto">
          <a:xfrm>
            <a:off x="6232525" y="2797175"/>
            <a:ext cx="2160588" cy="2393950"/>
            <a:chOff x="6403561" y="4410235"/>
            <a:chExt cx="2160000" cy="2395181"/>
          </a:xfrm>
        </p:grpSpPr>
        <p:pic>
          <p:nvPicPr>
            <p:cNvPr id="69644" name="Picture 8" descr="E:\HSK1\新建文件夹\1课\1-10岛-前图38591017（20）替换.jpg"/>
            <p:cNvPicPr preferRelativeResize="0">
              <a:picLocks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403561" y="4410235"/>
              <a:ext cx="2160000" cy="144000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9645" name="TextBox 30"/>
            <p:cNvSpPr txBox="1">
              <a:spLocks noChangeArrowheads="1"/>
            </p:cNvSpPr>
            <p:nvPr/>
          </p:nvSpPr>
          <p:spPr bwMode="auto">
            <a:xfrm>
              <a:off x="6527542" y="5850958"/>
              <a:ext cx="1925279" cy="95445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nǎinai</a:t>
              </a:r>
              <a:endPara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  <a:p>
              <a:pPr algn="ctr"/>
              <a:r>
                <a:rPr lang="zh-CN" altLang="en-US" sz="2800" b="1" dirty="0">
                  <a:latin typeface="SimSun-ExtB" pitchFamily="49" charset="-122"/>
                  <a:ea typeface="SimSun-ExtB" pitchFamily="49" charset="-122"/>
                </a:rPr>
                <a:t>奶奶</a:t>
              </a:r>
              <a:endParaRPr lang="zh-CN" altLang="en-US" dirty="0">
                <a:latin typeface="SimSun-ExtB" pitchFamily="49" charset="-122"/>
                <a:ea typeface="SimSun-ExtB" pitchFamily="49" charset="-122"/>
              </a:endParaRPr>
            </a:p>
          </p:txBody>
        </p:sp>
      </p:grpSp>
      <p:grpSp>
        <p:nvGrpSpPr>
          <p:cNvPr id="8" name="组合 54"/>
          <p:cNvGrpSpPr>
            <a:grpSpLocks/>
          </p:cNvGrpSpPr>
          <p:nvPr/>
        </p:nvGrpSpPr>
        <p:grpSpPr bwMode="auto">
          <a:xfrm>
            <a:off x="9131300" y="2795588"/>
            <a:ext cx="2159000" cy="2406650"/>
            <a:chOff x="9239913" y="4397985"/>
            <a:chExt cx="2160000" cy="2407253"/>
          </a:xfrm>
        </p:grpSpPr>
        <p:pic>
          <p:nvPicPr>
            <p:cNvPr id="69642" name="Picture 9" descr="E:\HSK1\新建文件夹\1课\1-11花-前图bigstock-yellow-flower-14475059（利用）替换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9239913" y="4397985"/>
              <a:ext cx="2160000" cy="1440000"/>
            </a:xfrm>
            <a:prstGeom prst="rect">
              <a:avLst/>
            </a:prstGeom>
            <a:noFill/>
            <a:ln w="9525">
              <a:solidFill>
                <a:schemeClr val="tx2"/>
              </a:solidFill>
              <a:miter lim="800000"/>
              <a:headEnd/>
              <a:tailEnd/>
            </a:ln>
          </p:spPr>
        </p:pic>
        <p:sp>
          <p:nvSpPr>
            <p:cNvPr id="69643" name="TextBox 31"/>
            <p:cNvSpPr txBox="1">
              <a:spLocks noChangeArrowheads="1"/>
            </p:cNvSpPr>
            <p:nvPr/>
          </p:nvSpPr>
          <p:spPr bwMode="auto">
            <a:xfrm>
              <a:off x="9273932" y="5850960"/>
              <a:ext cx="2022892" cy="95427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 algn="ctr"/>
              <a:r>
                <a:rPr lang="en-US" altLang="zh-CN" sz="2800" b="1" dirty="0" err="1">
                  <a:latin typeface="GB Pinyinok-D" pitchFamily="2" charset="-122"/>
                  <a:ea typeface="GB Pinyinok-D" pitchFamily="2" charset="-122"/>
                  <a:sym typeface="Times New Roman" pitchFamily="18" charset="0"/>
                </a:rPr>
                <a:t>bàba</a:t>
              </a:r>
              <a:endParaRPr lang="en-US" altLang="zh-CN" sz="28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endParaRPr>
            </a:p>
            <a:p>
              <a:pPr algn="ctr"/>
              <a:r>
                <a:rPr lang="zh-CN" altLang="en-US" sz="2800" b="1" dirty="0">
                  <a:latin typeface="SimSun-ExtB" pitchFamily="49" charset="-122"/>
                  <a:ea typeface="SimSun-ExtB" pitchFamily="49" charset="-122"/>
                </a:rPr>
                <a:t>爸爸</a:t>
              </a:r>
              <a:endParaRPr lang="zh-CN" altLang="en-US" dirty="0">
                <a:latin typeface="SimSun-ExtB" pitchFamily="49" charset="-122"/>
                <a:ea typeface="SimSun-ExtB" pitchFamily="49" charset="-122"/>
              </a:endParaRPr>
            </a:p>
          </p:txBody>
        </p:sp>
      </p:grpSp>
      <p:sp>
        <p:nvSpPr>
          <p:cNvPr id="34" name="TextBox 33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汉语的轻声 </a:t>
            </a:r>
            <a:r>
              <a:rPr lang="en-US" altLang="zh-CN" dirty="0">
                <a:latin typeface="+mn-ea"/>
                <a:ea typeface="+mn-ea"/>
              </a:rPr>
              <a:t>The Neutral Tone</a:t>
            </a:r>
            <a:endParaRPr lang="zh-CN" altLang="en-US" sz="2800" dirty="0">
              <a:latin typeface="+mn-ea"/>
              <a:ea typeface="+mn-ea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65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0659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0660" name="组合 63"/>
          <p:cNvGrpSpPr>
            <a:grpSpLocks/>
          </p:cNvGrpSpPr>
          <p:nvPr/>
        </p:nvGrpSpPr>
        <p:grpSpPr bwMode="auto">
          <a:xfrm>
            <a:off x="1163638" y="1576388"/>
            <a:ext cx="8878887" cy="4508500"/>
            <a:chOff x="1781300" y="926275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781300" y="926275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300" y="1105429"/>
              <a:ext cx="7908967" cy="1073041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朗读下列词语，注意轻声的读法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Read the syllables aloud and pay attention to the neutral tone.</a:t>
              </a:r>
              <a:endParaRPr lang="zh-CN" altLang="en-US" sz="2000" dirty="0">
                <a:solidFill>
                  <a:srgbClr val="00B050"/>
                </a:solidFill>
                <a:latin typeface="+mn-ea"/>
              </a:endParaRPr>
            </a:p>
            <a:p>
              <a:pPr>
                <a:defRPr/>
              </a:pPr>
              <a:endParaRPr lang="zh-CN" altLang="en-US" sz="20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246313" y="289718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zhuōzi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135438" y="2897188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fánɡzi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7615050" y="289718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ɡuìzi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713413" y="289718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yǐzi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246313" y="3597275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tāmen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135438" y="3597275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rénmen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713413" y="3597275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wǒmen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7611050" y="3597275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dìdi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246313" y="42656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yīfu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119563" y="42656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érzi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400" b="1" dirty="0"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745163" y="42656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xǐhuan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7611050" y="4265613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rènshi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241550" y="48895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xiānshenɡ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130675" y="488950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pénɡyou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5754688" y="488950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wǎnshanɡ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7570788" y="4889500"/>
            <a:ext cx="3128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piàolianɡ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1683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1684" name="组合 63"/>
          <p:cNvGrpSpPr>
            <a:grpSpLocks/>
          </p:cNvGrpSpPr>
          <p:nvPr/>
        </p:nvGrpSpPr>
        <p:grpSpPr bwMode="auto">
          <a:xfrm>
            <a:off x="1493838" y="2159000"/>
            <a:ext cx="9226550" cy="4195763"/>
            <a:chOff x="1631612" y="1998434"/>
            <a:chExt cx="7908967" cy="5355771"/>
          </a:xfrm>
        </p:grpSpPr>
        <p:sp>
          <p:nvSpPr>
            <p:cNvPr id="61" name="矩形 60"/>
            <p:cNvSpPr/>
            <p:nvPr/>
          </p:nvSpPr>
          <p:spPr>
            <a:xfrm>
              <a:off x="1631612" y="1998434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631612" y="2105834"/>
              <a:ext cx="7908967" cy="1071964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朗读下列音节，注意声调标注的位置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Read the syllables aloud and pay attention to positions of the tone marks.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 </a:t>
              </a:r>
              <a:endParaRPr lang="zh-CN" altLang="en-US" sz="20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35225" y="32750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xuéxiào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0878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bānɡ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mánɡ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7607300" y="32750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nǚ'ér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6005450" y="3275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lánqiú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435225" y="39751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yóu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yǒnɡ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87813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shǒubiǎo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997575" y="39751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zhōnɡyú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7591425" y="39751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ɡōnɡsī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435225" y="47386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shíjiān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103688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shēntǐ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011863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kǎoshì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7607300" y="4738688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ɡuójiā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430463" y="5426075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bàozhǐ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130675" y="5426075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hǎochī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6007100" y="5426075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xièxie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7650163" y="5426075"/>
            <a:ext cx="3128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kèqi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1701" name="TextBox 27"/>
          <p:cNvSpPr txBox="1">
            <a:spLocks noChangeArrowheads="1"/>
          </p:cNvSpPr>
          <p:nvPr/>
        </p:nvSpPr>
        <p:spPr bwMode="auto">
          <a:xfrm>
            <a:off x="474663" y="914400"/>
            <a:ext cx="99282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latin typeface="宋体" pitchFamily="2" charset="-122"/>
              </a:rPr>
              <a:t>2. </a:t>
            </a:r>
            <a:r>
              <a:rPr lang="zh-CN" altLang="en-US" sz="2800" b="1">
                <a:latin typeface="宋体" pitchFamily="2" charset="-122"/>
              </a:rPr>
              <a:t>拼写规则（</a:t>
            </a:r>
            <a:r>
              <a:rPr lang="en-US" altLang="zh-CN" sz="2800" b="1">
                <a:latin typeface="宋体" pitchFamily="2" charset="-122"/>
              </a:rPr>
              <a:t>1</a:t>
            </a:r>
            <a:r>
              <a:rPr lang="zh-CN" altLang="en-US" sz="2800" b="1">
                <a:latin typeface="宋体" pitchFamily="2" charset="-122"/>
              </a:rPr>
              <a:t>）：</a:t>
            </a:r>
            <a:r>
              <a:rPr lang="en-US" altLang="zh-CN">
                <a:latin typeface="宋体" pitchFamily="2" charset="-122"/>
              </a:rPr>
              <a:t>Rules of </a:t>
            </a:r>
            <a:r>
              <a:rPr lang="en-US" altLang="zh-CN" i="1">
                <a:latin typeface="宋体" pitchFamily="2" charset="-122"/>
              </a:rPr>
              <a:t>Pinyin</a:t>
            </a:r>
            <a:r>
              <a:rPr lang="en-US" altLang="zh-CN">
                <a:latin typeface="宋体" pitchFamily="2" charset="-122"/>
              </a:rPr>
              <a:t>(1)</a:t>
            </a:r>
            <a:endParaRPr lang="zh-CN" altLang="en-US">
              <a:latin typeface="宋体" pitchFamily="2" charset="-122"/>
            </a:endParaRPr>
          </a:p>
        </p:txBody>
      </p:sp>
      <p:sp>
        <p:nvSpPr>
          <p:cNvPr id="71702" name="TextBox 28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1</a:t>
            </a:r>
            <a:r>
              <a:rPr lang="zh-CN" altLang="en-US" sz="2400" b="1">
                <a:latin typeface="宋体" pitchFamily="2" charset="-122"/>
              </a:rPr>
              <a:t>）标调法：</a:t>
            </a:r>
            <a:r>
              <a:rPr lang="en-US" altLang="zh-CN" sz="1600">
                <a:latin typeface="宋体" pitchFamily="2" charset="-122"/>
              </a:rPr>
              <a:t>Tone Marking</a:t>
            </a:r>
            <a:endParaRPr lang="zh-CN" altLang="en-US" sz="1600">
              <a:latin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63"/>
          <p:cNvGrpSpPr>
            <a:grpSpLocks/>
          </p:cNvGrpSpPr>
          <p:nvPr/>
        </p:nvGrpSpPr>
        <p:grpSpPr bwMode="auto">
          <a:xfrm>
            <a:off x="1493838" y="2159000"/>
            <a:ext cx="9226550" cy="4195763"/>
            <a:chOff x="1631612" y="1998434"/>
            <a:chExt cx="7908967" cy="5355771"/>
          </a:xfrm>
        </p:grpSpPr>
        <p:sp>
          <p:nvSpPr>
            <p:cNvPr id="3" name="矩形 60"/>
            <p:cNvSpPr/>
            <p:nvPr/>
          </p:nvSpPr>
          <p:spPr>
            <a:xfrm>
              <a:off x="1631612" y="1998434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1631612" y="2105834"/>
              <a:ext cx="7908967" cy="903596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给</a:t>
              </a:r>
              <a:r>
                <a:rPr lang="zh-CN" altLang="en-US" sz="2000" b="1" dirty="0" smtClean="0">
                  <a:solidFill>
                    <a:srgbClr val="00B050"/>
                  </a:solidFill>
                </a:rPr>
                <a:t>下列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拼音</a:t>
              </a:r>
              <a:r>
                <a:rPr lang="zh-CN" altLang="en-US" sz="2000" b="1" dirty="0" smtClean="0">
                  <a:solidFill>
                    <a:srgbClr val="00B050"/>
                  </a:solidFill>
                </a:rPr>
                <a:t>标注声调。</a:t>
              </a:r>
              <a:endParaRPr lang="en-US" altLang="zh-CN" sz="2000" b="1" dirty="0" smtClean="0">
                <a:solidFill>
                  <a:srgbClr val="00B050"/>
                </a:solidFill>
              </a:endParaRPr>
            </a:p>
            <a:p>
              <a:pPr>
                <a:buFont typeface="Arial" pitchFamily="34" charset="0"/>
                <a:buChar char="•"/>
                <a:defRPr/>
              </a:pPr>
              <a:r>
                <a:rPr lang="en-US" altLang="zh-CN" sz="2000" dirty="0" smtClean="0">
                  <a:solidFill>
                    <a:srgbClr val="00B050"/>
                  </a:solidFill>
                  <a:latin typeface="+mn-ea"/>
                </a:rPr>
                <a:t>Mark</a:t>
              </a:r>
              <a:r>
                <a:rPr lang="en-US" altLang="zh-CN" sz="2000" dirty="0" smtClean="0">
                  <a:solidFill>
                    <a:srgbClr val="00B050"/>
                  </a:solidFill>
                  <a:latin typeface="+mn-ea"/>
                </a:rPr>
                <a:t> the tones for the following pinyin.</a:t>
              </a:r>
              <a:endParaRPr lang="zh-CN" altLang="en-US" sz="20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2435225" y="32750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xuexiao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0878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banɡ</a:t>
            </a:r>
            <a:r>
              <a:rPr lang="en-US" altLang="zh-CN" sz="2400" b="1" dirty="0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manɡ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7590971" y="32750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</a:t>
            </a:r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ǚ’er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005450" y="3275013"/>
            <a:ext cx="125418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lanqiu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2435225" y="39751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you </a:t>
            </a:r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yonɡ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087813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shoubiao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997575" y="39751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zhonɡyu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2" name="矩形 17"/>
          <p:cNvSpPr>
            <a:spLocks noChangeArrowheads="1"/>
          </p:cNvSpPr>
          <p:nvPr/>
        </p:nvSpPr>
        <p:spPr bwMode="auto">
          <a:xfrm>
            <a:off x="7591425" y="39751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ɡonɡsi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435225" y="47386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shijian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4103688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shenti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6011863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kaoshi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7607300" y="4738688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ɡuojia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2430463" y="5426075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baozhi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4130675" y="5426075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haochi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6007100" y="5426075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xiexie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7650163" y="5426075"/>
            <a:ext cx="3128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 smtClean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keqi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9763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63"/>
          <p:cNvGrpSpPr>
            <a:grpSpLocks/>
          </p:cNvGrpSpPr>
          <p:nvPr/>
        </p:nvGrpSpPr>
        <p:grpSpPr bwMode="auto">
          <a:xfrm>
            <a:off x="1493838" y="2159000"/>
            <a:ext cx="9226550" cy="4195763"/>
            <a:chOff x="1631612" y="1998434"/>
            <a:chExt cx="7908967" cy="5355771"/>
          </a:xfrm>
        </p:grpSpPr>
        <p:sp>
          <p:nvSpPr>
            <p:cNvPr id="3" name="矩形 60"/>
            <p:cNvSpPr/>
            <p:nvPr/>
          </p:nvSpPr>
          <p:spPr>
            <a:xfrm>
              <a:off x="1631612" y="1998434"/>
              <a:ext cx="7908967" cy="5355771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4" name="TextBox 3"/>
            <p:cNvSpPr txBox="1"/>
            <p:nvPr/>
          </p:nvSpPr>
          <p:spPr>
            <a:xfrm>
              <a:off x="1631612" y="2105834"/>
              <a:ext cx="7908967" cy="903596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buFont typeface="Arial" pitchFamily="34" charset="0"/>
                <a:buChar char="•"/>
                <a:defRPr/>
              </a:pPr>
              <a:r>
                <a:rPr lang="zh-CN" altLang="en-US" sz="2000" b="1" dirty="0">
                  <a:solidFill>
                    <a:srgbClr val="00B050"/>
                  </a:solidFill>
                </a:rPr>
                <a:t>给下列拼音标注声调。</a:t>
              </a:r>
              <a:endParaRPr lang="en-US" altLang="zh-CN" sz="2000" b="1" dirty="0">
                <a:solidFill>
                  <a:srgbClr val="00B050"/>
                </a:solidFill>
              </a:endParaRPr>
            </a:p>
            <a:p>
              <a:pPr>
                <a:buFont typeface="Arial" pitchFamily="34" charset="0"/>
                <a:buChar char="•"/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</a:rPr>
                <a:t>Mark the tones for the following pinyin</a:t>
              </a:r>
              <a:endParaRPr lang="zh-CN" altLang="en-US" sz="20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2435225" y="32750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xuéxiào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6" name="TextBox 5"/>
          <p:cNvSpPr txBox="1">
            <a:spLocks noChangeArrowheads="1"/>
          </p:cNvSpPr>
          <p:nvPr/>
        </p:nvSpPr>
        <p:spPr bwMode="auto">
          <a:xfrm>
            <a:off x="4087813" y="3275013"/>
            <a:ext cx="2389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bānɡ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mánɡ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7607300" y="32750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nǚ'ér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6005450" y="3275013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lánqiú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2435225" y="39751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yóu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yǒnɡ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087813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shǒubiǎo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5997575" y="39751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zhōnɡyú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2" name="矩形 17"/>
          <p:cNvSpPr>
            <a:spLocks noChangeArrowheads="1"/>
          </p:cNvSpPr>
          <p:nvPr/>
        </p:nvSpPr>
        <p:spPr bwMode="auto">
          <a:xfrm>
            <a:off x="7591425" y="39751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ɡōnɡsī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435225" y="473868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shíjiān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4103688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shēntǐ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6011863" y="4738688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kǎoshì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7607300" y="4738688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ɡuójiā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2430463" y="5426075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bàozhǐ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4130675" y="5426075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hǎochī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6007100" y="5426075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xièxie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7650163" y="5426075"/>
            <a:ext cx="31289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kèqi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1120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" name="AutoShape 4">
            <a:extLst>
              <a:ext uri="{FF2B5EF4-FFF2-40B4-BE49-F238E27FC236}">
                <a16:creationId xmlns:a16="http://schemas.microsoft.com/office/drawing/2014/main" id="{320FBA19-2030-44E8-A8AF-23FBC006572C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3" name="文本框 2">
            <a:extLst>
              <a:ext uri="{FF2B5EF4-FFF2-40B4-BE49-F238E27FC236}">
                <a16:creationId xmlns:a16="http://schemas.microsoft.com/office/drawing/2014/main" id="{CBBBE035-049C-411A-9021-A623AF96646D}"/>
              </a:ext>
            </a:extLst>
          </p:cNvPr>
          <p:cNvSpPr txBox="1"/>
          <p:nvPr/>
        </p:nvSpPr>
        <p:spPr>
          <a:xfrm>
            <a:off x="1404257" y="838198"/>
            <a:ext cx="939255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8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Tone marks in Chinese pinyin are put above vowels. When there are two or more vowels in the final of a syllable, the tone should be marked on the one that is pronounced with the mouth more wide-open, the sequence being “a, o, e, </a:t>
            </a:r>
            <a:r>
              <a:rPr lang="en-US" altLang="zh-CN" sz="2800" dirty="0" err="1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altLang="zh-CN" sz="2800" dirty="0">
                <a:solidFill>
                  <a:srgbClr val="00B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u, </a:t>
            </a:r>
            <a:r>
              <a:rPr lang="en-US" altLang="zh-CN" sz="2800" dirty="0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ü</a:t>
            </a:r>
            <a:r>
              <a:rPr lang="en-US" altLang="zh-CN" sz="2800" dirty="0" smtClean="0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” in </a:t>
            </a:r>
            <a:r>
              <a:rPr lang="en-US" altLang="zh-CN" sz="2800" dirty="0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the descending order. The compound final “</a:t>
            </a:r>
            <a:r>
              <a:rPr lang="en-US" altLang="zh-CN" sz="2800" dirty="0" err="1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iu”is</a:t>
            </a:r>
            <a:r>
              <a:rPr lang="en-US" altLang="zh-CN" sz="2800" dirty="0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 an exception to this rule, in which the tone mark is put on “</a:t>
            </a:r>
            <a:r>
              <a:rPr lang="en-US" altLang="zh-CN" sz="2800" dirty="0" err="1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u”rather</a:t>
            </a:r>
            <a:r>
              <a:rPr lang="en-US" altLang="zh-CN" sz="2800" dirty="0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 than “</a:t>
            </a:r>
            <a:r>
              <a:rPr lang="en-US" altLang="zh-CN" sz="2800" dirty="0" err="1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i”as</a:t>
            </a:r>
            <a:r>
              <a:rPr lang="en-US" altLang="zh-CN" sz="2800" dirty="0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 </a:t>
            </a:r>
            <a:r>
              <a:rPr lang="en-US" altLang="zh-CN" sz="2800" dirty="0" err="1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iu</a:t>
            </a:r>
            <a:r>
              <a:rPr lang="en-US" altLang="zh-CN" sz="2800" dirty="0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 is the abbreviation of “</a:t>
            </a:r>
            <a:r>
              <a:rPr lang="en-US" altLang="zh-CN" sz="2800" dirty="0" err="1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iou</a:t>
            </a:r>
            <a:r>
              <a:rPr lang="en-US" altLang="zh-CN" sz="2800" dirty="0">
                <a:solidFill>
                  <a:srgbClr val="00B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”. The neutral tone is unmarked.</a:t>
            </a:r>
            <a:endParaRPr lang="zh-CN" altLang="en-US" sz="2800" dirty="0">
              <a:solidFill>
                <a:srgbClr val="00B05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5368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270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2707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708" name="组合 63"/>
          <p:cNvGrpSpPr>
            <a:grpSpLocks/>
          </p:cNvGrpSpPr>
          <p:nvPr/>
        </p:nvGrpSpPr>
        <p:grpSpPr bwMode="auto">
          <a:xfrm>
            <a:off x="1450975" y="2119313"/>
            <a:ext cx="9215438" cy="4297362"/>
            <a:chOff x="1781300" y="1009461"/>
            <a:chExt cx="7908967" cy="5272584"/>
          </a:xfrm>
        </p:grpSpPr>
        <p:sp>
          <p:nvSpPr>
            <p:cNvPr id="61" name="矩形 60"/>
            <p:cNvSpPr/>
            <p:nvPr/>
          </p:nvSpPr>
          <p:spPr>
            <a:xfrm>
              <a:off x="1781300" y="1009461"/>
              <a:ext cx="7908967" cy="5272584"/>
            </a:xfrm>
            <a:prstGeom prst="round1Rect">
              <a:avLst/>
            </a:prstGeom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002">
              <a:schemeClr val="lt2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  <p:sp>
          <p:nvSpPr>
            <p:cNvPr id="8" name="TextBox 7"/>
            <p:cNvSpPr txBox="1"/>
            <p:nvPr/>
          </p:nvSpPr>
          <p:spPr>
            <a:xfrm>
              <a:off x="1781300" y="1048416"/>
              <a:ext cx="7908967" cy="812215"/>
            </a:xfrm>
            <a:prstGeom prst="round1Rect">
              <a:avLst/>
            </a:prstGeom>
            <a:noFill/>
          </p:spPr>
          <p:txBody>
            <a:bodyPr>
              <a:spAutoFit/>
            </a:bodyPr>
            <a:lstStyle/>
            <a:p>
              <a:pPr>
                <a:buFont typeface="Arial" pitchFamily="34" charset="0"/>
                <a:buChar char="•"/>
                <a:defRPr/>
              </a:pPr>
              <a:r>
                <a:rPr lang="zh-CN" altLang="en-US" sz="2400" b="1" dirty="0">
                  <a:solidFill>
                    <a:srgbClr val="00B050"/>
                  </a:solidFill>
                </a:rPr>
                <a:t> </a:t>
              </a:r>
              <a:r>
                <a:rPr lang="zh-CN" altLang="en-US" sz="2000" b="1" dirty="0">
                  <a:solidFill>
                    <a:srgbClr val="00B050"/>
                  </a:solidFill>
                </a:rPr>
                <a:t>朗读下列词语，注意韵母省写的部分</a:t>
              </a:r>
              <a:endParaRPr lang="en-US" altLang="zh-CN" sz="2400" b="1" dirty="0">
                <a:solidFill>
                  <a:srgbClr val="00B050"/>
                </a:solidFill>
              </a:endParaRPr>
            </a:p>
            <a:p>
              <a:pPr>
                <a:defRPr/>
              </a:pPr>
              <a:r>
                <a:rPr lang="en-US" altLang="zh-CN" sz="2000" dirty="0">
                  <a:solidFill>
                    <a:srgbClr val="00B050"/>
                  </a:solidFill>
                  <a:latin typeface="+mn-ea"/>
                  <a:ea typeface="+mn-ea"/>
                </a:rPr>
                <a:t>Read the syllables aloud and pay attention to the abbreviated finals </a:t>
              </a:r>
              <a:endParaRPr lang="zh-CN" altLang="en-US" sz="1400" dirty="0">
                <a:solidFill>
                  <a:srgbClr val="00B050"/>
                </a:solidFill>
                <a:latin typeface="+mn-ea"/>
                <a:ea typeface="+mn-ea"/>
              </a:endParaRPr>
            </a:p>
          </p:txBody>
        </p:sp>
      </p:grp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03475" y="325913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xiūxi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3994150" y="3259138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shuìjiào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7859713" y="32591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niúnǎi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5856288" y="3259138"/>
            <a:ext cx="2387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lúnchuán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371725" y="3975100"/>
            <a:ext cx="23891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píjiǔ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4008438" y="3975100"/>
            <a:ext cx="23891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ánɡɡuì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5856288" y="39751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liúyán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8" name="矩形 17"/>
          <p:cNvSpPr>
            <a:spLocks noChangeArrowheads="1"/>
          </p:cNvSpPr>
          <p:nvPr/>
        </p:nvSpPr>
        <p:spPr bwMode="auto">
          <a:xfrm>
            <a:off x="7858125" y="3975100"/>
            <a:ext cx="26400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kāi</a:t>
            </a:r>
            <a:r>
              <a:rPr lang="en-US" altLang="zh-CN" sz="2400" b="1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huì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2371725" y="4722813"/>
            <a:ext cx="23891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tǎolùn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008438" y="4722813"/>
            <a:ext cx="3130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zúqiú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5886450" y="4722813"/>
            <a:ext cx="31289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Lúndūn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7859713" y="4722813"/>
            <a:ext cx="31289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shīrùn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2366963" y="5410200"/>
            <a:ext cx="2387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cánkuì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4003800" y="541020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shuǐɡuǒ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5864225" y="5410200"/>
            <a:ext cx="31305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táozuì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7854950" y="5410200"/>
            <a:ext cx="3128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shùnlì</a:t>
            </a:r>
            <a:endParaRPr lang="zh-CN" altLang="en-US" sz="24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2725" name="TextBox 27"/>
          <p:cNvSpPr txBox="1">
            <a:spLocks noChangeArrowheads="1"/>
          </p:cNvSpPr>
          <p:nvPr/>
        </p:nvSpPr>
        <p:spPr bwMode="auto">
          <a:xfrm>
            <a:off x="738188" y="1555750"/>
            <a:ext cx="99282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宋体" pitchFamily="2" charset="-122"/>
              </a:rPr>
              <a:t>（</a:t>
            </a:r>
            <a:r>
              <a:rPr lang="en-US" altLang="zh-CN" sz="2400" b="1">
                <a:latin typeface="宋体" pitchFamily="2" charset="-122"/>
              </a:rPr>
              <a:t>2</a:t>
            </a:r>
            <a:r>
              <a:rPr lang="zh-CN" altLang="en-US" sz="2400" b="1">
                <a:latin typeface="宋体" pitchFamily="2" charset="-122"/>
              </a:rPr>
              <a:t>）省写：</a:t>
            </a:r>
            <a:r>
              <a:rPr lang="en-US" altLang="zh-CN" sz="1600">
                <a:latin typeface="宋体" pitchFamily="2" charset="-122"/>
              </a:rPr>
              <a:t>Abbreviation</a:t>
            </a:r>
            <a:endParaRPr lang="zh-CN" altLang="en-US" sz="1600">
              <a:latin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 nodeType="clickPar">
                      <p:stCondLst>
                        <p:cond delay="indefinite"/>
                      </p:stCondLst>
                      <p:childTnLst>
                        <p:par>
                          <p:cTn id="7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 nodeType="clickPar">
                      <p:stCondLst>
                        <p:cond delay="indefinite"/>
                      </p:stCondLst>
                      <p:childTnLst>
                        <p:par>
                          <p:cTn id="7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3" grpId="0"/>
      <p:bldP spid="24" grpId="0"/>
      <p:bldP spid="25" grpId="0"/>
      <p:bldP spid="26" grpId="0"/>
      <p:bldP spid="2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730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3731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汉字的笔画</a:t>
            </a:r>
            <a:r>
              <a:rPr lang="zh-CN" altLang="en-US" sz="2800" b="1" dirty="0">
                <a:latin typeface="+mn-ea"/>
                <a:ea typeface="+mn-ea"/>
              </a:rPr>
              <a:t>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</a:t>
            </a:r>
            <a:r>
              <a:rPr lang="en-US" altLang="zh-CN" dirty="0">
                <a:latin typeface="+mn-ea"/>
                <a:ea typeface="+mn-ea"/>
              </a:rPr>
              <a:t>Strokes of Chinese Characters(1)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47713" y="1651000"/>
          <a:ext cx="10945812" cy="412591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6486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122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9849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58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笔画名称 </a:t>
                      </a:r>
                      <a:r>
                        <a:rPr lang="en-US" altLang="zh-CN" sz="2400" b="1" i="0" dirty="0">
                          <a:latin typeface="Bradley Hand ITC" pitchFamily="66" charset="0"/>
                        </a:rPr>
                        <a:t>Stroke</a:t>
                      </a:r>
                      <a:endParaRPr lang="zh-CN" altLang="en-US" sz="2400" b="1" i="0" dirty="0">
                        <a:latin typeface="Bradley Hand ITC" pitchFamily="66" charset="0"/>
                      </a:endParaRPr>
                    </a:p>
                  </a:txBody>
                  <a:tcPr marL="123140" marR="123140" marT="61577" marB="6157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运笔方向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Direction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0" marR="123140" marT="61577" marB="6157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0" marR="123140" marT="61577" marB="6157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16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/>
                        <a:t>             横折</a:t>
                      </a:r>
                      <a:r>
                        <a:rPr lang="zh-CN" altLang="en-US" sz="2400" dirty="0"/>
                        <a:t>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hénɡzhé</a:t>
                      </a:r>
                      <a:endParaRPr lang="en-US" altLang="zh-CN" sz="24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algn="ctr"/>
                      <a:r>
                        <a:rPr lang="en-US" altLang="zh-CN" sz="2400" dirty="0"/>
                        <a:t>             horizontal-</a:t>
                      </a:r>
                      <a:r>
                        <a:rPr lang="en-US" altLang="zh-CN" sz="2400" dirty="0" err="1"/>
                        <a:t>turing</a:t>
                      </a:r>
                      <a:endParaRPr lang="zh-CN" altLang="en-US" sz="2400" dirty="0"/>
                    </a:p>
                  </a:txBody>
                  <a:tcPr marL="123140" marR="123140" marT="61577" marB="615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0" marR="123140" marT="61577" marB="6157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口</a:t>
                      </a: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楷体" pitchFamily="49" charset="-122"/>
                          <a:ea typeface="楷体" pitchFamily="49" charset="-122"/>
                        </a:rPr>
                        <a:t>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Times New Roman" pitchFamily="18" charset="0"/>
                        </a:rPr>
                        <a:t>kǒu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mouth</a:t>
                      </a: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日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SimSun-ExtB" pitchFamily="49" charset="-122"/>
                          <a:ea typeface="SimSun-ExtB" pitchFamily="49" charset="-122"/>
                          <a:cs typeface="+mn-cs"/>
                          <a:sym typeface="Times New Roman" pitchFamily="18" charset="0"/>
                        </a:rPr>
                        <a:t>rì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baseline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sun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0" marR="123140" marT="61577" marB="615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85">
                <a:tc>
                  <a:txBody>
                    <a:bodyPr/>
                    <a:lstStyle/>
                    <a:p>
                      <a:pPr algn="l"/>
                      <a:r>
                        <a:rPr lang="zh-CN" altLang="en-US" sz="2400" b="1" dirty="0"/>
                        <a:t>                竖折   </a:t>
                      </a:r>
                      <a:r>
                        <a:rPr lang="zh-CN" altLang="en-US" sz="2400" b="0" baseline="0" dirty="0"/>
                        <a:t>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shùzhé</a:t>
                      </a:r>
                      <a:endParaRPr lang="en-US" altLang="zh-CN" sz="24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algn="l"/>
                      <a:r>
                        <a:rPr lang="en-US" altLang="zh-CN" sz="2400" b="0" dirty="0">
                          <a:latin typeface="+mn-lt"/>
                          <a:ea typeface="GB Pinyinok-D" pitchFamily="2" charset="-122"/>
                        </a:rPr>
                        <a:t>                 vertical-</a:t>
                      </a:r>
                      <a:r>
                        <a:rPr lang="en-US" altLang="zh-CN" sz="2400" b="0" dirty="0" err="1">
                          <a:latin typeface="+mn-lt"/>
                          <a:ea typeface="GB Pinyinok-D" pitchFamily="2" charset="-122"/>
                        </a:rPr>
                        <a:t>turing</a:t>
                      </a:r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0" marR="123140" marT="61577" marB="615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0" marR="123140" marT="61577" marB="6157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山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Times New Roman" pitchFamily="18" charset="0"/>
                        </a:rPr>
                        <a:t>shān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/>
                        <a:t>mountain</a:t>
                      </a:r>
                    </a:p>
                    <a:p>
                      <a:r>
                        <a:rPr lang="zh-CN" altLang="en-US" sz="2400" b="1" baseline="0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出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SimSun-ExtB" pitchFamily="49" charset="-122"/>
                          <a:ea typeface="SimSun-ExtB" pitchFamily="49" charset="-122"/>
                          <a:cs typeface="+mn-cs"/>
                          <a:sym typeface="Times New Roman" pitchFamily="18" charset="0"/>
                        </a:rPr>
                        <a:t>chū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aseline="0" dirty="0"/>
                        <a:t>to come/get out</a:t>
                      </a:r>
                      <a:endParaRPr lang="zh-CN" altLang="en-US" sz="2400" dirty="0"/>
                    </a:p>
                  </a:txBody>
                  <a:tcPr marL="123140" marR="123140" marT="61577" marB="615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220501"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               </a:t>
                      </a:r>
                      <a:r>
                        <a:rPr lang="zh-CN" altLang="en-US" sz="2400" baseline="0" dirty="0"/>
                        <a:t> </a:t>
                      </a:r>
                      <a:r>
                        <a:rPr lang="zh-CN" altLang="en-US" sz="2400" b="1" baseline="0" dirty="0"/>
                        <a:t>竖钩</a:t>
                      </a:r>
                      <a:r>
                        <a:rPr lang="zh-CN" altLang="en-US" sz="2400" b="1" dirty="0"/>
                        <a:t>    </a:t>
                      </a:r>
                      <a:r>
                        <a:rPr lang="en-US" altLang="zh-CN" sz="2400" b="1" dirty="0" err="1">
                          <a:latin typeface="GB Pinyinok-D" pitchFamily="2" charset="-122"/>
                          <a:ea typeface="GB Pinyinok-D" pitchFamily="2" charset="-122"/>
                        </a:rPr>
                        <a:t>shùɡōu</a:t>
                      </a:r>
                      <a:endParaRPr lang="en-US" altLang="zh-CN" sz="2400" b="1" dirty="0"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r>
                        <a:rPr lang="en-US" altLang="zh-CN" sz="2400" dirty="0"/>
                        <a:t>                 vertical</a:t>
                      </a:r>
                      <a:r>
                        <a:rPr lang="en-US" altLang="zh-CN" sz="2400" baseline="0" dirty="0"/>
                        <a:t> hook</a:t>
                      </a:r>
                      <a:endParaRPr lang="zh-CN" altLang="en-US" sz="2400" dirty="0"/>
                    </a:p>
                  </a:txBody>
                  <a:tcPr marL="123140" marR="123140" marT="61577" marB="615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zh-CN" altLang="en-US" sz="2400" dirty="0"/>
                    </a:p>
                  </a:txBody>
                  <a:tcPr marL="123140" marR="123140" marT="61577" marB="61577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丁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Times New Roman" pitchFamily="18" charset="0"/>
                        </a:rPr>
                        <a:t>dīnɡ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dirty="0" err="1"/>
                        <a:t>man,member</a:t>
                      </a:r>
                      <a:r>
                        <a:rPr lang="en-US" altLang="zh-CN" sz="2400" dirty="0"/>
                        <a:t> of    </a:t>
                      </a:r>
                    </a:p>
                    <a:p>
                      <a:r>
                        <a:rPr lang="en-US" altLang="zh-CN" sz="2400" dirty="0"/>
                        <a:t>                        a family</a:t>
                      </a:r>
                    </a:p>
                    <a:p>
                      <a:pPr algn="l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新魏" pitchFamily="2" charset="-122"/>
                          <a:ea typeface="华文新魏" pitchFamily="2" charset="-122"/>
                        </a:rPr>
                        <a:t>小     </a:t>
                      </a:r>
                      <a:r>
                        <a:rPr lang="en-US" altLang="zh-CN" sz="2400" b="1" kern="1200" dirty="0" err="1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  <a:sym typeface="Times New Roman" pitchFamily="18" charset="0"/>
                        </a:rPr>
                        <a:t>xiǎo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1" baseline="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 err="1"/>
                        <a:t>small,little</a:t>
                      </a:r>
                      <a:endParaRPr lang="zh-CN" altLang="en-US" sz="2400" dirty="0"/>
                    </a:p>
                  </a:txBody>
                  <a:tcPr marL="123140" marR="123140" marT="61577" marB="61577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pSp>
        <p:nvGrpSpPr>
          <p:cNvPr id="73755" name="组合 26"/>
          <p:cNvGrpSpPr>
            <a:grpSpLocks/>
          </p:cNvGrpSpPr>
          <p:nvPr/>
        </p:nvGrpSpPr>
        <p:grpSpPr bwMode="auto">
          <a:xfrm>
            <a:off x="1184275" y="2527300"/>
            <a:ext cx="414338" cy="2951163"/>
            <a:chOff x="1184815" y="2527907"/>
            <a:chExt cx="413318" cy="2950291"/>
          </a:xfrm>
        </p:grpSpPr>
        <p:sp>
          <p:nvSpPr>
            <p:cNvPr id="73762" name="Freeform 48"/>
            <p:cNvSpPr>
              <a:spLocks/>
            </p:cNvSpPr>
            <p:nvPr/>
          </p:nvSpPr>
          <p:spPr bwMode="auto">
            <a:xfrm>
              <a:off x="1279474" y="5010198"/>
              <a:ext cx="108000" cy="468000"/>
            </a:xfrm>
            <a:custGeom>
              <a:avLst/>
              <a:gdLst>
                <a:gd name="T0" fmla="*/ 2147483647 w 207"/>
                <a:gd name="T1" fmla="*/ 2147483647 h 756"/>
                <a:gd name="T2" fmla="*/ 2147483647 w 207"/>
                <a:gd name="T3" fmla="*/ 2147483647 h 756"/>
                <a:gd name="T4" fmla="*/ 2147483647 w 207"/>
                <a:gd name="T5" fmla="*/ 2147483647 h 756"/>
                <a:gd name="T6" fmla="*/ 0 w 207"/>
                <a:gd name="T7" fmla="*/ 2147483647 h 756"/>
                <a:gd name="T8" fmla="*/ 2147483647 w 207"/>
                <a:gd name="T9" fmla="*/ 2147483647 h 756"/>
                <a:gd name="T10" fmla="*/ 2147483647 w 207"/>
                <a:gd name="T11" fmla="*/ 2147483647 h 756"/>
                <a:gd name="T12" fmla="*/ 2147483647 w 207"/>
                <a:gd name="T13" fmla="*/ 2147483647 h 756"/>
                <a:gd name="T14" fmla="*/ 2147483647 w 207"/>
                <a:gd name="T15" fmla="*/ 2147483647 h 756"/>
                <a:gd name="T16" fmla="*/ 2147483647 w 207"/>
                <a:gd name="T17" fmla="*/ 2147483647 h 756"/>
                <a:gd name="T18" fmla="*/ 2147483647 w 207"/>
                <a:gd name="T19" fmla="*/ 2147483647 h 756"/>
                <a:gd name="T20" fmla="*/ 2147483647 w 207"/>
                <a:gd name="T21" fmla="*/ 2147483647 h 756"/>
                <a:gd name="T22" fmla="*/ 2147483647 w 207"/>
                <a:gd name="T23" fmla="*/ 2147483647 h 756"/>
                <a:gd name="T24" fmla="*/ 2147483647 w 207"/>
                <a:gd name="T25" fmla="*/ 2147483647 h 756"/>
                <a:gd name="T26" fmla="*/ 2147483647 w 207"/>
                <a:gd name="T27" fmla="*/ 2147483647 h 756"/>
                <a:gd name="T28" fmla="*/ 2147483647 w 207"/>
                <a:gd name="T29" fmla="*/ 2147483647 h 756"/>
                <a:gd name="T30" fmla="*/ 2147483647 w 207"/>
                <a:gd name="T31" fmla="*/ 2147483647 h 756"/>
                <a:gd name="T32" fmla="*/ 2147483647 w 207"/>
                <a:gd name="T33" fmla="*/ 2147483647 h 756"/>
                <a:gd name="T34" fmla="*/ 2147483647 w 207"/>
                <a:gd name="T35" fmla="*/ 2147483647 h 756"/>
                <a:gd name="T36" fmla="*/ 2147483647 w 207"/>
                <a:gd name="T37" fmla="*/ 2147483647 h 756"/>
                <a:gd name="T38" fmla="*/ 2147483647 w 207"/>
                <a:gd name="T39" fmla="*/ 2147483647 h 756"/>
                <a:gd name="T40" fmla="*/ 2147483647 w 207"/>
                <a:gd name="T41" fmla="*/ 0 h 756"/>
                <a:gd name="T42" fmla="*/ 2147483647 w 207"/>
                <a:gd name="T43" fmla="*/ 0 h 756"/>
                <a:gd name="T44" fmla="*/ 2147483647 w 207"/>
                <a:gd name="T45" fmla="*/ 2147483647 h 756"/>
                <a:gd name="T46" fmla="*/ 2147483647 w 207"/>
                <a:gd name="T47" fmla="*/ 2147483647 h 756"/>
                <a:gd name="T48" fmla="*/ 2147483647 w 207"/>
                <a:gd name="T49" fmla="*/ 2147483647 h 756"/>
                <a:gd name="T50" fmla="*/ 2147483647 w 207"/>
                <a:gd name="T51" fmla="*/ 2147483647 h 756"/>
                <a:gd name="T52" fmla="*/ 2147483647 w 207"/>
                <a:gd name="T53" fmla="*/ 2147483647 h 756"/>
                <a:gd name="T54" fmla="*/ 2147483647 w 207"/>
                <a:gd name="T55" fmla="*/ 2147483647 h 756"/>
                <a:gd name="T56" fmla="*/ 2147483647 w 207"/>
                <a:gd name="T57" fmla="*/ 2147483647 h 756"/>
                <a:gd name="T58" fmla="*/ 2147483647 w 207"/>
                <a:gd name="T59" fmla="*/ 2147483647 h 756"/>
                <a:gd name="T60" fmla="*/ 2147483647 w 207"/>
                <a:gd name="T61" fmla="*/ 2147483647 h 756"/>
                <a:gd name="T62" fmla="*/ 2147483647 w 207"/>
                <a:gd name="T63" fmla="*/ 2147483647 h 756"/>
                <a:gd name="T64" fmla="*/ 2147483647 w 207"/>
                <a:gd name="T65" fmla="*/ 2147483647 h 756"/>
                <a:gd name="T66" fmla="*/ 2147483647 w 207"/>
                <a:gd name="T67" fmla="*/ 2147483647 h 756"/>
                <a:gd name="T68" fmla="*/ 2147483647 w 207"/>
                <a:gd name="T69" fmla="*/ 2147483647 h 756"/>
                <a:gd name="T70" fmla="*/ 2147483647 w 207"/>
                <a:gd name="T71" fmla="*/ 2147483647 h 756"/>
                <a:gd name="T72" fmla="*/ 2147483647 w 207"/>
                <a:gd name="T73" fmla="*/ 2147483647 h 756"/>
                <a:gd name="T74" fmla="*/ 2147483647 w 207"/>
                <a:gd name="T75" fmla="*/ 2147483647 h 756"/>
                <a:gd name="T76" fmla="*/ 2147483647 w 207"/>
                <a:gd name="T77" fmla="*/ 2147483647 h 756"/>
                <a:gd name="T78" fmla="*/ 2147483647 w 207"/>
                <a:gd name="T79" fmla="*/ 2147483647 h 756"/>
                <a:gd name="T80" fmla="*/ 2147483647 w 207"/>
                <a:gd name="T81" fmla="*/ 2147483647 h 756"/>
                <a:gd name="T82" fmla="*/ 2147483647 w 207"/>
                <a:gd name="T83" fmla="*/ 2147483647 h 756"/>
                <a:gd name="T84" fmla="*/ 2147483647 w 207"/>
                <a:gd name="T85" fmla="*/ 2147483647 h 756"/>
                <a:gd name="T86" fmla="*/ 2147483647 w 207"/>
                <a:gd name="T87" fmla="*/ 2147483647 h 75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w 207"/>
                <a:gd name="T133" fmla="*/ 0 h 756"/>
                <a:gd name="T134" fmla="*/ 207 w 207"/>
                <a:gd name="T135" fmla="*/ 756 h 756"/>
              </a:gdLst>
              <a:ahLst/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T132" t="T133" r="T134" b="T135"/>
              <a:pathLst>
                <a:path w="207" h="756">
                  <a:moveTo>
                    <a:pt x="103" y="724"/>
                  </a:moveTo>
                  <a:lnTo>
                    <a:pt x="95" y="708"/>
                  </a:lnTo>
                  <a:lnTo>
                    <a:pt x="87" y="692"/>
                  </a:lnTo>
                  <a:lnTo>
                    <a:pt x="72" y="668"/>
                  </a:lnTo>
                  <a:lnTo>
                    <a:pt x="48" y="645"/>
                  </a:lnTo>
                  <a:lnTo>
                    <a:pt x="24" y="629"/>
                  </a:lnTo>
                  <a:lnTo>
                    <a:pt x="8" y="613"/>
                  </a:lnTo>
                  <a:lnTo>
                    <a:pt x="0" y="605"/>
                  </a:lnTo>
                  <a:lnTo>
                    <a:pt x="0" y="597"/>
                  </a:lnTo>
                  <a:lnTo>
                    <a:pt x="8" y="597"/>
                  </a:lnTo>
                  <a:lnTo>
                    <a:pt x="16" y="597"/>
                  </a:lnTo>
                  <a:lnTo>
                    <a:pt x="32" y="605"/>
                  </a:lnTo>
                  <a:lnTo>
                    <a:pt x="56" y="605"/>
                  </a:lnTo>
                  <a:lnTo>
                    <a:pt x="80" y="613"/>
                  </a:lnTo>
                  <a:lnTo>
                    <a:pt x="95" y="621"/>
                  </a:lnTo>
                  <a:lnTo>
                    <a:pt x="111" y="621"/>
                  </a:lnTo>
                  <a:lnTo>
                    <a:pt x="119" y="621"/>
                  </a:lnTo>
                  <a:lnTo>
                    <a:pt x="119" y="613"/>
                  </a:lnTo>
                  <a:lnTo>
                    <a:pt x="127" y="597"/>
                  </a:lnTo>
                  <a:lnTo>
                    <a:pt x="127" y="589"/>
                  </a:lnTo>
                  <a:lnTo>
                    <a:pt x="127" y="565"/>
                  </a:lnTo>
                  <a:lnTo>
                    <a:pt x="127" y="549"/>
                  </a:lnTo>
                  <a:lnTo>
                    <a:pt x="127" y="525"/>
                  </a:lnTo>
                  <a:lnTo>
                    <a:pt x="135" y="493"/>
                  </a:lnTo>
                  <a:lnTo>
                    <a:pt x="135" y="374"/>
                  </a:lnTo>
                  <a:lnTo>
                    <a:pt x="135" y="255"/>
                  </a:lnTo>
                  <a:lnTo>
                    <a:pt x="135" y="207"/>
                  </a:lnTo>
                  <a:lnTo>
                    <a:pt x="135" y="183"/>
                  </a:lnTo>
                  <a:lnTo>
                    <a:pt x="135" y="159"/>
                  </a:lnTo>
                  <a:lnTo>
                    <a:pt x="135" y="135"/>
                  </a:lnTo>
                  <a:lnTo>
                    <a:pt x="127" y="119"/>
                  </a:lnTo>
                  <a:lnTo>
                    <a:pt x="127" y="103"/>
                  </a:lnTo>
                  <a:lnTo>
                    <a:pt x="127" y="88"/>
                  </a:lnTo>
                  <a:lnTo>
                    <a:pt x="127" y="64"/>
                  </a:lnTo>
                  <a:lnTo>
                    <a:pt x="119" y="48"/>
                  </a:lnTo>
                  <a:lnTo>
                    <a:pt x="119" y="32"/>
                  </a:lnTo>
                  <a:lnTo>
                    <a:pt x="111" y="24"/>
                  </a:lnTo>
                  <a:lnTo>
                    <a:pt x="103" y="16"/>
                  </a:lnTo>
                  <a:lnTo>
                    <a:pt x="103" y="8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27" y="0"/>
                  </a:lnTo>
                  <a:lnTo>
                    <a:pt x="143" y="0"/>
                  </a:lnTo>
                  <a:lnTo>
                    <a:pt x="167" y="8"/>
                  </a:lnTo>
                  <a:lnTo>
                    <a:pt x="183" y="16"/>
                  </a:lnTo>
                  <a:lnTo>
                    <a:pt x="199" y="24"/>
                  </a:lnTo>
                  <a:lnTo>
                    <a:pt x="207" y="32"/>
                  </a:lnTo>
                  <a:lnTo>
                    <a:pt x="207" y="40"/>
                  </a:lnTo>
                  <a:lnTo>
                    <a:pt x="207" y="48"/>
                  </a:lnTo>
                  <a:lnTo>
                    <a:pt x="207" y="64"/>
                  </a:lnTo>
                  <a:lnTo>
                    <a:pt x="199" y="80"/>
                  </a:lnTo>
                  <a:lnTo>
                    <a:pt x="199" y="88"/>
                  </a:lnTo>
                  <a:lnTo>
                    <a:pt x="199" y="103"/>
                  </a:lnTo>
                  <a:lnTo>
                    <a:pt x="191" y="119"/>
                  </a:lnTo>
                  <a:lnTo>
                    <a:pt x="191" y="127"/>
                  </a:lnTo>
                  <a:lnTo>
                    <a:pt x="191" y="151"/>
                  </a:lnTo>
                  <a:lnTo>
                    <a:pt x="191" y="175"/>
                  </a:lnTo>
                  <a:lnTo>
                    <a:pt x="191" y="199"/>
                  </a:lnTo>
                  <a:lnTo>
                    <a:pt x="191" y="231"/>
                  </a:lnTo>
                  <a:lnTo>
                    <a:pt x="191" y="271"/>
                  </a:lnTo>
                  <a:lnTo>
                    <a:pt x="191" y="310"/>
                  </a:lnTo>
                  <a:lnTo>
                    <a:pt x="191" y="350"/>
                  </a:lnTo>
                  <a:lnTo>
                    <a:pt x="191" y="390"/>
                  </a:lnTo>
                  <a:lnTo>
                    <a:pt x="191" y="422"/>
                  </a:lnTo>
                  <a:lnTo>
                    <a:pt x="191" y="454"/>
                  </a:lnTo>
                  <a:lnTo>
                    <a:pt x="191" y="485"/>
                  </a:lnTo>
                  <a:lnTo>
                    <a:pt x="191" y="509"/>
                  </a:lnTo>
                  <a:lnTo>
                    <a:pt x="191" y="533"/>
                  </a:lnTo>
                  <a:lnTo>
                    <a:pt x="199" y="549"/>
                  </a:lnTo>
                  <a:lnTo>
                    <a:pt x="199" y="581"/>
                  </a:lnTo>
                  <a:lnTo>
                    <a:pt x="199" y="613"/>
                  </a:lnTo>
                  <a:lnTo>
                    <a:pt x="191" y="637"/>
                  </a:lnTo>
                  <a:lnTo>
                    <a:pt x="191" y="668"/>
                  </a:lnTo>
                  <a:lnTo>
                    <a:pt x="183" y="692"/>
                  </a:lnTo>
                  <a:lnTo>
                    <a:pt x="175" y="708"/>
                  </a:lnTo>
                  <a:lnTo>
                    <a:pt x="167" y="724"/>
                  </a:lnTo>
                  <a:lnTo>
                    <a:pt x="159" y="740"/>
                  </a:lnTo>
                  <a:lnTo>
                    <a:pt x="143" y="748"/>
                  </a:lnTo>
                  <a:lnTo>
                    <a:pt x="135" y="748"/>
                  </a:lnTo>
                  <a:lnTo>
                    <a:pt x="127" y="756"/>
                  </a:lnTo>
                  <a:lnTo>
                    <a:pt x="119" y="756"/>
                  </a:lnTo>
                  <a:lnTo>
                    <a:pt x="111" y="748"/>
                  </a:lnTo>
                  <a:lnTo>
                    <a:pt x="111" y="740"/>
                  </a:lnTo>
                  <a:lnTo>
                    <a:pt x="103" y="724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3763" name="Freeform 39"/>
            <p:cNvSpPr>
              <a:spLocks/>
            </p:cNvSpPr>
            <p:nvPr/>
          </p:nvSpPr>
          <p:spPr bwMode="auto">
            <a:xfrm>
              <a:off x="1184815" y="2527907"/>
              <a:ext cx="324000" cy="324000"/>
            </a:xfrm>
            <a:custGeom>
              <a:avLst/>
              <a:gdLst>
                <a:gd name="T0" fmla="*/ 2147483647 w 684"/>
                <a:gd name="T1" fmla="*/ 2147483647 h 611"/>
                <a:gd name="T2" fmla="*/ 2147483647 w 684"/>
                <a:gd name="T3" fmla="*/ 2147483647 h 611"/>
                <a:gd name="T4" fmla="*/ 2147483647 w 684"/>
                <a:gd name="T5" fmla="*/ 2147483647 h 611"/>
                <a:gd name="T6" fmla="*/ 2147483647 w 684"/>
                <a:gd name="T7" fmla="*/ 2147483647 h 611"/>
                <a:gd name="T8" fmla="*/ 2147483647 w 684"/>
                <a:gd name="T9" fmla="*/ 2147483647 h 611"/>
                <a:gd name="T10" fmla="*/ 2147483647 w 684"/>
                <a:gd name="T11" fmla="*/ 2147483647 h 611"/>
                <a:gd name="T12" fmla="*/ 2147483647 w 684"/>
                <a:gd name="T13" fmla="*/ 2147483647 h 611"/>
                <a:gd name="T14" fmla="*/ 2147483647 w 684"/>
                <a:gd name="T15" fmla="*/ 2147483647 h 611"/>
                <a:gd name="T16" fmla="*/ 2147483647 w 684"/>
                <a:gd name="T17" fmla="*/ 2147483647 h 611"/>
                <a:gd name="T18" fmla="*/ 2147483647 w 684"/>
                <a:gd name="T19" fmla="*/ 2147483647 h 611"/>
                <a:gd name="T20" fmla="*/ 2147483647 w 684"/>
                <a:gd name="T21" fmla="*/ 2147483647 h 611"/>
                <a:gd name="T22" fmla="*/ 2147483647 w 684"/>
                <a:gd name="T23" fmla="*/ 2147483647 h 611"/>
                <a:gd name="T24" fmla="*/ 2147483647 w 684"/>
                <a:gd name="T25" fmla="*/ 2147483647 h 611"/>
                <a:gd name="T26" fmla="*/ 2147483647 w 684"/>
                <a:gd name="T27" fmla="*/ 2147483647 h 611"/>
                <a:gd name="T28" fmla="*/ 2147483647 w 684"/>
                <a:gd name="T29" fmla="*/ 2147483647 h 611"/>
                <a:gd name="T30" fmla="*/ 2147483647 w 684"/>
                <a:gd name="T31" fmla="*/ 2147483647 h 611"/>
                <a:gd name="T32" fmla="*/ 2147483647 w 684"/>
                <a:gd name="T33" fmla="*/ 2147483647 h 611"/>
                <a:gd name="T34" fmla="*/ 0 w 684"/>
                <a:gd name="T35" fmla="*/ 2147483647 h 611"/>
                <a:gd name="T36" fmla="*/ 2147483647 w 684"/>
                <a:gd name="T37" fmla="*/ 2147483647 h 611"/>
                <a:gd name="T38" fmla="*/ 2147483647 w 684"/>
                <a:gd name="T39" fmla="*/ 2147483647 h 611"/>
                <a:gd name="T40" fmla="*/ 2147483647 w 684"/>
                <a:gd name="T41" fmla="*/ 2147483647 h 611"/>
                <a:gd name="T42" fmla="*/ 2147483647 w 684"/>
                <a:gd name="T43" fmla="*/ 2147483647 h 611"/>
                <a:gd name="T44" fmla="*/ 2147483647 w 684"/>
                <a:gd name="T45" fmla="*/ 2147483647 h 611"/>
                <a:gd name="T46" fmla="*/ 2147483647 w 684"/>
                <a:gd name="T47" fmla="*/ 2147483647 h 611"/>
                <a:gd name="T48" fmla="*/ 2147483647 w 684"/>
                <a:gd name="T49" fmla="*/ 2147483647 h 611"/>
                <a:gd name="T50" fmla="*/ 2147483647 w 684"/>
                <a:gd name="T51" fmla="*/ 2147483647 h 611"/>
                <a:gd name="T52" fmla="*/ 2147483647 w 684"/>
                <a:gd name="T53" fmla="*/ 2147483647 h 611"/>
                <a:gd name="T54" fmla="*/ 2147483647 w 684"/>
                <a:gd name="T55" fmla="*/ 2147483647 h 611"/>
                <a:gd name="T56" fmla="*/ 2147483647 w 684"/>
                <a:gd name="T57" fmla="*/ 2147483647 h 611"/>
                <a:gd name="T58" fmla="*/ 2147483647 w 684"/>
                <a:gd name="T59" fmla="*/ 2147483647 h 611"/>
                <a:gd name="T60" fmla="*/ 2147483647 w 684"/>
                <a:gd name="T61" fmla="*/ 2147483647 h 611"/>
                <a:gd name="T62" fmla="*/ 2147483647 w 684"/>
                <a:gd name="T63" fmla="*/ 2147483647 h 611"/>
                <a:gd name="T64" fmla="*/ 2147483647 w 684"/>
                <a:gd name="T65" fmla="*/ 2147483647 h 611"/>
                <a:gd name="T66" fmla="*/ 2147483647 w 684"/>
                <a:gd name="T67" fmla="*/ 2147483647 h 611"/>
                <a:gd name="T68" fmla="*/ 2147483647 w 684"/>
                <a:gd name="T69" fmla="*/ 2147483647 h 611"/>
                <a:gd name="T70" fmla="*/ 2147483647 w 684"/>
                <a:gd name="T71" fmla="*/ 2147483647 h 611"/>
                <a:gd name="T72" fmla="*/ 2147483647 w 684"/>
                <a:gd name="T73" fmla="*/ 2147483647 h 611"/>
                <a:gd name="T74" fmla="*/ 2147483647 w 684"/>
                <a:gd name="T75" fmla="*/ 2147483647 h 611"/>
                <a:gd name="T76" fmla="*/ 2147483647 w 684"/>
                <a:gd name="T77" fmla="*/ 2147483647 h 611"/>
                <a:gd name="T78" fmla="*/ 2147483647 w 684"/>
                <a:gd name="T79" fmla="*/ 2147483647 h 611"/>
                <a:gd name="T80" fmla="*/ 2147483647 w 684"/>
                <a:gd name="T81" fmla="*/ 2147483647 h 611"/>
                <a:gd name="T82" fmla="*/ 2147483647 w 684"/>
                <a:gd name="T83" fmla="*/ 2147483647 h 611"/>
                <a:gd name="T84" fmla="*/ 2147483647 w 684"/>
                <a:gd name="T85" fmla="*/ 2147483647 h 611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684"/>
                <a:gd name="T130" fmla="*/ 0 h 611"/>
                <a:gd name="T131" fmla="*/ 684 w 684"/>
                <a:gd name="T132" fmla="*/ 611 h 611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684" h="611">
                  <a:moveTo>
                    <a:pt x="533" y="611"/>
                  </a:moveTo>
                  <a:lnTo>
                    <a:pt x="453" y="611"/>
                  </a:lnTo>
                  <a:lnTo>
                    <a:pt x="461" y="579"/>
                  </a:lnTo>
                  <a:lnTo>
                    <a:pt x="469" y="548"/>
                  </a:lnTo>
                  <a:lnTo>
                    <a:pt x="477" y="516"/>
                  </a:lnTo>
                  <a:lnTo>
                    <a:pt x="485" y="476"/>
                  </a:lnTo>
                  <a:lnTo>
                    <a:pt x="501" y="397"/>
                  </a:lnTo>
                  <a:lnTo>
                    <a:pt x="509" y="318"/>
                  </a:lnTo>
                  <a:lnTo>
                    <a:pt x="517" y="270"/>
                  </a:lnTo>
                  <a:lnTo>
                    <a:pt x="517" y="238"/>
                  </a:lnTo>
                  <a:lnTo>
                    <a:pt x="525" y="206"/>
                  </a:lnTo>
                  <a:lnTo>
                    <a:pt x="525" y="175"/>
                  </a:lnTo>
                  <a:lnTo>
                    <a:pt x="525" y="159"/>
                  </a:lnTo>
                  <a:lnTo>
                    <a:pt x="525" y="143"/>
                  </a:lnTo>
                  <a:lnTo>
                    <a:pt x="525" y="127"/>
                  </a:lnTo>
                  <a:lnTo>
                    <a:pt x="525" y="119"/>
                  </a:lnTo>
                  <a:lnTo>
                    <a:pt x="517" y="119"/>
                  </a:lnTo>
                  <a:lnTo>
                    <a:pt x="501" y="111"/>
                  </a:lnTo>
                  <a:lnTo>
                    <a:pt x="485" y="111"/>
                  </a:lnTo>
                  <a:lnTo>
                    <a:pt x="461" y="111"/>
                  </a:lnTo>
                  <a:lnTo>
                    <a:pt x="453" y="111"/>
                  </a:lnTo>
                  <a:lnTo>
                    <a:pt x="429" y="111"/>
                  </a:lnTo>
                  <a:lnTo>
                    <a:pt x="413" y="111"/>
                  </a:lnTo>
                  <a:lnTo>
                    <a:pt x="390" y="111"/>
                  </a:lnTo>
                  <a:lnTo>
                    <a:pt x="358" y="119"/>
                  </a:lnTo>
                  <a:lnTo>
                    <a:pt x="326" y="119"/>
                  </a:lnTo>
                  <a:lnTo>
                    <a:pt x="286" y="127"/>
                  </a:lnTo>
                  <a:lnTo>
                    <a:pt x="246" y="135"/>
                  </a:lnTo>
                  <a:lnTo>
                    <a:pt x="207" y="135"/>
                  </a:lnTo>
                  <a:lnTo>
                    <a:pt x="167" y="143"/>
                  </a:lnTo>
                  <a:lnTo>
                    <a:pt x="135" y="143"/>
                  </a:lnTo>
                  <a:lnTo>
                    <a:pt x="103" y="151"/>
                  </a:lnTo>
                  <a:lnTo>
                    <a:pt x="71" y="151"/>
                  </a:lnTo>
                  <a:lnTo>
                    <a:pt x="39" y="151"/>
                  </a:lnTo>
                  <a:lnTo>
                    <a:pt x="16" y="151"/>
                  </a:lnTo>
                  <a:lnTo>
                    <a:pt x="0" y="151"/>
                  </a:lnTo>
                  <a:lnTo>
                    <a:pt x="0" y="103"/>
                  </a:lnTo>
                  <a:lnTo>
                    <a:pt x="63" y="103"/>
                  </a:lnTo>
                  <a:lnTo>
                    <a:pt x="127" y="95"/>
                  </a:lnTo>
                  <a:lnTo>
                    <a:pt x="191" y="95"/>
                  </a:lnTo>
                  <a:lnTo>
                    <a:pt x="246" y="79"/>
                  </a:lnTo>
                  <a:lnTo>
                    <a:pt x="302" y="71"/>
                  </a:lnTo>
                  <a:lnTo>
                    <a:pt x="350" y="64"/>
                  </a:lnTo>
                  <a:lnTo>
                    <a:pt x="398" y="56"/>
                  </a:lnTo>
                  <a:lnTo>
                    <a:pt x="429" y="48"/>
                  </a:lnTo>
                  <a:lnTo>
                    <a:pt x="461" y="48"/>
                  </a:lnTo>
                  <a:lnTo>
                    <a:pt x="485" y="40"/>
                  </a:lnTo>
                  <a:lnTo>
                    <a:pt x="501" y="32"/>
                  </a:lnTo>
                  <a:lnTo>
                    <a:pt x="509" y="24"/>
                  </a:lnTo>
                  <a:lnTo>
                    <a:pt x="517" y="16"/>
                  </a:lnTo>
                  <a:lnTo>
                    <a:pt x="517" y="8"/>
                  </a:lnTo>
                  <a:lnTo>
                    <a:pt x="525" y="8"/>
                  </a:lnTo>
                  <a:lnTo>
                    <a:pt x="541" y="0"/>
                  </a:lnTo>
                  <a:lnTo>
                    <a:pt x="549" y="8"/>
                  </a:lnTo>
                  <a:lnTo>
                    <a:pt x="565" y="16"/>
                  </a:lnTo>
                  <a:lnTo>
                    <a:pt x="589" y="32"/>
                  </a:lnTo>
                  <a:lnTo>
                    <a:pt x="620" y="48"/>
                  </a:lnTo>
                  <a:lnTo>
                    <a:pt x="636" y="56"/>
                  </a:lnTo>
                  <a:lnTo>
                    <a:pt x="644" y="71"/>
                  </a:lnTo>
                  <a:lnTo>
                    <a:pt x="660" y="79"/>
                  </a:lnTo>
                  <a:lnTo>
                    <a:pt x="668" y="87"/>
                  </a:lnTo>
                  <a:lnTo>
                    <a:pt x="676" y="95"/>
                  </a:lnTo>
                  <a:lnTo>
                    <a:pt x="684" y="103"/>
                  </a:lnTo>
                  <a:lnTo>
                    <a:pt x="684" y="111"/>
                  </a:lnTo>
                  <a:lnTo>
                    <a:pt x="676" y="119"/>
                  </a:lnTo>
                  <a:lnTo>
                    <a:pt x="676" y="127"/>
                  </a:lnTo>
                  <a:lnTo>
                    <a:pt x="668" y="135"/>
                  </a:lnTo>
                  <a:lnTo>
                    <a:pt x="652" y="143"/>
                  </a:lnTo>
                  <a:lnTo>
                    <a:pt x="644" y="143"/>
                  </a:lnTo>
                  <a:lnTo>
                    <a:pt x="644" y="151"/>
                  </a:lnTo>
                  <a:lnTo>
                    <a:pt x="636" y="167"/>
                  </a:lnTo>
                  <a:lnTo>
                    <a:pt x="636" y="175"/>
                  </a:lnTo>
                  <a:lnTo>
                    <a:pt x="628" y="198"/>
                  </a:lnTo>
                  <a:lnTo>
                    <a:pt x="620" y="214"/>
                  </a:lnTo>
                  <a:lnTo>
                    <a:pt x="612" y="238"/>
                  </a:lnTo>
                  <a:lnTo>
                    <a:pt x="604" y="270"/>
                  </a:lnTo>
                  <a:lnTo>
                    <a:pt x="596" y="302"/>
                  </a:lnTo>
                  <a:lnTo>
                    <a:pt x="589" y="333"/>
                  </a:lnTo>
                  <a:lnTo>
                    <a:pt x="581" y="373"/>
                  </a:lnTo>
                  <a:lnTo>
                    <a:pt x="573" y="413"/>
                  </a:lnTo>
                  <a:lnTo>
                    <a:pt x="565" y="452"/>
                  </a:lnTo>
                  <a:lnTo>
                    <a:pt x="557" y="500"/>
                  </a:lnTo>
                  <a:lnTo>
                    <a:pt x="541" y="556"/>
                  </a:lnTo>
                  <a:lnTo>
                    <a:pt x="533" y="611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73764" name="Freeform 78"/>
            <p:cNvSpPr>
              <a:spLocks/>
            </p:cNvSpPr>
            <p:nvPr/>
          </p:nvSpPr>
          <p:spPr bwMode="auto">
            <a:xfrm>
              <a:off x="1202133" y="3869874"/>
              <a:ext cx="396000" cy="252000"/>
            </a:xfrm>
            <a:custGeom>
              <a:avLst/>
              <a:gdLst>
                <a:gd name="T0" fmla="*/ 2147483647 w 692"/>
                <a:gd name="T1" fmla="*/ 2147483647 h 342"/>
                <a:gd name="T2" fmla="*/ 2147483647 w 692"/>
                <a:gd name="T3" fmla="*/ 2147483647 h 342"/>
                <a:gd name="T4" fmla="*/ 2147483647 w 692"/>
                <a:gd name="T5" fmla="*/ 2147483647 h 342"/>
                <a:gd name="T6" fmla="*/ 2147483647 w 692"/>
                <a:gd name="T7" fmla="*/ 2147483647 h 342"/>
                <a:gd name="T8" fmla="*/ 2147483647 w 692"/>
                <a:gd name="T9" fmla="*/ 2147483647 h 342"/>
                <a:gd name="T10" fmla="*/ 2147483647 w 692"/>
                <a:gd name="T11" fmla="*/ 2147483647 h 342"/>
                <a:gd name="T12" fmla="*/ 2147483647 w 692"/>
                <a:gd name="T13" fmla="*/ 2147483647 h 342"/>
                <a:gd name="T14" fmla="*/ 2147483647 w 692"/>
                <a:gd name="T15" fmla="*/ 2147483647 h 342"/>
                <a:gd name="T16" fmla="*/ 2147483647 w 692"/>
                <a:gd name="T17" fmla="*/ 2147483647 h 342"/>
                <a:gd name="T18" fmla="*/ 2147483647 w 692"/>
                <a:gd name="T19" fmla="*/ 2147483647 h 342"/>
                <a:gd name="T20" fmla="*/ 2147483647 w 692"/>
                <a:gd name="T21" fmla="*/ 2147483647 h 342"/>
                <a:gd name="T22" fmla="*/ 2147483647 w 692"/>
                <a:gd name="T23" fmla="*/ 2147483647 h 342"/>
                <a:gd name="T24" fmla="*/ 2147483647 w 692"/>
                <a:gd name="T25" fmla="*/ 2147483647 h 342"/>
                <a:gd name="T26" fmla="*/ 2147483647 w 692"/>
                <a:gd name="T27" fmla="*/ 2147483647 h 342"/>
                <a:gd name="T28" fmla="*/ 0 w 692"/>
                <a:gd name="T29" fmla="*/ 2147483647 h 342"/>
                <a:gd name="T30" fmla="*/ 0 w 692"/>
                <a:gd name="T31" fmla="*/ 0 h 342"/>
                <a:gd name="T32" fmla="*/ 2147483647 w 692"/>
                <a:gd name="T33" fmla="*/ 0 h 342"/>
                <a:gd name="T34" fmla="*/ 2147483647 w 692"/>
                <a:gd name="T35" fmla="*/ 2147483647 h 342"/>
                <a:gd name="T36" fmla="*/ 2147483647 w 692"/>
                <a:gd name="T37" fmla="*/ 2147483647 h 342"/>
                <a:gd name="T38" fmla="*/ 2147483647 w 692"/>
                <a:gd name="T39" fmla="*/ 2147483647 h 342"/>
                <a:gd name="T40" fmla="*/ 2147483647 w 692"/>
                <a:gd name="T41" fmla="*/ 2147483647 h 342"/>
                <a:gd name="T42" fmla="*/ 2147483647 w 692"/>
                <a:gd name="T43" fmla="*/ 2147483647 h 342"/>
                <a:gd name="T44" fmla="*/ 2147483647 w 692"/>
                <a:gd name="T45" fmla="*/ 2147483647 h 342"/>
                <a:gd name="T46" fmla="*/ 2147483647 w 692"/>
                <a:gd name="T47" fmla="*/ 2147483647 h 342"/>
                <a:gd name="T48" fmla="*/ 2147483647 w 692"/>
                <a:gd name="T49" fmla="*/ 2147483647 h 342"/>
                <a:gd name="T50" fmla="*/ 2147483647 w 692"/>
                <a:gd name="T51" fmla="*/ 2147483647 h 342"/>
                <a:gd name="T52" fmla="*/ 2147483647 w 692"/>
                <a:gd name="T53" fmla="*/ 2147483647 h 342"/>
                <a:gd name="T54" fmla="*/ 2147483647 w 692"/>
                <a:gd name="T55" fmla="*/ 2147483647 h 342"/>
                <a:gd name="T56" fmla="*/ 2147483647 w 692"/>
                <a:gd name="T57" fmla="*/ 2147483647 h 342"/>
                <a:gd name="T58" fmla="*/ 2147483647 w 692"/>
                <a:gd name="T59" fmla="*/ 2147483647 h 342"/>
                <a:gd name="T60" fmla="*/ 2147483647 w 692"/>
                <a:gd name="T61" fmla="*/ 2147483647 h 342"/>
                <a:gd name="T62" fmla="*/ 2147483647 w 692"/>
                <a:gd name="T63" fmla="*/ 2147483647 h 342"/>
                <a:gd name="T64" fmla="*/ 2147483647 w 692"/>
                <a:gd name="T65" fmla="*/ 2147483647 h 342"/>
                <a:gd name="T66" fmla="*/ 2147483647 w 692"/>
                <a:gd name="T67" fmla="*/ 2147483647 h 342"/>
                <a:gd name="T68" fmla="*/ 2147483647 w 692"/>
                <a:gd name="T69" fmla="*/ 2147483647 h 342"/>
                <a:gd name="T70" fmla="*/ 2147483647 w 692"/>
                <a:gd name="T71" fmla="*/ 2147483647 h 342"/>
                <a:gd name="T72" fmla="*/ 2147483647 w 692"/>
                <a:gd name="T73" fmla="*/ 2147483647 h 342"/>
                <a:gd name="T74" fmla="*/ 2147483647 w 692"/>
                <a:gd name="T75" fmla="*/ 2147483647 h 342"/>
                <a:gd name="T76" fmla="*/ 2147483647 w 692"/>
                <a:gd name="T77" fmla="*/ 2147483647 h 342"/>
                <a:gd name="T78" fmla="*/ 2147483647 w 692"/>
                <a:gd name="T79" fmla="*/ 2147483647 h 342"/>
                <a:gd name="T80" fmla="*/ 2147483647 w 692"/>
                <a:gd name="T81" fmla="*/ 2147483647 h 342"/>
                <a:gd name="T82" fmla="*/ 2147483647 w 692"/>
                <a:gd name="T83" fmla="*/ 2147483647 h 342"/>
                <a:gd name="T84" fmla="*/ 2147483647 w 692"/>
                <a:gd name="T85" fmla="*/ 2147483647 h 342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692"/>
                <a:gd name="T130" fmla="*/ 0 h 342"/>
                <a:gd name="T131" fmla="*/ 692 w 692"/>
                <a:gd name="T132" fmla="*/ 342 h 342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692" h="342">
                  <a:moveTo>
                    <a:pt x="95" y="318"/>
                  </a:moveTo>
                  <a:lnTo>
                    <a:pt x="80" y="326"/>
                  </a:lnTo>
                  <a:lnTo>
                    <a:pt x="72" y="334"/>
                  </a:lnTo>
                  <a:lnTo>
                    <a:pt x="64" y="334"/>
                  </a:lnTo>
                  <a:lnTo>
                    <a:pt x="56" y="342"/>
                  </a:lnTo>
                  <a:lnTo>
                    <a:pt x="48" y="334"/>
                  </a:lnTo>
                  <a:lnTo>
                    <a:pt x="40" y="334"/>
                  </a:lnTo>
                  <a:lnTo>
                    <a:pt x="32" y="326"/>
                  </a:lnTo>
                  <a:lnTo>
                    <a:pt x="24" y="318"/>
                  </a:lnTo>
                  <a:lnTo>
                    <a:pt x="16" y="302"/>
                  </a:lnTo>
                  <a:lnTo>
                    <a:pt x="16" y="295"/>
                  </a:lnTo>
                  <a:lnTo>
                    <a:pt x="8" y="287"/>
                  </a:lnTo>
                  <a:lnTo>
                    <a:pt x="8" y="279"/>
                  </a:lnTo>
                  <a:lnTo>
                    <a:pt x="8" y="271"/>
                  </a:lnTo>
                  <a:lnTo>
                    <a:pt x="16" y="263"/>
                  </a:lnTo>
                  <a:lnTo>
                    <a:pt x="24" y="255"/>
                  </a:lnTo>
                  <a:lnTo>
                    <a:pt x="32" y="247"/>
                  </a:lnTo>
                  <a:lnTo>
                    <a:pt x="40" y="231"/>
                  </a:lnTo>
                  <a:lnTo>
                    <a:pt x="40" y="215"/>
                  </a:lnTo>
                  <a:lnTo>
                    <a:pt x="40" y="199"/>
                  </a:lnTo>
                  <a:lnTo>
                    <a:pt x="48" y="159"/>
                  </a:lnTo>
                  <a:lnTo>
                    <a:pt x="40" y="119"/>
                  </a:lnTo>
                  <a:lnTo>
                    <a:pt x="40" y="104"/>
                  </a:lnTo>
                  <a:lnTo>
                    <a:pt x="32" y="80"/>
                  </a:lnTo>
                  <a:lnTo>
                    <a:pt x="24" y="56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24" y="0"/>
                  </a:lnTo>
                  <a:lnTo>
                    <a:pt x="40" y="0"/>
                  </a:lnTo>
                  <a:lnTo>
                    <a:pt x="56" y="8"/>
                  </a:lnTo>
                  <a:lnTo>
                    <a:pt x="72" y="16"/>
                  </a:lnTo>
                  <a:lnTo>
                    <a:pt x="88" y="24"/>
                  </a:lnTo>
                  <a:lnTo>
                    <a:pt x="95" y="32"/>
                  </a:lnTo>
                  <a:lnTo>
                    <a:pt x="103" y="40"/>
                  </a:lnTo>
                  <a:lnTo>
                    <a:pt x="103" y="56"/>
                  </a:lnTo>
                  <a:lnTo>
                    <a:pt x="103" y="64"/>
                  </a:lnTo>
                  <a:lnTo>
                    <a:pt x="103" y="72"/>
                  </a:lnTo>
                  <a:lnTo>
                    <a:pt x="103" y="80"/>
                  </a:lnTo>
                  <a:lnTo>
                    <a:pt x="95" y="96"/>
                  </a:lnTo>
                  <a:lnTo>
                    <a:pt x="95" y="119"/>
                  </a:lnTo>
                  <a:lnTo>
                    <a:pt x="103" y="143"/>
                  </a:lnTo>
                  <a:lnTo>
                    <a:pt x="103" y="175"/>
                  </a:lnTo>
                  <a:lnTo>
                    <a:pt x="103" y="199"/>
                  </a:lnTo>
                  <a:lnTo>
                    <a:pt x="103" y="215"/>
                  </a:lnTo>
                  <a:lnTo>
                    <a:pt x="103" y="231"/>
                  </a:lnTo>
                  <a:lnTo>
                    <a:pt x="111" y="239"/>
                  </a:lnTo>
                  <a:lnTo>
                    <a:pt x="119" y="239"/>
                  </a:lnTo>
                  <a:lnTo>
                    <a:pt x="127" y="239"/>
                  </a:lnTo>
                  <a:lnTo>
                    <a:pt x="143" y="239"/>
                  </a:lnTo>
                  <a:lnTo>
                    <a:pt x="167" y="239"/>
                  </a:lnTo>
                  <a:lnTo>
                    <a:pt x="183" y="231"/>
                  </a:lnTo>
                  <a:lnTo>
                    <a:pt x="207" y="231"/>
                  </a:lnTo>
                  <a:lnTo>
                    <a:pt x="263" y="223"/>
                  </a:lnTo>
                  <a:lnTo>
                    <a:pt x="326" y="215"/>
                  </a:lnTo>
                  <a:lnTo>
                    <a:pt x="382" y="199"/>
                  </a:lnTo>
                  <a:lnTo>
                    <a:pt x="454" y="191"/>
                  </a:lnTo>
                  <a:lnTo>
                    <a:pt x="517" y="183"/>
                  </a:lnTo>
                  <a:lnTo>
                    <a:pt x="581" y="183"/>
                  </a:lnTo>
                  <a:lnTo>
                    <a:pt x="637" y="175"/>
                  </a:lnTo>
                  <a:lnTo>
                    <a:pt x="692" y="175"/>
                  </a:lnTo>
                  <a:lnTo>
                    <a:pt x="692" y="223"/>
                  </a:lnTo>
                  <a:lnTo>
                    <a:pt x="645" y="223"/>
                  </a:lnTo>
                  <a:lnTo>
                    <a:pt x="613" y="223"/>
                  </a:lnTo>
                  <a:lnTo>
                    <a:pt x="573" y="223"/>
                  </a:lnTo>
                  <a:lnTo>
                    <a:pt x="549" y="223"/>
                  </a:lnTo>
                  <a:lnTo>
                    <a:pt x="485" y="231"/>
                  </a:lnTo>
                  <a:lnTo>
                    <a:pt x="414" y="239"/>
                  </a:lnTo>
                  <a:lnTo>
                    <a:pt x="382" y="247"/>
                  </a:lnTo>
                  <a:lnTo>
                    <a:pt x="334" y="255"/>
                  </a:lnTo>
                  <a:lnTo>
                    <a:pt x="286" y="263"/>
                  </a:lnTo>
                  <a:lnTo>
                    <a:pt x="231" y="271"/>
                  </a:lnTo>
                  <a:lnTo>
                    <a:pt x="199" y="279"/>
                  </a:lnTo>
                  <a:lnTo>
                    <a:pt x="175" y="287"/>
                  </a:lnTo>
                  <a:lnTo>
                    <a:pt x="159" y="287"/>
                  </a:lnTo>
                  <a:lnTo>
                    <a:pt x="135" y="295"/>
                  </a:lnTo>
                  <a:lnTo>
                    <a:pt x="119" y="302"/>
                  </a:lnTo>
                  <a:lnTo>
                    <a:pt x="111" y="310"/>
                  </a:lnTo>
                  <a:lnTo>
                    <a:pt x="95" y="310"/>
                  </a:lnTo>
                  <a:lnTo>
                    <a:pt x="95" y="318"/>
                  </a:lnTo>
                </a:path>
              </a:pathLst>
            </a:custGeom>
            <a:solidFill>
              <a:srgbClr val="FF0000"/>
            </a:solidFill>
            <a:ln w="127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sp>
        <p:nvSpPr>
          <p:cNvPr id="17" name="Freeform 39"/>
          <p:cNvSpPr>
            <a:spLocks/>
          </p:cNvSpPr>
          <p:nvPr/>
        </p:nvSpPr>
        <p:spPr bwMode="auto">
          <a:xfrm>
            <a:off x="6223000" y="2533650"/>
            <a:ext cx="242888" cy="598488"/>
          </a:xfrm>
          <a:custGeom>
            <a:avLst/>
            <a:gdLst>
              <a:gd name="T0" fmla="*/ 2147483647 w 10000"/>
              <a:gd name="T1" fmla="*/ 2147483647 h 9846"/>
              <a:gd name="T2" fmla="*/ 0 w 10000"/>
              <a:gd name="T3" fmla="*/ 2147483647 h 9846"/>
              <a:gd name="T4" fmla="*/ 2147483647 w 10000"/>
              <a:gd name="T5" fmla="*/ 2147483647 h 9846"/>
              <a:gd name="T6" fmla="*/ 2147483647 w 10000"/>
              <a:gd name="T7" fmla="*/ 2147483647 h 9846"/>
              <a:gd name="T8" fmla="*/ 2147483647 w 10000"/>
              <a:gd name="T9" fmla="*/ 2147483647 h 9846"/>
              <a:gd name="T10" fmla="*/ 2147483647 w 10000"/>
              <a:gd name="T11" fmla="*/ 2147483647 h 9846"/>
              <a:gd name="T12" fmla="*/ 2147483647 w 10000"/>
              <a:gd name="T13" fmla="*/ 2147483647 h 9846"/>
              <a:gd name="T14" fmla="*/ 2147483647 w 10000"/>
              <a:gd name="T15" fmla="*/ 2147483647 h 9846"/>
              <a:gd name="T16" fmla="*/ 2147483647 w 10000"/>
              <a:gd name="T17" fmla="*/ 2147483647 h 9846"/>
              <a:gd name="T18" fmla="*/ 2147483647 w 10000"/>
              <a:gd name="T19" fmla="*/ 2147483647 h 9846"/>
              <a:gd name="T20" fmla="*/ 2147483647 w 10000"/>
              <a:gd name="T21" fmla="*/ 2147483647 h 9846"/>
              <a:gd name="T22" fmla="*/ 2147483647 w 10000"/>
              <a:gd name="T23" fmla="*/ 2147483647 h 9846"/>
              <a:gd name="T24" fmla="*/ 2147483647 w 10000"/>
              <a:gd name="T25" fmla="*/ 2147483647 h 9846"/>
              <a:gd name="T26" fmla="*/ 2147483647 w 10000"/>
              <a:gd name="T27" fmla="*/ 2147483647 h 9846"/>
              <a:gd name="T28" fmla="*/ 2147483647 w 10000"/>
              <a:gd name="T29" fmla="*/ 2147483647 h 9846"/>
              <a:gd name="T30" fmla="*/ 2147483647 w 10000"/>
              <a:gd name="T31" fmla="*/ 2147483647 h 9846"/>
              <a:gd name="T32" fmla="*/ 2147483647 w 10000"/>
              <a:gd name="T33" fmla="*/ 2147483647 h 9846"/>
              <a:gd name="T34" fmla="*/ 2147483647 w 10000"/>
              <a:gd name="T35" fmla="*/ 0 h 9846"/>
              <a:gd name="T36" fmla="*/ 2147483647 w 10000"/>
              <a:gd name="T37" fmla="*/ 2147483647 h 9846"/>
              <a:gd name="T38" fmla="*/ 2147483647 w 10000"/>
              <a:gd name="T39" fmla="*/ 2147483647 h 9846"/>
              <a:gd name="T40" fmla="*/ 2147483647 w 10000"/>
              <a:gd name="T41" fmla="*/ 2147483647 h 9846"/>
              <a:gd name="T42" fmla="*/ 2147483647 w 10000"/>
              <a:gd name="T43" fmla="*/ 2147483647 h 9846"/>
              <a:gd name="T44" fmla="*/ 2147483647 w 10000"/>
              <a:gd name="T45" fmla="*/ 2147483647 h 9846"/>
              <a:gd name="T46" fmla="*/ 2147483647 w 10000"/>
              <a:gd name="T47" fmla="*/ 2147483647 h 9846"/>
              <a:gd name="T48" fmla="*/ 2147483647 w 10000"/>
              <a:gd name="T49" fmla="*/ 2147483647 h 9846"/>
              <a:gd name="T50" fmla="*/ 2147483647 w 10000"/>
              <a:gd name="T51" fmla="*/ 2147483647 h 9846"/>
              <a:gd name="T52" fmla="*/ 2147483647 w 10000"/>
              <a:gd name="T53" fmla="*/ 2147483647 h 9846"/>
              <a:gd name="T54" fmla="*/ 2147483647 w 10000"/>
              <a:gd name="T55" fmla="*/ 2147483647 h 9846"/>
              <a:gd name="T56" fmla="*/ 2147483647 w 10000"/>
              <a:gd name="T57" fmla="*/ 2147483647 h 9846"/>
              <a:gd name="T58" fmla="*/ 2147483647 w 10000"/>
              <a:gd name="T59" fmla="*/ 2147483647 h 9846"/>
              <a:gd name="T60" fmla="*/ 2147483647 w 10000"/>
              <a:gd name="T61" fmla="*/ 2147483647 h 9846"/>
              <a:gd name="T62" fmla="*/ 2147483647 w 10000"/>
              <a:gd name="T63" fmla="*/ 2147483647 h 9846"/>
              <a:gd name="T64" fmla="*/ 2147483647 w 10000"/>
              <a:gd name="T65" fmla="*/ 2147483647 h 9846"/>
              <a:gd name="T66" fmla="*/ 2147483647 w 10000"/>
              <a:gd name="T67" fmla="*/ 2147483647 h 9846"/>
              <a:gd name="T68" fmla="*/ 2147483647 w 10000"/>
              <a:gd name="T69" fmla="*/ 2147483647 h 9846"/>
              <a:gd name="T70" fmla="*/ 2147483647 w 10000"/>
              <a:gd name="T71" fmla="*/ 2147483647 h 9846"/>
              <a:gd name="T72" fmla="*/ 2147483647 w 10000"/>
              <a:gd name="T73" fmla="*/ 2147483647 h 9846"/>
              <a:gd name="T74" fmla="*/ 2147483647 w 10000"/>
              <a:gd name="T75" fmla="*/ 2147483647 h 9846"/>
              <a:gd name="T76" fmla="*/ 2147483647 w 10000"/>
              <a:gd name="T77" fmla="*/ 2147483647 h 9846"/>
              <a:gd name="T78" fmla="*/ 2147483647 w 10000"/>
              <a:gd name="T79" fmla="*/ 2147483647 h 984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w 10000"/>
              <a:gd name="T121" fmla="*/ 0 h 9846"/>
              <a:gd name="T122" fmla="*/ 10000 w 10000"/>
              <a:gd name="T123" fmla="*/ 9846 h 9846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T120" t="T121" r="T122" b="T123"/>
            <a:pathLst>
              <a:path w="10000" h="9846">
                <a:moveTo>
                  <a:pt x="3456" y="9846"/>
                </a:moveTo>
                <a:lnTo>
                  <a:pt x="0" y="9846"/>
                </a:lnTo>
                <a:cubicBezTo>
                  <a:pt x="113" y="9639"/>
                  <a:pt x="233" y="9434"/>
                  <a:pt x="344" y="9226"/>
                </a:cubicBezTo>
                <a:cubicBezTo>
                  <a:pt x="461" y="9024"/>
                  <a:pt x="571" y="8825"/>
                  <a:pt x="691" y="8624"/>
                </a:cubicBezTo>
                <a:cubicBezTo>
                  <a:pt x="803" y="8418"/>
                  <a:pt x="918" y="8212"/>
                  <a:pt x="1033" y="8004"/>
                </a:cubicBezTo>
                <a:cubicBezTo>
                  <a:pt x="1150" y="7747"/>
                  <a:pt x="1264" y="7487"/>
                  <a:pt x="1380" y="7231"/>
                </a:cubicBezTo>
                <a:cubicBezTo>
                  <a:pt x="1614" y="6720"/>
                  <a:pt x="1842" y="6209"/>
                  <a:pt x="2073" y="5700"/>
                </a:cubicBezTo>
                <a:cubicBezTo>
                  <a:pt x="2192" y="5188"/>
                  <a:pt x="2309" y="4679"/>
                  <a:pt x="2424" y="4168"/>
                </a:cubicBezTo>
                <a:cubicBezTo>
                  <a:pt x="2537" y="3858"/>
                  <a:pt x="2652" y="3548"/>
                  <a:pt x="2765" y="3238"/>
                </a:cubicBezTo>
                <a:lnTo>
                  <a:pt x="2765" y="2617"/>
                </a:lnTo>
                <a:lnTo>
                  <a:pt x="3114" y="1997"/>
                </a:lnTo>
                <a:lnTo>
                  <a:pt x="3114" y="1396"/>
                </a:lnTo>
                <a:lnTo>
                  <a:pt x="3114" y="1085"/>
                </a:lnTo>
                <a:lnTo>
                  <a:pt x="3114" y="776"/>
                </a:lnTo>
                <a:lnTo>
                  <a:pt x="3114" y="466"/>
                </a:lnTo>
                <a:lnTo>
                  <a:pt x="3114" y="310"/>
                </a:lnTo>
                <a:lnTo>
                  <a:pt x="2765" y="310"/>
                </a:lnTo>
                <a:lnTo>
                  <a:pt x="10000" y="0"/>
                </a:lnTo>
                <a:lnTo>
                  <a:pt x="10000" y="157"/>
                </a:lnTo>
                <a:lnTo>
                  <a:pt x="9654" y="310"/>
                </a:lnTo>
                <a:lnTo>
                  <a:pt x="9654" y="466"/>
                </a:lnTo>
                <a:cubicBezTo>
                  <a:pt x="9534" y="516"/>
                  <a:pt x="9419" y="569"/>
                  <a:pt x="9305" y="620"/>
                </a:cubicBezTo>
                <a:lnTo>
                  <a:pt x="8614" y="776"/>
                </a:lnTo>
                <a:lnTo>
                  <a:pt x="8269" y="776"/>
                </a:lnTo>
                <a:lnTo>
                  <a:pt x="8269" y="929"/>
                </a:lnTo>
                <a:cubicBezTo>
                  <a:pt x="8149" y="1033"/>
                  <a:pt x="8034" y="1138"/>
                  <a:pt x="7920" y="1240"/>
                </a:cubicBezTo>
                <a:lnTo>
                  <a:pt x="7920" y="1396"/>
                </a:lnTo>
                <a:lnTo>
                  <a:pt x="7574" y="1843"/>
                </a:lnTo>
                <a:cubicBezTo>
                  <a:pt x="7456" y="1945"/>
                  <a:pt x="7341" y="2049"/>
                  <a:pt x="7232" y="2151"/>
                </a:cubicBezTo>
                <a:cubicBezTo>
                  <a:pt x="7114" y="2306"/>
                  <a:pt x="6995" y="2461"/>
                  <a:pt x="6885" y="2617"/>
                </a:cubicBezTo>
                <a:cubicBezTo>
                  <a:pt x="6761" y="2824"/>
                  <a:pt x="6650" y="3031"/>
                  <a:pt x="6533" y="3238"/>
                </a:cubicBezTo>
                <a:lnTo>
                  <a:pt x="6187" y="3858"/>
                </a:lnTo>
                <a:cubicBezTo>
                  <a:pt x="6084" y="4057"/>
                  <a:pt x="5990" y="4259"/>
                  <a:pt x="5886" y="4459"/>
                </a:cubicBezTo>
                <a:cubicBezTo>
                  <a:pt x="5769" y="4716"/>
                  <a:pt x="5656" y="4975"/>
                  <a:pt x="5537" y="5232"/>
                </a:cubicBezTo>
                <a:cubicBezTo>
                  <a:pt x="5426" y="5492"/>
                  <a:pt x="5309" y="5749"/>
                  <a:pt x="5194" y="6008"/>
                </a:cubicBezTo>
                <a:cubicBezTo>
                  <a:pt x="5080" y="6260"/>
                  <a:pt x="4960" y="6513"/>
                  <a:pt x="4848" y="6765"/>
                </a:cubicBezTo>
                <a:cubicBezTo>
                  <a:pt x="4728" y="7076"/>
                  <a:pt x="4618" y="7384"/>
                  <a:pt x="4498" y="7694"/>
                </a:cubicBezTo>
                <a:lnTo>
                  <a:pt x="3808" y="8780"/>
                </a:lnTo>
                <a:cubicBezTo>
                  <a:pt x="3688" y="9135"/>
                  <a:pt x="3572" y="9491"/>
                  <a:pt x="3456" y="9846"/>
                </a:cubicBez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18" name="Freeform 39"/>
          <p:cNvSpPr>
            <a:spLocks/>
          </p:cNvSpPr>
          <p:nvPr/>
        </p:nvSpPr>
        <p:spPr bwMode="auto">
          <a:xfrm>
            <a:off x="5746750" y="2411413"/>
            <a:ext cx="719138" cy="177800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2147483647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0 w 10000"/>
              <a:gd name="T41" fmla="*/ 2147483647 h 10000"/>
              <a:gd name="T42" fmla="*/ 0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2147483647 h 10000"/>
              <a:gd name="T52" fmla="*/ 2147483647 w 10000"/>
              <a:gd name="T53" fmla="*/ 2147483647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0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2147483647 w 10000"/>
              <a:gd name="T83" fmla="*/ 2147483647 h 10000"/>
              <a:gd name="T84" fmla="*/ 2147483647 w 10000"/>
              <a:gd name="T85" fmla="*/ 2147483647 h 10000"/>
              <a:gd name="T86" fmla="*/ 2147483647 w 10000"/>
              <a:gd name="T87" fmla="*/ 2147483647 h 10000"/>
              <a:gd name="T88" fmla="*/ 2147483647 w 10000"/>
              <a:gd name="T89" fmla="*/ 2147483647 h 10000"/>
              <a:gd name="T90" fmla="*/ 2147483647 w 10000"/>
              <a:gd name="T91" fmla="*/ 2147483647 h 10000"/>
              <a:gd name="T92" fmla="*/ 2147483647 w 10000"/>
              <a:gd name="T93" fmla="*/ 2147483647 h 10000"/>
              <a:gd name="T94" fmla="*/ 2147483647 w 10000"/>
              <a:gd name="T95" fmla="*/ 2147483647 h 10000"/>
              <a:gd name="T96" fmla="*/ 2147483647 w 10000"/>
              <a:gd name="T97" fmla="*/ 2147483647 h 10000"/>
              <a:gd name="T98" fmla="*/ 2147483647 w 10000"/>
              <a:gd name="T99" fmla="*/ 2147483647 h 10000"/>
              <a:gd name="T100" fmla="*/ 2147483647 w 10000"/>
              <a:gd name="T101" fmla="*/ 2147483647 h 10000"/>
              <a:gd name="T102" fmla="*/ 2147483647 w 10000"/>
              <a:gd name="T103" fmla="*/ 2147483647 h 10000"/>
              <a:gd name="T104" fmla="*/ 2147483647 w 10000"/>
              <a:gd name="T105" fmla="*/ 2147483647 h 10000"/>
              <a:gd name="T106" fmla="*/ 2147483647 w 10000"/>
              <a:gd name="T107" fmla="*/ 2147483647 h 10000"/>
              <a:gd name="T108" fmla="*/ 2147483647 w 10000"/>
              <a:gd name="T109" fmla="*/ 2147483647 h 10000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w 10000"/>
              <a:gd name="T166" fmla="*/ 0 h 10000"/>
              <a:gd name="T167" fmla="*/ 10000 w 10000"/>
              <a:gd name="T168" fmla="*/ 10000 h 10000"/>
            </a:gdLst>
            <a:ahLst/>
            <a:cxnLst>
              <a:cxn ang="T110">
                <a:pos x="T0" y="T1"/>
              </a:cxn>
              <a:cxn ang="T111">
                <a:pos x="T2" y="T3"/>
              </a:cxn>
              <a:cxn ang="T112">
                <a:pos x="T4" y="T5"/>
              </a:cxn>
              <a:cxn ang="T113">
                <a:pos x="T6" y="T7"/>
              </a:cxn>
              <a:cxn ang="T114">
                <a:pos x="T8" y="T9"/>
              </a:cxn>
              <a:cxn ang="T115">
                <a:pos x="T10" y="T11"/>
              </a:cxn>
              <a:cxn ang="T116">
                <a:pos x="T12" y="T13"/>
              </a:cxn>
              <a:cxn ang="T117">
                <a:pos x="T14" y="T15"/>
              </a:cxn>
              <a:cxn ang="T118">
                <a:pos x="T16" y="T17"/>
              </a:cxn>
              <a:cxn ang="T119">
                <a:pos x="T18" y="T19"/>
              </a:cxn>
              <a:cxn ang="T120">
                <a:pos x="T20" y="T21"/>
              </a:cxn>
              <a:cxn ang="T121">
                <a:pos x="T22" y="T23"/>
              </a:cxn>
              <a:cxn ang="T122">
                <a:pos x="T24" y="T25"/>
              </a:cxn>
              <a:cxn ang="T123">
                <a:pos x="T26" y="T27"/>
              </a:cxn>
              <a:cxn ang="T124">
                <a:pos x="T28" y="T29"/>
              </a:cxn>
              <a:cxn ang="T125">
                <a:pos x="T30" y="T31"/>
              </a:cxn>
              <a:cxn ang="T126">
                <a:pos x="T32" y="T33"/>
              </a:cxn>
              <a:cxn ang="T127">
                <a:pos x="T34" y="T35"/>
              </a:cxn>
              <a:cxn ang="T128">
                <a:pos x="T36" y="T37"/>
              </a:cxn>
              <a:cxn ang="T129">
                <a:pos x="T38" y="T39"/>
              </a:cxn>
              <a:cxn ang="T130">
                <a:pos x="T40" y="T41"/>
              </a:cxn>
              <a:cxn ang="T131">
                <a:pos x="T42" y="T43"/>
              </a:cxn>
              <a:cxn ang="T132">
                <a:pos x="T44" y="T45"/>
              </a:cxn>
              <a:cxn ang="T133">
                <a:pos x="T46" y="T47"/>
              </a:cxn>
              <a:cxn ang="T134">
                <a:pos x="T48" y="T49"/>
              </a:cxn>
              <a:cxn ang="T135">
                <a:pos x="T50" y="T51"/>
              </a:cxn>
              <a:cxn ang="T136">
                <a:pos x="T52" y="T53"/>
              </a:cxn>
              <a:cxn ang="T137">
                <a:pos x="T54" y="T55"/>
              </a:cxn>
              <a:cxn ang="T138">
                <a:pos x="T56" y="T57"/>
              </a:cxn>
              <a:cxn ang="T139">
                <a:pos x="T58" y="T59"/>
              </a:cxn>
              <a:cxn ang="T140">
                <a:pos x="T60" y="T61"/>
              </a:cxn>
              <a:cxn ang="T141">
                <a:pos x="T62" y="T63"/>
              </a:cxn>
              <a:cxn ang="T142">
                <a:pos x="T64" y="T65"/>
              </a:cxn>
              <a:cxn ang="T143">
                <a:pos x="T66" y="T67"/>
              </a:cxn>
              <a:cxn ang="T144">
                <a:pos x="T68" y="T69"/>
              </a:cxn>
              <a:cxn ang="T145">
                <a:pos x="T70" y="T71"/>
              </a:cxn>
              <a:cxn ang="T146">
                <a:pos x="T72" y="T73"/>
              </a:cxn>
              <a:cxn ang="T147">
                <a:pos x="T74" y="T75"/>
              </a:cxn>
              <a:cxn ang="T148">
                <a:pos x="T76" y="T77"/>
              </a:cxn>
              <a:cxn ang="T149">
                <a:pos x="T78" y="T79"/>
              </a:cxn>
              <a:cxn ang="T150">
                <a:pos x="T80" y="T81"/>
              </a:cxn>
              <a:cxn ang="T151">
                <a:pos x="T82" y="T83"/>
              </a:cxn>
              <a:cxn ang="T152">
                <a:pos x="T84" y="T85"/>
              </a:cxn>
              <a:cxn ang="T153">
                <a:pos x="T86" y="T87"/>
              </a:cxn>
              <a:cxn ang="T154">
                <a:pos x="T88" y="T89"/>
              </a:cxn>
              <a:cxn ang="T155">
                <a:pos x="T90" y="T91"/>
              </a:cxn>
              <a:cxn ang="T156">
                <a:pos x="T92" y="T93"/>
              </a:cxn>
              <a:cxn ang="T157">
                <a:pos x="T94" y="T95"/>
              </a:cxn>
              <a:cxn ang="T158">
                <a:pos x="T96" y="T97"/>
              </a:cxn>
              <a:cxn ang="T159">
                <a:pos x="T98" y="T99"/>
              </a:cxn>
              <a:cxn ang="T160">
                <a:pos x="T100" y="T101"/>
              </a:cxn>
              <a:cxn ang="T161">
                <a:pos x="T102" y="T103"/>
              </a:cxn>
              <a:cxn ang="T162">
                <a:pos x="T104" y="T105"/>
              </a:cxn>
              <a:cxn ang="T163">
                <a:pos x="T106" y="T107"/>
              </a:cxn>
              <a:cxn ang="T164">
                <a:pos x="T108" y="T109"/>
              </a:cxn>
            </a:cxnLst>
            <a:rect l="T165" t="T166" r="T167" b="T168"/>
            <a:pathLst>
              <a:path w="10000" h="10000">
                <a:moveTo>
                  <a:pt x="7675" y="8418"/>
                </a:moveTo>
                <a:lnTo>
                  <a:pt x="7675" y="7887"/>
                </a:lnTo>
                <a:lnTo>
                  <a:pt x="7325" y="7353"/>
                </a:lnTo>
                <a:lnTo>
                  <a:pt x="7091" y="7353"/>
                </a:lnTo>
                <a:lnTo>
                  <a:pt x="6740" y="7353"/>
                </a:lnTo>
                <a:lnTo>
                  <a:pt x="6623" y="7353"/>
                </a:lnTo>
                <a:lnTo>
                  <a:pt x="6272" y="7353"/>
                </a:lnTo>
                <a:lnTo>
                  <a:pt x="6038" y="7353"/>
                </a:lnTo>
                <a:lnTo>
                  <a:pt x="5702" y="7353"/>
                </a:lnTo>
                <a:lnTo>
                  <a:pt x="5234" y="7887"/>
                </a:lnTo>
                <a:lnTo>
                  <a:pt x="4766" y="7887"/>
                </a:lnTo>
                <a:lnTo>
                  <a:pt x="4181" y="8418"/>
                </a:lnTo>
                <a:lnTo>
                  <a:pt x="3596" y="8938"/>
                </a:lnTo>
                <a:lnTo>
                  <a:pt x="3026" y="8938"/>
                </a:lnTo>
                <a:lnTo>
                  <a:pt x="2442" y="9472"/>
                </a:lnTo>
                <a:lnTo>
                  <a:pt x="1974" y="9472"/>
                </a:lnTo>
                <a:lnTo>
                  <a:pt x="1506" y="10000"/>
                </a:lnTo>
                <a:lnTo>
                  <a:pt x="1038" y="10000"/>
                </a:lnTo>
                <a:lnTo>
                  <a:pt x="570" y="10000"/>
                </a:lnTo>
                <a:lnTo>
                  <a:pt x="234" y="10000"/>
                </a:lnTo>
                <a:lnTo>
                  <a:pt x="0" y="10000"/>
                </a:lnTo>
                <a:lnTo>
                  <a:pt x="0" y="6825"/>
                </a:lnTo>
                <a:lnTo>
                  <a:pt x="921" y="6825"/>
                </a:lnTo>
                <a:lnTo>
                  <a:pt x="1857" y="6294"/>
                </a:lnTo>
                <a:lnTo>
                  <a:pt x="2792" y="6294"/>
                </a:lnTo>
                <a:lnTo>
                  <a:pt x="3596" y="5229"/>
                </a:lnTo>
                <a:lnTo>
                  <a:pt x="4415" y="4701"/>
                </a:lnTo>
                <a:lnTo>
                  <a:pt x="5117" y="4236"/>
                </a:lnTo>
                <a:lnTo>
                  <a:pt x="5819" y="3707"/>
                </a:lnTo>
                <a:lnTo>
                  <a:pt x="6272" y="3186"/>
                </a:lnTo>
                <a:lnTo>
                  <a:pt x="6740" y="3186"/>
                </a:lnTo>
                <a:lnTo>
                  <a:pt x="7091" y="2649"/>
                </a:lnTo>
                <a:lnTo>
                  <a:pt x="7325" y="2119"/>
                </a:lnTo>
                <a:lnTo>
                  <a:pt x="7442" y="1587"/>
                </a:lnTo>
                <a:cubicBezTo>
                  <a:pt x="7481" y="1413"/>
                  <a:pt x="7519" y="1235"/>
                  <a:pt x="7558" y="1058"/>
                </a:cubicBezTo>
                <a:lnTo>
                  <a:pt x="7558" y="532"/>
                </a:lnTo>
                <a:lnTo>
                  <a:pt x="7675" y="532"/>
                </a:lnTo>
                <a:lnTo>
                  <a:pt x="7909" y="0"/>
                </a:lnTo>
                <a:lnTo>
                  <a:pt x="8026" y="532"/>
                </a:lnTo>
                <a:lnTo>
                  <a:pt x="8260" y="1058"/>
                </a:lnTo>
                <a:lnTo>
                  <a:pt x="8611" y="2119"/>
                </a:lnTo>
                <a:lnTo>
                  <a:pt x="9064" y="3186"/>
                </a:lnTo>
                <a:lnTo>
                  <a:pt x="9298" y="3707"/>
                </a:lnTo>
                <a:lnTo>
                  <a:pt x="9415" y="4701"/>
                </a:lnTo>
                <a:lnTo>
                  <a:pt x="9649" y="5229"/>
                </a:lnTo>
                <a:lnTo>
                  <a:pt x="9766" y="5764"/>
                </a:lnTo>
                <a:lnTo>
                  <a:pt x="9883" y="6294"/>
                </a:lnTo>
                <a:lnTo>
                  <a:pt x="10000" y="6825"/>
                </a:lnTo>
                <a:lnTo>
                  <a:pt x="10000" y="7353"/>
                </a:lnTo>
                <a:lnTo>
                  <a:pt x="9883" y="7887"/>
                </a:lnTo>
                <a:lnTo>
                  <a:pt x="9883" y="8418"/>
                </a:lnTo>
                <a:lnTo>
                  <a:pt x="9766" y="8938"/>
                </a:lnTo>
                <a:lnTo>
                  <a:pt x="9532" y="9472"/>
                </a:lnTo>
                <a:lnTo>
                  <a:pt x="9415" y="9472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0" name="Freeform 78"/>
          <p:cNvSpPr>
            <a:spLocks/>
          </p:cNvSpPr>
          <p:nvPr/>
        </p:nvSpPr>
        <p:spPr bwMode="auto">
          <a:xfrm>
            <a:off x="5622925" y="3765550"/>
            <a:ext cx="144463" cy="466725"/>
          </a:xfrm>
          <a:custGeom>
            <a:avLst/>
            <a:gdLst>
              <a:gd name="T0" fmla="*/ 2147483647 w 1911"/>
              <a:gd name="T1" fmla="*/ 2147483647 h 10000"/>
              <a:gd name="T2" fmla="*/ 2147483647 w 1911"/>
              <a:gd name="T3" fmla="*/ 2147483647 h 10000"/>
              <a:gd name="T4" fmla="*/ 2147483647 w 1911"/>
              <a:gd name="T5" fmla="*/ 2147483647 h 10000"/>
              <a:gd name="T6" fmla="*/ 2147483647 w 1911"/>
              <a:gd name="T7" fmla="*/ 2147483647 h 10000"/>
              <a:gd name="T8" fmla="*/ 2147483647 w 1911"/>
              <a:gd name="T9" fmla="*/ 2147483647 h 10000"/>
              <a:gd name="T10" fmla="*/ 2147483647 w 1911"/>
              <a:gd name="T11" fmla="*/ 2147483647 h 10000"/>
              <a:gd name="T12" fmla="*/ 2147483647 w 1911"/>
              <a:gd name="T13" fmla="*/ 2147483647 h 10000"/>
              <a:gd name="T14" fmla="*/ 2147483647 w 1911"/>
              <a:gd name="T15" fmla="*/ 2147483647 h 10000"/>
              <a:gd name="T16" fmla="*/ 2147483647 w 1911"/>
              <a:gd name="T17" fmla="*/ 2147483647 h 10000"/>
              <a:gd name="T18" fmla="*/ 2147483647 w 1911"/>
              <a:gd name="T19" fmla="*/ 2147483647 h 10000"/>
              <a:gd name="T20" fmla="*/ 2147483647 w 1911"/>
              <a:gd name="T21" fmla="*/ 2147483647 h 10000"/>
              <a:gd name="T22" fmla="*/ 2147483647 w 1911"/>
              <a:gd name="T23" fmla="*/ 2147483647 h 10000"/>
              <a:gd name="T24" fmla="*/ 2147483647 w 1911"/>
              <a:gd name="T25" fmla="*/ 2147483647 h 10000"/>
              <a:gd name="T26" fmla="*/ 2147483647 w 1911"/>
              <a:gd name="T27" fmla="*/ 2147483647 h 10000"/>
              <a:gd name="T28" fmla="*/ 2147483647 w 1911"/>
              <a:gd name="T29" fmla="*/ 2147483647 h 10000"/>
              <a:gd name="T30" fmla="*/ 2147483647 w 1911"/>
              <a:gd name="T31" fmla="*/ 2147483647 h 10000"/>
              <a:gd name="T32" fmla="*/ 2147483647 w 1911"/>
              <a:gd name="T33" fmla="*/ 2147483647 h 10000"/>
              <a:gd name="T34" fmla="*/ 2147483647 w 1911"/>
              <a:gd name="T35" fmla="*/ 2147483647 h 10000"/>
              <a:gd name="T36" fmla="*/ 2147483647 w 1911"/>
              <a:gd name="T37" fmla="*/ 2147483647 h 10000"/>
              <a:gd name="T38" fmla="*/ 2147483647 w 1911"/>
              <a:gd name="T39" fmla="*/ 2147483647 h 10000"/>
              <a:gd name="T40" fmla="*/ 2147483647 w 1911"/>
              <a:gd name="T41" fmla="*/ 2147483647 h 10000"/>
              <a:gd name="T42" fmla="*/ 2147483647 w 1911"/>
              <a:gd name="T43" fmla="*/ 2147483647 h 10000"/>
              <a:gd name="T44" fmla="*/ 2147483647 w 1911"/>
              <a:gd name="T45" fmla="*/ 2147483647 h 10000"/>
              <a:gd name="T46" fmla="*/ 2147483647 w 1911"/>
              <a:gd name="T47" fmla="*/ 2147483647 h 10000"/>
              <a:gd name="T48" fmla="*/ 2147483647 w 1911"/>
              <a:gd name="T49" fmla="*/ 2147483647 h 10000"/>
              <a:gd name="T50" fmla="*/ 2147483647 w 1911"/>
              <a:gd name="T51" fmla="*/ 2147483647 h 10000"/>
              <a:gd name="T52" fmla="*/ 2147483647 w 1911"/>
              <a:gd name="T53" fmla="*/ 2147483647 h 10000"/>
              <a:gd name="T54" fmla="*/ 2147483647 w 1911"/>
              <a:gd name="T55" fmla="*/ 2147483647 h 10000"/>
              <a:gd name="T56" fmla="*/ 0 w 1911"/>
              <a:gd name="T57" fmla="*/ 2147483647 h 10000"/>
              <a:gd name="T58" fmla="*/ 0 w 1911"/>
              <a:gd name="T59" fmla="*/ 2147483647 h 10000"/>
              <a:gd name="T60" fmla="*/ 0 w 1911"/>
              <a:gd name="T61" fmla="*/ 2147483647 h 10000"/>
              <a:gd name="T62" fmla="*/ 0 w 1911"/>
              <a:gd name="T63" fmla="*/ 0 h 10000"/>
              <a:gd name="T64" fmla="*/ 2147483647 w 1911"/>
              <a:gd name="T65" fmla="*/ 0 h 10000"/>
              <a:gd name="T66" fmla="*/ 2147483647 w 1911"/>
              <a:gd name="T67" fmla="*/ 0 h 10000"/>
              <a:gd name="T68" fmla="*/ 2147483647 w 1911"/>
              <a:gd name="T69" fmla="*/ 0 h 10000"/>
              <a:gd name="T70" fmla="*/ 2147483647 w 1911"/>
              <a:gd name="T71" fmla="*/ 2147483647 h 10000"/>
              <a:gd name="T72" fmla="*/ 2147483647 w 1911"/>
              <a:gd name="T73" fmla="*/ 2147483647 h 10000"/>
              <a:gd name="T74" fmla="*/ 2147483647 w 1911"/>
              <a:gd name="T75" fmla="*/ 2147483647 h 10000"/>
              <a:gd name="T76" fmla="*/ 2147483647 w 1911"/>
              <a:gd name="T77" fmla="*/ 2147483647 h 10000"/>
              <a:gd name="T78" fmla="*/ 2147483647 w 1911"/>
              <a:gd name="T79" fmla="*/ 2147483647 h 10000"/>
              <a:gd name="T80" fmla="*/ 2147483647 w 1911"/>
              <a:gd name="T81" fmla="*/ 2147483647 h 10000"/>
              <a:gd name="T82" fmla="*/ 2147483647 w 1911"/>
              <a:gd name="T83" fmla="*/ 2147483647 h 10000"/>
              <a:gd name="T84" fmla="*/ 2147483647 w 1911"/>
              <a:gd name="T85" fmla="*/ 2147483647 h 10000"/>
              <a:gd name="T86" fmla="*/ 2147483647 w 1911"/>
              <a:gd name="T87" fmla="*/ 2147483647 h 10000"/>
              <a:gd name="T88" fmla="*/ 2147483647 w 1911"/>
              <a:gd name="T89" fmla="*/ 2147483647 h 10000"/>
              <a:gd name="T90" fmla="*/ 2147483647 w 1911"/>
              <a:gd name="T91" fmla="*/ 2147483647 h 10000"/>
              <a:gd name="T92" fmla="*/ 2147483647 w 1911"/>
              <a:gd name="T93" fmla="*/ 2147483647 h 10000"/>
              <a:gd name="T94" fmla="*/ 2147483647 w 1911"/>
              <a:gd name="T95" fmla="*/ 2147483647 h 10000"/>
              <a:gd name="T96" fmla="*/ 2147483647 w 1911"/>
              <a:gd name="T97" fmla="*/ 2147483647 h 10000"/>
              <a:gd name="T98" fmla="*/ 2147483647 w 1911"/>
              <a:gd name="T99" fmla="*/ 2147483647 h 10000"/>
              <a:gd name="T100" fmla="*/ 2147483647 w 1911"/>
              <a:gd name="T101" fmla="*/ 2147483647 h 10000"/>
              <a:gd name="T102" fmla="*/ 2147483647 w 1911"/>
              <a:gd name="T103" fmla="*/ 2147483647 h 10000"/>
              <a:gd name="T104" fmla="*/ 2147483647 w 1911"/>
              <a:gd name="T105" fmla="*/ 2147483647 h 10000"/>
              <a:gd name="T106" fmla="*/ 2147483647 w 1911"/>
              <a:gd name="T107" fmla="*/ 2147483647 h 10000"/>
              <a:gd name="T108" fmla="*/ 2147483647 w 1911"/>
              <a:gd name="T109" fmla="*/ 2147483647 h 10000"/>
              <a:gd name="T110" fmla="*/ 2147483647 w 1911"/>
              <a:gd name="T111" fmla="*/ 2147483647 h 10000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w 1911"/>
              <a:gd name="T169" fmla="*/ 0 h 10000"/>
              <a:gd name="T170" fmla="*/ 1911 w 1911"/>
              <a:gd name="T171" fmla="*/ 10000 h 10000"/>
            </a:gdLst>
            <a:ahLst/>
            <a:cxnLst>
              <a:cxn ang="T112">
                <a:pos x="T0" y="T1"/>
              </a:cxn>
              <a:cxn ang="T113">
                <a:pos x="T2" y="T3"/>
              </a:cxn>
              <a:cxn ang="T114">
                <a:pos x="T4" y="T5"/>
              </a:cxn>
              <a:cxn ang="T115">
                <a:pos x="T6" y="T7"/>
              </a:cxn>
              <a:cxn ang="T116">
                <a:pos x="T8" y="T9"/>
              </a:cxn>
              <a:cxn ang="T117">
                <a:pos x="T10" y="T11"/>
              </a:cxn>
              <a:cxn ang="T118">
                <a:pos x="T12" y="T13"/>
              </a:cxn>
              <a:cxn ang="T119">
                <a:pos x="T14" y="T15"/>
              </a:cxn>
              <a:cxn ang="T120">
                <a:pos x="T16" y="T17"/>
              </a:cxn>
              <a:cxn ang="T121">
                <a:pos x="T18" y="T19"/>
              </a:cxn>
              <a:cxn ang="T122">
                <a:pos x="T20" y="T21"/>
              </a:cxn>
              <a:cxn ang="T123">
                <a:pos x="T22" y="T23"/>
              </a:cxn>
              <a:cxn ang="T124">
                <a:pos x="T24" y="T25"/>
              </a:cxn>
              <a:cxn ang="T125">
                <a:pos x="T26" y="T27"/>
              </a:cxn>
              <a:cxn ang="T126">
                <a:pos x="T28" y="T29"/>
              </a:cxn>
              <a:cxn ang="T127">
                <a:pos x="T30" y="T31"/>
              </a:cxn>
              <a:cxn ang="T128">
                <a:pos x="T32" y="T33"/>
              </a:cxn>
              <a:cxn ang="T129">
                <a:pos x="T34" y="T35"/>
              </a:cxn>
              <a:cxn ang="T130">
                <a:pos x="T36" y="T37"/>
              </a:cxn>
              <a:cxn ang="T131">
                <a:pos x="T38" y="T39"/>
              </a:cxn>
              <a:cxn ang="T132">
                <a:pos x="T40" y="T41"/>
              </a:cxn>
              <a:cxn ang="T133">
                <a:pos x="T42" y="T43"/>
              </a:cxn>
              <a:cxn ang="T134">
                <a:pos x="T44" y="T45"/>
              </a:cxn>
              <a:cxn ang="T135">
                <a:pos x="T46" y="T47"/>
              </a:cxn>
              <a:cxn ang="T136">
                <a:pos x="T48" y="T49"/>
              </a:cxn>
              <a:cxn ang="T137">
                <a:pos x="T50" y="T51"/>
              </a:cxn>
              <a:cxn ang="T138">
                <a:pos x="T52" y="T53"/>
              </a:cxn>
              <a:cxn ang="T139">
                <a:pos x="T54" y="T55"/>
              </a:cxn>
              <a:cxn ang="T140">
                <a:pos x="T56" y="T57"/>
              </a:cxn>
              <a:cxn ang="T141">
                <a:pos x="T58" y="T59"/>
              </a:cxn>
              <a:cxn ang="T142">
                <a:pos x="T60" y="T61"/>
              </a:cxn>
              <a:cxn ang="T143">
                <a:pos x="T62" y="T63"/>
              </a:cxn>
              <a:cxn ang="T144">
                <a:pos x="T64" y="T65"/>
              </a:cxn>
              <a:cxn ang="T145">
                <a:pos x="T66" y="T67"/>
              </a:cxn>
              <a:cxn ang="T146">
                <a:pos x="T68" y="T69"/>
              </a:cxn>
              <a:cxn ang="T147">
                <a:pos x="T70" y="T71"/>
              </a:cxn>
              <a:cxn ang="T148">
                <a:pos x="T72" y="T73"/>
              </a:cxn>
              <a:cxn ang="T149">
                <a:pos x="T74" y="T75"/>
              </a:cxn>
              <a:cxn ang="T150">
                <a:pos x="T76" y="T77"/>
              </a:cxn>
              <a:cxn ang="T151">
                <a:pos x="T78" y="T79"/>
              </a:cxn>
              <a:cxn ang="T152">
                <a:pos x="T80" y="T81"/>
              </a:cxn>
              <a:cxn ang="T153">
                <a:pos x="T82" y="T83"/>
              </a:cxn>
              <a:cxn ang="T154">
                <a:pos x="T84" y="T85"/>
              </a:cxn>
              <a:cxn ang="T155">
                <a:pos x="T86" y="T87"/>
              </a:cxn>
              <a:cxn ang="T156">
                <a:pos x="T88" y="T89"/>
              </a:cxn>
              <a:cxn ang="T157">
                <a:pos x="T90" y="T91"/>
              </a:cxn>
              <a:cxn ang="T158">
                <a:pos x="T92" y="T93"/>
              </a:cxn>
              <a:cxn ang="T159">
                <a:pos x="T94" y="T95"/>
              </a:cxn>
              <a:cxn ang="T160">
                <a:pos x="T96" y="T97"/>
              </a:cxn>
              <a:cxn ang="T161">
                <a:pos x="T98" y="T99"/>
              </a:cxn>
              <a:cxn ang="T162">
                <a:pos x="T100" y="T101"/>
              </a:cxn>
              <a:cxn ang="T163">
                <a:pos x="T102" y="T103"/>
              </a:cxn>
              <a:cxn ang="T164">
                <a:pos x="T104" y="T105"/>
              </a:cxn>
              <a:cxn ang="T165">
                <a:pos x="T106" y="T107"/>
              </a:cxn>
              <a:cxn ang="T166">
                <a:pos x="T108" y="T109"/>
              </a:cxn>
              <a:cxn ang="T167">
                <a:pos x="T110" y="T111"/>
              </a:cxn>
            </a:cxnLst>
            <a:rect l="T168" t="T169" r="T170" b="T171"/>
            <a:pathLst>
              <a:path w="1911" h="10000">
                <a:moveTo>
                  <a:pt x="1636" y="9298"/>
                </a:moveTo>
                <a:lnTo>
                  <a:pt x="1377" y="9532"/>
                </a:lnTo>
                <a:cubicBezTo>
                  <a:pt x="1330" y="9610"/>
                  <a:pt x="1285" y="9688"/>
                  <a:pt x="1239" y="9766"/>
                </a:cubicBezTo>
                <a:lnTo>
                  <a:pt x="1102" y="9766"/>
                </a:lnTo>
                <a:lnTo>
                  <a:pt x="964" y="10000"/>
                </a:lnTo>
                <a:cubicBezTo>
                  <a:pt x="919" y="9922"/>
                  <a:pt x="872" y="9844"/>
                  <a:pt x="827" y="9766"/>
                </a:cubicBezTo>
                <a:lnTo>
                  <a:pt x="689" y="9766"/>
                </a:lnTo>
                <a:cubicBezTo>
                  <a:pt x="643" y="9688"/>
                  <a:pt x="596" y="9610"/>
                  <a:pt x="550" y="9532"/>
                </a:cubicBezTo>
                <a:cubicBezTo>
                  <a:pt x="505" y="9454"/>
                  <a:pt x="458" y="9376"/>
                  <a:pt x="413" y="9298"/>
                </a:cubicBezTo>
                <a:lnTo>
                  <a:pt x="275" y="8830"/>
                </a:lnTo>
                <a:lnTo>
                  <a:pt x="275" y="8626"/>
                </a:lnTo>
                <a:cubicBezTo>
                  <a:pt x="230" y="8548"/>
                  <a:pt x="183" y="8470"/>
                  <a:pt x="138" y="8392"/>
                </a:cubicBezTo>
                <a:lnTo>
                  <a:pt x="138" y="8158"/>
                </a:lnTo>
                <a:lnTo>
                  <a:pt x="138" y="7924"/>
                </a:lnTo>
                <a:cubicBezTo>
                  <a:pt x="183" y="7846"/>
                  <a:pt x="230" y="7768"/>
                  <a:pt x="275" y="7690"/>
                </a:cubicBezTo>
                <a:lnTo>
                  <a:pt x="413" y="7456"/>
                </a:lnTo>
                <a:cubicBezTo>
                  <a:pt x="458" y="7378"/>
                  <a:pt x="505" y="7300"/>
                  <a:pt x="550" y="7222"/>
                </a:cubicBezTo>
                <a:cubicBezTo>
                  <a:pt x="596" y="7066"/>
                  <a:pt x="643" y="6910"/>
                  <a:pt x="689" y="6754"/>
                </a:cubicBezTo>
                <a:lnTo>
                  <a:pt x="689" y="6287"/>
                </a:lnTo>
                <a:lnTo>
                  <a:pt x="689" y="5819"/>
                </a:lnTo>
                <a:lnTo>
                  <a:pt x="827" y="4649"/>
                </a:lnTo>
                <a:lnTo>
                  <a:pt x="689" y="3480"/>
                </a:lnTo>
                <a:lnTo>
                  <a:pt x="689" y="3041"/>
                </a:lnTo>
                <a:cubicBezTo>
                  <a:pt x="643" y="2807"/>
                  <a:pt x="596" y="2573"/>
                  <a:pt x="550" y="2339"/>
                </a:cubicBezTo>
                <a:cubicBezTo>
                  <a:pt x="505" y="2105"/>
                  <a:pt x="458" y="1871"/>
                  <a:pt x="413" y="1637"/>
                </a:cubicBezTo>
                <a:lnTo>
                  <a:pt x="275" y="936"/>
                </a:lnTo>
                <a:cubicBezTo>
                  <a:pt x="230" y="780"/>
                  <a:pt x="183" y="624"/>
                  <a:pt x="138" y="468"/>
                </a:cubicBezTo>
                <a:lnTo>
                  <a:pt x="0" y="468"/>
                </a:lnTo>
                <a:lnTo>
                  <a:pt x="0" y="234"/>
                </a:lnTo>
                <a:lnTo>
                  <a:pt x="0" y="0"/>
                </a:lnTo>
                <a:lnTo>
                  <a:pt x="138" y="0"/>
                </a:lnTo>
                <a:lnTo>
                  <a:pt x="413" y="0"/>
                </a:lnTo>
                <a:lnTo>
                  <a:pt x="689" y="0"/>
                </a:lnTo>
                <a:lnTo>
                  <a:pt x="964" y="234"/>
                </a:lnTo>
                <a:lnTo>
                  <a:pt x="1239" y="468"/>
                </a:lnTo>
                <a:lnTo>
                  <a:pt x="1515" y="702"/>
                </a:lnTo>
                <a:cubicBezTo>
                  <a:pt x="1556" y="780"/>
                  <a:pt x="1595" y="858"/>
                  <a:pt x="1636" y="936"/>
                </a:cubicBezTo>
                <a:cubicBezTo>
                  <a:pt x="1681" y="1014"/>
                  <a:pt x="1727" y="1092"/>
                  <a:pt x="1773" y="1170"/>
                </a:cubicBezTo>
                <a:lnTo>
                  <a:pt x="1773" y="1637"/>
                </a:lnTo>
                <a:lnTo>
                  <a:pt x="1773" y="1871"/>
                </a:lnTo>
                <a:lnTo>
                  <a:pt x="1773" y="2105"/>
                </a:lnTo>
                <a:lnTo>
                  <a:pt x="1773" y="2339"/>
                </a:lnTo>
                <a:cubicBezTo>
                  <a:pt x="1727" y="2495"/>
                  <a:pt x="1681" y="2651"/>
                  <a:pt x="1636" y="2807"/>
                </a:cubicBezTo>
                <a:lnTo>
                  <a:pt x="1636" y="3480"/>
                </a:lnTo>
                <a:cubicBezTo>
                  <a:pt x="1681" y="3714"/>
                  <a:pt x="1727" y="3947"/>
                  <a:pt x="1773" y="4181"/>
                </a:cubicBezTo>
                <a:lnTo>
                  <a:pt x="1773" y="5117"/>
                </a:lnTo>
                <a:lnTo>
                  <a:pt x="1773" y="5819"/>
                </a:lnTo>
                <a:lnTo>
                  <a:pt x="1773" y="6287"/>
                </a:lnTo>
                <a:lnTo>
                  <a:pt x="1773" y="6754"/>
                </a:lnTo>
                <a:cubicBezTo>
                  <a:pt x="1819" y="6832"/>
                  <a:pt x="1864" y="6910"/>
                  <a:pt x="1911" y="6988"/>
                </a:cubicBezTo>
                <a:cubicBezTo>
                  <a:pt x="1819" y="7680"/>
                  <a:pt x="1728" y="8372"/>
                  <a:pt x="1636" y="9064"/>
                </a:cubicBezTo>
                <a:lnTo>
                  <a:pt x="1636" y="9298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1" name="Freeform 78"/>
          <p:cNvSpPr>
            <a:spLocks/>
          </p:cNvSpPr>
          <p:nvPr/>
        </p:nvSpPr>
        <p:spPr bwMode="auto">
          <a:xfrm>
            <a:off x="5643563" y="4005263"/>
            <a:ext cx="879475" cy="227012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2147483647 w 10000"/>
              <a:gd name="T15" fmla="*/ 2147483647 h 10000"/>
              <a:gd name="T16" fmla="*/ 2147483647 w 10000"/>
              <a:gd name="T17" fmla="*/ 2147483647 h 10000"/>
              <a:gd name="T18" fmla="*/ 0 w 10000"/>
              <a:gd name="T19" fmla="*/ 2147483647 h 10000"/>
              <a:gd name="T20" fmla="*/ 2147483647 w 10000"/>
              <a:gd name="T21" fmla="*/ 2147483647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2147483647 w 10000"/>
              <a:gd name="T51" fmla="*/ 0 h 10000"/>
              <a:gd name="T52" fmla="*/ 2147483647 w 10000"/>
              <a:gd name="T53" fmla="*/ 0 h 10000"/>
              <a:gd name="T54" fmla="*/ 2147483647 w 10000"/>
              <a:gd name="T55" fmla="*/ 2147483647 h 10000"/>
              <a:gd name="T56" fmla="*/ 2147483647 w 10000"/>
              <a:gd name="T57" fmla="*/ 2147483647 h 10000"/>
              <a:gd name="T58" fmla="*/ 2147483647 w 10000"/>
              <a:gd name="T59" fmla="*/ 2147483647 h 10000"/>
              <a:gd name="T60" fmla="*/ 2147483647 w 10000"/>
              <a:gd name="T61" fmla="*/ 2147483647 h 10000"/>
              <a:gd name="T62" fmla="*/ 2147483647 w 10000"/>
              <a:gd name="T63" fmla="*/ 2147483647 h 10000"/>
              <a:gd name="T64" fmla="*/ 2147483647 w 10000"/>
              <a:gd name="T65" fmla="*/ 2147483647 h 10000"/>
              <a:gd name="T66" fmla="*/ 2147483647 w 10000"/>
              <a:gd name="T67" fmla="*/ 2147483647 h 10000"/>
              <a:gd name="T68" fmla="*/ 2147483647 w 10000"/>
              <a:gd name="T69" fmla="*/ 2147483647 h 10000"/>
              <a:gd name="T70" fmla="*/ 2147483647 w 10000"/>
              <a:gd name="T71" fmla="*/ 2147483647 h 10000"/>
              <a:gd name="T72" fmla="*/ 2147483647 w 10000"/>
              <a:gd name="T73" fmla="*/ 2147483647 h 10000"/>
              <a:gd name="T74" fmla="*/ 2147483647 w 10000"/>
              <a:gd name="T75" fmla="*/ 2147483647 h 10000"/>
              <a:gd name="T76" fmla="*/ 2147483647 w 10000"/>
              <a:gd name="T77" fmla="*/ 2147483647 h 10000"/>
              <a:gd name="T78" fmla="*/ 2147483647 w 10000"/>
              <a:gd name="T79" fmla="*/ 2147483647 h 10000"/>
              <a:gd name="T80" fmla="*/ 2147483647 w 10000"/>
              <a:gd name="T81" fmla="*/ 2147483647 h 10000"/>
              <a:gd name="T82" fmla="*/ 2147483647 w 10000"/>
              <a:gd name="T83" fmla="*/ 2147483647 h 10000"/>
              <a:gd name="T84" fmla="*/ 2147483647 w 10000"/>
              <a:gd name="T85" fmla="*/ 2147483647 h 10000"/>
              <a:gd name="T86" fmla="*/ 2147483647 w 10000"/>
              <a:gd name="T87" fmla="*/ 2147483647 h 10000"/>
              <a:gd name="T88" fmla="*/ 2147483647 w 10000"/>
              <a:gd name="T89" fmla="*/ 2147483647 h 10000"/>
              <a:gd name="T90" fmla="*/ 2147483647 w 10000"/>
              <a:gd name="T91" fmla="*/ 2147483647 h 10000"/>
              <a:gd name="T92" fmla="*/ 2147483647 w 10000"/>
              <a:gd name="T93" fmla="*/ 2147483647 h 10000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w 10000"/>
              <a:gd name="T142" fmla="*/ 0 h 10000"/>
              <a:gd name="T143" fmla="*/ 10000 w 10000"/>
              <a:gd name="T144" fmla="*/ 10000 h 10000"/>
            </a:gdLst>
            <a:ahLst/>
            <a:cxnLst>
              <a:cxn ang="T94">
                <a:pos x="T0" y="T1"/>
              </a:cxn>
              <a:cxn ang="T95">
                <a:pos x="T2" y="T3"/>
              </a:cxn>
              <a:cxn ang="T96">
                <a:pos x="T4" y="T5"/>
              </a:cxn>
              <a:cxn ang="T97">
                <a:pos x="T6" y="T7"/>
              </a:cxn>
              <a:cxn ang="T98">
                <a:pos x="T8" y="T9"/>
              </a:cxn>
              <a:cxn ang="T99">
                <a:pos x="T10" y="T11"/>
              </a:cxn>
              <a:cxn ang="T100">
                <a:pos x="T12" y="T13"/>
              </a:cxn>
              <a:cxn ang="T101">
                <a:pos x="T14" y="T15"/>
              </a:cxn>
              <a:cxn ang="T102">
                <a:pos x="T16" y="T17"/>
              </a:cxn>
              <a:cxn ang="T103">
                <a:pos x="T18" y="T19"/>
              </a:cxn>
              <a:cxn ang="T104">
                <a:pos x="T20" y="T21"/>
              </a:cxn>
              <a:cxn ang="T105">
                <a:pos x="T22" y="T23"/>
              </a:cxn>
              <a:cxn ang="T106">
                <a:pos x="T24" y="T25"/>
              </a:cxn>
              <a:cxn ang="T107">
                <a:pos x="T26" y="T27"/>
              </a:cxn>
              <a:cxn ang="T108">
                <a:pos x="T28" y="T29"/>
              </a:cxn>
              <a:cxn ang="T109">
                <a:pos x="T30" y="T31"/>
              </a:cxn>
              <a:cxn ang="T110">
                <a:pos x="T32" y="T33"/>
              </a:cxn>
              <a:cxn ang="T111">
                <a:pos x="T34" y="T35"/>
              </a:cxn>
              <a:cxn ang="T112">
                <a:pos x="T36" y="T37"/>
              </a:cxn>
              <a:cxn ang="T113">
                <a:pos x="T38" y="T39"/>
              </a:cxn>
              <a:cxn ang="T114">
                <a:pos x="T40" y="T41"/>
              </a:cxn>
              <a:cxn ang="T115">
                <a:pos x="T42" y="T43"/>
              </a:cxn>
              <a:cxn ang="T116">
                <a:pos x="T44" y="T45"/>
              </a:cxn>
              <a:cxn ang="T117">
                <a:pos x="T46" y="T47"/>
              </a:cxn>
              <a:cxn ang="T118">
                <a:pos x="T48" y="T49"/>
              </a:cxn>
              <a:cxn ang="T119">
                <a:pos x="T50" y="T51"/>
              </a:cxn>
              <a:cxn ang="T120">
                <a:pos x="T52" y="T53"/>
              </a:cxn>
              <a:cxn ang="T121">
                <a:pos x="T54" y="T55"/>
              </a:cxn>
              <a:cxn ang="T122">
                <a:pos x="T56" y="T57"/>
              </a:cxn>
              <a:cxn ang="T123">
                <a:pos x="T58" y="T59"/>
              </a:cxn>
              <a:cxn ang="T124">
                <a:pos x="T60" y="T61"/>
              </a:cxn>
              <a:cxn ang="T125">
                <a:pos x="T62" y="T63"/>
              </a:cxn>
              <a:cxn ang="T126">
                <a:pos x="T64" y="T65"/>
              </a:cxn>
              <a:cxn ang="T127">
                <a:pos x="T66" y="T67"/>
              </a:cxn>
              <a:cxn ang="T128">
                <a:pos x="T68" y="T69"/>
              </a:cxn>
              <a:cxn ang="T129">
                <a:pos x="T70" y="T71"/>
              </a:cxn>
              <a:cxn ang="T130">
                <a:pos x="T72" y="T73"/>
              </a:cxn>
              <a:cxn ang="T131">
                <a:pos x="T74" y="T75"/>
              </a:cxn>
              <a:cxn ang="T132">
                <a:pos x="T76" y="T77"/>
              </a:cxn>
              <a:cxn ang="T133">
                <a:pos x="T78" y="T79"/>
              </a:cxn>
              <a:cxn ang="T134">
                <a:pos x="T80" y="T81"/>
              </a:cxn>
              <a:cxn ang="T135">
                <a:pos x="T82" y="T83"/>
              </a:cxn>
              <a:cxn ang="T136">
                <a:pos x="T84" y="T85"/>
              </a:cxn>
              <a:cxn ang="T137">
                <a:pos x="T86" y="T87"/>
              </a:cxn>
              <a:cxn ang="T138">
                <a:pos x="T88" y="T89"/>
              </a:cxn>
              <a:cxn ang="T139">
                <a:pos x="T90" y="T91"/>
              </a:cxn>
              <a:cxn ang="T140">
                <a:pos x="T92" y="T93"/>
              </a:cxn>
            </a:cxnLst>
            <a:rect l="T141" t="T142" r="T143" b="T144"/>
            <a:pathLst>
              <a:path w="10000" h="10000">
                <a:moveTo>
                  <a:pt x="1170" y="8560"/>
                </a:moveTo>
                <a:cubicBezTo>
                  <a:pt x="1096" y="8723"/>
                  <a:pt x="1021" y="8880"/>
                  <a:pt x="947" y="9041"/>
                </a:cubicBezTo>
                <a:cubicBezTo>
                  <a:pt x="908" y="9202"/>
                  <a:pt x="868" y="9362"/>
                  <a:pt x="829" y="9522"/>
                </a:cubicBezTo>
                <a:lnTo>
                  <a:pt x="710" y="9522"/>
                </a:lnTo>
                <a:cubicBezTo>
                  <a:pt x="671" y="9682"/>
                  <a:pt x="632" y="9841"/>
                  <a:pt x="592" y="10000"/>
                </a:cubicBezTo>
                <a:cubicBezTo>
                  <a:pt x="553" y="9841"/>
                  <a:pt x="513" y="9682"/>
                  <a:pt x="475" y="9522"/>
                </a:cubicBezTo>
                <a:lnTo>
                  <a:pt x="355" y="9522"/>
                </a:lnTo>
                <a:cubicBezTo>
                  <a:pt x="316" y="9362"/>
                  <a:pt x="276" y="9202"/>
                  <a:pt x="237" y="9041"/>
                </a:cubicBezTo>
                <a:cubicBezTo>
                  <a:pt x="198" y="8881"/>
                  <a:pt x="158" y="8720"/>
                  <a:pt x="119" y="8560"/>
                </a:cubicBezTo>
                <a:cubicBezTo>
                  <a:pt x="79" y="8244"/>
                  <a:pt x="40" y="7922"/>
                  <a:pt x="0" y="7606"/>
                </a:cubicBezTo>
                <a:cubicBezTo>
                  <a:pt x="195" y="6738"/>
                  <a:pt x="1073" y="4062"/>
                  <a:pt x="1287" y="3353"/>
                </a:cubicBezTo>
                <a:cubicBezTo>
                  <a:pt x="1327" y="3514"/>
                  <a:pt x="1366" y="3672"/>
                  <a:pt x="1405" y="3832"/>
                </a:cubicBezTo>
                <a:lnTo>
                  <a:pt x="1525" y="3832"/>
                </a:lnTo>
                <a:lnTo>
                  <a:pt x="1642" y="3832"/>
                </a:lnTo>
                <a:lnTo>
                  <a:pt x="1879" y="3832"/>
                </a:lnTo>
                <a:lnTo>
                  <a:pt x="2234" y="3832"/>
                </a:lnTo>
                <a:cubicBezTo>
                  <a:pt x="2313" y="3672"/>
                  <a:pt x="2393" y="3512"/>
                  <a:pt x="2472" y="3353"/>
                </a:cubicBezTo>
                <a:lnTo>
                  <a:pt x="2826" y="3353"/>
                </a:lnTo>
                <a:lnTo>
                  <a:pt x="3654" y="2873"/>
                </a:lnTo>
                <a:lnTo>
                  <a:pt x="4586" y="2398"/>
                </a:lnTo>
                <a:lnTo>
                  <a:pt x="5414" y="1434"/>
                </a:lnTo>
                <a:lnTo>
                  <a:pt x="6480" y="959"/>
                </a:lnTo>
                <a:lnTo>
                  <a:pt x="7411" y="482"/>
                </a:lnTo>
                <a:lnTo>
                  <a:pt x="8358" y="482"/>
                </a:lnTo>
                <a:lnTo>
                  <a:pt x="9187" y="0"/>
                </a:lnTo>
                <a:lnTo>
                  <a:pt x="10000" y="0"/>
                </a:lnTo>
                <a:lnTo>
                  <a:pt x="10000" y="2873"/>
                </a:lnTo>
                <a:lnTo>
                  <a:pt x="9305" y="2873"/>
                </a:lnTo>
                <a:lnTo>
                  <a:pt x="8831" y="2873"/>
                </a:lnTo>
                <a:lnTo>
                  <a:pt x="8240" y="2873"/>
                </a:lnTo>
                <a:lnTo>
                  <a:pt x="7885" y="2873"/>
                </a:lnTo>
                <a:lnTo>
                  <a:pt x="6938" y="3353"/>
                </a:lnTo>
                <a:lnTo>
                  <a:pt x="5888" y="3832"/>
                </a:lnTo>
                <a:lnTo>
                  <a:pt x="5414" y="4307"/>
                </a:lnTo>
                <a:lnTo>
                  <a:pt x="4705" y="4789"/>
                </a:lnTo>
                <a:lnTo>
                  <a:pt x="3994" y="5271"/>
                </a:lnTo>
                <a:lnTo>
                  <a:pt x="3181" y="5750"/>
                </a:lnTo>
                <a:lnTo>
                  <a:pt x="2707" y="6228"/>
                </a:lnTo>
                <a:lnTo>
                  <a:pt x="2352" y="6707"/>
                </a:lnTo>
                <a:lnTo>
                  <a:pt x="2117" y="6707"/>
                </a:lnTo>
                <a:lnTo>
                  <a:pt x="1761" y="7187"/>
                </a:lnTo>
                <a:lnTo>
                  <a:pt x="1525" y="7606"/>
                </a:lnTo>
                <a:cubicBezTo>
                  <a:pt x="1484" y="7766"/>
                  <a:pt x="1446" y="7922"/>
                  <a:pt x="1405" y="8086"/>
                </a:cubicBezTo>
                <a:lnTo>
                  <a:pt x="1170" y="8086"/>
                </a:lnTo>
                <a:lnTo>
                  <a:pt x="1170" y="8560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2" name="Freeform 48"/>
          <p:cNvSpPr>
            <a:spLocks/>
          </p:cNvSpPr>
          <p:nvPr/>
        </p:nvSpPr>
        <p:spPr bwMode="auto">
          <a:xfrm>
            <a:off x="5949950" y="4813300"/>
            <a:ext cx="144463" cy="827088"/>
          </a:xfrm>
          <a:custGeom>
            <a:avLst/>
            <a:gdLst>
              <a:gd name="T0" fmla="*/ 4642853 w 10000"/>
              <a:gd name="T1" fmla="*/ 2147483647 h 10000"/>
              <a:gd name="T2" fmla="*/ 6949348 w 10000"/>
              <a:gd name="T3" fmla="*/ 2147483647 h 10000"/>
              <a:gd name="T4" fmla="*/ 6949348 w 10000"/>
              <a:gd name="T5" fmla="*/ 2147483647 h 10000"/>
              <a:gd name="T6" fmla="*/ 9276720 w 10000"/>
              <a:gd name="T7" fmla="*/ 2147483647 h 10000"/>
              <a:gd name="T8" fmla="*/ 9276720 w 10000"/>
              <a:gd name="T9" fmla="*/ 1908409534 h 10000"/>
              <a:gd name="T10" fmla="*/ 9276720 w 10000"/>
              <a:gd name="T11" fmla="*/ 1369776624 h 10000"/>
              <a:gd name="T12" fmla="*/ 9276720 w 10000"/>
              <a:gd name="T13" fmla="*/ 1010500986 h 10000"/>
              <a:gd name="T14" fmla="*/ 6949348 w 10000"/>
              <a:gd name="T15" fmla="*/ 770602551 h 10000"/>
              <a:gd name="T16" fmla="*/ 6949348 w 10000"/>
              <a:gd name="T17" fmla="*/ 479221382 h 10000"/>
              <a:gd name="T18" fmla="*/ 4642853 w 10000"/>
              <a:gd name="T19" fmla="*/ 239330308 h 10000"/>
              <a:gd name="T20" fmla="*/ 0 w 10000"/>
              <a:gd name="T21" fmla="*/ 119945620 h 10000"/>
              <a:gd name="T22" fmla="*/ 0 w 10000"/>
              <a:gd name="T23" fmla="*/ 0 h 10000"/>
              <a:gd name="T24" fmla="*/ 6949348 w 10000"/>
              <a:gd name="T25" fmla="*/ 0 h 10000"/>
              <a:gd name="T26" fmla="*/ 18553658 w 10000"/>
              <a:gd name="T27" fmla="*/ 59972810 h 10000"/>
              <a:gd name="T28" fmla="*/ 27827254 w 10000"/>
              <a:gd name="T29" fmla="*/ 179357519 h 10000"/>
              <a:gd name="T30" fmla="*/ 30148788 w 10000"/>
              <a:gd name="T31" fmla="*/ 299303097 h 10000"/>
              <a:gd name="T32" fmla="*/ 30148788 w 10000"/>
              <a:gd name="T33" fmla="*/ 479221382 h 10000"/>
              <a:gd name="T34" fmla="*/ 27827254 w 10000"/>
              <a:gd name="T35" fmla="*/ 658578984 h 10000"/>
              <a:gd name="T36" fmla="*/ 25514908 w 10000"/>
              <a:gd name="T37" fmla="*/ 890555408 h 10000"/>
              <a:gd name="T38" fmla="*/ 25514908 w 10000"/>
              <a:gd name="T39" fmla="*/ 1129878851 h 10000"/>
              <a:gd name="T40" fmla="*/ 25514908 w 10000"/>
              <a:gd name="T41" fmla="*/ 1489160776 h 10000"/>
              <a:gd name="T42" fmla="*/ 25514908 w 10000"/>
              <a:gd name="T43" fmla="*/ 2028355774 h 10000"/>
              <a:gd name="T44" fmla="*/ 25514908 w 10000"/>
              <a:gd name="T45" fmla="*/ 2147483647 h 10000"/>
              <a:gd name="T46" fmla="*/ 25514908 w 10000"/>
              <a:gd name="T47" fmla="*/ 2147483647 h 10000"/>
              <a:gd name="T48" fmla="*/ 25514908 w 10000"/>
              <a:gd name="T49" fmla="*/ 2147483647 h 10000"/>
              <a:gd name="T50" fmla="*/ 25514908 w 10000"/>
              <a:gd name="T51" fmla="*/ 2147483647 h 10000"/>
              <a:gd name="T52" fmla="*/ 27827254 w 10000"/>
              <a:gd name="T53" fmla="*/ 2147483647 h 10000"/>
              <a:gd name="T54" fmla="*/ 25514908 w 10000"/>
              <a:gd name="T55" fmla="*/ 2147483647 h 10000"/>
              <a:gd name="T56" fmla="*/ 23193374 w 10000"/>
              <a:gd name="T57" fmla="*/ 2147483647 h 10000"/>
              <a:gd name="T58" fmla="*/ 18553658 w 10000"/>
              <a:gd name="T59" fmla="*/ 2147483647 h 10000"/>
              <a:gd name="T60" fmla="*/ 11598254 w 10000"/>
              <a:gd name="T61" fmla="*/ 2147483647 h 10000"/>
              <a:gd name="T62" fmla="*/ 6949348 w 10000"/>
              <a:gd name="T63" fmla="*/ 2147483647 h 10000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w 10000"/>
              <a:gd name="T97" fmla="*/ 0 h 10000"/>
              <a:gd name="T98" fmla="*/ 10000 w 10000"/>
              <a:gd name="T99" fmla="*/ 10000 h 10000"/>
            </a:gdLst>
            <a:ahLst/>
            <a:cxnLst>
              <a:cxn ang="T64">
                <a:pos x="T0" y="T1"/>
              </a:cxn>
              <a:cxn ang="T65">
                <a:pos x="T2" y="T3"/>
              </a:cxn>
              <a:cxn ang="T66">
                <a:pos x="T4" y="T5"/>
              </a:cxn>
              <a:cxn ang="T67">
                <a:pos x="T6" y="T7"/>
              </a:cxn>
              <a:cxn ang="T68">
                <a:pos x="T8" y="T9"/>
              </a:cxn>
              <a:cxn ang="T69">
                <a:pos x="T10" y="T11"/>
              </a:cxn>
              <a:cxn ang="T70">
                <a:pos x="T12" y="T13"/>
              </a:cxn>
              <a:cxn ang="T71">
                <a:pos x="T14" y="T15"/>
              </a:cxn>
              <a:cxn ang="T72">
                <a:pos x="T16" y="T17"/>
              </a:cxn>
              <a:cxn ang="T73">
                <a:pos x="T18" y="T19"/>
              </a:cxn>
              <a:cxn ang="T74">
                <a:pos x="T20" y="T21"/>
              </a:cxn>
              <a:cxn ang="T75">
                <a:pos x="T22" y="T23"/>
              </a:cxn>
              <a:cxn ang="T76">
                <a:pos x="T24" y="T25"/>
              </a:cxn>
              <a:cxn ang="T77">
                <a:pos x="T26" y="T27"/>
              </a:cxn>
              <a:cxn ang="T78">
                <a:pos x="T28" y="T29"/>
              </a:cxn>
              <a:cxn ang="T79">
                <a:pos x="T30" y="T31"/>
              </a:cxn>
              <a:cxn ang="T80">
                <a:pos x="T32" y="T33"/>
              </a:cxn>
              <a:cxn ang="T81">
                <a:pos x="T34" y="T35"/>
              </a:cxn>
              <a:cxn ang="T82">
                <a:pos x="T36" y="T37"/>
              </a:cxn>
              <a:cxn ang="T83">
                <a:pos x="T38" y="T39"/>
              </a:cxn>
              <a:cxn ang="T84">
                <a:pos x="T40" y="T41"/>
              </a:cxn>
              <a:cxn ang="T85">
                <a:pos x="T42" y="T43"/>
              </a:cxn>
              <a:cxn ang="T86">
                <a:pos x="T44" y="T45"/>
              </a:cxn>
              <a:cxn ang="T87">
                <a:pos x="T46" y="T47"/>
              </a:cxn>
              <a:cxn ang="T88">
                <a:pos x="T48" y="T49"/>
              </a:cxn>
              <a:cxn ang="T89">
                <a:pos x="T50" y="T51"/>
              </a:cxn>
              <a:cxn ang="T90">
                <a:pos x="T52" y="T53"/>
              </a:cxn>
              <a:cxn ang="T91">
                <a:pos x="T54" y="T55"/>
              </a:cxn>
              <a:cxn ang="T92">
                <a:pos x="T56" y="T57"/>
              </a:cxn>
              <a:cxn ang="T93">
                <a:pos x="T58" y="T59"/>
              </a:cxn>
              <a:cxn ang="T94">
                <a:pos x="T60" y="T61"/>
              </a:cxn>
              <a:cxn ang="T95">
                <a:pos x="T62" y="T63"/>
              </a:cxn>
            </a:cxnLst>
            <a:rect l="T96" t="T97" r="T98" b="T99"/>
            <a:pathLst>
              <a:path w="10000" h="10000">
                <a:moveTo>
                  <a:pt x="1540" y="8214"/>
                </a:moveTo>
                <a:lnTo>
                  <a:pt x="1540" y="8108"/>
                </a:lnTo>
                <a:lnTo>
                  <a:pt x="2305" y="7897"/>
                </a:lnTo>
                <a:lnTo>
                  <a:pt x="2305" y="7791"/>
                </a:lnTo>
                <a:lnTo>
                  <a:pt x="2305" y="7474"/>
                </a:lnTo>
                <a:lnTo>
                  <a:pt x="2305" y="7262"/>
                </a:lnTo>
                <a:lnTo>
                  <a:pt x="2305" y="6944"/>
                </a:lnTo>
                <a:lnTo>
                  <a:pt x="3077" y="6521"/>
                </a:lnTo>
                <a:lnTo>
                  <a:pt x="3077" y="4947"/>
                </a:lnTo>
                <a:lnTo>
                  <a:pt x="3077" y="3373"/>
                </a:lnTo>
                <a:lnTo>
                  <a:pt x="3077" y="2738"/>
                </a:lnTo>
                <a:lnTo>
                  <a:pt x="3077" y="2421"/>
                </a:lnTo>
                <a:lnTo>
                  <a:pt x="3077" y="2103"/>
                </a:lnTo>
                <a:lnTo>
                  <a:pt x="3077" y="1786"/>
                </a:lnTo>
                <a:lnTo>
                  <a:pt x="2305" y="1574"/>
                </a:lnTo>
                <a:lnTo>
                  <a:pt x="2305" y="1362"/>
                </a:lnTo>
                <a:lnTo>
                  <a:pt x="2305" y="1164"/>
                </a:lnTo>
                <a:lnTo>
                  <a:pt x="2305" y="847"/>
                </a:lnTo>
                <a:lnTo>
                  <a:pt x="1540" y="635"/>
                </a:lnTo>
                <a:lnTo>
                  <a:pt x="1540" y="423"/>
                </a:lnTo>
                <a:lnTo>
                  <a:pt x="768" y="317"/>
                </a:lnTo>
                <a:lnTo>
                  <a:pt x="0" y="212"/>
                </a:lnTo>
                <a:lnTo>
                  <a:pt x="0" y="106"/>
                </a:lnTo>
                <a:lnTo>
                  <a:pt x="0" y="0"/>
                </a:lnTo>
                <a:lnTo>
                  <a:pt x="768" y="0"/>
                </a:lnTo>
                <a:lnTo>
                  <a:pt x="2305" y="0"/>
                </a:lnTo>
                <a:lnTo>
                  <a:pt x="3847" y="0"/>
                </a:lnTo>
                <a:lnTo>
                  <a:pt x="6154" y="106"/>
                </a:lnTo>
                <a:lnTo>
                  <a:pt x="7693" y="212"/>
                </a:lnTo>
                <a:lnTo>
                  <a:pt x="9230" y="317"/>
                </a:lnTo>
                <a:lnTo>
                  <a:pt x="10000" y="423"/>
                </a:lnTo>
                <a:lnTo>
                  <a:pt x="10000" y="529"/>
                </a:lnTo>
                <a:lnTo>
                  <a:pt x="10000" y="635"/>
                </a:lnTo>
                <a:lnTo>
                  <a:pt x="10000" y="847"/>
                </a:lnTo>
                <a:lnTo>
                  <a:pt x="9230" y="1058"/>
                </a:lnTo>
                <a:lnTo>
                  <a:pt x="9230" y="1164"/>
                </a:lnTo>
                <a:lnTo>
                  <a:pt x="9230" y="1362"/>
                </a:lnTo>
                <a:lnTo>
                  <a:pt x="8463" y="1574"/>
                </a:lnTo>
                <a:lnTo>
                  <a:pt x="8463" y="1680"/>
                </a:lnTo>
                <a:lnTo>
                  <a:pt x="8463" y="1997"/>
                </a:lnTo>
                <a:lnTo>
                  <a:pt x="8463" y="2315"/>
                </a:lnTo>
                <a:lnTo>
                  <a:pt x="8463" y="2632"/>
                </a:lnTo>
                <a:lnTo>
                  <a:pt x="8463" y="3056"/>
                </a:lnTo>
                <a:lnTo>
                  <a:pt x="8463" y="3585"/>
                </a:lnTo>
                <a:lnTo>
                  <a:pt x="8463" y="4101"/>
                </a:lnTo>
                <a:lnTo>
                  <a:pt x="8463" y="4630"/>
                </a:lnTo>
                <a:lnTo>
                  <a:pt x="8463" y="5159"/>
                </a:lnTo>
                <a:lnTo>
                  <a:pt x="8463" y="5582"/>
                </a:lnTo>
                <a:lnTo>
                  <a:pt x="8463" y="6005"/>
                </a:lnTo>
                <a:lnTo>
                  <a:pt x="8463" y="6415"/>
                </a:lnTo>
                <a:lnTo>
                  <a:pt x="8463" y="6733"/>
                </a:lnTo>
                <a:lnTo>
                  <a:pt x="8463" y="7050"/>
                </a:lnTo>
                <a:lnTo>
                  <a:pt x="9230" y="7262"/>
                </a:lnTo>
                <a:lnTo>
                  <a:pt x="9230" y="7685"/>
                </a:lnTo>
                <a:lnTo>
                  <a:pt x="9230" y="8108"/>
                </a:lnTo>
                <a:lnTo>
                  <a:pt x="8463" y="8426"/>
                </a:lnTo>
                <a:lnTo>
                  <a:pt x="8463" y="8836"/>
                </a:lnTo>
                <a:lnTo>
                  <a:pt x="7693" y="9153"/>
                </a:lnTo>
                <a:lnTo>
                  <a:pt x="6921" y="9365"/>
                </a:lnTo>
                <a:lnTo>
                  <a:pt x="6154" y="9577"/>
                </a:lnTo>
                <a:lnTo>
                  <a:pt x="5383" y="9788"/>
                </a:lnTo>
                <a:lnTo>
                  <a:pt x="3847" y="9894"/>
                </a:lnTo>
                <a:lnTo>
                  <a:pt x="3077" y="9894"/>
                </a:lnTo>
                <a:lnTo>
                  <a:pt x="2305" y="10000"/>
                </a:lnTo>
                <a:lnTo>
                  <a:pt x="1540" y="10000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  <p:sp>
        <p:nvSpPr>
          <p:cNvPr id="23" name="Freeform 48"/>
          <p:cNvSpPr>
            <a:spLocks/>
          </p:cNvSpPr>
          <p:nvPr/>
        </p:nvSpPr>
        <p:spPr bwMode="auto">
          <a:xfrm>
            <a:off x="5807075" y="5467350"/>
            <a:ext cx="176213" cy="173038"/>
          </a:xfrm>
          <a:custGeom>
            <a:avLst/>
            <a:gdLst>
              <a:gd name="T0" fmla="*/ 2147483647 w 10000"/>
              <a:gd name="T1" fmla="*/ 2147483647 h 10000"/>
              <a:gd name="T2" fmla="*/ 2147483647 w 10000"/>
              <a:gd name="T3" fmla="*/ 2147483647 h 10000"/>
              <a:gd name="T4" fmla="*/ 2147483647 w 10000"/>
              <a:gd name="T5" fmla="*/ 2147483647 h 10000"/>
              <a:gd name="T6" fmla="*/ 2147483647 w 10000"/>
              <a:gd name="T7" fmla="*/ 2147483647 h 10000"/>
              <a:gd name="T8" fmla="*/ 2147483647 w 10000"/>
              <a:gd name="T9" fmla="*/ 2147483647 h 10000"/>
              <a:gd name="T10" fmla="*/ 2147483647 w 10000"/>
              <a:gd name="T11" fmla="*/ 2147483647 h 10000"/>
              <a:gd name="T12" fmla="*/ 2147483647 w 10000"/>
              <a:gd name="T13" fmla="*/ 2147483647 h 10000"/>
              <a:gd name="T14" fmla="*/ 0 w 10000"/>
              <a:gd name="T15" fmla="*/ 2147483647 h 10000"/>
              <a:gd name="T16" fmla="*/ 0 w 10000"/>
              <a:gd name="T17" fmla="*/ 0 h 10000"/>
              <a:gd name="T18" fmla="*/ 2147483647 w 10000"/>
              <a:gd name="T19" fmla="*/ 0 h 10000"/>
              <a:gd name="T20" fmla="*/ 2147483647 w 10000"/>
              <a:gd name="T21" fmla="*/ 0 h 10000"/>
              <a:gd name="T22" fmla="*/ 2147483647 w 10000"/>
              <a:gd name="T23" fmla="*/ 2147483647 h 10000"/>
              <a:gd name="T24" fmla="*/ 2147483647 w 10000"/>
              <a:gd name="T25" fmla="*/ 2147483647 h 10000"/>
              <a:gd name="T26" fmla="*/ 2147483647 w 10000"/>
              <a:gd name="T27" fmla="*/ 2147483647 h 10000"/>
              <a:gd name="T28" fmla="*/ 2147483647 w 10000"/>
              <a:gd name="T29" fmla="*/ 2147483647 h 10000"/>
              <a:gd name="T30" fmla="*/ 2147483647 w 10000"/>
              <a:gd name="T31" fmla="*/ 2147483647 h 10000"/>
              <a:gd name="T32" fmla="*/ 2147483647 w 10000"/>
              <a:gd name="T33" fmla="*/ 2147483647 h 10000"/>
              <a:gd name="T34" fmla="*/ 2147483647 w 10000"/>
              <a:gd name="T35" fmla="*/ 2147483647 h 10000"/>
              <a:gd name="T36" fmla="*/ 2147483647 w 10000"/>
              <a:gd name="T37" fmla="*/ 2147483647 h 10000"/>
              <a:gd name="T38" fmla="*/ 2147483647 w 10000"/>
              <a:gd name="T39" fmla="*/ 2147483647 h 10000"/>
              <a:gd name="T40" fmla="*/ 2147483647 w 10000"/>
              <a:gd name="T41" fmla="*/ 2147483647 h 10000"/>
              <a:gd name="T42" fmla="*/ 2147483647 w 10000"/>
              <a:gd name="T43" fmla="*/ 2147483647 h 10000"/>
              <a:gd name="T44" fmla="*/ 2147483647 w 10000"/>
              <a:gd name="T45" fmla="*/ 2147483647 h 10000"/>
              <a:gd name="T46" fmla="*/ 2147483647 w 10000"/>
              <a:gd name="T47" fmla="*/ 2147483647 h 10000"/>
              <a:gd name="T48" fmla="*/ 2147483647 w 10000"/>
              <a:gd name="T49" fmla="*/ 2147483647 h 10000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w 10000"/>
              <a:gd name="T76" fmla="*/ 0 h 10000"/>
              <a:gd name="T77" fmla="*/ 10000 w 10000"/>
              <a:gd name="T78" fmla="*/ 10000 h 10000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T75" t="T76" r="T77" b="T78"/>
            <a:pathLst>
              <a:path w="10000" h="10000">
                <a:moveTo>
                  <a:pt x="8113" y="7979"/>
                </a:moveTo>
                <a:lnTo>
                  <a:pt x="7479" y="6988"/>
                </a:lnTo>
                <a:lnTo>
                  <a:pt x="6851" y="5973"/>
                </a:lnTo>
                <a:lnTo>
                  <a:pt x="5671" y="4470"/>
                </a:lnTo>
                <a:lnTo>
                  <a:pt x="3780" y="3025"/>
                </a:lnTo>
                <a:lnTo>
                  <a:pt x="1891" y="2015"/>
                </a:lnTo>
                <a:lnTo>
                  <a:pt x="628" y="1003"/>
                </a:lnTo>
                <a:lnTo>
                  <a:pt x="0" y="514"/>
                </a:lnTo>
                <a:lnTo>
                  <a:pt x="0" y="0"/>
                </a:lnTo>
                <a:lnTo>
                  <a:pt x="628" y="0"/>
                </a:lnTo>
                <a:lnTo>
                  <a:pt x="1260" y="0"/>
                </a:lnTo>
                <a:lnTo>
                  <a:pt x="2521" y="514"/>
                </a:lnTo>
                <a:lnTo>
                  <a:pt x="4409" y="514"/>
                </a:lnTo>
                <a:lnTo>
                  <a:pt x="6300" y="1003"/>
                </a:lnTo>
                <a:lnTo>
                  <a:pt x="7479" y="1499"/>
                </a:lnTo>
                <a:lnTo>
                  <a:pt x="8741" y="1499"/>
                </a:lnTo>
                <a:lnTo>
                  <a:pt x="9372" y="1499"/>
                </a:lnTo>
                <a:lnTo>
                  <a:pt x="9372" y="1003"/>
                </a:lnTo>
                <a:cubicBezTo>
                  <a:pt x="9581" y="4002"/>
                  <a:pt x="9791" y="7001"/>
                  <a:pt x="10000" y="10000"/>
                </a:cubicBezTo>
                <a:lnTo>
                  <a:pt x="8741" y="9504"/>
                </a:lnTo>
                <a:lnTo>
                  <a:pt x="8741" y="8998"/>
                </a:lnTo>
                <a:lnTo>
                  <a:pt x="8113" y="7979"/>
                </a:lnTo>
              </a:path>
            </a:pathLst>
          </a:custGeom>
          <a:solidFill>
            <a:srgbClr val="FF0000"/>
          </a:solidFill>
          <a:ln w="12700">
            <a:solidFill>
              <a:srgbClr val="FF0000"/>
            </a:solidFill>
            <a:round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577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5779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5781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6363" y="1911350"/>
            <a:ext cx="1900237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578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60950" y="191135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578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815388" y="191135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5784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4557713"/>
            <a:ext cx="1900238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578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45577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5786" name="TextBox 35"/>
          <p:cNvSpPr txBox="1">
            <a:spLocks noChangeArrowheads="1"/>
          </p:cNvSpPr>
          <p:nvPr/>
        </p:nvSpPr>
        <p:spPr bwMode="auto">
          <a:xfrm>
            <a:off x="1352550" y="1911350"/>
            <a:ext cx="1900238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CN" altLang="en-US" sz="11500" b="1">
                <a:solidFill>
                  <a:srgbClr val="68A042"/>
                </a:solidFill>
                <a:latin typeface="楷体_GB2312"/>
                <a:ea typeface="楷体_GB2312"/>
                <a:cs typeface="楷体_GB2312"/>
              </a:rPr>
              <a:t>口</a:t>
            </a:r>
          </a:p>
        </p:txBody>
      </p:sp>
      <p:sp>
        <p:nvSpPr>
          <p:cNvPr id="75787" name="TextBox 37"/>
          <p:cNvSpPr txBox="1">
            <a:spLocks noChangeArrowheads="1"/>
          </p:cNvSpPr>
          <p:nvPr/>
        </p:nvSpPr>
        <p:spPr bwMode="auto">
          <a:xfrm>
            <a:off x="5060950" y="1911350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CN" altLang="en-US" sz="11500" b="1">
                <a:solidFill>
                  <a:srgbClr val="669E40"/>
                </a:solidFill>
                <a:latin typeface="楷体_GB2312"/>
                <a:ea typeface="楷体_GB2312"/>
                <a:cs typeface="楷体_GB2312"/>
              </a:rPr>
              <a:t>见</a:t>
            </a:r>
          </a:p>
        </p:txBody>
      </p:sp>
      <p:sp>
        <p:nvSpPr>
          <p:cNvPr id="75788" name="TextBox 43"/>
          <p:cNvSpPr txBox="1">
            <a:spLocks noChangeArrowheads="1"/>
          </p:cNvSpPr>
          <p:nvPr/>
        </p:nvSpPr>
        <p:spPr bwMode="auto">
          <a:xfrm>
            <a:off x="8815388" y="193357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CN" altLang="en-US" sz="11500" b="1">
                <a:solidFill>
                  <a:srgbClr val="669E40"/>
                </a:solidFill>
                <a:latin typeface="楷体_GB2312"/>
                <a:ea typeface="楷体_GB2312"/>
                <a:cs typeface="楷体_GB2312"/>
              </a:rPr>
              <a:t>山</a:t>
            </a:r>
          </a:p>
        </p:txBody>
      </p:sp>
      <p:sp>
        <p:nvSpPr>
          <p:cNvPr id="75789" name="TextBox 44"/>
          <p:cNvSpPr txBox="1">
            <a:spLocks noChangeArrowheads="1"/>
          </p:cNvSpPr>
          <p:nvPr/>
        </p:nvSpPr>
        <p:spPr bwMode="auto">
          <a:xfrm>
            <a:off x="3244850" y="455771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CN" altLang="en-US" sz="11500" b="1">
                <a:solidFill>
                  <a:srgbClr val="6AA343"/>
                </a:solidFill>
                <a:latin typeface="楷体_GB2312"/>
                <a:ea typeface="楷体_GB2312"/>
                <a:cs typeface="楷体_GB2312"/>
              </a:rPr>
              <a:t>小</a:t>
            </a:r>
          </a:p>
        </p:txBody>
      </p:sp>
      <p:sp>
        <p:nvSpPr>
          <p:cNvPr id="75790" name="TextBox 45"/>
          <p:cNvSpPr txBox="1">
            <a:spLocks noChangeArrowheads="1"/>
          </p:cNvSpPr>
          <p:nvPr/>
        </p:nvSpPr>
        <p:spPr bwMode="auto">
          <a:xfrm>
            <a:off x="6953250" y="455771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zh-CN" altLang="en-US" sz="11500" b="1">
                <a:solidFill>
                  <a:srgbClr val="669E40"/>
                </a:solidFill>
                <a:latin typeface="楷体_GB2312"/>
                <a:ea typeface="楷体_GB2312"/>
                <a:cs typeface="楷体_GB2312"/>
              </a:rPr>
              <a:t>不</a:t>
            </a:r>
          </a:p>
        </p:txBody>
      </p:sp>
    </p:spTree>
  </p:cSld>
  <p:clrMapOvr>
    <a:masterClrMapping/>
  </p:clrMapOvr>
  <p:transition spd="slow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75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74755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/>
              <a:t>2.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819B71D2-C321-472A-BF74-8EBBA22FF9B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9057" y="2055812"/>
            <a:ext cx="1842408" cy="1842408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CAE108C2-8723-4230-B9C8-DB90F440657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0996" y="2069419"/>
            <a:ext cx="1842407" cy="1842407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365F86C6-7090-4975-8542-98DDF70CDE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0057" y="2074863"/>
            <a:ext cx="1804306" cy="1804306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D331159B-86E6-4B85-8A91-E0D0CDB83C6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7572" y="4628243"/>
            <a:ext cx="1668236" cy="1668236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EF1E9351-62DD-4D3B-8C3E-7E47742B08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8699" y="4542971"/>
            <a:ext cx="1753508" cy="1753508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213100" y="1751013"/>
            <a:ext cx="106631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xièxie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3208338" y="3422650"/>
            <a:ext cx="121700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búkèqi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7680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751013"/>
            <a:ext cx="1338262" cy="546100"/>
            <a:chOff x="682668" y="3939837"/>
            <a:chExt cx="1338943" cy="545509"/>
          </a:xfrm>
        </p:grpSpPr>
        <p:sp>
          <p:nvSpPr>
            <p:cNvPr id="7682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21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谢谢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3398838"/>
            <a:ext cx="1409700" cy="536575"/>
            <a:chOff x="682668" y="4792841"/>
            <a:chExt cx="1409784" cy="536981"/>
          </a:xfrm>
        </p:grpSpPr>
        <p:sp>
          <p:nvSpPr>
            <p:cNvPr id="76818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19" name="文本框 107"/>
            <p:cNvSpPr>
              <a:spLocks noChangeArrowheads="1"/>
            </p:cNvSpPr>
            <p:nvPr/>
          </p:nvSpPr>
          <p:spPr bwMode="auto">
            <a:xfrm>
              <a:off x="707829" y="4792841"/>
              <a:ext cx="138462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不客气</a:t>
              </a:r>
            </a:p>
          </p:txBody>
        </p:sp>
      </p:grpSp>
      <p:grpSp>
        <p:nvGrpSpPr>
          <p:cNvPr id="7680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975725" y="1771650"/>
            <a:ext cx="56778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bù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975725" y="3443288"/>
            <a:ext cx="11608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zàijiàn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5" name="组合 38"/>
          <p:cNvGrpSpPr>
            <a:grpSpLocks/>
          </p:cNvGrpSpPr>
          <p:nvPr/>
        </p:nvGrpSpPr>
        <p:grpSpPr bwMode="auto">
          <a:xfrm>
            <a:off x="6715125" y="1771650"/>
            <a:ext cx="1338263" cy="546100"/>
            <a:chOff x="682668" y="3939837"/>
            <a:chExt cx="1338943" cy="545509"/>
          </a:xfrm>
        </p:grpSpPr>
        <p:sp>
          <p:nvSpPr>
            <p:cNvPr id="76814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15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不</a:t>
              </a:r>
            </a:p>
          </p:txBody>
        </p:sp>
      </p:grpSp>
      <p:grpSp>
        <p:nvGrpSpPr>
          <p:cNvPr id="6" name="组合 41"/>
          <p:cNvGrpSpPr>
            <a:grpSpLocks/>
          </p:cNvGrpSpPr>
          <p:nvPr/>
        </p:nvGrpSpPr>
        <p:grpSpPr bwMode="auto">
          <a:xfrm>
            <a:off x="6715125" y="3419475"/>
            <a:ext cx="1338263" cy="536575"/>
            <a:chOff x="682668" y="4792841"/>
            <a:chExt cx="1338943" cy="536981"/>
          </a:xfrm>
        </p:grpSpPr>
        <p:sp>
          <p:nvSpPr>
            <p:cNvPr id="76812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6813" name="文本框 107"/>
            <p:cNvSpPr>
              <a:spLocks noChangeArrowheads="1"/>
            </p:cNvSpPr>
            <p:nvPr/>
          </p:nvSpPr>
          <p:spPr bwMode="auto">
            <a:xfrm>
              <a:off x="91289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再见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xit" presetSubtype="544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xit" presetSubtype="544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1" grpId="5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8" grpId="5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6" grpId="5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7" grpId="5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AutoShape 25"/>
          <p:cNvSpPr>
            <a:spLocks noChangeArrowheads="1"/>
          </p:cNvSpPr>
          <p:nvPr/>
        </p:nvSpPr>
        <p:spPr bwMode="auto">
          <a:xfrm>
            <a:off x="3382963" y="1306513"/>
            <a:ext cx="3444875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7828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77837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77838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谢谢</a:t>
              </a:r>
            </a:p>
          </p:txBody>
        </p:sp>
      </p:grpSp>
      <p:sp>
        <p:nvSpPr>
          <p:cNvPr id="77829" name="文本框 107"/>
          <p:cNvSpPr>
            <a:spLocks noChangeArrowheads="1"/>
          </p:cNvSpPr>
          <p:nvPr/>
        </p:nvSpPr>
        <p:spPr bwMode="auto">
          <a:xfrm>
            <a:off x="1782763" y="3433763"/>
            <a:ext cx="1490662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不客气</a:t>
            </a:r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2095500" y="22828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不</a:t>
            </a:r>
          </a:p>
        </p:txBody>
      </p:sp>
      <p:sp>
        <p:nvSpPr>
          <p:cNvPr id="77831" name="文本框 107"/>
          <p:cNvSpPr>
            <a:spLocks noChangeArrowheads="1"/>
          </p:cNvSpPr>
          <p:nvPr/>
        </p:nvSpPr>
        <p:spPr bwMode="auto">
          <a:xfrm>
            <a:off x="2097088" y="48736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再见</a:t>
            </a:r>
          </a:p>
        </p:txBody>
      </p:sp>
      <p:grpSp>
        <p:nvGrpSpPr>
          <p:cNvPr id="7783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3587750" y="13700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谢谢！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5119688" y="1387475"/>
            <a:ext cx="11747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谢谢你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!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28" grpId="0"/>
      <p:bldP spid="3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AutoShape 25"/>
          <p:cNvSpPr>
            <a:spLocks noChangeArrowheads="1"/>
          </p:cNvSpPr>
          <p:nvPr/>
        </p:nvSpPr>
        <p:spPr bwMode="auto">
          <a:xfrm>
            <a:off x="3382963" y="2278063"/>
            <a:ext cx="3444875" cy="68897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866900" y="22780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3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谢谢</a:t>
            </a:r>
          </a:p>
        </p:txBody>
      </p:sp>
      <p:sp>
        <p:nvSpPr>
          <p:cNvPr id="78854" name="文本框 107"/>
          <p:cNvSpPr>
            <a:spLocks noChangeArrowheads="1"/>
          </p:cNvSpPr>
          <p:nvPr/>
        </p:nvSpPr>
        <p:spPr bwMode="auto">
          <a:xfrm>
            <a:off x="1782763" y="3433763"/>
            <a:ext cx="1490662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不客气</a:t>
            </a:r>
          </a:p>
        </p:txBody>
      </p:sp>
      <p:sp>
        <p:nvSpPr>
          <p:cNvPr id="78855" name="文本框 88"/>
          <p:cNvSpPr>
            <a:spLocks noChangeArrowheads="1"/>
          </p:cNvSpPr>
          <p:nvPr/>
        </p:nvSpPr>
        <p:spPr bwMode="auto">
          <a:xfrm>
            <a:off x="2095500" y="22828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不</a:t>
            </a:r>
          </a:p>
        </p:txBody>
      </p:sp>
      <p:sp>
        <p:nvSpPr>
          <p:cNvPr id="78856" name="文本框 107"/>
          <p:cNvSpPr>
            <a:spLocks noChangeArrowheads="1"/>
          </p:cNvSpPr>
          <p:nvPr/>
        </p:nvSpPr>
        <p:spPr bwMode="auto">
          <a:xfrm>
            <a:off x="2097088" y="48736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再见</a:t>
            </a:r>
          </a:p>
        </p:txBody>
      </p:sp>
      <p:grpSp>
        <p:nvGrpSpPr>
          <p:cNvPr id="7885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3587750" y="23463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不谢！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5119688" y="23622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</a:t>
            </a:r>
          </a:p>
        </p:txBody>
      </p:sp>
      <p:sp>
        <p:nvSpPr>
          <p:cNvPr id="78860" name="文本框 152"/>
          <p:cNvSpPr>
            <a:spLocks noChangeArrowheads="1"/>
          </p:cNvSpPr>
          <p:nvPr/>
        </p:nvSpPr>
        <p:spPr bwMode="auto">
          <a:xfrm>
            <a:off x="3587750" y="13700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谢谢！</a:t>
            </a:r>
          </a:p>
        </p:txBody>
      </p:sp>
      <p:sp>
        <p:nvSpPr>
          <p:cNvPr id="78861" name="文本框 152"/>
          <p:cNvSpPr>
            <a:spLocks noChangeArrowheads="1"/>
          </p:cNvSpPr>
          <p:nvPr/>
        </p:nvSpPr>
        <p:spPr bwMode="auto">
          <a:xfrm>
            <a:off x="5119688" y="1387475"/>
            <a:ext cx="11747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谢谢你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!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24" grpId="0"/>
      <p:bldP spid="2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AutoShape 25"/>
          <p:cNvSpPr>
            <a:spLocks noChangeArrowheads="1"/>
          </p:cNvSpPr>
          <p:nvPr/>
        </p:nvSpPr>
        <p:spPr bwMode="auto">
          <a:xfrm>
            <a:off x="3397250" y="3241675"/>
            <a:ext cx="2597150" cy="923925"/>
          </a:xfrm>
          <a:prstGeom prst="wedgeRoundRectCallout">
            <a:avLst>
              <a:gd name="adj1" fmla="val -58917"/>
              <a:gd name="adj2" fmla="val -2310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en-US"/>
          </a:p>
        </p:txBody>
      </p:sp>
      <p:sp>
        <p:nvSpPr>
          <p:cNvPr id="79875" name="圆角矩形 32"/>
          <p:cNvSpPr>
            <a:spLocks noChangeArrowheads="1"/>
          </p:cNvSpPr>
          <p:nvPr/>
        </p:nvSpPr>
        <p:spPr bwMode="auto">
          <a:xfrm>
            <a:off x="1866900" y="34305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987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谢谢</a:t>
            </a:r>
          </a:p>
        </p:txBody>
      </p:sp>
      <p:sp>
        <p:nvSpPr>
          <p:cNvPr id="79878" name="文本框 107"/>
          <p:cNvSpPr>
            <a:spLocks noChangeArrowheads="1"/>
          </p:cNvSpPr>
          <p:nvPr/>
        </p:nvSpPr>
        <p:spPr bwMode="auto">
          <a:xfrm>
            <a:off x="1782763" y="3433763"/>
            <a:ext cx="1490662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不客气</a:t>
            </a:r>
          </a:p>
        </p:txBody>
      </p:sp>
      <p:sp>
        <p:nvSpPr>
          <p:cNvPr id="79879" name="文本框 88"/>
          <p:cNvSpPr>
            <a:spLocks noChangeArrowheads="1"/>
          </p:cNvSpPr>
          <p:nvPr/>
        </p:nvSpPr>
        <p:spPr bwMode="auto">
          <a:xfrm>
            <a:off x="2095500" y="22828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不</a:t>
            </a:r>
          </a:p>
        </p:txBody>
      </p:sp>
      <p:sp>
        <p:nvSpPr>
          <p:cNvPr id="79880" name="文本框 107"/>
          <p:cNvSpPr>
            <a:spLocks noChangeArrowheads="1"/>
          </p:cNvSpPr>
          <p:nvPr/>
        </p:nvSpPr>
        <p:spPr bwMode="auto">
          <a:xfrm>
            <a:off x="2097088" y="48736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再见</a:t>
            </a:r>
          </a:p>
        </p:txBody>
      </p:sp>
      <p:grpSp>
        <p:nvGrpSpPr>
          <p:cNvPr id="7988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2" name="文本框 152"/>
          <p:cNvSpPr>
            <a:spLocks noChangeArrowheads="1"/>
          </p:cNvSpPr>
          <p:nvPr/>
        </p:nvSpPr>
        <p:spPr bwMode="auto">
          <a:xfrm>
            <a:off x="3587750" y="23463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不谢！</a:t>
            </a:r>
          </a:p>
        </p:txBody>
      </p:sp>
      <p:sp>
        <p:nvSpPr>
          <p:cNvPr id="79883" name="文本框 152"/>
          <p:cNvSpPr>
            <a:spLocks noChangeArrowheads="1"/>
          </p:cNvSpPr>
          <p:nvPr/>
        </p:nvSpPr>
        <p:spPr bwMode="auto">
          <a:xfrm>
            <a:off x="5119688" y="23622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</a:t>
            </a:r>
          </a:p>
        </p:txBody>
      </p:sp>
      <p:sp>
        <p:nvSpPr>
          <p:cNvPr id="79884" name="文本框 152"/>
          <p:cNvSpPr>
            <a:spLocks noChangeArrowheads="1"/>
          </p:cNvSpPr>
          <p:nvPr/>
        </p:nvSpPr>
        <p:spPr bwMode="auto">
          <a:xfrm>
            <a:off x="3587750" y="13700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谢谢！</a:t>
            </a:r>
          </a:p>
        </p:txBody>
      </p:sp>
      <p:sp>
        <p:nvSpPr>
          <p:cNvPr id="79885" name="文本框 152"/>
          <p:cNvSpPr>
            <a:spLocks noChangeArrowheads="1"/>
          </p:cNvSpPr>
          <p:nvPr/>
        </p:nvSpPr>
        <p:spPr bwMode="auto">
          <a:xfrm>
            <a:off x="5119688" y="1387475"/>
            <a:ext cx="11747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谢谢你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!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3584575" y="3305175"/>
            <a:ext cx="1930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：谢谢你！</a:t>
            </a:r>
          </a:p>
        </p:txBody>
      </p: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3606800" y="3703638"/>
            <a:ext cx="1912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：不客气！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40" grpId="0"/>
      <p:bldP spid="4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AutoShape 25"/>
          <p:cNvSpPr>
            <a:spLocks noChangeArrowheads="1"/>
          </p:cNvSpPr>
          <p:nvPr/>
        </p:nvSpPr>
        <p:spPr bwMode="auto">
          <a:xfrm>
            <a:off x="3397250" y="4732338"/>
            <a:ext cx="2597150" cy="923925"/>
          </a:xfrm>
          <a:prstGeom prst="wedgeRoundRectCallout">
            <a:avLst>
              <a:gd name="adj1" fmla="val -58310"/>
              <a:gd name="adj2" fmla="val -5722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en-US"/>
          </a:p>
        </p:txBody>
      </p:sp>
      <p:sp>
        <p:nvSpPr>
          <p:cNvPr id="80899" name="圆角矩形 32"/>
          <p:cNvSpPr>
            <a:spLocks noChangeArrowheads="1"/>
          </p:cNvSpPr>
          <p:nvPr/>
        </p:nvSpPr>
        <p:spPr bwMode="auto">
          <a:xfrm>
            <a:off x="1866900" y="48736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8090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1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谢谢</a:t>
            </a:r>
          </a:p>
        </p:txBody>
      </p:sp>
      <p:sp>
        <p:nvSpPr>
          <p:cNvPr id="80902" name="文本框 107"/>
          <p:cNvSpPr>
            <a:spLocks noChangeArrowheads="1"/>
          </p:cNvSpPr>
          <p:nvPr/>
        </p:nvSpPr>
        <p:spPr bwMode="auto">
          <a:xfrm>
            <a:off x="1782763" y="3433763"/>
            <a:ext cx="1490662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不客气</a:t>
            </a:r>
          </a:p>
        </p:txBody>
      </p:sp>
      <p:sp>
        <p:nvSpPr>
          <p:cNvPr id="80903" name="文本框 88"/>
          <p:cNvSpPr>
            <a:spLocks noChangeArrowheads="1"/>
          </p:cNvSpPr>
          <p:nvPr/>
        </p:nvSpPr>
        <p:spPr bwMode="auto">
          <a:xfrm>
            <a:off x="2095500" y="22828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不</a:t>
            </a:r>
          </a:p>
        </p:txBody>
      </p:sp>
      <p:sp>
        <p:nvSpPr>
          <p:cNvPr id="80904" name="文本框 107"/>
          <p:cNvSpPr>
            <a:spLocks noChangeArrowheads="1"/>
          </p:cNvSpPr>
          <p:nvPr/>
        </p:nvSpPr>
        <p:spPr bwMode="auto">
          <a:xfrm>
            <a:off x="2097088" y="48736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再见</a:t>
            </a:r>
          </a:p>
        </p:txBody>
      </p:sp>
      <p:grpSp>
        <p:nvGrpSpPr>
          <p:cNvPr id="8090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6" name="文本框 152"/>
          <p:cNvSpPr>
            <a:spLocks noChangeArrowheads="1"/>
          </p:cNvSpPr>
          <p:nvPr/>
        </p:nvSpPr>
        <p:spPr bwMode="auto">
          <a:xfrm>
            <a:off x="3587750" y="23463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不谢！</a:t>
            </a:r>
          </a:p>
        </p:txBody>
      </p:sp>
      <p:sp>
        <p:nvSpPr>
          <p:cNvPr id="80907" name="文本框 152"/>
          <p:cNvSpPr>
            <a:spLocks noChangeArrowheads="1"/>
          </p:cNvSpPr>
          <p:nvPr/>
        </p:nvSpPr>
        <p:spPr bwMode="auto">
          <a:xfrm>
            <a:off x="5119688" y="23622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</a:t>
            </a:r>
          </a:p>
        </p:txBody>
      </p:sp>
      <p:sp>
        <p:nvSpPr>
          <p:cNvPr id="80908" name="文本框 152"/>
          <p:cNvSpPr>
            <a:spLocks noChangeArrowheads="1"/>
          </p:cNvSpPr>
          <p:nvPr/>
        </p:nvSpPr>
        <p:spPr bwMode="auto">
          <a:xfrm>
            <a:off x="3587750" y="13700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谢谢！</a:t>
            </a:r>
          </a:p>
        </p:txBody>
      </p:sp>
      <p:sp>
        <p:nvSpPr>
          <p:cNvPr id="80909" name="文本框 152"/>
          <p:cNvSpPr>
            <a:spLocks noChangeArrowheads="1"/>
          </p:cNvSpPr>
          <p:nvPr/>
        </p:nvSpPr>
        <p:spPr bwMode="auto">
          <a:xfrm>
            <a:off x="5119688" y="1387475"/>
            <a:ext cx="11747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谢谢你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!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3579813" y="4732338"/>
            <a:ext cx="1624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：再见！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3603625" y="5130800"/>
            <a:ext cx="1604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：再见！</a:t>
            </a:r>
          </a:p>
        </p:txBody>
      </p:sp>
      <p:sp>
        <p:nvSpPr>
          <p:cNvPr id="80912" name="文本框 152"/>
          <p:cNvSpPr>
            <a:spLocks noChangeArrowheads="1"/>
          </p:cNvSpPr>
          <p:nvPr/>
        </p:nvSpPr>
        <p:spPr bwMode="auto">
          <a:xfrm>
            <a:off x="3584575" y="3305175"/>
            <a:ext cx="1930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：谢谢你！</a:t>
            </a:r>
          </a:p>
        </p:txBody>
      </p:sp>
      <p:sp>
        <p:nvSpPr>
          <p:cNvPr id="80913" name="文本框 152"/>
          <p:cNvSpPr>
            <a:spLocks noChangeArrowheads="1"/>
          </p:cNvSpPr>
          <p:nvPr/>
        </p:nvSpPr>
        <p:spPr bwMode="auto">
          <a:xfrm>
            <a:off x="3606800" y="3703638"/>
            <a:ext cx="1912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：不客气！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3" grpId="1" animBg="1"/>
      <p:bldP spid="37" grpId="0"/>
      <p:bldP spid="3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圆角矩形 32"/>
          <p:cNvSpPr>
            <a:spLocks noChangeArrowheads="1"/>
          </p:cNvSpPr>
          <p:nvPr/>
        </p:nvSpPr>
        <p:spPr bwMode="auto">
          <a:xfrm>
            <a:off x="1866900" y="4873625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3" name="圆角矩形 32"/>
          <p:cNvSpPr>
            <a:spLocks noChangeArrowheads="1"/>
          </p:cNvSpPr>
          <p:nvPr/>
        </p:nvSpPr>
        <p:spPr bwMode="auto">
          <a:xfrm>
            <a:off x="1866900" y="34305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4" name="圆角矩形 32"/>
          <p:cNvSpPr>
            <a:spLocks noChangeArrowheads="1"/>
          </p:cNvSpPr>
          <p:nvPr/>
        </p:nvSpPr>
        <p:spPr bwMode="auto">
          <a:xfrm>
            <a:off x="1866900" y="227806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81925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1926" name="组合 23"/>
          <p:cNvGrpSpPr>
            <a:grpSpLocks/>
          </p:cNvGrpSpPr>
          <p:nvPr/>
        </p:nvGrpSpPr>
        <p:grpSpPr bwMode="auto">
          <a:xfrm>
            <a:off x="1866900" y="1306513"/>
            <a:ext cx="1338263" cy="546100"/>
            <a:chOff x="682668" y="3939837"/>
            <a:chExt cx="1338943" cy="545509"/>
          </a:xfrm>
        </p:grpSpPr>
        <p:sp>
          <p:nvSpPr>
            <p:cNvPr id="81941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81942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谢谢</a:t>
              </a:r>
            </a:p>
          </p:txBody>
        </p:sp>
      </p:grpSp>
      <p:sp>
        <p:nvSpPr>
          <p:cNvPr id="81927" name="文本框 107"/>
          <p:cNvSpPr>
            <a:spLocks noChangeArrowheads="1"/>
          </p:cNvSpPr>
          <p:nvPr/>
        </p:nvSpPr>
        <p:spPr bwMode="auto">
          <a:xfrm>
            <a:off x="1782763" y="3433763"/>
            <a:ext cx="1490662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不客气</a:t>
            </a:r>
          </a:p>
        </p:txBody>
      </p:sp>
      <p:sp>
        <p:nvSpPr>
          <p:cNvPr id="81928" name="文本框 88"/>
          <p:cNvSpPr>
            <a:spLocks noChangeArrowheads="1"/>
          </p:cNvSpPr>
          <p:nvPr/>
        </p:nvSpPr>
        <p:spPr bwMode="auto">
          <a:xfrm>
            <a:off x="2095500" y="22828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不</a:t>
            </a:r>
          </a:p>
        </p:txBody>
      </p:sp>
      <p:sp>
        <p:nvSpPr>
          <p:cNvPr id="81929" name="文本框 107"/>
          <p:cNvSpPr>
            <a:spLocks noChangeArrowheads="1"/>
          </p:cNvSpPr>
          <p:nvPr/>
        </p:nvSpPr>
        <p:spPr bwMode="auto">
          <a:xfrm>
            <a:off x="2097088" y="487362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再见</a:t>
            </a:r>
          </a:p>
        </p:txBody>
      </p:sp>
      <p:grpSp>
        <p:nvGrpSpPr>
          <p:cNvPr id="81930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31" name="文本框 152"/>
          <p:cNvSpPr>
            <a:spLocks noChangeArrowheads="1"/>
          </p:cNvSpPr>
          <p:nvPr/>
        </p:nvSpPr>
        <p:spPr bwMode="auto">
          <a:xfrm>
            <a:off x="3587750" y="23463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不谢！</a:t>
            </a:r>
          </a:p>
        </p:txBody>
      </p:sp>
      <p:sp>
        <p:nvSpPr>
          <p:cNvPr id="81932" name="文本框 152"/>
          <p:cNvSpPr>
            <a:spLocks noChangeArrowheads="1"/>
          </p:cNvSpPr>
          <p:nvPr/>
        </p:nvSpPr>
        <p:spPr bwMode="auto">
          <a:xfrm>
            <a:off x="5119688" y="23622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不好</a:t>
            </a:r>
          </a:p>
        </p:txBody>
      </p:sp>
      <p:sp>
        <p:nvSpPr>
          <p:cNvPr id="81933" name="文本框 152"/>
          <p:cNvSpPr>
            <a:spLocks noChangeArrowheads="1"/>
          </p:cNvSpPr>
          <p:nvPr/>
        </p:nvSpPr>
        <p:spPr bwMode="auto">
          <a:xfrm>
            <a:off x="3587750" y="13700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谢谢！</a:t>
            </a:r>
          </a:p>
        </p:txBody>
      </p:sp>
      <p:sp>
        <p:nvSpPr>
          <p:cNvPr id="81934" name="文本框 152"/>
          <p:cNvSpPr>
            <a:spLocks noChangeArrowheads="1"/>
          </p:cNvSpPr>
          <p:nvPr/>
        </p:nvSpPr>
        <p:spPr bwMode="auto">
          <a:xfrm>
            <a:off x="5119688" y="1387475"/>
            <a:ext cx="11747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谢谢你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!</a:t>
            </a:r>
            <a:endParaRPr lang="zh-CN" altLang="en-US" sz="2400" b="1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3579813" y="4732338"/>
            <a:ext cx="1624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：再见！</a:t>
            </a: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3603625" y="5130800"/>
            <a:ext cx="16049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：再见！</a:t>
            </a: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3584575" y="3305175"/>
            <a:ext cx="1930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：谢谢你！</a:t>
            </a:r>
          </a:p>
        </p:txBody>
      </p:sp>
      <p:sp>
        <p:nvSpPr>
          <p:cNvPr id="81938" name="文本框 152"/>
          <p:cNvSpPr>
            <a:spLocks noChangeArrowheads="1"/>
          </p:cNvSpPr>
          <p:nvPr/>
        </p:nvSpPr>
        <p:spPr bwMode="auto">
          <a:xfrm>
            <a:off x="3606800" y="3703638"/>
            <a:ext cx="191293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B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：不客气！</a:t>
            </a:r>
          </a:p>
        </p:txBody>
      </p:sp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2948" name="Rectangle 2"/>
          <p:cNvSpPr>
            <a:spLocks noChangeArrowheads="1"/>
          </p:cNvSpPr>
          <p:nvPr/>
        </p:nvSpPr>
        <p:spPr bwMode="auto">
          <a:xfrm>
            <a:off x="1057275" y="1258888"/>
            <a:ext cx="8656638" cy="5035550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75" y="1973263"/>
            <a:ext cx="3633788" cy="233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40000"/>
              </a:lnSpc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Xièxie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  <a:defRPr/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谢谢！</a:t>
            </a:r>
          </a:p>
          <a:p>
            <a:pPr eaLnBrk="1" hangingPunct="1">
              <a:lnSpc>
                <a:spcPct val="140000"/>
              </a:lnSpc>
              <a:defRPr/>
            </a:pPr>
            <a:r>
              <a:rPr lang="en-US" altLang="zh-CN" sz="2400" dirty="0">
                <a:solidFill>
                  <a:srgbClr val="7F7F7F"/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xiè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  <a:defRPr/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不谢！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519988" y="1830388"/>
            <a:ext cx="1800225" cy="25193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2" name="Rectangle 2"/>
          <p:cNvSpPr>
            <a:spLocks noChangeArrowheads="1"/>
          </p:cNvSpPr>
          <p:nvPr/>
        </p:nvSpPr>
        <p:spPr bwMode="auto">
          <a:xfrm>
            <a:off x="1057275" y="1258888"/>
            <a:ext cx="8656638" cy="5035550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75" y="1973263"/>
            <a:ext cx="3633788" cy="233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40000"/>
              </a:lnSpc>
            </a:pPr>
            <a:r>
              <a:rPr lang="en-US" altLang="zh-CN" sz="240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1" hangingPunct="1">
              <a:lnSpc>
                <a:spcPct val="140000"/>
              </a:lnSpc>
            </a:pPr>
            <a:r>
              <a:rPr lang="en-US" altLang="zh-CN" sz="2400" b="1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谢谢！</a:t>
            </a:r>
          </a:p>
          <a:p>
            <a:pPr eaLnBrk="1" hangingPunct="1">
              <a:lnSpc>
                <a:spcPct val="140000"/>
              </a:lnSpc>
            </a:pPr>
            <a:r>
              <a:rPr lang="en-US" altLang="zh-CN" sz="240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endParaRPr lang="en-US" altLang="zh-CN" sz="2400" b="1">
              <a:solidFill>
                <a:srgbClr val="7F7F7F"/>
              </a:solidFill>
              <a:latin typeface="宋体" pitchFamily="2" charset="-122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</a:pPr>
            <a:r>
              <a:rPr lang="en-US" altLang="zh-CN" sz="2400" b="1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不谢！</a:t>
            </a:r>
            <a:endParaRPr lang="zh-CN" altLang="en-US" sz="2400" b="1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519988" y="1830388"/>
            <a:ext cx="1800225" cy="27003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4995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4996" name="Rectangle 2"/>
          <p:cNvSpPr>
            <a:spLocks noChangeArrowheads="1"/>
          </p:cNvSpPr>
          <p:nvPr/>
        </p:nvSpPr>
        <p:spPr bwMode="auto">
          <a:xfrm>
            <a:off x="1057275" y="1258888"/>
            <a:ext cx="8656638" cy="5035550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75" y="1973263"/>
            <a:ext cx="3633788" cy="23320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Xièxie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谢谢  你！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kèqi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 客气！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24675" y="1939925"/>
            <a:ext cx="2520950" cy="16795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020" name="Rectangle 2"/>
          <p:cNvSpPr>
            <a:spLocks noChangeArrowheads="1"/>
          </p:cNvSpPr>
          <p:nvPr/>
        </p:nvSpPr>
        <p:spPr bwMode="auto">
          <a:xfrm>
            <a:off x="1057275" y="1258888"/>
            <a:ext cx="8656638" cy="5035550"/>
          </a:xfrm>
          <a:prstGeom prst="rect">
            <a:avLst/>
          </a:prstGeom>
          <a:solidFill>
            <a:srgbClr val="058576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endParaRPr lang="zh-CN" altLang="en-US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75" y="1973263"/>
            <a:ext cx="3633788" cy="2332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4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1" hangingPunct="1">
              <a:lnSpc>
                <a:spcPct val="140000"/>
              </a:lnSpc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谢谢你！</a:t>
            </a:r>
          </a:p>
          <a:p>
            <a:pPr eaLnBrk="1" hangingPunct="1">
              <a:lnSpc>
                <a:spcPct val="140000"/>
              </a:lnSpc>
            </a:pP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en-US" altLang="zh-CN" sz="2400" b="1" dirty="0">
              <a:solidFill>
                <a:srgbClr val="7F7F7F"/>
              </a:solidFill>
              <a:latin typeface="宋体" pitchFamily="2" charset="-122"/>
              <a:sym typeface="宋体" pitchFamily="2" charset="-122"/>
            </a:endParaRPr>
          </a:p>
          <a:p>
            <a:pPr eaLnBrk="1" hangingPunct="1">
              <a:lnSpc>
                <a:spcPct val="140000"/>
              </a:lnSpc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不 客气！</a:t>
            </a:r>
            <a:endParaRPr lang="zh-CN" altLang="en-US" sz="24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24675" y="1939925"/>
            <a:ext cx="2520950" cy="16795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258888"/>
            <a:ext cx="8656638" cy="5035550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zh-CN" sz="1800" dirty="0"/>
              <a:t> </a:t>
            </a:r>
            <a:endParaRPr lang="zh-CN" altLang="en-US" sz="1800" dirty="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75" y="1973263"/>
            <a:ext cx="3633788" cy="23320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Zàijiàn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再见！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Zàijiàn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再见！</a:t>
            </a: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24675" y="1741488"/>
            <a:ext cx="2432050" cy="17573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12738" y="6350"/>
            <a:ext cx="2586037" cy="646113"/>
            <a:chOff x="329255" y="6819"/>
            <a:chExt cx="2584047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147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89534" y="637270"/>
              <a:ext cx="252376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258888"/>
            <a:ext cx="8656638" cy="5035550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endParaRPr lang="zh-CN" altLang="en-US" sz="1800"/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781175" y="1973263"/>
            <a:ext cx="3633788" cy="23320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再见！</a:t>
            </a: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endParaRPr lang="en-US" altLang="zh-CN" sz="2400" b="1" dirty="0">
              <a:solidFill>
                <a:schemeClr val="bg1">
                  <a:lumMod val="50000"/>
                </a:schemeClr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  <a:p>
            <a:pPr eaLnBrk="1" hangingPunct="1"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再见！</a:t>
            </a:r>
            <a:endParaRPr lang="zh-CN" altLang="en-US" sz="2400" b="1" dirty="0">
              <a:solidFill>
                <a:schemeClr val="bg1">
                  <a:lumMod val="50000"/>
                </a:schemeClr>
              </a:solidFill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</p:txBody>
      </p:sp>
      <p:pic>
        <p:nvPicPr>
          <p:cNvPr id="307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6924675" y="1741488"/>
            <a:ext cx="2432050" cy="17573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矩形 60"/>
          <p:cNvSpPr/>
          <p:nvPr/>
        </p:nvSpPr>
        <p:spPr bwMode="auto">
          <a:xfrm>
            <a:off x="946150" y="1246188"/>
            <a:ext cx="10547350" cy="4460875"/>
          </a:xfrm>
          <a:prstGeom prst="round1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1671638" y="1512888"/>
            <a:ext cx="1417637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打开书。</a:t>
            </a: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1676400" y="2246313"/>
            <a:ext cx="32432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请大声读。</a:t>
            </a: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1671638" y="2978150"/>
            <a:ext cx="2222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再读一遍。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708150" y="3687763"/>
            <a:ext cx="22018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一起读。</a:t>
            </a: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1692275" y="4413250"/>
            <a:ext cx="22018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有问题吗？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7231062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课堂用语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 Classroom Expression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cxnSp>
        <p:nvCxnSpPr>
          <p:cNvPr id="89097" name="AutoShape 4"/>
          <p:cNvCxnSpPr>
            <a:cxnSpLocks noChangeShapeType="1"/>
          </p:cNvCxnSpPr>
          <p:nvPr/>
        </p:nvCxnSpPr>
        <p:spPr bwMode="auto">
          <a:xfrm flipH="1" flipV="1">
            <a:off x="176213" y="-20638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5" name="直接连接符 14"/>
          <p:cNvCxnSpPr/>
          <p:nvPr/>
        </p:nvCxnSpPr>
        <p:spPr bwMode="auto">
          <a:xfrm>
            <a:off x="420688" y="652463"/>
            <a:ext cx="2525712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983038" y="1492250"/>
            <a:ext cx="34242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Dǎkāi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.</a:t>
            </a:r>
            <a:endParaRPr lang="zh-CN" altLang="en-US" sz="2400" b="1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989388" y="2225675"/>
            <a:ext cx="32432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Qǐnɡ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dà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shēnɡ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dú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.</a:t>
            </a:r>
            <a:endParaRPr lang="zh-CN" altLang="en-US" sz="2400" b="1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983038" y="2957513"/>
            <a:ext cx="39782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dú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yí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biàn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.</a:t>
            </a:r>
            <a:endParaRPr lang="zh-CN" altLang="en-US" sz="2400" b="1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4019550" y="3667125"/>
            <a:ext cx="39417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Yìqǐ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dú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.</a:t>
            </a:r>
            <a:endParaRPr lang="zh-CN" altLang="en-US" sz="2400" b="1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4005263" y="4392613"/>
            <a:ext cx="3940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Yǒu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b="1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wèntí</a:t>
            </a:r>
            <a:r>
              <a:rPr lang="en-US" altLang="zh-CN" sz="2400" b="1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ma?</a:t>
            </a:r>
            <a:endParaRPr lang="zh-CN" altLang="en-US" sz="2400" b="1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7951788" y="1533525"/>
            <a:ext cx="2592387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altLang="zh-CN" sz="2000" dirty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  <a:ea typeface="GB Pinyinok-D" pitchFamily="2" charset="-122"/>
              </a:rPr>
              <a:t>Open your book.</a:t>
            </a:r>
            <a:endParaRPr lang="zh-CN" altLang="en-US" sz="2000" dirty="0">
              <a:solidFill>
                <a:schemeClr val="tx1">
                  <a:lumMod val="95000"/>
                  <a:lumOff val="5000"/>
                </a:schemeClr>
              </a:solidFill>
              <a:latin typeface="+mn-lt"/>
              <a:ea typeface="GB Pinyinok-D" pitchFamily="2" charset="-122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7956550" y="2284413"/>
            <a:ext cx="4038600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altLang="zh-CN" sz="2000" dirty="0">
                <a:latin typeface="+mn-lt"/>
                <a:ea typeface="华文楷体" pitchFamily="2" charset="-122"/>
              </a:rPr>
              <a:t>Read aloud.</a:t>
            </a:r>
            <a:endParaRPr lang="zh-CN" altLang="en-US" sz="2000" dirty="0">
              <a:latin typeface="+mn-lt"/>
              <a:ea typeface="华文楷体" pitchFamily="2" charset="-122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7983538" y="3005138"/>
            <a:ext cx="4060825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altLang="zh-CN" sz="2000" dirty="0">
                <a:latin typeface="+mn-lt"/>
                <a:ea typeface="华文楷体" pitchFamily="2" charset="-122"/>
              </a:rPr>
              <a:t>Read once again./Repeat.</a:t>
            </a:r>
            <a:endParaRPr lang="zh-CN" altLang="en-US" sz="2000" dirty="0">
              <a:latin typeface="+mn-lt"/>
              <a:ea typeface="华文楷体" pitchFamily="2" charset="-122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7988300" y="3709988"/>
            <a:ext cx="4022725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altLang="zh-CN" sz="2000" dirty="0">
                <a:latin typeface="+mn-lt"/>
                <a:ea typeface="华文楷体" pitchFamily="2" charset="-122"/>
              </a:rPr>
              <a:t>Read together.</a:t>
            </a:r>
            <a:endParaRPr lang="zh-CN" altLang="en-US" sz="2000" dirty="0">
              <a:latin typeface="+mn-lt"/>
              <a:ea typeface="华文楷体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7972425" y="4451350"/>
            <a:ext cx="4022725" cy="4000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hangingPunct="1">
              <a:defRPr/>
            </a:pPr>
            <a:r>
              <a:rPr lang="en-US" altLang="zh-CN" sz="2000" dirty="0">
                <a:latin typeface="+mn-lt"/>
                <a:ea typeface="华文楷体" pitchFamily="2" charset="-122"/>
              </a:rPr>
              <a:t>Any questions?</a:t>
            </a:r>
            <a:endParaRPr lang="zh-CN" altLang="en-US" sz="2000" dirty="0">
              <a:latin typeface="+mn-lt"/>
              <a:ea typeface="华文楷体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5" dur="2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66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8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2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3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9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5" grpId="1"/>
      <p:bldP spid="8" grpId="0"/>
      <p:bldP spid="9" grpId="0"/>
      <p:bldP spid="9" grpId="1"/>
      <p:bldP spid="10" grpId="0"/>
      <p:bldP spid="10" grpId="1"/>
      <p:bldP spid="11" grpId="0"/>
      <p:bldP spid="11" grpId="1"/>
      <p:bldP spid="16" grpId="0"/>
      <p:bldP spid="16" grpId="1"/>
      <p:bldP spid="17" grpId="0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3" grpId="0"/>
      <p:bldP spid="23" grpId="1"/>
      <p:bldP spid="24" grpId="0"/>
      <p:bldP spid="24" grpId="1"/>
      <p:bldP spid="25" grpId="0"/>
      <p:bldP spid="25" grpId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Text Box 11"/>
          <p:cNvSpPr txBox="1">
            <a:spLocks noChangeArrowheads="1"/>
          </p:cNvSpPr>
          <p:nvPr/>
        </p:nvSpPr>
        <p:spPr bwMode="auto">
          <a:xfrm>
            <a:off x="5376863" y="171450"/>
            <a:ext cx="219233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5376863" y="171450"/>
            <a:ext cx="2192337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10957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9573" name="Text Box 9"/>
          <p:cNvSpPr txBox="1">
            <a:spLocks noChangeArrowheads="1"/>
          </p:cNvSpPr>
          <p:nvPr/>
        </p:nvSpPr>
        <p:spPr bwMode="auto">
          <a:xfrm>
            <a:off x="2022475" y="1004888"/>
            <a:ext cx="76469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听一听，找一找。</a:t>
            </a:r>
          </a:p>
          <a:p>
            <a:pPr marL="285750" indent="-285750">
              <a:lnSpc>
                <a:spcPct val="150000"/>
              </a:lnSpc>
              <a:buFontTx/>
              <a:buChar char="•"/>
            </a:pPr>
            <a:r>
              <a:rPr lang="zh-CN" altLang="en-US" b="1" dirty="0"/>
              <a:t>根据老师朗读顺序，正确排列韵母卡片。</a:t>
            </a:r>
          </a:p>
        </p:txBody>
      </p:sp>
      <p:sp>
        <p:nvSpPr>
          <p:cNvPr id="10" name="对角圆角矩形 9"/>
          <p:cNvSpPr/>
          <p:nvPr/>
        </p:nvSpPr>
        <p:spPr>
          <a:xfrm>
            <a:off x="1003300" y="2281238"/>
            <a:ext cx="10158413" cy="3581400"/>
          </a:xfrm>
          <a:prstGeom prst="round2DiagRect">
            <a:avLst/>
          </a:prstGeom>
          <a:noFill/>
          <a:ln>
            <a:solidFill>
              <a:schemeClr val="accent5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09575" name="TextBox 10"/>
          <p:cNvSpPr txBox="1">
            <a:spLocks noChangeArrowheads="1"/>
          </p:cNvSpPr>
          <p:nvPr/>
        </p:nvSpPr>
        <p:spPr bwMode="auto">
          <a:xfrm>
            <a:off x="1281113" y="2424113"/>
            <a:ext cx="23653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b="1" i="1">
                <a:solidFill>
                  <a:srgbClr val="C00000"/>
                </a:solidFill>
              </a:rPr>
              <a:t>A</a:t>
            </a:r>
            <a:r>
              <a:rPr lang="zh-CN" altLang="en-US" b="1" i="1">
                <a:solidFill>
                  <a:srgbClr val="C00000"/>
                </a:solidFill>
              </a:rPr>
              <a:t>组：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1931988" y="2506663"/>
            <a:ext cx="3695700" cy="3323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(1)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ie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 (3)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o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    (5)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iu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(7)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eng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(9)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ü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   (11)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iong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(13)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ai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(15)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er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(17)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uo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(19)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an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(21)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en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(23)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uang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(25)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i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  (27)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ing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(29)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ua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(31)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uan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(33)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ia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(35)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ian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</a:t>
            </a:r>
            <a:endParaRPr lang="zh-CN" altLang="en-US" sz="2000" dirty="0"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109577" name="TextBox 10"/>
          <p:cNvSpPr txBox="1">
            <a:spLocks noChangeArrowheads="1"/>
          </p:cNvSpPr>
          <p:nvPr/>
        </p:nvSpPr>
        <p:spPr bwMode="auto">
          <a:xfrm>
            <a:off x="6270625" y="2387600"/>
            <a:ext cx="2366963" cy="32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b="1" i="1">
                <a:solidFill>
                  <a:srgbClr val="C00000"/>
                </a:solidFill>
              </a:rPr>
              <a:t>B</a:t>
            </a:r>
            <a:r>
              <a:rPr lang="zh-CN" altLang="en-US" b="1" i="1">
                <a:solidFill>
                  <a:srgbClr val="C00000"/>
                </a:solidFill>
              </a:rPr>
              <a:t>组：</a:t>
            </a: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6935788" y="2508250"/>
            <a:ext cx="4778375" cy="332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(2)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ei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  (4)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ün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   (6)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ao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(8)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e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   (10)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un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 (12)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ou</a:t>
            </a:r>
            <a:endParaRPr lang="en-US" altLang="zh-CN" sz="2000" dirty="0">
              <a:latin typeface="GB Pinyinok-D" pitchFamily="2" charset="-122"/>
              <a:ea typeface="GB Pinyinok-D" pitchFamily="2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(14)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ang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(16)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iao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(18)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in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(20)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ui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 (22)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a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  (24)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uai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(26)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ün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(28)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u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    (30)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ong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</a:t>
            </a:r>
          </a:p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(32)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üan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 (34)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ueng</a:t>
            </a: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  (36)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iang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  <a:p>
            <a:pPr eaLnBrk="1" hangingPunct="1">
              <a:lnSpc>
                <a:spcPct val="150000"/>
              </a:lnSpc>
            </a:pPr>
            <a:r>
              <a:rPr lang="en-US" altLang="zh-CN" sz="2000" dirty="0">
                <a:latin typeface="Batang" pitchFamily="18" charset="-127"/>
                <a:ea typeface="Batang" pitchFamily="18" charset="-127"/>
              </a:rPr>
              <a:t> </a:t>
            </a:r>
            <a:endParaRPr lang="zh-CN" altLang="en-US" sz="2000" dirty="0">
              <a:latin typeface="Batang" pitchFamily="18" charset="-127"/>
              <a:ea typeface="Batang" pitchFamily="18" charset="-127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vertic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23427d8a725826adad8c81745327cd03b527b30"/>
  <p:tag name="ISPRING_RESOURCE_PATHS_HASH_2" val="c978edcef913233f7ec9aec3a84c5c4571812b5d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4055</TotalTime>
  <Pages>0</Pages>
  <Words>1231</Words>
  <Characters>0</Characters>
  <Application>Microsoft Office PowerPoint</Application>
  <DocSecurity>0</DocSecurity>
  <PresentationFormat>Widescreen</PresentationFormat>
  <Lines>0</Lines>
  <Paragraphs>350</Paragraphs>
  <Slides>30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15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30</vt:i4>
      </vt:variant>
    </vt:vector>
  </HeadingPairs>
  <TitlesOfParts>
    <vt:vector size="51" baseType="lpstr">
      <vt:lpstr>SimSun</vt:lpstr>
      <vt:lpstr>Arial</vt:lpstr>
      <vt:lpstr>STXinwei</vt:lpstr>
      <vt:lpstr>Calibri</vt:lpstr>
      <vt:lpstr>Microsoft YaHei</vt:lpstr>
      <vt:lpstr>SimSun-ExtB</vt:lpstr>
      <vt:lpstr>楷体</vt:lpstr>
      <vt:lpstr>GB Pinyinok-D</vt:lpstr>
      <vt:lpstr>幼圆</vt:lpstr>
      <vt:lpstr>华文楷体</vt:lpstr>
      <vt:lpstr>Bradley Hand ITC</vt:lpstr>
      <vt:lpstr>Batang</vt:lpstr>
      <vt:lpstr>楷体_GB2312</vt:lpstr>
      <vt:lpstr>Times New Roman</vt:lpstr>
      <vt:lpstr>Calibri Light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2 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Yiying Jiao</cp:lastModifiedBy>
  <cp:revision>512</cp:revision>
  <dcterms:created xsi:type="dcterms:W3CDTF">2013-01-25T01:44:32Z</dcterms:created>
  <dcterms:modified xsi:type="dcterms:W3CDTF">2021-11-23T13:44:24Z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